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sldIdLst>
    <p:sldId id="256" r:id="rId2"/>
    <p:sldId id="297" r:id="rId3"/>
    <p:sldId id="277" r:id="rId4"/>
    <p:sldId id="278" r:id="rId5"/>
    <p:sldId id="284" r:id="rId6"/>
    <p:sldId id="279" r:id="rId7"/>
    <p:sldId id="298" r:id="rId8"/>
    <p:sldId id="306" r:id="rId9"/>
    <p:sldId id="305" r:id="rId10"/>
    <p:sldId id="299" r:id="rId11"/>
    <p:sldId id="307" r:id="rId12"/>
    <p:sldId id="280" r:id="rId13"/>
    <p:sldId id="303" r:id="rId14"/>
    <p:sldId id="304" r:id="rId15"/>
    <p:sldId id="29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51A041"/>
    <a:srgbClr val="ED4D0F"/>
    <a:srgbClr val="258812"/>
    <a:srgbClr val="1A80B6"/>
    <a:srgbClr val="9BBB59"/>
    <a:srgbClr val="A3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CA7F3-7BF5-437F-ACF4-24923BF0CEA3}" v="677" dt="2021-12-26T09:20:24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>
      <p:cViewPr varScale="1">
        <p:scale>
          <a:sx n="102" d="100"/>
          <a:sy n="102" d="100"/>
        </p:scale>
        <p:origin x="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DB1C4D65-4721-4FAC-ADF6-AE0CB4EA37DA}"/>
    <pc:docChg chg="addSld modSld addMainMaster">
      <pc:chgData name="Paul Bloemers" userId="fe3832ff3b233e04" providerId="LiveId" clId="{DB1C4D65-4721-4FAC-ADF6-AE0CB4EA37DA}" dt="2020-05-26T06:49:39.675" v="2"/>
      <pc:docMkLst>
        <pc:docMk/>
      </pc:docMkLst>
      <pc:sldChg chg="modSp add">
        <pc:chgData name="Paul Bloemers" userId="fe3832ff3b233e04" providerId="LiveId" clId="{DB1C4D65-4721-4FAC-ADF6-AE0CB4EA37DA}" dt="2020-05-26T06:49:39.675" v="2"/>
        <pc:sldMkLst>
          <pc:docMk/>
          <pc:sldMk cId="1164708589" sldId="297"/>
        </pc:sldMkLst>
        <pc:spChg chg="mod">
          <ac:chgData name="Paul Bloemers" userId="fe3832ff3b233e04" providerId="LiveId" clId="{DB1C4D65-4721-4FAC-ADF6-AE0CB4EA37DA}" dt="2020-05-26T06:49:39.675" v="2"/>
          <ac:spMkLst>
            <pc:docMk/>
            <pc:sldMk cId="1164708589" sldId="297"/>
            <ac:spMk id="2" creationId="{B3A0165B-07FE-49B6-A22A-7D29DB6B30D7}"/>
          </ac:spMkLst>
        </pc:spChg>
      </pc:sldChg>
      <pc:sldMasterChg chg="add addSldLayout">
        <pc:chgData name="Paul Bloemers" userId="fe3832ff3b233e04" providerId="LiveId" clId="{DB1C4D65-4721-4FAC-ADF6-AE0CB4EA37DA}" dt="2020-05-26T06:49:24.495" v="0" actId="27028"/>
        <pc:sldMasterMkLst>
          <pc:docMk/>
          <pc:sldMasterMk cId="687948071" sldId="2147483660"/>
        </pc:sldMasterMkLst>
        <pc:sldLayoutChg chg="add">
          <pc:chgData name="Paul Bloemers" userId="fe3832ff3b233e04" providerId="LiveId" clId="{DB1C4D65-4721-4FAC-ADF6-AE0CB4EA37DA}" dt="2020-05-26T06:49:24.495" v="0" actId="27028"/>
          <pc:sldLayoutMkLst>
            <pc:docMk/>
            <pc:sldMasterMk cId="687948071" sldId="2147483660"/>
            <pc:sldLayoutMk cId="471718503" sldId="2147483662"/>
          </pc:sldLayoutMkLst>
        </pc:sldLayoutChg>
      </pc:sldMasterChg>
    </pc:docChg>
  </pc:docChgLst>
  <pc:docChgLst>
    <pc:chgData name="Paul Bloemers" userId="fe3832ff3b233e04" providerId="LiveId" clId="{74ECA7F3-7BF5-437F-ACF4-24923BF0CEA3}"/>
    <pc:docChg chg="undo custSel addSld delSld modSld sldOrd">
      <pc:chgData name="Paul Bloemers" userId="fe3832ff3b233e04" providerId="LiveId" clId="{74ECA7F3-7BF5-437F-ACF4-24923BF0CEA3}" dt="2021-12-26T09:20:24.404" v="2765" actId="207"/>
      <pc:docMkLst>
        <pc:docMk/>
      </pc:docMkLst>
      <pc:sldChg chg="modSp mod">
        <pc:chgData name="Paul Bloemers" userId="fe3832ff3b233e04" providerId="LiveId" clId="{74ECA7F3-7BF5-437F-ACF4-24923BF0CEA3}" dt="2021-12-24T13:40:06.449" v="9" actId="20577"/>
        <pc:sldMkLst>
          <pc:docMk/>
          <pc:sldMk cId="3656413031" sldId="256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3656413031" sldId="256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6.449" v="9" actId="20577"/>
          <ac:spMkLst>
            <pc:docMk/>
            <pc:sldMk cId="3656413031" sldId="256"/>
            <ac:spMk id="3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74ECA7F3-7BF5-437F-ACF4-24923BF0CEA3}" dt="2021-12-26T08:56:30.523" v="2754"/>
        <pc:sldMkLst>
          <pc:docMk/>
          <pc:sldMk cId="2162772062" sldId="277"/>
        </pc:sldMkLst>
        <pc:spChg chg="mod ord">
          <ac:chgData name="Paul Bloemers" userId="fe3832ff3b233e04" providerId="LiveId" clId="{74ECA7F3-7BF5-437F-ACF4-24923BF0CEA3}" dt="2021-12-24T13:47:58.162" v="25" actId="1076"/>
          <ac:spMkLst>
            <pc:docMk/>
            <pc:sldMk cId="2162772062" sldId="277"/>
            <ac:spMk id="2" creationId="{00000000-0000-0000-0000-000000000000}"/>
          </ac:spMkLst>
        </pc:spChg>
        <pc:spChg chg="add mod">
          <ac:chgData name="Paul Bloemers" userId="fe3832ff3b233e04" providerId="LiveId" clId="{74ECA7F3-7BF5-437F-ACF4-24923BF0CEA3}" dt="2021-12-24T13:52:51.891" v="87" actId="164"/>
          <ac:spMkLst>
            <pc:docMk/>
            <pc:sldMk cId="2162772062" sldId="277"/>
            <ac:spMk id="3" creationId="{E5622E9A-0039-4290-B8C5-FC2DF30C8728}"/>
          </ac:spMkLst>
        </pc:spChg>
        <pc:spChg chg="add mod">
          <ac:chgData name="Paul Bloemers" userId="fe3832ff3b233e04" providerId="LiveId" clId="{74ECA7F3-7BF5-437F-ACF4-24923BF0CEA3}" dt="2021-12-26T08:52:15.604" v="2614" actId="12788"/>
          <ac:spMkLst>
            <pc:docMk/>
            <pc:sldMk cId="2162772062" sldId="277"/>
            <ac:spMk id="4" creationId="{C53BA8BE-7D1F-4A9E-B346-CB12EE59A23C}"/>
          </ac:spMkLst>
        </pc:spChg>
        <pc:spChg chg="mod ord">
          <ac:chgData name="Paul Bloemers" userId="fe3832ff3b233e04" providerId="LiveId" clId="{74ECA7F3-7BF5-437F-ACF4-24923BF0CEA3}" dt="2021-12-24T13:50:49.599" v="67" actId="14100"/>
          <ac:spMkLst>
            <pc:docMk/>
            <pc:sldMk cId="2162772062" sldId="277"/>
            <ac:spMk id="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8:07.477" v="34" actId="1037"/>
          <ac:spMkLst>
            <pc:docMk/>
            <pc:sldMk cId="2162772062" sldId="277"/>
            <ac:spMk id="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51:00.920" v="69" actId="1076"/>
          <ac:spMkLst>
            <pc:docMk/>
            <pc:sldMk cId="2162772062" sldId="277"/>
            <ac:spMk id="8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56:58.724" v="164" actId="1036"/>
          <ac:spMkLst>
            <pc:docMk/>
            <pc:sldMk cId="2162772062" sldId="277"/>
            <ac:spMk id="9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56:55.368" v="161" actId="1036"/>
          <ac:spMkLst>
            <pc:docMk/>
            <pc:sldMk cId="2162772062" sldId="277"/>
            <ac:spMk id="10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56:48.271" v="156" actId="1036"/>
          <ac:spMkLst>
            <pc:docMk/>
            <pc:sldMk cId="2162772062" sldId="277"/>
            <ac:spMk id="1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56:43.406" v="136" actId="1036"/>
          <ac:spMkLst>
            <pc:docMk/>
            <pc:sldMk cId="2162772062" sldId="277"/>
            <ac:spMk id="15" creationId="{00000000-0000-0000-0000-000000000000}"/>
          </ac:spMkLst>
        </pc:spChg>
        <pc:spChg chg="add mod">
          <ac:chgData name="Paul Bloemers" userId="fe3832ff3b233e04" providerId="LiveId" clId="{74ECA7F3-7BF5-437F-ACF4-24923BF0CEA3}" dt="2021-12-26T08:52:15.604" v="2614" actId="12788"/>
          <ac:spMkLst>
            <pc:docMk/>
            <pc:sldMk cId="2162772062" sldId="277"/>
            <ac:spMk id="17" creationId="{39D47697-C5E0-4D3E-ADE1-A70A26876309}"/>
          </ac:spMkLst>
        </pc:spChg>
        <pc:spChg chg="add mod">
          <ac:chgData name="Paul Bloemers" userId="fe3832ff3b233e04" providerId="LiveId" clId="{74ECA7F3-7BF5-437F-ACF4-24923BF0CEA3}" dt="2021-12-26T08:52:15.604" v="2614" actId="12788"/>
          <ac:spMkLst>
            <pc:docMk/>
            <pc:sldMk cId="2162772062" sldId="277"/>
            <ac:spMk id="19" creationId="{4F190CFE-2783-4D55-AA94-854804FD15D5}"/>
          </ac:spMkLst>
        </pc:spChg>
        <pc:spChg chg="add mod">
          <ac:chgData name="Paul Bloemers" userId="fe3832ff3b233e04" providerId="LiveId" clId="{74ECA7F3-7BF5-437F-ACF4-24923BF0CEA3}" dt="2021-12-26T08:55:16.387" v="2742" actId="164"/>
          <ac:spMkLst>
            <pc:docMk/>
            <pc:sldMk cId="2162772062" sldId="277"/>
            <ac:spMk id="21" creationId="{215D9350-E89D-40E4-AEEA-11ABDCEDB0AF}"/>
          </ac:spMkLst>
        </pc:spChg>
        <pc:spChg chg="add mod">
          <ac:chgData name="Paul Bloemers" userId="fe3832ff3b233e04" providerId="LiveId" clId="{74ECA7F3-7BF5-437F-ACF4-24923BF0CEA3}" dt="2021-12-26T08:55:16.387" v="2742" actId="164"/>
          <ac:spMkLst>
            <pc:docMk/>
            <pc:sldMk cId="2162772062" sldId="277"/>
            <ac:spMk id="22" creationId="{F11F451C-AB84-495E-90DD-01D0F2ACADE7}"/>
          </ac:spMkLst>
        </pc:spChg>
        <pc:spChg chg="add mod">
          <ac:chgData name="Paul Bloemers" userId="fe3832ff3b233e04" providerId="LiveId" clId="{74ECA7F3-7BF5-437F-ACF4-24923BF0CEA3}" dt="2021-12-26T08:55:16.387" v="2742" actId="164"/>
          <ac:spMkLst>
            <pc:docMk/>
            <pc:sldMk cId="2162772062" sldId="277"/>
            <ac:spMk id="23" creationId="{2676ECD1-6465-4958-9ED1-FB76DEDB660F}"/>
          </ac:spMkLst>
        </pc:spChg>
        <pc:grpChg chg="add mod">
          <ac:chgData name="Paul Bloemers" userId="fe3832ff3b233e04" providerId="LiveId" clId="{74ECA7F3-7BF5-437F-ACF4-24923BF0CEA3}" dt="2021-12-24T13:52:51.891" v="87" actId="164"/>
          <ac:grpSpMkLst>
            <pc:docMk/>
            <pc:sldMk cId="2162772062" sldId="277"/>
            <ac:grpSpMk id="18" creationId="{66490494-2B90-46A9-AA40-34F5730077E9}"/>
          </ac:grpSpMkLst>
        </pc:grpChg>
        <pc:grpChg chg="add mod">
          <ac:chgData name="Paul Bloemers" userId="fe3832ff3b233e04" providerId="LiveId" clId="{74ECA7F3-7BF5-437F-ACF4-24923BF0CEA3}" dt="2021-12-26T08:55:16.387" v="2742" actId="164"/>
          <ac:grpSpMkLst>
            <pc:docMk/>
            <pc:sldMk cId="2162772062" sldId="277"/>
            <ac:grpSpMk id="30" creationId="{5C26B7FC-E1F3-46F6-85D9-25CD06461577}"/>
          </ac:grpSpMkLst>
        </pc:grpChg>
        <pc:cxnChg chg="add mod">
          <ac:chgData name="Paul Bloemers" userId="fe3832ff3b233e04" providerId="LiveId" clId="{74ECA7F3-7BF5-437F-ACF4-24923BF0CEA3}" dt="2021-12-24T13:52:51.891" v="87" actId="164"/>
          <ac:cxnSpMkLst>
            <pc:docMk/>
            <pc:sldMk cId="2162772062" sldId="277"/>
            <ac:cxnSpMk id="6" creationId="{C9DC5DF9-535C-4381-B829-34A5910F20BF}"/>
          </ac:cxnSpMkLst>
        </pc:cxnChg>
        <pc:cxnChg chg="add mod">
          <ac:chgData name="Paul Bloemers" userId="fe3832ff3b233e04" providerId="LiveId" clId="{74ECA7F3-7BF5-437F-ACF4-24923BF0CEA3}" dt="2021-12-24T13:52:51.891" v="87" actId="164"/>
          <ac:cxnSpMkLst>
            <pc:docMk/>
            <pc:sldMk cId="2162772062" sldId="277"/>
            <ac:cxnSpMk id="12" creationId="{0B423C8B-6A20-4CCD-922E-2C948D0FAD89}"/>
          </ac:cxnSpMkLst>
        </pc:cxnChg>
        <pc:cxnChg chg="add mod">
          <ac:chgData name="Paul Bloemers" userId="fe3832ff3b233e04" providerId="LiveId" clId="{74ECA7F3-7BF5-437F-ACF4-24923BF0CEA3}" dt="2021-12-24T13:52:51.891" v="87" actId="164"/>
          <ac:cxnSpMkLst>
            <pc:docMk/>
            <pc:sldMk cId="2162772062" sldId="277"/>
            <ac:cxnSpMk id="13" creationId="{47D9C778-B5DC-4E0F-8B40-82923668C4E1}"/>
          </ac:cxnSpMkLst>
        </pc:cxnChg>
        <pc:cxnChg chg="add mod">
          <ac:chgData name="Paul Bloemers" userId="fe3832ff3b233e04" providerId="LiveId" clId="{74ECA7F3-7BF5-437F-ACF4-24923BF0CEA3}" dt="2021-12-24T13:52:51.891" v="87" actId="164"/>
          <ac:cxnSpMkLst>
            <pc:docMk/>
            <pc:sldMk cId="2162772062" sldId="277"/>
            <ac:cxnSpMk id="16" creationId="{DC268113-CC1A-48E5-BB7C-48BCC58716C3}"/>
          </ac:cxnSpMkLst>
        </pc:cxnChg>
        <pc:cxnChg chg="add del mod">
          <ac:chgData name="Paul Bloemers" userId="fe3832ff3b233e04" providerId="LiveId" clId="{74ECA7F3-7BF5-437F-ACF4-24923BF0CEA3}" dt="2021-12-26T08:54:23.373" v="2734" actId="478"/>
          <ac:cxnSpMkLst>
            <pc:docMk/>
            <pc:sldMk cId="2162772062" sldId="277"/>
            <ac:cxnSpMk id="20" creationId="{1CDFDD53-0FB1-4F4C-9733-449249538C7F}"/>
          </ac:cxnSpMkLst>
        </pc:cxnChg>
        <pc:cxnChg chg="add mod">
          <ac:chgData name="Paul Bloemers" userId="fe3832ff3b233e04" providerId="LiveId" clId="{74ECA7F3-7BF5-437F-ACF4-24923BF0CEA3}" dt="2021-12-26T08:55:16.387" v="2742" actId="164"/>
          <ac:cxnSpMkLst>
            <pc:docMk/>
            <pc:sldMk cId="2162772062" sldId="277"/>
            <ac:cxnSpMk id="25" creationId="{0EF91235-464D-4CDF-A097-222108672B49}"/>
          </ac:cxnSpMkLst>
        </pc:cxnChg>
        <pc:cxnChg chg="add mod">
          <ac:chgData name="Paul Bloemers" userId="fe3832ff3b233e04" providerId="LiveId" clId="{74ECA7F3-7BF5-437F-ACF4-24923BF0CEA3}" dt="2021-12-26T08:55:16.387" v="2742" actId="164"/>
          <ac:cxnSpMkLst>
            <pc:docMk/>
            <pc:sldMk cId="2162772062" sldId="277"/>
            <ac:cxnSpMk id="27" creationId="{CD7211AB-62E3-44D7-AB43-5F8E75C3FADF}"/>
          </ac:cxnSpMkLst>
        </pc:cxnChg>
        <pc:cxnChg chg="add mod">
          <ac:chgData name="Paul Bloemers" userId="fe3832ff3b233e04" providerId="LiveId" clId="{74ECA7F3-7BF5-437F-ACF4-24923BF0CEA3}" dt="2021-12-26T08:55:16.387" v="2742" actId="164"/>
          <ac:cxnSpMkLst>
            <pc:docMk/>
            <pc:sldMk cId="2162772062" sldId="277"/>
            <ac:cxnSpMk id="29" creationId="{8D15A4A3-6375-42D0-B4B7-F85C39B27660}"/>
          </ac:cxnSpMkLst>
        </pc:cxnChg>
      </pc:sldChg>
      <pc:sldChg chg="addSp delSp modSp mod modClrScheme chgLayout">
        <pc:chgData name="Paul Bloemers" userId="fe3832ff3b233e04" providerId="LiveId" clId="{74ECA7F3-7BF5-437F-ACF4-24923BF0CEA3}" dt="2021-12-26T09:16:50.423" v="2764" actId="20577"/>
        <pc:sldMkLst>
          <pc:docMk/>
          <pc:sldMk cId="1049514363" sldId="278"/>
        </pc:sldMkLst>
        <pc:spChg chg="mod ord">
          <ac:chgData name="Paul Bloemers" userId="fe3832ff3b233e04" providerId="LiveId" clId="{74ECA7F3-7BF5-437F-ACF4-24923BF0CEA3}" dt="2021-12-26T09:16:50.423" v="2764" actId="20577"/>
          <ac:spMkLst>
            <pc:docMk/>
            <pc:sldMk cId="1049514363" sldId="278"/>
            <ac:spMk id="2" creationId="{00000000-0000-0000-0000-000000000000}"/>
          </ac:spMkLst>
        </pc:spChg>
        <pc:spChg chg="mod ord">
          <ac:chgData name="Paul Bloemers" userId="fe3832ff3b233e04" providerId="LiveId" clId="{74ECA7F3-7BF5-437F-ACF4-24923BF0CEA3}" dt="2021-12-24T14:04:33.752" v="321" actId="1036"/>
          <ac:spMkLst>
            <pc:docMk/>
            <pc:sldMk cId="1049514363" sldId="278"/>
            <ac:spMk id="5" creationId="{00000000-0000-0000-0000-000000000000}"/>
          </ac:spMkLst>
        </pc:spChg>
        <pc:spChg chg="mod ord">
          <ac:chgData name="Paul Bloemers" userId="fe3832ff3b233e04" providerId="LiveId" clId="{74ECA7F3-7BF5-437F-ACF4-24923BF0CEA3}" dt="2021-12-24T14:04:33.752" v="321" actId="1036"/>
          <ac:spMkLst>
            <pc:docMk/>
            <pc:sldMk cId="1049514363" sldId="278"/>
            <ac:spMk id="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04:33.752" v="321" actId="1036"/>
          <ac:spMkLst>
            <pc:docMk/>
            <pc:sldMk cId="1049514363" sldId="278"/>
            <ac:spMk id="16" creationId="{00000000-0000-0000-0000-000000000000}"/>
          </ac:spMkLst>
        </pc:spChg>
        <pc:cxnChg chg="mod">
          <ac:chgData name="Paul Bloemers" userId="fe3832ff3b233e04" providerId="LiveId" clId="{74ECA7F3-7BF5-437F-ACF4-24923BF0CEA3}" dt="2021-12-24T14:05:50.433" v="324" actId="208"/>
          <ac:cxnSpMkLst>
            <pc:docMk/>
            <pc:sldMk cId="1049514363" sldId="278"/>
            <ac:cxnSpMk id="4" creationId="{00000000-0000-0000-0000-000000000000}"/>
          </ac:cxnSpMkLst>
        </pc:cxnChg>
        <pc:cxnChg chg="add del mod">
          <ac:chgData name="Paul Bloemers" userId="fe3832ff3b233e04" providerId="LiveId" clId="{74ECA7F3-7BF5-437F-ACF4-24923BF0CEA3}" dt="2021-12-24T14:05:38.569" v="323" actId="478"/>
          <ac:cxnSpMkLst>
            <pc:docMk/>
            <pc:sldMk cId="1049514363" sldId="278"/>
            <ac:cxnSpMk id="11" creationId="{F359300B-7541-4FB7-8C5B-7A665F60D2CA}"/>
          </ac:cxnSpMkLst>
        </pc:cxnChg>
        <pc:cxnChg chg="mod">
          <ac:chgData name="Paul Bloemers" userId="fe3832ff3b233e04" providerId="LiveId" clId="{74ECA7F3-7BF5-437F-ACF4-24923BF0CEA3}" dt="2021-12-24T14:05:50.433" v="324" actId="208"/>
          <ac:cxnSpMkLst>
            <pc:docMk/>
            <pc:sldMk cId="1049514363" sldId="278"/>
            <ac:cxnSpMk id="17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05:50.433" v="324" actId="208"/>
          <ac:cxnSpMkLst>
            <pc:docMk/>
            <pc:sldMk cId="1049514363" sldId="278"/>
            <ac:cxnSpMk id="1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05:34.771" v="322" actId="1582"/>
          <ac:cxnSpMkLst>
            <pc:docMk/>
            <pc:sldMk cId="1049514363" sldId="278"/>
            <ac:cxnSpMk id="1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05:34.771" v="322" actId="1582"/>
          <ac:cxnSpMkLst>
            <pc:docMk/>
            <pc:sldMk cId="1049514363" sldId="278"/>
            <ac:cxnSpMk id="20" creationId="{00000000-0000-0000-0000-000000000000}"/>
          </ac:cxnSpMkLst>
        </pc:cxnChg>
      </pc:sldChg>
      <pc:sldChg chg="addSp delSp modSp mod modClrScheme modAnim chgLayout">
        <pc:chgData name="Paul Bloemers" userId="fe3832ff3b233e04" providerId="LiveId" clId="{74ECA7F3-7BF5-437F-ACF4-24923BF0CEA3}" dt="2021-12-25T10:54:12.804" v="1696" actId="1038"/>
        <pc:sldMkLst>
          <pc:docMk/>
          <pc:sldMk cId="3656612778" sldId="279"/>
        </pc:sldMkLst>
        <pc:spChg chg="mod ord">
          <ac:chgData name="Paul Bloemers" userId="fe3832ff3b233e04" providerId="LiveId" clId="{74ECA7F3-7BF5-437F-ACF4-24923BF0CEA3}" dt="2021-12-24T14:16:42.623" v="483" actId="207"/>
          <ac:spMkLst>
            <pc:docMk/>
            <pc:sldMk cId="3656612778" sldId="279"/>
            <ac:spMk id="2" creationId="{00000000-0000-0000-0000-000000000000}"/>
          </ac:spMkLst>
        </pc:spChg>
        <pc:spChg chg="add del mod ord">
          <ac:chgData name="Paul Bloemers" userId="fe3832ff3b233e04" providerId="LiveId" clId="{74ECA7F3-7BF5-437F-ACF4-24923BF0CEA3}" dt="2021-12-24T14:16:32.990" v="482" actId="478"/>
          <ac:spMkLst>
            <pc:docMk/>
            <pc:sldMk cId="3656612778" sldId="279"/>
            <ac:spMk id="3" creationId="{515C6CD7-A524-4C39-B083-459659633932}"/>
          </ac:spMkLst>
        </pc:spChg>
        <pc:spChg chg="mod">
          <ac:chgData name="Paul Bloemers" userId="fe3832ff3b233e04" providerId="LiveId" clId="{74ECA7F3-7BF5-437F-ACF4-24923BF0CEA3}" dt="2021-12-24T14:16:42.623" v="483" actId="207"/>
          <ac:spMkLst>
            <pc:docMk/>
            <pc:sldMk cId="3656612778" sldId="279"/>
            <ac:spMk id="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16:42.623" v="483" actId="207"/>
          <ac:spMkLst>
            <pc:docMk/>
            <pc:sldMk cId="3656612778" sldId="279"/>
            <ac:spMk id="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16:42.623" v="483" actId="207"/>
          <ac:spMkLst>
            <pc:docMk/>
            <pc:sldMk cId="3656612778" sldId="279"/>
            <ac:spMk id="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16:42.623" v="483" actId="207"/>
          <ac:spMkLst>
            <pc:docMk/>
            <pc:sldMk cId="3656612778" sldId="279"/>
            <ac:spMk id="9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29.051" v="525" actId="1035"/>
          <ac:spMkLst>
            <pc:docMk/>
            <pc:sldMk cId="3656612778" sldId="279"/>
            <ac:spMk id="2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29.051" v="525" actId="1035"/>
          <ac:spMkLst>
            <pc:docMk/>
            <pc:sldMk cId="3656612778" sldId="279"/>
            <ac:spMk id="23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29.051" v="525" actId="1035"/>
          <ac:spMkLst>
            <pc:docMk/>
            <pc:sldMk cId="3656612778" sldId="279"/>
            <ac:spMk id="2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29.051" v="525" actId="1035"/>
          <ac:spMkLst>
            <pc:docMk/>
            <pc:sldMk cId="3656612778" sldId="279"/>
            <ac:spMk id="2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29.051" v="525" actId="1035"/>
          <ac:spMkLst>
            <pc:docMk/>
            <pc:sldMk cId="3656612778" sldId="279"/>
            <ac:spMk id="26" creationId="{00000000-0000-0000-0000-000000000000}"/>
          </ac:spMkLst>
        </pc:spChg>
        <pc:spChg chg="add mod">
          <ac:chgData name="Paul Bloemers" userId="fe3832ff3b233e04" providerId="LiveId" clId="{74ECA7F3-7BF5-437F-ACF4-24923BF0CEA3}" dt="2021-12-25T10:54:12.804" v="1696" actId="1038"/>
          <ac:spMkLst>
            <pc:docMk/>
            <pc:sldMk cId="3656612778" sldId="279"/>
            <ac:spMk id="27" creationId="{8F737AA2-AE72-4E4B-BC3D-3272E854839A}"/>
          </ac:spMkLst>
        </pc:spChg>
        <pc:spChg chg="add mod">
          <ac:chgData name="Paul Bloemers" userId="fe3832ff3b233e04" providerId="LiveId" clId="{74ECA7F3-7BF5-437F-ACF4-24923BF0CEA3}" dt="2021-12-25T10:53:12.675" v="1682" actId="1076"/>
          <ac:spMkLst>
            <pc:docMk/>
            <pc:sldMk cId="3656612778" sldId="279"/>
            <ac:spMk id="28" creationId="{2EF19D12-CD94-4AD5-AA1B-1B559C0B24B7}"/>
          </ac:spMkLst>
        </pc:spChg>
        <pc:spChg chg="mod">
          <ac:chgData name="Paul Bloemers" userId="fe3832ff3b233e04" providerId="LiveId" clId="{74ECA7F3-7BF5-437F-ACF4-24923BF0CEA3}" dt="2021-12-24T14:20:08.097" v="513" actId="1035"/>
          <ac:spMkLst>
            <pc:docMk/>
            <pc:sldMk cId="3656612778" sldId="279"/>
            <ac:spMk id="31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08.097" v="513" actId="1035"/>
          <ac:spMkLst>
            <pc:docMk/>
            <pc:sldMk cId="3656612778" sldId="279"/>
            <ac:spMk id="3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08.097" v="513" actId="1035"/>
          <ac:spMkLst>
            <pc:docMk/>
            <pc:sldMk cId="3656612778" sldId="279"/>
            <ac:spMk id="33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20:08.097" v="513" actId="1035"/>
          <ac:spMkLst>
            <pc:docMk/>
            <pc:sldMk cId="3656612778" sldId="279"/>
            <ac:spMk id="34" creationId="{00000000-0000-0000-0000-000000000000}"/>
          </ac:spMkLst>
        </pc:spChg>
        <pc:picChg chg="mod">
          <ac:chgData name="Paul Bloemers" userId="fe3832ff3b233e04" providerId="LiveId" clId="{74ECA7F3-7BF5-437F-ACF4-24923BF0CEA3}" dt="2021-12-24T14:21:24.451" v="537" actId="14100"/>
          <ac:picMkLst>
            <pc:docMk/>
            <pc:sldMk cId="3656612778" sldId="279"/>
            <ac:picMk id="4" creationId="{00000000-0000-0000-0000-000000000000}"/>
          </ac:picMkLst>
        </pc:picChg>
        <pc:cxnChg chg="mod">
          <ac:chgData name="Paul Bloemers" userId="fe3832ff3b233e04" providerId="LiveId" clId="{74ECA7F3-7BF5-437F-ACF4-24923BF0CEA3}" dt="2021-12-24T14:18:41.656" v="484" actId="1582"/>
          <ac:cxnSpMkLst>
            <pc:docMk/>
            <pc:sldMk cId="3656612778" sldId="279"/>
            <ac:cxnSpMk id="1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18:41.656" v="484" actId="1582"/>
          <ac:cxnSpMkLst>
            <pc:docMk/>
            <pc:sldMk cId="3656612778" sldId="279"/>
            <ac:cxnSpMk id="1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18:41.656" v="484" actId="1582"/>
          <ac:cxnSpMkLst>
            <pc:docMk/>
            <pc:sldMk cId="3656612778" sldId="279"/>
            <ac:cxnSpMk id="16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20:29.051" v="525" actId="1035"/>
          <ac:cxnSpMkLst>
            <pc:docMk/>
            <pc:sldMk cId="3656612778" sldId="279"/>
            <ac:cxnSpMk id="1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20:29.051" v="525" actId="1035"/>
          <ac:cxnSpMkLst>
            <pc:docMk/>
            <pc:sldMk cId="3656612778" sldId="279"/>
            <ac:cxnSpMk id="2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20:08.097" v="513" actId="1035"/>
          <ac:cxnSpMkLst>
            <pc:docMk/>
            <pc:sldMk cId="3656612778" sldId="279"/>
            <ac:cxnSpMk id="35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20:08.097" v="513" actId="1035"/>
          <ac:cxnSpMkLst>
            <pc:docMk/>
            <pc:sldMk cId="3656612778" sldId="279"/>
            <ac:cxnSpMk id="36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20:08.097" v="513" actId="1035"/>
          <ac:cxnSpMkLst>
            <pc:docMk/>
            <pc:sldMk cId="3656612778" sldId="279"/>
            <ac:cxnSpMk id="37" creationId="{00000000-0000-0000-0000-000000000000}"/>
          </ac:cxnSpMkLst>
        </pc:cxnChg>
      </pc:sldChg>
      <pc:sldChg chg="modSp add mod modClrScheme chgLayout">
        <pc:chgData name="Paul Bloemers" userId="fe3832ff3b233e04" providerId="LiveId" clId="{74ECA7F3-7BF5-437F-ACF4-24923BF0CEA3}" dt="2021-12-25T13:12:30.919" v="1824" actId="1037"/>
        <pc:sldMkLst>
          <pc:docMk/>
          <pc:sldMk cId="1544406215" sldId="280"/>
        </pc:sldMkLst>
        <pc:spChg chg="mod ord">
          <ac:chgData name="Paul Bloemers" userId="fe3832ff3b233e04" providerId="LiveId" clId="{74ECA7F3-7BF5-437F-ACF4-24923BF0CEA3}" dt="2021-12-25T13:11:47.593" v="1792" actId="700"/>
          <ac:spMkLst>
            <pc:docMk/>
            <pc:sldMk cId="1544406215" sldId="280"/>
            <ac:spMk id="2" creationId="{2A2696D1-1457-4920-9748-6AF83F1ADBB8}"/>
          </ac:spMkLst>
        </pc:spChg>
        <pc:spChg chg="mod">
          <ac:chgData name="Paul Bloemers" userId="fe3832ff3b233e04" providerId="LiveId" clId="{74ECA7F3-7BF5-437F-ACF4-24923BF0CEA3}" dt="2021-12-25T13:12:30.919" v="1824" actId="1037"/>
          <ac:spMkLst>
            <pc:docMk/>
            <pc:sldMk cId="1544406215" sldId="280"/>
            <ac:spMk id="21" creationId="{B8FF3E92-0101-4B57-8CBA-C74149F3D976}"/>
          </ac:spMkLst>
        </pc:spChg>
        <pc:spChg chg="mod ord">
          <ac:chgData name="Paul Bloemers" userId="fe3832ff3b233e04" providerId="LiveId" clId="{74ECA7F3-7BF5-437F-ACF4-24923BF0CEA3}" dt="2021-12-25T13:11:47.593" v="1792" actId="700"/>
          <ac:spMkLst>
            <pc:docMk/>
            <pc:sldMk cId="1544406215" sldId="280"/>
            <ac:spMk id="27" creationId="{D28D2200-2CDE-4C48-9154-37849B5575C1}"/>
          </ac:spMkLst>
        </pc:spChg>
        <pc:spChg chg="mod">
          <ac:chgData name="Paul Bloemers" userId="fe3832ff3b233e04" providerId="LiveId" clId="{74ECA7F3-7BF5-437F-ACF4-24923BF0CEA3}" dt="2021-12-25T13:12:30.919" v="1824" actId="1037"/>
          <ac:spMkLst>
            <pc:docMk/>
            <pc:sldMk cId="1544406215" sldId="280"/>
            <ac:spMk id="28" creationId="{0CB5033A-8F22-4442-9FB4-8CD79E4F9636}"/>
          </ac:spMkLst>
        </pc:spChg>
        <pc:spChg chg="mod">
          <ac:chgData name="Paul Bloemers" userId="fe3832ff3b233e04" providerId="LiveId" clId="{74ECA7F3-7BF5-437F-ACF4-24923BF0CEA3}" dt="2021-12-25T13:12:30.919" v="1824" actId="1037"/>
          <ac:spMkLst>
            <pc:docMk/>
            <pc:sldMk cId="1544406215" sldId="280"/>
            <ac:spMk id="29" creationId="{2296DED3-857C-4056-8211-95D54D45D346}"/>
          </ac:spMkLst>
        </pc:spChg>
      </pc:sldChg>
      <pc:sldChg chg="delSp modSp del mod delAnim">
        <pc:chgData name="Paul Bloemers" userId="fe3832ff3b233e04" providerId="LiveId" clId="{74ECA7F3-7BF5-437F-ACF4-24923BF0CEA3}" dt="2021-12-25T15:48:58.907" v="2522" actId="2696"/>
        <pc:sldMkLst>
          <pc:docMk/>
          <pc:sldMk cId="928509888" sldId="281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928509888" sldId="281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3:32:24.756" v="1877" actId="21"/>
          <ac:spMkLst>
            <pc:docMk/>
            <pc:sldMk cId="928509888" sldId="281"/>
            <ac:spMk id="3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3:32:07.733" v="1876" actId="207"/>
          <ac:spMkLst>
            <pc:docMk/>
            <pc:sldMk cId="928509888" sldId="281"/>
            <ac:spMk id="47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68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69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0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1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2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3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4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5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6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7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8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79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81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83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85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87" creationId="{00000000-0000-0000-0000-000000000000}"/>
          </ac:spMkLst>
        </pc:spChg>
        <pc:spChg chg="del mod">
          <ac:chgData name="Paul Bloemers" userId="fe3832ff3b233e04" providerId="LiveId" clId="{74ECA7F3-7BF5-437F-ACF4-24923BF0CEA3}" dt="2021-12-25T13:35:15.605" v="2169" actId="21"/>
          <ac:spMkLst>
            <pc:docMk/>
            <pc:sldMk cId="928509888" sldId="281"/>
            <ac:spMk id="89" creationId="{00000000-0000-0000-0000-000000000000}"/>
          </ac:spMkLst>
        </pc:sp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49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52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53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54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55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0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1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2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3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4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5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6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67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80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82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84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86" creationId="{00000000-0000-0000-0000-000000000000}"/>
          </ac:cxnSpMkLst>
        </pc:cxnChg>
        <pc:cxnChg chg="del mod">
          <ac:chgData name="Paul Bloemers" userId="fe3832ff3b233e04" providerId="LiveId" clId="{74ECA7F3-7BF5-437F-ACF4-24923BF0CEA3}" dt="2021-12-25T13:35:15.605" v="2169" actId="21"/>
          <ac:cxnSpMkLst>
            <pc:docMk/>
            <pc:sldMk cId="928509888" sldId="281"/>
            <ac:cxnSpMk id="8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13:32:07.733" v="1876" actId="207"/>
          <ac:cxnSpMkLst>
            <pc:docMk/>
            <pc:sldMk cId="928509888" sldId="281"/>
            <ac:cxnSpMk id="92" creationId="{00000000-0000-0000-0000-000000000000}"/>
          </ac:cxnSpMkLst>
        </pc:cxnChg>
      </pc:sldChg>
      <pc:sldChg chg="modSp del">
        <pc:chgData name="Paul Bloemers" userId="fe3832ff3b233e04" providerId="LiveId" clId="{74ECA7F3-7BF5-437F-ACF4-24923BF0CEA3}" dt="2021-12-25T13:31:30.043" v="1875" actId="2696"/>
        <pc:sldMkLst>
          <pc:docMk/>
          <pc:sldMk cId="3722908244" sldId="282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3722908244" sldId="282"/>
            <ac:spMk id="2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3440493558" sldId="283"/>
        </pc:sldMkLst>
        <pc:spChg chg="mod">
          <ac:chgData name="Paul Bloemers" userId="fe3832ff3b233e04" providerId="LiveId" clId="{74ECA7F3-7BF5-437F-ACF4-24923BF0CEA3}" dt="2021-12-24T13:40:03.940" v="3" actId="27636"/>
          <ac:spMkLst>
            <pc:docMk/>
            <pc:sldMk cId="3440493558" sldId="283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3440493558" sldId="283"/>
            <ac:spMk id="39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3440493558" sldId="283"/>
            <ac:spMk id="40" creationId="{00000000-0000-0000-0000-000000000000}"/>
          </ac:spMkLst>
        </pc:spChg>
      </pc:sldChg>
      <pc:sldChg chg="addSp delSp modSp mod modClrScheme modAnim chgLayout">
        <pc:chgData name="Paul Bloemers" userId="fe3832ff3b233e04" providerId="LiveId" clId="{74ECA7F3-7BF5-437F-ACF4-24923BF0CEA3}" dt="2021-12-24T14:16:10.096" v="480" actId="20577"/>
        <pc:sldMkLst>
          <pc:docMk/>
          <pc:sldMk cId="2307544307" sldId="284"/>
        </pc:sldMkLst>
        <pc:spChg chg="mod ord">
          <ac:chgData name="Paul Bloemers" userId="fe3832ff3b233e04" providerId="LiveId" clId="{74ECA7F3-7BF5-437F-ACF4-24923BF0CEA3}" dt="2021-12-24T14:12:55.031" v="360" actId="700"/>
          <ac:spMkLst>
            <pc:docMk/>
            <pc:sldMk cId="2307544307" sldId="284"/>
            <ac:spMk id="5" creationId="{00000000-0000-0000-0000-000000000000}"/>
          </ac:spMkLst>
        </pc:spChg>
        <pc:spChg chg="add del mod">
          <ac:chgData name="Paul Bloemers" userId="fe3832ff3b233e04" providerId="LiveId" clId="{74ECA7F3-7BF5-437F-ACF4-24923BF0CEA3}" dt="2021-12-24T14:11:35.071" v="340" actId="21"/>
          <ac:spMkLst>
            <pc:docMk/>
            <pc:sldMk cId="2307544307" sldId="284"/>
            <ac:spMk id="6" creationId="{4462DE18-FE80-42F1-AB79-6AB53F801592}"/>
          </ac:spMkLst>
        </pc:spChg>
        <pc:spChg chg="add del mod">
          <ac:chgData name="Paul Bloemers" userId="fe3832ff3b233e04" providerId="LiveId" clId="{74ECA7F3-7BF5-437F-ACF4-24923BF0CEA3}" dt="2021-12-24T14:11:35.071" v="340" actId="21"/>
          <ac:spMkLst>
            <pc:docMk/>
            <pc:sldMk cId="2307544307" sldId="284"/>
            <ac:spMk id="7" creationId="{07D9770A-8CD9-434E-8C3B-B479E19001EA}"/>
          </ac:spMkLst>
        </pc:spChg>
        <pc:spChg chg="add del mod">
          <ac:chgData name="Paul Bloemers" userId="fe3832ff3b233e04" providerId="LiveId" clId="{74ECA7F3-7BF5-437F-ACF4-24923BF0CEA3}" dt="2021-12-24T14:11:35.071" v="340" actId="21"/>
          <ac:spMkLst>
            <pc:docMk/>
            <pc:sldMk cId="2307544307" sldId="284"/>
            <ac:spMk id="8" creationId="{44EC7FE7-A1E9-4B29-9573-D7501016022F}"/>
          </ac:spMkLst>
        </pc:spChg>
        <pc:spChg chg="mod ord">
          <ac:chgData name="Paul Bloemers" userId="fe3832ff3b233e04" providerId="LiveId" clId="{74ECA7F3-7BF5-437F-ACF4-24923BF0CEA3}" dt="2021-12-24T14:16:10.096" v="480" actId="20577"/>
          <ac:spMkLst>
            <pc:docMk/>
            <pc:sldMk cId="2307544307" sldId="284"/>
            <ac:spMk id="15" creationId="{00000000-0000-0000-0000-000000000000}"/>
          </ac:spMkLst>
        </pc:spChg>
        <pc:spChg chg="add del mod">
          <ac:chgData name="Paul Bloemers" userId="fe3832ff3b233e04" providerId="LiveId" clId="{74ECA7F3-7BF5-437F-ACF4-24923BF0CEA3}" dt="2021-12-24T14:12:39.730" v="355" actId="21"/>
          <ac:spMkLst>
            <pc:docMk/>
            <pc:sldMk cId="2307544307" sldId="284"/>
            <ac:spMk id="16" creationId="{6B7234E6-68E3-42F1-AFE5-46C30634A2A5}"/>
          </ac:spMkLst>
        </pc:spChg>
        <pc:spChg chg="add del mod">
          <ac:chgData name="Paul Bloemers" userId="fe3832ff3b233e04" providerId="LiveId" clId="{74ECA7F3-7BF5-437F-ACF4-24923BF0CEA3}" dt="2021-12-24T14:12:39.730" v="355" actId="21"/>
          <ac:spMkLst>
            <pc:docMk/>
            <pc:sldMk cId="2307544307" sldId="284"/>
            <ac:spMk id="17" creationId="{B03C337D-825F-435A-812C-02B56438EDEE}"/>
          </ac:spMkLst>
        </pc:spChg>
        <pc:spChg chg="add del mod">
          <ac:chgData name="Paul Bloemers" userId="fe3832ff3b233e04" providerId="LiveId" clId="{74ECA7F3-7BF5-437F-ACF4-24923BF0CEA3}" dt="2021-12-24T14:12:39.730" v="355" actId="21"/>
          <ac:spMkLst>
            <pc:docMk/>
            <pc:sldMk cId="2307544307" sldId="284"/>
            <ac:spMk id="18" creationId="{DA2B3FFA-F2FD-45A5-94D7-9654F4E014F9}"/>
          </ac:spMkLst>
        </pc:spChg>
        <pc:picChg chg="add del mod modCrop">
          <ac:chgData name="Paul Bloemers" userId="fe3832ff3b233e04" providerId="LiveId" clId="{74ECA7F3-7BF5-437F-ACF4-24923BF0CEA3}" dt="2021-12-24T14:11:25.333" v="337"/>
          <ac:picMkLst>
            <pc:docMk/>
            <pc:sldMk cId="2307544307" sldId="284"/>
            <ac:picMk id="2" creationId="{DA2CBDD9-DD8D-434F-A8D9-02EE08AFBDD8}"/>
          </ac:picMkLst>
        </pc:picChg>
        <pc:picChg chg="del">
          <ac:chgData name="Paul Bloemers" userId="fe3832ff3b233e04" providerId="LiveId" clId="{74ECA7F3-7BF5-437F-ACF4-24923BF0CEA3}" dt="2021-12-24T14:06:10.834" v="325" actId="478"/>
          <ac:picMkLst>
            <pc:docMk/>
            <pc:sldMk cId="2307544307" sldId="284"/>
            <ac:picMk id="3" creationId="{00000000-0000-0000-0000-000000000000}"/>
          </ac:picMkLst>
        </pc:picChg>
        <pc:picChg chg="add del mod modCrop">
          <ac:chgData name="Paul Bloemers" userId="fe3832ff3b233e04" providerId="LiveId" clId="{74ECA7F3-7BF5-437F-ACF4-24923BF0CEA3}" dt="2021-12-24T14:12:03.336" v="352"/>
          <ac:picMkLst>
            <pc:docMk/>
            <pc:sldMk cId="2307544307" sldId="284"/>
            <ac:picMk id="4" creationId="{63496884-E748-4429-ADEB-B24CE7758CD7}"/>
          </ac:picMkLst>
        </pc:picChg>
        <pc:picChg chg="add mod modCrop">
          <ac:chgData name="Paul Bloemers" userId="fe3832ff3b233e04" providerId="LiveId" clId="{74ECA7F3-7BF5-437F-ACF4-24923BF0CEA3}" dt="2021-12-24T14:13:07.997" v="362" actId="1076"/>
          <ac:picMkLst>
            <pc:docMk/>
            <pc:sldMk cId="2307544307" sldId="284"/>
            <ac:picMk id="14" creationId="{382DFDE4-7A61-418F-8060-211F529F37EF}"/>
          </ac:picMkLst>
        </pc:picChg>
        <pc:cxnChg chg="add del mod">
          <ac:chgData name="Paul Bloemers" userId="fe3832ff3b233e04" providerId="LiveId" clId="{74ECA7F3-7BF5-437F-ACF4-24923BF0CEA3}" dt="2021-12-24T14:11:35.071" v="340" actId="21"/>
          <ac:cxnSpMkLst>
            <pc:docMk/>
            <pc:sldMk cId="2307544307" sldId="284"/>
            <ac:cxnSpMk id="9" creationId="{67B77A45-B158-4EF1-A3A9-192E5C34FC56}"/>
          </ac:cxnSpMkLst>
        </pc:cxnChg>
        <pc:cxnChg chg="add del mod">
          <ac:chgData name="Paul Bloemers" userId="fe3832ff3b233e04" providerId="LiveId" clId="{74ECA7F3-7BF5-437F-ACF4-24923BF0CEA3}" dt="2021-12-24T14:11:35.071" v="340" actId="21"/>
          <ac:cxnSpMkLst>
            <pc:docMk/>
            <pc:sldMk cId="2307544307" sldId="284"/>
            <ac:cxnSpMk id="10" creationId="{63E8BEB3-84D5-4CFF-B321-1D372C0B613C}"/>
          </ac:cxnSpMkLst>
        </pc:cxnChg>
        <pc:cxnChg chg="add del mod">
          <ac:chgData name="Paul Bloemers" userId="fe3832ff3b233e04" providerId="LiveId" clId="{74ECA7F3-7BF5-437F-ACF4-24923BF0CEA3}" dt="2021-12-24T14:11:35.071" v="340" actId="21"/>
          <ac:cxnSpMkLst>
            <pc:docMk/>
            <pc:sldMk cId="2307544307" sldId="284"/>
            <ac:cxnSpMk id="11" creationId="{A755AADA-DB26-4BCE-92F8-23D567DAEB7C}"/>
          </ac:cxnSpMkLst>
        </pc:cxnChg>
        <pc:cxnChg chg="add del mod">
          <ac:chgData name="Paul Bloemers" userId="fe3832ff3b233e04" providerId="LiveId" clId="{74ECA7F3-7BF5-437F-ACF4-24923BF0CEA3}" dt="2021-12-24T14:11:35.071" v="340" actId="21"/>
          <ac:cxnSpMkLst>
            <pc:docMk/>
            <pc:sldMk cId="2307544307" sldId="284"/>
            <ac:cxnSpMk id="12" creationId="{96B09504-BFFD-47CD-B59B-2DB696CDE6E2}"/>
          </ac:cxnSpMkLst>
        </pc:cxnChg>
        <pc:cxnChg chg="add del mod">
          <ac:chgData name="Paul Bloemers" userId="fe3832ff3b233e04" providerId="LiveId" clId="{74ECA7F3-7BF5-437F-ACF4-24923BF0CEA3}" dt="2021-12-24T14:11:35.071" v="340" actId="21"/>
          <ac:cxnSpMkLst>
            <pc:docMk/>
            <pc:sldMk cId="2307544307" sldId="284"/>
            <ac:cxnSpMk id="13" creationId="{FDFA3E39-D26E-4132-8341-C031B748E0A9}"/>
          </ac:cxnSpMkLst>
        </pc:cxnChg>
        <pc:cxnChg chg="add del mod">
          <ac:chgData name="Paul Bloemers" userId="fe3832ff3b233e04" providerId="LiveId" clId="{74ECA7F3-7BF5-437F-ACF4-24923BF0CEA3}" dt="2021-12-24T14:12:39.730" v="355" actId="21"/>
          <ac:cxnSpMkLst>
            <pc:docMk/>
            <pc:sldMk cId="2307544307" sldId="284"/>
            <ac:cxnSpMk id="19" creationId="{888860B9-8E4E-48CD-B51A-85399121C9C8}"/>
          </ac:cxnSpMkLst>
        </pc:cxnChg>
        <pc:cxnChg chg="add del mod">
          <ac:chgData name="Paul Bloemers" userId="fe3832ff3b233e04" providerId="LiveId" clId="{74ECA7F3-7BF5-437F-ACF4-24923BF0CEA3}" dt="2021-12-24T14:12:39.730" v="355" actId="21"/>
          <ac:cxnSpMkLst>
            <pc:docMk/>
            <pc:sldMk cId="2307544307" sldId="284"/>
            <ac:cxnSpMk id="20" creationId="{BE11F1D6-DDB8-440D-BCB2-55AFEAC61C21}"/>
          </ac:cxnSpMkLst>
        </pc:cxnChg>
        <pc:cxnChg chg="add del mod">
          <ac:chgData name="Paul Bloemers" userId="fe3832ff3b233e04" providerId="LiveId" clId="{74ECA7F3-7BF5-437F-ACF4-24923BF0CEA3}" dt="2021-12-24T14:12:39.730" v="355" actId="21"/>
          <ac:cxnSpMkLst>
            <pc:docMk/>
            <pc:sldMk cId="2307544307" sldId="284"/>
            <ac:cxnSpMk id="21" creationId="{5F9CC505-4C74-4FAE-A72B-704F8F98F5BE}"/>
          </ac:cxnSpMkLst>
        </pc:cxnChg>
        <pc:cxnChg chg="add del mod">
          <ac:chgData name="Paul Bloemers" userId="fe3832ff3b233e04" providerId="LiveId" clId="{74ECA7F3-7BF5-437F-ACF4-24923BF0CEA3}" dt="2021-12-24T14:12:39.730" v="355" actId="21"/>
          <ac:cxnSpMkLst>
            <pc:docMk/>
            <pc:sldMk cId="2307544307" sldId="284"/>
            <ac:cxnSpMk id="22" creationId="{343E8ACD-ED65-49F1-8712-36E28AAE7CF0}"/>
          </ac:cxnSpMkLst>
        </pc:cxnChg>
        <pc:cxnChg chg="add del mod">
          <ac:chgData name="Paul Bloemers" userId="fe3832ff3b233e04" providerId="LiveId" clId="{74ECA7F3-7BF5-437F-ACF4-24923BF0CEA3}" dt="2021-12-24T14:12:39.730" v="355" actId="21"/>
          <ac:cxnSpMkLst>
            <pc:docMk/>
            <pc:sldMk cId="2307544307" sldId="284"/>
            <ac:cxnSpMk id="23" creationId="{A94C8CEC-A1BC-4F8A-9F80-433474FF2931}"/>
          </ac:cxnSpMkLst>
        </pc:cxnChg>
      </pc:sldChg>
      <pc:sldChg chg="modSp del">
        <pc:chgData name="Paul Bloemers" userId="fe3832ff3b233e04" providerId="LiveId" clId="{74ECA7F3-7BF5-437F-ACF4-24923BF0CEA3}" dt="2021-12-25T15:49:09.399" v="2523" actId="2696"/>
        <pc:sldMkLst>
          <pc:docMk/>
          <pc:sldMk cId="2056846832" sldId="285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2056846832" sldId="285"/>
            <ac:spMk id="2" creationId="{00000000-0000-0000-0000-000000000000}"/>
          </ac:spMkLst>
        </pc:spChg>
      </pc:sldChg>
      <pc:sldChg chg="modSp del">
        <pc:chgData name="Paul Bloemers" userId="fe3832ff3b233e04" providerId="LiveId" clId="{74ECA7F3-7BF5-437F-ACF4-24923BF0CEA3}" dt="2021-12-25T13:29:36.591" v="1873" actId="2696"/>
        <pc:sldMkLst>
          <pc:docMk/>
          <pc:sldMk cId="2534363264" sldId="286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2534363264" sldId="286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2534363264" sldId="286"/>
            <ac:spMk id="3" creationId="{00000000-0000-0000-0000-000000000000}"/>
          </ac:spMkLst>
        </pc:spChg>
      </pc:sldChg>
      <pc:sldChg chg="modSp del">
        <pc:chgData name="Paul Bloemers" userId="fe3832ff3b233e04" providerId="LiveId" clId="{74ECA7F3-7BF5-437F-ACF4-24923BF0CEA3}" dt="2021-12-25T13:29:36.591" v="1873" actId="2696"/>
        <pc:sldMkLst>
          <pc:docMk/>
          <pc:sldMk cId="1623292853" sldId="287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1623292853" sldId="287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1623292853" sldId="287"/>
            <ac:spMk id="3" creationId="{00000000-0000-0000-0000-000000000000}"/>
          </ac:spMkLst>
        </pc:spChg>
      </pc:sldChg>
      <pc:sldChg chg="modSp del">
        <pc:chgData name="Paul Bloemers" userId="fe3832ff3b233e04" providerId="LiveId" clId="{74ECA7F3-7BF5-437F-ACF4-24923BF0CEA3}" dt="2021-12-25T13:29:36.591" v="1873" actId="2696"/>
        <pc:sldMkLst>
          <pc:docMk/>
          <pc:sldMk cId="400567906" sldId="288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400567906" sldId="288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400567906" sldId="288"/>
            <ac:spMk id="3" creationId="{00000000-0000-0000-0000-000000000000}"/>
          </ac:spMkLst>
        </pc:spChg>
      </pc:sldChg>
      <pc:sldChg chg="modSp del">
        <pc:chgData name="Paul Bloemers" userId="fe3832ff3b233e04" providerId="LiveId" clId="{74ECA7F3-7BF5-437F-ACF4-24923BF0CEA3}" dt="2021-12-25T13:29:36.591" v="1873" actId="2696"/>
        <pc:sldMkLst>
          <pc:docMk/>
          <pc:sldMk cId="1020557425" sldId="289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1020557425" sldId="289"/>
            <ac:spMk id="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1020557425" sldId="289"/>
            <ac:spMk id="6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1294916038" sldId="290"/>
        </pc:sldMkLst>
        <pc:spChg chg="mod">
          <ac:chgData name="Paul Bloemers" userId="fe3832ff3b233e04" providerId="LiveId" clId="{74ECA7F3-7BF5-437F-ACF4-24923BF0CEA3}" dt="2021-12-24T13:40:03.943" v="4" actId="27636"/>
          <ac:spMkLst>
            <pc:docMk/>
            <pc:sldMk cId="1294916038" sldId="290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1294916038" sldId="290"/>
            <ac:spMk id="5" creationId="{00000000-0000-0000-0000-000000000000}"/>
          </ac:spMkLst>
        </pc:spChg>
      </pc:sldChg>
      <pc:sldChg chg="modSp del">
        <pc:chgData name="Paul Bloemers" userId="fe3832ff3b233e04" providerId="LiveId" clId="{74ECA7F3-7BF5-437F-ACF4-24923BF0CEA3}" dt="2021-12-25T13:29:36.591" v="1873" actId="2696"/>
        <pc:sldMkLst>
          <pc:docMk/>
          <pc:sldMk cId="2207535592" sldId="291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2207535592" sldId="291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2207535592" sldId="291"/>
            <ac:spMk id="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2207535592" sldId="291"/>
            <ac:spMk id="8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3539025112" sldId="292"/>
        </pc:sldMkLst>
        <pc:spChg chg="mod">
          <ac:chgData name="Paul Bloemers" userId="fe3832ff3b233e04" providerId="LiveId" clId="{74ECA7F3-7BF5-437F-ACF4-24923BF0CEA3}" dt="2021-12-24T13:40:03.591" v="0"/>
          <ac:spMkLst>
            <pc:docMk/>
            <pc:sldMk cId="3539025112" sldId="292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958" v="5" actId="27636"/>
          <ac:spMkLst>
            <pc:docMk/>
            <pc:sldMk cId="3539025112" sldId="292"/>
            <ac:spMk id="4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296466726" sldId="293"/>
        </pc:sldMkLst>
        <pc:spChg chg="mod">
          <ac:chgData name="Paul Bloemers" userId="fe3832ff3b233e04" providerId="LiveId" clId="{74ECA7F3-7BF5-437F-ACF4-24923BF0CEA3}" dt="2021-12-24T13:40:03.961" v="6" actId="27636"/>
          <ac:spMkLst>
            <pc:docMk/>
            <pc:sldMk cId="296466726" sldId="293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296466726" sldId="293"/>
            <ac:spMk id="4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1357009741" sldId="294"/>
        </pc:sldMkLst>
        <pc:spChg chg="mod">
          <ac:chgData name="Paul Bloemers" userId="fe3832ff3b233e04" providerId="LiveId" clId="{74ECA7F3-7BF5-437F-ACF4-24923BF0CEA3}" dt="2021-12-24T13:40:03.964" v="7" actId="27636"/>
          <ac:spMkLst>
            <pc:docMk/>
            <pc:sldMk cId="1357009741" sldId="294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1357009741" sldId="294"/>
            <ac:spMk id="4" creationId="{00000000-0000-0000-0000-000000000000}"/>
          </ac:spMkLst>
        </pc:spChg>
      </pc:sldChg>
      <pc:sldChg chg="modSp del mod">
        <pc:chgData name="Paul Bloemers" userId="fe3832ff3b233e04" providerId="LiveId" clId="{74ECA7F3-7BF5-437F-ACF4-24923BF0CEA3}" dt="2021-12-25T13:29:36.591" v="1873" actId="2696"/>
        <pc:sldMkLst>
          <pc:docMk/>
          <pc:sldMk cId="1741105002" sldId="295"/>
        </pc:sldMkLst>
        <pc:spChg chg="mod">
          <ac:chgData name="Paul Bloemers" userId="fe3832ff3b233e04" providerId="LiveId" clId="{74ECA7F3-7BF5-437F-ACF4-24923BF0CEA3}" dt="2021-12-24T13:40:03.974" v="8" actId="27636"/>
          <ac:spMkLst>
            <pc:docMk/>
            <pc:sldMk cId="1741105002" sldId="295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3:40:03.591" v="0"/>
          <ac:spMkLst>
            <pc:docMk/>
            <pc:sldMk cId="1741105002" sldId="295"/>
            <ac:spMk id="4" creationId="{00000000-0000-0000-0000-000000000000}"/>
          </ac:spMkLst>
        </pc:spChg>
      </pc:sldChg>
      <pc:sldChg chg="addSp delSp modSp mod modClrScheme chgLayout">
        <pc:chgData name="Paul Bloemers" userId="fe3832ff3b233e04" providerId="LiveId" clId="{74ECA7F3-7BF5-437F-ACF4-24923BF0CEA3}" dt="2021-12-25T15:49:35.538" v="2524" actId="1076"/>
        <pc:sldMkLst>
          <pc:docMk/>
          <pc:sldMk cId="1164708589" sldId="297"/>
        </pc:sldMkLst>
        <pc:spChg chg="mod ord">
          <ac:chgData name="Paul Bloemers" userId="fe3832ff3b233e04" providerId="LiveId" clId="{74ECA7F3-7BF5-437F-ACF4-24923BF0CEA3}" dt="2021-12-24T13:41:16.322" v="11" actId="700"/>
          <ac:spMkLst>
            <pc:docMk/>
            <pc:sldMk cId="1164708589" sldId="297"/>
            <ac:spMk id="2" creationId="{B3A0165B-07FE-49B6-A22A-7D29DB6B30D7}"/>
          </ac:spMkLst>
        </pc:spChg>
        <pc:spChg chg="add del mod ord">
          <ac:chgData name="Paul Bloemers" userId="fe3832ff3b233e04" providerId="LiveId" clId="{74ECA7F3-7BF5-437F-ACF4-24923BF0CEA3}" dt="2021-12-24T13:41:16.322" v="11" actId="700"/>
          <ac:spMkLst>
            <pc:docMk/>
            <pc:sldMk cId="1164708589" sldId="297"/>
            <ac:spMk id="3" creationId="{218C49F1-AA0C-4658-A84B-B66F6F259673}"/>
          </ac:spMkLst>
        </pc:spChg>
        <pc:spChg chg="add del mod ord">
          <ac:chgData name="Paul Bloemers" userId="fe3832ff3b233e04" providerId="LiveId" clId="{74ECA7F3-7BF5-437F-ACF4-24923BF0CEA3}" dt="2021-12-24T13:42:23.080" v="14" actId="478"/>
          <ac:spMkLst>
            <pc:docMk/>
            <pc:sldMk cId="1164708589" sldId="297"/>
            <ac:spMk id="4" creationId="{60190351-8055-43AD-A7EB-E8FFE11085E7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10" creationId="{0590D3C1-D1D1-4AEB-A725-4B06D2793988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11" creationId="{3CA21136-0835-42C4-B78E-D464D3D442DE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12" creationId="{688105D0-F645-48FD-88A9-DE7ED4B4C748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13" creationId="{96B1168D-0E7E-43E6-BC38-05090FA7BE6D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20" creationId="{30412D0D-6DC1-4F77-900D-DE18EE88F0EF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21" creationId="{70E0633C-7FCF-417E-886A-796B4E1E0C38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26" creationId="{F5E2DBAA-6889-448B-8961-5034EAFA7A03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27" creationId="{ECB4783B-5E49-4D7B-A4C8-18EE21294A5A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32" creationId="{CCDBDC09-5D25-409E-8728-6942EF22E7EA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33" creationId="{26E5FD9A-749E-40AE-8586-F785C7318372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34" creationId="{023BD739-1321-4C0A-86C7-A5D649803CE2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35" creationId="{5CF0CAD0-BF41-4DD2-9337-78529548E7A5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40" creationId="{F2946C3C-A148-43D4-8792-9C480C1B5A0D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41" creationId="{3013D95B-471C-4EBF-A8A8-0CE15EE5A8C3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42" creationId="{BACDE259-3074-4D46-A527-CF54C6F4C841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47" creationId="{5D90DF0C-9C49-432E-B5BA-A0A3310CF8F8}"/>
          </ac:spMkLst>
        </pc:spChg>
        <pc:spChg chg="mod">
          <ac:chgData name="Paul Bloemers" userId="fe3832ff3b233e04" providerId="LiveId" clId="{74ECA7F3-7BF5-437F-ACF4-24923BF0CEA3}" dt="2021-12-24T13:45:13.162" v="15" actId="207"/>
          <ac:spMkLst>
            <pc:docMk/>
            <pc:sldMk cId="1164708589" sldId="297"/>
            <ac:spMk id="48" creationId="{5D0F4F68-D8E2-4783-8156-BB8C73015567}"/>
          </ac:spMkLst>
        </pc:spChg>
        <pc:spChg chg="mod">
          <ac:chgData name="Paul Bloemers" userId="fe3832ff3b233e04" providerId="LiveId" clId="{74ECA7F3-7BF5-437F-ACF4-24923BF0CEA3}" dt="2021-12-25T15:49:35.538" v="2524" actId="1076"/>
          <ac:spMkLst>
            <pc:docMk/>
            <pc:sldMk cId="1164708589" sldId="297"/>
            <ac:spMk id="50" creationId="{48101490-81FA-414F-BECD-48A1942D8020}"/>
          </ac:spMkLst>
        </pc:spChg>
        <pc:grpChg chg="mod">
          <ac:chgData name="Paul Bloemers" userId="fe3832ff3b233e04" providerId="LiveId" clId="{74ECA7F3-7BF5-437F-ACF4-24923BF0CEA3}" dt="2021-12-24T13:45:13.162" v="15" actId="207"/>
          <ac:grpSpMkLst>
            <pc:docMk/>
            <pc:sldMk cId="1164708589" sldId="297"/>
            <ac:grpSpMk id="49" creationId="{0E7EE404-749C-4A77-9854-66DF366CDB7D}"/>
          </ac:grpSpMkLst>
        </pc:grp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15" creationId="{908DDA91-4966-4692-A8D6-96F4970E5FD5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19" creationId="{493FA96F-B0FF-4DD9-8FF9-75D45EE0D6FE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24" creationId="{66A9B82D-1D47-48F1-A0BD-1803F6451760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25" creationId="{F05B5C5C-1D1A-4A1C-AACE-47BB6DF7BB77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28" creationId="{4F3E55D8-40E0-4FF0-9DB8-A15832224F3B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29" creationId="{FBB96FB9-B9C3-40B6-8FFE-10B6A7F5053C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30" creationId="{F7A1FF23-A57F-48B1-A252-99BDDBEADBC0}"/>
          </ac:picMkLst>
        </pc:picChg>
        <pc:picChg chg="mod">
          <ac:chgData name="Paul Bloemers" userId="fe3832ff3b233e04" providerId="LiveId" clId="{74ECA7F3-7BF5-437F-ACF4-24923BF0CEA3}" dt="2021-12-24T13:45:13.162" v="15" actId="207"/>
          <ac:picMkLst>
            <pc:docMk/>
            <pc:sldMk cId="1164708589" sldId="297"/>
            <ac:picMk id="31" creationId="{C4A907B8-3199-4832-9447-E05F67D4AA52}"/>
          </ac:picMkLst>
        </pc:picChg>
        <pc:cxnChg chg="mod">
          <ac:chgData name="Paul Bloemers" userId="fe3832ff3b233e04" providerId="LiveId" clId="{74ECA7F3-7BF5-437F-ACF4-24923BF0CEA3}" dt="2021-12-24T13:45:13.162" v="15" actId="207"/>
          <ac:cxnSpMkLst>
            <pc:docMk/>
            <pc:sldMk cId="1164708589" sldId="297"/>
            <ac:cxnSpMk id="37" creationId="{1BAC6321-5E58-4C3C-A78F-450335AC44BA}"/>
          </ac:cxnSpMkLst>
        </pc:cxnChg>
        <pc:cxnChg chg="mod">
          <ac:chgData name="Paul Bloemers" userId="fe3832ff3b233e04" providerId="LiveId" clId="{74ECA7F3-7BF5-437F-ACF4-24923BF0CEA3}" dt="2021-12-24T13:45:13.162" v="15" actId="207"/>
          <ac:cxnSpMkLst>
            <pc:docMk/>
            <pc:sldMk cId="1164708589" sldId="297"/>
            <ac:cxnSpMk id="38" creationId="{0E5355FF-EAE5-41BE-A2FF-301C102A68FD}"/>
          </ac:cxnSpMkLst>
        </pc:cxnChg>
        <pc:cxnChg chg="mod">
          <ac:chgData name="Paul Bloemers" userId="fe3832ff3b233e04" providerId="LiveId" clId="{74ECA7F3-7BF5-437F-ACF4-24923BF0CEA3}" dt="2021-12-24T13:46:42.122" v="16" actId="1582"/>
          <ac:cxnSpMkLst>
            <pc:docMk/>
            <pc:sldMk cId="1164708589" sldId="297"/>
            <ac:cxnSpMk id="44" creationId="{DDBB6494-9691-41A6-BB34-0D8AB2F8E4C2}"/>
          </ac:cxnSpMkLst>
        </pc:cxnChg>
        <pc:cxnChg chg="mod">
          <ac:chgData name="Paul Bloemers" userId="fe3832ff3b233e04" providerId="LiveId" clId="{74ECA7F3-7BF5-437F-ACF4-24923BF0CEA3}" dt="2021-12-24T13:46:42.122" v="16" actId="1582"/>
          <ac:cxnSpMkLst>
            <pc:docMk/>
            <pc:sldMk cId="1164708589" sldId="297"/>
            <ac:cxnSpMk id="46" creationId="{FACD7709-4BC3-4654-A113-DFB715A1DFF4}"/>
          </ac:cxnSpMkLst>
        </pc:cxnChg>
      </pc:sldChg>
      <pc:sldChg chg="modSp add mod">
        <pc:chgData name="Paul Bloemers" userId="fe3832ff3b233e04" providerId="LiveId" clId="{74ECA7F3-7BF5-437F-ACF4-24923BF0CEA3}" dt="2021-12-26T09:20:24.404" v="2765" actId="207"/>
        <pc:sldMkLst>
          <pc:docMk/>
          <pc:sldMk cId="2036370657" sldId="298"/>
        </pc:sldMkLst>
        <pc:spChg chg="mod">
          <ac:chgData name="Paul Bloemers" userId="fe3832ff3b233e04" providerId="LiveId" clId="{74ECA7F3-7BF5-437F-ACF4-24923BF0CEA3}" dt="2021-12-24T14:42:53.364" v="549" actId="20577"/>
          <ac:spMkLst>
            <pc:docMk/>
            <pc:sldMk cId="2036370657" sldId="298"/>
            <ac:spMk id="2" creationId="{00000000-0000-0000-0000-000000000000}"/>
          </ac:spMkLst>
        </pc:spChg>
        <pc:spChg chg="mod">
          <ac:chgData name="Paul Bloemers" userId="fe3832ff3b233e04" providerId="LiveId" clId="{74ECA7F3-7BF5-437F-ACF4-24923BF0CEA3}" dt="2021-12-25T09:57:48.676" v="638" actId="6549"/>
          <ac:spMkLst>
            <pc:docMk/>
            <pc:sldMk cId="2036370657" sldId="298"/>
            <ac:spMk id="3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13" creationId="{D07E6663-4366-4882-85D3-0AA05BC1D41E}"/>
          </ac:spMkLst>
        </pc:spChg>
        <pc:spChg chg="mod">
          <ac:chgData name="Paul Bloemers" userId="fe3832ff3b233e04" providerId="LiveId" clId="{74ECA7F3-7BF5-437F-ACF4-24923BF0CEA3}" dt="2021-12-25T09:58:21.366" v="642" actId="179"/>
          <ac:spMkLst>
            <pc:docMk/>
            <pc:sldMk cId="2036370657" sldId="298"/>
            <ac:spMk id="14" creationId="{94BABAC5-3338-4A1C-A04D-E252A7DF456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15" creationId="{ED5AE980-6DB4-4ABA-AF9C-8B3BCFA778A3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4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4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4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4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6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6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6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68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69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0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1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7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6:18.691" v="580" actId="1076"/>
          <ac:spMkLst>
            <pc:docMk/>
            <pc:sldMk cId="2036370657" sldId="298"/>
            <ac:spMk id="73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78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80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8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8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4:45:54.915" v="577" actId="1076"/>
          <ac:spMkLst>
            <pc:docMk/>
            <pc:sldMk cId="2036370657" sldId="298"/>
            <ac:spMk id="86" creationId="{00000000-0000-0000-0000-000000000000}"/>
          </ac:spMkLst>
        </pc:spChg>
        <pc:spChg chg="mod">
          <ac:chgData name="Paul Bloemers" userId="fe3832ff3b233e04" providerId="LiveId" clId="{74ECA7F3-7BF5-437F-ACF4-24923BF0CEA3}" dt="2021-12-26T09:20:24.404" v="2765" actId="207"/>
          <ac:spMkLst>
            <pc:docMk/>
            <pc:sldMk cId="2036370657" sldId="298"/>
            <ac:spMk id="87" creationId="{2E590EBF-4FBE-4C2F-BC2D-91BAF98645D7}"/>
          </ac:spMkLst>
        </pc:spChg>
        <pc:cxnChg chg="mod">
          <ac:chgData name="Paul Bloemers" userId="fe3832ff3b233e04" providerId="LiveId" clId="{74ECA7F3-7BF5-437F-ACF4-24923BF0CEA3}" dt="2021-12-24T14:46:18.691" v="580" actId="1076"/>
          <ac:cxnSpMkLst>
            <pc:docMk/>
            <pc:sldMk cId="2036370657" sldId="298"/>
            <ac:cxnSpMk id="4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6:18.691" v="580" actId="1076"/>
          <ac:cxnSpMkLst>
            <pc:docMk/>
            <pc:sldMk cId="2036370657" sldId="298"/>
            <ac:cxnSpMk id="4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6:18.691" v="580" actId="1076"/>
          <ac:cxnSpMkLst>
            <pc:docMk/>
            <pc:sldMk cId="2036370657" sldId="298"/>
            <ac:cxnSpMk id="50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7:52.586" v="584" actId="14100"/>
          <ac:cxnSpMkLst>
            <pc:docMk/>
            <pc:sldMk cId="2036370657" sldId="298"/>
            <ac:cxnSpMk id="54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5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6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7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5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60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6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62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6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64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7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8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8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85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4:45:54.915" v="577" actId="1076"/>
          <ac:cxnSpMkLst>
            <pc:docMk/>
            <pc:sldMk cId="2036370657" sldId="298"/>
            <ac:cxnSpMk id="88" creationId="{4904369F-38DF-4688-9C1A-452939D4524E}"/>
          </ac:cxnSpMkLst>
        </pc:cxnChg>
      </pc:sldChg>
      <pc:sldChg chg="modSp add mod modClrScheme chgLayout">
        <pc:chgData name="Paul Bloemers" userId="fe3832ff3b233e04" providerId="LiveId" clId="{74ECA7F3-7BF5-437F-ACF4-24923BF0CEA3}" dt="2021-12-25T10:48:29.419" v="1654" actId="14100"/>
        <pc:sldMkLst>
          <pc:docMk/>
          <pc:sldMk cId="2395274027" sldId="299"/>
        </pc:sldMkLst>
        <pc:spChg chg="mod ord">
          <ac:chgData name="Paul Bloemers" userId="fe3832ff3b233e04" providerId="LiveId" clId="{74ECA7F3-7BF5-437F-ACF4-24923BF0CEA3}" dt="2021-12-24T15:49:23.214" v="605" actId="20577"/>
          <ac:spMkLst>
            <pc:docMk/>
            <pc:sldMk cId="2395274027" sldId="299"/>
            <ac:spMk id="2" creationId="{00000000-0000-0000-0000-000000000000}"/>
          </ac:spMkLst>
        </pc:spChg>
        <pc:spChg chg="mod ord">
          <ac:chgData name="Paul Bloemers" userId="fe3832ff3b233e04" providerId="LiveId" clId="{74ECA7F3-7BF5-437F-ACF4-24923BF0CEA3}" dt="2021-12-24T15:49:45.272" v="608" actId="11"/>
          <ac:spMkLst>
            <pc:docMk/>
            <pc:sldMk cId="2395274027" sldId="299"/>
            <ac:spMk id="3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0:46:56.503" v="1651" actId="207"/>
          <ac:spMkLst>
            <pc:docMk/>
            <pc:sldMk cId="2395274027" sldId="299"/>
            <ac:spMk id="10" creationId="{359E3E39-07D2-4DAB-867F-FCDA2E222C8C}"/>
          </ac:spMkLst>
        </pc:spChg>
        <pc:spChg chg="mod">
          <ac:chgData name="Paul Bloemers" userId="fe3832ff3b233e04" providerId="LiveId" clId="{74ECA7F3-7BF5-437F-ACF4-24923BF0CEA3}" dt="2021-12-25T10:48:23.316" v="1652" actId="113"/>
          <ac:spMkLst>
            <pc:docMk/>
            <pc:sldMk cId="2395274027" sldId="299"/>
            <ac:spMk id="11" creationId="{F033C4FC-648A-41E8-932F-5BB3EADBE55D}"/>
          </ac:spMkLst>
        </pc:spChg>
        <pc:spChg chg="mod">
          <ac:chgData name="Paul Bloemers" userId="fe3832ff3b233e04" providerId="LiveId" clId="{74ECA7F3-7BF5-437F-ACF4-24923BF0CEA3}" dt="2021-12-25T10:48:29.419" v="1654" actId="14100"/>
          <ac:spMkLst>
            <pc:docMk/>
            <pc:sldMk cId="2395274027" sldId="299"/>
            <ac:spMk id="12" creationId="{A7744D5B-B7E9-4D26-8136-96C70ADD765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13" creationId="{D07E6663-4366-4882-85D3-0AA05BC1D41E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6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6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67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68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69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0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1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3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5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78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80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51:04.982" v="617" actId="1038"/>
          <ac:spMkLst>
            <pc:docMk/>
            <pc:sldMk cId="2395274027" sldId="299"/>
            <ac:spMk id="82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50:56.470" v="615" actId="13822"/>
          <ac:spMkLst>
            <pc:docMk/>
            <pc:sldMk cId="2395274027" sldId="299"/>
            <ac:spMk id="84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48:15.738" v="597" actId="1076"/>
          <ac:spMkLst>
            <pc:docMk/>
            <pc:sldMk cId="2395274027" sldId="299"/>
            <ac:spMk id="86" creationId="{00000000-0000-0000-0000-000000000000}"/>
          </ac:spMkLst>
        </pc:spChg>
        <pc:spChg chg="mod">
          <ac:chgData name="Paul Bloemers" userId="fe3832ff3b233e04" providerId="LiveId" clId="{74ECA7F3-7BF5-437F-ACF4-24923BF0CEA3}" dt="2021-12-24T15:50:27.383" v="610" actId="207"/>
          <ac:spMkLst>
            <pc:docMk/>
            <pc:sldMk cId="2395274027" sldId="299"/>
            <ac:spMk id="87" creationId="{2E590EBF-4FBE-4C2F-BC2D-91BAF98645D7}"/>
          </ac:spMkLst>
        </pc:spChg>
        <pc:spChg chg="mod">
          <ac:chgData name="Paul Bloemers" userId="fe3832ff3b233e04" providerId="LiveId" clId="{74ECA7F3-7BF5-437F-ACF4-24923BF0CEA3}" dt="2021-12-24T15:50:22.688" v="609" actId="207"/>
          <ac:spMkLst>
            <pc:docMk/>
            <pc:sldMk cId="2395274027" sldId="299"/>
            <ac:spMk id="89" creationId="{758B8456-8935-47D9-A21C-D3832E63E487}"/>
          </ac:spMkLst>
        </pc:spChg>
        <pc:spChg chg="mod">
          <ac:chgData name="Paul Bloemers" userId="fe3832ff3b233e04" providerId="LiveId" clId="{74ECA7F3-7BF5-437F-ACF4-24923BF0CEA3}" dt="2021-12-25T10:48:23.316" v="1652" actId="113"/>
          <ac:spMkLst>
            <pc:docMk/>
            <pc:sldMk cId="2395274027" sldId="299"/>
            <ac:spMk id="90" creationId="{AEDBC2FF-BBE2-4BD9-ACCD-430033BE00FD}"/>
          </ac:spMkLst>
        </pc:spChg>
        <pc:spChg chg="mod">
          <ac:chgData name="Paul Bloemers" userId="fe3832ff3b233e04" providerId="LiveId" clId="{74ECA7F3-7BF5-437F-ACF4-24923BF0CEA3}" dt="2021-12-25T10:48:23.316" v="1652" actId="113"/>
          <ac:spMkLst>
            <pc:docMk/>
            <pc:sldMk cId="2395274027" sldId="299"/>
            <ac:spMk id="91" creationId="{34023B8D-A550-4FE1-937D-9EFD699E5BEF}"/>
          </ac:spMkLst>
        </pc:spChg>
        <pc:picChg chg="mod">
          <ac:chgData name="Paul Bloemers" userId="fe3832ff3b233e04" providerId="LiveId" clId="{74ECA7F3-7BF5-437F-ACF4-24923BF0CEA3}" dt="2021-12-25T09:55:07.597" v="618" actId="29295"/>
          <ac:picMkLst>
            <pc:docMk/>
            <pc:sldMk cId="2395274027" sldId="299"/>
            <ac:picMk id="5" creationId="{894709D5-8C56-4077-B96C-140BC33B15B5}"/>
          </ac:picMkLst>
        </pc:picChg>
        <pc:cxnChg chg="mod ord">
          <ac:chgData name="Paul Bloemers" userId="fe3832ff3b233e04" providerId="LiveId" clId="{74ECA7F3-7BF5-437F-ACF4-24923BF0CEA3}" dt="2021-12-25T09:56:16.436" v="626" actId="166"/>
          <ac:cxnSpMkLst>
            <pc:docMk/>
            <pc:sldMk cId="2395274027" sldId="299"/>
            <ac:cxnSpMk id="53" creationId="{00000000-0000-0000-0000-000000000000}"/>
          </ac:cxnSpMkLst>
        </pc:cxnChg>
        <pc:cxnChg chg="mod ord">
          <ac:chgData name="Paul Bloemers" userId="fe3832ff3b233e04" providerId="LiveId" clId="{74ECA7F3-7BF5-437F-ACF4-24923BF0CEA3}" dt="2021-12-25T09:56:12.488" v="625" actId="166"/>
          <ac:cxnSpMkLst>
            <pc:docMk/>
            <pc:sldMk cId="2395274027" sldId="299"/>
            <ac:cxnSpMk id="54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55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56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57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5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5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60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6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62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6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09:56:03.531" v="624" actId="1582"/>
          <ac:cxnSpMkLst>
            <pc:docMk/>
            <pc:sldMk cId="2395274027" sldId="299"/>
            <ac:cxnSpMk id="64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5:50:50.914" v="614" actId="1582"/>
          <ac:cxnSpMkLst>
            <pc:docMk/>
            <pc:sldMk cId="2395274027" sldId="299"/>
            <ac:cxnSpMk id="77" creationId="{C12357CB-8303-45D8-A107-A612D0263EDE}"/>
          </ac:cxnSpMkLst>
        </pc:cxnChg>
        <pc:cxnChg chg="mod">
          <ac:chgData name="Paul Bloemers" userId="fe3832ff3b233e04" providerId="LiveId" clId="{74ECA7F3-7BF5-437F-ACF4-24923BF0CEA3}" dt="2021-12-24T15:50:44.432" v="612" actId="1582"/>
          <ac:cxnSpMkLst>
            <pc:docMk/>
            <pc:sldMk cId="2395274027" sldId="299"/>
            <ac:cxnSpMk id="7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5:50:44.432" v="612" actId="1582"/>
          <ac:cxnSpMkLst>
            <pc:docMk/>
            <pc:sldMk cId="2395274027" sldId="299"/>
            <ac:cxnSpMk id="81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5:48:15.738" v="597" actId="1076"/>
          <ac:cxnSpMkLst>
            <pc:docMk/>
            <pc:sldMk cId="2395274027" sldId="299"/>
            <ac:cxnSpMk id="83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4T15:48:15.738" v="597" actId="1076"/>
          <ac:cxnSpMkLst>
            <pc:docMk/>
            <pc:sldMk cId="2395274027" sldId="299"/>
            <ac:cxnSpMk id="85" creationId="{00000000-0000-0000-0000-000000000000}"/>
          </ac:cxnSpMkLst>
        </pc:cxnChg>
      </pc:sldChg>
      <pc:sldChg chg="add del">
        <pc:chgData name="Paul Bloemers" userId="fe3832ff3b233e04" providerId="LiveId" clId="{74ECA7F3-7BF5-437F-ACF4-24923BF0CEA3}" dt="2021-12-25T10:50:14.646" v="1658" actId="2696"/>
        <pc:sldMkLst>
          <pc:docMk/>
          <pc:sldMk cId="2235386742" sldId="300"/>
        </pc:sldMkLst>
      </pc:sldChg>
      <pc:sldChg chg="addSp delSp modSp add del mod">
        <pc:chgData name="Paul Bloemers" userId="fe3832ff3b233e04" providerId="LiveId" clId="{74ECA7F3-7BF5-437F-ACF4-24923BF0CEA3}" dt="2021-12-25T10:50:14.646" v="1658" actId="2696"/>
        <pc:sldMkLst>
          <pc:docMk/>
          <pc:sldMk cId="3429754570" sldId="301"/>
        </pc:sldMkLst>
        <pc:spChg chg="mod">
          <ac:chgData name="Paul Bloemers" userId="fe3832ff3b233e04" providerId="LiveId" clId="{74ECA7F3-7BF5-437F-ACF4-24923BF0CEA3}" dt="2021-12-24T14:41:34.207" v="541" actId="27636"/>
          <ac:spMkLst>
            <pc:docMk/>
            <pc:sldMk cId="3429754570" sldId="301"/>
            <ac:spMk id="2" creationId="{2A2696D1-1457-4920-9748-6AF83F1ADBB8}"/>
          </ac:spMkLst>
        </pc:spChg>
        <pc:spChg chg="add del mod">
          <ac:chgData name="Paul Bloemers" userId="fe3832ff3b233e04" providerId="LiveId" clId="{74ECA7F3-7BF5-437F-ACF4-24923BF0CEA3}" dt="2021-12-25T10:46:28.985" v="1648" actId="478"/>
          <ac:spMkLst>
            <pc:docMk/>
            <pc:sldMk cId="3429754570" sldId="301"/>
            <ac:spMk id="3" creationId="{F8C54183-03F2-42DC-9120-111F283B40CE}"/>
          </ac:spMkLst>
        </pc:spChg>
        <pc:spChg chg="mod">
          <ac:chgData name="Paul Bloemers" userId="fe3832ff3b233e04" providerId="LiveId" clId="{74ECA7F3-7BF5-437F-ACF4-24923BF0CEA3}" dt="2021-12-24T14:41:34.205" v="540" actId="27636"/>
          <ac:spMkLst>
            <pc:docMk/>
            <pc:sldMk cId="3429754570" sldId="301"/>
            <ac:spMk id="27" creationId="{D28D2200-2CDE-4C48-9154-37849B5575C1}"/>
          </ac:spMkLst>
        </pc:spChg>
      </pc:sldChg>
      <pc:sldChg chg="modSp add del mod">
        <pc:chgData name="Paul Bloemers" userId="fe3832ff3b233e04" providerId="LiveId" clId="{74ECA7F3-7BF5-437F-ACF4-24923BF0CEA3}" dt="2021-12-25T10:50:14.646" v="1658" actId="2696"/>
        <pc:sldMkLst>
          <pc:docMk/>
          <pc:sldMk cId="3622252112" sldId="302"/>
        </pc:sldMkLst>
        <pc:spChg chg="mod">
          <ac:chgData name="Paul Bloemers" userId="fe3832ff3b233e04" providerId="LiveId" clId="{74ECA7F3-7BF5-437F-ACF4-24923BF0CEA3}" dt="2021-12-24T14:41:34.331" v="542" actId="27636"/>
          <ac:spMkLst>
            <pc:docMk/>
            <pc:sldMk cId="3622252112" sldId="302"/>
            <ac:spMk id="2" creationId="{2A2696D1-1457-4920-9748-6AF83F1ADBB8}"/>
          </ac:spMkLst>
        </pc:spChg>
        <pc:spChg chg="mod">
          <ac:chgData name="Paul Bloemers" userId="fe3832ff3b233e04" providerId="LiveId" clId="{74ECA7F3-7BF5-437F-ACF4-24923BF0CEA3}" dt="2021-12-24T14:41:34.333" v="543" actId="27636"/>
          <ac:spMkLst>
            <pc:docMk/>
            <pc:sldMk cId="3622252112" sldId="302"/>
            <ac:spMk id="27" creationId="{D28D2200-2CDE-4C48-9154-37849B5575C1}"/>
          </ac:spMkLst>
        </pc:spChg>
      </pc:sldChg>
      <pc:sldChg chg="addSp modSp add mod modAnim">
        <pc:chgData name="Paul Bloemers" userId="fe3832ff3b233e04" providerId="LiveId" clId="{74ECA7F3-7BF5-437F-ACF4-24923BF0CEA3}" dt="2021-12-25T13:28:13.561" v="1872"/>
        <pc:sldMkLst>
          <pc:docMk/>
          <pc:sldMk cId="2400419705" sldId="303"/>
        </pc:sldMkLst>
        <pc:spChg chg="mod">
          <ac:chgData name="Paul Bloemers" userId="fe3832ff3b233e04" providerId="LiveId" clId="{74ECA7F3-7BF5-437F-ACF4-24923BF0CEA3}" dt="2021-12-25T13:14:18.924" v="1854" actId="20577"/>
          <ac:spMkLst>
            <pc:docMk/>
            <pc:sldMk cId="2400419705" sldId="303"/>
            <ac:spMk id="3" creationId="{00000000-0000-0000-0000-000000000000}"/>
          </ac:spMkLst>
        </pc:spChg>
        <pc:picChg chg="add mod ord modCrop">
          <ac:chgData name="Paul Bloemers" userId="fe3832ff3b233e04" providerId="LiveId" clId="{74ECA7F3-7BF5-437F-ACF4-24923BF0CEA3}" dt="2021-12-25T13:27:20.797" v="1868" actId="14100"/>
          <ac:picMkLst>
            <pc:docMk/>
            <pc:sldMk cId="2400419705" sldId="303"/>
            <ac:picMk id="4" creationId="{DBEF6B2A-71FC-4F2F-857B-950ABB344EDF}"/>
          </ac:picMkLst>
        </pc:picChg>
        <pc:picChg chg="mod">
          <ac:chgData name="Paul Bloemers" userId="fe3832ff3b233e04" providerId="LiveId" clId="{74ECA7F3-7BF5-437F-ACF4-24923BF0CEA3}" dt="2021-12-25T13:27:31.682" v="1869" actId="1076"/>
          <ac:picMkLst>
            <pc:docMk/>
            <pc:sldMk cId="2400419705" sldId="303"/>
            <ac:picMk id="5" creationId="{00000000-0000-0000-0000-000000000000}"/>
          </ac:picMkLst>
        </pc:picChg>
      </pc:sldChg>
      <pc:sldChg chg="addSp delSp modSp new mod modClrScheme delAnim modAnim chgLayout">
        <pc:chgData name="Paul Bloemers" userId="fe3832ff3b233e04" providerId="LiveId" clId="{74ECA7F3-7BF5-437F-ACF4-24923BF0CEA3}" dt="2021-12-25T15:47:37.911" v="2521" actId="20577"/>
        <pc:sldMkLst>
          <pc:docMk/>
          <pc:sldMk cId="2345402643" sldId="304"/>
        </pc:sldMkLst>
        <pc:spChg chg="del">
          <ac:chgData name="Paul Bloemers" userId="fe3832ff3b233e04" providerId="LiveId" clId="{74ECA7F3-7BF5-437F-ACF4-24923BF0CEA3}" dt="2021-12-25T13:31:20.278" v="1874" actId="700"/>
          <ac:spMkLst>
            <pc:docMk/>
            <pc:sldMk cId="2345402643" sldId="304"/>
            <ac:spMk id="2" creationId="{1665DD4D-EB8F-43B7-ABF4-3445C2741546}"/>
          </ac:spMkLst>
        </pc:spChg>
        <pc:spChg chg="del mod ord">
          <ac:chgData name="Paul Bloemers" userId="fe3832ff3b233e04" providerId="LiveId" clId="{74ECA7F3-7BF5-437F-ACF4-24923BF0CEA3}" dt="2021-12-25T13:31:20.278" v="1874" actId="700"/>
          <ac:spMkLst>
            <pc:docMk/>
            <pc:sldMk cId="2345402643" sldId="304"/>
            <ac:spMk id="3" creationId="{4E6D7B4B-53F6-46F8-AFEF-AE210E06B6A9}"/>
          </ac:spMkLst>
        </pc:spChg>
        <pc:spChg chg="del">
          <ac:chgData name="Paul Bloemers" userId="fe3832ff3b233e04" providerId="LiveId" clId="{74ECA7F3-7BF5-437F-ACF4-24923BF0CEA3}" dt="2021-12-25T13:31:20.278" v="1874" actId="700"/>
          <ac:spMkLst>
            <pc:docMk/>
            <pc:sldMk cId="2345402643" sldId="304"/>
            <ac:spMk id="4" creationId="{30A38B70-E5B5-4759-9D98-6869CDC78401}"/>
          </ac:spMkLst>
        </pc:spChg>
        <pc:spChg chg="add mod ord">
          <ac:chgData name="Paul Bloemers" userId="fe3832ff3b233e04" providerId="LiveId" clId="{74ECA7F3-7BF5-437F-ACF4-24923BF0CEA3}" dt="2021-12-25T15:45:13.268" v="2333" actId="20577"/>
          <ac:spMkLst>
            <pc:docMk/>
            <pc:sldMk cId="2345402643" sldId="304"/>
            <ac:spMk id="5" creationId="{0748F790-BDAB-478C-8A2B-004A5355DEA4}"/>
          </ac:spMkLst>
        </pc:spChg>
        <pc:spChg chg="add mod">
          <ac:chgData name="Paul Bloemers" userId="fe3832ff3b233e04" providerId="LiveId" clId="{74ECA7F3-7BF5-437F-ACF4-24923BF0CEA3}" dt="2021-12-25T13:36:17.417" v="2175" actId="1076"/>
          <ac:spMkLst>
            <pc:docMk/>
            <pc:sldMk cId="2345402643" sldId="304"/>
            <ac:spMk id="19" creationId="{1838E911-B635-4F26-9B66-DB3E3C2A899A}"/>
          </ac:spMkLst>
        </pc:spChg>
        <pc:spChg chg="add mod">
          <ac:chgData name="Paul Bloemers" userId="fe3832ff3b233e04" providerId="LiveId" clId="{74ECA7F3-7BF5-437F-ACF4-24923BF0CEA3}" dt="2021-12-25T13:36:08.027" v="2174" actId="404"/>
          <ac:spMkLst>
            <pc:docMk/>
            <pc:sldMk cId="2345402643" sldId="304"/>
            <ac:spMk id="20" creationId="{3C2EFBAE-48B9-4D9C-B9C1-8AE57F63DB9D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1" creationId="{0EC3E610-DDA2-4F4F-A08A-8FF3FA219C10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2" creationId="{5001201C-CF59-4925-A24C-6F2C745F68CC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3" creationId="{D6592272-EB69-4ED2-997F-F51DF19B0A86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4" creationId="{29458BE3-1301-4DC6-8A35-0559A6A5A4BC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5" creationId="{38D49DED-708F-4F63-AA24-4F37B3D9D9C6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6" creationId="{C2884784-2295-472C-B679-5841DF299BD7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7" creationId="{EDEEDBAC-E447-49D7-81C4-D94780095825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8" creationId="{F5EBE0C7-0101-416E-9E7E-F5F2222BEC17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29" creationId="{F578E283-3073-45D7-B3F0-459693A60114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30" creationId="{E7289092-D6C8-42A9-BD1B-0D69BCFDB6AE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32" creationId="{26BC8333-220D-4BB0-8011-587D26196AEF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34" creationId="{C00861B2-D9A4-4658-A676-A74AC093524D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36" creationId="{37209D76-1865-4C6C-A3DE-F0C516C3D14C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38" creationId="{B0B9B620-A1F8-4030-A0D0-2B83FF96D1CE}"/>
          </ac:spMkLst>
        </pc:spChg>
        <pc:spChg chg="add mod">
          <ac:chgData name="Paul Bloemers" userId="fe3832ff3b233e04" providerId="LiveId" clId="{74ECA7F3-7BF5-437F-ACF4-24923BF0CEA3}" dt="2021-12-25T13:35:23.254" v="2171" actId="1076"/>
          <ac:spMkLst>
            <pc:docMk/>
            <pc:sldMk cId="2345402643" sldId="304"/>
            <ac:spMk id="40" creationId="{FA749FA6-B6B0-4845-BA0F-6538AD3023F3}"/>
          </ac:spMkLst>
        </pc:spChg>
        <pc:spChg chg="add mod">
          <ac:chgData name="Paul Bloemers" userId="fe3832ff3b233e04" providerId="LiveId" clId="{74ECA7F3-7BF5-437F-ACF4-24923BF0CEA3}" dt="2021-12-25T15:47:00.022" v="2438" actId="552"/>
          <ac:spMkLst>
            <pc:docMk/>
            <pc:sldMk cId="2345402643" sldId="304"/>
            <ac:spMk id="41" creationId="{89BF5712-A852-4346-80D9-637E46BEFA04}"/>
          </ac:spMkLst>
        </pc:spChg>
        <pc:spChg chg="add mod">
          <ac:chgData name="Paul Bloemers" userId="fe3832ff3b233e04" providerId="LiveId" clId="{74ECA7F3-7BF5-437F-ACF4-24923BF0CEA3}" dt="2021-12-25T15:47:00.022" v="2438" actId="552"/>
          <ac:spMkLst>
            <pc:docMk/>
            <pc:sldMk cId="2345402643" sldId="304"/>
            <ac:spMk id="42" creationId="{AAC7D6CC-7003-4659-B80A-B168EAB74FE7}"/>
          </ac:spMkLst>
        </pc:spChg>
        <pc:spChg chg="add mod">
          <ac:chgData name="Paul Bloemers" userId="fe3832ff3b233e04" providerId="LiveId" clId="{74ECA7F3-7BF5-437F-ACF4-24923BF0CEA3}" dt="2021-12-25T15:47:37.911" v="2521" actId="20577"/>
          <ac:spMkLst>
            <pc:docMk/>
            <pc:sldMk cId="2345402643" sldId="304"/>
            <ac:spMk id="43" creationId="{77763616-C034-4F06-9373-2FA7DD4F7DB0}"/>
          </ac:spMkLst>
        </pc:spChg>
        <pc:cxnChg chg="add del mod">
          <ac:chgData name="Paul Bloemers" userId="fe3832ff3b233e04" providerId="LiveId" clId="{74ECA7F3-7BF5-437F-ACF4-24923BF0CEA3}" dt="2021-12-25T15:42:31.943" v="2188" actId="478"/>
          <ac:cxnSpMkLst>
            <pc:docMk/>
            <pc:sldMk cId="2345402643" sldId="304"/>
            <ac:cxnSpMk id="6" creationId="{DA3D98B0-22C7-4DD4-BB0C-13E7CE073D63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7" creationId="{1C0B0965-727D-4097-BA5F-4EC1F08B4876}"/>
          </ac:cxnSpMkLst>
        </pc:cxnChg>
        <pc:cxnChg chg="add mod">
          <ac:chgData name="Paul Bloemers" userId="fe3832ff3b233e04" providerId="LiveId" clId="{74ECA7F3-7BF5-437F-ACF4-24923BF0CEA3}" dt="2021-12-25T13:36:25.013" v="2179" actId="14100"/>
          <ac:cxnSpMkLst>
            <pc:docMk/>
            <pc:sldMk cId="2345402643" sldId="304"/>
            <ac:cxnSpMk id="8" creationId="{B6A9B800-5C3D-43C6-99FF-1AE44AA33757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9" creationId="{A4AD4DF1-0DF3-4D2C-A2F7-ECEE0F796984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0" creationId="{B583911F-A56E-4567-AFCC-E5C7144F6251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1" creationId="{88BD7F3E-2D97-4733-B522-5B7BEC34CABF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2" creationId="{57157B51-F382-427F-AE64-5C65F2AE0CCF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3" creationId="{872DE3AF-26E8-4B45-9407-8438C0B3C42C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4" creationId="{35DBDFC8-72C0-48FF-8838-5FD17CBED50E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5" creationId="{D79BCD88-216D-4391-90A4-60AAE853C970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6" creationId="{EF4BE670-26A6-402F-9B07-E12E5EFEFA8C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7" creationId="{C1909723-F0D3-43AB-980F-2706E930CBD8}"/>
          </ac:cxnSpMkLst>
        </pc:cxnChg>
        <pc:cxnChg chg="add mod">
          <ac:chgData name="Paul Bloemers" userId="fe3832ff3b233e04" providerId="LiveId" clId="{74ECA7F3-7BF5-437F-ACF4-24923BF0CEA3}" dt="2021-12-25T13:35:48.924" v="2172" actId="208"/>
          <ac:cxnSpMkLst>
            <pc:docMk/>
            <pc:sldMk cId="2345402643" sldId="304"/>
            <ac:cxnSpMk id="18" creationId="{09E92D1A-6C72-42D5-BE27-0E05AD3295B7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31" creationId="{6F55BD7A-7B8C-46FD-89B9-BFFFE238A599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33" creationId="{5263D520-AF01-4951-9B2A-5BA22228B833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35" creationId="{F561D612-CE4C-4847-A9AC-7437407B3E16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37" creationId="{5239A65B-BCC0-4D2B-A23E-63D4BAA57A6B}"/>
          </ac:cxnSpMkLst>
        </pc:cxnChg>
        <pc:cxnChg chg="add mod">
          <ac:chgData name="Paul Bloemers" userId="fe3832ff3b233e04" providerId="LiveId" clId="{74ECA7F3-7BF5-437F-ACF4-24923BF0CEA3}" dt="2021-12-25T13:35:23.254" v="2171" actId="1076"/>
          <ac:cxnSpMkLst>
            <pc:docMk/>
            <pc:sldMk cId="2345402643" sldId="304"/>
            <ac:cxnSpMk id="39" creationId="{6E284D61-04C7-4390-ABF0-168DE555C009}"/>
          </ac:cxnSpMkLst>
        </pc:cxnChg>
      </pc:sldChg>
      <pc:sldChg chg="addSp delSp modSp new mod modClrScheme modAnim chgLayout">
        <pc:chgData name="Paul Bloemers" userId="fe3832ff3b233e04" providerId="LiveId" clId="{74ECA7F3-7BF5-437F-ACF4-24923BF0CEA3}" dt="2021-12-25T10:45:16.065" v="1644"/>
        <pc:sldMkLst>
          <pc:docMk/>
          <pc:sldMk cId="596915561" sldId="305"/>
        </pc:sldMkLst>
        <pc:spChg chg="del">
          <ac:chgData name="Paul Bloemers" userId="fe3832ff3b233e04" providerId="LiveId" clId="{74ECA7F3-7BF5-437F-ACF4-24923BF0CEA3}" dt="2021-12-25T09:58:47.830" v="644" actId="700"/>
          <ac:spMkLst>
            <pc:docMk/>
            <pc:sldMk cId="596915561" sldId="305"/>
            <ac:spMk id="2" creationId="{DFB36F9E-99EE-40F3-B7CB-37F7B29C7DE4}"/>
          </ac:spMkLst>
        </pc:spChg>
        <pc:spChg chg="del mod ord">
          <ac:chgData name="Paul Bloemers" userId="fe3832ff3b233e04" providerId="LiveId" clId="{74ECA7F3-7BF5-437F-ACF4-24923BF0CEA3}" dt="2021-12-25T09:58:47.830" v="644" actId="700"/>
          <ac:spMkLst>
            <pc:docMk/>
            <pc:sldMk cId="596915561" sldId="305"/>
            <ac:spMk id="3" creationId="{26E8592E-366F-493A-9AC2-799B4BB434A6}"/>
          </ac:spMkLst>
        </pc:spChg>
        <pc:spChg chg="del">
          <ac:chgData name="Paul Bloemers" userId="fe3832ff3b233e04" providerId="LiveId" clId="{74ECA7F3-7BF5-437F-ACF4-24923BF0CEA3}" dt="2021-12-25T09:58:47.830" v="644" actId="700"/>
          <ac:spMkLst>
            <pc:docMk/>
            <pc:sldMk cId="596915561" sldId="305"/>
            <ac:spMk id="4" creationId="{E6EEFB46-9DAE-4401-B678-1438DF29C63D}"/>
          </ac:spMkLst>
        </pc:spChg>
        <pc:spChg chg="add mod ord">
          <ac:chgData name="Paul Bloemers" userId="fe3832ff3b233e04" providerId="LiveId" clId="{74ECA7F3-7BF5-437F-ACF4-24923BF0CEA3}" dt="2021-12-25T10:40:37.084" v="1627" actId="20577"/>
          <ac:spMkLst>
            <pc:docMk/>
            <pc:sldMk cId="596915561" sldId="305"/>
            <ac:spMk id="5" creationId="{3C93AAEB-0C1D-433A-A629-5C7FCF7A015B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7" creationId="{EA5E2014-3B99-4E16-9418-258ACFEEBE01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8" creationId="{C575AE3C-CE83-4AD6-B3D6-12B47883DF06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9" creationId="{B2BD33E9-18C8-4AD5-A419-AB9450D3C3F8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0" creationId="{C943DC76-F9FE-4296-A339-AFC0DF99221B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1" creationId="{A23CB2EF-5BDA-48B3-A34F-1E57AC64DC38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2" creationId="{99FBB39E-CA8B-45F7-8ABB-0B9FC875ECD7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3" creationId="{2F366DA3-C9BA-4A7A-8F13-3E58315CE8DE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4" creationId="{3723642D-01C5-4FBA-B776-79A5B7BEFBAB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5" creationId="{19F3446B-0CFD-4376-92C1-D51BDBA914CE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6" creationId="{6C06F61E-A99C-4806-91D0-B0C55864AD63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7" creationId="{932E7147-0036-44FA-AF31-F828D495A375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8" creationId="{F1E91B4A-BDB4-4DC8-8172-A29003972359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19" creationId="{53E4A9F7-6A87-4736-BD79-0922A806D616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20" creationId="{D8996B15-4705-4E24-84E6-E974F85A6850}"/>
          </ac:spMkLst>
        </pc:spChg>
        <pc:spChg chg="add mod">
          <ac:chgData name="Paul Bloemers" userId="fe3832ff3b233e04" providerId="LiveId" clId="{74ECA7F3-7BF5-437F-ACF4-24923BF0CEA3}" dt="2021-12-25T10:40:43.042" v="1633" actId="1036"/>
          <ac:spMkLst>
            <pc:docMk/>
            <pc:sldMk cId="596915561" sldId="305"/>
            <ac:spMk id="21" creationId="{52410A6F-5CC8-4491-9FAE-F03D330D9A5D}"/>
          </ac:spMkLst>
        </pc:spChg>
        <pc:graphicFrameChg chg="add mod modGraphic">
          <ac:chgData name="Paul Bloemers" userId="fe3832ff3b233e04" providerId="LiveId" clId="{74ECA7F3-7BF5-437F-ACF4-24923BF0CEA3}" dt="2021-12-25T10:40:43.042" v="1633" actId="1036"/>
          <ac:graphicFrameMkLst>
            <pc:docMk/>
            <pc:sldMk cId="596915561" sldId="305"/>
            <ac:graphicFrameMk id="6" creationId="{6551F248-A0D8-47AA-ADBB-1A3C6DA00342}"/>
          </ac:graphicFrameMkLst>
        </pc:graphicFrameChg>
      </pc:sldChg>
      <pc:sldChg chg="addSp delSp modSp add mod ord modAnim">
        <pc:chgData name="Paul Bloemers" userId="fe3832ff3b233e04" providerId="LiveId" clId="{74ECA7F3-7BF5-437F-ACF4-24923BF0CEA3}" dt="2021-12-25T12:15:00.229" v="1775" actId="1076"/>
        <pc:sldMkLst>
          <pc:docMk/>
          <pc:sldMk cId="2466353384" sldId="306"/>
        </pc:sldMkLst>
        <pc:spChg chg="mod">
          <ac:chgData name="Paul Bloemers" userId="fe3832ff3b233e04" providerId="LiveId" clId="{74ECA7F3-7BF5-437F-ACF4-24923BF0CEA3}" dt="2021-12-25T12:11:01.863" v="1739" actId="20577"/>
          <ac:spMkLst>
            <pc:docMk/>
            <pc:sldMk cId="2466353384" sldId="306"/>
            <ac:spMk id="3" creationId="{00000000-0000-0000-0000-000000000000}"/>
          </ac:spMkLst>
        </pc:spChg>
        <pc:spChg chg="add del mod">
          <ac:chgData name="Paul Bloemers" userId="fe3832ff3b233e04" providerId="LiveId" clId="{74ECA7F3-7BF5-437F-ACF4-24923BF0CEA3}" dt="2021-12-25T10:52:05.625" v="1677" actId="21"/>
          <ac:spMkLst>
            <pc:docMk/>
            <pc:sldMk cId="2466353384" sldId="306"/>
            <ac:spMk id="4" creationId="{14684B6C-2012-4F0C-9243-82424AFDF32F}"/>
          </ac:spMkLst>
        </pc:spChg>
        <pc:spChg chg="add del mod">
          <ac:chgData name="Paul Bloemers" userId="fe3832ff3b233e04" providerId="LiveId" clId="{74ECA7F3-7BF5-437F-ACF4-24923BF0CEA3}" dt="2021-12-25T10:52:05.625" v="1677" actId="21"/>
          <ac:spMkLst>
            <pc:docMk/>
            <pc:sldMk cId="2466353384" sldId="306"/>
            <ac:spMk id="33" creationId="{AAD69BC4-9CB3-4F89-B9AC-DE43E5481092}"/>
          </ac:spMkLst>
        </pc:spChg>
        <pc:spChg chg="mod">
          <ac:chgData name="Paul Bloemers" userId="fe3832ff3b233e04" providerId="LiveId" clId="{74ECA7F3-7BF5-437F-ACF4-24923BF0CEA3}" dt="2021-12-25T12:08:28.436" v="1703" actId="1036"/>
          <ac:spMkLst>
            <pc:docMk/>
            <pc:sldMk cId="2466353384" sldId="306"/>
            <ac:spMk id="44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2:08:28.436" v="1703" actId="1036"/>
          <ac:spMkLst>
            <pc:docMk/>
            <pc:sldMk cId="2466353384" sldId="306"/>
            <ac:spMk id="45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2:08:28.436" v="1703" actId="1036"/>
          <ac:spMkLst>
            <pc:docMk/>
            <pc:sldMk cId="2466353384" sldId="306"/>
            <ac:spMk id="46" creationId="{00000000-0000-0000-0000-000000000000}"/>
          </ac:spMkLst>
        </pc:spChg>
        <pc:spChg chg="mod">
          <ac:chgData name="Paul Bloemers" userId="fe3832ff3b233e04" providerId="LiveId" clId="{74ECA7F3-7BF5-437F-ACF4-24923BF0CEA3}" dt="2021-12-25T12:08:28.436" v="1703" actId="1036"/>
          <ac:spMkLst>
            <pc:docMk/>
            <pc:sldMk cId="2466353384" sldId="306"/>
            <ac:spMk id="47" creationId="{00000000-0000-0000-0000-000000000000}"/>
          </ac:spMkLst>
        </pc:spChg>
        <pc:cxnChg chg="add mod">
          <ac:chgData name="Paul Bloemers" userId="fe3832ff3b233e04" providerId="LiveId" clId="{74ECA7F3-7BF5-437F-ACF4-24923BF0CEA3}" dt="2021-12-25T12:09:46.457" v="1708" actId="1076"/>
          <ac:cxnSpMkLst>
            <pc:docMk/>
            <pc:sldMk cId="2466353384" sldId="306"/>
            <ac:cxnSpMk id="6" creationId="{FAC60548-165B-4562-9A85-740756952FCA}"/>
          </ac:cxnSpMkLst>
        </pc:cxnChg>
        <pc:cxnChg chg="add mod">
          <ac:chgData name="Paul Bloemers" userId="fe3832ff3b233e04" providerId="LiveId" clId="{74ECA7F3-7BF5-437F-ACF4-24923BF0CEA3}" dt="2021-12-25T12:10:26.051" v="1712" actId="1076"/>
          <ac:cxnSpMkLst>
            <pc:docMk/>
            <pc:sldMk cId="2466353384" sldId="306"/>
            <ac:cxnSpMk id="8" creationId="{C9635E00-67EB-451A-A5D9-95354253F4E6}"/>
          </ac:cxnSpMkLst>
        </pc:cxnChg>
        <pc:cxnChg chg="add mod">
          <ac:chgData name="Paul Bloemers" userId="fe3832ff3b233e04" providerId="LiveId" clId="{74ECA7F3-7BF5-437F-ACF4-24923BF0CEA3}" dt="2021-12-25T12:11:22.020" v="1743" actId="1076"/>
          <ac:cxnSpMkLst>
            <pc:docMk/>
            <pc:sldMk cId="2466353384" sldId="306"/>
            <ac:cxnSpMk id="38" creationId="{6171FB29-EB24-45DE-A53C-246435A5D9EE}"/>
          </ac:cxnSpMkLst>
        </pc:cxnChg>
        <pc:cxnChg chg="add mod">
          <ac:chgData name="Paul Bloemers" userId="fe3832ff3b233e04" providerId="LiveId" clId="{74ECA7F3-7BF5-437F-ACF4-24923BF0CEA3}" dt="2021-12-25T12:15:00.229" v="1775" actId="1076"/>
          <ac:cxnSpMkLst>
            <pc:docMk/>
            <pc:sldMk cId="2466353384" sldId="306"/>
            <ac:cxnSpMk id="40" creationId="{E9D5DA00-928E-4CA6-B1C9-3F9043E44EC3}"/>
          </ac:cxnSpMkLst>
        </pc:cxnChg>
        <pc:cxnChg chg="mod">
          <ac:chgData name="Paul Bloemers" userId="fe3832ff3b233e04" providerId="LiveId" clId="{74ECA7F3-7BF5-437F-ACF4-24923BF0CEA3}" dt="2021-12-25T12:08:39.321" v="1704" actId="1582"/>
          <ac:cxnSpMkLst>
            <pc:docMk/>
            <pc:sldMk cId="2466353384" sldId="306"/>
            <ac:cxnSpMk id="48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12:08:39.321" v="1704" actId="1582"/>
          <ac:cxnSpMkLst>
            <pc:docMk/>
            <pc:sldMk cId="2466353384" sldId="306"/>
            <ac:cxnSpMk id="49" creationId="{00000000-0000-0000-0000-000000000000}"/>
          </ac:cxnSpMkLst>
        </pc:cxnChg>
        <pc:cxnChg chg="mod">
          <ac:chgData name="Paul Bloemers" userId="fe3832ff3b233e04" providerId="LiveId" clId="{74ECA7F3-7BF5-437F-ACF4-24923BF0CEA3}" dt="2021-12-25T12:08:39.321" v="1704" actId="1582"/>
          <ac:cxnSpMkLst>
            <pc:docMk/>
            <pc:sldMk cId="2466353384" sldId="306"/>
            <ac:cxnSpMk id="50" creationId="{00000000-0000-0000-0000-000000000000}"/>
          </ac:cxnSpMkLst>
        </pc:cxnChg>
      </pc:sldChg>
      <pc:sldChg chg="modSp add mod modClrScheme chgLayout">
        <pc:chgData name="Paul Bloemers" userId="fe3832ff3b233e04" providerId="LiveId" clId="{74ECA7F3-7BF5-437F-ACF4-24923BF0CEA3}" dt="2021-12-25T13:12:46.646" v="1830" actId="179"/>
        <pc:sldMkLst>
          <pc:docMk/>
          <pc:sldMk cId="1544083081" sldId="307"/>
        </pc:sldMkLst>
        <pc:spChg chg="mod ord">
          <ac:chgData name="Paul Bloemers" userId="fe3832ff3b233e04" providerId="LiveId" clId="{74ECA7F3-7BF5-437F-ACF4-24923BF0CEA3}" dt="2021-12-25T13:11:20.156" v="1776" actId="700"/>
          <ac:spMkLst>
            <pc:docMk/>
            <pc:sldMk cId="1544083081" sldId="307"/>
            <ac:spMk id="2" creationId="{2A2696D1-1457-4920-9748-6AF83F1ADBB8}"/>
          </ac:spMkLst>
        </pc:spChg>
        <pc:spChg chg="mod ord">
          <ac:chgData name="Paul Bloemers" userId="fe3832ff3b233e04" providerId="LiveId" clId="{74ECA7F3-7BF5-437F-ACF4-24923BF0CEA3}" dt="2021-12-25T13:12:46.646" v="1830" actId="179"/>
          <ac:spMkLst>
            <pc:docMk/>
            <pc:sldMk cId="1544083081" sldId="307"/>
            <ac:spMk id="27" creationId="{D28D2200-2CDE-4C48-9154-37849B5575C1}"/>
          </ac:spMkLst>
        </pc:spChg>
        <pc:spChg chg="mod">
          <ac:chgData name="Paul Bloemers" userId="fe3832ff3b233e04" providerId="LiveId" clId="{74ECA7F3-7BF5-437F-ACF4-24923BF0CEA3}" dt="2021-12-25T13:12:41.721" v="1829" actId="1037"/>
          <ac:spMkLst>
            <pc:docMk/>
            <pc:sldMk cId="1544083081" sldId="307"/>
            <ac:spMk id="28" creationId="{0CB5033A-8F22-4442-9FB4-8CD79E4F9636}"/>
          </ac:spMkLst>
        </pc:spChg>
        <pc:spChg chg="mod">
          <ac:chgData name="Paul Bloemers" userId="fe3832ff3b233e04" providerId="LiveId" clId="{74ECA7F3-7BF5-437F-ACF4-24923BF0CEA3}" dt="2021-12-25T13:12:41.721" v="1829" actId="1037"/>
          <ac:spMkLst>
            <pc:docMk/>
            <pc:sldMk cId="1544083081" sldId="307"/>
            <ac:spMk id="29" creationId="{2296DED3-857C-4056-8211-95D54D45D3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48ED-69B3-4456-B8D4-9E2A301C3E0F}" type="datetimeFigureOut">
              <a:rPr lang="nl-NL" smtClean="0"/>
              <a:t>26-12-2021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80DBF-B96A-4328-91FA-32677979A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2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0DBF-B96A-4328-91FA-32677979A34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86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0DBF-B96A-4328-91FA-32677979A34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744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80DBF-B96A-4328-91FA-32677979A34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13219501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6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0994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82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3704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157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81149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31408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138205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84212" y="540619"/>
            <a:ext cx="10832052" cy="5998204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3242F2-1831-4FB7-B8D0-972E0923AD35}"/>
              </a:ext>
            </a:extLst>
          </p:cNvPr>
          <p:cNvSpPr/>
          <p:nvPr/>
        </p:nvSpPr>
        <p:spPr>
          <a:xfrm>
            <a:off x="0" y="0"/>
            <a:ext cx="517585" cy="6858000"/>
          </a:xfrm>
          <a:prstGeom prst="rect">
            <a:avLst/>
          </a:prstGeom>
          <a:solidFill>
            <a:srgbClr val="C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b="1" spc="800" baseline="0" dirty="0">
                <a:solidFill>
                  <a:schemeClr val="tx1">
                    <a:lumMod val="65000"/>
                  </a:schemeClr>
                </a:solidFill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18662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863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00362309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520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6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855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3818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82373622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3187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14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Wisselkoersen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de externe waarde van de munt</a:t>
            </a:r>
          </a:p>
        </p:txBody>
      </p:sp>
    </p:spTree>
    <p:extLst>
      <p:ext uri="{BB962C8B-B14F-4D97-AF65-F5344CB8AC3E}">
        <p14:creationId xmlns:p14="http://schemas.microsoft.com/office/powerpoint/2010/main" val="3656413031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A7744D5B-B7E9-4D26-8136-96C70ADD7650}"/>
              </a:ext>
            </a:extLst>
          </p:cNvPr>
          <p:cNvSpPr/>
          <p:nvPr/>
        </p:nvSpPr>
        <p:spPr>
          <a:xfrm>
            <a:off x="1809900" y="5585204"/>
            <a:ext cx="6225144" cy="1066785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894709D5-8C56-4077-B96C-140BC33B15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44" y="1976198"/>
            <a:ext cx="4665181" cy="3526009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0938" y="1727101"/>
            <a:ext cx="5041771" cy="4873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700" dirty="0"/>
              <a:t>Valutamarkt DK t.o.v. €</a:t>
            </a:r>
          </a:p>
          <a:p>
            <a:pPr marL="0" indent="0">
              <a:buNone/>
              <a:tabLst>
                <a:tab pos="360363" algn="l"/>
                <a:tab pos="2509838" algn="l"/>
              </a:tabLst>
            </a:pP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v</a:t>
            </a:r>
            <a:r>
              <a:rPr lang="nl-NL" sz="1700" dirty="0"/>
              <a:t> = -10P + 500	</a:t>
            </a:r>
            <a:r>
              <a:rPr lang="nl-NL" sz="1100" dirty="0"/>
              <a:t>P = koers DK in euro’s</a:t>
            </a:r>
            <a:br>
              <a:rPr lang="nl-NL" sz="1700" dirty="0"/>
            </a:br>
            <a:r>
              <a:rPr lang="nl-NL" sz="1700" dirty="0"/>
              <a:t>	</a:t>
            </a:r>
            <a:r>
              <a:rPr lang="nl-NL" sz="1700" dirty="0" err="1"/>
              <a:t>Q</a:t>
            </a:r>
            <a:r>
              <a:rPr lang="nl-NL" sz="1700" baseline="-25000" dirty="0" err="1"/>
              <a:t>a</a:t>
            </a:r>
            <a:r>
              <a:rPr lang="nl-NL" sz="1700" dirty="0"/>
              <a:t> = 10P – 100	</a:t>
            </a:r>
            <a:r>
              <a:rPr lang="nl-NL" sz="1100" dirty="0"/>
              <a:t>Q = hoeveelheid DK in mln. stuks</a:t>
            </a:r>
            <a:endParaRPr lang="nl-NL" sz="1700" dirty="0"/>
          </a:p>
          <a:p>
            <a:pPr marL="342900" indent="-342900">
              <a:spcBef>
                <a:spcPts val="1200"/>
              </a:spcBef>
              <a:buFont typeface="+mj-lt"/>
              <a:buAutoNum type="arabicParenR"/>
            </a:pPr>
            <a:r>
              <a:rPr lang="nl-NL" sz="1600" dirty="0"/>
              <a:t>Teken de uitgangssituatie en bereken de evenwichtskoers.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1600" dirty="0"/>
              <a:t>Door een veranderd inkomen in de EU is de vraaglijn op deze markt naar rechts verschoven: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sz="1600" dirty="0"/>
              <a:t>	 </a:t>
            </a:r>
            <a:r>
              <a:rPr lang="nl-NL" sz="1600" dirty="0" err="1"/>
              <a:t>Q</a:t>
            </a:r>
            <a:r>
              <a:rPr lang="nl-NL" sz="1600" baseline="-25000" dirty="0" err="1"/>
              <a:t>v</a:t>
            </a:r>
            <a:r>
              <a:rPr lang="nl-NL" sz="1600" dirty="0"/>
              <a:t> = -10P + 600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nl-NL" sz="1600" dirty="0"/>
              <a:t>Hoeveel procent is de koers van de DK gestegen?</a:t>
            </a:r>
          </a:p>
          <a:p>
            <a:endParaRPr lang="nl-NL" sz="2400" dirty="0"/>
          </a:p>
          <a:p>
            <a:pPr marL="342900" indent="-342900">
              <a:spcBef>
                <a:spcPts val="0"/>
              </a:spcBef>
              <a:buFont typeface="+mj-lt"/>
              <a:buAutoNum type="arabicParenR" startAt="3"/>
            </a:pPr>
            <a:r>
              <a:rPr lang="nl-NL" sz="1600" dirty="0"/>
              <a:t>Is het inkomen in de EU gestegen of gedaald? Verklaar je antwoord.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460938" y="357188"/>
            <a:ext cx="10731062" cy="1325562"/>
          </a:xfrm>
        </p:spPr>
        <p:txBody>
          <a:bodyPr>
            <a:normAutofit/>
          </a:bodyPr>
          <a:lstStyle/>
          <a:p>
            <a:r>
              <a:rPr lang="nl-NL" dirty="0"/>
              <a:t>De valutamarkt </a:t>
            </a:r>
            <a:br>
              <a:rPr lang="nl-NL" dirty="0"/>
            </a:br>
            <a:r>
              <a:rPr lang="nl-NL" sz="1600" dirty="0">
                <a:solidFill>
                  <a:schemeClr val="bg1">
                    <a:lumMod val="65000"/>
                  </a:schemeClr>
                </a:solidFill>
              </a:rPr>
              <a:t>als een markt van volkomen concurrentie</a:t>
            </a:r>
          </a:p>
        </p:txBody>
      </p:sp>
      <p:cxnSp>
        <p:nvCxnSpPr>
          <p:cNvPr id="55" name="Rechte verbindingslijn 54"/>
          <p:cNvCxnSpPr/>
          <p:nvPr/>
        </p:nvCxnSpPr>
        <p:spPr>
          <a:xfrm>
            <a:off x="7987960" y="1973817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7987960" y="2679495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7987960" y="3385173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7987960" y="4090851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987960" y="4796529"/>
            <a:ext cx="3592016" cy="0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870804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942812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1014820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1086828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11588360" y="1973817"/>
            <a:ext cx="0" cy="3528392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9681112" y="5816464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DK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66" name="Tekstvak 65"/>
          <p:cNvSpPr txBox="1"/>
          <p:nvPr/>
        </p:nvSpPr>
        <p:spPr>
          <a:xfrm rot="16200000">
            <a:off x="6264827" y="2886928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DK (in €)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546814" y="46192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546814" y="388032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7546814" y="32039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7546814" y="2474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546814" y="17920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8429244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9153241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9873321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300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10583974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1307462" y="552708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500</a:t>
            </a:r>
          </a:p>
        </p:txBody>
      </p:sp>
      <p:sp>
        <p:nvSpPr>
          <p:cNvPr id="78" name="Rechthoek 77"/>
          <p:cNvSpPr/>
          <p:nvPr/>
        </p:nvSpPr>
        <p:spPr>
          <a:xfrm>
            <a:off x="8240364" y="198475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79" name="Rechte verbindingslijn 78"/>
          <p:cNvCxnSpPr>
            <a:cxnSpLocks/>
          </p:cNvCxnSpPr>
          <p:nvPr/>
        </p:nvCxnSpPr>
        <p:spPr>
          <a:xfrm flipV="1">
            <a:off x="7988357" y="1998690"/>
            <a:ext cx="2879923" cy="2781252"/>
          </a:xfrm>
          <a:prstGeom prst="line">
            <a:avLst/>
          </a:prstGeom>
          <a:ln w="28575">
            <a:solidFill>
              <a:srgbClr val="1A80B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10826541" y="191357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81" name="Rechte verbindingslijn 80"/>
          <p:cNvCxnSpPr>
            <a:cxnSpLocks/>
          </p:cNvCxnSpPr>
          <p:nvPr/>
        </p:nvCxnSpPr>
        <p:spPr>
          <a:xfrm>
            <a:off x="8014752" y="1983032"/>
            <a:ext cx="3605516" cy="3508975"/>
          </a:xfrm>
          <a:prstGeom prst="line">
            <a:avLst/>
          </a:prstGeom>
          <a:ln w="28575">
            <a:solidFill>
              <a:srgbClr val="1A80B6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flipV="1">
            <a:off x="7987959" y="3035916"/>
            <a:ext cx="1728000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flipV="1">
            <a:off x="8039236" y="3377484"/>
            <a:ext cx="1368000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8936165" y="2001077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7E6663-4366-4882-85D3-0AA05BC1D41E}"/>
              </a:ext>
            </a:extLst>
          </p:cNvPr>
          <p:cNvSpPr txBox="1"/>
          <p:nvPr/>
        </p:nvSpPr>
        <p:spPr>
          <a:xfrm>
            <a:off x="8708040" y="1630823"/>
            <a:ext cx="2299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Valutamarkt DK (t.o.v. €)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2E590EBF-4FBE-4C2F-BC2D-91BAF98645D7}"/>
              </a:ext>
            </a:extLst>
          </p:cNvPr>
          <p:cNvSpPr txBox="1"/>
          <p:nvPr/>
        </p:nvSpPr>
        <p:spPr>
          <a:xfrm>
            <a:off x="7677254" y="324537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1A80B6"/>
                </a:solidFill>
              </a:rPr>
              <a:t>30</a:t>
            </a:r>
          </a:p>
        </p:txBody>
      </p:sp>
      <p:sp>
        <p:nvSpPr>
          <p:cNvPr id="82" name="Ovaal 81"/>
          <p:cNvSpPr/>
          <p:nvPr/>
        </p:nvSpPr>
        <p:spPr>
          <a:xfrm>
            <a:off x="9388146" y="3326901"/>
            <a:ext cx="124991" cy="1249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C12357CB-8303-45D8-A107-A612D0263EDE}"/>
              </a:ext>
            </a:extLst>
          </p:cNvPr>
          <p:cNvCxnSpPr>
            <a:cxnSpLocks/>
          </p:cNvCxnSpPr>
          <p:nvPr/>
        </p:nvCxnSpPr>
        <p:spPr>
          <a:xfrm>
            <a:off x="8722192" y="1998690"/>
            <a:ext cx="2860892" cy="2811933"/>
          </a:xfrm>
          <a:prstGeom prst="line">
            <a:avLst/>
          </a:prstGeom>
          <a:ln w="28575">
            <a:solidFill>
              <a:srgbClr val="1A80B6"/>
            </a:solidFill>
            <a:prstDash val="sys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4" name="Ovaal 83"/>
          <p:cNvSpPr/>
          <p:nvPr/>
        </p:nvSpPr>
        <p:spPr>
          <a:xfrm>
            <a:off x="9719442" y="2984424"/>
            <a:ext cx="124991" cy="1249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9" name="Tekstvak 88">
            <a:extLst>
              <a:ext uri="{FF2B5EF4-FFF2-40B4-BE49-F238E27FC236}">
                <a16:creationId xmlns:a16="http://schemas.microsoft.com/office/drawing/2014/main" id="{758B8456-8935-47D9-A21C-D3832E63E487}"/>
              </a:ext>
            </a:extLst>
          </p:cNvPr>
          <p:cNvSpPr txBox="1"/>
          <p:nvPr/>
        </p:nvSpPr>
        <p:spPr>
          <a:xfrm>
            <a:off x="7627920" y="2905871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1A80B6"/>
                </a:solidFill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59E3E39-07D2-4DAB-867F-FCDA2E222C8C}"/>
                  </a:ext>
                </a:extLst>
              </p:cNvPr>
              <p:cNvSpPr txBox="1"/>
              <p:nvPr/>
            </p:nvSpPr>
            <p:spPr>
              <a:xfrm>
                <a:off x="1816242" y="4454109"/>
                <a:ext cx="2406428" cy="505908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35 − 30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nl-NL" sz="1400" b="0" i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30</m:t>
                          </m:r>
                        </m:den>
                      </m:f>
                      <m:r>
                        <a:rPr lang="nl-NL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NL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 +16,7%</m:t>
                      </m:r>
                    </m:oMath>
                  </m:oMathPara>
                </a14:m>
                <a:endParaRPr lang="nl-NL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359E3E39-07D2-4DAB-867F-FCDA2E222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42" y="4454109"/>
                <a:ext cx="2406428" cy="505908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F033C4FC-648A-41E8-932F-5BB3EADBE55D}"/>
              </a:ext>
            </a:extLst>
          </p:cNvPr>
          <p:cNvSpPr txBox="1"/>
          <p:nvPr/>
        </p:nvSpPr>
        <p:spPr>
          <a:xfrm>
            <a:off x="1911203" y="5598415"/>
            <a:ext cx="455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De vraag naar DK is toegenomen (bij elke prijs) </a:t>
            </a: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AEDBC2FF-BBE2-4BD9-ACCD-430033BE00FD}"/>
              </a:ext>
            </a:extLst>
          </p:cNvPr>
          <p:cNvSpPr txBox="1"/>
          <p:nvPr/>
        </p:nvSpPr>
        <p:spPr>
          <a:xfrm>
            <a:off x="1911203" y="5933916"/>
            <a:ext cx="535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EU had meer DK nodig (om Deense producten te kopen)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34023B8D-A550-4FE1-937D-9EFD699E5BEF}"/>
              </a:ext>
            </a:extLst>
          </p:cNvPr>
          <p:cNvSpPr txBox="1"/>
          <p:nvPr/>
        </p:nvSpPr>
        <p:spPr>
          <a:xfrm>
            <a:off x="1911203" y="6269416"/>
            <a:ext cx="6086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Als we meer gaan kopen is ons inkomen waarschijnlijk gestegen.</a:t>
            </a:r>
          </a:p>
        </p:txBody>
      </p:sp>
      <p:cxnSp>
        <p:nvCxnSpPr>
          <p:cNvPr id="54" name="Rechte verbindingslijn 53"/>
          <p:cNvCxnSpPr/>
          <p:nvPr/>
        </p:nvCxnSpPr>
        <p:spPr>
          <a:xfrm flipH="1">
            <a:off x="7969488" y="5502209"/>
            <a:ext cx="3672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987960" y="1971436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7402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9" grpId="0"/>
      <p:bldP spid="78" grpId="0"/>
      <p:bldP spid="80" grpId="0"/>
      <p:bldP spid="86" grpId="0"/>
      <p:bldP spid="87" grpId="0"/>
      <p:bldP spid="82" grpId="0" animBg="1"/>
      <p:bldP spid="84" grpId="0" animBg="1"/>
      <p:bldP spid="89" grpId="0"/>
      <p:bldP spid="10" grpId="0" animBg="1"/>
      <p:bldP spid="11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696D1-1457-4920-9748-6AF83F1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Gevolgen wisselkoersverandering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de export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D28D2200-2CDE-4C48-9154-37849B55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Op 1 jan. is de wisselkoers (van de dollar)</a:t>
            </a:r>
          </a:p>
          <a:p>
            <a:pPr marL="0" indent="0">
              <a:buNone/>
            </a:pPr>
            <a:r>
              <a:rPr lang="nl-NL" sz="2000" dirty="0"/>
              <a:t>	$ 1 = € 0,80</a:t>
            </a:r>
          </a:p>
          <a:p>
            <a:pPr marL="0" indent="0">
              <a:buNone/>
            </a:pPr>
            <a:r>
              <a:rPr lang="nl-NL" sz="2000" dirty="0"/>
              <a:t>Wat kosten pinda’s voor Nederland?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Vervolgens stijgt de koers van de dollar:</a:t>
            </a:r>
          </a:p>
          <a:p>
            <a:pPr marL="0" indent="0">
              <a:buNone/>
            </a:pPr>
            <a:r>
              <a:rPr lang="nl-NL" sz="2000" dirty="0"/>
              <a:t>	$ 1 = € 0,90</a:t>
            </a:r>
          </a:p>
          <a:p>
            <a:pPr marL="0" indent="0">
              <a:buNone/>
            </a:pPr>
            <a:r>
              <a:rPr lang="nl-NL" sz="2000" dirty="0"/>
              <a:t>	$ 1 = € 0,70</a:t>
            </a:r>
          </a:p>
          <a:p>
            <a:pPr marL="0" indent="0">
              <a:buNone/>
            </a:pPr>
            <a:r>
              <a:rPr lang="nl-NL" sz="2000" dirty="0"/>
              <a:t>Wat kosten pinda’s nu voor Nederland?</a:t>
            </a:r>
          </a:p>
          <a:p>
            <a:pPr marL="0" indent="0">
              <a:buNone/>
              <a:tabLst>
                <a:tab pos="3316288" algn="l"/>
              </a:tabLst>
            </a:pPr>
            <a:r>
              <a:rPr lang="nl-NL" sz="2000" i="1" dirty="0"/>
              <a:t>	</a:t>
            </a:r>
            <a:r>
              <a:rPr lang="nl-NL" sz="1800" i="1" dirty="0">
                <a:solidFill>
                  <a:srgbClr val="C00000"/>
                </a:solidFill>
              </a:rPr>
              <a:t>pinda’s worden duurder voor Nederland</a:t>
            </a:r>
            <a:endParaRPr lang="nl-NL" sz="2000" i="1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Gevolg: VS zal (op termijn) minder pinda’s exporteren naar NL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5D07684-ADFC-4047-A0FF-5878EFA9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A74AA6-7AF6-465F-92A1-34AD485F0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6A3595-28E6-4875-9E0E-0E46485DB6D8}"/>
              </a:ext>
            </a:extLst>
          </p:cNvPr>
          <p:cNvSpPr txBox="1"/>
          <p:nvPr/>
        </p:nvSpPr>
        <p:spPr>
          <a:xfrm>
            <a:off x="10419510" y="294083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€100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786FFE-C76B-49DC-ACB0-12053E0459E8}"/>
              </a:ext>
            </a:extLst>
          </p:cNvPr>
          <p:cNvSpPr txBox="1"/>
          <p:nvPr/>
        </p:nvSpPr>
        <p:spPr>
          <a:xfrm>
            <a:off x="7356606" y="137704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$5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8A81D07-FB76-4DE9-9FE6-A65C347D8DF5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0" name="Pijl: links 9">
              <a:extLst>
                <a:ext uri="{FF2B5EF4-FFF2-40B4-BE49-F238E27FC236}">
                  <a16:creationId xmlns:a16="http://schemas.microsoft.com/office/drawing/2014/main" id="{22CBA2E2-E1A7-4D91-B975-E7DF6D6D17CD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F280BD77-8D0B-44EB-8DF8-809D461FC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67903E91-7BB4-4D15-BFC3-0D4CC8644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59915ED-02C3-4CCF-A4CB-83C6C94576E9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14" name="Pijl: links 13">
              <a:extLst>
                <a:ext uri="{FF2B5EF4-FFF2-40B4-BE49-F238E27FC236}">
                  <a16:creationId xmlns:a16="http://schemas.microsoft.com/office/drawing/2014/main" id="{8EC24E38-F551-493E-8054-CB3A7FE1BEAA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54E318-61F2-4ADE-A59C-B4D3E056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B2B780B-7E39-43DB-A7EF-2EDCDA15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pic>
        <p:nvPicPr>
          <p:cNvPr id="25" name="Afbeelding 2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E2514CC7-1800-41CF-99A5-4C34D42E5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0" y="1887083"/>
            <a:ext cx="630798" cy="540000"/>
          </a:xfrm>
          <a:prstGeom prst="rect">
            <a:avLst/>
          </a:prstGeom>
        </p:spPr>
      </p:pic>
      <p:pic>
        <p:nvPicPr>
          <p:cNvPr id="26" name="Afbeelding 25" descr="Afbeelding met oranje&#10;&#10;Automatisch gegenereerde beschrijving">
            <a:extLst>
              <a:ext uri="{FF2B5EF4-FFF2-40B4-BE49-F238E27FC236}">
                <a16:creationId xmlns:a16="http://schemas.microsoft.com/office/drawing/2014/main" id="{478C2CD5-D5CC-4173-8007-10732B164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10187242" y="2706833"/>
            <a:ext cx="464536" cy="4680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0CB5033A-8F22-4442-9FB4-8CD79E4F9636}"/>
              </a:ext>
            </a:extLst>
          </p:cNvPr>
          <p:cNvSpPr txBox="1"/>
          <p:nvPr/>
        </p:nvSpPr>
        <p:spPr>
          <a:xfrm>
            <a:off x="839417" y="2962599"/>
            <a:ext cx="2398413" cy="369332"/>
          </a:xfrm>
          <a:prstGeom prst="rect">
            <a:avLst/>
          </a:prstGeom>
          <a:solidFill>
            <a:srgbClr val="51A04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$ 5 = 5 × € 0,80 = € 4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2296DED3-857C-4056-8211-95D54D45D346}"/>
              </a:ext>
            </a:extLst>
          </p:cNvPr>
          <p:cNvSpPr txBox="1"/>
          <p:nvPr/>
        </p:nvSpPr>
        <p:spPr>
          <a:xfrm>
            <a:off x="839416" y="5039608"/>
            <a:ext cx="2719014" cy="369332"/>
          </a:xfrm>
          <a:prstGeom prst="rect">
            <a:avLst/>
          </a:prstGeom>
          <a:solidFill>
            <a:srgbClr val="51A04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$ 5 = 5 × € 0,90 = € 4,50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67705BA-4ACA-4EE0-AE76-39485C1D65DF}"/>
              </a:ext>
            </a:extLst>
          </p:cNvPr>
          <p:cNvSpPr txBox="1"/>
          <p:nvPr/>
        </p:nvSpPr>
        <p:spPr>
          <a:xfrm>
            <a:off x="7031105" y="3551419"/>
            <a:ext cx="3804247" cy="923330"/>
          </a:xfrm>
          <a:prstGeom prst="rect">
            <a:avLst/>
          </a:prstGeom>
          <a:solidFill>
            <a:srgbClr val="4C7FB4"/>
          </a:solidFill>
          <a:ln w="38100">
            <a:solidFill>
              <a:srgbClr val="CA4F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Koersstijging munt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maakt exportproducenten voor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buitenlanders duurder</a:t>
            </a:r>
          </a:p>
        </p:txBody>
      </p:sp>
    </p:spTree>
    <p:extLst>
      <p:ext uri="{BB962C8B-B14F-4D97-AF65-F5344CB8AC3E}">
        <p14:creationId xmlns:p14="http://schemas.microsoft.com/office/powerpoint/2010/main" val="154408308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696D1-1457-4920-9748-6AF83F1AD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Gevolgen wisselkoersverandering</a:t>
            </a:r>
            <a:br>
              <a:rPr lang="nl-NL" dirty="0"/>
            </a:br>
            <a:r>
              <a:rPr lang="nl-NL" sz="1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voor de import</a:t>
            </a:r>
            <a:endParaRPr lang="nl-NL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ijdelijke aanduiding voor inhoud 26">
            <a:extLst>
              <a:ext uri="{FF2B5EF4-FFF2-40B4-BE49-F238E27FC236}">
                <a16:creationId xmlns:a16="http://schemas.microsoft.com/office/drawing/2014/main" id="{D28D2200-2CDE-4C48-9154-37849B557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Op 1 jan. is de wisselkoers (van de dollar)</a:t>
            </a:r>
          </a:p>
          <a:p>
            <a:pPr marL="0" indent="0">
              <a:buNone/>
            </a:pPr>
            <a:r>
              <a:rPr lang="nl-NL" sz="2000" dirty="0"/>
              <a:t>	$ 1 = € 0,80</a:t>
            </a:r>
          </a:p>
          <a:p>
            <a:pPr marL="0" indent="0">
              <a:buNone/>
            </a:pPr>
            <a:r>
              <a:rPr lang="nl-NL" sz="2000" dirty="0"/>
              <a:t>Wat kost € 1 voor de VS? (wisselkoers Euro)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Wat kost de kaas voor VS?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Vervolgens stijgt de koers van de dollar naar € 0,90</a:t>
            </a:r>
          </a:p>
          <a:p>
            <a:pPr marL="0" indent="0">
              <a:buNone/>
            </a:pPr>
            <a:r>
              <a:rPr lang="nl-NL" sz="2000" dirty="0"/>
              <a:t>Wat kost de kaas nu voor de VS?</a:t>
            </a:r>
          </a:p>
          <a:p>
            <a:pPr marL="0" indent="0">
              <a:buNone/>
              <a:tabLst>
                <a:tab pos="6191250" algn="l"/>
              </a:tabLst>
            </a:pPr>
            <a:r>
              <a:rPr lang="nl-NL" i="1" dirty="0"/>
              <a:t>	</a:t>
            </a:r>
            <a:r>
              <a:rPr lang="nl-NL" sz="2000" i="1" dirty="0">
                <a:solidFill>
                  <a:srgbClr val="C00000"/>
                </a:solidFill>
              </a:rPr>
              <a:t>kaas wordt goedkoper voor VS</a:t>
            </a: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Gevolg: VS zal (op termijn) meer kaas importeren uit NL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25D07684-ADFC-4047-A0FF-5878EFA96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A74AA6-7AF6-465F-92A1-34AD485F0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46A3595-28E6-4875-9E0E-0E46485DB6D8}"/>
              </a:ext>
            </a:extLst>
          </p:cNvPr>
          <p:cNvSpPr txBox="1"/>
          <p:nvPr/>
        </p:nvSpPr>
        <p:spPr>
          <a:xfrm>
            <a:off x="10419510" y="2940833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€100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5786FFE-C76B-49DC-ACB0-12053E0459E8}"/>
              </a:ext>
            </a:extLst>
          </p:cNvPr>
          <p:cNvSpPr txBox="1"/>
          <p:nvPr/>
        </p:nvSpPr>
        <p:spPr>
          <a:xfrm>
            <a:off x="7356606" y="1377040"/>
            <a:ext cx="64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$5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59915ED-02C3-4CCF-A4CB-83C6C94576E9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14" name="Pijl: links 13">
              <a:extLst>
                <a:ext uri="{FF2B5EF4-FFF2-40B4-BE49-F238E27FC236}">
                  <a16:creationId xmlns:a16="http://schemas.microsoft.com/office/drawing/2014/main" id="{8EC24E38-F551-493E-8054-CB3A7FE1BEAA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Afbeelding 14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54E318-61F2-4ADE-A59C-B4D3E0568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EB2B780B-7E39-43DB-A7EF-2EDCDA152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pic>
        <p:nvPicPr>
          <p:cNvPr id="25" name="Afbeelding 2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E2514CC7-1800-41CF-99A5-4C34D42E5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770" y="1887083"/>
            <a:ext cx="630798" cy="540000"/>
          </a:xfrm>
          <a:prstGeom prst="rect">
            <a:avLst/>
          </a:prstGeom>
        </p:spPr>
      </p:pic>
      <p:pic>
        <p:nvPicPr>
          <p:cNvPr id="26" name="Afbeelding 25" descr="Afbeelding met oranje&#10;&#10;Automatisch gegenereerde beschrijving">
            <a:extLst>
              <a:ext uri="{FF2B5EF4-FFF2-40B4-BE49-F238E27FC236}">
                <a16:creationId xmlns:a16="http://schemas.microsoft.com/office/drawing/2014/main" id="{478C2CD5-D5CC-4173-8007-10732B1644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10187242" y="2706833"/>
            <a:ext cx="464536" cy="4680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0CB5033A-8F22-4442-9FB4-8CD79E4F9636}"/>
              </a:ext>
            </a:extLst>
          </p:cNvPr>
          <p:cNvSpPr txBox="1"/>
          <p:nvPr/>
        </p:nvSpPr>
        <p:spPr>
          <a:xfrm>
            <a:off x="767409" y="3769362"/>
            <a:ext cx="3167855" cy="369332"/>
          </a:xfrm>
          <a:prstGeom prst="rect">
            <a:avLst/>
          </a:prstGeom>
          <a:solidFill>
            <a:srgbClr val="51A041"/>
          </a:solidFill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€ 100 = 100 × $ 1,25 = $ 125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2296DED3-857C-4056-8211-95D54D45D346}"/>
                  </a:ext>
                </a:extLst>
              </p:cNvPr>
              <p:cNvSpPr txBox="1"/>
              <p:nvPr/>
            </p:nvSpPr>
            <p:spPr>
              <a:xfrm>
                <a:off x="767409" y="4988438"/>
                <a:ext cx="5713424" cy="475258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€ 1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€ 0,</m:t>
                        </m:r>
                        <m:r>
                          <m:rPr>
                            <m:nor/>
                          </m:rPr>
                          <a:rPr lang="nl-NL" sz="1400" b="0" i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nl-NL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= $ 1,11   </a:t>
                </a:r>
                <a:r>
                  <a:rPr lang="nl-N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→  </a:t>
                </a:r>
                <a:r>
                  <a:rPr lang="nl-NL" dirty="0">
                    <a:solidFill>
                      <a:schemeClr val="bg1"/>
                    </a:solidFill>
                  </a:rPr>
                  <a:t>€ 100 = 100 × $ 1,11 = $ 111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2296DED3-857C-4056-8211-95D54D45D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9" y="4988438"/>
                <a:ext cx="5713424" cy="475258"/>
              </a:xfrm>
              <a:prstGeom prst="rect">
                <a:avLst/>
              </a:prstGeom>
              <a:blipFill>
                <a:blip r:embed="rId8"/>
                <a:stretch>
                  <a:fillRect l="-961" b="-64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kstvak 29">
            <a:extLst>
              <a:ext uri="{FF2B5EF4-FFF2-40B4-BE49-F238E27FC236}">
                <a16:creationId xmlns:a16="http://schemas.microsoft.com/office/drawing/2014/main" id="{A67705BA-4ACA-4EE0-AE76-39485C1D65DF}"/>
              </a:ext>
            </a:extLst>
          </p:cNvPr>
          <p:cNvSpPr txBox="1"/>
          <p:nvPr/>
        </p:nvSpPr>
        <p:spPr>
          <a:xfrm>
            <a:off x="7102192" y="3565454"/>
            <a:ext cx="3544560" cy="923330"/>
          </a:xfrm>
          <a:prstGeom prst="rect">
            <a:avLst/>
          </a:prstGeom>
          <a:solidFill>
            <a:srgbClr val="4C7FB4"/>
          </a:solidFill>
          <a:ln w="38100">
            <a:solidFill>
              <a:srgbClr val="CA4F2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Koersstijging munt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maakt importproducenten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goedkoper (</a:t>
            </a:r>
            <a:r>
              <a:rPr lang="nl-NL" b="1" dirty="0">
                <a:solidFill>
                  <a:schemeClr val="bg1"/>
                </a:solidFill>
              </a:rPr>
              <a:t>en beperkt inflatie!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8FF3E92-0101-4B57-8CBA-C74149F3D976}"/>
                  </a:ext>
                </a:extLst>
              </p:cNvPr>
              <p:cNvSpPr txBox="1"/>
              <p:nvPr/>
            </p:nvSpPr>
            <p:spPr>
              <a:xfrm>
                <a:off x="767408" y="2949442"/>
                <a:ext cx="2178802" cy="475258"/>
              </a:xfrm>
              <a:prstGeom prst="rect">
                <a:avLst/>
              </a:prstGeom>
              <a:solidFill>
                <a:srgbClr val="51A04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nl-NL" dirty="0">
                    <a:solidFill>
                      <a:schemeClr val="bg1"/>
                    </a:solidFill>
                  </a:rPr>
                  <a:t>€ 1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sz="1400" b="0" i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sz="140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€ 0,80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chemeClr val="bg1"/>
                    </a:solidFill>
                  </a:rPr>
                  <a:t> = $ 1,25</a:t>
                </a:r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B8FF3E92-0101-4B57-8CBA-C74149F3D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2949442"/>
                <a:ext cx="2178802" cy="475258"/>
              </a:xfrm>
              <a:prstGeom prst="rect">
                <a:avLst/>
              </a:prstGeom>
              <a:blipFill>
                <a:blip r:embed="rId9"/>
                <a:stretch>
                  <a:fillRect l="-2521" r="-1401" b="-51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ep 21">
            <a:extLst>
              <a:ext uri="{FF2B5EF4-FFF2-40B4-BE49-F238E27FC236}">
                <a16:creationId xmlns:a16="http://schemas.microsoft.com/office/drawing/2014/main" id="{A53A2BF3-834A-4861-B570-E9F94F2F6981}"/>
              </a:ext>
            </a:extLst>
          </p:cNvPr>
          <p:cNvGrpSpPr/>
          <p:nvPr/>
        </p:nvGrpSpPr>
        <p:grpSpPr>
          <a:xfrm>
            <a:off x="8368964" y="2204499"/>
            <a:ext cx="1216590" cy="181490"/>
            <a:chOff x="7903746" y="2195628"/>
            <a:chExt cx="2296710" cy="342622"/>
          </a:xfrm>
        </p:grpSpPr>
        <p:sp>
          <p:nvSpPr>
            <p:cNvPr id="23" name="Pijl: links 22">
              <a:extLst>
                <a:ext uri="{FF2B5EF4-FFF2-40B4-BE49-F238E27FC236}">
                  <a16:creationId xmlns:a16="http://schemas.microsoft.com/office/drawing/2014/main" id="{A7BC1C0F-0CAC-4CF5-8752-8EF6FAA00FF3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4" name="Afbeelding 23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3C965337-B1A0-4E47-8909-CEB51C832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D2BE709E-ED76-4B82-A19D-419943CE9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40621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EF6B2A-71FC-4F2F-857B-950ABB344E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278" b="15976"/>
          <a:stretch/>
        </p:blipFill>
        <p:spPr>
          <a:xfrm>
            <a:off x="683256" y="4380383"/>
            <a:ext cx="5915841" cy="27183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Flexibele wisselkoersen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4" y="1619250"/>
            <a:ext cx="5915842" cy="4705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Voordeel</a:t>
            </a:r>
          </a:p>
          <a:p>
            <a:pPr marL="0" indent="0">
              <a:buNone/>
            </a:pPr>
            <a:r>
              <a:rPr lang="nl-NL" sz="2000" dirty="0"/>
              <a:t>nooit langdurig overschot / tekort op de BB</a:t>
            </a:r>
          </a:p>
          <a:p>
            <a:pPr marL="0" indent="0">
              <a:buNone/>
            </a:pPr>
            <a:r>
              <a:rPr lang="nl-NL" sz="1800" dirty="0"/>
              <a:t>Bijvoorbeeld bij een BB-tekort:</a:t>
            </a:r>
          </a:p>
          <a:p>
            <a:pPr marL="303213" indent="0">
              <a:buNone/>
            </a:pPr>
            <a:r>
              <a:rPr lang="nl-NL" sz="1800" dirty="0"/>
              <a:t>→ zal de wisselkoers dalen</a:t>
            </a:r>
          </a:p>
          <a:p>
            <a:pPr marL="303213" indent="0">
              <a:buNone/>
            </a:pPr>
            <a:r>
              <a:rPr lang="nl-NL" sz="1800" dirty="0"/>
              <a:t>→ export goedkoper en import duurder</a:t>
            </a:r>
          </a:p>
          <a:p>
            <a:pPr marL="303213" indent="0">
              <a:buNone/>
            </a:pPr>
            <a:r>
              <a:rPr lang="nl-NL" sz="1800" dirty="0"/>
              <a:t>→ export zal stijgen en import zal dalen</a:t>
            </a:r>
          </a:p>
          <a:p>
            <a:pPr marL="303213" indent="0">
              <a:buNone/>
            </a:pPr>
            <a:r>
              <a:rPr lang="nl-NL" sz="1800" dirty="0"/>
              <a:t>→ het tekort op de BB zal verdwijnen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 err="1"/>
              <a:t>Nadeel</a:t>
            </a:r>
            <a:endParaRPr lang="en-US" sz="2000" dirty="0"/>
          </a:p>
          <a:p>
            <a:pPr marL="0" indent="0">
              <a:buNone/>
            </a:pPr>
            <a:r>
              <a:rPr lang="nl-NL" sz="2000" dirty="0"/>
              <a:t>wisselkoersrisico (onzekerheid) remt internationale handel en internationale kapitaalstromen</a:t>
            </a:r>
            <a:endParaRPr lang="en-US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7566" y="2143125"/>
            <a:ext cx="4048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970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748F790-BDAB-478C-8A2B-004A5355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54" y="378372"/>
            <a:ext cx="6280732" cy="622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De VS verlaagt de rente om de binnenlandse bestedingen te stimuleren.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Laat met het marktmodel zien wat er met de koers van de dollar gebeurt. Verklaar je antwoord.</a:t>
            </a:r>
          </a:p>
          <a:p>
            <a:pPr marL="457200" indent="-457200">
              <a:buFont typeface="+mj-lt"/>
              <a:buAutoNum type="arabicParenR"/>
            </a:pPr>
            <a:endParaRPr lang="nl-NL" sz="2000" dirty="0"/>
          </a:p>
          <a:p>
            <a:pPr marL="457200" indent="-457200">
              <a:buFont typeface="+mj-lt"/>
              <a:buAutoNum type="arabicParenR"/>
            </a:pPr>
            <a:endParaRPr lang="nl-NL" sz="2000" dirty="0"/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Leg uit welk effect deze koersverandering heeft op de binnenlandse inflatie in de VS.</a:t>
            </a:r>
          </a:p>
          <a:p>
            <a:pPr marL="457200" indent="-457200">
              <a:buFont typeface="+mj-lt"/>
              <a:buAutoNum type="arabicParenR"/>
            </a:pPr>
            <a:endParaRPr lang="nl-NL" sz="2000" dirty="0"/>
          </a:p>
          <a:p>
            <a:pPr marL="457200" indent="-457200">
              <a:buFont typeface="+mj-lt"/>
              <a:buAutoNum type="arabicParenR"/>
            </a:pPr>
            <a:endParaRPr lang="nl-NL" sz="2000" dirty="0"/>
          </a:p>
          <a:p>
            <a:pPr marL="457200" indent="-457200">
              <a:buFont typeface="+mj-lt"/>
              <a:buAutoNum type="arabicParenR"/>
            </a:pPr>
            <a:r>
              <a:rPr lang="nl-NL" sz="2000" dirty="0"/>
              <a:t>Leg uit welk effect de wisselkoersverandering heeft op de concurrentiepositie van bedrijven in de VS.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C0B0965-727D-4097-BA5F-4EC1F08B4876}"/>
              </a:ext>
            </a:extLst>
          </p:cNvPr>
          <p:cNvCxnSpPr/>
          <p:nvPr/>
        </p:nvCxnSpPr>
        <p:spPr>
          <a:xfrm>
            <a:off x="8260862" y="2202483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6A9B800-5C3D-43C6-99FF-1AE44AA33757}"/>
              </a:ext>
            </a:extLst>
          </p:cNvPr>
          <p:cNvCxnSpPr/>
          <p:nvPr/>
        </p:nvCxnSpPr>
        <p:spPr>
          <a:xfrm flipH="1">
            <a:off x="8242390" y="5733256"/>
            <a:ext cx="3636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A4AD4DF1-0DF3-4D2C-A2F7-ECEE0F796984}"/>
              </a:ext>
            </a:extLst>
          </p:cNvPr>
          <p:cNvCxnSpPr/>
          <p:nvPr/>
        </p:nvCxnSpPr>
        <p:spPr>
          <a:xfrm>
            <a:off x="8260862" y="2204864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B583911F-A56E-4567-AFCC-E5C7144F6251}"/>
              </a:ext>
            </a:extLst>
          </p:cNvPr>
          <p:cNvCxnSpPr/>
          <p:nvPr/>
        </p:nvCxnSpPr>
        <p:spPr>
          <a:xfrm>
            <a:off x="8260862" y="2910542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8BD7F3E-2D97-4733-B522-5B7BEC34CABF}"/>
              </a:ext>
            </a:extLst>
          </p:cNvPr>
          <p:cNvCxnSpPr/>
          <p:nvPr/>
        </p:nvCxnSpPr>
        <p:spPr>
          <a:xfrm>
            <a:off x="8260862" y="3616220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57157B51-F382-427F-AE64-5C65F2AE0CCF}"/>
              </a:ext>
            </a:extLst>
          </p:cNvPr>
          <p:cNvCxnSpPr/>
          <p:nvPr/>
        </p:nvCxnSpPr>
        <p:spPr>
          <a:xfrm>
            <a:off x="8260862" y="4321898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872DE3AF-26E8-4B45-9407-8438C0B3C42C}"/>
              </a:ext>
            </a:extLst>
          </p:cNvPr>
          <p:cNvCxnSpPr/>
          <p:nvPr/>
        </p:nvCxnSpPr>
        <p:spPr>
          <a:xfrm>
            <a:off x="8260862" y="5027576"/>
            <a:ext cx="359201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35DBDFC8-72C0-48FF-8838-5FD17CBED50E}"/>
              </a:ext>
            </a:extLst>
          </p:cNvPr>
          <p:cNvCxnSpPr/>
          <p:nvPr/>
        </p:nvCxnSpPr>
        <p:spPr>
          <a:xfrm>
            <a:off x="8980942" y="2204864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79BCD88-216D-4391-90A4-60AAE853C970}"/>
              </a:ext>
            </a:extLst>
          </p:cNvPr>
          <p:cNvCxnSpPr/>
          <p:nvPr/>
        </p:nvCxnSpPr>
        <p:spPr>
          <a:xfrm>
            <a:off x="9701022" y="2204864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EF4BE670-26A6-402F-9B07-E12E5EFEFA8C}"/>
              </a:ext>
            </a:extLst>
          </p:cNvPr>
          <p:cNvCxnSpPr/>
          <p:nvPr/>
        </p:nvCxnSpPr>
        <p:spPr>
          <a:xfrm>
            <a:off x="10421102" y="2204864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1909723-F0D3-43AB-980F-2706E930CBD8}"/>
              </a:ext>
            </a:extLst>
          </p:cNvPr>
          <p:cNvCxnSpPr/>
          <p:nvPr/>
        </p:nvCxnSpPr>
        <p:spPr>
          <a:xfrm>
            <a:off x="11141182" y="2204864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9E92D1A-6C72-42D5-BE27-0E05AD3295B7}"/>
              </a:ext>
            </a:extLst>
          </p:cNvPr>
          <p:cNvCxnSpPr/>
          <p:nvPr/>
        </p:nvCxnSpPr>
        <p:spPr>
          <a:xfrm>
            <a:off x="11861262" y="2204864"/>
            <a:ext cx="0" cy="3528392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1838E911-B635-4F26-9B66-DB3E3C2A899A}"/>
              </a:ext>
            </a:extLst>
          </p:cNvPr>
          <p:cNvSpPr txBox="1"/>
          <p:nvPr/>
        </p:nvSpPr>
        <p:spPr>
          <a:xfrm>
            <a:off x="10150699" y="6069677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hoeveelheid $ × </a:t>
            </a:r>
            <a:r>
              <a:rPr lang="nl-NL" sz="1400" dirty="0" err="1"/>
              <a:t>mln</a:t>
            </a:r>
            <a:endParaRPr lang="nl-NL" sz="1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C2EFBAE-48B9-4D9C-B9C1-8AE57F63DB9D}"/>
              </a:ext>
            </a:extLst>
          </p:cNvPr>
          <p:cNvSpPr txBox="1"/>
          <p:nvPr/>
        </p:nvSpPr>
        <p:spPr>
          <a:xfrm rot="16200000">
            <a:off x="6679831" y="2932276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wisselkoers $ (in €)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0EC3E610-DDA2-4F4F-A08A-8FF3FA219C10}"/>
              </a:ext>
            </a:extLst>
          </p:cNvPr>
          <p:cNvSpPr txBox="1"/>
          <p:nvPr/>
        </p:nvSpPr>
        <p:spPr>
          <a:xfrm>
            <a:off x="7674490" y="485030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0,50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001201C-CF59-4925-A24C-6F2C745F68CC}"/>
              </a:ext>
            </a:extLst>
          </p:cNvPr>
          <p:cNvSpPr txBox="1"/>
          <p:nvPr/>
        </p:nvSpPr>
        <p:spPr>
          <a:xfrm>
            <a:off x="7674490" y="41113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D6592272-EB69-4ED2-997F-F51DF19B0A86}"/>
              </a:ext>
            </a:extLst>
          </p:cNvPr>
          <p:cNvSpPr txBox="1"/>
          <p:nvPr/>
        </p:nvSpPr>
        <p:spPr>
          <a:xfrm>
            <a:off x="7674490" y="343501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1,50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29458BE3-1301-4DC6-8A35-0559A6A5A4BC}"/>
              </a:ext>
            </a:extLst>
          </p:cNvPr>
          <p:cNvSpPr txBox="1"/>
          <p:nvPr/>
        </p:nvSpPr>
        <p:spPr>
          <a:xfrm>
            <a:off x="7674490" y="27056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38D49DED-708F-4F63-AA24-4F37B3D9D9C6}"/>
              </a:ext>
            </a:extLst>
          </p:cNvPr>
          <p:cNvSpPr txBox="1"/>
          <p:nvPr/>
        </p:nvSpPr>
        <p:spPr>
          <a:xfrm>
            <a:off x="7674490" y="20231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2,50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2884784-2295-472C-B679-5841DF299BD7}"/>
              </a:ext>
            </a:extLst>
          </p:cNvPr>
          <p:cNvSpPr txBox="1"/>
          <p:nvPr/>
        </p:nvSpPr>
        <p:spPr>
          <a:xfrm>
            <a:off x="8764918" y="57581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EDEEDBAC-E447-49D7-81C4-D94780095825}"/>
              </a:ext>
            </a:extLst>
          </p:cNvPr>
          <p:cNvSpPr txBox="1"/>
          <p:nvPr/>
        </p:nvSpPr>
        <p:spPr>
          <a:xfrm>
            <a:off x="9488915" y="57581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5EBE0C7-0101-416E-9E7E-F5F2222BEC17}"/>
              </a:ext>
            </a:extLst>
          </p:cNvPr>
          <p:cNvSpPr txBox="1"/>
          <p:nvPr/>
        </p:nvSpPr>
        <p:spPr>
          <a:xfrm>
            <a:off x="10208995" y="57581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578E283-3073-45D7-B3F0-459693A60114}"/>
              </a:ext>
            </a:extLst>
          </p:cNvPr>
          <p:cNvSpPr txBox="1"/>
          <p:nvPr/>
        </p:nvSpPr>
        <p:spPr>
          <a:xfrm>
            <a:off x="10919648" y="57581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E7289092-D6C8-42A9-BD1B-0D69BCFDB6AE}"/>
              </a:ext>
            </a:extLst>
          </p:cNvPr>
          <p:cNvSpPr txBox="1"/>
          <p:nvPr/>
        </p:nvSpPr>
        <p:spPr>
          <a:xfrm>
            <a:off x="11643136" y="575812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6F55BD7A-7B8C-46FD-89B9-BFFFE238A599}"/>
              </a:ext>
            </a:extLst>
          </p:cNvPr>
          <p:cNvCxnSpPr/>
          <p:nvPr/>
        </p:nvCxnSpPr>
        <p:spPr>
          <a:xfrm>
            <a:off x="8764918" y="2608656"/>
            <a:ext cx="2160240" cy="28484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Rechthoek 31">
            <a:extLst>
              <a:ext uri="{FF2B5EF4-FFF2-40B4-BE49-F238E27FC236}">
                <a16:creationId xmlns:a16="http://schemas.microsoft.com/office/drawing/2014/main" id="{26BC8333-220D-4BB0-8011-587D26196AEF}"/>
              </a:ext>
            </a:extLst>
          </p:cNvPr>
          <p:cNvSpPr/>
          <p:nvPr/>
        </p:nvSpPr>
        <p:spPr>
          <a:xfrm>
            <a:off x="8803018" y="249348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263D520-AF01-4951-9B2A-5BA22228B833}"/>
              </a:ext>
            </a:extLst>
          </p:cNvPr>
          <p:cNvCxnSpPr/>
          <p:nvPr/>
        </p:nvCxnSpPr>
        <p:spPr>
          <a:xfrm flipV="1">
            <a:off x="8657870" y="3870340"/>
            <a:ext cx="2928704" cy="13681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echthoek 33">
            <a:extLst>
              <a:ext uri="{FF2B5EF4-FFF2-40B4-BE49-F238E27FC236}">
                <a16:creationId xmlns:a16="http://schemas.microsoft.com/office/drawing/2014/main" id="{C00861B2-D9A4-4658-A676-A74AC093524D}"/>
              </a:ext>
            </a:extLst>
          </p:cNvPr>
          <p:cNvSpPr/>
          <p:nvPr/>
        </p:nvSpPr>
        <p:spPr>
          <a:xfrm>
            <a:off x="11177488" y="3588842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F561D612-CE4C-4847-A9AC-7437407B3E16}"/>
              </a:ext>
            </a:extLst>
          </p:cNvPr>
          <p:cNvCxnSpPr/>
          <p:nvPr/>
        </p:nvCxnSpPr>
        <p:spPr>
          <a:xfrm>
            <a:off x="8762536" y="2601791"/>
            <a:ext cx="2029198" cy="26790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Ovaal 35">
            <a:extLst>
              <a:ext uri="{FF2B5EF4-FFF2-40B4-BE49-F238E27FC236}">
                <a16:creationId xmlns:a16="http://schemas.microsoft.com/office/drawing/2014/main" id="{37209D76-1865-4C6C-A3DE-F0C516C3D14C}"/>
              </a:ext>
            </a:extLst>
          </p:cNvPr>
          <p:cNvSpPr/>
          <p:nvPr/>
        </p:nvSpPr>
        <p:spPr>
          <a:xfrm>
            <a:off x="10150699" y="4461982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5239A65B-BCC0-4D2B-A23E-63D4BAA57A6B}"/>
              </a:ext>
            </a:extLst>
          </p:cNvPr>
          <p:cNvCxnSpPr/>
          <p:nvPr/>
        </p:nvCxnSpPr>
        <p:spPr>
          <a:xfrm flipV="1">
            <a:off x="8260862" y="4524477"/>
            <a:ext cx="1842527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al 37">
            <a:extLst>
              <a:ext uri="{FF2B5EF4-FFF2-40B4-BE49-F238E27FC236}">
                <a16:creationId xmlns:a16="http://schemas.microsoft.com/office/drawing/2014/main" id="{B0B9B620-A1F8-4030-A0D0-2B83FF96D1CE}"/>
              </a:ext>
            </a:extLst>
          </p:cNvPr>
          <p:cNvSpPr/>
          <p:nvPr/>
        </p:nvSpPr>
        <p:spPr>
          <a:xfrm>
            <a:off x="9610064" y="4706290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6E284D61-04C7-4390-ABF0-168DE555C009}"/>
              </a:ext>
            </a:extLst>
          </p:cNvPr>
          <p:cNvCxnSpPr/>
          <p:nvPr/>
        </p:nvCxnSpPr>
        <p:spPr>
          <a:xfrm flipV="1">
            <a:off x="8293893" y="4767223"/>
            <a:ext cx="1297926" cy="6042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hthoek 39">
            <a:extLst>
              <a:ext uri="{FF2B5EF4-FFF2-40B4-BE49-F238E27FC236}">
                <a16:creationId xmlns:a16="http://schemas.microsoft.com/office/drawing/2014/main" id="{FA749FA6-B6B0-4845-BA0F-6538AD3023F3}"/>
              </a:ext>
            </a:extLst>
          </p:cNvPr>
          <p:cNvSpPr/>
          <p:nvPr/>
        </p:nvSpPr>
        <p:spPr>
          <a:xfrm>
            <a:off x="8450413" y="288036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89BF5712-A852-4346-80D9-637E46BEFA04}"/>
              </a:ext>
            </a:extLst>
          </p:cNvPr>
          <p:cNvSpPr/>
          <p:nvPr/>
        </p:nvSpPr>
        <p:spPr>
          <a:xfrm>
            <a:off x="1470544" y="1696956"/>
            <a:ext cx="5801580" cy="81538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VS is voor de buitenlandse beleggers minder aantrekkelijk geworden. De vraag naar $ daalt.</a:t>
            </a:r>
          </a:p>
        </p:txBody>
      </p:sp>
      <p:sp>
        <p:nvSpPr>
          <p:cNvPr id="42" name="Rechthoek 41">
            <a:extLst>
              <a:ext uri="{FF2B5EF4-FFF2-40B4-BE49-F238E27FC236}">
                <a16:creationId xmlns:a16="http://schemas.microsoft.com/office/drawing/2014/main" id="{AAC7D6CC-7003-4659-B80A-B168EAB74FE7}"/>
              </a:ext>
            </a:extLst>
          </p:cNvPr>
          <p:cNvSpPr/>
          <p:nvPr/>
        </p:nvSpPr>
        <p:spPr>
          <a:xfrm>
            <a:off x="1470544" y="3151298"/>
            <a:ext cx="5801580" cy="81538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Importproducten worden voor de VS duurder.</a:t>
            </a:r>
          </a:p>
          <a:p>
            <a:r>
              <a:rPr lang="nl-NL" dirty="0"/>
              <a:t>Dit zal leiden tot extra binnenlandse prijsstijgingen.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77763616-C034-4F06-9373-2FA7DD4F7DB0}"/>
              </a:ext>
            </a:extLst>
          </p:cNvPr>
          <p:cNvSpPr/>
          <p:nvPr/>
        </p:nvSpPr>
        <p:spPr>
          <a:xfrm>
            <a:off x="1470544" y="4892458"/>
            <a:ext cx="5801580" cy="81538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Exportproducten van de VS worden voor het buitenland goedkoper. De concurrentiepositie van de VS verbetert.</a:t>
            </a:r>
          </a:p>
        </p:txBody>
      </p:sp>
    </p:spTree>
    <p:extLst>
      <p:ext uri="{BB962C8B-B14F-4D97-AF65-F5344CB8AC3E}">
        <p14:creationId xmlns:p14="http://schemas.microsoft.com/office/powerpoint/2010/main" val="23454026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3047 0.065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525272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165B-07FE-49B6-A22A-7D29DB6B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valutamarkt</a:t>
            </a:r>
          </a:p>
        </p:txBody>
      </p:sp>
      <p:pic>
        <p:nvPicPr>
          <p:cNvPr id="5" name="Afbeelding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B51CED5-DC18-490D-A55C-A70E2AE5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072"/>
            <a:ext cx="4114281" cy="28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20245F-5315-48F0-BF6C-AFD35B343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9430116" y="1897072"/>
            <a:ext cx="2495684" cy="288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EFF946-AC41-4EC3-A0D4-85A9EF20D7A1}"/>
              </a:ext>
            </a:extLst>
          </p:cNvPr>
          <p:cNvSpPr txBox="1"/>
          <p:nvPr/>
        </p:nvSpPr>
        <p:spPr>
          <a:xfrm>
            <a:off x="10354491" y="340674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8350DE-3807-45D6-8067-073D2A5C7AEF}"/>
              </a:ext>
            </a:extLst>
          </p:cNvPr>
          <p:cNvSpPr txBox="1"/>
          <p:nvPr/>
        </p:nvSpPr>
        <p:spPr>
          <a:xfrm>
            <a:off x="1537373" y="289723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0590D3C1-D1D1-4AEB-A725-4B06D2793988}"/>
              </a:ext>
            </a:extLst>
          </p:cNvPr>
          <p:cNvSpPr/>
          <p:nvPr/>
        </p:nvSpPr>
        <p:spPr>
          <a:xfrm>
            <a:off x="5105791" y="2161359"/>
            <a:ext cx="3405052" cy="2880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CA21136-0835-42C4-B78E-D464D3D442DE}"/>
              </a:ext>
            </a:extLst>
          </p:cNvPr>
          <p:cNvSpPr txBox="1"/>
          <p:nvPr/>
        </p:nvSpPr>
        <p:spPr>
          <a:xfrm>
            <a:off x="6043524" y="180521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valutamarkt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688105D0-F645-48FD-88A9-DE7ED4B4C748}"/>
              </a:ext>
            </a:extLst>
          </p:cNvPr>
          <p:cNvSpPr/>
          <p:nvPr/>
        </p:nvSpPr>
        <p:spPr>
          <a:xfrm>
            <a:off x="3881362" y="4003640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importeert pinda’s uit VS</a:t>
            </a:r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6B1168D-0E7E-43E6-BC38-05090FA7BE6D}"/>
              </a:ext>
            </a:extLst>
          </p:cNvPr>
          <p:cNvSpPr/>
          <p:nvPr/>
        </p:nvSpPr>
        <p:spPr>
          <a:xfrm flipH="1">
            <a:off x="3819811" y="4222992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EU moet betalen voor de pinda’s</a:t>
            </a:r>
          </a:p>
        </p:txBody>
      </p:sp>
      <p:pic>
        <p:nvPicPr>
          <p:cNvPr id="15" name="Afbeelding 14" descr="Afbeelding met noot, fruit, binnen, voedsel&#10;&#10;Automatisch gegenereerde beschrijving">
            <a:extLst>
              <a:ext uri="{FF2B5EF4-FFF2-40B4-BE49-F238E27FC236}">
                <a16:creationId xmlns:a16="http://schemas.microsoft.com/office/drawing/2014/main" id="{908DDA91-4966-4692-A8D6-96F4970E5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78" y="3546866"/>
            <a:ext cx="1234313" cy="105664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F23575D-CB55-462D-9161-6130E3A5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9714650" y="4281309"/>
            <a:ext cx="1053737" cy="551888"/>
          </a:xfrm>
          <a:prstGeom prst="rect">
            <a:avLst/>
          </a:prstGeom>
        </p:spPr>
      </p:pic>
      <p:pic>
        <p:nvPicPr>
          <p:cNvPr id="19" name="Afbeelding 18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93FA96F-B0FF-4DD9-8FF9-75D45EE0D6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5504043" y="4273205"/>
            <a:ext cx="1343743" cy="579340"/>
          </a:xfrm>
          <a:prstGeom prst="rect">
            <a:avLst/>
          </a:prstGeom>
        </p:spPr>
      </p:pic>
      <p:sp>
        <p:nvSpPr>
          <p:cNvPr id="20" name="Pijl: rechts 19">
            <a:extLst>
              <a:ext uri="{FF2B5EF4-FFF2-40B4-BE49-F238E27FC236}">
                <a16:creationId xmlns:a16="http://schemas.microsoft.com/office/drawing/2014/main" id="{30412D0D-6DC1-4F77-900D-DE18EE88F0EF}"/>
              </a:ext>
            </a:extLst>
          </p:cNvPr>
          <p:cNvSpPr/>
          <p:nvPr/>
        </p:nvSpPr>
        <p:spPr>
          <a:xfrm>
            <a:off x="3881362" y="2948097"/>
            <a:ext cx="5977012" cy="2880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moet betalen voor de kaas</a:t>
            </a: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70E0633C-7FCF-417E-886A-796B4E1E0C38}"/>
              </a:ext>
            </a:extLst>
          </p:cNvPr>
          <p:cNvSpPr/>
          <p:nvPr/>
        </p:nvSpPr>
        <p:spPr>
          <a:xfrm flipH="1">
            <a:off x="3819811" y="2676104"/>
            <a:ext cx="5977012" cy="288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tx1"/>
                </a:solidFill>
              </a:rPr>
              <a:t>VS importeert kaas uit NL</a:t>
            </a:r>
          </a:p>
        </p:txBody>
      </p:sp>
      <p:pic>
        <p:nvPicPr>
          <p:cNvPr id="23" name="Afbeelding 22" descr="Afbeelding met oranje&#10;&#10;Automatisch gegenereerde beschrijving">
            <a:extLst>
              <a:ext uri="{FF2B5EF4-FFF2-40B4-BE49-F238E27FC236}">
                <a16:creationId xmlns:a16="http://schemas.microsoft.com/office/drawing/2014/main" id="{7898BC0F-D50C-4C68-89BD-A6BC50363F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11726" r="13866" b="11726"/>
          <a:stretch/>
        </p:blipFill>
        <p:spPr>
          <a:xfrm>
            <a:off x="9785241" y="1979888"/>
            <a:ext cx="1138499" cy="1146999"/>
          </a:xfrm>
          <a:prstGeom prst="rect">
            <a:avLst/>
          </a:prstGeom>
        </p:spPr>
      </p:pic>
      <p:pic>
        <p:nvPicPr>
          <p:cNvPr id="24" name="Afbeelding 23" descr="Afbeelding met tekst, krant&#10;&#10;Automatisch gegenereerde beschrijving">
            <a:extLst>
              <a:ext uri="{FF2B5EF4-FFF2-40B4-BE49-F238E27FC236}">
                <a16:creationId xmlns:a16="http://schemas.microsoft.com/office/drawing/2014/main" id="{66A9B82D-1D47-48F1-A0BD-1803F64517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2696682" y="2967526"/>
            <a:ext cx="1343743" cy="57934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05B5C5C-1D1A-4A1C-AACE-47BB6DF7B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6294546" y="3017650"/>
            <a:ext cx="1053737" cy="551888"/>
          </a:xfrm>
          <a:prstGeom prst="rect">
            <a:avLst/>
          </a:prstGeom>
        </p:spPr>
      </p:pic>
      <p:sp>
        <p:nvSpPr>
          <p:cNvPr id="26" name="Pijl: rechts 25">
            <a:extLst>
              <a:ext uri="{FF2B5EF4-FFF2-40B4-BE49-F238E27FC236}">
                <a16:creationId xmlns:a16="http://schemas.microsoft.com/office/drawing/2014/main" id="{F5E2DBAA-6889-448B-8961-5034EAFA7A03}"/>
              </a:ext>
            </a:extLst>
          </p:cNvPr>
          <p:cNvSpPr/>
          <p:nvPr/>
        </p:nvSpPr>
        <p:spPr>
          <a:xfrm>
            <a:off x="3671865" y="2707582"/>
            <a:ext cx="6220439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VS moet ‘betalen’</a:t>
            </a:r>
          </a:p>
        </p:txBody>
      </p:sp>
      <p:sp>
        <p:nvSpPr>
          <p:cNvPr id="27" name="Pijl: rechts 26">
            <a:extLst>
              <a:ext uri="{FF2B5EF4-FFF2-40B4-BE49-F238E27FC236}">
                <a16:creationId xmlns:a16="http://schemas.microsoft.com/office/drawing/2014/main" id="{ECB4783B-5E49-4D7B-A4C8-18EE21294A5A}"/>
              </a:ext>
            </a:extLst>
          </p:cNvPr>
          <p:cNvSpPr/>
          <p:nvPr/>
        </p:nvSpPr>
        <p:spPr>
          <a:xfrm flipH="1">
            <a:off x="3671863" y="3496108"/>
            <a:ext cx="6220440" cy="728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EU moet ‘betalen’</a:t>
            </a:r>
          </a:p>
        </p:txBody>
      </p:sp>
      <p:pic>
        <p:nvPicPr>
          <p:cNvPr id="28" name="Afbeelding 27" descr="Afbeelding met tekst, krant&#10;&#10;Automatisch gegenereerde beschrijving">
            <a:extLst>
              <a:ext uri="{FF2B5EF4-FFF2-40B4-BE49-F238E27FC236}">
                <a16:creationId xmlns:a16="http://schemas.microsoft.com/office/drawing/2014/main" id="{4F3E55D8-40E0-4FF0-9DB8-A15832224F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2846637"/>
            <a:ext cx="1085496" cy="468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BB96FB9-B9C3-40B6-8FFE-10B6A7F505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2837884"/>
            <a:ext cx="893567" cy="468000"/>
          </a:xfrm>
          <a:prstGeom prst="rect">
            <a:avLst/>
          </a:prstGeom>
        </p:spPr>
      </p:pic>
      <p:pic>
        <p:nvPicPr>
          <p:cNvPr id="30" name="Afbeelding 29" descr="Afbeelding met tekst, krant&#10;&#10;Automatisch gegenereerde beschrijving">
            <a:extLst>
              <a:ext uri="{FF2B5EF4-FFF2-40B4-BE49-F238E27FC236}">
                <a16:creationId xmlns:a16="http://schemas.microsoft.com/office/drawing/2014/main" id="{F7A1FF23-A57F-48B1-A252-99BDDBEADB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5" b="17665"/>
          <a:stretch/>
        </p:blipFill>
        <p:spPr>
          <a:xfrm>
            <a:off x="4219726" y="3648997"/>
            <a:ext cx="1085496" cy="468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C4A907B8-3199-4832-9447-E05F67D4A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t="25662" r="20070" b="26232"/>
          <a:stretch/>
        </p:blipFill>
        <p:spPr>
          <a:xfrm>
            <a:off x="8378502" y="3640244"/>
            <a:ext cx="893567" cy="468000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CCDBDC09-5D25-409E-8728-6942EF22E7EA}"/>
              </a:ext>
            </a:extLst>
          </p:cNvPr>
          <p:cNvSpPr txBox="1"/>
          <p:nvPr/>
        </p:nvSpPr>
        <p:spPr>
          <a:xfrm>
            <a:off x="4301421" y="256246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26E5FD9A-749E-40AE-8586-F785C7318372}"/>
              </a:ext>
            </a:extLst>
          </p:cNvPr>
          <p:cNvSpPr txBox="1"/>
          <p:nvPr/>
        </p:nvSpPr>
        <p:spPr>
          <a:xfrm>
            <a:off x="8323384" y="405543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aanbod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23BD739-1321-4C0A-86C7-A5D649803CE2}"/>
              </a:ext>
            </a:extLst>
          </p:cNvPr>
          <p:cNvSpPr txBox="1"/>
          <p:nvPr/>
        </p:nvSpPr>
        <p:spPr>
          <a:xfrm>
            <a:off x="8436395" y="25624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CF0CAD0-BF41-4DD2-9337-78529548E7A5}"/>
              </a:ext>
            </a:extLst>
          </p:cNvPr>
          <p:cNvSpPr txBox="1"/>
          <p:nvPr/>
        </p:nvSpPr>
        <p:spPr>
          <a:xfrm>
            <a:off x="4373585" y="404951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vraag</a:t>
            </a:r>
          </a:p>
        </p:txBody>
      </p:sp>
      <p:grpSp>
        <p:nvGrpSpPr>
          <p:cNvPr id="49" name="Groep 48">
            <a:extLst>
              <a:ext uri="{FF2B5EF4-FFF2-40B4-BE49-F238E27FC236}">
                <a16:creationId xmlns:a16="http://schemas.microsoft.com/office/drawing/2014/main" id="{0E7EE404-749C-4A77-9854-66DF366CDB7D}"/>
              </a:ext>
            </a:extLst>
          </p:cNvPr>
          <p:cNvGrpSpPr/>
          <p:nvPr/>
        </p:nvGrpSpPr>
        <p:grpSpPr>
          <a:xfrm>
            <a:off x="5442844" y="2354373"/>
            <a:ext cx="2464861" cy="2404650"/>
            <a:chOff x="168341" y="4409828"/>
            <a:chExt cx="2464861" cy="2404650"/>
          </a:xfrm>
        </p:grpSpPr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1BAC6321-5E58-4C3C-A78F-450335AC44BA}"/>
                </a:ext>
              </a:extLst>
            </p:cNvPr>
            <p:cNvCxnSpPr/>
            <p:nvPr/>
          </p:nvCxnSpPr>
          <p:spPr>
            <a:xfrm>
              <a:off x="534015" y="4727932"/>
              <a:ext cx="0" cy="17671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0E5355FF-EAE5-41BE-A2FF-301C102A6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015" y="6506701"/>
              <a:ext cx="209918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F2946C3C-A148-43D4-8792-9C480C1B5A0D}"/>
                </a:ext>
              </a:extLst>
            </p:cNvPr>
            <p:cNvSpPr txBox="1"/>
            <p:nvPr/>
          </p:nvSpPr>
          <p:spPr>
            <a:xfrm>
              <a:off x="1203110" y="4409828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600" dirty="0"/>
                <a:t>koers $</a:t>
              </a:r>
            </a:p>
          </p:txBody>
        </p: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3013D95B-471C-4EBF-A8A8-0CE15EE5A8C3}"/>
                </a:ext>
              </a:extLst>
            </p:cNvPr>
            <p:cNvSpPr txBox="1"/>
            <p:nvPr/>
          </p:nvSpPr>
          <p:spPr>
            <a:xfrm rot="16200000">
              <a:off x="-239783" y="5156507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koers $ in €</a:t>
              </a:r>
            </a:p>
          </p:txBody>
        </p:sp>
        <p:sp>
          <p:nvSpPr>
            <p:cNvPr id="42" name="Tekstvak 41">
              <a:extLst>
                <a:ext uri="{FF2B5EF4-FFF2-40B4-BE49-F238E27FC236}">
                  <a16:creationId xmlns:a16="http://schemas.microsoft.com/office/drawing/2014/main" id="{BACDE259-3074-4D46-A527-CF54C6F4C841}"/>
                </a:ext>
              </a:extLst>
            </p:cNvPr>
            <p:cNvSpPr txBox="1"/>
            <p:nvPr/>
          </p:nvSpPr>
          <p:spPr>
            <a:xfrm>
              <a:off x="1301478" y="6506701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hoeveelheid $</a:t>
              </a:r>
            </a:p>
          </p:txBody>
        </p:sp>
      </p:grp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DDBB6494-9691-41A6-BB34-0D8AB2F8E4C2}"/>
              </a:ext>
            </a:extLst>
          </p:cNvPr>
          <p:cNvCxnSpPr/>
          <p:nvPr/>
        </p:nvCxnSpPr>
        <p:spPr>
          <a:xfrm>
            <a:off x="5958714" y="2683095"/>
            <a:ext cx="1795464" cy="1614318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Rechte verbindingslijn 45">
            <a:extLst>
              <a:ext uri="{FF2B5EF4-FFF2-40B4-BE49-F238E27FC236}">
                <a16:creationId xmlns:a16="http://schemas.microsoft.com/office/drawing/2014/main" id="{FACD7709-4BC3-4654-A113-DFB715A1DFF4}"/>
              </a:ext>
            </a:extLst>
          </p:cNvPr>
          <p:cNvCxnSpPr/>
          <p:nvPr/>
        </p:nvCxnSpPr>
        <p:spPr>
          <a:xfrm flipV="1">
            <a:off x="5890214" y="2976613"/>
            <a:ext cx="1816339" cy="864841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5D90DF0C-9C49-432E-B5BA-A0A3310CF8F8}"/>
              </a:ext>
            </a:extLst>
          </p:cNvPr>
          <p:cNvSpPr txBox="1"/>
          <p:nvPr/>
        </p:nvSpPr>
        <p:spPr>
          <a:xfrm>
            <a:off x="5982362" y="2586891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v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5D0F4F68-D8E2-4783-8156-BB8C73015567}"/>
              </a:ext>
            </a:extLst>
          </p:cNvPr>
          <p:cNvSpPr txBox="1"/>
          <p:nvPr/>
        </p:nvSpPr>
        <p:spPr>
          <a:xfrm>
            <a:off x="7376018" y="2999224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 err="1"/>
              <a:t>Q</a:t>
            </a:r>
            <a:r>
              <a:rPr lang="nl-NL" sz="1400" baseline="-25000" dirty="0" err="1"/>
              <a:t>a</a:t>
            </a:r>
            <a:r>
              <a:rPr lang="nl-NL" sz="900" dirty="0"/>
              <a:t>$</a:t>
            </a:r>
            <a:endParaRPr lang="nl-NL" sz="14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48101490-81FA-414F-BECD-48A1942D8020}"/>
              </a:ext>
            </a:extLst>
          </p:cNvPr>
          <p:cNvSpPr txBox="1"/>
          <p:nvPr/>
        </p:nvSpPr>
        <p:spPr>
          <a:xfrm>
            <a:off x="1321919" y="5592568"/>
            <a:ext cx="976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‘betalen’ voor import, maar ook voor beleggen/investeren/ </a:t>
            </a:r>
            <a:r>
              <a:rPr lang="nl-NL" dirty="0" err="1"/>
              <a:t>enz</a:t>
            </a:r>
            <a:r>
              <a:rPr lang="nl-NL" dirty="0"/>
              <a:t>… (onderdelen betalingsbalans)</a:t>
            </a:r>
          </a:p>
        </p:txBody>
      </p:sp>
    </p:spTree>
    <p:extLst>
      <p:ext uri="{BB962C8B-B14F-4D97-AF65-F5344CB8AC3E}">
        <p14:creationId xmlns:p14="http://schemas.microsoft.com/office/powerpoint/2010/main" val="11647085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57474 -2.96296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31927 -3.33333E-6 " pathEditMode="relative" rAng="0" ptsTypes="AA">
                                      <p:cBhvr>
                                        <p:cTn id="2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25 2.22222E-6 " pathEditMode="relative" rAng="0" ptsTypes="AA">
                                      <p:cBhvr>
                                        <p:cTn id="3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57448 -2.22222E-6 " pathEditMode="relative" rAng="0" ptsTypes="AA">
                                      <p:cBhvr>
                                        <p:cTn id="62" dur="4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25 1.48148E-6 " pathEditMode="relative" rAng="0" ptsTypes="AA">
                                      <p:cBhvr>
                                        <p:cTn id="75" dur="2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0.28984 -4.07407E-6 " pathEditMode="relative" rAng="0" ptsTypes="AA">
                                      <p:cBhvr>
                                        <p:cTn id="85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32" grpId="0"/>
      <p:bldP spid="33" grpId="0"/>
      <p:bldP spid="33" grpId="1"/>
      <p:bldP spid="34" grpId="0"/>
      <p:bldP spid="34" grpId="1"/>
      <p:bldP spid="35" grpId="0"/>
      <p:bldP spid="47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2257091"/>
            <a:ext cx="6388472" cy="391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Lopende Rekening </a:t>
            </a:r>
            <a:br>
              <a:rPr lang="nl-NL" sz="1800" b="1" dirty="0"/>
            </a:br>
            <a:r>
              <a:rPr lang="nl-NL" sz="1800" b="1" dirty="0"/>
              <a:t>(inkomensvorming)</a:t>
            </a:r>
          </a:p>
          <a:p>
            <a:r>
              <a:rPr lang="nl-NL" sz="1800" dirty="0"/>
              <a:t>Goederenrekening</a:t>
            </a:r>
          </a:p>
          <a:p>
            <a:r>
              <a:rPr lang="nl-NL" sz="1800" dirty="0"/>
              <a:t>Dienstenrekening</a:t>
            </a:r>
          </a:p>
          <a:p>
            <a:r>
              <a:rPr lang="nl-NL" sz="1800" dirty="0"/>
              <a:t>Inkomensrekening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Kapitaalrekening</a:t>
            </a:r>
          </a:p>
          <a:p>
            <a:r>
              <a:rPr lang="nl-NL" sz="1800" dirty="0"/>
              <a:t>Financiële rekening</a:t>
            </a:r>
          </a:p>
          <a:p>
            <a:pPr marL="0" indent="0">
              <a:buNone/>
            </a:pPr>
            <a:endParaRPr lang="nl-NL" sz="1800" b="1" dirty="0"/>
          </a:p>
          <a:p>
            <a:pPr marL="0" indent="0">
              <a:buNone/>
            </a:pPr>
            <a:r>
              <a:rPr lang="nl-NL" sz="1800" b="1" dirty="0"/>
              <a:t>Salderingsrekening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03633" y="1242279"/>
            <a:ext cx="10058400" cy="40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solidFill>
                  <a:schemeClr val="bg1">
                    <a:lumMod val="95000"/>
                  </a:schemeClr>
                </a:solidFill>
              </a:rPr>
              <a:t>systematisch overzicht van alle transacties van een land met het buitenland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657306" y="2522915"/>
            <a:ext cx="4050754" cy="830997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goederenrekening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(stoffelijke) goederen bijgehouden.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667228" y="2711822"/>
            <a:ext cx="4050754" cy="107721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dienstenrekening</a:t>
            </a:r>
            <a:r>
              <a:rPr lang="nl-NL" sz="1600" dirty="0">
                <a:solidFill>
                  <a:schemeClr val="tx1"/>
                </a:solidFill>
              </a:rPr>
              <a:t> wordt de import en export van (niet-stoffelijke) goederen (diensten) bijgehouden.</a:t>
            </a:r>
            <a:br>
              <a:rPr lang="nl-NL" sz="1600" dirty="0">
                <a:solidFill>
                  <a:schemeClr val="tx1"/>
                </a:solidFill>
              </a:rPr>
            </a:br>
            <a:r>
              <a:rPr lang="nl-NL" sz="1600" dirty="0">
                <a:solidFill>
                  <a:schemeClr val="tx1"/>
                </a:solidFill>
              </a:rPr>
              <a:t>Toerisme valt hier ook onder.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7667228" y="2897649"/>
            <a:ext cx="4050754" cy="1323439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inkomensrekening</a:t>
            </a:r>
            <a:r>
              <a:rPr lang="nl-NL" sz="1600" dirty="0">
                <a:solidFill>
                  <a:schemeClr val="tx1"/>
                </a:solidFill>
              </a:rPr>
              <a:t> worden de betaalde en ontvangen primaire inkomens aan/uit het buitenland  genoteerd. Het gaat dus om de import en export van productiefactoren.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7657306" y="3916794"/>
            <a:ext cx="4050754" cy="1600438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financiële rekening</a:t>
            </a:r>
            <a:r>
              <a:rPr lang="nl-NL" sz="1600" dirty="0">
                <a:solidFill>
                  <a:schemeClr val="tx1"/>
                </a:solidFill>
              </a:rPr>
              <a:t> worden bijgehouden: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kredietverlening en aflossingen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Directe investeringen in het buitenland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nl-NL" sz="1600" dirty="0">
                <a:solidFill>
                  <a:schemeClr val="tx1"/>
                </a:solidFill>
              </a:rPr>
              <a:t>Internationale beleggingen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7680176" y="4679265"/>
            <a:ext cx="4050754" cy="2062103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Op de </a:t>
            </a:r>
            <a:r>
              <a:rPr lang="nl-NL" sz="1600" b="1" dirty="0">
                <a:solidFill>
                  <a:schemeClr val="tx1"/>
                </a:solidFill>
              </a:rPr>
              <a:t>salderingsrekening</a:t>
            </a:r>
            <a:r>
              <a:rPr lang="nl-NL" sz="1600" dirty="0">
                <a:solidFill>
                  <a:schemeClr val="tx1"/>
                </a:solidFill>
              </a:rPr>
              <a:t>  staat het totale overschot/tekort van betalingen en ontvangsten van het land in deze periode.</a:t>
            </a:r>
          </a:p>
          <a:p>
            <a:endParaRPr lang="nl-NL" sz="1600" dirty="0">
              <a:solidFill>
                <a:schemeClr val="tx1"/>
              </a:solidFill>
            </a:endParaRPr>
          </a:p>
          <a:p>
            <a:r>
              <a:rPr lang="nl-NL" sz="1600" dirty="0">
                <a:solidFill>
                  <a:schemeClr val="tx1"/>
                </a:solidFill>
              </a:rPr>
              <a:t>Bij een overschot zal de deviezenvoorraad van het land groeien.</a:t>
            </a:r>
          </a:p>
          <a:p>
            <a:r>
              <a:rPr lang="nl-NL" sz="1600" dirty="0">
                <a:solidFill>
                  <a:schemeClr val="tx1"/>
                </a:solidFill>
              </a:rPr>
              <a:t>Een tekort leidt tot het kleiner worden van de deviezenvoorraad bij de centrale bank.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6490494-2B90-46A9-AA40-34F5730077E9}"/>
              </a:ext>
            </a:extLst>
          </p:cNvPr>
          <p:cNvGrpSpPr/>
          <p:nvPr/>
        </p:nvGrpSpPr>
        <p:grpSpPr>
          <a:xfrm>
            <a:off x="385556" y="1917839"/>
            <a:ext cx="5900134" cy="3938922"/>
            <a:chOff x="385556" y="1917839"/>
            <a:chExt cx="5900134" cy="3938922"/>
          </a:xfrm>
        </p:grpSpPr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E5622E9A-0039-4290-B8C5-FC2DF30C8728}"/>
                </a:ext>
              </a:extLst>
            </p:cNvPr>
            <p:cNvSpPr txBox="1"/>
            <p:nvPr/>
          </p:nvSpPr>
          <p:spPr>
            <a:xfrm>
              <a:off x="3431704" y="1917839"/>
              <a:ext cx="285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1347788" algn="l"/>
                </a:tabLst>
              </a:pPr>
              <a:r>
                <a:rPr lang="nl-NL" dirty="0"/>
                <a:t>Betalingen	Ontvangsten</a:t>
              </a:r>
            </a:p>
          </p:txBody>
        </p:sp>
        <p:cxnSp>
          <p:nvCxnSpPr>
            <p:cNvPr id="6" name="Rechte verbindingslijn 5">
              <a:extLst>
                <a:ext uri="{FF2B5EF4-FFF2-40B4-BE49-F238E27FC236}">
                  <a16:creationId xmlns:a16="http://schemas.microsoft.com/office/drawing/2014/main" id="{C9DC5DF9-535C-4381-B829-34A5910F20BF}"/>
                </a:ext>
              </a:extLst>
            </p:cNvPr>
            <p:cNvCxnSpPr>
              <a:cxnSpLocks/>
            </p:cNvCxnSpPr>
            <p:nvPr/>
          </p:nvCxnSpPr>
          <p:spPr>
            <a:xfrm>
              <a:off x="3431704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47D9C778-B5DC-4E0F-8B40-82923668C4E1}"/>
                </a:ext>
              </a:extLst>
            </p:cNvPr>
            <p:cNvCxnSpPr>
              <a:cxnSpLocks/>
            </p:cNvCxnSpPr>
            <p:nvPr/>
          </p:nvCxnSpPr>
          <p:spPr>
            <a:xfrm>
              <a:off x="4849658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DC268113-CC1A-48E5-BB7C-48BCC58716C3}"/>
                </a:ext>
              </a:extLst>
            </p:cNvPr>
            <p:cNvCxnSpPr>
              <a:cxnSpLocks/>
            </p:cNvCxnSpPr>
            <p:nvPr/>
          </p:nvCxnSpPr>
          <p:spPr>
            <a:xfrm>
              <a:off x="6267612" y="1969819"/>
              <a:ext cx="0" cy="38869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0B423C8B-6A20-4CCD-922E-2C948D0FAD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556" y="2257091"/>
              <a:ext cx="5882056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53BA8BE-7D1F-4A9E-B346-CB12EE59A23C}"/>
              </a:ext>
            </a:extLst>
          </p:cNvPr>
          <p:cNvSpPr txBox="1"/>
          <p:nvPr/>
        </p:nvSpPr>
        <p:spPr>
          <a:xfrm>
            <a:off x="3728797" y="2821067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fysieke producten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9D47697-C5E0-4D3E-ADE1-A70A26876309}"/>
              </a:ext>
            </a:extLst>
          </p:cNvPr>
          <p:cNvSpPr txBox="1"/>
          <p:nvPr/>
        </p:nvSpPr>
        <p:spPr>
          <a:xfrm>
            <a:off x="3895509" y="321662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dienstverlening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F190CFE-2783-4D55-AA94-854804FD15D5}"/>
              </a:ext>
            </a:extLst>
          </p:cNvPr>
          <p:cNvSpPr txBox="1"/>
          <p:nvPr/>
        </p:nvSpPr>
        <p:spPr>
          <a:xfrm>
            <a:off x="3728797" y="357666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primaire inkomens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5C26B7FC-E1F3-46F6-85D9-25CD06461577}"/>
              </a:ext>
            </a:extLst>
          </p:cNvPr>
          <p:cNvGrpSpPr/>
          <p:nvPr/>
        </p:nvGrpSpPr>
        <p:grpSpPr>
          <a:xfrm>
            <a:off x="2711624" y="4418964"/>
            <a:ext cx="3601199" cy="1016126"/>
            <a:chOff x="2711624" y="4418964"/>
            <a:chExt cx="3601199" cy="1016126"/>
          </a:xfrm>
        </p:grpSpPr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15D9350-E89D-40E4-AEEA-11ABDCEDB0AF}"/>
                </a:ext>
              </a:extLst>
            </p:cNvPr>
            <p:cNvSpPr txBox="1"/>
            <p:nvPr/>
          </p:nvSpPr>
          <p:spPr>
            <a:xfrm>
              <a:off x="3698004" y="4742361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directe investeringen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F11F451C-AB84-495E-90DD-01D0F2ACADE7}"/>
                </a:ext>
              </a:extLst>
            </p:cNvPr>
            <p:cNvSpPr txBox="1"/>
            <p:nvPr/>
          </p:nvSpPr>
          <p:spPr>
            <a:xfrm>
              <a:off x="3396640" y="4418964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internationale beleggingen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2676ECD1-6465-4958-9ED1-FB76DEDB660F}"/>
                </a:ext>
              </a:extLst>
            </p:cNvPr>
            <p:cNvSpPr txBox="1"/>
            <p:nvPr/>
          </p:nvSpPr>
          <p:spPr>
            <a:xfrm>
              <a:off x="3396640" y="5065758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kredietverlening / aflossing</a:t>
              </a: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0EF91235-464D-4CDF-A097-222108672B49}"/>
                </a:ext>
              </a:extLst>
            </p:cNvPr>
            <p:cNvCxnSpPr>
              <a:endCxn id="22" idx="1"/>
            </p:cNvCxnSpPr>
            <p:nvPr/>
          </p:nvCxnSpPr>
          <p:spPr>
            <a:xfrm flipV="1">
              <a:off x="2711624" y="4603630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CD7211AB-62E3-44D7-AB43-5F8E75C3FADF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2749069" y="4927027"/>
              <a:ext cx="948935" cy="0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8D15A4A3-6375-42D0-B4B7-F85C39B27660}"/>
                </a:ext>
              </a:extLst>
            </p:cNvPr>
            <p:cNvCxnSpPr>
              <a:endCxn id="23" idx="1"/>
            </p:cNvCxnSpPr>
            <p:nvPr/>
          </p:nvCxnSpPr>
          <p:spPr>
            <a:xfrm>
              <a:off x="2711624" y="4927027"/>
              <a:ext cx="685016" cy="323397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277206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4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Betalingsbalans</a:t>
            </a:r>
            <a:br>
              <a:rPr lang="nl-NL" dirty="0"/>
            </a:br>
            <a:r>
              <a:rPr lang="nl-NL" sz="1800" dirty="0">
                <a:solidFill>
                  <a:schemeClr val="tx1">
                    <a:lumMod val="50000"/>
                  </a:schemeClr>
                </a:solidFill>
              </a:rPr>
              <a:t>bewerkte cijfers DNB (2011) in mln. euro’s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55600" y="2167482"/>
            <a:ext cx="11531600" cy="4511661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l-NL" sz="2000" b="1" dirty="0"/>
              <a:t>Lopende Rekening</a:t>
            </a:r>
          </a:p>
          <a:p>
            <a:pPr>
              <a:spcAft>
                <a:spcPts val="0"/>
              </a:spcAft>
            </a:pPr>
            <a:r>
              <a:rPr lang="nl-NL" sz="2000" dirty="0"/>
              <a:t>Goederenrekening</a:t>
            </a:r>
          </a:p>
          <a:p>
            <a:pPr>
              <a:spcAft>
                <a:spcPts val="0"/>
              </a:spcAft>
            </a:pPr>
            <a:r>
              <a:rPr lang="nl-NL" sz="2000" dirty="0"/>
              <a:t>Dienstenrekening</a:t>
            </a:r>
          </a:p>
          <a:p>
            <a:pPr>
              <a:spcAft>
                <a:spcPts val="0"/>
              </a:spcAft>
            </a:pPr>
            <a:r>
              <a:rPr lang="nl-NL" sz="2000" dirty="0"/>
              <a:t>Inkomensrekening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2000" b="1" dirty="0"/>
              <a:t>	saldo</a:t>
            </a:r>
            <a:endParaRPr lang="nl-NL" sz="2000" dirty="0"/>
          </a:p>
          <a:p>
            <a:pPr marL="0" indent="0" algn="r">
              <a:spcAft>
                <a:spcPts val="0"/>
              </a:spcAft>
              <a:buNone/>
            </a:pPr>
            <a:endParaRPr lang="nl-NL" sz="2000" b="1" dirty="0"/>
          </a:p>
          <a:p>
            <a:pPr marL="0" indent="0">
              <a:spcAft>
                <a:spcPts val="0"/>
              </a:spcAft>
              <a:buNone/>
            </a:pPr>
            <a:r>
              <a:rPr lang="nl-NL" sz="2000" b="1" dirty="0"/>
              <a:t>Kapitaalrekening</a:t>
            </a:r>
          </a:p>
          <a:p>
            <a:pPr>
              <a:spcAft>
                <a:spcPts val="0"/>
              </a:spcAft>
            </a:pPr>
            <a:r>
              <a:rPr lang="nl-NL" sz="2000" dirty="0"/>
              <a:t>Financiële rekening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2000" b="1" dirty="0"/>
              <a:t>	saldo</a:t>
            </a:r>
          </a:p>
          <a:p>
            <a:pPr marL="0" indent="0">
              <a:spcAft>
                <a:spcPts val="0"/>
              </a:spcAft>
              <a:buNone/>
            </a:pPr>
            <a:endParaRPr lang="nl-NL" sz="2000" b="1" dirty="0"/>
          </a:p>
          <a:p>
            <a:pPr marL="0" indent="0">
              <a:spcAft>
                <a:spcPts val="0"/>
              </a:spcAft>
              <a:buNone/>
            </a:pPr>
            <a:r>
              <a:rPr lang="nl-NL" sz="2000" b="1" dirty="0"/>
              <a:t>Salderingsrekening</a:t>
            </a:r>
            <a:endParaRPr lang="nl-NL" sz="2000" dirty="0"/>
          </a:p>
          <a:p>
            <a:pPr marL="0" indent="0">
              <a:spcAft>
                <a:spcPts val="0"/>
              </a:spcAft>
              <a:buNone/>
            </a:pPr>
            <a:r>
              <a:rPr lang="nl-NL" sz="2000" dirty="0"/>
              <a:t>	verandering officiële reserves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4294967295"/>
          </p:nvPr>
        </p:nvSpPr>
        <p:spPr>
          <a:xfrm>
            <a:off x="7176120" y="1786781"/>
            <a:ext cx="1655762" cy="4954587"/>
          </a:xfrm>
        </p:spPr>
        <p:txBody>
          <a:bodyPr>
            <a:normAutofit/>
          </a:bodyPr>
          <a:lstStyle/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dirty="0"/>
              <a:t>Ontvangsten</a:t>
            </a:r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endParaRPr lang="nl-NL" sz="2000" dirty="0"/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dirty="0"/>
              <a:t>396.380</a:t>
            </a:r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dirty="0"/>
              <a:t>76.874</a:t>
            </a:r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dirty="0"/>
              <a:t>85.315</a:t>
            </a:r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b="1" dirty="0"/>
              <a:t>+ 64.917</a:t>
            </a:r>
            <a:endParaRPr lang="nl-NL" sz="2000" dirty="0"/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endParaRPr lang="nl-NL" sz="2000" b="1" dirty="0"/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endParaRPr lang="nl-NL" sz="2000" b="1" dirty="0"/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r>
              <a:rPr lang="nl-NL" sz="2000" dirty="0"/>
              <a:t>591.555</a:t>
            </a:r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endParaRPr lang="nl-NL" sz="2000" dirty="0"/>
          </a:p>
          <a:p>
            <a:pPr marL="0" indent="0" algn="r">
              <a:lnSpc>
                <a:spcPct val="80000"/>
              </a:lnSpc>
              <a:spcAft>
                <a:spcPts val="0"/>
              </a:spcAft>
              <a:buNone/>
            </a:pPr>
            <a:endParaRPr lang="nl-NL" sz="2000" dirty="0"/>
          </a:p>
        </p:txBody>
      </p:sp>
      <p:sp>
        <p:nvSpPr>
          <p:cNvPr id="16" name="Tijdelijke aanduiding voor inhoud 5"/>
          <p:cNvSpPr txBox="1">
            <a:spLocks/>
          </p:cNvSpPr>
          <p:nvPr/>
        </p:nvSpPr>
        <p:spPr>
          <a:xfrm>
            <a:off x="5164759" y="1786546"/>
            <a:ext cx="1656184" cy="4954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dirty="0">
                <a:latin typeface="+mn-lt"/>
              </a:rPr>
              <a:t>Betalingen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dirty="0">
                <a:latin typeface="+mn-lt"/>
              </a:rPr>
              <a:t>354.238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dirty="0">
                <a:latin typeface="+mn-lt"/>
              </a:rPr>
              <a:t>67.303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dirty="0">
                <a:latin typeface="+mn-lt"/>
              </a:rPr>
              <a:t>72.111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dirty="0">
                <a:latin typeface="+mn-lt"/>
              </a:rPr>
              <a:t>638.023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b="1" dirty="0">
                <a:latin typeface="+mn-lt"/>
              </a:rPr>
              <a:t>- 46.468</a:t>
            </a: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b="1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endParaRPr lang="nl-NL" sz="2000" b="1" dirty="0">
              <a:latin typeface="+mn-lt"/>
            </a:endParaRPr>
          </a:p>
          <a:p>
            <a:pPr marL="0" indent="0" algn="r">
              <a:lnSpc>
                <a:spcPct val="80000"/>
              </a:lnSpc>
              <a:spcBef>
                <a:spcPts val="1000"/>
              </a:spcBef>
              <a:buNone/>
            </a:pPr>
            <a:r>
              <a:rPr lang="nl-NL" sz="2000" b="1" dirty="0">
                <a:latin typeface="+mn-lt"/>
              </a:rPr>
              <a:t>18.449</a:t>
            </a:r>
            <a:br>
              <a:rPr lang="nl-NL" sz="2000" b="1" dirty="0">
                <a:latin typeface="+mn-lt"/>
              </a:rPr>
            </a:br>
            <a:r>
              <a:rPr lang="nl-NL" sz="2000" b="1" dirty="0">
                <a:latin typeface="+mn-lt"/>
              </a:rPr>
              <a:t>(toename)</a:t>
            </a:r>
          </a:p>
        </p:txBody>
      </p:sp>
      <p:cxnSp>
        <p:nvCxnSpPr>
          <p:cNvPr id="4" name="Rechte verbindingslijn 3"/>
          <p:cNvCxnSpPr>
            <a:cxnSpLocks/>
          </p:cNvCxnSpPr>
          <p:nvPr/>
        </p:nvCxnSpPr>
        <p:spPr>
          <a:xfrm>
            <a:off x="407368" y="2455515"/>
            <a:ext cx="8640000" cy="0"/>
          </a:xfrm>
          <a:prstGeom prst="line">
            <a:avLst/>
          </a:prstGeom>
          <a:ln w="1905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cxnSpLocks/>
          </p:cNvCxnSpPr>
          <p:nvPr/>
        </p:nvCxnSpPr>
        <p:spPr>
          <a:xfrm>
            <a:off x="407368" y="4687763"/>
            <a:ext cx="8640000" cy="0"/>
          </a:xfrm>
          <a:prstGeom prst="line">
            <a:avLst/>
          </a:prstGeom>
          <a:ln w="1905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cxnSpLocks/>
          </p:cNvCxnSpPr>
          <p:nvPr/>
        </p:nvCxnSpPr>
        <p:spPr>
          <a:xfrm>
            <a:off x="407368" y="6171650"/>
            <a:ext cx="8640000" cy="0"/>
          </a:xfrm>
          <a:prstGeom prst="line">
            <a:avLst/>
          </a:prstGeom>
          <a:ln w="19050">
            <a:solidFill>
              <a:srgbClr val="1A80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cxnSpLocks/>
          </p:cNvCxnSpPr>
          <p:nvPr/>
        </p:nvCxnSpPr>
        <p:spPr>
          <a:xfrm>
            <a:off x="407368" y="3607643"/>
            <a:ext cx="86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cxnSpLocks/>
          </p:cNvCxnSpPr>
          <p:nvPr/>
        </p:nvCxnSpPr>
        <p:spPr>
          <a:xfrm>
            <a:off x="407368" y="5076084"/>
            <a:ext cx="864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4363"/>
      </p:ext>
    </p:extLst>
  </p:cSld>
  <p:clrMapOvr>
    <a:masterClrMapping/>
  </p:clrMapOvr>
  <p:transition spd="slow"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 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idx="1"/>
          </p:nvPr>
        </p:nvSpPr>
        <p:spPr>
          <a:xfrm>
            <a:off x="355600" y="1817999"/>
            <a:ext cx="8836744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l-NL" sz="2000" dirty="0"/>
              <a:t>De Nederlandse betalingsbalans heeft structureel een overschot op de Lopende Rekening.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nl-NL" sz="2000" dirty="0"/>
              <a:t>Merk op dat de omvang van de Financiële Rekening zo enorm is.</a:t>
            </a:r>
            <a:br>
              <a:rPr lang="nl-NL" sz="2000" dirty="0"/>
            </a:br>
            <a:r>
              <a:rPr lang="nl-NL" sz="2000" dirty="0"/>
              <a:t>Dit wordt veroorzaakt door de handel in financiële derivaten.</a:t>
            </a:r>
          </a:p>
          <a:p>
            <a:pPr lvl="1">
              <a:spcBef>
                <a:spcPts val="600"/>
              </a:spcBef>
            </a:pPr>
            <a:r>
              <a:rPr lang="nl-NL" dirty="0"/>
              <a:t>de omvang t.o.v. de rest van de BB maakt deze ontwikkeling zorgelijk.</a:t>
            </a:r>
          </a:p>
          <a:p>
            <a:pPr>
              <a:spcBef>
                <a:spcPts val="1200"/>
              </a:spcBef>
            </a:pPr>
            <a:r>
              <a:rPr lang="nl-NL" sz="2000" dirty="0"/>
              <a:t>De bedragen op de </a:t>
            </a:r>
            <a:r>
              <a:rPr lang="nl-NL" sz="2000" i="1" dirty="0"/>
              <a:t>Lopende Rekening </a:t>
            </a:r>
            <a:r>
              <a:rPr lang="nl-NL" sz="2000" dirty="0"/>
              <a:t>laten zien dat</a:t>
            </a:r>
            <a:br>
              <a:rPr lang="nl-NL" sz="2000" dirty="0"/>
            </a:br>
            <a:r>
              <a:rPr lang="nl-NL" sz="2000" dirty="0"/>
              <a:t>Nederland een open economie heeft.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82DFDE4-7A61-418F-8060-211F529F3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76"/>
          <a:stretch/>
        </p:blipFill>
        <p:spPr>
          <a:xfrm>
            <a:off x="7392144" y="3933056"/>
            <a:ext cx="4608512" cy="26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4430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Betalingsbalans en wisselkoers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15928" y="6047534"/>
            <a:ext cx="121042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Tekort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BB</a:t>
            </a:r>
            <a:r>
              <a:rPr lang="nl-NL" baseline="-25000" dirty="0">
                <a:solidFill>
                  <a:schemeClr val="tx1"/>
                </a:solidFill>
              </a:rPr>
              <a:t>EU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468776" y="6047534"/>
            <a:ext cx="27687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ontvangsten &lt; betalingen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 op de betalingsbalans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769742" y="6047534"/>
            <a:ext cx="196399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  <a:r>
              <a:rPr lang="nl-NL" dirty="0">
                <a:solidFill>
                  <a:schemeClr val="tx1"/>
                </a:solidFill>
              </a:rPr>
              <a:t> &lt; aanbod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valutamarkt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304291" y="6186033"/>
            <a:ext cx="180049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Wisselkoers € ↓</a:t>
            </a:r>
          </a:p>
        </p:txBody>
      </p:sp>
      <p:cxnSp>
        <p:nvCxnSpPr>
          <p:cNvPr id="11" name="Rechte verbindingslijn met pijl 10"/>
          <p:cNvCxnSpPr>
            <a:stCxn id="5" idx="3"/>
            <a:endCxn id="6" idx="1"/>
          </p:cNvCxnSpPr>
          <p:nvPr/>
        </p:nvCxnSpPr>
        <p:spPr>
          <a:xfrm>
            <a:off x="1926356" y="6370700"/>
            <a:ext cx="5424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6" idx="3"/>
            <a:endCxn id="7" idx="1"/>
          </p:cNvCxnSpPr>
          <p:nvPr/>
        </p:nvCxnSpPr>
        <p:spPr>
          <a:xfrm>
            <a:off x="5237483" y="6370700"/>
            <a:ext cx="532259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stCxn id="7" idx="3"/>
            <a:endCxn id="9" idx="1"/>
          </p:cNvCxnSpPr>
          <p:nvPr/>
        </p:nvCxnSpPr>
        <p:spPr>
          <a:xfrm flipV="1">
            <a:off x="7733741" y="6370699"/>
            <a:ext cx="57055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>
            <a:off x="684213" y="2293647"/>
            <a:ext cx="72047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286593" y="2293647"/>
            <a:ext cx="0" cy="288032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kstvak 21"/>
          <p:cNvSpPr txBox="1"/>
          <p:nvPr/>
        </p:nvSpPr>
        <p:spPr>
          <a:xfrm>
            <a:off x="3459944" y="1925219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err="1"/>
              <a:t>Betalingsbalans</a:t>
            </a:r>
            <a:r>
              <a:rPr lang="nl-NL" b="1" baseline="-25000" dirty="0" err="1"/>
              <a:t>EU</a:t>
            </a:r>
            <a:endParaRPr lang="nl-NL" b="1" baseline="-25000" dirty="0"/>
          </a:p>
        </p:txBody>
      </p:sp>
      <p:sp>
        <p:nvSpPr>
          <p:cNvPr id="23" name="Tekstvak 22"/>
          <p:cNvSpPr txBox="1"/>
          <p:nvPr/>
        </p:nvSpPr>
        <p:spPr>
          <a:xfrm>
            <a:off x="673326" y="1916832"/>
            <a:ext cx="1276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Ontvangsten</a:t>
            </a:r>
            <a:endParaRPr lang="nl-NL" b="1" dirty="0"/>
          </a:p>
        </p:txBody>
      </p:sp>
      <p:sp>
        <p:nvSpPr>
          <p:cNvPr id="24" name="Tekstvak 23"/>
          <p:cNvSpPr txBox="1"/>
          <p:nvPr/>
        </p:nvSpPr>
        <p:spPr>
          <a:xfrm>
            <a:off x="6732961" y="193360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Betalingen</a:t>
            </a:r>
            <a:endParaRPr lang="nl-NL" b="1" dirty="0"/>
          </a:p>
        </p:txBody>
      </p:sp>
      <p:sp>
        <p:nvSpPr>
          <p:cNvPr id="25" name="Tekstvak 24"/>
          <p:cNvSpPr txBox="1"/>
          <p:nvPr/>
        </p:nvSpPr>
        <p:spPr>
          <a:xfrm>
            <a:off x="684213" y="2365656"/>
            <a:ext cx="3602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ontvangen uit het buitenland (bijv. vanwege export van producten), willen we graag euro’s ontvangen.</a:t>
            </a:r>
          </a:p>
          <a:p>
            <a:r>
              <a:rPr lang="nl-NL" dirty="0"/>
              <a:t>Buitenlanders moeten dus hun eigen munt omruilen voor euro’s: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zij </a:t>
            </a:r>
            <a:r>
              <a:rPr lang="nl-NL" b="1" dirty="0"/>
              <a:t>vragen</a:t>
            </a:r>
            <a:r>
              <a:rPr lang="nl-NL" dirty="0"/>
              <a:t> euro’s op de valutamarkt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332945" y="2365655"/>
            <a:ext cx="36023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Wanneer wij geld moeten betalen aan het buitenland (bijv. vanwege import van producten), willen die bedrijven graag hun eigen valuta ontvangen.</a:t>
            </a:r>
          </a:p>
          <a:p>
            <a:r>
              <a:rPr lang="nl-NL" dirty="0"/>
              <a:t>Wij moeten dus onze euro omruilen voor die andere valuta:</a:t>
            </a:r>
          </a:p>
          <a:p>
            <a:endParaRPr lang="nl-NL" dirty="0"/>
          </a:p>
          <a:p>
            <a:r>
              <a:rPr lang="nl-NL" dirty="0"/>
              <a:t>dit is dus </a:t>
            </a:r>
            <a:r>
              <a:rPr lang="nl-NL" b="1" dirty="0"/>
              <a:t>aanbod </a:t>
            </a:r>
            <a:r>
              <a:rPr lang="nl-NL" dirty="0"/>
              <a:t>van euro’s op de valutamarkt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90119" y="6048857"/>
            <a:ext cx="123623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Overschot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>BB</a:t>
            </a:r>
            <a:r>
              <a:rPr lang="nl-NL" baseline="-25000" dirty="0">
                <a:solidFill>
                  <a:schemeClr val="tx1"/>
                </a:solidFill>
              </a:rPr>
              <a:t>EU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2468776" y="6048857"/>
            <a:ext cx="276870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ontvangsten &gt; betalingen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 op de betalingsbalans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769741" y="6048857"/>
            <a:ext cx="1964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vraag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  <a:r>
              <a:rPr lang="nl-NL" dirty="0">
                <a:solidFill>
                  <a:schemeClr val="tx1"/>
                </a:solidFill>
              </a:rPr>
              <a:t> &gt; aanbod</a:t>
            </a:r>
            <a:r>
              <a:rPr lang="nl-NL" baseline="-25000" dirty="0">
                <a:solidFill>
                  <a:schemeClr val="tx1"/>
                </a:solidFill>
              </a:rPr>
              <a:t>€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valutamarkt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8304291" y="6187356"/>
            <a:ext cx="180049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Wisselkoers € ↑</a:t>
            </a:r>
          </a:p>
        </p:txBody>
      </p:sp>
      <p:cxnSp>
        <p:nvCxnSpPr>
          <p:cNvPr id="35" name="Rechte verbindingslijn met pijl 34"/>
          <p:cNvCxnSpPr>
            <a:stCxn id="31" idx="3"/>
            <a:endCxn id="32" idx="1"/>
          </p:cNvCxnSpPr>
          <p:nvPr/>
        </p:nvCxnSpPr>
        <p:spPr>
          <a:xfrm>
            <a:off x="1926356" y="6372023"/>
            <a:ext cx="5424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>
            <a:stCxn id="32" idx="3"/>
            <a:endCxn id="33" idx="1"/>
          </p:cNvCxnSpPr>
          <p:nvPr/>
        </p:nvCxnSpPr>
        <p:spPr>
          <a:xfrm>
            <a:off x="5237483" y="6372023"/>
            <a:ext cx="532258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>
            <a:stCxn id="33" idx="3"/>
            <a:endCxn id="34" idx="1"/>
          </p:cNvCxnSpPr>
          <p:nvPr/>
        </p:nvCxnSpPr>
        <p:spPr>
          <a:xfrm flipV="1">
            <a:off x="7733741" y="6372022"/>
            <a:ext cx="57055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1988840"/>
            <a:ext cx="3166647" cy="3166647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F737AA2-AE72-4E4B-BC3D-3272E854839A}"/>
              </a:ext>
            </a:extLst>
          </p:cNvPr>
          <p:cNvSpPr txBox="1"/>
          <p:nvPr/>
        </p:nvSpPr>
        <p:spPr>
          <a:xfrm>
            <a:off x="8508813" y="585363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258812"/>
                </a:solidFill>
              </a:rPr>
              <a:t>appreciatie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2EF19D12-CD94-4AD5-AA1B-1B559C0B24B7}"/>
              </a:ext>
            </a:extLst>
          </p:cNvPr>
          <p:cNvSpPr txBox="1"/>
          <p:nvPr/>
        </p:nvSpPr>
        <p:spPr>
          <a:xfrm>
            <a:off x="8503063" y="58628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258812"/>
                </a:solidFill>
              </a:rPr>
              <a:t>depreciatie</a:t>
            </a:r>
          </a:p>
        </p:txBody>
      </p:sp>
    </p:spTree>
    <p:extLst>
      <p:ext uri="{BB962C8B-B14F-4D97-AF65-F5344CB8AC3E}">
        <p14:creationId xmlns:p14="http://schemas.microsoft.com/office/powerpoint/2010/main" val="36566127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25" grpId="0"/>
      <p:bldP spid="26" grpId="0"/>
      <p:bldP spid="31" grpId="0" animBg="1"/>
      <p:bldP spid="32" grpId="0" animBg="1"/>
      <p:bldP spid="33" grpId="0" animBg="1"/>
      <p:bldP spid="34" grpId="0" animBg="1"/>
      <p:bldP spid="27" grpId="0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Valutamarkt 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een marktmodel van volkomen concurrentie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3079" y="1871841"/>
            <a:ext cx="5684706" cy="3933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Valutamarkt $ t.o.v. €</a:t>
            </a:r>
          </a:p>
          <a:p>
            <a:pPr marL="0" indent="0">
              <a:buNone/>
              <a:tabLst>
                <a:tab pos="360363" algn="l"/>
                <a:tab pos="2509838" algn="l"/>
              </a:tabLst>
            </a:pPr>
            <a:r>
              <a:rPr lang="nl-NL" sz="2000" dirty="0"/>
              <a:t>	</a:t>
            </a: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-16P + 40	</a:t>
            </a:r>
            <a:r>
              <a:rPr lang="nl-NL" sz="1400" dirty="0"/>
              <a:t>P = koers $ in euro’s</a:t>
            </a:r>
            <a:br>
              <a:rPr lang="nl-NL" sz="2000" dirty="0"/>
            </a:br>
            <a:r>
              <a:rPr lang="nl-NL" sz="2000" dirty="0"/>
              <a:t>	</a:t>
            </a: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80P – 40	</a:t>
            </a:r>
            <a:r>
              <a:rPr lang="nl-NL" sz="1400" dirty="0"/>
              <a:t>Q = hoeveelheid $ in mln. stuks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2000" dirty="0"/>
              <a:t>Marktmodel alleen hoeveelheid t.o.v. de prijs.</a:t>
            </a:r>
            <a:br>
              <a:rPr lang="nl-NL" sz="2000" dirty="0"/>
            </a:br>
            <a:r>
              <a:rPr lang="nl-NL" sz="2000" dirty="0"/>
              <a:t>Als “iets anders” verandert, verschuift een lijn.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l-NL" sz="2000" dirty="0"/>
              <a:t>IETS ANDERS = iets dat invloed heeft op BB</a:t>
            </a:r>
            <a:br>
              <a:rPr lang="nl-NL" sz="2000" dirty="0"/>
            </a:br>
            <a:r>
              <a:rPr lang="nl-NL" sz="2000" dirty="0"/>
              <a:t>(invloed op een internationale geldstroom)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368974" y="5983614"/>
            <a:ext cx="156485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/>
              <a:t>Concurrentie-</a:t>
            </a:r>
          </a:p>
          <a:p>
            <a:pPr algn="ctr"/>
            <a:r>
              <a:rPr lang="nl-NL" sz="1600" dirty="0"/>
              <a:t>positie VS ↑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219546" y="5860503"/>
            <a:ext cx="2709396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 err="1"/>
              <a:t>export</a:t>
            </a:r>
            <a:r>
              <a:rPr lang="nl-NL" sz="1600" baseline="-25000" dirty="0" err="1"/>
              <a:t>VS</a:t>
            </a:r>
            <a:r>
              <a:rPr lang="nl-NL" sz="1600" dirty="0"/>
              <a:t> ↑, waardoor de </a:t>
            </a:r>
          </a:p>
          <a:p>
            <a:pPr algn="ctr"/>
            <a:r>
              <a:rPr lang="nl-NL" sz="1600" dirty="0"/>
              <a:t>ontvangsten op de </a:t>
            </a:r>
          </a:p>
          <a:p>
            <a:pPr algn="ctr"/>
            <a:r>
              <a:rPr lang="nl-NL" sz="1600" dirty="0" err="1"/>
              <a:t>betalingsbalans</a:t>
            </a:r>
            <a:r>
              <a:rPr lang="nl-NL" sz="1600" baseline="-25000" dirty="0" err="1"/>
              <a:t>VS</a:t>
            </a:r>
            <a:r>
              <a:rPr lang="nl-NL" sz="1600" dirty="0"/>
              <a:t> ↑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338737" y="5983614"/>
            <a:ext cx="1537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sz="1600" dirty="0"/>
              <a:t>vraag</a:t>
            </a:r>
            <a:r>
              <a:rPr lang="nl-NL" sz="1600" baseline="-25000" dirty="0"/>
              <a:t>$</a:t>
            </a:r>
            <a:r>
              <a:rPr lang="nl-NL" sz="1600" dirty="0"/>
              <a:t> op de</a:t>
            </a:r>
            <a:endParaRPr lang="nl-NL" sz="1600" baseline="-25000" dirty="0"/>
          </a:p>
          <a:p>
            <a:pPr algn="ctr"/>
            <a:r>
              <a:rPr lang="nl-NL" sz="1600" dirty="0"/>
              <a:t>valutamarkt ↑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7265800" y="6106724"/>
            <a:ext cx="162095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Wisselkoers $ ↑</a:t>
            </a:r>
          </a:p>
        </p:txBody>
      </p:sp>
      <p:cxnSp>
        <p:nvCxnSpPr>
          <p:cNvPr id="48" name="Rechte verbindingslijn met pijl 47"/>
          <p:cNvCxnSpPr>
            <a:stCxn id="44" idx="3"/>
            <a:endCxn id="45" idx="1"/>
          </p:cNvCxnSpPr>
          <p:nvPr/>
        </p:nvCxnSpPr>
        <p:spPr>
          <a:xfrm>
            <a:off x="1933826" y="6276002"/>
            <a:ext cx="285720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</p:cNvCxnSpPr>
          <p:nvPr/>
        </p:nvCxnSpPr>
        <p:spPr>
          <a:xfrm>
            <a:off x="4928942" y="6268307"/>
            <a:ext cx="409795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cxnSpLocks/>
            <a:stCxn id="46" idx="3"/>
            <a:endCxn id="47" idx="1"/>
          </p:cNvCxnSpPr>
          <p:nvPr/>
        </p:nvCxnSpPr>
        <p:spPr>
          <a:xfrm flipV="1">
            <a:off x="6876337" y="6276001"/>
            <a:ext cx="389463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7818109" y="1767247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Rechte verbindingslijn 53"/>
          <p:cNvCxnSpPr/>
          <p:nvPr/>
        </p:nvCxnSpPr>
        <p:spPr>
          <a:xfrm flipH="1">
            <a:off x="7799255" y="5298020"/>
            <a:ext cx="36360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Rechte verbindingslijn 54"/>
          <p:cNvCxnSpPr/>
          <p:nvPr/>
        </p:nvCxnSpPr>
        <p:spPr>
          <a:xfrm>
            <a:off x="7818109" y="1769628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55"/>
          <p:cNvCxnSpPr/>
          <p:nvPr/>
        </p:nvCxnSpPr>
        <p:spPr>
          <a:xfrm>
            <a:off x="7818109" y="2475306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/>
          <p:cNvCxnSpPr/>
          <p:nvPr/>
        </p:nvCxnSpPr>
        <p:spPr>
          <a:xfrm>
            <a:off x="7818109" y="3180984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57"/>
          <p:cNvCxnSpPr/>
          <p:nvPr/>
        </p:nvCxnSpPr>
        <p:spPr>
          <a:xfrm>
            <a:off x="7818109" y="3886662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58"/>
          <p:cNvCxnSpPr/>
          <p:nvPr/>
        </p:nvCxnSpPr>
        <p:spPr>
          <a:xfrm>
            <a:off x="7818109" y="4592340"/>
            <a:ext cx="3592016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59"/>
          <p:cNvCxnSpPr/>
          <p:nvPr/>
        </p:nvCxnSpPr>
        <p:spPr>
          <a:xfrm>
            <a:off x="853818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60"/>
          <p:cNvCxnSpPr/>
          <p:nvPr/>
        </p:nvCxnSpPr>
        <p:spPr>
          <a:xfrm>
            <a:off x="925826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61"/>
          <p:cNvCxnSpPr/>
          <p:nvPr/>
        </p:nvCxnSpPr>
        <p:spPr>
          <a:xfrm>
            <a:off x="997834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62"/>
          <p:cNvCxnSpPr/>
          <p:nvPr/>
        </p:nvCxnSpPr>
        <p:spPr>
          <a:xfrm>
            <a:off x="1069842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11418509" y="1769628"/>
            <a:ext cx="0" cy="3528392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9511261" y="5612275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$ × </a:t>
            </a:r>
            <a:r>
              <a:rPr lang="nl-NL" dirty="0" err="1"/>
              <a:t>mln</a:t>
            </a:r>
            <a:endParaRPr lang="nl-NL" dirty="0"/>
          </a:p>
        </p:txBody>
      </p:sp>
      <p:sp>
        <p:nvSpPr>
          <p:cNvPr id="66" name="Tekstvak 65"/>
          <p:cNvSpPr txBox="1"/>
          <p:nvPr/>
        </p:nvSpPr>
        <p:spPr>
          <a:xfrm rot="16200000">
            <a:off x="6015864" y="246626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wisselkoers $ (in €)</a:t>
            </a:r>
          </a:p>
        </p:txBody>
      </p:sp>
      <p:sp>
        <p:nvSpPr>
          <p:cNvPr id="67" name="Tekstvak 66"/>
          <p:cNvSpPr txBox="1"/>
          <p:nvPr/>
        </p:nvSpPr>
        <p:spPr>
          <a:xfrm>
            <a:off x="7231737" y="441507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0,50</a:t>
            </a:r>
          </a:p>
        </p:txBody>
      </p:sp>
      <p:sp>
        <p:nvSpPr>
          <p:cNvPr id="68" name="Tekstvak 67"/>
          <p:cNvSpPr txBox="1"/>
          <p:nvPr/>
        </p:nvSpPr>
        <p:spPr>
          <a:xfrm>
            <a:off x="7231737" y="3676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69" name="Tekstvak 68"/>
          <p:cNvSpPr txBox="1"/>
          <p:nvPr/>
        </p:nvSpPr>
        <p:spPr>
          <a:xfrm>
            <a:off x="7231737" y="299978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1,50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7231737" y="22704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231737" y="15879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2,50</a:t>
            </a:r>
          </a:p>
        </p:txBody>
      </p:sp>
      <p:sp>
        <p:nvSpPr>
          <p:cNvPr id="72" name="Tekstvak 71"/>
          <p:cNvSpPr txBox="1"/>
          <p:nvPr/>
        </p:nvSpPr>
        <p:spPr>
          <a:xfrm>
            <a:off x="8283771" y="53201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73" name="Tekstvak 72"/>
          <p:cNvSpPr txBox="1"/>
          <p:nvPr/>
        </p:nvSpPr>
        <p:spPr>
          <a:xfrm>
            <a:off x="9007768" y="532015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74" name="Tekstvak 73"/>
          <p:cNvSpPr txBox="1"/>
          <p:nvPr/>
        </p:nvSpPr>
        <p:spPr>
          <a:xfrm>
            <a:off x="9721953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30</a:t>
            </a:r>
          </a:p>
        </p:txBody>
      </p:sp>
      <p:sp>
        <p:nvSpPr>
          <p:cNvPr id="75" name="Tekstvak 74"/>
          <p:cNvSpPr txBox="1"/>
          <p:nvPr/>
        </p:nvSpPr>
        <p:spPr>
          <a:xfrm>
            <a:off x="10476895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76" name="Tekstvak 75"/>
          <p:cNvSpPr txBox="1"/>
          <p:nvPr/>
        </p:nvSpPr>
        <p:spPr>
          <a:xfrm>
            <a:off x="11200383" y="5322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78" name="Rechthoek 77"/>
          <p:cNvSpPr/>
          <p:nvPr/>
        </p:nvSpPr>
        <p:spPr>
          <a:xfrm>
            <a:off x="7960821" y="1790644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79" name="Rechte verbindingslijn 78"/>
          <p:cNvCxnSpPr>
            <a:cxnSpLocks/>
          </p:cNvCxnSpPr>
          <p:nvPr/>
        </p:nvCxnSpPr>
        <p:spPr>
          <a:xfrm flipV="1">
            <a:off x="7818506" y="3728027"/>
            <a:ext cx="3590925" cy="847725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0" name="Rechthoek 79"/>
          <p:cNvSpPr/>
          <p:nvPr/>
        </p:nvSpPr>
        <p:spPr>
          <a:xfrm>
            <a:off x="10934260" y="337233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81" name="Rechte verbindingslijn 80"/>
          <p:cNvCxnSpPr>
            <a:cxnSpLocks/>
          </p:cNvCxnSpPr>
          <p:nvPr/>
        </p:nvCxnSpPr>
        <p:spPr>
          <a:xfrm>
            <a:off x="7844901" y="1778843"/>
            <a:ext cx="2851150" cy="350520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 flipV="1">
            <a:off x="7818109" y="4108291"/>
            <a:ext cx="1842527" cy="12789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Rechte verbindingslijn 84"/>
          <p:cNvCxnSpPr/>
          <p:nvPr/>
        </p:nvCxnSpPr>
        <p:spPr>
          <a:xfrm flipV="1">
            <a:off x="7869385" y="3964962"/>
            <a:ext cx="2251848" cy="12788"/>
          </a:xfrm>
          <a:prstGeom prst="line">
            <a:avLst/>
          </a:prstGeom>
          <a:ln w="19050"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echthoek 85"/>
          <p:cNvSpPr/>
          <p:nvPr/>
        </p:nvSpPr>
        <p:spPr>
          <a:xfrm>
            <a:off x="8875824" y="1937316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Q’</a:t>
            </a:r>
            <a:r>
              <a:rPr lang="nl-NL" baseline="-25000" dirty="0" err="1"/>
              <a:t>v</a:t>
            </a:r>
            <a:endParaRPr lang="nl-NL" dirty="0"/>
          </a:p>
        </p:txBody>
      </p:sp>
      <p:sp>
        <p:nvSpPr>
          <p:cNvPr id="84" name="Ovaal 83"/>
          <p:cNvSpPr/>
          <p:nvPr/>
        </p:nvSpPr>
        <p:spPr>
          <a:xfrm>
            <a:off x="10242556" y="3927654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7E6663-4366-4882-85D3-0AA05BC1D41E}"/>
              </a:ext>
            </a:extLst>
          </p:cNvPr>
          <p:cNvSpPr txBox="1"/>
          <p:nvPr/>
        </p:nvSpPr>
        <p:spPr>
          <a:xfrm>
            <a:off x="8538189" y="1426634"/>
            <a:ext cx="207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Valutamarkt $ (t.o.v. €)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4BABAC5-3338-4A1C-A04D-E252A7DF4560}"/>
              </a:ext>
            </a:extLst>
          </p:cNvPr>
          <p:cNvSpPr txBox="1"/>
          <p:nvPr/>
        </p:nvSpPr>
        <p:spPr>
          <a:xfrm>
            <a:off x="351496" y="3033784"/>
            <a:ext cx="4883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nl-NL" sz="2000" dirty="0"/>
              <a:t>Teken marktmodel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nl-NL" sz="2000" dirty="0"/>
              <a:t>Bereken evenwichtsprijs (wisselkoers)</a:t>
            </a:r>
          </a:p>
        </p:txBody>
      </p:sp>
      <p:sp>
        <p:nvSpPr>
          <p:cNvPr id="87" name="Tekstvak 86">
            <a:extLst>
              <a:ext uri="{FF2B5EF4-FFF2-40B4-BE49-F238E27FC236}">
                <a16:creationId xmlns:a16="http://schemas.microsoft.com/office/drawing/2014/main" id="{2E590EBF-4FBE-4C2F-BC2D-91BAF98645D7}"/>
              </a:ext>
            </a:extLst>
          </p:cNvPr>
          <p:cNvSpPr txBox="1"/>
          <p:nvPr/>
        </p:nvSpPr>
        <p:spPr>
          <a:xfrm>
            <a:off x="7326912" y="3994579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0,83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D5AE980-6DB4-4ABA-AF9C-8B3BCFA778A3}"/>
              </a:ext>
            </a:extLst>
          </p:cNvPr>
          <p:cNvSpPr txBox="1"/>
          <p:nvPr/>
        </p:nvSpPr>
        <p:spPr>
          <a:xfrm>
            <a:off x="555577" y="547501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dirty="0"/>
              <a:t>VS in verhouding</a:t>
            </a:r>
            <a:br>
              <a:rPr lang="nl-NL" sz="1200" dirty="0"/>
            </a:br>
            <a:r>
              <a:rPr lang="nl-NL" sz="1200" dirty="0"/>
              <a:t>goedkoper</a:t>
            </a:r>
          </a:p>
        </p:txBody>
      </p:sp>
      <p:cxnSp>
        <p:nvCxnSpPr>
          <p:cNvPr id="88" name="Rechte verbindingslijn 87">
            <a:extLst>
              <a:ext uri="{FF2B5EF4-FFF2-40B4-BE49-F238E27FC236}">
                <a16:creationId xmlns:a16="http://schemas.microsoft.com/office/drawing/2014/main" id="{4904369F-38DF-4688-9C1A-452939D4524E}"/>
              </a:ext>
            </a:extLst>
          </p:cNvPr>
          <p:cNvCxnSpPr>
            <a:cxnSpLocks/>
          </p:cNvCxnSpPr>
          <p:nvPr/>
        </p:nvCxnSpPr>
        <p:spPr>
          <a:xfrm>
            <a:off x="7855817" y="1788270"/>
            <a:ext cx="2851150" cy="3505200"/>
          </a:xfrm>
          <a:prstGeom prst="line">
            <a:avLst/>
          </a:prstGeom>
          <a:ln>
            <a:solidFill>
              <a:srgbClr val="ED4D0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2" name="Ovaal 81"/>
          <p:cNvSpPr/>
          <p:nvPr/>
        </p:nvSpPr>
        <p:spPr>
          <a:xfrm>
            <a:off x="9679371" y="4055321"/>
            <a:ext cx="124991" cy="12499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7065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5286 -0.005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78" grpId="0"/>
      <p:bldP spid="80" grpId="0"/>
      <p:bldP spid="86" grpId="0"/>
      <p:bldP spid="84" grpId="0" animBg="1"/>
      <p:bldP spid="14" grpId="0"/>
      <p:bldP spid="14" grpId="1"/>
      <p:bldP spid="87" grpId="0"/>
      <p:bldP spid="15" grpId="0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Valutamarkt: </a:t>
            </a:r>
            <a:r>
              <a:rPr lang="nl-NL" sz="2400" dirty="0"/>
              <a:t>flexibele wisselkoersen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6956" y="1619250"/>
            <a:ext cx="5442725" cy="3933354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nl-NL" sz="1800" dirty="0"/>
              <a:t>Gebeurtenissen in de economie (VS) hebben via veranderde geldstromen invloed op de wisselkoers: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nl-NL" sz="1800" b="1" dirty="0"/>
              <a:t>economische groei</a:t>
            </a:r>
            <a:r>
              <a:rPr lang="nl-NL" sz="18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laat de import toenemen;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aanbod stijgt (koers daalt)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slechtere concurrentiepositie </a:t>
            </a:r>
            <a:r>
              <a:rPr lang="nl-NL" sz="1800" dirty="0"/>
              <a:t>(</a:t>
            </a:r>
            <a:r>
              <a:rPr lang="nl-NL" sz="1800" b="1" dirty="0"/>
              <a:t>hoge inflatie</a:t>
            </a:r>
            <a:r>
              <a:rPr lang="nl-NL" sz="1800" dirty="0"/>
              <a:t>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zorgt voor minder export;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daalt (koers daalt)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economische groei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trekt buitenlandse beleggers/investeerders;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stijgt (koers stijgt)</a:t>
            </a:r>
            <a:endParaRPr lang="nl-NL" sz="1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nl-NL" sz="1800" b="1" dirty="0"/>
              <a:t>een stijging van de rente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trekt buitenlandse beleggers;</a:t>
            </a:r>
            <a:r>
              <a:rPr lang="nl-NL" sz="1800" dirty="0"/>
              <a:t>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vraag stijgt (koers stijgt)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nl-NL" sz="1600" dirty="0"/>
              <a:t>ook: aanbod daalt (koers daalt)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nl-NL" sz="1500" dirty="0"/>
          </a:p>
        </p:txBody>
      </p:sp>
      <p:sp>
        <p:nvSpPr>
          <p:cNvPr id="44" name="Tekstvak 43"/>
          <p:cNvSpPr txBox="1"/>
          <p:nvPr/>
        </p:nvSpPr>
        <p:spPr>
          <a:xfrm>
            <a:off x="479376" y="6161528"/>
            <a:ext cx="156164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/>
              <a:t>Gebeurtenis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2826622" y="6023029"/>
            <a:ext cx="15824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/>
              <a:t>Internationale</a:t>
            </a:r>
            <a:br>
              <a:rPr lang="nl-NL" dirty="0"/>
            </a:br>
            <a:r>
              <a:rPr lang="nl-NL" dirty="0"/>
              <a:t>geldstroom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5303912" y="6023029"/>
            <a:ext cx="157126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NL" dirty="0" err="1"/>
              <a:t>Q</a:t>
            </a:r>
            <a:r>
              <a:rPr lang="nl-NL" baseline="-25000" dirty="0" err="1"/>
              <a:t>v</a:t>
            </a:r>
            <a:r>
              <a:rPr lang="nl-NL" dirty="0"/>
              <a:t> en/of </a:t>
            </a:r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baseline="-25000" dirty="0"/>
          </a:p>
          <a:p>
            <a:pPr algn="ctr"/>
            <a:r>
              <a:rPr lang="nl-NL" dirty="0"/>
              <a:t>valutamarkt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7427752" y="6161528"/>
            <a:ext cx="14045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Wisselkoers</a:t>
            </a:r>
          </a:p>
        </p:txBody>
      </p:sp>
      <p:cxnSp>
        <p:nvCxnSpPr>
          <p:cNvPr id="48" name="Rechte verbindingslijn met pijl 47"/>
          <p:cNvCxnSpPr>
            <a:cxnSpLocks/>
            <a:stCxn id="44" idx="3"/>
            <a:endCxn id="45" idx="1"/>
          </p:cNvCxnSpPr>
          <p:nvPr/>
        </p:nvCxnSpPr>
        <p:spPr>
          <a:xfrm>
            <a:off x="2041022" y="6346194"/>
            <a:ext cx="785600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  <a:stCxn id="45" idx="3"/>
            <a:endCxn id="46" idx="1"/>
          </p:cNvCxnSpPr>
          <p:nvPr/>
        </p:nvCxnSpPr>
        <p:spPr>
          <a:xfrm>
            <a:off x="4409106" y="6346195"/>
            <a:ext cx="894806" cy="0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>
            <a:cxnSpLocks/>
            <a:stCxn id="46" idx="3"/>
            <a:endCxn id="47" idx="1"/>
          </p:cNvCxnSpPr>
          <p:nvPr/>
        </p:nvCxnSpPr>
        <p:spPr>
          <a:xfrm flipV="1">
            <a:off x="6875176" y="6346194"/>
            <a:ext cx="552576" cy="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2FFAE4F-7E8B-40C2-9F86-7F7DB825D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96" y="3263946"/>
            <a:ext cx="2964373" cy="2704155"/>
          </a:xfrm>
          <a:prstGeom prst="rect">
            <a:avLst/>
          </a:prstGeom>
        </p:spPr>
      </p:pic>
      <p:pic>
        <p:nvPicPr>
          <p:cNvPr id="87" name="Afbeelding 8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FDDD0466-EF0A-4544-A66B-566CB592E8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6" y="1847116"/>
            <a:ext cx="2057140" cy="1440000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E6517EA8-91A0-485A-8C84-A7DB33B57E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5"/>
          <a:stretch/>
        </p:blipFill>
        <p:spPr>
          <a:xfrm>
            <a:off x="10200456" y="1302729"/>
            <a:ext cx="1684588" cy="1944000"/>
          </a:xfrm>
          <a:prstGeom prst="rect">
            <a:avLst/>
          </a:prstGeom>
        </p:spPr>
      </p:pic>
      <p:sp>
        <p:nvSpPr>
          <p:cNvPr id="89" name="Tekstvak 88">
            <a:extLst>
              <a:ext uri="{FF2B5EF4-FFF2-40B4-BE49-F238E27FC236}">
                <a16:creationId xmlns:a16="http://schemas.microsoft.com/office/drawing/2014/main" id="{0FB15E1E-655E-4892-B96F-8EE6D5A5066B}"/>
              </a:ext>
            </a:extLst>
          </p:cNvPr>
          <p:cNvSpPr txBox="1"/>
          <p:nvPr/>
        </p:nvSpPr>
        <p:spPr>
          <a:xfrm>
            <a:off x="10704512" y="227472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€</a:t>
            </a:r>
            <a:endParaRPr lang="nl-NL" sz="4400" b="1" dirty="0">
              <a:solidFill>
                <a:srgbClr val="C00000"/>
              </a:solidFill>
            </a:endParaRPr>
          </a:p>
        </p:txBody>
      </p:sp>
      <p:sp>
        <p:nvSpPr>
          <p:cNvPr id="90" name="Tekstvak 89">
            <a:extLst>
              <a:ext uri="{FF2B5EF4-FFF2-40B4-BE49-F238E27FC236}">
                <a16:creationId xmlns:a16="http://schemas.microsoft.com/office/drawing/2014/main" id="{19A30E91-9AB8-49AA-BFD2-BF3DDAFD8DC0}"/>
              </a:ext>
            </a:extLst>
          </p:cNvPr>
          <p:cNvSpPr txBox="1"/>
          <p:nvPr/>
        </p:nvSpPr>
        <p:spPr>
          <a:xfrm>
            <a:off x="6633065" y="2235736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C00000"/>
                </a:solidFill>
              </a:rPr>
              <a:t>$</a:t>
            </a:r>
            <a:endParaRPr lang="nl-NL" sz="4400" b="1" dirty="0">
              <a:solidFill>
                <a:srgbClr val="C00000"/>
              </a:solidFill>
            </a:endParaRP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68049C1-3CC9-4D59-A9D1-F3531B8D9E49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2" name="Pijl: links 11">
              <a:extLst>
                <a:ext uri="{FF2B5EF4-FFF2-40B4-BE49-F238E27FC236}">
                  <a16:creationId xmlns:a16="http://schemas.microsoft.com/office/drawing/2014/main" id="{C2A7E73E-6DB4-4525-9D77-A75CCD15E16F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2" name="Afbeelding 91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E2D8D7A1-0C1E-4E94-9601-24F6228933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93" name="Afbeelding 92">
              <a:extLst>
                <a:ext uri="{FF2B5EF4-FFF2-40B4-BE49-F238E27FC236}">
                  <a16:creationId xmlns:a16="http://schemas.microsoft.com/office/drawing/2014/main" id="{147E5EF5-3718-460D-8537-91AC76F89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3" name="Groep 12">
            <a:extLst>
              <a:ext uri="{FF2B5EF4-FFF2-40B4-BE49-F238E27FC236}">
                <a16:creationId xmlns:a16="http://schemas.microsoft.com/office/drawing/2014/main" id="{BED0039D-BFF9-4F5C-9212-E1A9128FA1FD}"/>
              </a:ext>
            </a:extLst>
          </p:cNvPr>
          <p:cNvGrpSpPr/>
          <p:nvPr/>
        </p:nvGrpSpPr>
        <p:grpSpPr>
          <a:xfrm>
            <a:off x="7976019" y="2555487"/>
            <a:ext cx="2296710" cy="342622"/>
            <a:chOff x="7976019" y="2555487"/>
            <a:chExt cx="2296710" cy="342622"/>
          </a:xfrm>
        </p:grpSpPr>
        <p:sp>
          <p:nvSpPr>
            <p:cNvPr id="91" name="Pijl: links 90">
              <a:extLst>
                <a:ext uri="{FF2B5EF4-FFF2-40B4-BE49-F238E27FC236}">
                  <a16:creationId xmlns:a16="http://schemas.microsoft.com/office/drawing/2014/main" id="{5B6E1B87-8888-49CF-9941-3B6C4258EB95}"/>
                </a:ext>
              </a:extLst>
            </p:cNvPr>
            <p:cNvSpPr/>
            <p:nvPr/>
          </p:nvSpPr>
          <p:spPr>
            <a:xfrm rot="10800000">
              <a:off x="7976019" y="2557736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4" name="Afbeelding 93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C8098B0E-D2C3-4D57-9796-4D0DAA053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032053" y="2574109"/>
              <a:ext cx="751497" cy="324000"/>
            </a:xfrm>
            <a:prstGeom prst="rect">
              <a:avLst/>
            </a:prstGeom>
          </p:spPr>
        </p:pic>
        <p:pic>
          <p:nvPicPr>
            <p:cNvPr id="95" name="Afbeelding 94">
              <a:extLst>
                <a:ext uri="{FF2B5EF4-FFF2-40B4-BE49-F238E27FC236}">
                  <a16:creationId xmlns:a16="http://schemas.microsoft.com/office/drawing/2014/main" id="{2CE14F52-2D3C-40D4-87F7-9A6C5B4B6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435052" y="2555487"/>
              <a:ext cx="618623" cy="324000"/>
            </a:xfrm>
            <a:prstGeom prst="rect">
              <a:avLst/>
            </a:prstGeom>
          </p:spPr>
        </p:pic>
      </p:grpSp>
      <p:grpSp>
        <p:nvGrpSpPr>
          <p:cNvPr id="96" name="Groep 95">
            <a:extLst>
              <a:ext uri="{FF2B5EF4-FFF2-40B4-BE49-F238E27FC236}">
                <a16:creationId xmlns:a16="http://schemas.microsoft.com/office/drawing/2014/main" id="{B3522EBD-E654-4E5C-A32A-EBB3E2E8077A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97" name="Pijl: links 96">
              <a:extLst>
                <a:ext uri="{FF2B5EF4-FFF2-40B4-BE49-F238E27FC236}">
                  <a16:creationId xmlns:a16="http://schemas.microsoft.com/office/drawing/2014/main" id="{3A860F41-908C-414A-8EC8-10B6E00CEF8E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8" name="Afbeelding 97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CAB601DB-F306-42E7-926E-7941ADA60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99" name="Afbeelding 98">
              <a:extLst>
                <a:ext uri="{FF2B5EF4-FFF2-40B4-BE49-F238E27FC236}">
                  <a16:creationId xmlns:a16="http://schemas.microsoft.com/office/drawing/2014/main" id="{1893A3F8-A28F-443F-8578-8352A11C8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grpSp>
        <p:nvGrpSpPr>
          <p:cNvPr id="104" name="Groep 103">
            <a:extLst>
              <a:ext uri="{FF2B5EF4-FFF2-40B4-BE49-F238E27FC236}">
                <a16:creationId xmlns:a16="http://schemas.microsoft.com/office/drawing/2014/main" id="{D8BEA827-1FEC-4AF5-B299-10C47A5121C2}"/>
              </a:ext>
            </a:extLst>
          </p:cNvPr>
          <p:cNvGrpSpPr/>
          <p:nvPr/>
        </p:nvGrpSpPr>
        <p:grpSpPr>
          <a:xfrm>
            <a:off x="7903746" y="2195628"/>
            <a:ext cx="2296710" cy="342622"/>
            <a:chOff x="7903746" y="2195628"/>
            <a:chExt cx="2296710" cy="342622"/>
          </a:xfrm>
        </p:grpSpPr>
        <p:sp>
          <p:nvSpPr>
            <p:cNvPr id="105" name="Pijl: links 104">
              <a:extLst>
                <a:ext uri="{FF2B5EF4-FFF2-40B4-BE49-F238E27FC236}">
                  <a16:creationId xmlns:a16="http://schemas.microsoft.com/office/drawing/2014/main" id="{A409CD7E-4FF1-41FB-948B-4CD85F317C0F}"/>
                </a:ext>
              </a:extLst>
            </p:cNvPr>
            <p:cNvSpPr/>
            <p:nvPr/>
          </p:nvSpPr>
          <p:spPr>
            <a:xfrm>
              <a:off x="7903746" y="2207738"/>
              <a:ext cx="2296710" cy="320385"/>
            </a:xfrm>
            <a:prstGeom prst="leftArrow">
              <a:avLst/>
            </a:prstGeom>
            <a:solidFill>
              <a:srgbClr val="528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6" name="Afbeelding 105" descr="Afbeelding met tekst, krant&#10;&#10;Automatisch gegenereerde beschrijving">
              <a:extLst>
                <a:ext uri="{FF2B5EF4-FFF2-40B4-BE49-F238E27FC236}">
                  <a16:creationId xmlns:a16="http://schemas.microsoft.com/office/drawing/2014/main" id="{4B4A7A0A-3949-4650-A433-3E824E530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665" b="17665"/>
            <a:stretch/>
          </p:blipFill>
          <p:spPr>
            <a:xfrm>
              <a:off x="8106561" y="2214250"/>
              <a:ext cx="751497" cy="324000"/>
            </a:xfrm>
            <a:prstGeom prst="rect">
              <a:avLst/>
            </a:prstGeom>
          </p:spPr>
        </p:pic>
        <p:pic>
          <p:nvPicPr>
            <p:cNvPr id="107" name="Afbeelding 106">
              <a:extLst>
                <a:ext uri="{FF2B5EF4-FFF2-40B4-BE49-F238E27FC236}">
                  <a16:creationId xmlns:a16="http://schemas.microsoft.com/office/drawing/2014/main" id="{1075AD29-A76D-4C3A-8A0D-A2EBDE0B6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2" t="25662" r="20070" b="26232"/>
            <a:stretch/>
          </p:blipFill>
          <p:spPr>
            <a:xfrm>
              <a:off x="9509560" y="2195628"/>
              <a:ext cx="618623" cy="324000"/>
            </a:xfrm>
            <a:prstGeom prst="rect">
              <a:avLst/>
            </a:prstGeom>
          </p:spPr>
        </p:pic>
      </p:grp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AC60548-165B-4562-9A85-740756952FCA}"/>
              </a:ext>
            </a:extLst>
          </p:cNvPr>
          <p:cNvCxnSpPr/>
          <p:nvPr/>
        </p:nvCxnSpPr>
        <p:spPr>
          <a:xfrm flipV="1">
            <a:off x="8455446" y="4437112"/>
            <a:ext cx="1691489" cy="775692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9635E00-67EB-451A-A5D9-95354253F4E6}"/>
              </a:ext>
            </a:extLst>
          </p:cNvPr>
          <p:cNvCxnSpPr/>
          <p:nvPr/>
        </p:nvCxnSpPr>
        <p:spPr>
          <a:xfrm>
            <a:off x="8539856" y="3613945"/>
            <a:ext cx="1250820" cy="1667276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6171FB29-EB24-45DE-A53C-246435A5D9EE}"/>
              </a:ext>
            </a:extLst>
          </p:cNvPr>
          <p:cNvCxnSpPr>
            <a:cxnSpLocks/>
          </p:cNvCxnSpPr>
          <p:nvPr/>
        </p:nvCxnSpPr>
        <p:spPr>
          <a:xfrm>
            <a:off x="7941223" y="3783731"/>
            <a:ext cx="1142846" cy="1510126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E9D5DA00-928E-4CA6-B1C9-3F9043E44EC3}"/>
              </a:ext>
            </a:extLst>
          </p:cNvPr>
          <p:cNvCxnSpPr/>
          <p:nvPr/>
        </p:nvCxnSpPr>
        <p:spPr>
          <a:xfrm flipV="1">
            <a:off x="7937805" y="4197561"/>
            <a:ext cx="1691489" cy="775692"/>
          </a:xfrm>
          <a:prstGeom prst="line">
            <a:avLst/>
          </a:prstGeom>
          <a:ln w="19050">
            <a:solidFill>
              <a:srgbClr val="ED4D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35338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C93AAEB-0C1D-433A-A629-5C7FCF7A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200" dirty="0"/>
              <a:t>Onderstaande gebeurtenissen hebben te maken </a:t>
            </a:r>
            <a:br>
              <a:rPr lang="nl-NL" sz="2200" dirty="0"/>
            </a:br>
            <a:r>
              <a:rPr lang="nl-NL" sz="2200" dirty="0"/>
              <a:t>met Denemarken.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200" dirty="0"/>
              <a:t>Geef van onderstaande gebeurtenissen aan..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op welke deelrekening van de betalingsbalans het staat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dirty="0"/>
              <a:t>of het gaat om ontvangsten of betalingen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nl-NL" dirty="0"/>
              <a:t>en of de koers van de Deense Kroon stijgt / daalt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nl-NL" dirty="0"/>
          </a:p>
          <a:p>
            <a:pPr marL="0" lvl="1" indent="0">
              <a:buNone/>
            </a:pP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6551F248-A0D8-47AA-ADBB-1A3C6DA00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19248"/>
              </p:ext>
            </p:extLst>
          </p:nvPr>
        </p:nvGraphicFramePr>
        <p:xfrm>
          <a:off x="1460938" y="2811368"/>
          <a:ext cx="10426261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27">
                  <a:extLst>
                    <a:ext uri="{9D8B030D-6E8A-4147-A177-3AD203B41FA5}">
                      <a16:colId xmlns:a16="http://schemas.microsoft.com/office/drawing/2014/main" val="3209244200"/>
                    </a:ext>
                  </a:extLst>
                </a:gridCol>
                <a:gridCol w="4688567">
                  <a:extLst>
                    <a:ext uri="{9D8B030D-6E8A-4147-A177-3AD203B41FA5}">
                      <a16:colId xmlns:a16="http://schemas.microsoft.com/office/drawing/2014/main" val="84025894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3156376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07423082"/>
                    </a:ext>
                  </a:extLst>
                </a:gridCol>
                <a:gridCol w="1398711">
                  <a:extLst>
                    <a:ext uri="{9D8B030D-6E8A-4147-A177-3AD203B41FA5}">
                      <a16:colId xmlns:a16="http://schemas.microsoft.com/office/drawing/2014/main" val="21975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Deelrekening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Ontvangst/Betaling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Koers DKR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5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bestedingen van de Deense bevolking stijgen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57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De inflatie in Denemarken stijgt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1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Een Chinees bedrijf bouwt een distributiecentrum nabij Kopenhagen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367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Het Nederlandse pensioenfonds ABP koopt voor 5 miljard Deense kronen Deense staatsobligaties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9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In de zomervakantie gaan veel Denen op vakantie in Zuid 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938410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EA5E2014-3B99-4E16-9418-258ACFEEBE01}"/>
              </a:ext>
            </a:extLst>
          </p:cNvPr>
          <p:cNvSpPr txBox="1"/>
          <p:nvPr/>
        </p:nvSpPr>
        <p:spPr>
          <a:xfrm>
            <a:off x="6376676" y="319691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Goederenrekening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575AE3C-CE83-4AD6-B3D6-12B47883DF06}"/>
              </a:ext>
            </a:extLst>
          </p:cNvPr>
          <p:cNvSpPr txBox="1"/>
          <p:nvPr/>
        </p:nvSpPr>
        <p:spPr>
          <a:xfrm>
            <a:off x="8745310" y="319691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Betalingen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2BD33E9-18C8-4AD5-A419-AB9450D3C3F8}"/>
              </a:ext>
            </a:extLst>
          </p:cNvPr>
          <p:cNvSpPr txBox="1"/>
          <p:nvPr/>
        </p:nvSpPr>
        <p:spPr>
          <a:xfrm>
            <a:off x="10907061" y="319691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943DC76-F9FE-4296-A339-AFC0DF99221B}"/>
              </a:ext>
            </a:extLst>
          </p:cNvPr>
          <p:cNvSpPr txBox="1"/>
          <p:nvPr/>
        </p:nvSpPr>
        <p:spPr>
          <a:xfrm>
            <a:off x="6376676" y="3572408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Goederenrekening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23CB2EF-5BDA-48B3-A34F-1E57AC64DC38}"/>
              </a:ext>
            </a:extLst>
          </p:cNvPr>
          <p:cNvSpPr txBox="1"/>
          <p:nvPr/>
        </p:nvSpPr>
        <p:spPr>
          <a:xfrm>
            <a:off x="8646725" y="3572408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9FBB39E-CA8B-45F7-8ABB-0B9FC875ECD7}"/>
              </a:ext>
            </a:extLst>
          </p:cNvPr>
          <p:cNvSpPr txBox="1"/>
          <p:nvPr/>
        </p:nvSpPr>
        <p:spPr>
          <a:xfrm>
            <a:off x="10907061" y="3572408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2F366DA3-C9BA-4A7A-8F13-3E58315CE8DE}"/>
              </a:ext>
            </a:extLst>
          </p:cNvPr>
          <p:cNvSpPr txBox="1"/>
          <p:nvPr/>
        </p:nvSpPr>
        <p:spPr>
          <a:xfrm>
            <a:off x="6463238" y="4051759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Kapitaalrekening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723642D-01C5-4FBA-B776-79A5B7BEFBAB}"/>
              </a:ext>
            </a:extLst>
          </p:cNvPr>
          <p:cNvSpPr txBox="1"/>
          <p:nvPr/>
        </p:nvSpPr>
        <p:spPr>
          <a:xfrm>
            <a:off x="8646725" y="4051759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9F3446B-0CFD-4376-92C1-D51BDBA914CE}"/>
              </a:ext>
            </a:extLst>
          </p:cNvPr>
          <p:cNvSpPr txBox="1"/>
          <p:nvPr/>
        </p:nvSpPr>
        <p:spPr>
          <a:xfrm>
            <a:off x="10918282" y="405175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stijgt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C06F61E-A99C-4806-91D0-B0C55864AD63}"/>
              </a:ext>
            </a:extLst>
          </p:cNvPr>
          <p:cNvSpPr txBox="1"/>
          <p:nvPr/>
        </p:nvSpPr>
        <p:spPr>
          <a:xfrm>
            <a:off x="6463238" y="4615513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Kapitaalrekening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32E7147-0036-44FA-AF31-F828D495A375}"/>
              </a:ext>
            </a:extLst>
          </p:cNvPr>
          <p:cNvSpPr txBox="1"/>
          <p:nvPr/>
        </p:nvSpPr>
        <p:spPr>
          <a:xfrm>
            <a:off x="8646725" y="4615513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Ontvangsten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1E91B4A-BDB4-4DC8-8172-A29003972359}"/>
              </a:ext>
            </a:extLst>
          </p:cNvPr>
          <p:cNvSpPr txBox="1"/>
          <p:nvPr/>
        </p:nvSpPr>
        <p:spPr>
          <a:xfrm>
            <a:off x="10918282" y="4615513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stijgt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3E4A9F7-6A87-4736-BD79-0922A806D616}"/>
              </a:ext>
            </a:extLst>
          </p:cNvPr>
          <p:cNvSpPr txBox="1"/>
          <p:nvPr/>
        </p:nvSpPr>
        <p:spPr>
          <a:xfrm>
            <a:off x="6428774" y="5190361"/>
            <a:ext cx="1778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Dienstenrekening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8996B15-4705-4E24-84E6-E974F85A6850}"/>
              </a:ext>
            </a:extLst>
          </p:cNvPr>
          <p:cNvSpPr txBox="1"/>
          <p:nvPr/>
        </p:nvSpPr>
        <p:spPr>
          <a:xfrm>
            <a:off x="8745310" y="5190361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Betalingen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2410A6F-5CC8-4491-9FAE-F03D330D9A5D}"/>
              </a:ext>
            </a:extLst>
          </p:cNvPr>
          <p:cNvSpPr txBox="1"/>
          <p:nvPr/>
        </p:nvSpPr>
        <p:spPr>
          <a:xfrm>
            <a:off x="10907061" y="5190361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258812"/>
                </a:solidFill>
              </a:rPr>
              <a:t>daalt</a:t>
            </a:r>
          </a:p>
        </p:txBody>
      </p:sp>
    </p:spTree>
    <p:extLst>
      <p:ext uri="{BB962C8B-B14F-4D97-AF65-F5344CB8AC3E}">
        <p14:creationId xmlns:p14="http://schemas.microsoft.com/office/powerpoint/2010/main" val="59691556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DD6ED018-B08A-44C1-9C82-25FF8C0A5232}" vid="{99E64DD1-B0F0-4953-8DDC-BB04212A106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2383</TotalTime>
  <Words>1478</Words>
  <Application>Microsoft Office PowerPoint</Application>
  <PresentationFormat>Breedbeeld</PresentationFormat>
  <Paragraphs>311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Wingdings</vt:lpstr>
      <vt:lpstr>economielokaal vwoNieuw</vt:lpstr>
      <vt:lpstr>Wisselkoersen</vt:lpstr>
      <vt:lpstr>De valutamarkt</vt:lpstr>
      <vt:lpstr>Betalingsbalans</vt:lpstr>
      <vt:lpstr>Betalingsbalans bewerkte cijfers DNB (2011) in mln. euro’s</vt:lpstr>
      <vt:lpstr>Betalingsbalans </vt:lpstr>
      <vt:lpstr>Betalingsbalans en wisselkoers</vt:lpstr>
      <vt:lpstr>Valutamarkt  een marktmodel van volkomen concurrentie</vt:lpstr>
      <vt:lpstr>Valutamarkt: flexibele wisselkoersen</vt:lpstr>
      <vt:lpstr>PowerPoint-presentatie</vt:lpstr>
      <vt:lpstr>De valutamarkt  als een markt van volkomen concurrentie</vt:lpstr>
      <vt:lpstr>Gevolgen wisselkoersverandering voor de export</vt:lpstr>
      <vt:lpstr>Gevolgen wisselkoersverandering voor de import</vt:lpstr>
      <vt:lpstr>Flexibele wisselkoersen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Consumentensurplus</dc:title>
  <dc:creator>Paul</dc:creator>
  <cp:lastModifiedBy>Paul Bloemers</cp:lastModifiedBy>
  <cp:revision>111</cp:revision>
  <dcterms:created xsi:type="dcterms:W3CDTF">2011-11-07T19:45:01Z</dcterms:created>
  <dcterms:modified xsi:type="dcterms:W3CDTF">2021-12-26T09:20:55Z</dcterms:modified>
</cp:coreProperties>
</file>