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2"/>
  </p:notesMasterIdLst>
  <p:sldIdLst>
    <p:sldId id="256" r:id="rId2"/>
    <p:sldId id="264" r:id="rId3"/>
    <p:sldId id="261" r:id="rId4"/>
    <p:sldId id="262" r:id="rId5"/>
    <p:sldId id="257" r:id="rId6"/>
    <p:sldId id="265" r:id="rId7"/>
    <p:sldId id="259" r:id="rId8"/>
    <p:sldId id="260" r:id="rId9"/>
    <p:sldId id="258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00"/>
    <a:srgbClr val="BE1622"/>
    <a:srgbClr val="5B9B32"/>
    <a:srgbClr val="ED4D0F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1CFA7-DAA0-4BCE-9A09-D6A8F827D6EB}" v="111" dt="2023-07-11T06:41:08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7091CFA7-DAA0-4BCE-9A09-D6A8F827D6EB}"/>
    <pc:docChg chg="undo redo custSel addSld modSld modMainMaster">
      <pc:chgData name="Paul Bloemers" userId="fe3832ff3b233e04" providerId="LiveId" clId="{7091CFA7-DAA0-4BCE-9A09-D6A8F827D6EB}" dt="2023-07-11T06:41:08.862" v="742" actId="20577"/>
      <pc:docMkLst>
        <pc:docMk/>
      </pc:docMkLst>
      <pc:sldChg chg="modSp">
        <pc:chgData name="Paul Bloemers" userId="fe3832ff3b233e04" providerId="LiveId" clId="{7091CFA7-DAA0-4BCE-9A09-D6A8F827D6EB}" dt="2023-07-11T05:56:19.282" v="0"/>
        <pc:sldMkLst>
          <pc:docMk/>
          <pc:sldMk cId="125327104" sldId="256"/>
        </pc:sldMkLst>
        <pc:spChg chg="mod">
          <ac:chgData name="Paul Bloemers" userId="fe3832ff3b233e04" providerId="LiveId" clId="{7091CFA7-DAA0-4BCE-9A09-D6A8F827D6EB}" dt="2023-07-11T05:56:19.282" v="0"/>
          <ac:spMkLst>
            <pc:docMk/>
            <pc:sldMk cId="125327104" sldId="256"/>
            <ac:spMk id="2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6:19.282" v="0"/>
          <ac:spMkLst>
            <pc:docMk/>
            <pc:sldMk cId="125327104" sldId="256"/>
            <ac:spMk id="3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7091CFA7-DAA0-4BCE-9A09-D6A8F827D6EB}" dt="2023-07-11T06:35:14.908" v="674"/>
        <pc:sldMkLst>
          <pc:docMk/>
          <pc:sldMk cId="3091899086" sldId="257"/>
        </pc:sldMkLst>
        <pc:spChg chg="mod ord">
          <ac:chgData name="Paul Bloemers" userId="fe3832ff3b233e04" providerId="LiveId" clId="{7091CFA7-DAA0-4BCE-9A09-D6A8F827D6EB}" dt="2023-07-11T06:00:06.423" v="48" actId="700"/>
          <ac:spMkLst>
            <pc:docMk/>
            <pc:sldMk cId="3091899086" sldId="257"/>
            <ac:spMk id="2" creationId="{00000000-0000-0000-0000-000000000000}"/>
          </ac:spMkLst>
        </pc:spChg>
        <pc:spChg chg="del mod ord">
          <ac:chgData name="Paul Bloemers" userId="fe3832ff3b233e04" providerId="LiveId" clId="{7091CFA7-DAA0-4BCE-9A09-D6A8F827D6EB}" dt="2023-07-11T05:59:59.718" v="47" actId="21"/>
          <ac:spMkLst>
            <pc:docMk/>
            <pc:sldMk cId="3091899086" sldId="257"/>
            <ac:spMk id="3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00:31.851" v="53" actId="14100"/>
          <ac:spMkLst>
            <pc:docMk/>
            <pc:sldMk cId="3091899086" sldId="257"/>
            <ac:spMk id="4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00:46.898" v="60" actId="14100"/>
          <ac:spMkLst>
            <pc:docMk/>
            <pc:sldMk cId="3091899086" sldId="257"/>
            <ac:spMk id="5" creationId="{00000000-0000-0000-0000-000000000000}"/>
          </ac:spMkLst>
        </pc:spChg>
        <pc:spChg chg="add del mod ord">
          <ac:chgData name="Paul Bloemers" userId="fe3832ff3b233e04" providerId="LiveId" clId="{7091CFA7-DAA0-4BCE-9A09-D6A8F827D6EB}" dt="2023-07-11T06:00:06.423" v="48" actId="700"/>
          <ac:spMkLst>
            <pc:docMk/>
            <pc:sldMk cId="3091899086" sldId="257"/>
            <ac:spMk id="10" creationId="{E2676D73-8CC1-9F97-6C0B-DB07C23E66E5}"/>
          </ac:spMkLst>
        </pc:spChg>
        <pc:spChg chg="mod">
          <ac:chgData name="Paul Bloemers" userId="fe3832ff3b233e04" providerId="LiveId" clId="{7091CFA7-DAA0-4BCE-9A09-D6A8F827D6EB}" dt="2023-07-11T06:00:21.290" v="52" actId="207"/>
          <ac:spMkLst>
            <pc:docMk/>
            <pc:sldMk cId="3091899086" sldId="257"/>
            <ac:spMk id="11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00:15.307" v="51" actId="207"/>
          <ac:spMkLst>
            <pc:docMk/>
            <pc:sldMk cId="3091899086" sldId="257"/>
            <ac:spMk id="12" creationId="{00000000-0000-0000-0000-000000000000}"/>
          </ac:spMkLst>
        </pc:spChg>
        <pc:spChg chg="add del mod ord">
          <ac:chgData name="Paul Bloemers" userId="fe3832ff3b233e04" providerId="LiveId" clId="{7091CFA7-DAA0-4BCE-9A09-D6A8F827D6EB}" dt="2023-07-11T06:00:10.189" v="50" actId="478"/>
          <ac:spMkLst>
            <pc:docMk/>
            <pc:sldMk cId="3091899086" sldId="257"/>
            <ac:spMk id="14" creationId="{430C73E4-2AE6-D8E3-5DA0-1E81F9C72B06}"/>
          </ac:spMkLst>
        </pc:spChg>
        <pc:spChg chg="add mod">
          <ac:chgData name="Paul Bloemers" userId="fe3832ff3b233e04" providerId="LiveId" clId="{7091CFA7-DAA0-4BCE-9A09-D6A8F827D6EB}" dt="2023-07-11T06:00:41.492" v="59" actId="1036"/>
          <ac:spMkLst>
            <pc:docMk/>
            <pc:sldMk cId="3091899086" sldId="257"/>
            <ac:spMk id="15" creationId="{8D0189C1-250A-89BB-0F0A-5004402AF13E}"/>
          </ac:spMkLst>
        </pc:spChg>
        <pc:cxnChg chg="mod">
          <ac:chgData name="Paul Bloemers" userId="fe3832ff3b233e04" providerId="LiveId" clId="{7091CFA7-DAA0-4BCE-9A09-D6A8F827D6EB}" dt="2023-07-11T06:00:41.492" v="59" actId="1036"/>
          <ac:cxnSpMkLst>
            <pc:docMk/>
            <pc:sldMk cId="3091899086" sldId="257"/>
            <ac:cxnSpMk id="7" creationId="{00000000-0000-0000-0000-000000000000}"/>
          </ac:cxnSpMkLst>
        </pc:cxnChg>
        <pc:cxnChg chg="mod">
          <ac:chgData name="Paul Bloemers" userId="fe3832ff3b233e04" providerId="LiveId" clId="{7091CFA7-DAA0-4BCE-9A09-D6A8F827D6EB}" dt="2023-07-11T06:00:41.492" v="59" actId="1036"/>
          <ac:cxnSpMkLst>
            <pc:docMk/>
            <pc:sldMk cId="3091899086" sldId="257"/>
            <ac:cxnSpMk id="8" creationId="{00000000-0000-0000-0000-000000000000}"/>
          </ac:cxnSpMkLst>
        </pc:cxnChg>
      </pc:sldChg>
      <pc:sldChg chg="addSp delSp modSp mod modClrScheme delAnim modAnim chgLayout">
        <pc:chgData name="Paul Bloemers" userId="fe3832ff3b233e04" providerId="LiveId" clId="{7091CFA7-DAA0-4BCE-9A09-D6A8F827D6EB}" dt="2023-07-11T06:41:08.862" v="742" actId="20577"/>
        <pc:sldMkLst>
          <pc:docMk/>
          <pc:sldMk cId="2801980955" sldId="258"/>
        </pc:sldMkLst>
        <pc:spChg chg="mod ord">
          <ac:chgData name="Paul Bloemers" userId="fe3832ff3b233e04" providerId="LiveId" clId="{7091CFA7-DAA0-4BCE-9A09-D6A8F827D6EB}" dt="2023-07-11T06:26:19.779" v="408" actId="20577"/>
          <ac:spMkLst>
            <pc:docMk/>
            <pc:sldMk cId="2801980955" sldId="258"/>
            <ac:spMk id="2" creationId="{00000000-0000-0000-0000-000000000000}"/>
          </ac:spMkLst>
        </pc:spChg>
        <pc:spChg chg="del mod ord">
          <ac:chgData name="Paul Bloemers" userId="fe3832ff3b233e04" providerId="LiveId" clId="{7091CFA7-DAA0-4BCE-9A09-D6A8F827D6EB}" dt="2023-07-11T06:25:41.421" v="382" actId="478"/>
          <ac:spMkLst>
            <pc:docMk/>
            <pc:sldMk cId="2801980955" sldId="258"/>
            <ac:spMk id="3" creationId="{00000000-0000-0000-0000-000000000000}"/>
          </ac:spMkLst>
        </pc:spChg>
        <pc:spChg chg="add del mod">
          <ac:chgData name="Paul Bloemers" userId="fe3832ff3b233e04" providerId="LiveId" clId="{7091CFA7-DAA0-4BCE-9A09-D6A8F827D6EB}" dt="2023-07-11T06:25:43.588" v="383" actId="478"/>
          <ac:spMkLst>
            <pc:docMk/>
            <pc:sldMk cId="2801980955" sldId="258"/>
            <ac:spMk id="5" creationId="{BF9F526D-BF9C-69A6-2D25-4E293C689CA2}"/>
          </ac:spMkLst>
        </pc:spChg>
        <pc:spChg chg="add mod">
          <ac:chgData name="Paul Bloemers" userId="fe3832ff3b233e04" providerId="LiveId" clId="{7091CFA7-DAA0-4BCE-9A09-D6A8F827D6EB}" dt="2023-07-11T06:25:52.926" v="385" actId="1076"/>
          <ac:spMkLst>
            <pc:docMk/>
            <pc:sldMk cId="2801980955" sldId="258"/>
            <ac:spMk id="6" creationId="{BB07862F-1D55-EF71-05D2-E48F68191BF2}"/>
          </ac:spMkLst>
        </pc:spChg>
        <pc:spChg chg="add mod">
          <ac:chgData name="Paul Bloemers" userId="fe3832ff3b233e04" providerId="LiveId" clId="{7091CFA7-DAA0-4BCE-9A09-D6A8F827D6EB}" dt="2023-07-11T06:25:52.926" v="385" actId="1076"/>
          <ac:spMkLst>
            <pc:docMk/>
            <pc:sldMk cId="2801980955" sldId="258"/>
            <ac:spMk id="8" creationId="{806572D4-37A0-DD52-3F61-B151150329EC}"/>
          </ac:spMkLst>
        </pc:spChg>
        <pc:spChg chg="add mod">
          <ac:chgData name="Paul Bloemers" userId="fe3832ff3b233e04" providerId="LiveId" clId="{7091CFA7-DAA0-4BCE-9A09-D6A8F827D6EB}" dt="2023-07-11T06:25:52.926" v="385" actId="1076"/>
          <ac:spMkLst>
            <pc:docMk/>
            <pc:sldMk cId="2801980955" sldId="258"/>
            <ac:spMk id="9" creationId="{E10ADA5A-5FEC-6A51-8D69-9895E6A6F57A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14" creationId="{503EAC88-4A14-DA72-0AB4-BE6C146C6D22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16" creationId="{BD5674F1-F6E3-87EF-0E96-B512290C47FB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17" creationId="{A7FECB72-9D67-E9F5-7D55-D41A2749BD73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20" creationId="{8007DBA4-9110-439E-9BBF-F7F2687D103C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21" creationId="{252AB2BF-CD06-813C-CDCC-AD4D0228473F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23" creationId="{D60BDBD4-7CA9-C9CB-D413-859FEC1E7EDC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28" creationId="{AABF6FEF-E3C8-E2E7-28DA-1B572F462B00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29" creationId="{08E5C30F-BDFC-ED6E-DF07-C84CEF61B2BF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31" creationId="{8EFBDEF6-551A-39D8-2FA6-80F7E8CC409D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34" creationId="{92A9C24E-09ED-86B2-636D-E8E243FBDE25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35" creationId="{475FE781-1F48-243C-92F0-53474506F3E5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37" creationId="{E1D56FD6-E515-FCC1-A3C7-EF4B35929BB6}"/>
          </ac:spMkLst>
        </pc:spChg>
        <pc:spChg chg="add mod">
          <ac:chgData name="Paul Bloemers" userId="fe3832ff3b233e04" providerId="LiveId" clId="{7091CFA7-DAA0-4BCE-9A09-D6A8F827D6EB}" dt="2023-07-11T06:25:52.926" v="385" actId="1076"/>
          <ac:spMkLst>
            <pc:docMk/>
            <pc:sldMk cId="2801980955" sldId="258"/>
            <ac:spMk id="38" creationId="{C640AD69-5712-C6A0-A625-2737B880300D}"/>
          </ac:spMkLst>
        </pc:spChg>
        <pc:spChg chg="mod">
          <ac:chgData name="Paul Bloemers" userId="fe3832ff3b233e04" providerId="LiveId" clId="{7091CFA7-DAA0-4BCE-9A09-D6A8F827D6EB}" dt="2023-07-11T06:25:44.721" v="384"/>
          <ac:spMkLst>
            <pc:docMk/>
            <pc:sldMk cId="2801980955" sldId="258"/>
            <ac:spMk id="40" creationId="{20917557-87B1-9613-4A70-210EABA443FA}"/>
          </ac:spMkLst>
        </pc:spChg>
        <pc:spChg chg="add mod ord">
          <ac:chgData name="Paul Bloemers" userId="fe3832ff3b233e04" providerId="LiveId" clId="{7091CFA7-DAA0-4BCE-9A09-D6A8F827D6EB}" dt="2023-07-11T06:41:08.862" v="742" actId="20577"/>
          <ac:spMkLst>
            <pc:docMk/>
            <pc:sldMk cId="2801980955" sldId="258"/>
            <ac:spMk id="42" creationId="{4394EAF3-F9F3-271F-E9E7-E05CF2E52FAF}"/>
          </ac:spMkLst>
        </pc:spChg>
        <pc:grpChg chg="add mod">
          <ac:chgData name="Paul Bloemers" userId="fe3832ff3b233e04" providerId="LiveId" clId="{7091CFA7-DAA0-4BCE-9A09-D6A8F827D6EB}" dt="2023-07-11T06:25:52.926" v="385" actId="1076"/>
          <ac:grpSpMkLst>
            <pc:docMk/>
            <pc:sldMk cId="2801980955" sldId="258"/>
            <ac:grpSpMk id="10" creationId="{CF73F2F7-4296-8004-314D-036E516F3654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11" creationId="{1A1AEC7E-45E0-DC69-67BA-8A169C43409B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12" creationId="{C3B3D5F4-08F4-CA53-813B-3F44FA97E1FC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13" creationId="{449FA5BF-DC05-6AFA-FB18-1AED52484A70}"/>
          </ac:grpSpMkLst>
        </pc:grpChg>
        <pc:grpChg chg="add mod">
          <ac:chgData name="Paul Bloemers" userId="fe3832ff3b233e04" providerId="LiveId" clId="{7091CFA7-DAA0-4BCE-9A09-D6A8F827D6EB}" dt="2023-07-11T06:25:52.926" v="385" actId="1076"/>
          <ac:grpSpMkLst>
            <pc:docMk/>
            <pc:sldMk cId="2801980955" sldId="258"/>
            <ac:grpSpMk id="24" creationId="{14D95822-0AD6-D465-5C41-94B0CCFACAAA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25" creationId="{540B9A2C-FDB2-5022-86A2-8552EDF5B861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26" creationId="{D6D9CFEA-AE39-0973-FD98-3D9EB5B73A40}"/>
          </ac:grpSpMkLst>
        </pc:grpChg>
        <pc:grpChg chg="mod">
          <ac:chgData name="Paul Bloemers" userId="fe3832ff3b233e04" providerId="LiveId" clId="{7091CFA7-DAA0-4BCE-9A09-D6A8F827D6EB}" dt="2023-07-11T06:25:44.721" v="384"/>
          <ac:grpSpMkLst>
            <pc:docMk/>
            <pc:sldMk cId="2801980955" sldId="258"/>
            <ac:grpSpMk id="27" creationId="{A72D26D6-D881-CD27-BA33-0EF7629D43F2}"/>
          </ac:grpSpMkLst>
        </pc:grpChg>
        <pc:grpChg chg="add mod">
          <ac:chgData name="Paul Bloemers" userId="fe3832ff3b233e04" providerId="LiveId" clId="{7091CFA7-DAA0-4BCE-9A09-D6A8F827D6EB}" dt="2023-07-11T06:25:52.926" v="385" actId="1076"/>
          <ac:grpSpMkLst>
            <pc:docMk/>
            <pc:sldMk cId="2801980955" sldId="258"/>
            <ac:grpSpMk id="39" creationId="{96089A45-1940-0880-1712-7A6A16C4B7A4}"/>
          </ac:grpSpMkLst>
        </pc:grpChg>
        <pc:picChg chg="add mod">
          <ac:chgData name="Paul Bloemers" userId="fe3832ff3b233e04" providerId="LiveId" clId="{7091CFA7-DAA0-4BCE-9A09-D6A8F827D6EB}" dt="2023-07-11T06:25:52.926" v="385" actId="1076"/>
          <ac:picMkLst>
            <pc:docMk/>
            <pc:sldMk cId="2801980955" sldId="258"/>
            <ac:picMk id="7" creationId="{DC210088-0160-FF97-2158-6FEBED8FABDF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15" creationId="{FAF74972-3CA0-81C4-6FA5-3D508D8CB355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18" creationId="{CE4291F4-A70F-87E2-1CFF-76F20C513A48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19" creationId="{7B99E466-9ED9-326F-B129-0247AE159434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22" creationId="{7BB0A2AF-CE0C-2F0F-57DA-E0423543FC17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30" creationId="{4C5BDFF7-C500-C8FD-00DF-1F6D06F6B122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32" creationId="{B987F938-1DC3-E9F1-7E0D-FB8605D29F08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33" creationId="{32754CD0-A499-6336-26CC-2166404BE243}"/>
          </ac:picMkLst>
        </pc:picChg>
        <pc:picChg chg="mod">
          <ac:chgData name="Paul Bloemers" userId="fe3832ff3b233e04" providerId="LiveId" clId="{7091CFA7-DAA0-4BCE-9A09-D6A8F827D6EB}" dt="2023-07-11T06:25:44.721" v="384"/>
          <ac:picMkLst>
            <pc:docMk/>
            <pc:sldMk cId="2801980955" sldId="258"/>
            <ac:picMk id="36" creationId="{CFCFFC8D-908D-C88B-99BC-0CAA82A0EB40}"/>
          </ac:picMkLst>
        </pc:picChg>
        <pc:cxnChg chg="mod">
          <ac:chgData name="Paul Bloemers" userId="fe3832ff3b233e04" providerId="LiveId" clId="{7091CFA7-DAA0-4BCE-9A09-D6A8F827D6EB}" dt="2023-07-11T06:25:44.721" v="384"/>
          <ac:cxnSpMkLst>
            <pc:docMk/>
            <pc:sldMk cId="2801980955" sldId="258"/>
            <ac:cxnSpMk id="41" creationId="{0B910C83-1B5C-B10B-1915-18090CDF9516}"/>
          </ac:cxnSpMkLst>
        </pc:cxnChg>
      </pc:sldChg>
      <pc:sldChg chg="addSp delSp modSp mod modClrScheme chgLayout">
        <pc:chgData name="Paul Bloemers" userId="fe3832ff3b233e04" providerId="LiveId" clId="{7091CFA7-DAA0-4BCE-9A09-D6A8F827D6EB}" dt="2023-07-11T06:20:53.483" v="347" actId="14100"/>
        <pc:sldMkLst>
          <pc:docMk/>
          <pc:sldMk cId="950101639" sldId="259"/>
        </pc:sldMkLst>
        <pc:spChg chg="mod ord">
          <ac:chgData name="Paul Bloemers" userId="fe3832ff3b233e04" providerId="LiveId" clId="{7091CFA7-DAA0-4BCE-9A09-D6A8F827D6EB}" dt="2023-07-11T06:19:53.925" v="334" actId="700"/>
          <ac:spMkLst>
            <pc:docMk/>
            <pc:sldMk cId="950101639" sldId="259"/>
            <ac:spMk id="2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3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4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5" creationId="{00000000-0000-0000-0000-000000000000}"/>
          </ac:spMkLst>
        </pc:spChg>
        <pc:spChg chg="add del mod ord">
          <ac:chgData name="Paul Bloemers" userId="fe3832ff3b233e04" providerId="LiveId" clId="{7091CFA7-DAA0-4BCE-9A09-D6A8F827D6EB}" dt="2023-07-11T06:19:50.269" v="333" actId="700"/>
          <ac:spMkLst>
            <pc:docMk/>
            <pc:sldMk cId="950101639" sldId="259"/>
            <ac:spMk id="6" creationId="{481BB822-9128-4539-F957-9818F2FFA210}"/>
          </ac:spMkLst>
        </pc:spChg>
        <pc:spChg chg="add del mod ord">
          <ac:chgData name="Paul Bloemers" userId="fe3832ff3b233e04" providerId="LiveId" clId="{7091CFA7-DAA0-4BCE-9A09-D6A8F827D6EB}" dt="2023-07-11T06:19:53.925" v="334" actId="700"/>
          <ac:spMkLst>
            <pc:docMk/>
            <pc:sldMk cId="950101639" sldId="259"/>
            <ac:spMk id="7" creationId="{A6D67298-B2ED-7515-632D-24E64369F001}"/>
          </ac:spMkLst>
        </pc:spChg>
        <pc:spChg chg="add del mod ord">
          <ac:chgData name="Paul Bloemers" userId="fe3832ff3b233e04" providerId="LiveId" clId="{7091CFA7-DAA0-4BCE-9A09-D6A8F827D6EB}" dt="2023-07-11T06:19:57.797" v="335" actId="478"/>
          <ac:spMkLst>
            <pc:docMk/>
            <pc:sldMk cId="950101639" sldId="259"/>
            <ac:spMk id="8" creationId="{4FDD394E-CBBB-06E0-48EF-06F1BECE27C2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9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10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11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12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45.595" v="345" actId="1076"/>
          <ac:spMkLst>
            <pc:docMk/>
            <pc:sldMk cId="950101639" sldId="259"/>
            <ac:spMk id="13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0:53.483" v="347" actId="14100"/>
          <ac:spMkLst>
            <pc:docMk/>
            <pc:sldMk cId="950101639" sldId="259"/>
            <ac:spMk id="14" creationId="{00000000-0000-0000-0000-000000000000}"/>
          </ac:spMkLst>
        </pc:spChg>
      </pc:sldChg>
      <pc:sldChg chg="modSp mod modClrScheme chgLayout">
        <pc:chgData name="Paul Bloemers" userId="fe3832ff3b233e04" providerId="LiveId" clId="{7091CFA7-DAA0-4BCE-9A09-D6A8F827D6EB}" dt="2023-07-11T06:23:54.595" v="380" actId="1076"/>
        <pc:sldMkLst>
          <pc:docMk/>
          <pc:sldMk cId="1424418815" sldId="260"/>
        </pc:sldMkLst>
        <pc:spChg chg="mod">
          <ac:chgData name="Paul Bloemers" userId="fe3832ff3b233e04" providerId="LiveId" clId="{7091CFA7-DAA0-4BCE-9A09-D6A8F827D6EB}" dt="2023-07-11T06:23:07.883" v="376" actId="1076"/>
          <ac:spMkLst>
            <pc:docMk/>
            <pc:sldMk cId="1424418815" sldId="260"/>
            <ac:spMk id="3" creationId="{00000000-0000-0000-0000-000000000000}"/>
          </ac:spMkLst>
        </pc:spChg>
        <pc:spChg chg="mod ord">
          <ac:chgData name="Paul Bloemers" userId="fe3832ff3b233e04" providerId="LiveId" clId="{7091CFA7-DAA0-4BCE-9A09-D6A8F827D6EB}" dt="2023-07-11T06:21:19.955" v="348" actId="700"/>
          <ac:spMkLst>
            <pc:docMk/>
            <pc:sldMk cId="1424418815" sldId="260"/>
            <ac:spMk id="4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3:17.075" v="378" actId="1076"/>
          <ac:spMkLst>
            <pc:docMk/>
            <pc:sldMk cId="1424418815" sldId="260"/>
            <ac:spMk id="5" creationId="{00000000-0000-0000-0000-000000000000}"/>
          </ac:spMkLst>
        </pc:spChg>
        <pc:spChg chg="mod ord">
          <ac:chgData name="Paul Bloemers" userId="fe3832ff3b233e04" providerId="LiveId" clId="{7091CFA7-DAA0-4BCE-9A09-D6A8F827D6EB}" dt="2023-07-11T06:22:33.492" v="372" actId="20577"/>
          <ac:spMkLst>
            <pc:docMk/>
            <pc:sldMk cId="1424418815" sldId="260"/>
            <ac:spMk id="7" creationId="{00000000-0000-0000-0000-000000000000}"/>
          </ac:spMkLst>
        </pc:spChg>
        <pc:spChg chg="mod ord">
          <ac:chgData name="Paul Bloemers" userId="fe3832ff3b233e04" providerId="LiveId" clId="{7091CFA7-DAA0-4BCE-9A09-D6A8F827D6EB}" dt="2023-07-11T06:23:11.587" v="377" actId="1076"/>
          <ac:spMkLst>
            <pc:docMk/>
            <pc:sldMk cId="1424418815" sldId="260"/>
            <ac:spMk id="8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2:46.035" v="375" actId="1076"/>
          <ac:spMkLst>
            <pc:docMk/>
            <pc:sldMk cId="1424418815" sldId="260"/>
            <ac:spMk id="16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2:46.035" v="375" actId="1076"/>
          <ac:spMkLst>
            <pc:docMk/>
            <pc:sldMk cId="1424418815" sldId="260"/>
            <ac:spMk id="21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2:46.035" v="375" actId="1076"/>
          <ac:spMkLst>
            <pc:docMk/>
            <pc:sldMk cId="1424418815" sldId="260"/>
            <ac:spMk id="22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2:46.035" v="375" actId="1076"/>
          <ac:spMkLst>
            <pc:docMk/>
            <pc:sldMk cId="1424418815" sldId="260"/>
            <ac:spMk id="23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22:46.035" v="375" actId="1076"/>
          <ac:spMkLst>
            <pc:docMk/>
            <pc:sldMk cId="1424418815" sldId="260"/>
            <ac:spMk id="25" creationId="{00000000-0000-0000-0000-000000000000}"/>
          </ac:spMkLst>
        </pc:spChg>
        <pc:grpChg chg="mod">
          <ac:chgData name="Paul Bloemers" userId="fe3832ff3b233e04" providerId="LiveId" clId="{7091CFA7-DAA0-4BCE-9A09-D6A8F827D6EB}" dt="2023-07-11T06:22:02.723" v="353" actId="1076"/>
          <ac:grpSpMkLst>
            <pc:docMk/>
            <pc:sldMk cId="1424418815" sldId="260"/>
            <ac:grpSpMk id="18" creationId="{00000000-0000-0000-0000-000000000000}"/>
          </ac:grpSpMkLst>
        </pc:grpChg>
        <pc:cxnChg chg="mod">
          <ac:chgData name="Paul Bloemers" userId="fe3832ff3b233e04" providerId="LiveId" clId="{7091CFA7-DAA0-4BCE-9A09-D6A8F827D6EB}" dt="2023-07-11T06:23:47.203" v="379" actId="1076"/>
          <ac:cxnSpMkLst>
            <pc:docMk/>
            <pc:sldMk cId="1424418815" sldId="260"/>
            <ac:cxnSpMk id="11" creationId="{00000000-0000-0000-0000-000000000000}"/>
          </ac:cxnSpMkLst>
        </pc:cxnChg>
        <pc:cxnChg chg="mod">
          <ac:chgData name="Paul Bloemers" userId="fe3832ff3b233e04" providerId="LiveId" clId="{7091CFA7-DAA0-4BCE-9A09-D6A8F827D6EB}" dt="2023-07-11T06:23:54.595" v="380" actId="1076"/>
          <ac:cxnSpMkLst>
            <pc:docMk/>
            <pc:sldMk cId="1424418815" sldId="260"/>
            <ac:cxnSpMk id="13" creationId="{00000000-0000-0000-0000-000000000000}"/>
          </ac:cxnSpMkLst>
        </pc:cxnChg>
      </pc:sldChg>
      <pc:sldChg chg="modSp mod">
        <pc:chgData name="Paul Bloemers" userId="fe3832ff3b233e04" providerId="LiveId" clId="{7091CFA7-DAA0-4BCE-9A09-D6A8F827D6EB}" dt="2023-07-11T05:58:34.705" v="39" actId="208"/>
        <pc:sldMkLst>
          <pc:docMk/>
          <pc:sldMk cId="1706215312" sldId="261"/>
        </pc:sldMkLst>
        <pc:spChg chg="mod">
          <ac:chgData name="Paul Bloemers" userId="fe3832ff3b233e04" providerId="LiveId" clId="{7091CFA7-DAA0-4BCE-9A09-D6A8F827D6EB}" dt="2023-07-11T05:56:19.282" v="0"/>
          <ac:spMkLst>
            <pc:docMk/>
            <pc:sldMk cId="1706215312" sldId="261"/>
            <ac:spMk id="2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19.553" v="37" actId="207"/>
          <ac:spMkLst>
            <pc:docMk/>
            <pc:sldMk cId="1706215312" sldId="261"/>
            <ac:spMk id="6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19.553" v="37" actId="207"/>
          <ac:spMkLst>
            <pc:docMk/>
            <pc:sldMk cId="1706215312" sldId="261"/>
            <ac:spMk id="7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19.553" v="37" actId="207"/>
          <ac:spMkLst>
            <pc:docMk/>
            <pc:sldMk cId="1706215312" sldId="261"/>
            <ac:spMk id="8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03.913" v="36" actId="207"/>
          <ac:spMkLst>
            <pc:docMk/>
            <pc:sldMk cId="1706215312" sldId="261"/>
            <ac:spMk id="9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03.913" v="36" actId="207"/>
          <ac:spMkLst>
            <pc:docMk/>
            <pc:sldMk cId="1706215312" sldId="261"/>
            <ac:spMk id="10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5:58:26.003" v="38" actId="20577"/>
          <ac:spMkLst>
            <pc:docMk/>
            <pc:sldMk cId="1706215312" sldId="261"/>
            <ac:spMk id="16" creationId="{00000000-0000-0000-0000-000000000000}"/>
          </ac:spMkLst>
        </pc:spChg>
        <pc:grpChg chg="mod">
          <ac:chgData name="Paul Bloemers" userId="fe3832ff3b233e04" providerId="LiveId" clId="{7091CFA7-DAA0-4BCE-9A09-D6A8F827D6EB}" dt="2023-07-11T05:58:19.553" v="37" actId="207"/>
          <ac:grpSpMkLst>
            <pc:docMk/>
            <pc:sldMk cId="1706215312" sldId="261"/>
            <ac:grpSpMk id="17" creationId="{00000000-0000-0000-0000-000000000000}"/>
          </ac:grpSpMkLst>
        </pc:grpChg>
        <pc:cxnChg chg="mod">
          <ac:chgData name="Paul Bloemers" userId="fe3832ff3b233e04" providerId="LiveId" clId="{7091CFA7-DAA0-4BCE-9A09-D6A8F827D6EB}" dt="2023-07-11T05:58:34.705" v="39" actId="208"/>
          <ac:cxnSpMkLst>
            <pc:docMk/>
            <pc:sldMk cId="1706215312" sldId="261"/>
            <ac:cxnSpMk id="12" creationId="{00000000-0000-0000-0000-000000000000}"/>
          </ac:cxnSpMkLst>
        </pc:cxnChg>
      </pc:sldChg>
      <pc:sldChg chg="modSp mod modClrScheme chgLayout">
        <pc:chgData name="Paul Bloemers" userId="fe3832ff3b233e04" providerId="LiveId" clId="{7091CFA7-DAA0-4BCE-9A09-D6A8F827D6EB}" dt="2023-07-11T06:34:48.525" v="671" actId="1037"/>
        <pc:sldMkLst>
          <pc:docMk/>
          <pc:sldMk cId="3268158195" sldId="262"/>
        </pc:sldMkLst>
        <pc:spChg chg="mod ord">
          <ac:chgData name="Paul Bloemers" userId="fe3832ff3b233e04" providerId="LiveId" clId="{7091CFA7-DAA0-4BCE-9A09-D6A8F827D6EB}" dt="2023-07-11T05:59:45.300" v="46" actId="700"/>
          <ac:spMkLst>
            <pc:docMk/>
            <pc:sldMk cId="3268158195" sldId="262"/>
            <ac:spMk id="2" creationId="{00000000-0000-0000-0000-000000000000}"/>
          </ac:spMkLst>
        </pc:spChg>
        <pc:spChg chg="mod ord">
          <ac:chgData name="Paul Bloemers" userId="fe3832ff3b233e04" providerId="LiveId" clId="{7091CFA7-DAA0-4BCE-9A09-D6A8F827D6EB}" dt="2023-07-11T05:59:45.300" v="46" actId="700"/>
          <ac:spMkLst>
            <pc:docMk/>
            <pc:sldMk cId="3268158195" sldId="262"/>
            <ac:spMk id="3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34:21.915" v="661" actId="207"/>
          <ac:spMkLst>
            <pc:docMk/>
            <pc:sldMk cId="3268158195" sldId="262"/>
            <ac:spMk id="9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34:29.036" v="662" actId="207"/>
          <ac:spMkLst>
            <pc:docMk/>
            <pc:sldMk cId="3268158195" sldId="262"/>
            <ac:spMk id="10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34:33.508" v="663" actId="207"/>
          <ac:spMkLst>
            <pc:docMk/>
            <pc:sldMk cId="3268158195" sldId="262"/>
            <ac:spMk id="11" creationId="{00000000-0000-0000-0000-000000000000}"/>
          </ac:spMkLst>
        </pc:spChg>
        <pc:spChg chg="mod">
          <ac:chgData name="Paul Bloemers" userId="fe3832ff3b233e04" providerId="LiveId" clId="{7091CFA7-DAA0-4BCE-9A09-D6A8F827D6EB}" dt="2023-07-11T06:34:48.525" v="671" actId="1037"/>
          <ac:spMkLst>
            <pc:docMk/>
            <pc:sldMk cId="3268158195" sldId="262"/>
            <ac:spMk id="12" creationId="{00000000-0000-0000-0000-000000000000}"/>
          </ac:spMkLst>
        </pc:spChg>
      </pc:sldChg>
      <pc:sldChg chg="modSp new mod">
        <pc:chgData name="Paul Bloemers" userId="fe3832ff3b233e04" providerId="LiveId" clId="{7091CFA7-DAA0-4BCE-9A09-D6A8F827D6EB}" dt="2023-07-11T05:57:47.492" v="35" actId="20577"/>
        <pc:sldMkLst>
          <pc:docMk/>
          <pc:sldMk cId="1082622392" sldId="264"/>
        </pc:sldMkLst>
        <pc:spChg chg="mod">
          <ac:chgData name="Paul Bloemers" userId="fe3832ff3b233e04" providerId="LiveId" clId="{7091CFA7-DAA0-4BCE-9A09-D6A8F827D6EB}" dt="2023-07-11T05:57:10.867" v="11" actId="20577"/>
          <ac:spMkLst>
            <pc:docMk/>
            <pc:sldMk cId="1082622392" sldId="264"/>
            <ac:spMk id="2" creationId="{5340BD2B-3E5E-84FC-C7D0-82A4F3F1C8F4}"/>
          </ac:spMkLst>
        </pc:spChg>
        <pc:spChg chg="mod">
          <ac:chgData name="Paul Bloemers" userId="fe3832ff3b233e04" providerId="LiveId" clId="{7091CFA7-DAA0-4BCE-9A09-D6A8F827D6EB}" dt="2023-07-11T05:57:47.492" v="35" actId="20577"/>
          <ac:spMkLst>
            <pc:docMk/>
            <pc:sldMk cId="1082622392" sldId="264"/>
            <ac:spMk id="3" creationId="{568847FF-9860-35B4-4C4E-2C1F046FCAF8}"/>
          </ac:spMkLst>
        </pc:spChg>
        <pc:spChg chg="mod">
          <ac:chgData name="Paul Bloemers" userId="fe3832ff3b233e04" providerId="LiveId" clId="{7091CFA7-DAA0-4BCE-9A09-D6A8F827D6EB}" dt="2023-07-11T05:57:44.785" v="28"/>
          <ac:spMkLst>
            <pc:docMk/>
            <pc:sldMk cId="1082622392" sldId="264"/>
            <ac:spMk id="4" creationId="{F9563954-9609-C2F4-3D33-2F65256048B5}"/>
          </ac:spMkLst>
        </pc:spChg>
      </pc:sldChg>
      <pc:sldChg chg="addSp delSp modSp new mod modClrScheme modAnim chgLayout">
        <pc:chgData name="Paul Bloemers" userId="fe3832ff3b233e04" providerId="LiveId" clId="{7091CFA7-DAA0-4BCE-9A09-D6A8F827D6EB}" dt="2023-07-11T06:38:06.165" v="715"/>
        <pc:sldMkLst>
          <pc:docMk/>
          <pc:sldMk cId="1552322812" sldId="265"/>
        </pc:sldMkLst>
        <pc:spChg chg="mod ord">
          <ac:chgData name="Paul Bloemers" userId="fe3832ff3b233e04" providerId="LiveId" clId="{7091CFA7-DAA0-4BCE-9A09-D6A8F827D6EB}" dt="2023-07-11T06:02:39.669" v="105" actId="700"/>
          <ac:spMkLst>
            <pc:docMk/>
            <pc:sldMk cId="1552322812" sldId="265"/>
            <ac:spMk id="2" creationId="{B5C730F7-1F2C-A66C-A10B-FB579F2DF87E}"/>
          </ac:spMkLst>
        </pc:spChg>
        <pc:spChg chg="del">
          <ac:chgData name="Paul Bloemers" userId="fe3832ff3b233e04" providerId="LiveId" clId="{7091CFA7-DAA0-4BCE-9A09-D6A8F827D6EB}" dt="2023-07-11T06:02:30.915" v="104" actId="478"/>
          <ac:spMkLst>
            <pc:docMk/>
            <pc:sldMk cId="1552322812" sldId="265"/>
            <ac:spMk id="3" creationId="{127C4681-CF7B-CBAE-16AA-D23089B7B381}"/>
          </ac:spMkLst>
        </pc:spChg>
        <pc:spChg chg="add del mod ord">
          <ac:chgData name="Paul Bloemers" userId="fe3832ff3b233e04" providerId="LiveId" clId="{7091CFA7-DAA0-4BCE-9A09-D6A8F827D6EB}" dt="2023-07-11T06:02:44.004" v="106" actId="478"/>
          <ac:spMkLst>
            <pc:docMk/>
            <pc:sldMk cId="1552322812" sldId="265"/>
            <ac:spMk id="4" creationId="{8B4AC7FA-07DB-B336-AD70-8C11F8EE9749}"/>
          </ac:spMkLst>
        </pc:spChg>
        <pc:spChg chg="add mod ord">
          <ac:chgData name="Paul Bloemers" userId="fe3832ff3b233e04" providerId="LiveId" clId="{7091CFA7-DAA0-4BCE-9A09-D6A8F827D6EB}" dt="2023-07-11T06:35:50.045" v="675" actId="164"/>
          <ac:spMkLst>
            <pc:docMk/>
            <pc:sldMk cId="1552322812" sldId="265"/>
            <ac:spMk id="9" creationId="{B0DB5C9B-6D5F-D7E5-8416-40653B49D37C}"/>
          </ac:spMkLst>
        </pc:spChg>
        <pc:spChg chg="add mod">
          <ac:chgData name="Paul Bloemers" userId="fe3832ff3b233e04" providerId="LiveId" clId="{7091CFA7-DAA0-4BCE-9A09-D6A8F827D6EB}" dt="2023-07-11T06:35:50.045" v="675" actId="164"/>
          <ac:spMkLst>
            <pc:docMk/>
            <pc:sldMk cId="1552322812" sldId="265"/>
            <ac:spMk id="10" creationId="{ACF84F7C-3623-062C-8B6A-FDEAD975D2F7}"/>
          </ac:spMkLst>
        </pc:spChg>
        <pc:spChg chg="add mod ord">
          <ac:chgData name="Paul Bloemers" userId="fe3832ff3b233e04" providerId="LiveId" clId="{7091CFA7-DAA0-4BCE-9A09-D6A8F827D6EB}" dt="2023-07-11T06:35:57.517" v="676" actId="164"/>
          <ac:spMkLst>
            <pc:docMk/>
            <pc:sldMk cId="1552322812" sldId="265"/>
            <ac:spMk id="18" creationId="{40A6CA28-54E0-E086-174E-C48224370019}"/>
          </ac:spMkLst>
        </pc:spChg>
        <pc:spChg chg="add mod">
          <ac:chgData name="Paul Bloemers" userId="fe3832ff3b233e04" providerId="LiveId" clId="{7091CFA7-DAA0-4BCE-9A09-D6A8F827D6EB}" dt="2023-07-11T06:35:57.517" v="676" actId="164"/>
          <ac:spMkLst>
            <pc:docMk/>
            <pc:sldMk cId="1552322812" sldId="265"/>
            <ac:spMk id="19" creationId="{17B422C6-718F-AAF2-5C7D-B7BA6FE0A6AE}"/>
          </ac:spMkLst>
        </pc:spChg>
        <pc:spChg chg="add mod">
          <ac:chgData name="Paul Bloemers" userId="fe3832ff3b233e04" providerId="LiveId" clId="{7091CFA7-DAA0-4BCE-9A09-D6A8F827D6EB}" dt="2023-07-11T06:36:08.293" v="678" actId="164"/>
          <ac:spMkLst>
            <pc:docMk/>
            <pc:sldMk cId="1552322812" sldId="265"/>
            <ac:spMk id="24" creationId="{7E5E4235-9248-ED75-2801-9CB313D07B0F}"/>
          </ac:spMkLst>
        </pc:spChg>
        <pc:spChg chg="add mod">
          <ac:chgData name="Paul Bloemers" userId="fe3832ff3b233e04" providerId="LiveId" clId="{7091CFA7-DAA0-4BCE-9A09-D6A8F827D6EB}" dt="2023-07-11T06:36:03.765" v="677" actId="164"/>
          <ac:spMkLst>
            <pc:docMk/>
            <pc:sldMk cId="1552322812" sldId="265"/>
            <ac:spMk id="25" creationId="{5C1D19D7-B0DF-44B4-05FB-7AF03D1A64E7}"/>
          </ac:spMkLst>
        </pc:spChg>
        <pc:spChg chg="add mod">
          <ac:chgData name="Paul Bloemers" userId="fe3832ff3b233e04" providerId="LiveId" clId="{7091CFA7-DAA0-4BCE-9A09-D6A8F827D6EB}" dt="2023-07-11T06:36:12.349" v="679" actId="164"/>
          <ac:spMkLst>
            <pc:docMk/>
            <pc:sldMk cId="1552322812" sldId="265"/>
            <ac:spMk id="36" creationId="{8B5EE3CA-29B7-FBA1-3B3F-C1BCF5EE49D0}"/>
          </ac:spMkLst>
        </pc:spChg>
        <pc:spChg chg="add mod">
          <ac:chgData name="Paul Bloemers" userId="fe3832ff3b233e04" providerId="LiveId" clId="{7091CFA7-DAA0-4BCE-9A09-D6A8F827D6EB}" dt="2023-07-11T06:36:19.029" v="680" actId="164"/>
          <ac:spMkLst>
            <pc:docMk/>
            <pc:sldMk cId="1552322812" sldId="265"/>
            <ac:spMk id="37" creationId="{515A7A2F-93FA-E021-FC97-FE6145920FE2}"/>
          </ac:spMkLst>
        </pc:spChg>
        <pc:grpChg chg="add mod">
          <ac:chgData name="Paul Bloemers" userId="fe3832ff3b233e04" providerId="LiveId" clId="{7091CFA7-DAA0-4BCE-9A09-D6A8F827D6EB}" dt="2023-07-11T06:35:50.045" v="675" actId="164"/>
          <ac:grpSpMkLst>
            <pc:docMk/>
            <pc:sldMk cId="1552322812" sldId="265"/>
            <ac:grpSpMk id="43" creationId="{42D17C3F-CF1D-E5A0-C1DE-1AF19F47DA7B}"/>
          </ac:grpSpMkLst>
        </pc:grpChg>
        <pc:grpChg chg="add mod">
          <ac:chgData name="Paul Bloemers" userId="fe3832ff3b233e04" providerId="LiveId" clId="{7091CFA7-DAA0-4BCE-9A09-D6A8F827D6EB}" dt="2023-07-11T06:35:57.517" v="676" actId="164"/>
          <ac:grpSpMkLst>
            <pc:docMk/>
            <pc:sldMk cId="1552322812" sldId="265"/>
            <ac:grpSpMk id="44" creationId="{E646DBB4-41B3-FBF2-DDE6-BF7CE61E8118}"/>
          </ac:grpSpMkLst>
        </pc:grpChg>
        <pc:grpChg chg="add mod">
          <ac:chgData name="Paul Bloemers" userId="fe3832ff3b233e04" providerId="LiveId" clId="{7091CFA7-DAA0-4BCE-9A09-D6A8F827D6EB}" dt="2023-07-11T06:36:03.765" v="677" actId="164"/>
          <ac:grpSpMkLst>
            <pc:docMk/>
            <pc:sldMk cId="1552322812" sldId="265"/>
            <ac:grpSpMk id="45" creationId="{7FA9A998-3525-214C-E382-64300A1E8FC8}"/>
          </ac:grpSpMkLst>
        </pc:grpChg>
        <pc:grpChg chg="add mod">
          <ac:chgData name="Paul Bloemers" userId="fe3832ff3b233e04" providerId="LiveId" clId="{7091CFA7-DAA0-4BCE-9A09-D6A8F827D6EB}" dt="2023-07-11T06:36:08.293" v="678" actId="164"/>
          <ac:grpSpMkLst>
            <pc:docMk/>
            <pc:sldMk cId="1552322812" sldId="265"/>
            <ac:grpSpMk id="46" creationId="{328BEB3F-3EF1-562C-1DBC-6E5C8B7557ED}"/>
          </ac:grpSpMkLst>
        </pc:grpChg>
        <pc:grpChg chg="add mod">
          <ac:chgData name="Paul Bloemers" userId="fe3832ff3b233e04" providerId="LiveId" clId="{7091CFA7-DAA0-4BCE-9A09-D6A8F827D6EB}" dt="2023-07-11T06:36:12.349" v="679" actId="164"/>
          <ac:grpSpMkLst>
            <pc:docMk/>
            <pc:sldMk cId="1552322812" sldId="265"/>
            <ac:grpSpMk id="47" creationId="{98414C35-074E-D330-B292-FB1372251996}"/>
          </ac:grpSpMkLst>
        </pc:grpChg>
        <pc:grpChg chg="add mod">
          <ac:chgData name="Paul Bloemers" userId="fe3832ff3b233e04" providerId="LiveId" clId="{7091CFA7-DAA0-4BCE-9A09-D6A8F827D6EB}" dt="2023-07-11T06:36:19.029" v="680" actId="164"/>
          <ac:grpSpMkLst>
            <pc:docMk/>
            <pc:sldMk cId="1552322812" sldId="265"/>
            <ac:grpSpMk id="48" creationId="{BAD537D4-8EFD-E09A-8F04-F5AA8D63305B}"/>
          </ac:grpSpMkLst>
        </pc:grpChg>
        <pc:picChg chg="add mod ord">
          <ac:chgData name="Paul Bloemers" userId="fe3832ff3b233e04" providerId="LiveId" clId="{7091CFA7-DAA0-4BCE-9A09-D6A8F827D6EB}" dt="2023-07-11T06:35:50.045" v="675" actId="164"/>
          <ac:picMkLst>
            <pc:docMk/>
            <pc:sldMk cId="1552322812" sldId="265"/>
            <ac:picMk id="6" creationId="{DFD9EBC4-9B85-7AC0-2D10-A45772BF4FA9}"/>
          </ac:picMkLst>
        </pc:picChg>
        <pc:picChg chg="add mod">
          <ac:chgData name="Paul Bloemers" userId="fe3832ff3b233e04" providerId="LiveId" clId="{7091CFA7-DAA0-4BCE-9A09-D6A8F827D6EB}" dt="2023-07-11T06:35:50.045" v="675" actId="164"/>
          <ac:picMkLst>
            <pc:docMk/>
            <pc:sldMk cId="1552322812" sldId="265"/>
            <ac:picMk id="7" creationId="{C42052A3-5228-E932-10AA-F0E49C3EA157}"/>
          </ac:picMkLst>
        </pc:picChg>
        <pc:picChg chg="add mod">
          <ac:chgData name="Paul Bloemers" userId="fe3832ff3b233e04" providerId="LiveId" clId="{7091CFA7-DAA0-4BCE-9A09-D6A8F827D6EB}" dt="2023-07-11T06:35:50.045" v="675" actId="164"/>
          <ac:picMkLst>
            <pc:docMk/>
            <pc:sldMk cId="1552322812" sldId="265"/>
            <ac:picMk id="8" creationId="{D3BBD970-561A-A644-A332-EB70C1F33F88}"/>
          </ac:picMkLst>
        </pc:picChg>
        <pc:picChg chg="add mod">
          <ac:chgData name="Paul Bloemers" userId="fe3832ff3b233e04" providerId="LiveId" clId="{7091CFA7-DAA0-4BCE-9A09-D6A8F827D6EB}" dt="2023-07-11T06:08:22.051" v="146" actId="1076"/>
          <ac:picMkLst>
            <pc:docMk/>
            <pc:sldMk cId="1552322812" sldId="265"/>
            <ac:picMk id="11" creationId="{51040313-774E-594E-A81B-28D6F359B0F4}"/>
          </ac:picMkLst>
        </pc:picChg>
        <pc:picChg chg="add mod ord">
          <ac:chgData name="Paul Bloemers" userId="fe3832ff3b233e04" providerId="LiveId" clId="{7091CFA7-DAA0-4BCE-9A09-D6A8F827D6EB}" dt="2023-07-11T06:35:57.517" v="676" actId="164"/>
          <ac:picMkLst>
            <pc:docMk/>
            <pc:sldMk cId="1552322812" sldId="265"/>
            <ac:picMk id="13" creationId="{FAA52DD1-85FE-7810-C85E-45F0965BC47E}"/>
          </ac:picMkLst>
        </pc:picChg>
        <pc:picChg chg="add mod">
          <ac:chgData name="Paul Bloemers" userId="fe3832ff3b233e04" providerId="LiveId" clId="{7091CFA7-DAA0-4BCE-9A09-D6A8F827D6EB}" dt="2023-07-11T06:35:57.517" v="676" actId="164"/>
          <ac:picMkLst>
            <pc:docMk/>
            <pc:sldMk cId="1552322812" sldId="265"/>
            <ac:picMk id="15" creationId="{F31197FC-46D0-D232-DA3F-A47EA9F930A2}"/>
          </ac:picMkLst>
        </pc:picChg>
        <pc:picChg chg="add mod">
          <ac:chgData name="Paul Bloemers" userId="fe3832ff3b233e04" providerId="LiveId" clId="{7091CFA7-DAA0-4BCE-9A09-D6A8F827D6EB}" dt="2023-07-11T06:35:57.517" v="676" actId="164"/>
          <ac:picMkLst>
            <pc:docMk/>
            <pc:sldMk cId="1552322812" sldId="265"/>
            <ac:picMk id="17" creationId="{BCAE181D-D782-E5C1-7558-063317EF4414}"/>
          </ac:picMkLst>
        </pc:picChg>
        <pc:picChg chg="add mod">
          <ac:chgData name="Paul Bloemers" userId="fe3832ff3b233e04" providerId="LiveId" clId="{7091CFA7-DAA0-4BCE-9A09-D6A8F827D6EB}" dt="2023-07-11T06:36:08.293" v="678" actId="164"/>
          <ac:picMkLst>
            <pc:docMk/>
            <pc:sldMk cId="1552322812" sldId="265"/>
            <ac:picMk id="27" creationId="{0C30826C-79C7-E5BD-B8D0-3910AD34D8D5}"/>
          </ac:picMkLst>
        </pc:picChg>
        <pc:picChg chg="add mod">
          <ac:chgData name="Paul Bloemers" userId="fe3832ff3b233e04" providerId="LiveId" clId="{7091CFA7-DAA0-4BCE-9A09-D6A8F827D6EB}" dt="2023-07-11T06:36:03.765" v="677" actId="164"/>
          <ac:picMkLst>
            <pc:docMk/>
            <pc:sldMk cId="1552322812" sldId="265"/>
            <ac:picMk id="29" creationId="{4BFFA32D-3E78-939E-C6CF-86467A82A76D}"/>
          </ac:picMkLst>
        </pc:picChg>
        <pc:picChg chg="add mod">
          <ac:chgData name="Paul Bloemers" userId="fe3832ff3b233e04" providerId="LiveId" clId="{7091CFA7-DAA0-4BCE-9A09-D6A8F827D6EB}" dt="2023-07-11T06:36:03.765" v="677" actId="164"/>
          <ac:picMkLst>
            <pc:docMk/>
            <pc:sldMk cId="1552322812" sldId="265"/>
            <ac:picMk id="31" creationId="{CCCB8538-E71F-DD7E-DF57-CB6C961C84F9}"/>
          </ac:picMkLst>
        </pc:picChg>
        <pc:picChg chg="add mod">
          <ac:chgData name="Paul Bloemers" userId="fe3832ff3b233e04" providerId="LiveId" clId="{7091CFA7-DAA0-4BCE-9A09-D6A8F827D6EB}" dt="2023-07-11T06:36:03.765" v="677" actId="164"/>
          <ac:picMkLst>
            <pc:docMk/>
            <pc:sldMk cId="1552322812" sldId="265"/>
            <ac:picMk id="33" creationId="{C2BDDCE9-CA3D-E501-6B29-DA8CDE88163E}"/>
          </ac:picMkLst>
        </pc:picChg>
        <pc:picChg chg="add mod">
          <ac:chgData name="Paul Bloemers" userId="fe3832ff3b233e04" providerId="LiveId" clId="{7091CFA7-DAA0-4BCE-9A09-D6A8F827D6EB}" dt="2023-07-11T06:36:03.765" v="677" actId="164"/>
          <ac:picMkLst>
            <pc:docMk/>
            <pc:sldMk cId="1552322812" sldId="265"/>
            <ac:picMk id="35" creationId="{F5D4BBD1-14A1-CA80-3EB5-8504C4A71303}"/>
          </ac:picMkLst>
        </pc:picChg>
        <pc:picChg chg="add mod">
          <ac:chgData name="Paul Bloemers" userId="fe3832ff3b233e04" providerId="LiveId" clId="{7091CFA7-DAA0-4BCE-9A09-D6A8F827D6EB}" dt="2023-07-11T06:36:19.029" v="680" actId="164"/>
          <ac:picMkLst>
            <pc:docMk/>
            <pc:sldMk cId="1552322812" sldId="265"/>
            <ac:picMk id="38" creationId="{5A1E4550-3212-7C87-57BB-EB2B20F62806}"/>
          </ac:picMkLst>
        </pc:picChg>
        <pc:picChg chg="add mod">
          <ac:chgData name="Paul Bloemers" userId="fe3832ff3b233e04" providerId="LiveId" clId="{7091CFA7-DAA0-4BCE-9A09-D6A8F827D6EB}" dt="2023-07-11T06:36:19.029" v="680" actId="164"/>
          <ac:picMkLst>
            <pc:docMk/>
            <pc:sldMk cId="1552322812" sldId="265"/>
            <ac:picMk id="39" creationId="{114362CE-E784-E643-1147-B910ABF5ED45}"/>
          </ac:picMkLst>
        </pc:picChg>
        <pc:picChg chg="add mod">
          <ac:chgData name="Paul Bloemers" userId="fe3832ff3b233e04" providerId="LiveId" clId="{7091CFA7-DAA0-4BCE-9A09-D6A8F827D6EB}" dt="2023-07-11T06:36:19.029" v="680" actId="164"/>
          <ac:picMkLst>
            <pc:docMk/>
            <pc:sldMk cId="1552322812" sldId="265"/>
            <ac:picMk id="40" creationId="{08F1A710-C345-2DA4-2E88-6FD040744598}"/>
          </ac:picMkLst>
        </pc:picChg>
        <pc:picChg chg="add mod">
          <ac:chgData name="Paul Bloemers" userId="fe3832ff3b233e04" providerId="LiveId" clId="{7091CFA7-DAA0-4BCE-9A09-D6A8F827D6EB}" dt="2023-07-11T06:36:19.029" v="680" actId="164"/>
          <ac:picMkLst>
            <pc:docMk/>
            <pc:sldMk cId="1552322812" sldId="265"/>
            <ac:picMk id="41" creationId="{4550108F-2ADE-BB51-E9E2-707FAC84A620}"/>
          </ac:picMkLst>
        </pc:picChg>
        <pc:picChg chg="add mod">
          <ac:chgData name="Paul Bloemers" userId="fe3832ff3b233e04" providerId="LiveId" clId="{7091CFA7-DAA0-4BCE-9A09-D6A8F827D6EB}" dt="2023-07-11T06:36:12.349" v="679" actId="164"/>
          <ac:picMkLst>
            <pc:docMk/>
            <pc:sldMk cId="1552322812" sldId="265"/>
            <ac:picMk id="42" creationId="{65C75809-7C85-B128-5EB9-F958EC789F9D}"/>
          </ac:picMkLst>
        </pc:picChg>
        <pc:cxnChg chg="add del mod">
          <ac:chgData name="Paul Bloemers" userId="fe3832ff3b233e04" providerId="LiveId" clId="{7091CFA7-DAA0-4BCE-9A09-D6A8F827D6EB}" dt="2023-07-11T06:10:47.852" v="185" actId="478"/>
          <ac:cxnSpMkLst>
            <pc:docMk/>
            <pc:sldMk cId="1552322812" sldId="265"/>
            <ac:cxnSpMk id="21" creationId="{A073F7A8-30F8-DC02-6407-D0E4F7F96F31}"/>
          </ac:cxnSpMkLst>
        </pc:cxnChg>
      </pc:sldChg>
      <pc:sldMasterChg chg="modSldLayout">
        <pc:chgData name="Paul Bloemers" userId="fe3832ff3b233e04" providerId="LiveId" clId="{7091CFA7-DAA0-4BCE-9A09-D6A8F827D6EB}" dt="2023-07-11T05:56:19.282" v="0"/>
        <pc:sldMasterMkLst>
          <pc:docMk/>
          <pc:sldMasterMk cId="2663815707" sldId="2147483703"/>
        </pc:sldMasterMkLst>
        <pc:sldLayoutChg chg="addSp">
          <pc:chgData name="Paul Bloemers" userId="fe3832ff3b233e04" providerId="LiveId" clId="{7091CFA7-DAA0-4BCE-9A09-D6A8F827D6EB}" dt="2023-07-11T05:56:19.282" v="0"/>
          <pc:sldLayoutMkLst>
            <pc:docMk/>
            <pc:sldMasterMk cId="2663815707" sldId="2147483703"/>
            <pc:sldLayoutMk cId="1731013152" sldId="2147483704"/>
          </pc:sldLayoutMkLst>
          <pc:picChg chg="add">
            <ac:chgData name="Paul Bloemers" userId="fe3832ff3b233e04" providerId="LiveId" clId="{7091CFA7-DAA0-4BCE-9A09-D6A8F827D6EB}" dt="2023-07-11T05:56:19.282" v="0"/>
            <ac:picMkLst>
              <pc:docMk/>
              <pc:sldMasterMk cId="2663815707" sldId="2147483703"/>
              <pc:sldLayoutMk cId="1731013152" sldId="2147483704"/>
              <ac:picMk id="2" creationId="{0519EC9E-DB67-441B-939B-0B5C43562B3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DA44-0EBF-4BDE-A82C-FE5D6686FDF3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717CA-7B2C-4423-847E-E387D40544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0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19EC9E-DB67-441B-939B-0B5C43562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" y="402039"/>
            <a:ext cx="2082299" cy="8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315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2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2922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8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1283960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08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133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88966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40378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9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4683882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238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9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863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800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42277530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515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638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6.png"/><Relationship Id="rId3" Type="http://schemas.openxmlformats.org/officeDocument/2006/relationships/image" Target="../media/image12.svg"/><Relationship Id="rId21" Type="http://schemas.openxmlformats.org/officeDocument/2006/relationships/image" Target="../media/image29.png"/><Relationship Id="rId7" Type="http://schemas.openxmlformats.org/officeDocument/2006/relationships/image" Target="../media/image16.sv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5.png"/><Relationship Id="rId2" Type="http://schemas.openxmlformats.org/officeDocument/2006/relationships/image" Target="../media/image11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4.sv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8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Welvaart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begripsbepaling</a:t>
            </a:r>
          </a:p>
        </p:txBody>
      </p:sp>
    </p:spTree>
    <p:extLst>
      <p:ext uri="{BB962C8B-B14F-4D97-AF65-F5344CB8AC3E}">
        <p14:creationId xmlns:p14="http://schemas.microsoft.com/office/powerpoint/2010/main" val="12532710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71135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340BD2B-3E5E-84FC-C7D0-82A4F3F1C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Schaarste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8847FF-9860-35B4-4C4E-2C1F046FCAF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Inkomen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563954-9609-C2F4-3D33-2F65256048B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Welvaart</a:t>
            </a:r>
          </a:p>
        </p:txBody>
      </p:sp>
    </p:spTree>
    <p:extLst>
      <p:ext uri="{BB962C8B-B14F-4D97-AF65-F5344CB8AC3E}">
        <p14:creationId xmlns:p14="http://schemas.microsoft.com/office/powerpoint/2010/main" val="108262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Schaarste</a:t>
            </a:r>
          </a:p>
        </p:txBody>
      </p:sp>
      <p:sp>
        <p:nvSpPr>
          <p:cNvPr id="4" name="Rechthoek 3"/>
          <p:cNvSpPr/>
          <p:nvPr/>
        </p:nvSpPr>
        <p:spPr>
          <a:xfrm>
            <a:off x="2637049" y="1609719"/>
            <a:ext cx="2518104" cy="24593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Behoeften</a:t>
            </a:r>
          </a:p>
        </p:txBody>
      </p:sp>
      <p:sp>
        <p:nvSpPr>
          <p:cNvPr id="5" name="Rechthoek 4"/>
          <p:cNvSpPr/>
          <p:nvPr/>
        </p:nvSpPr>
        <p:spPr>
          <a:xfrm>
            <a:off x="7291618" y="2732518"/>
            <a:ext cx="1540686" cy="1332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Middelen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5270650" y="3032956"/>
            <a:ext cx="1905471" cy="648073"/>
            <a:chOff x="3746649" y="3032955"/>
            <a:chExt cx="1905471" cy="648073"/>
          </a:xfrm>
          <a:solidFill>
            <a:srgbClr val="ED4D0F"/>
          </a:solidFill>
        </p:grpSpPr>
        <p:sp>
          <p:nvSpPr>
            <p:cNvPr id="6" name="PIJL-OMLAAG 5"/>
            <p:cNvSpPr/>
            <p:nvPr/>
          </p:nvSpPr>
          <p:spPr>
            <a:xfrm rot="16200000">
              <a:off x="4535996" y="2564903"/>
              <a:ext cx="648072" cy="158417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PIJL-OMLAAG 6"/>
            <p:cNvSpPr/>
            <p:nvPr/>
          </p:nvSpPr>
          <p:spPr>
            <a:xfrm rot="5400000">
              <a:off x="4214701" y="2564904"/>
              <a:ext cx="648072" cy="158417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014439" y="3187713"/>
              <a:ext cx="1316386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</a:rPr>
                <a:t>SCHAARSTE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2637049" y="4169568"/>
            <a:ext cx="2347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 hebben heel veel</a:t>
            </a:r>
            <a:br>
              <a:rPr lang="nl-NL" dirty="0"/>
            </a:br>
            <a:r>
              <a:rPr lang="nl-NL" dirty="0"/>
              <a:t>behoeftes.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93777" y="430806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beperkte middelen</a:t>
            </a:r>
          </a:p>
        </p:txBody>
      </p:sp>
      <p:cxnSp>
        <p:nvCxnSpPr>
          <p:cNvPr id="12" name="Rechte verbindingslijn met pijl 11"/>
          <p:cNvCxnSpPr>
            <a:stCxn id="9" idx="3"/>
            <a:endCxn id="10" idx="1"/>
          </p:cNvCxnSpPr>
          <p:nvPr/>
        </p:nvCxnSpPr>
        <p:spPr>
          <a:xfrm>
            <a:off x="4984808" y="4492734"/>
            <a:ext cx="2008969" cy="0"/>
          </a:xfrm>
          <a:prstGeom prst="straightConnector1">
            <a:avLst/>
          </a:prstGeom>
          <a:ln>
            <a:solidFill>
              <a:srgbClr val="ED4D0F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096000" y="4492736"/>
            <a:ext cx="0" cy="6644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hthoek 15"/>
          <p:cNvSpPr/>
          <p:nvPr/>
        </p:nvSpPr>
        <p:spPr>
          <a:xfrm>
            <a:off x="3871501" y="5157192"/>
            <a:ext cx="4466820" cy="1080120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spanning tussen </a:t>
            </a:r>
            <a:br>
              <a:rPr lang="nl-NL" dirty="0"/>
            </a:br>
            <a:r>
              <a:rPr lang="nl-NL" dirty="0"/>
              <a:t>behoeften en middelen</a:t>
            </a:r>
            <a:br>
              <a:rPr lang="nl-NL" dirty="0"/>
            </a:br>
            <a:r>
              <a:rPr lang="nl-NL" dirty="0"/>
              <a:t>=</a:t>
            </a:r>
          </a:p>
          <a:p>
            <a:pPr algn="ctr"/>
            <a:r>
              <a:rPr lang="nl-NL" dirty="0"/>
              <a:t>schaarste</a:t>
            </a:r>
          </a:p>
        </p:txBody>
      </p:sp>
    </p:spTree>
    <p:extLst>
      <p:ext uri="{BB962C8B-B14F-4D97-AF65-F5344CB8AC3E}">
        <p14:creationId xmlns:p14="http://schemas.microsoft.com/office/powerpoint/2010/main" val="17062153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Schaarse goederen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Goederen zijn schaars wanneer er productiemiddelen voor nodig zijn.</a:t>
            </a:r>
          </a:p>
          <a:p>
            <a:endParaRPr lang="nl-NL" dirty="0"/>
          </a:p>
          <a:p>
            <a:r>
              <a:rPr lang="nl-NL" dirty="0"/>
              <a:t>Deze </a:t>
            </a:r>
            <a:r>
              <a:rPr lang="nl-NL" b="1" dirty="0"/>
              <a:t>productiemiddelen</a:t>
            </a:r>
            <a:r>
              <a:rPr lang="nl-NL" dirty="0"/>
              <a:t> zijn namelijk alternatief aanwendbaar: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ze hadden ook voor andere behoeften gebruikt kunnen worden.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232544"/>
            <a:ext cx="18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232544"/>
            <a:ext cx="1800000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221088"/>
            <a:ext cx="180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232544"/>
            <a:ext cx="1800000" cy="1800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35719" y="3656688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2B2E83"/>
                </a:solidFill>
              </a:rPr>
              <a:t>K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apitaal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724934" y="36566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BE1622"/>
                </a:solidFill>
              </a:rPr>
              <a:t>A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rbeid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32873" y="365668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5B9B32"/>
                </a:solidFill>
              </a:rPr>
              <a:t>N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atuur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742948" y="3656688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39200"/>
                </a:solidFill>
              </a:rPr>
              <a:t>O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ndernemerschap</a:t>
            </a:r>
          </a:p>
        </p:txBody>
      </p:sp>
    </p:spTree>
    <p:extLst>
      <p:ext uri="{BB962C8B-B14F-4D97-AF65-F5344CB8AC3E}">
        <p14:creationId xmlns:p14="http://schemas.microsoft.com/office/powerpoint/2010/main" val="326815819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 welvaart</a:t>
            </a:r>
          </a:p>
        </p:txBody>
      </p:sp>
      <p:sp>
        <p:nvSpPr>
          <p:cNvPr id="4" name="PIJL-OMLAAG 3"/>
          <p:cNvSpPr/>
          <p:nvPr/>
        </p:nvSpPr>
        <p:spPr>
          <a:xfrm>
            <a:off x="2567608" y="2434816"/>
            <a:ext cx="288032" cy="85016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PIJL-OMLAAG 4"/>
          <p:cNvSpPr/>
          <p:nvPr/>
        </p:nvSpPr>
        <p:spPr>
          <a:xfrm>
            <a:off x="8256240" y="2434816"/>
            <a:ext cx="288032" cy="21463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2063552" y="2380260"/>
            <a:ext cx="14401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6960096" y="238026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1199456" y="3355228"/>
            <a:ext cx="3456384" cy="9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dirty="0"/>
              <a:t>uitgangspunt: </a:t>
            </a:r>
            <a:br>
              <a:rPr lang="nl-NL" sz="2800" dirty="0"/>
            </a:br>
            <a:r>
              <a:rPr lang="nl-NL" sz="2800" dirty="0"/>
              <a:t>oneindige behoeften</a:t>
            </a:r>
          </a:p>
          <a:p>
            <a:pPr marL="0" indent="0" algn="ctr">
              <a:buNone/>
            </a:pPr>
            <a:endParaRPr lang="nl-NL" sz="2800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5987988" y="4693763"/>
            <a:ext cx="4824536" cy="15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dirty="0"/>
              <a:t>waarvoor productiemiddelen (productiefactoren) nodig zijn die beperkt beschikbaar zijn</a:t>
            </a:r>
          </a:p>
          <a:p>
            <a:pPr marL="0" indent="0" algn="r">
              <a:buNone/>
            </a:pPr>
            <a:endParaRPr lang="nl-NL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12" y="4471394"/>
            <a:ext cx="3239672" cy="21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76" y="5944854"/>
            <a:ext cx="2999494" cy="810185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D0189C1-250A-89BB-0F0A-5004402AF13E}"/>
              </a:ext>
            </a:extLst>
          </p:cNvPr>
          <p:cNvSpPr txBox="1">
            <a:spLocks/>
          </p:cNvSpPr>
          <p:nvPr/>
        </p:nvSpPr>
        <p:spPr>
          <a:xfrm>
            <a:off x="1981200" y="1533264"/>
            <a:ext cx="8229600" cy="95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/>
              <a:t>Welvaart is de mate waarin we in onze </a:t>
            </a:r>
            <a:br>
              <a:rPr lang="nl-NL" sz="2800" dirty="0"/>
            </a:br>
            <a:r>
              <a:rPr lang="nl-NL" sz="2800" dirty="0"/>
              <a:t>behoefte kunnen voorzien met schaarse middelen.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918990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730F7-1F2C-A66C-A10B-FB579F2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 – economische kringloop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42D17C3F-CF1D-E5A0-C1DE-1AF19F47DA7B}"/>
              </a:ext>
            </a:extLst>
          </p:cNvPr>
          <p:cNvGrpSpPr/>
          <p:nvPr/>
        </p:nvGrpSpPr>
        <p:grpSpPr>
          <a:xfrm>
            <a:off x="4223792" y="2103437"/>
            <a:ext cx="1656184" cy="1602562"/>
            <a:chOff x="4223792" y="2103437"/>
            <a:chExt cx="1656184" cy="1602562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0DB5C9B-6D5F-D7E5-8416-40653B49D37C}"/>
                </a:ext>
              </a:extLst>
            </p:cNvPr>
            <p:cNvSpPr/>
            <p:nvPr/>
          </p:nvSpPr>
          <p:spPr>
            <a:xfrm>
              <a:off x="4223792" y="2103437"/>
              <a:ext cx="1656184" cy="1325563"/>
            </a:xfrm>
            <a:prstGeom prst="rect">
              <a:avLst/>
            </a:prstGeom>
            <a:solidFill>
              <a:srgbClr val="5B9B32"/>
            </a:solidFill>
            <a:ln>
              <a:solidFill>
                <a:srgbClr val="BE16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Graphic 6" descr="Gezin met twee kinderen met effen opvulling">
              <a:extLst>
                <a:ext uri="{FF2B5EF4-FFF2-40B4-BE49-F238E27FC236}">
                  <a16:creationId xmlns:a16="http://schemas.microsoft.com/office/drawing/2014/main" id="{C42052A3-5228-E932-10AA-F0E49C3E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78660" y="2297757"/>
              <a:ext cx="720080" cy="720080"/>
            </a:xfrm>
            <a:prstGeom prst="rect">
              <a:avLst/>
            </a:prstGeom>
          </p:spPr>
        </p:pic>
        <p:pic>
          <p:nvPicPr>
            <p:cNvPr id="8" name="Graphic 7" descr="Gezin met twee kinderen met effen opvulling">
              <a:extLst>
                <a:ext uri="{FF2B5EF4-FFF2-40B4-BE49-F238E27FC236}">
                  <a16:creationId xmlns:a16="http://schemas.microsoft.com/office/drawing/2014/main" id="{D3BBD970-561A-A644-A332-EB70C1F3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52653" y="2280989"/>
              <a:ext cx="567680" cy="567680"/>
            </a:xfrm>
            <a:prstGeom prst="rect">
              <a:avLst/>
            </a:prstGeom>
          </p:spPr>
        </p:pic>
        <p:pic>
          <p:nvPicPr>
            <p:cNvPr id="6" name="Graphic 5" descr="Gezin met twee kinderen met effen opvulling">
              <a:extLst>
                <a:ext uri="{FF2B5EF4-FFF2-40B4-BE49-F238E27FC236}">
                  <a16:creationId xmlns:a16="http://schemas.microsoft.com/office/drawing/2014/main" id="{DFD9EBC4-9B85-7AC0-2D10-A45772BF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94684" y="2391469"/>
              <a:ext cx="914400" cy="914400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ACF84F7C-3623-062C-8B6A-FDEAD975D2F7}"/>
                </a:ext>
              </a:extLst>
            </p:cNvPr>
            <p:cNvSpPr txBox="1"/>
            <p:nvPr/>
          </p:nvSpPr>
          <p:spPr>
            <a:xfrm>
              <a:off x="4562006" y="342900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GEZINNEN</a:t>
              </a:r>
              <a:endParaRPr lang="nl-NL" b="1" dirty="0"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040313-774E-594E-A81B-28D6F359B0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983" y="1503784"/>
            <a:ext cx="2021340" cy="545979"/>
          </a:xfrm>
          <a:prstGeom prst="rect">
            <a:avLst/>
          </a:prstGeom>
        </p:spPr>
      </p:pic>
      <p:grpSp>
        <p:nvGrpSpPr>
          <p:cNvPr id="44" name="Groep 43">
            <a:extLst>
              <a:ext uri="{FF2B5EF4-FFF2-40B4-BE49-F238E27FC236}">
                <a16:creationId xmlns:a16="http://schemas.microsoft.com/office/drawing/2014/main" id="{E646DBB4-41B3-FBF2-DDE6-BF7CE61E8118}"/>
              </a:ext>
            </a:extLst>
          </p:cNvPr>
          <p:cNvGrpSpPr/>
          <p:nvPr/>
        </p:nvGrpSpPr>
        <p:grpSpPr>
          <a:xfrm>
            <a:off x="4223791" y="5134310"/>
            <a:ext cx="1656184" cy="1626336"/>
            <a:chOff x="4223791" y="5134310"/>
            <a:chExt cx="1656184" cy="1626336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0A6CA28-54E0-E086-174E-C48224370019}"/>
                </a:ext>
              </a:extLst>
            </p:cNvPr>
            <p:cNvSpPr/>
            <p:nvPr/>
          </p:nvSpPr>
          <p:spPr>
            <a:xfrm>
              <a:off x="4223791" y="5134310"/>
              <a:ext cx="1656184" cy="1325563"/>
            </a:xfrm>
            <a:prstGeom prst="rect">
              <a:avLst/>
            </a:prstGeom>
            <a:solidFill>
              <a:srgbClr val="5B9B32"/>
            </a:solidFill>
            <a:ln>
              <a:solidFill>
                <a:srgbClr val="BE16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Graphic 14" descr="Winkel met effen opvulling">
              <a:extLst>
                <a:ext uri="{FF2B5EF4-FFF2-40B4-BE49-F238E27FC236}">
                  <a16:creationId xmlns:a16="http://schemas.microsoft.com/office/drawing/2014/main" id="{F31197FC-46D0-D232-DA3F-A47EA9F93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82223" y="5314138"/>
              <a:ext cx="624098" cy="624098"/>
            </a:xfrm>
            <a:prstGeom prst="rect">
              <a:avLst/>
            </a:prstGeom>
          </p:spPr>
        </p:pic>
        <p:pic>
          <p:nvPicPr>
            <p:cNvPr id="17" name="Graphic 16" descr="Kiosk met effen opvulling">
              <a:extLst>
                <a:ext uri="{FF2B5EF4-FFF2-40B4-BE49-F238E27FC236}">
                  <a16:creationId xmlns:a16="http://schemas.microsoft.com/office/drawing/2014/main" id="{BCAE181D-D782-E5C1-7558-063317EF4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3115" y="5376693"/>
              <a:ext cx="405388" cy="405388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17B422C6-718F-AAF2-5C7D-B7BA6FE0A6AE}"/>
                </a:ext>
              </a:extLst>
            </p:cNvPr>
            <p:cNvSpPr txBox="1"/>
            <p:nvPr/>
          </p:nvSpPr>
          <p:spPr>
            <a:xfrm>
              <a:off x="4526713" y="6483647"/>
              <a:ext cx="106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BEDRIJVEN</a:t>
              </a:r>
              <a:endParaRPr lang="nl-NL" b="1" dirty="0"/>
            </a:p>
          </p:txBody>
        </p:sp>
        <p:pic>
          <p:nvPicPr>
            <p:cNvPr id="13" name="Graphic 12" descr="Fabriek met effen opvulling">
              <a:extLst>
                <a:ext uri="{FF2B5EF4-FFF2-40B4-BE49-F238E27FC236}">
                  <a16:creationId xmlns:a16="http://schemas.microsoft.com/office/drawing/2014/main" id="{FAA52DD1-85FE-7810-C85E-45F0965B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06289" y="5458783"/>
              <a:ext cx="914400" cy="914400"/>
            </a:xfrm>
            <a:prstGeom prst="rect">
              <a:avLst/>
            </a:prstGeom>
          </p:spPr>
        </p:pic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328BEB3F-3EF1-562C-1DBC-6E5C8B7557ED}"/>
              </a:ext>
            </a:extLst>
          </p:cNvPr>
          <p:cNvGrpSpPr/>
          <p:nvPr/>
        </p:nvGrpSpPr>
        <p:grpSpPr>
          <a:xfrm>
            <a:off x="5889402" y="3272855"/>
            <a:ext cx="1362055" cy="2081362"/>
            <a:chOff x="5889402" y="3272855"/>
            <a:chExt cx="1362055" cy="2081362"/>
          </a:xfrm>
        </p:grpSpPr>
        <p:sp>
          <p:nvSpPr>
            <p:cNvPr id="24" name="Vierkante haak rechts 23">
              <a:extLst>
                <a:ext uri="{FF2B5EF4-FFF2-40B4-BE49-F238E27FC236}">
                  <a16:creationId xmlns:a16="http://schemas.microsoft.com/office/drawing/2014/main" id="{7E5E4235-9248-ED75-2801-9CB313D07B0F}"/>
                </a:ext>
              </a:extLst>
            </p:cNvPr>
            <p:cNvSpPr/>
            <p:nvPr/>
          </p:nvSpPr>
          <p:spPr>
            <a:xfrm>
              <a:off x="5889402" y="3272855"/>
              <a:ext cx="770266" cy="2081362"/>
            </a:xfrm>
            <a:prstGeom prst="rightBracket">
              <a:avLst>
                <a:gd name="adj" fmla="val 0"/>
              </a:avLst>
            </a:prstGeom>
            <a:ln w="38100">
              <a:solidFill>
                <a:srgbClr val="F392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Graphic 26" descr="Munten silhouet">
              <a:extLst>
                <a:ext uri="{FF2B5EF4-FFF2-40B4-BE49-F238E27FC236}">
                  <a16:creationId xmlns:a16="http://schemas.microsoft.com/office/drawing/2014/main" id="{0C30826C-79C7-E5BD-B8D0-3910AD34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50241" y="3997047"/>
              <a:ext cx="601216" cy="601216"/>
            </a:xfrm>
            <a:prstGeom prst="rect">
              <a:avLst/>
            </a:prstGeom>
          </p:spPr>
        </p:pic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FA9A998-3525-214C-E382-64300A1E8FC8}"/>
              </a:ext>
            </a:extLst>
          </p:cNvPr>
          <p:cNvGrpSpPr/>
          <p:nvPr/>
        </p:nvGrpSpPr>
        <p:grpSpPr>
          <a:xfrm>
            <a:off x="5903033" y="2280987"/>
            <a:ext cx="2274010" cy="4033337"/>
            <a:chOff x="5903033" y="2280987"/>
            <a:chExt cx="2274010" cy="4033337"/>
          </a:xfrm>
        </p:grpSpPr>
        <p:sp>
          <p:nvSpPr>
            <p:cNvPr id="25" name="Vierkante haak rechts 24">
              <a:extLst>
                <a:ext uri="{FF2B5EF4-FFF2-40B4-BE49-F238E27FC236}">
                  <a16:creationId xmlns:a16="http://schemas.microsoft.com/office/drawing/2014/main" id="{5C1D19D7-B0DF-44B4-05FB-7AF03D1A64E7}"/>
                </a:ext>
              </a:extLst>
            </p:cNvPr>
            <p:cNvSpPr/>
            <p:nvPr/>
          </p:nvSpPr>
          <p:spPr>
            <a:xfrm flipV="1">
              <a:off x="5903033" y="2280987"/>
              <a:ext cx="1656183" cy="4033337"/>
            </a:xfrm>
            <a:prstGeom prst="rightBracket">
              <a:avLst>
                <a:gd name="adj" fmla="val 0"/>
              </a:avLst>
            </a:prstGeom>
            <a:ln w="38100">
              <a:solidFill>
                <a:srgbClr val="BE162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Graphic 28" descr="Stokbrood met effen opvulling">
              <a:extLst>
                <a:ext uri="{FF2B5EF4-FFF2-40B4-BE49-F238E27FC236}">
                  <a16:creationId xmlns:a16="http://schemas.microsoft.com/office/drawing/2014/main" id="{4BFFA32D-3E78-939E-C6CF-86467A82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01071" y="3108369"/>
              <a:ext cx="509582" cy="509582"/>
            </a:xfrm>
            <a:prstGeom prst="rect">
              <a:avLst/>
            </a:prstGeom>
          </p:spPr>
        </p:pic>
        <p:pic>
          <p:nvPicPr>
            <p:cNvPr id="31" name="Graphic 30" descr="Laars met effen opvulling">
              <a:extLst>
                <a:ext uri="{FF2B5EF4-FFF2-40B4-BE49-F238E27FC236}">
                  <a16:creationId xmlns:a16="http://schemas.microsoft.com/office/drawing/2014/main" id="{CCCB8538-E71F-DD7E-DF57-CB6C961C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67461" y="3617951"/>
              <a:ext cx="509582" cy="509582"/>
            </a:xfrm>
            <a:prstGeom prst="rect">
              <a:avLst/>
            </a:prstGeom>
          </p:spPr>
        </p:pic>
        <p:pic>
          <p:nvPicPr>
            <p:cNvPr id="33" name="Graphic 32" descr="Hutje met effen opvulling">
              <a:extLst>
                <a:ext uri="{FF2B5EF4-FFF2-40B4-BE49-F238E27FC236}">
                  <a16:creationId xmlns:a16="http://schemas.microsoft.com/office/drawing/2014/main" id="{C2BDDCE9-CA3D-E501-6B29-DA8CDE881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667461" y="4660315"/>
              <a:ext cx="509582" cy="509582"/>
            </a:xfrm>
            <a:prstGeom prst="rect">
              <a:avLst/>
            </a:prstGeom>
          </p:spPr>
        </p:pic>
        <p:pic>
          <p:nvPicPr>
            <p:cNvPr id="35" name="Graphic 34" descr="Rekenmachine met effen opvulling">
              <a:extLst>
                <a:ext uri="{FF2B5EF4-FFF2-40B4-BE49-F238E27FC236}">
                  <a16:creationId xmlns:a16="http://schemas.microsoft.com/office/drawing/2014/main" id="{F5D4BBD1-14A1-CA80-3EB5-8504C4A71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667461" y="4139133"/>
              <a:ext cx="509582" cy="509582"/>
            </a:xfrm>
            <a:prstGeom prst="rect">
              <a:avLst/>
            </a:prstGeom>
          </p:spPr>
        </p:pic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BAD537D4-8EFD-E09A-8F04-F5AA8D63305B}"/>
              </a:ext>
            </a:extLst>
          </p:cNvPr>
          <p:cNvGrpSpPr/>
          <p:nvPr/>
        </p:nvGrpSpPr>
        <p:grpSpPr>
          <a:xfrm>
            <a:off x="2038197" y="2282002"/>
            <a:ext cx="2185594" cy="4033337"/>
            <a:chOff x="2038197" y="2282002"/>
            <a:chExt cx="2185594" cy="4033337"/>
          </a:xfrm>
        </p:grpSpPr>
        <p:sp>
          <p:nvSpPr>
            <p:cNvPr id="37" name="Vierkante haak rechts 36">
              <a:extLst>
                <a:ext uri="{FF2B5EF4-FFF2-40B4-BE49-F238E27FC236}">
                  <a16:creationId xmlns:a16="http://schemas.microsoft.com/office/drawing/2014/main" id="{515A7A2F-93FA-E021-FC97-FE6145920FE2}"/>
                </a:ext>
              </a:extLst>
            </p:cNvPr>
            <p:cNvSpPr/>
            <p:nvPr/>
          </p:nvSpPr>
          <p:spPr>
            <a:xfrm flipH="1">
              <a:off x="2567608" y="2282002"/>
              <a:ext cx="1656183" cy="4033337"/>
            </a:xfrm>
            <a:prstGeom prst="rightBracket">
              <a:avLst>
                <a:gd name="adj" fmla="val 0"/>
              </a:avLst>
            </a:prstGeom>
            <a:ln w="38100">
              <a:solidFill>
                <a:srgbClr val="BE162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5A1E4550-3212-7C87-57BB-EB2B20F6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23" y="3077827"/>
              <a:ext cx="443304" cy="443304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114362CE-E784-E643-1147-B910ABF5E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97" y="4161835"/>
              <a:ext cx="443304" cy="443304"/>
            </a:xfrm>
            <a:prstGeom prst="rect">
              <a:avLst/>
            </a:prstGeom>
          </p:spPr>
        </p:pic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08F1A710-C345-2DA4-2E88-6FD04074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23" y="3619831"/>
              <a:ext cx="443304" cy="443304"/>
            </a:xfrm>
            <a:prstGeom prst="rect">
              <a:avLst/>
            </a:prstGeom>
          </p:spPr>
        </p:pic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4550108F-2ADE-BB51-E9E2-707FAC84A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23" y="4703838"/>
              <a:ext cx="443304" cy="443304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98414C35-074E-D330-B292-FB1372251996}"/>
              </a:ext>
            </a:extLst>
          </p:cNvPr>
          <p:cNvGrpSpPr/>
          <p:nvPr/>
        </p:nvGrpSpPr>
        <p:grpSpPr>
          <a:xfrm>
            <a:off x="2816147" y="3272855"/>
            <a:ext cx="1404677" cy="2081362"/>
            <a:chOff x="2816147" y="3272855"/>
            <a:chExt cx="1404677" cy="2081362"/>
          </a:xfrm>
        </p:grpSpPr>
        <p:sp>
          <p:nvSpPr>
            <p:cNvPr id="36" name="Vierkante haak rechts 35">
              <a:extLst>
                <a:ext uri="{FF2B5EF4-FFF2-40B4-BE49-F238E27FC236}">
                  <a16:creationId xmlns:a16="http://schemas.microsoft.com/office/drawing/2014/main" id="{8B5EE3CA-29B7-FBA1-3B3F-C1BCF5EE49D0}"/>
                </a:ext>
              </a:extLst>
            </p:cNvPr>
            <p:cNvSpPr/>
            <p:nvPr/>
          </p:nvSpPr>
          <p:spPr>
            <a:xfrm flipH="1" flipV="1">
              <a:off x="3450558" y="3272855"/>
              <a:ext cx="770266" cy="2081362"/>
            </a:xfrm>
            <a:prstGeom prst="rightBracket">
              <a:avLst>
                <a:gd name="adj" fmla="val 0"/>
              </a:avLst>
            </a:prstGeom>
            <a:ln w="38100">
              <a:solidFill>
                <a:srgbClr val="F392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Graphic 41" descr="Munten silhouet">
              <a:extLst>
                <a:ext uri="{FF2B5EF4-FFF2-40B4-BE49-F238E27FC236}">
                  <a16:creationId xmlns:a16="http://schemas.microsoft.com/office/drawing/2014/main" id="{65C75809-7C85-B128-5EB9-F958EC789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16147" y="3990801"/>
              <a:ext cx="601216" cy="601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3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al 10"/>
          <p:cNvSpPr/>
          <p:nvPr/>
        </p:nvSpPr>
        <p:spPr>
          <a:xfrm>
            <a:off x="2616420" y="1734071"/>
            <a:ext cx="8064896" cy="4536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143672" y="2276872"/>
            <a:ext cx="6768752" cy="33123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koopkracht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Ruime zin / Enge zin</a:t>
            </a:r>
          </a:p>
        </p:txBody>
      </p:sp>
      <p:sp>
        <p:nvSpPr>
          <p:cNvPr id="4" name="Ovaal 3"/>
          <p:cNvSpPr/>
          <p:nvPr/>
        </p:nvSpPr>
        <p:spPr>
          <a:xfrm>
            <a:off x="4575130" y="2831942"/>
            <a:ext cx="388843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Welvaart </a:t>
            </a:r>
            <a:br>
              <a:rPr lang="nl-NL" sz="2400" b="1" dirty="0">
                <a:solidFill>
                  <a:schemeClr val="bg1"/>
                </a:solidFill>
              </a:rPr>
            </a:br>
            <a:r>
              <a:rPr lang="nl-NL" sz="2400" b="1" dirty="0">
                <a:solidFill>
                  <a:schemeClr val="bg1"/>
                </a:solidFill>
              </a:rPr>
              <a:t>in enge zin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896832" y="2335650"/>
            <a:ext cx="32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Welvaart in ruime zin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73776" y="4780222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Andere schaarse middelen, zoals</a:t>
            </a:r>
          </a:p>
          <a:p>
            <a:r>
              <a:rPr lang="nl-NL" sz="1400" dirty="0">
                <a:solidFill>
                  <a:schemeClr val="bg1"/>
                </a:solidFill>
              </a:rPr>
              <a:t>goed milieu, gezondheid, vrije tijd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913251" y="176441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Welzijn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973776" y="5668297"/>
            <a:ext cx="3244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Ook niet schaarse behoeften, zoals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geluk, liefde enz..</a:t>
            </a: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-165342" y="5303442"/>
            <a:ext cx="3960440" cy="15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dirty="0"/>
              <a:t>Steeds meer factoren tellen mee,</a:t>
            </a:r>
          </a:p>
          <a:p>
            <a:pPr marL="0" indent="0" algn="ctr">
              <a:buNone/>
            </a:pPr>
            <a:r>
              <a:rPr lang="nl-NL" sz="2800" dirty="0"/>
              <a:t>steeds subjectiever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3" name="Rechthoek 2"/>
          <p:cNvSpPr/>
          <p:nvPr/>
        </p:nvSpPr>
        <p:spPr>
          <a:xfrm>
            <a:off x="5056330" y="3990891"/>
            <a:ext cx="2943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koopkracht / reële inkomen</a:t>
            </a:r>
          </a:p>
        </p:txBody>
      </p:sp>
    </p:spTree>
    <p:extLst>
      <p:ext uri="{BB962C8B-B14F-4D97-AF65-F5344CB8AC3E}">
        <p14:creationId xmlns:p14="http://schemas.microsoft.com/office/powerpoint/2010/main" val="9501016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/>
      <p:bldP spid="10" grpId="0"/>
      <p:bldP spid="12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912819" y="4791173"/>
            <a:ext cx="45720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71463" algn="l"/>
                <a:tab pos="3765550" algn="r"/>
              </a:tabLst>
            </a:pPr>
            <a:r>
              <a:rPr lang="nl-NL" sz="2400" dirty="0">
                <a:solidFill>
                  <a:schemeClr val="tx1"/>
                </a:solidFill>
              </a:rPr>
              <a:t>En ook:</a:t>
            </a:r>
          </a:p>
          <a:p>
            <a:pPr>
              <a:spcAft>
                <a:spcPts val="600"/>
              </a:spcAft>
              <a:tabLst>
                <a:tab pos="271463" algn="l"/>
                <a:tab pos="3765550" algn="r"/>
              </a:tabLst>
            </a:pPr>
            <a:r>
              <a:rPr lang="nl-NL" dirty="0">
                <a:solidFill>
                  <a:schemeClr val="tx1"/>
                </a:solidFill>
              </a:rPr>
              <a:t>	ergernis geluidsoverlast	 - 1 miljard</a:t>
            </a:r>
          </a:p>
          <a:p>
            <a:pPr>
              <a:tabLst>
                <a:tab pos="271463" algn="l"/>
                <a:tab pos="3765550" algn="r"/>
              </a:tabLst>
            </a:pPr>
            <a:endParaRPr lang="nl-NL" sz="300" b="1" dirty="0">
              <a:solidFill>
                <a:schemeClr val="tx1"/>
              </a:solidFill>
            </a:endParaRPr>
          </a:p>
          <a:p>
            <a:pPr>
              <a:tabLst>
                <a:tab pos="271463" algn="l"/>
                <a:tab pos="3765550" algn="r"/>
              </a:tabLst>
            </a:pPr>
            <a:r>
              <a:rPr lang="nl-NL" sz="2400" b="1" dirty="0">
                <a:solidFill>
                  <a:schemeClr val="tx1"/>
                </a:solidFill>
              </a:rPr>
              <a:t>Welzijn</a:t>
            </a:r>
          </a:p>
          <a:p>
            <a:pPr>
              <a:tabLst>
                <a:tab pos="271463" algn="l"/>
                <a:tab pos="3765550" algn="r"/>
              </a:tabLst>
            </a:pPr>
            <a:r>
              <a:rPr lang="nl-NL" sz="1600" dirty="0">
                <a:solidFill>
                  <a:schemeClr val="tx1"/>
                </a:solidFill>
              </a:rPr>
              <a:t>		</a:t>
            </a:r>
            <a:r>
              <a:rPr lang="nl-NL" sz="1600" b="1" dirty="0">
                <a:solidFill>
                  <a:schemeClr val="tx1"/>
                </a:solidFill>
              </a:rPr>
              <a:t>- 0,5 miljard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1116724" y="2580867"/>
            <a:ext cx="3756918" cy="1440160"/>
            <a:chOff x="455042" y="1268760"/>
            <a:chExt cx="3756918" cy="1440160"/>
          </a:xfrm>
        </p:grpSpPr>
        <p:sp>
          <p:nvSpPr>
            <p:cNvPr id="15" name="Rechthoek 14"/>
            <p:cNvSpPr/>
            <p:nvPr/>
          </p:nvSpPr>
          <p:spPr>
            <a:xfrm>
              <a:off x="455042" y="1268760"/>
              <a:ext cx="3756918" cy="14401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cxnSp>
          <p:nvCxnSpPr>
            <p:cNvPr id="17" name="Rechte verbindingslijn 16"/>
            <p:cNvCxnSpPr>
              <a:stCxn id="15" idx="0"/>
              <a:endCxn id="15" idx="2"/>
            </p:cNvCxnSpPr>
            <p:nvPr/>
          </p:nvCxnSpPr>
          <p:spPr>
            <a:xfrm>
              <a:off x="2333501" y="1268760"/>
              <a:ext cx="0" cy="14401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3275856" y="1268760"/>
              <a:ext cx="0" cy="14401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1403648" y="1268760"/>
              <a:ext cx="0" cy="14401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altijd gelijk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55600" y="1817999"/>
            <a:ext cx="527916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</a:rPr>
              <a:t>We verbreden de snelweg bij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Utrecht naar 2 x 4 rijbanen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4294967295"/>
          </p:nvPr>
        </p:nvSpPr>
        <p:spPr>
          <a:xfrm>
            <a:off x="6910817" y="1388352"/>
            <a:ext cx="4567237" cy="919163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</a:rPr>
              <a:t>Welvaart in enge zin</a:t>
            </a:r>
          </a:p>
          <a:p>
            <a:pPr marL="0" indent="0">
              <a:buNone/>
              <a:tabLst>
                <a:tab pos="271463" algn="l"/>
                <a:tab pos="3765550" algn="r"/>
              </a:tabLst>
            </a:pPr>
            <a:r>
              <a:rPr lang="nl-NL" sz="2000" dirty="0">
                <a:solidFill>
                  <a:schemeClr val="tx1"/>
                </a:solidFill>
              </a:rPr>
              <a:t>	</a:t>
            </a:r>
            <a:r>
              <a:rPr lang="nl-NL" sz="1600" dirty="0">
                <a:solidFill>
                  <a:schemeClr val="tx1"/>
                </a:solidFill>
              </a:rPr>
              <a:t>extra inkomen	</a:t>
            </a:r>
            <a:r>
              <a:rPr lang="nl-NL" sz="1600" b="1" dirty="0">
                <a:solidFill>
                  <a:schemeClr val="tx1"/>
                </a:solidFill>
              </a:rPr>
              <a:t>+ 3 miljard</a:t>
            </a: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7176120" y="5529837"/>
            <a:ext cx="38164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6910817" y="2618320"/>
            <a:ext cx="457200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tabLst>
                <a:tab pos="271463" algn="l"/>
                <a:tab pos="3765550" algn="r"/>
              </a:tabLst>
            </a:pPr>
            <a:r>
              <a:rPr lang="nl-NL" sz="2400" dirty="0">
                <a:solidFill>
                  <a:schemeClr val="tx1"/>
                </a:solidFill>
              </a:rPr>
              <a:t>Maar ook:</a:t>
            </a:r>
          </a:p>
          <a:p>
            <a:pPr>
              <a:tabLst>
                <a:tab pos="271463" algn="l"/>
                <a:tab pos="3765550" algn="r"/>
              </a:tabLst>
            </a:pPr>
            <a:r>
              <a:rPr lang="nl-NL" sz="2800" dirty="0">
                <a:solidFill>
                  <a:schemeClr val="tx1"/>
                </a:solidFill>
              </a:rPr>
              <a:t>	</a:t>
            </a:r>
            <a:r>
              <a:rPr lang="nl-NL" dirty="0">
                <a:solidFill>
                  <a:schemeClr val="tx1"/>
                </a:solidFill>
              </a:rPr>
              <a:t>luchtvervuiling	- 1 miljard</a:t>
            </a:r>
          </a:p>
          <a:p>
            <a:pPr>
              <a:spcAft>
                <a:spcPts val="600"/>
              </a:spcAft>
              <a:tabLst>
                <a:tab pos="271463" algn="l"/>
                <a:tab pos="3765550" algn="r"/>
              </a:tabLst>
            </a:pPr>
            <a:r>
              <a:rPr lang="nl-NL" dirty="0">
                <a:solidFill>
                  <a:schemeClr val="tx1"/>
                </a:solidFill>
              </a:rPr>
              <a:t>	gezondheidsklachten	- 1,5 miljard</a:t>
            </a:r>
          </a:p>
          <a:p>
            <a:pPr>
              <a:tabLst>
                <a:tab pos="271463" algn="l"/>
                <a:tab pos="3765550" algn="r"/>
              </a:tabLst>
            </a:pPr>
            <a:r>
              <a:rPr lang="nl-NL" sz="2400" b="1" dirty="0">
                <a:solidFill>
                  <a:schemeClr val="tx1"/>
                </a:solidFill>
              </a:rPr>
              <a:t>Welvaart in enge zin</a:t>
            </a:r>
          </a:p>
          <a:p>
            <a:pPr>
              <a:tabLst>
                <a:tab pos="271463" algn="l"/>
                <a:tab pos="3765550" algn="r"/>
              </a:tabLst>
            </a:pPr>
            <a:r>
              <a:rPr lang="nl-NL" sz="1600" dirty="0">
                <a:solidFill>
                  <a:schemeClr val="tx1"/>
                </a:solidFill>
              </a:rPr>
              <a:t>		</a:t>
            </a:r>
            <a:r>
              <a:rPr lang="nl-NL" sz="1600" b="1" dirty="0">
                <a:solidFill>
                  <a:schemeClr val="tx1"/>
                </a:solidFill>
              </a:rPr>
              <a:t>+ 0,5 miljard</a:t>
            </a:r>
          </a:p>
        </p:txBody>
      </p:sp>
      <p:sp>
        <p:nvSpPr>
          <p:cNvPr id="16" name="Ovaal 15"/>
          <p:cNvSpPr/>
          <p:nvPr/>
        </p:nvSpPr>
        <p:spPr>
          <a:xfrm>
            <a:off x="942388" y="4365104"/>
            <a:ext cx="3931254" cy="2304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00" dirty="0">
              <a:solidFill>
                <a:schemeClr val="bg1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1213806" y="4675996"/>
            <a:ext cx="3299445" cy="16824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00" dirty="0">
              <a:solidFill>
                <a:schemeClr val="bg1"/>
              </a:solidFill>
            </a:endParaRPr>
          </a:p>
        </p:txBody>
      </p:sp>
      <p:sp>
        <p:nvSpPr>
          <p:cNvPr id="22" name="Ovaal 21"/>
          <p:cNvSpPr/>
          <p:nvPr/>
        </p:nvSpPr>
        <p:spPr>
          <a:xfrm>
            <a:off x="1878492" y="5023462"/>
            <a:ext cx="1895426" cy="98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bg1"/>
                </a:solidFill>
              </a:rPr>
              <a:t>Welvaart in enge zin</a:t>
            </a:r>
          </a:p>
          <a:p>
            <a:pPr algn="ctr"/>
            <a:endParaRPr lang="nl-NL" sz="700" dirty="0">
              <a:solidFill>
                <a:schemeClr val="bg1"/>
              </a:solidFill>
            </a:endParaRPr>
          </a:p>
          <a:p>
            <a:pPr algn="ctr"/>
            <a:endParaRPr lang="nl-NL" sz="700" dirty="0">
              <a:solidFill>
                <a:schemeClr val="bg1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2154199" y="4791691"/>
            <a:ext cx="14186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900" b="1" dirty="0">
                <a:solidFill>
                  <a:schemeClr val="bg1"/>
                </a:solidFill>
              </a:rPr>
              <a:t>Welvaart in ruime zin</a:t>
            </a:r>
          </a:p>
        </p:txBody>
      </p:sp>
      <p:sp>
        <p:nvSpPr>
          <p:cNvPr id="25" name="Rechthoek 24"/>
          <p:cNvSpPr/>
          <p:nvPr/>
        </p:nvSpPr>
        <p:spPr>
          <a:xfrm>
            <a:off x="2589510" y="4430924"/>
            <a:ext cx="5851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900" b="1" dirty="0">
                <a:solidFill>
                  <a:schemeClr val="bg1"/>
                </a:solidFill>
              </a:rPr>
              <a:t>Welzijn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7176120" y="3809997"/>
            <a:ext cx="38164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188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3" grpId="0" animBg="1"/>
      <p:bldP spid="16" grpId="0" animBg="1"/>
      <p:bldP spid="21" grpId="0" animBg="1"/>
      <p:bldP spid="22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Welvaart in brede zin</a:t>
            </a:r>
          </a:p>
        </p:txBody>
      </p:sp>
      <p:sp>
        <p:nvSpPr>
          <p:cNvPr id="42" name="Tijdelijke aanduiding voor inhoud 41">
            <a:extLst>
              <a:ext uri="{FF2B5EF4-FFF2-40B4-BE49-F238E27FC236}">
                <a16:creationId xmlns:a16="http://schemas.microsoft.com/office/drawing/2014/main" id="{4394EAF3-F9F3-271F-E9E7-E05CF2E5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2140213"/>
          </a:xfrm>
        </p:spPr>
        <p:txBody>
          <a:bodyPr/>
          <a:lstStyle/>
          <a:p>
            <a:r>
              <a:rPr lang="nl-NL" dirty="0"/>
              <a:t>Koopkracht vaak als maatstaf (“economische groei” zelf nominaal inkomen)</a:t>
            </a:r>
          </a:p>
          <a:p>
            <a:pPr lvl="1"/>
            <a:r>
              <a:rPr lang="nl-NL" dirty="0"/>
              <a:t>Koopkracht = inkomen &amp; prijsontwikkeling (reële inkomen)</a:t>
            </a:r>
          </a:p>
          <a:p>
            <a:pPr lvl="1"/>
            <a:endParaRPr lang="nl-NL" dirty="0"/>
          </a:p>
          <a:p>
            <a:r>
              <a:rPr lang="nl-NL" dirty="0"/>
              <a:t>Brede welvaart nauwelijks meetbaar – ontwikkeling inschatten</a:t>
            </a:r>
          </a:p>
          <a:p>
            <a:pPr lvl="1"/>
            <a:r>
              <a:rPr lang="nl-NL" dirty="0"/>
              <a:t>Wel beter beeld van ‘mate waarin we in behoeften voorzien’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B07862F-1D55-EF71-05D2-E48F68191BF2}"/>
              </a:ext>
            </a:extLst>
          </p:cNvPr>
          <p:cNvSpPr/>
          <p:nvPr/>
        </p:nvSpPr>
        <p:spPr>
          <a:xfrm>
            <a:off x="5189104" y="4714836"/>
            <a:ext cx="914400" cy="914400"/>
          </a:xfrm>
          <a:prstGeom prst="roundRect">
            <a:avLst>
              <a:gd name="adj" fmla="val 11806"/>
            </a:avLst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Winkelwagen">
            <a:extLst>
              <a:ext uri="{FF2B5EF4-FFF2-40B4-BE49-F238E27FC236}">
                <a16:creationId xmlns:a16="http://schemas.microsoft.com/office/drawing/2014/main" id="{DC210088-0160-FF97-2158-6FEBED8F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8806" y="4973357"/>
            <a:ext cx="682923" cy="68292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06572D4-37A0-DD52-3F61-B151150329EC}"/>
              </a:ext>
            </a:extLst>
          </p:cNvPr>
          <p:cNvSpPr txBox="1"/>
          <p:nvPr/>
        </p:nvSpPr>
        <p:spPr>
          <a:xfrm>
            <a:off x="5470188" y="4687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DBEEF4"/>
                </a:solidFill>
              </a:rPr>
              <a:t>€</a:t>
            </a:r>
            <a:endParaRPr lang="nl-NL" dirty="0">
              <a:solidFill>
                <a:srgbClr val="DBEEF4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0ADA5A-5FEC-6A51-8D69-9895E6A6F57A}"/>
              </a:ext>
            </a:extLst>
          </p:cNvPr>
          <p:cNvSpPr txBox="1"/>
          <p:nvPr/>
        </p:nvSpPr>
        <p:spPr>
          <a:xfrm>
            <a:off x="5132338" y="5683325"/>
            <a:ext cx="10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koopkracht</a:t>
            </a:r>
            <a:endParaRPr lang="nl-NL" b="1" dirty="0">
              <a:solidFill>
                <a:srgbClr val="ED4D0F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CF73F2F7-4296-8004-314D-036E516F3654}"/>
              </a:ext>
            </a:extLst>
          </p:cNvPr>
          <p:cNvGrpSpPr/>
          <p:nvPr/>
        </p:nvGrpSpPr>
        <p:grpSpPr>
          <a:xfrm>
            <a:off x="6346806" y="4692256"/>
            <a:ext cx="3242288" cy="1298845"/>
            <a:chOff x="6361562" y="3938645"/>
            <a:chExt cx="3242288" cy="1298845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A1AEC7E-45E0-DC69-67BA-8A169C43409B}"/>
                </a:ext>
              </a:extLst>
            </p:cNvPr>
            <p:cNvGrpSpPr/>
            <p:nvPr/>
          </p:nvGrpSpPr>
          <p:grpSpPr>
            <a:xfrm>
              <a:off x="6361562" y="3961225"/>
              <a:ext cx="918562" cy="1276265"/>
              <a:chOff x="6361562" y="3961225"/>
              <a:chExt cx="918562" cy="1276265"/>
            </a:xfrm>
          </p:grpSpPr>
          <p:sp>
            <p:nvSpPr>
              <p:cNvPr id="21" name="Rechthoek: afgeronde hoeken 20">
                <a:extLst>
                  <a:ext uri="{FF2B5EF4-FFF2-40B4-BE49-F238E27FC236}">
                    <a16:creationId xmlns:a16="http://schemas.microsoft.com/office/drawing/2014/main" id="{252AB2BF-CD06-813C-CDCC-AD4D0228473F}"/>
                  </a:ext>
                </a:extLst>
              </p:cNvPr>
              <p:cNvSpPr/>
              <p:nvPr/>
            </p:nvSpPr>
            <p:spPr>
              <a:xfrm>
                <a:off x="6365724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2" name="Graphic 21" descr="Scène in de voorstad">
                <a:extLst>
                  <a:ext uri="{FF2B5EF4-FFF2-40B4-BE49-F238E27FC236}">
                    <a16:creationId xmlns:a16="http://schemas.microsoft.com/office/drawing/2014/main" id="{7BB0A2AF-CE0C-2F0F-57DA-E0423543F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6156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60BDBD4-7CA9-C9CB-D413-859FEC1E7EDC}"/>
                  </a:ext>
                </a:extLst>
              </p:cNvPr>
              <p:cNvSpPr txBox="1"/>
              <p:nvPr/>
            </p:nvSpPr>
            <p:spPr>
              <a:xfrm>
                <a:off x="6475649" y="4929713"/>
                <a:ext cx="694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wonen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C3B3D5F4-08F4-CA53-813B-3F44FA97E1FC}"/>
                </a:ext>
              </a:extLst>
            </p:cNvPr>
            <p:cNvGrpSpPr/>
            <p:nvPr/>
          </p:nvGrpSpPr>
          <p:grpSpPr>
            <a:xfrm>
              <a:off x="7527588" y="3961225"/>
              <a:ext cx="914400" cy="1276264"/>
              <a:chOff x="7527588" y="3961225"/>
              <a:chExt cx="914400" cy="1276264"/>
            </a:xfrm>
          </p:grpSpPr>
          <p:sp>
            <p:nvSpPr>
              <p:cNvPr id="17" name="Rechthoek: afgeronde hoeken 16">
                <a:extLst>
                  <a:ext uri="{FF2B5EF4-FFF2-40B4-BE49-F238E27FC236}">
                    <a16:creationId xmlns:a16="http://schemas.microsoft.com/office/drawing/2014/main" id="{A7FECB72-9D67-E9F5-7D55-D41A2749BD73}"/>
                  </a:ext>
                </a:extLst>
              </p:cNvPr>
              <p:cNvSpPr/>
              <p:nvPr/>
            </p:nvSpPr>
            <p:spPr>
              <a:xfrm>
                <a:off x="752758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8" name="Graphic 17" descr="Politie">
                <a:extLst>
                  <a:ext uri="{FF2B5EF4-FFF2-40B4-BE49-F238E27FC236}">
                    <a16:creationId xmlns:a16="http://schemas.microsoft.com/office/drawing/2014/main" id="{CE4291F4-A70F-87E2-1CFF-76F20C513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15792" y="4183109"/>
                <a:ext cx="726196" cy="726196"/>
              </a:xfrm>
              <a:prstGeom prst="rect">
                <a:avLst/>
              </a:prstGeom>
            </p:spPr>
          </p:pic>
          <p:pic>
            <p:nvPicPr>
              <p:cNvPr id="19" name="Graphic 18" descr="Beveiligingscamera">
                <a:extLst>
                  <a:ext uri="{FF2B5EF4-FFF2-40B4-BE49-F238E27FC236}">
                    <a16:creationId xmlns:a16="http://schemas.microsoft.com/office/drawing/2014/main" id="{7B99E466-9ED9-326F-B129-0247AE159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561903" y="4054869"/>
                <a:ext cx="307777" cy="307777"/>
              </a:xfrm>
              <a:prstGeom prst="rect">
                <a:avLst/>
              </a:prstGeom>
            </p:spPr>
          </p:pic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007DBA4-9110-439E-9BBF-F7F2687D103C}"/>
                  </a:ext>
                </a:extLst>
              </p:cNvPr>
              <p:cNvSpPr txBox="1"/>
              <p:nvPr/>
            </p:nvSpPr>
            <p:spPr>
              <a:xfrm>
                <a:off x="7537638" y="4929712"/>
                <a:ext cx="9043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veiligheid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49FA5BF-DC05-6AFA-FB18-1AED52484A70}"/>
                </a:ext>
              </a:extLst>
            </p:cNvPr>
            <p:cNvGrpSpPr/>
            <p:nvPr/>
          </p:nvGrpSpPr>
          <p:grpSpPr>
            <a:xfrm>
              <a:off x="8689450" y="3938645"/>
              <a:ext cx="914400" cy="1298844"/>
              <a:chOff x="8689450" y="3938645"/>
              <a:chExt cx="914400" cy="1298844"/>
            </a:xfrm>
          </p:grpSpPr>
          <p:sp>
            <p:nvSpPr>
              <p:cNvPr id="14" name="Rechthoek: afgeronde hoeken 13">
                <a:extLst>
                  <a:ext uri="{FF2B5EF4-FFF2-40B4-BE49-F238E27FC236}">
                    <a16:creationId xmlns:a16="http://schemas.microsoft.com/office/drawing/2014/main" id="{503EAC88-4A14-DA72-0AB4-BE6C146C6D22}"/>
                  </a:ext>
                </a:extLst>
              </p:cNvPr>
              <p:cNvSpPr/>
              <p:nvPr/>
            </p:nvSpPr>
            <p:spPr>
              <a:xfrm>
                <a:off x="8689450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Graphic 14" descr="Duurzaamheid">
                <a:extLst>
                  <a:ext uri="{FF2B5EF4-FFF2-40B4-BE49-F238E27FC236}">
                    <a16:creationId xmlns:a16="http://schemas.microsoft.com/office/drawing/2014/main" id="{FAF74972-3CA0-81C4-6FA5-3D508D8CB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89450" y="39386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BD5674F1-F6E3-87EF-0E96-B512290C47FB}"/>
                  </a:ext>
                </a:extLst>
              </p:cNvPr>
              <p:cNvSpPr txBox="1"/>
              <p:nvPr/>
            </p:nvSpPr>
            <p:spPr>
              <a:xfrm>
                <a:off x="8821080" y="4929712"/>
                <a:ext cx="651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milieu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4D95822-0AD6-D465-5C41-94B0CCFACAAA}"/>
              </a:ext>
            </a:extLst>
          </p:cNvPr>
          <p:cNvGrpSpPr/>
          <p:nvPr/>
        </p:nvGrpSpPr>
        <p:grpSpPr>
          <a:xfrm>
            <a:off x="1597652" y="4681042"/>
            <a:ext cx="3350966" cy="1457558"/>
            <a:chOff x="1612408" y="3927431"/>
            <a:chExt cx="3350966" cy="145755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40B9A2C-FDB2-5022-86A2-8552EDF5B861}"/>
                </a:ext>
              </a:extLst>
            </p:cNvPr>
            <p:cNvGrpSpPr/>
            <p:nvPr/>
          </p:nvGrpSpPr>
          <p:grpSpPr>
            <a:xfrm>
              <a:off x="2823171" y="3961225"/>
              <a:ext cx="1040349" cy="1279158"/>
              <a:chOff x="2823171" y="3961225"/>
              <a:chExt cx="1040349" cy="1279158"/>
            </a:xfrm>
          </p:grpSpPr>
          <p:sp>
            <p:nvSpPr>
              <p:cNvPr id="35" name="Rechthoek: afgeronde hoeken 34">
                <a:extLst>
                  <a:ext uri="{FF2B5EF4-FFF2-40B4-BE49-F238E27FC236}">
                    <a16:creationId xmlns:a16="http://schemas.microsoft.com/office/drawing/2014/main" id="{475FE781-1F48-243C-92F0-53474506F3E5}"/>
                  </a:ext>
                </a:extLst>
              </p:cNvPr>
              <p:cNvSpPr/>
              <p:nvPr/>
            </p:nvSpPr>
            <p:spPr>
              <a:xfrm>
                <a:off x="2880132" y="3963612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6" name="Graphic 35" descr="Stethoscoop">
                <a:extLst>
                  <a:ext uri="{FF2B5EF4-FFF2-40B4-BE49-F238E27FC236}">
                    <a16:creationId xmlns:a16="http://schemas.microsoft.com/office/drawing/2014/main" id="{CFCFFC8D-908D-C88B-99BC-0CAA82A0E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88013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E1D56FD6-E515-FCC1-A3C7-EF4B35929BB6}"/>
                  </a:ext>
                </a:extLst>
              </p:cNvPr>
              <p:cNvSpPr txBox="1"/>
              <p:nvPr/>
            </p:nvSpPr>
            <p:spPr>
              <a:xfrm>
                <a:off x="2823171" y="4932606"/>
                <a:ext cx="10403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gezondheid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6D9CFEA-AE39-0973-FD98-3D9EB5B73A40}"/>
                </a:ext>
              </a:extLst>
            </p:cNvPr>
            <p:cNvGrpSpPr/>
            <p:nvPr/>
          </p:nvGrpSpPr>
          <p:grpSpPr>
            <a:xfrm>
              <a:off x="4041996" y="3927431"/>
              <a:ext cx="921378" cy="1457558"/>
              <a:chOff x="4041996" y="3927431"/>
              <a:chExt cx="921378" cy="1457558"/>
            </a:xfrm>
          </p:grpSpPr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8EFBDEF6-551A-39D8-2FA6-80F7E8CC409D}"/>
                  </a:ext>
                </a:extLst>
              </p:cNvPr>
              <p:cNvSpPr/>
              <p:nvPr/>
            </p:nvSpPr>
            <p:spPr>
              <a:xfrm>
                <a:off x="4041996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2" name="Graphic 31" descr="Directiekamer">
                <a:extLst>
                  <a:ext uri="{FF2B5EF4-FFF2-40B4-BE49-F238E27FC236}">
                    <a16:creationId xmlns:a16="http://schemas.microsoft.com/office/drawing/2014/main" id="{B987F938-1DC3-E9F1-7E0D-FB8605D29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48974" y="40666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Graphic 32" descr="Wekker">
                <a:extLst>
                  <a:ext uri="{FF2B5EF4-FFF2-40B4-BE49-F238E27FC236}">
                    <a16:creationId xmlns:a16="http://schemas.microsoft.com/office/drawing/2014/main" id="{32754CD0-A499-6336-26CC-2166404BE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15788" y="3927431"/>
                <a:ext cx="562654" cy="562654"/>
              </a:xfrm>
              <a:prstGeom prst="rect">
                <a:avLst/>
              </a:prstGeom>
            </p:spPr>
          </p:pic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92A9C24E-09ED-86B2-636D-E8E243FBDE25}"/>
                  </a:ext>
                </a:extLst>
              </p:cNvPr>
              <p:cNvSpPr txBox="1"/>
              <p:nvPr/>
            </p:nvSpPr>
            <p:spPr>
              <a:xfrm>
                <a:off x="4094601" y="4861769"/>
                <a:ext cx="805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b="1" dirty="0">
                    <a:solidFill>
                      <a:srgbClr val="567388"/>
                    </a:solidFill>
                  </a:rPr>
                  <a:t>werk &amp;</a:t>
                </a:r>
                <a:br>
                  <a:rPr lang="nl-NL" sz="1400" b="1" dirty="0">
                    <a:solidFill>
                      <a:srgbClr val="567388"/>
                    </a:solidFill>
                  </a:rPr>
                </a:br>
                <a:r>
                  <a:rPr lang="nl-NL" sz="1400" b="1" dirty="0">
                    <a:solidFill>
                      <a:srgbClr val="567388"/>
                    </a:solidFill>
                  </a:rPr>
                  <a:t>vrije tijd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A72D26D6-D881-CD27-BA33-0EF7629D43F2}"/>
                </a:ext>
              </a:extLst>
            </p:cNvPr>
            <p:cNvGrpSpPr/>
            <p:nvPr/>
          </p:nvGrpSpPr>
          <p:grpSpPr>
            <a:xfrm>
              <a:off x="1612408" y="3961225"/>
              <a:ext cx="1121525" cy="1276263"/>
              <a:chOff x="1612408" y="3961225"/>
              <a:chExt cx="1121525" cy="1276263"/>
            </a:xfrm>
          </p:grpSpPr>
          <p:sp>
            <p:nvSpPr>
              <p:cNvPr id="28" name="Rechthoek: afgeronde hoeken 27">
                <a:extLst>
                  <a:ext uri="{FF2B5EF4-FFF2-40B4-BE49-F238E27FC236}">
                    <a16:creationId xmlns:a16="http://schemas.microsoft.com/office/drawing/2014/main" id="{AABF6FEF-E3C8-E2E7-28DA-1B572F462B00}"/>
                  </a:ext>
                </a:extLst>
              </p:cNvPr>
              <p:cNvSpPr/>
              <p:nvPr/>
            </p:nvSpPr>
            <p:spPr>
              <a:xfrm>
                <a:off x="171826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08E5C30F-BDFC-ED6E-DF07-C84CEF61B2BF}"/>
                  </a:ext>
                </a:extLst>
              </p:cNvPr>
              <p:cNvSpPr txBox="1"/>
              <p:nvPr/>
            </p:nvSpPr>
            <p:spPr>
              <a:xfrm>
                <a:off x="1612408" y="4929711"/>
                <a:ext cx="1121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samenleving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  <p:pic>
            <p:nvPicPr>
              <p:cNvPr id="30" name="Graphic 29" descr="Groep mensen">
                <a:extLst>
                  <a:ext uri="{FF2B5EF4-FFF2-40B4-BE49-F238E27FC236}">
                    <a16:creationId xmlns:a16="http://schemas.microsoft.com/office/drawing/2014/main" id="{4C5BDFF7-C500-C8FD-00DF-1F6D06F6B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22197" y="3988268"/>
                <a:ext cx="864777" cy="864777"/>
              </a:xfrm>
              <a:prstGeom prst="rect">
                <a:avLst/>
              </a:prstGeom>
            </p:spPr>
          </p:pic>
        </p:grp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C640AD69-5712-C6A0-A625-2737B880300D}"/>
              </a:ext>
            </a:extLst>
          </p:cNvPr>
          <p:cNvSpPr txBox="1"/>
          <p:nvPr/>
        </p:nvSpPr>
        <p:spPr>
          <a:xfrm>
            <a:off x="5086269" y="4182611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rgbClr val="ED4D0F"/>
                </a:solidFill>
              </a:rPr>
              <a:t>welvaart</a:t>
            </a:r>
            <a:br>
              <a:rPr lang="nl-NL" sz="1400" b="1" dirty="0">
                <a:solidFill>
                  <a:srgbClr val="ED4D0F"/>
                </a:solidFill>
              </a:rPr>
            </a:br>
            <a:r>
              <a:rPr lang="nl-NL" sz="1400" b="1" dirty="0">
                <a:solidFill>
                  <a:srgbClr val="ED4D0F"/>
                </a:solidFill>
              </a:rPr>
              <a:t>in enge zin</a:t>
            </a: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96089A45-1940-0880-1712-7A6A16C4B7A4}"/>
              </a:ext>
            </a:extLst>
          </p:cNvPr>
          <p:cNvGrpSpPr/>
          <p:nvPr/>
        </p:nvGrpSpPr>
        <p:grpSpPr>
          <a:xfrm>
            <a:off x="1703512" y="6491314"/>
            <a:ext cx="7974372" cy="366686"/>
            <a:chOff x="1718268" y="5737703"/>
            <a:chExt cx="7974372" cy="366686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20917557-87B1-9613-4A70-210EABA443FA}"/>
                </a:ext>
              </a:extLst>
            </p:cNvPr>
            <p:cNvSpPr txBox="1"/>
            <p:nvPr/>
          </p:nvSpPr>
          <p:spPr>
            <a:xfrm>
              <a:off x="4986346" y="5796612"/>
              <a:ext cx="1438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51A041"/>
                  </a:solidFill>
                </a:rPr>
                <a:t>brede welvaart</a:t>
              </a:r>
            </a:p>
          </p:txBody>
        </p: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0B910C83-1B5C-B10B-1915-18090CDF9516}"/>
                </a:ext>
              </a:extLst>
            </p:cNvPr>
            <p:cNvCxnSpPr/>
            <p:nvPr/>
          </p:nvCxnSpPr>
          <p:spPr>
            <a:xfrm>
              <a:off x="1718268" y="5737703"/>
              <a:ext cx="7974372" cy="0"/>
            </a:xfrm>
            <a:prstGeom prst="straightConnector1">
              <a:avLst/>
            </a:prstGeom>
            <a:ln w="57150">
              <a:solidFill>
                <a:srgbClr val="51A0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98095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38" grpId="0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E53990C1-8600-401A-A96B-666A55091EC9}" vid="{3C59D865-76FB-4C6D-9B73-707A6EC89E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260</TotalTime>
  <Words>292</Words>
  <Application>Microsoft Office PowerPoint</Application>
  <PresentationFormat>Breedbeeld</PresentationFormat>
  <Paragraphs>74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Economielokaal vwoNieuw</vt:lpstr>
      <vt:lpstr>Welvaart</vt:lpstr>
      <vt:lpstr>PowerPoint-presentatie</vt:lpstr>
      <vt:lpstr>Schaarste</vt:lpstr>
      <vt:lpstr>Schaarse goederen</vt:lpstr>
      <vt:lpstr>Definitie welvaart</vt:lpstr>
      <vt:lpstr>Inkomen – economische kringloop</vt:lpstr>
      <vt:lpstr>Ruime zin / Enge zin</vt:lpstr>
      <vt:lpstr>Niet altijd gelijk</vt:lpstr>
      <vt:lpstr>Welvaart in brede zin</vt:lpstr>
      <vt:lpstr>PowerPoint-presentatie</vt:lpstr>
    </vt:vector>
  </TitlesOfParts>
  <Company>Krimpenerwaard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Welvaart</dc:title>
  <dc:creator>pbloemers</dc:creator>
  <cp:lastModifiedBy>Paul Bloemers</cp:lastModifiedBy>
  <cp:revision>20</cp:revision>
  <dcterms:created xsi:type="dcterms:W3CDTF">2013-10-18T11:22:53Z</dcterms:created>
  <dcterms:modified xsi:type="dcterms:W3CDTF">2023-07-11T06:41:13Z</dcterms:modified>
</cp:coreProperties>
</file>