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276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481"/>
    <a:srgbClr val="5E87BD"/>
    <a:srgbClr val="ED4D0F"/>
    <a:srgbClr val="FFFFFF"/>
    <a:srgbClr val="1A80B6"/>
    <a:srgbClr val="258812"/>
    <a:srgbClr val="95A9CF"/>
    <a:srgbClr val="BE2648"/>
    <a:srgbClr val="5F87BB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D1E30-45B8-4927-A539-30733BFE17BE}" v="163" dt="2021-12-16T07:28:31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288" y="108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6C2D1E30-45B8-4927-A539-30733BFE17BE}"/>
    <pc:docChg chg="undo custSel addSld delSld modSld sldOrd modMainMaster">
      <pc:chgData name="Paul Bloemers" userId="fe3832ff3b233e04" providerId="LiveId" clId="{6C2D1E30-45B8-4927-A539-30733BFE17BE}" dt="2021-12-16T07:28:31.959" v="438" actId="207"/>
      <pc:docMkLst>
        <pc:docMk/>
      </pc:docMkLst>
      <pc:sldChg chg="modSp">
        <pc:chgData name="Paul Bloemers" userId="fe3832ff3b233e04" providerId="LiveId" clId="{6C2D1E30-45B8-4927-A539-30733BFE17BE}" dt="2021-12-15T12:37:40.799" v="269"/>
        <pc:sldMkLst>
          <pc:docMk/>
          <pc:sldMk cId="3314286856" sldId="256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3314286856" sldId="256"/>
            <ac:spMk id="2" creationId="{B08C0830-137B-47DD-ADC4-73C57A36C3CF}"/>
          </ac:spMkLst>
        </pc:spChg>
        <pc:spChg chg="mod">
          <ac:chgData name="Paul Bloemers" userId="fe3832ff3b233e04" providerId="LiveId" clId="{6C2D1E30-45B8-4927-A539-30733BFE17BE}" dt="2021-12-15T12:37:40.799" v="269"/>
          <ac:spMkLst>
            <pc:docMk/>
            <pc:sldMk cId="3314286856" sldId="256"/>
            <ac:spMk id="3" creationId="{842E7B0E-3BDD-4896-8125-2E795A1A5E6F}"/>
          </ac:spMkLst>
        </pc:spChg>
      </pc:sldChg>
      <pc:sldChg chg="del">
        <pc:chgData name="Paul Bloemers" userId="fe3832ff3b233e04" providerId="LiveId" clId="{6C2D1E30-45B8-4927-A539-30733BFE17BE}" dt="2021-12-09T07:32:35.714" v="2" actId="2696"/>
        <pc:sldMkLst>
          <pc:docMk/>
          <pc:sldMk cId="1612921511" sldId="257"/>
        </pc:sldMkLst>
      </pc:sldChg>
      <pc:sldChg chg="modSp">
        <pc:chgData name="Paul Bloemers" userId="fe3832ff3b233e04" providerId="LiveId" clId="{6C2D1E30-45B8-4927-A539-30733BFE17BE}" dt="2021-12-16T07:28:31.959" v="438" actId="207"/>
        <pc:sldMkLst>
          <pc:docMk/>
          <pc:sldMk cId="294068120" sldId="258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294068120" sldId="258"/>
            <ac:spMk id="7" creationId="{2617BD08-6987-4162-ACA4-A4CFBD4899BC}"/>
          </ac:spMkLst>
        </pc:spChg>
        <pc:spChg chg="mod">
          <ac:chgData name="Paul Bloemers" userId="fe3832ff3b233e04" providerId="LiveId" clId="{6C2D1E30-45B8-4927-A539-30733BFE17BE}" dt="2021-12-16T07:28:31.959" v="438" actId="207"/>
          <ac:spMkLst>
            <pc:docMk/>
            <pc:sldMk cId="294068120" sldId="258"/>
            <ac:spMk id="33" creationId="{B51C607B-4111-40F8-8AA2-FA238355BE4B}"/>
          </ac:spMkLst>
        </pc:spChg>
      </pc:sldChg>
      <pc:sldChg chg="modSp mod modAnim">
        <pc:chgData name="Paul Bloemers" userId="fe3832ff3b233e04" providerId="LiveId" clId="{6C2D1E30-45B8-4927-A539-30733BFE17BE}" dt="2021-12-15T12:39:48.046" v="363"/>
        <pc:sldMkLst>
          <pc:docMk/>
          <pc:sldMk cId="509742277" sldId="259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509742277" sldId="259"/>
            <ac:spMk id="3" creationId="{2762F0F5-7C5B-4EF2-A372-8ED1BAAD3022}"/>
          </ac:spMkLst>
        </pc:spChg>
        <pc:spChg chg="mod">
          <ac:chgData name="Paul Bloemers" userId="fe3832ff3b233e04" providerId="LiveId" clId="{6C2D1E30-45B8-4927-A539-30733BFE17BE}" dt="2021-12-15T12:37:40.799" v="269"/>
          <ac:spMkLst>
            <pc:docMk/>
            <pc:sldMk cId="509742277" sldId="259"/>
            <ac:spMk id="4" creationId="{AE68F946-BAA6-43E3-AA7D-A0C8B3D18D86}"/>
          </ac:spMkLst>
        </pc:spChg>
        <pc:spChg chg="mod">
          <ac:chgData name="Paul Bloemers" userId="fe3832ff3b233e04" providerId="LiveId" clId="{6C2D1E30-45B8-4927-A539-30733BFE17BE}" dt="2021-12-15T12:39:11.766" v="362" actId="1076"/>
          <ac:spMkLst>
            <pc:docMk/>
            <pc:sldMk cId="509742277" sldId="259"/>
            <ac:spMk id="17" creationId="{D9CC8820-62A6-4330-B96C-CE3926735D7D}"/>
          </ac:spMkLst>
        </pc:spChg>
        <pc:spChg chg="mod">
          <ac:chgData name="Paul Bloemers" userId="fe3832ff3b233e04" providerId="LiveId" clId="{6C2D1E30-45B8-4927-A539-30733BFE17BE}" dt="2021-12-09T07:37:11.028" v="13" actId="1076"/>
          <ac:spMkLst>
            <pc:docMk/>
            <pc:sldMk cId="509742277" sldId="259"/>
            <ac:spMk id="20" creationId="{0EFD0675-2BBD-4323-8D66-4807FB0544C3}"/>
          </ac:spMkLst>
        </pc:spChg>
        <pc:spChg chg="mod">
          <ac:chgData name="Paul Bloemers" userId="fe3832ff3b233e04" providerId="LiveId" clId="{6C2D1E30-45B8-4927-A539-30733BFE17BE}" dt="2021-12-09T07:36:49.476" v="8" actId="1076"/>
          <ac:spMkLst>
            <pc:docMk/>
            <pc:sldMk cId="509742277" sldId="259"/>
            <ac:spMk id="21" creationId="{11096534-8244-4BE1-8854-AF478BB6FC75}"/>
          </ac:spMkLst>
        </pc:spChg>
        <pc:spChg chg="mod">
          <ac:chgData name="Paul Bloemers" userId="fe3832ff3b233e04" providerId="LiveId" clId="{6C2D1E30-45B8-4927-A539-30733BFE17BE}" dt="2021-12-09T07:37:18.996" v="15" actId="1076"/>
          <ac:spMkLst>
            <pc:docMk/>
            <pc:sldMk cId="509742277" sldId="259"/>
            <ac:spMk id="26" creationId="{600059D3-6EB8-448A-B6FC-66FA51BA0CBE}"/>
          </ac:spMkLst>
        </pc:spChg>
        <pc:spChg chg="mod">
          <ac:chgData name="Paul Bloemers" userId="fe3832ff3b233e04" providerId="LiveId" clId="{6C2D1E30-45B8-4927-A539-30733BFE17BE}" dt="2021-12-15T12:39:11.766" v="362" actId="1076"/>
          <ac:spMkLst>
            <pc:docMk/>
            <pc:sldMk cId="509742277" sldId="259"/>
            <ac:spMk id="28" creationId="{14E88D97-6A30-4248-96D9-FEC32056514E}"/>
          </ac:spMkLst>
        </pc:spChg>
        <pc:grpChg chg="mod">
          <ac:chgData name="Paul Bloemers" userId="fe3832ff3b233e04" providerId="LiveId" clId="{6C2D1E30-45B8-4927-A539-30733BFE17BE}" dt="2021-12-15T12:39:11.766" v="362" actId="1076"/>
          <ac:grpSpMkLst>
            <pc:docMk/>
            <pc:sldMk cId="509742277" sldId="259"/>
            <ac:grpSpMk id="29" creationId="{07E6F7C7-0A45-4081-826C-1096E83AEDD2}"/>
          </ac:grpSpMkLst>
        </pc:grpChg>
        <pc:grpChg chg="mod">
          <ac:chgData name="Paul Bloemers" userId="fe3832ff3b233e04" providerId="LiveId" clId="{6C2D1E30-45B8-4927-A539-30733BFE17BE}" dt="2021-12-15T12:39:11.766" v="362" actId="1076"/>
          <ac:grpSpMkLst>
            <pc:docMk/>
            <pc:sldMk cId="509742277" sldId="259"/>
            <ac:grpSpMk id="30" creationId="{D55F2AFD-4447-49B9-A6EA-B089ABCFA3BB}"/>
          </ac:grpSpMkLst>
        </pc:grpChg>
        <pc:picChg chg="mod">
          <ac:chgData name="Paul Bloemers" userId="fe3832ff3b233e04" providerId="LiveId" clId="{6C2D1E30-45B8-4927-A539-30733BFE17BE}" dt="2021-12-15T12:39:11.766" v="362" actId="1076"/>
          <ac:picMkLst>
            <pc:docMk/>
            <pc:sldMk cId="509742277" sldId="259"/>
            <ac:picMk id="5" creationId="{D25051E3-1677-4DC7-A37D-EBAAFDE9B58D}"/>
          </ac:picMkLst>
        </pc:picChg>
        <pc:picChg chg="mod">
          <ac:chgData name="Paul Bloemers" userId="fe3832ff3b233e04" providerId="LiveId" clId="{6C2D1E30-45B8-4927-A539-30733BFE17BE}" dt="2021-12-09T07:39:33.818" v="64" actId="1038"/>
          <ac:picMkLst>
            <pc:docMk/>
            <pc:sldMk cId="509742277" sldId="259"/>
            <ac:picMk id="8" creationId="{D1A0C126-A382-4435-998E-7EB2E4BDFF05}"/>
          </ac:picMkLst>
        </pc:picChg>
        <pc:picChg chg="mod">
          <ac:chgData name="Paul Bloemers" userId="fe3832ff3b233e04" providerId="LiveId" clId="{6C2D1E30-45B8-4927-A539-30733BFE17BE}" dt="2021-12-09T07:39:26.363" v="47" actId="1037"/>
          <ac:picMkLst>
            <pc:docMk/>
            <pc:sldMk cId="509742277" sldId="259"/>
            <ac:picMk id="10" creationId="{67DA2DBA-946A-42DB-828D-6E491E05BE3C}"/>
          </ac:picMkLst>
        </pc:picChg>
        <pc:picChg chg="mod ord">
          <ac:chgData name="Paul Bloemers" userId="fe3832ff3b233e04" providerId="LiveId" clId="{6C2D1E30-45B8-4927-A539-30733BFE17BE}" dt="2021-12-09T07:39:00.610" v="22" actId="167"/>
          <ac:picMkLst>
            <pc:docMk/>
            <pc:sldMk cId="509742277" sldId="259"/>
            <ac:picMk id="14" creationId="{07344F2C-D81C-48B6-AB93-564AA7261E72}"/>
          </ac:picMkLst>
        </pc:picChg>
        <pc:cxnChg chg="mod">
          <ac:chgData name="Paul Bloemers" userId="fe3832ff3b233e04" providerId="LiveId" clId="{6C2D1E30-45B8-4927-A539-30733BFE17BE}" dt="2021-12-09T07:37:13.908" v="14" actId="14100"/>
          <ac:cxnSpMkLst>
            <pc:docMk/>
            <pc:sldMk cId="509742277" sldId="259"/>
            <ac:cxnSpMk id="23" creationId="{C5FB18CA-6D68-46AF-9259-30653CC0524C}"/>
          </ac:cxnSpMkLst>
        </pc:cxnChg>
        <pc:cxnChg chg="mod">
          <ac:chgData name="Paul Bloemers" userId="fe3832ff3b233e04" providerId="LiveId" clId="{6C2D1E30-45B8-4927-A539-30733BFE17BE}" dt="2021-12-09T07:36:53.900" v="9" actId="14100"/>
          <ac:cxnSpMkLst>
            <pc:docMk/>
            <pc:sldMk cId="509742277" sldId="259"/>
            <ac:cxnSpMk id="25" creationId="{0984D89F-38DA-4F79-AA45-A2E774D88042}"/>
          </ac:cxnSpMkLst>
        </pc:cxnChg>
      </pc:sldChg>
      <pc:sldChg chg="modSp del">
        <pc:chgData name="Paul Bloemers" userId="fe3832ff3b233e04" providerId="LiveId" clId="{6C2D1E30-45B8-4927-A539-30733BFE17BE}" dt="2021-12-09T07:47:19.473" v="90" actId="2696"/>
        <pc:sldMkLst>
          <pc:docMk/>
          <pc:sldMk cId="689728304" sldId="260"/>
        </pc:sldMkLst>
        <pc:spChg chg="mod">
          <ac:chgData name="Paul Bloemers" userId="fe3832ff3b233e04" providerId="LiveId" clId="{6C2D1E30-45B8-4927-A539-30733BFE17BE}" dt="2021-12-09T07:31:55.700" v="0"/>
          <ac:spMkLst>
            <pc:docMk/>
            <pc:sldMk cId="689728304" sldId="260"/>
            <ac:spMk id="4" creationId="{922534F4-5D8E-4C68-87BC-42EB40120AA0}"/>
          </ac:spMkLst>
        </pc:spChg>
      </pc:sldChg>
      <pc:sldChg chg="modSp mod modTransition modClrScheme chgLayout">
        <pc:chgData name="Paul Bloemers" userId="fe3832ff3b233e04" providerId="LiveId" clId="{6C2D1E30-45B8-4927-A539-30733BFE17BE}" dt="2021-12-15T12:40:54.751" v="365" actId="14100"/>
        <pc:sldMkLst>
          <pc:docMk/>
          <pc:sldMk cId="1660156208" sldId="261"/>
        </pc:sldMkLst>
        <pc:spChg chg="mod ord">
          <ac:chgData name="Paul Bloemers" userId="fe3832ff3b233e04" providerId="LiveId" clId="{6C2D1E30-45B8-4927-A539-30733BFE17BE}" dt="2021-12-15T12:40:44.241" v="364" actId="700"/>
          <ac:spMkLst>
            <pc:docMk/>
            <pc:sldMk cId="1660156208" sldId="261"/>
            <ac:spMk id="4" creationId="{B9090B8C-D791-41C2-BD93-0373C1B3B000}"/>
          </ac:spMkLst>
        </pc:spChg>
        <pc:spChg chg="mod ord">
          <ac:chgData name="Paul Bloemers" userId="fe3832ff3b233e04" providerId="LiveId" clId="{6C2D1E30-45B8-4927-A539-30733BFE17BE}" dt="2021-12-15T12:40:54.751" v="365" actId="14100"/>
          <ac:spMkLst>
            <pc:docMk/>
            <pc:sldMk cId="1660156208" sldId="261"/>
            <ac:spMk id="5" creationId="{E8B0B68C-4AEA-4617-9A60-E62D41D0178A}"/>
          </ac:spMkLst>
        </pc:spChg>
        <pc:spChg chg="mod ord">
          <ac:chgData name="Paul Bloemers" userId="fe3832ff3b233e04" providerId="LiveId" clId="{6C2D1E30-45B8-4927-A539-30733BFE17BE}" dt="2021-12-15T12:40:44.241" v="364" actId="700"/>
          <ac:spMkLst>
            <pc:docMk/>
            <pc:sldMk cId="1660156208" sldId="261"/>
            <ac:spMk id="6" creationId="{E139016E-A0C5-47FD-BF25-9D9F32E41CEF}"/>
          </ac:spMkLst>
        </pc:spChg>
        <pc:picChg chg="mod">
          <ac:chgData name="Paul Bloemers" userId="fe3832ff3b233e04" providerId="LiveId" clId="{6C2D1E30-45B8-4927-A539-30733BFE17BE}" dt="2021-12-09T07:40:39.315" v="65" actId="1076"/>
          <ac:picMkLst>
            <pc:docMk/>
            <pc:sldMk cId="1660156208" sldId="261"/>
            <ac:picMk id="8" creationId="{33C7F6C3-3971-44D3-8ED8-AE7FE49260CE}"/>
          </ac:picMkLst>
        </pc:picChg>
      </pc:sldChg>
      <pc:sldChg chg="addSp delSp modSp mod modClrScheme modAnim chgLayout">
        <pc:chgData name="Paul Bloemers" userId="fe3832ff3b233e04" providerId="LiveId" clId="{6C2D1E30-45B8-4927-A539-30733BFE17BE}" dt="2021-12-15T12:44:37.326" v="421" actId="553"/>
        <pc:sldMkLst>
          <pc:docMk/>
          <pc:sldMk cId="73790466" sldId="262"/>
        </pc:sldMkLst>
        <pc:spChg chg="mod ord">
          <ac:chgData name="Paul Bloemers" userId="fe3832ff3b233e04" providerId="LiveId" clId="{6C2D1E30-45B8-4927-A539-30733BFE17BE}" dt="2021-12-15T12:42:37.904" v="371" actId="700"/>
          <ac:spMkLst>
            <pc:docMk/>
            <pc:sldMk cId="73790466" sldId="262"/>
            <ac:spMk id="2" creationId="{F9B6A626-DD27-49F6-892F-335EA276D499}"/>
          </ac:spMkLst>
        </pc:spChg>
        <pc:spChg chg="mod">
          <ac:chgData name="Paul Bloemers" userId="fe3832ff3b233e04" providerId="LiveId" clId="{6C2D1E30-45B8-4927-A539-30733BFE17BE}" dt="2021-12-15T12:42:28.975" v="369" actId="1076"/>
          <ac:spMkLst>
            <pc:docMk/>
            <pc:sldMk cId="73790466" sldId="262"/>
            <ac:spMk id="7" creationId="{CA1136CC-93A8-4E61-A4BB-119072E0282D}"/>
          </ac:spMkLst>
        </pc:spChg>
        <pc:spChg chg="mod">
          <ac:chgData name="Paul Bloemers" userId="fe3832ff3b233e04" providerId="LiveId" clId="{6C2D1E30-45B8-4927-A539-30733BFE17BE}" dt="2021-12-15T12:42:28.975" v="369" actId="1076"/>
          <ac:spMkLst>
            <pc:docMk/>
            <pc:sldMk cId="73790466" sldId="262"/>
            <ac:spMk id="8" creationId="{2E0B6F33-A197-4730-84CB-0CB13779607B}"/>
          </ac:spMkLst>
        </pc:spChg>
        <pc:spChg chg="mod">
          <ac:chgData name="Paul Bloemers" userId="fe3832ff3b233e04" providerId="LiveId" clId="{6C2D1E30-45B8-4927-A539-30733BFE17BE}" dt="2021-12-15T12:44:37.326" v="421" actId="553"/>
          <ac:spMkLst>
            <pc:docMk/>
            <pc:sldMk cId="73790466" sldId="262"/>
            <ac:spMk id="10" creationId="{6848BA2C-4073-4AEF-932B-473777154A7F}"/>
          </ac:spMkLst>
        </pc:spChg>
        <pc:spChg chg="mod">
          <ac:chgData name="Paul Bloemers" userId="fe3832ff3b233e04" providerId="LiveId" clId="{6C2D1E30-45B8-4927-A539-30733BFE17BE}" dt="2021-12-15T12:42:28.975" v="369" actId="1076"/>
          <ac:spMkLst>
            <pc:docMk/>
            <pc:sldMk cId="73790466" sldId="262"/>
            <ac:spMk id="11" creationId="{191F2FDE-9F91-482E-A5EC-542E636D2F4B}"/>
          </ac:spMkLst>
        </pc:spChg>
        <pc:spChg chg="mod">
          <ac:chgData name="Paul Bloemers" userId="fe3832ff3b233e04" providerId="LiveId" clId="{6C2D1E30-45B8-4927-A539-30733BFE17BE}" dt="2021-12-15T12:44:14.775" v="416" actId="20577"/>
          <ac:spMkLst>
            <pc:docMk/>
            <pc:sldMk cId="73790466" sldId="262"/>
            <ac:spMk id="15" creationId="{BA5E5509-E48A-42D6-B25A-47E5BF492A21}"/>
          </ac:spMkLst>
        </pc:spChg>
        <pc:spChg chg="mod">
          <ac:chgData name="Paul Bloemers" userId="fe3832ff3b233e04" providerId="LiveId" clId="{6C2D1E30-45B8-4927-A539-30733BFE17BE}" dt="2021-12-15T12:42:28.975" v="369" actId="1076"/>
          <ac:spMkLst>
            <pc:docMk/>
            <pc:sldMk cId="73790466" sldId="262"/>
            <ac:spMk id="16" creationId="{E1B303BD-0A3F-4847-89A8-B24F600C4A31}"/>
          </ac:spMkLst>
        </pc:spChg>
        <pc:spChg chg="mod">
          <ac:chgData name="Paul Bloemers" userId="fe3832ff3b233e04" providerId="LiveId" clId="{6C2D1E30-45B8-4927-A539-30733BFE17BE}" dt="2021-12-15T12:42:28.975" v="369" actId="1076"/>
          <ac:spMkLst>
            <pc:docMk/>
            <pc:sldMk cId="73790466" sldId="262"/>
            <ac:spMk id="17" creationId="{0E74C7BB-EB22-4F61-8EC8-7897CA511659}"/>
          </ac:spMkLst>
        </pc:spChg>
        <pc:spChg chg="mod">
          <ac:chgData name="Paul Bloemers" userId="fe3832ff3b233e04" providerId="LiveId" clId="{6C2D1E30-45B8-4927-A539-30733BFE17BE}" dt="2021-12-15T12:44:37.326" v="421" actId="553"/>
          <ac:spMkLst>
            <pc:docMk/>
            <pc:sldMk cId="73790466" sldId="262"/>
            <ac:spMk id="18" creationId="{9C519BC4-12D1-4536-B0E8-16ACF46C1ADD}"/>
          </ac:spMkLst>
        </pc:spChg>
        <pc:spChg chg="mod">
          <ac:chgData name="Paul Bloemers" userId="fe3832ff3b233e04" providerId="LiveId" clId="{6C2D1E30-45B8-4927-A539-30733BFE17BE}" dt="2021-12-15T12:42:51.440" v="373" actId="2085"/>
          <ac:spMkLst>
            <pc:docMk/>
            <pc:sldMk cId="73790466" sldId="262"/>
            <ac:spMk id="20" creationId="{29BD7AF1-D1D1-4629-A1E8-B96EEE9B21D9}"/>
          </ac:spMkLst>
        </pc:spChg>
        <pc:spChg chg="mod">
          <ac:chgData name="Paul Bloemers" userId="fe3832ff3b233e04" providerId="LiveId" clId="{6C2D1E30-45B8-4927-A539-30733BFE17BE}" dt="2021-12-15T12:41:49.457" v="366" actId="207"/>
          <ac:spMkLst>
            <pc:docMk/>
            <pc:sldMk cId="73790466" sldId="262"/>
            <ac:spMk id="22" creationId="{747D57EE-3BC6-4B6A-B693-F8820DA822AC}"/>
          </ac:spMkLst>
        </pc:spChg>
        <pc:picChg chg="add mod">
          <ac:chgData name="Paul Bloemers" userId="fe3832ff3b233e04" providerId="LiveId" clId="{6C2D1E30-45B8-4927-A539-30733BFE17BE}" dt="2021-12-15T12:42:28.975" v="369" actId="1076"/>
          <ac:picMkLst>
            <pc:docMk/>
            <pc:sldMk cId="73790466" sldId="262"/>
            <ac:picMk id="4" creationId="{45385CA5-396F-4E72-A961-43D443E0E5D3}"/>
          </ac:picMkLst>
        </pc:picChg>
        <pc:picChg chg="mod">
          <ac:chgData name="Paul Bloemers" userId="fe3832ff3b233e04" providerId="LiveId" clId="{6C2D1E30-45B8-4927-A539-30733BFE17BE}" dt="2021-12-15T12:42:28.975" v="369" actId="1076"/>
          <ac:picMkLst>
            <pc:docMk/>
            <pc:sldMk cId="73790466" sldId="262"/>
            <ac:picMk id="9" creationId="{F2F9E33B-7907-4394-A837-06E1270B5951}"/>
          </ac:picMkLst>
        </pc:picChg>
        <pc:picChg chg="del mod">
          <ac:chgData name="Paul Bloemers" userId="fe3832ff3b233e04" providerId="LiveId" clId="{6C2D1E30-45B8-4927-A539-30733BFE17BE}" dt="2021-12-09T07:45:42.536" v="68" actId="478"/>
          <ac:picMkLst>
            <pc:docMk/>
            <pc:sldMk cId="73790466" sldId="262"/>
            <ac:picMk id="12" creationId="{66A9BB89-4F58-4A31-9F81-DD4630EAE5E7}"/>
          </ac:picMkLst>
        </pc:picChg>
        <pc:picChg chg="mod ord">
          <ac:chgData name="Paul Bloemers" userId="fe3832ff3b233e04" providerId="LiveId" clId="{6C2D1E30-45B8-4927-A539-30733BFE17BE}" dt="2021-12-15T12:42:59.054" v="374" actId="1076"/>
          <ac:picMkLst>
            <pc:docMk/>
            <pc:sldMk cId="73790466" sldId="262"/>
            <ac:picMk id="14" creationId="{8E2D6081-2020-48A1-8E0B-B8D7821C77C1}"/>
          </ac:picMkLst>
        </pc:picChg>
        <pc:picChg chg="mod">
          <ac:chgData name="Paul Bloemers" userId="fe3832ff3b233e04" providerId="LiveId" clId="{6C2D1E30-45B8-4927-A539-30733BFE17BE}" dt="2021-12-15T12:42:28.975" v="369" actId="1076"/>
          <ac:picMkLst>
            <pc:docMk/>
            <pc:sldMk cId="73790466" sldId="262"/>
            <ac:picMk id="19" creationId="{1F0D5C78-E2AE-43F8-92D3-80B2F92B114D}"/>
          </ac:picMkLst>
        </pc:picChg>
        <pc:picChg chg="mod">
          <ac:chgData name="Paul Bloemers" userId="fe3832ff3b233e04" providerId="LiveId" clId="{6C2D1E30-45B8-4927-A539-30733BFE17BE}" dt="2021-12-15T12:42:28.975" v="369" actId="1076"/>
          <ac:picMkLst>
            <pc:docMk/>
            <pc:sldMk cId="73790466" sldId="262"/>
            <ac:picMk id="1028" creationId="{CD33B063-1ADF-434D-A1DC-B9274C17623E}"/>
          </ac:picMkLst>
        </pc:picChg>
      </pc:sldChg>
      <pc:sldChg chg="addSp modSp mod modAnim">
        <pc:chgData name="Paul Bloemers" userId="fe3832ff3b233e04" providerId="LiveId" clId="{6C2D1E30-45B8-4927-A539-30733BFE17BE}" dt="2021-12-15T12:45:57.751" v="424" actId="207"/>
        <pc:sldMkLst>
          <pc:docMk/>
          <pc:sldMk cId="251871450" sldId="263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251871450" sldId="263"/>
            <ac:spMk id="2" creationId="{05505D8A-ADBE-4D0E-809C-25C42E4E5C6A}"/>
          </ac:spMkLst>
        </pc:spChg>
        <pc:spChg chg="mod">
          <ac:chgData name="Paul Bloemers" userId="fe3832ff3b233e04" providerId="LiveId" clId="{6C2D1E30-45B8-4927-A539-30733BFE17BE}" dt="2021-12-15T12:45:29.318" v="423" actId="207"/>
          <ac:spMkLst>
            <pc:docMk/>
            <pc:sldMk cId="251871450" sldId="263"/>
            <ac:spMk id="33" creationId="{ABFAE11D-E812-48A5-A52B-6619152AE559}"/>
          </ac:spMkLst>
        </pc:spChg>
        <pc:spChg chg="mod">
          <ac:chgData name="Paul Bloemers" userId="fe3832ff3b233e04" providerId="LiveId" clId="{6C2D1E30-45B8-4927-A539-30733BFE17BE}" dt="2021-12-15T12:45:57.751" v="424" actId="207"/>
          <ac:spMkLst>
            <pc:docMk/>
            <pc:sldMk cId="251871450" sldId="263"/>
            <ac:spMk id="36" creationId="{6D3420FA-1EE9-4415-AF30-3F1243FDAEB0}"/>
          </ac:spMkLst>
        </pc:spChg>
        <pc:spChg chg="add mod">
          <ac:chgData name="Paul Bloemers" userId="fe3832ff3b233e04" providerId="LiveId" clId="{6C2D1E30-45B8-4927-A539-30733BFE17BE}" dt="2021-12-09T07:52:12.779" v="122" actId="20577"/>
          <ac:spMkLst>
            <pc:docMk/>
            <pc:sldMk cId="251871450" sldId="263"/>
            <ac:spMk id="38" creationId="{3F3D5EE7-98FF-4712-99DE-AFDAAD50E1E6}"/>
          </ac:spMkLst>
        </pc:spChg>
      </pc:sldChg>
      <pc:sldChg chg="del">
        <pc:chgData name="Paul Bloemers" userId="fe3832ff3b233e04" providerId="LiveId" clId="{6C2D1E30-45B8-4927-A539-30733BFE17BE}" dt="2021-12-09T07:59:51.971" v="153" actId="2696"/>
        <pc:sldMkLst>
          <pc:docMk/>
          <pc:sldMk cId="3938310145" sldId="264"/>
        </pc:sldMkLst>
      </pc:sldChg>
      <pc:sldChg chg="modSp">
        <pc:chgData name="Paul Bloemers" userId="fe3832ff3b233e04" providerId="LiveId" clId="{6C2D1E30-45B8-4927-A539-30733BFE17BE}" dt="2021-12-15T12:37:40.799" v="269"/>
        <pc:sldMkLst>
          <pc:docMk/>
          <pc:sldMk cId="3678068159" sldId="265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3678068159" sldId="265"/>
            <ac:spMk id="2" creationId="{A190660E-2FF4-4965-B2CC-CE99ED814DE9}"/>
          </ac:spMkLst>
        </pc:spChg>
        <pc:spChg chg="mod">
          <ac:chgData name="Paul Bloemers" userId="fe3832ff3b233e04" providerId="LiveId" clId="{6C2D1E30-45B8-4927-A539-30733BFE17BE}" dt="2021-12-15T12:37:40.799" v="269"/>
          <ac:spMkLst>
            <pc:docMk/>
            <pc:sldMk cId="3678068159" sldId="265"/>
            <ac:spMk id="3" creationId="{6531177B-EEA2-42C9-951E-876EE46BFD35}"/>
          </ac:spMkLst>
        </pc:spChg>
      </pc:sldChg>
      <pc:sldChg chg="modSp mod modClrScheme chgLayout">
        <pc:chgData name="Paul Bloemers" userId="fe3832ff3b233e04" providerId="LiveId" clId="{6C2D1E30-45B8-4927-A539-30733BFE17BE}" dt="2021-12-15T12:47:06.086" v="428" actId="14100"/>
        <pc:sldMkLst>
          <pc:docMk/>
          <pc:sldMk cId="1041562643" sldId="266"/>
        </pc:sldMkLst>
        <pc:spChg chg="mod ord">
          <ac:chgData name="Paul Bloemers" userId="fe3832ff3b233e04" providerId="LiveId" clId="{6C2D1E30-45B8-4927-A539-30733BFE17BE}" dt="2021-12-15T12:46:52.254" v="426" actId="207"/>
          <ac:spMkLst>
            <pc:docMk/>
            <pc:sldMk cId="1041562643" sldId="266"/>
            <ac:spMk id="7" creationId="{2C18D26C-7350-441B-9AFB-2D260E180C72}"/>
          </ac:spMkLst>
        </pc:spChg>
        <pc:spChg chg="mod ord">
          <ac:chgData name="Paul Bloemers" userId="fe3832ff3b233e04" providerId="LiveId" clId="{6C2D1E30-45B8-4927-A539-30733BFE17BE}" dt="2021-12-15T12:47:06.086" v="428" actId="14100"/>
          <ac:spMkLst>
            <pc:docMk/>
            <pc:sldMk cId="1041562643" sldId="266"/>
            <ac:spMk id="8" creationId="{6D51DC4C-B9BA-4EB5-BEE3-4FA57104BAF3}"/>
          </ac:spMkLst>
        </pc:spChg>
        <pc:spChg chg="mod">
          <ac:chgData name="Paul Bloemers" userId="fe3832ff3b233e04" providerId="LiveId" clId="{6C2D1E30-45B8-4927-A539-30733BFE17BE}" dt="2021-12-15T12:46:52.254" v="426" actId="207"/>
          <ac:spMkLst>
            <pc:docMk/>
            <pc:sldMk cId="1041562643" sldId="266"/>
            <ac:spMk id="9" creationId="{496F8D63-0456-4BC7-8140-92BA5CD8B9D4}"/>
          </ac:spMkLst>
        </pc:spChg>
        <pc:spChg chg="mod">
          <ac:chgData name="Paul Bloemers" userId="fe3832ff3b233e04" providerId="LiveId" clId="{6C2D1E30-45B8-4927-A539-30733BFE17BE}" dt="2021-12-15T12:46:52.254" v="426" actId="207"/>
          <ac:spMkLst>
            <pc:docMk/>
            <pc:sldMk cId="1041562643" sldId="266"/>
            <ac:spMk id="17" creationId="{9430EE04-8C86-4F18-8334-A6D3D5E57CA5}"/>
          </ac:spMkLst>
        </pc:spChg>
        <pc:spChg chg="mod">
          <ac:chgData name="Paul Bloemers" userId="fe3832ff3b233e04" providerId="LiveId" clId="{6C2D1E30-45B8-4927-A539-30733BFE17BE}" dt="2021-12-15T12:46:52.254" v="426" actId="207"/>
          <ac:spMkLst>
            <pc:docMk/>
            <pc:sldMk cId="1041562643" sldId="266"/>
            <ac:spMk id="18" creationId="{CE4E0578-B394-465E-9B9E-D0CD4EAD0353}"/>
          </ac:spMkLst>
        </pc:spChg>
        <pc:spChg chg="mod">
          <ac:chgData name="Paul Bloemers" userId="fe3832ff3b233e04" providerId="LiveId" clId="{6C2D1E30-45B8-4927-A539-30733BFE17BE}" dt="2021-12-15T12:46:52.254" v="426" actId="207"/>
          <ac:spMkLst>
            <pc:docMk/>
            <pc:sldMk cId="1041562643" sldId="266"/>
            <ac:spMk id="23" creationId="{DDA9B53B-1889-4259-B791-4DD69D95E388}"/>
          </ac:spMkLst>
        </pc:spChg>
        <pc:grpChg chg="mod">
          <ac:chgData name="Paul Bloemers" userId="fe3832ff3b233e04" providerId="LiveId" clId="{6C2D1E30-45B8-4927-A539-30733BFE17BE}" dt="2021-12-15T12:46:52.254" v="426" actId="207"/>
          <ac:grpSpMkLst>
            <pc:docMk/>
            <pc:sldMk cId="1041562643" sldId="266"/>
            <ac:grpSpMk id="19" creationId="{EB4C7518-7A52-451C-B7C8-DB10EE148F5F}"/>
          </ac:grpSpMkLst>
        </pc:grpChg>
        <pc:grpChg chg="mod">
          <ac:chgData name="Paul Bloemers" userId="fe3832ff3b233e04" providerId="LiveId" clId="{6C2D1E30-45B8-4927-A539-30733BFE17BE}" dt="2021-12-15T12:46:52.254" v="426" actId="207"/>
          <ac:grpSpMkLst>
            <pc:docMk/>
            <pc:sldMk cId="1041562643" sldId="266"/>
            <ac:grpSpMk id="20" creationId="{F87EDB38-F62B-429A-8474-DC124063D91E}"/>
          </ac:grpSpMkLst>
        </pc:grpChg>
        <pc:grpChg chg="mod">
          <ac:chgData name="Paul Bloemers" userId="fe3832ff3b233e04" providerId="LiveId" clId="{6C2D1E30-45B8-4927-A539-30733BFE17BE}" dt="2021-12-15T12:46:52.254" v="426" actId="207"/>
          <ac:grpSpMkLst>
            <pc:docMk/>
            <pc:sldMk cId="1041562643" sldId="266"/>
            <ac:grpSpMk id="21" creationId="{28F45605-DA28-4B57-B834-63E5EDDD0B74}"/>
          </ac:grpSpMkLst>
        </pc:grpChg>
      </pc:sldChg>
      <pc:sldChg chg="modSp mod">
        <pc:chgData name="Paul Bloemers" userId="fe3832ff3b233e04" providerId="LiveId" clId="{6C2D1E30-45B8-4927-A539-30733BFE17BE}" dt="2021-12-15T12:48:31.830" v="433" actId="207"/>
        <pc:sldMkLst>
          <pc:docMk/>
          <pc:sldMk cId="3891605377" sldId="267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3891605377" sldId="267"/>
            <ac:spMk id="4" creationId="{2871E927-1D2F-4C75-B9A7-F379755E5E9F}"/>
          </ac:spMkLst>
        </pc:spChg>
        <pc:spChg chg="mod">
          <ac:chgData name="Paul Bloemers" userId="fe3832ff3b233e04" providerId="LiveId" clId="{6C2D1E30-45B8-4927-A539-30733BFE17BE}" dt="2021-12-09T07:58:21.130" v="150" actId="27636"/>
          <ac:spMkLst>
            <pc:docMk/>
            <pc:sldMk cId="3891605377" sldId="267"/>
            <ac:spMk id="5" creationId="{F20BEA24-11EE-4BE2-ABF4-46B40C6A9F81}"/>
          </ac:spMkLst>
        </pc:spChg>
        <pc:spChg chg="mod">
          <ac:chgData name="Paul Bloemers" userId="fe3832ff3b233e04" providerId="LiveId" clId="{6C2D1E30-45B8-4927-A539-30733BFE17BE}" dt="2021-12-15T12:48:12.166" v="431" actId="207"/>
          <ac:spMkLst>
            <pc:docMk/>
            <pc:sldMk cId="3891605377" sldId="267"/>
            <ac:spMk id="47" creationId="{3D89125B-C5EC-4B3C-99BB-72D7F9EE3564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49" creationId="{3D4BF1DA-5E49-4B26-A85F-7640C749F10A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50" creationId="{63580933-0391-47A6-9960-443F940A5BE1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51" creationId="{2CDE741C-9946-4D2A-86F2-754E45838083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56" creationId="{69E7A246-BD48-4AED-A12C-56A6536144E9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58" creationId="{DD2472F2-D8FB-4803-B1A0-277959790283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59" creationId="{F79A2EAA-855A-453A-89DB-93B8A99FA294}"/>
          </ac:spMkLst>
        </pc:spChg>
        <pc:spChg chg="mod">
          <ac:chgData name="Paul Bloemers" userId="fe3832ff3b233e04" providerId="LiveId" clId="{6C2D1E30-45B8-4927-A539-30733BFE17BE}" dt="2021-12-15T12:48:28.350" v="432" actId="207"/>
          <ac:spMkLst>
            <pc:docMk/>
            <pc:sldMk cId="3891605377" sldId="267"/>
            <ac:spMk id="60" creationId="{305A6AF5-5430-4931-BAC4-FD1E61B77FB8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61" creationId="{AB2639DB-D42B-42F9-B8DF-7972FA423672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62" creationId="{3A899CFD-B418-4815-A2CB-AB4FDBB79CEC}"/>
          </ac:spMkLst>
        </pc:spChg>
        <pc:spChg chg="mod">
          <ac:chgData name="Paul Bloemers" userId="fe3832ff3b233e04" providerId="LiveId" clId="{6C2D1E30-45B8-4927-A539-30733BFE17BE}" dt="2021-12-15T12:48:31.830" v="433" actId="207"/>
          <ac:spMkLst>
            <pc:docMk/>
            <pc:sldMk cId="3891605377" sldId="267"/>
            <ac:spMk id="63" creationId="{6286F4AE-C575-4E3E-A379-2E067C2DA13F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65" creationId="{B179BC9D-EFAB-44A0-94E3-5125DF9AA510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67" creationId="{F398812E-F64B-4F02-BFD2-CE2B4BE740A7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75" creationId="{10A3F94F-A461-477D-B60F-8606083375C1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76" creationId="{01818141-CAC2-446F-B410-83A523802B99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77" creationId="{644C16B7-323A-4AA2-AD1F-26C5354410E1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78" creationId="{1F4EC5D7-94CE-47B2-B6AC-8610EBCA4686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79" creationId="{B2EE1E6D-44D4-4113-9810-838012E4D74F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0" creationId="{AECD1FD8-8A93-403A-8A5E-70FE7B4BAADE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1" creationId="{CE6DB96A-D96E-4858-9DD9-2D98D79D7F19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2" creationId="{295C6669-48AD-4FEA-B8BD-B3CB0A05F1E8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3" creationId="{D93561D5-5DB6-4FBA-AF49-9C62062B401C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4" creationId="{C28E07FA-6000-4850-9A09-7976B0DA30D1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5" creationId="{BDA4ED91-34F1-46A5-B9D8-A5FBF66F2C4A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6" creationId="{18FE3758-2876-404E-93FA-B1E0F2D6B022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7" creationId="{4D2DE794-C4CE-435C-8EC5-DFBA58BE4D0B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8" creationId="{68DF44EC-0F7E-4734-8CE2-35399F0766F2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89" creationId="{2ACA1E40-7330-4524-9A8D-BA17A7EF5CA2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90" creationId="{A1DBD51A-D40E-4C2C-B686-1C3EAD80BFFE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91" creationId="{EA3AEEFF-3330-4BB2-AC47-E5ED60E57624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92" creationId="{D518EE9E-7AFA-458C-AEB6-F144CBFACF75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95" creationId="{4DCD7692-4A0A-4271-8523-94B27A9976FB}"/>
          </ac:spMkLst>
        </pc:spChg>
        <pc:spChg chg="mod">
          <ac:chgData name="Paul Bloemers" userId="fe3832ff3b233e04" providerId="LiveId" clId="{6C2D1E30-45B8-4927-A539-30733BFE17BE}" dt="2021-12-15T12:48:05.366" v="430" actId="207"/>
          <ac:spMkLst>
            <pc:docMk/>
            <pc:sldMk cId="3891605377" sldId="267"/>
            <ac:spMk id="96" creationId="{F29E50CE-D379-4D62-904A-2B82C011A2D2}"/>
          </ac:spMkLst>
        </pc:spChg>
        <pc:grpChg chg="mod">
          <ac:chgData name="Paul Bloemers" userId="fe3832ff3b233e04" providerId="LiveId" clId="{6C2D1E30-45B8-4927-A539-30733BFE17BE}" dt="2021-12-15T12:48:05.366" v="430" actId="207"/>
          <ac:grpSpMkLst>
            <pc:docMk/>
            <pc:sldMk cId="3891605377" sldId="267"/>
            <ac:grpSpMk id="57" creationId="{637ACF91-9CFB-473D-8A21-B5FE1DBBAA63}"/>
          </ac:grpSpMkLst>
        </pc:grp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64" creationId="{512F3276-1EC8-4225-9A0D-E7211BA6C87A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66" creationId="{7300B1F3-B762-4B07-99D1-253320D0DC9C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68" creationId="{A02A2F02-FD18-4B49-9133-E9C2C0CD9586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69" creationId="{DD841EA1-3A5C-402D-916B-12142B224642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70" creationId="{0E6CD281-4405-4E89-907D-3DF256AA565F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71" creationId="{D3B21818-C1F0-4EA8-A1AE-8BAC6F3BA22E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72" creationId="{C896DB3C-B82F-4EF8-9A69-48A17015E1D7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73" creationId="{45665FD8-3026-4810-BDE1-061CB26591DC}"/>
          </ac:picMkLst>
        </pc:picChg>
        <pc:picChg chg="mod">
          <ac:chgData name="Paul Bloemers" userId="fe3832ff3b233e04" providerId="LiveId" clId="{6C2D1E30-45B8-4927-A539-30733BFE17BE}" dt="2021-12-15T12:48:05.366" v="430" actId="207"/>
          <ac:picMkLst>
            <pc:docMk/>
            <pc:sldMk cId="3891605377" sldId="267"/>
            <ac:picMk id="74" creationId="{DC50F80B-41E9-48B9-8643-F8645696986D}"/>
          </ac:picMkLst>
        </pc:picChg>
      </pc:sldChg>
      <pc:sldChg chg="del">
        <pc:chgData name="Paul Bloemers" userId="fe3832ff3b233e04" providerId="LiveId" clId="{6C2D1E30-45B8-4927-A539-30733BFE17BE}" dt="2021-12-09T07:59:47.253" v="152" actId="2696"/>
        <pc:sldMkLst>
          <pc:docMk/>
          <pc:sldMk cId="3378814150" sldId="268"/>
        </pc:sldMkLst>
      </pc:sldChg>
      <pc:sldChg chg="modSp">
        <pc:chgData name="Paul Bloemers" userId="fe3832ff3b233e04" providerId="LiveId" clId="{6C2D1E30-45B8-4927-A539-30733BFE17BE}" dt="2021-12-15T12:37:40.799" v="269"/>
        <pc:sldMkLst>
          <pc:docMk/>
          <pc:sldMk cId="1649458634" sldId="269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1649458634" sldId="269"/>
            <ac:spMk id="2" creationId="{C7D891B5-4465-444B-8B4F-3A72EE39BDC9}"/>
          </ac:spMkLst>
        </pc:spChg>
        <pc:spChg chg="mod">
          <ac:chgData name="Paul Bloemers" userId="fe3832ff3b233e04" providerId="LiveId" clId="{6C2D1E30-45B8-4927-A539-30733BFE17BE}" dt="2021-12-15T12:37:40.799" v="269"/>
          <ac:spMkLst>
            <pc:docMk/>
            <pc:sldMk cId="1649458634" sldId="269"/>
            <ac:spMk id="3" creationId="{98117952-9026-4837-9E09-DF3A6E6BC5E2}"/>
          </ac:spMkLst>
        </pc:spChg>
      </pc:sldChg>
      <pc:sldChg chg="modSp">
        <pc:chgData name="Paul Bloemers" userId="fe3832ff3b233e04" providerId="LiveId" clId="{6C2D1E30-45B8-4927-A539-30733BFE17BE}" dt="2021-12-15T12:37:40.799" v="269"/>
        <pc:sldMkLst>
          <pc:docMk/>
          <pc:sldMk cId="2097299709" sldId="270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2097299709" sldId="270"/>
            <ac:spMk id="5" creationId="{D1364640-A1D4-4564-9DC0-2C31C77C3D16}"/>
          </ac:spMkLst>
        </pc:spChg>
      </pc:sldChg>
      <pc:sldChg chg="modSp">
        <pc:chgData name="Paul Bloemers" userId="fe3832ff3b233e04" providerId="LiveId" clId="{6C2D1E30-45B8-4927-A539-30733BFE17BE}" dt="2021-12-15T12:49:51.633" v="434" actId="207"/>
        <pc:sldMkLst>
          <pc:docMk/>
          <pc:sldMk cId="844805733" sldId="271"/>
        </pc:sldMkLst>
        <pc:spChg chg="mod">
          <ac:chgData name="Paul Bloemers" userId="fe3832ff3b233e04" providerId="LiveId" clId="{6C2D1E30-45B8-4927-A539-30733BFE17BE}" dt="2021-12-15T12:49:51.633" v="434" actId="207"/>
          <ac:spMkLst>
            <pc:docMk/>
            <pc:sldMk cId="844805733" sldId="271"/>
            <ac:spMk id="2" creationId="{7112BD26-8587-492A-BBDC-8A277BCB9510}"/>
          </ac:spMkLst>
        </pc:spChg>
        <pc:spChg chg="mod">
          <ac:chgData name="Paul Bloemers" userId="fe3832ff3b233e04" providerId="LiveId" clId="{6C2D1E30-45B8-4927-A539-30733BFE17BE}" dt="2021-12-15T12:49:51.633" v="434" actId="207"/>
          <ac:spMkLst>
            <pc:docMk/>
            <pc:sldMk cId="844805733" sldId="271"/>
            <ac:spMk id="3" creationId="{19286B60-D487-4244-9BE6-09266B50BC50}"/>
          </ac:spMkLst>
        </pc:spChg>
        <pc:spChg chg="mod">
          <ac:chgData name="Paul Bloemers" userId="fe3832ff3b233e04" providerId="LiveId" clId="{6C2D1E30-45B8-4927-A539-30733BFE17BE}" dt="2021-12-15T12:37:40.799" v="269"/>
          <ac:spMkLst>
            <pc:docMk/>
            <pc:sldMk cId="844805733" sldId="271"/>
            <ac:spMk id="5" creationId="{D1364640-A1D4-4564-9DC0-2C31C77C3D16}"/>
          </ac:spMkLst>
        </pc:spChg>
        <pc:spChg chg="mod">
          <ac:chgData name="Paul Bloemers" userId="fe3832ff3b233e04" providerId="LiveId" clId="{6C2D1E30-45B8-4927-A539-30733BFE17BE}" dt="2021-12-15T12:49:51.633" v="434" actId="207"/>
          <ac:spMkLst>
            <pc:docMk/>
            <pc:sldMk cId="844805733" sldId="271"/>
            <ac:spMk id="42" creationId="{D301BF2E-C427-448A-A3A3-8D625BA48C36}"/>
          </ac:spMkLst>
        </pc:spChg>
        <pc:spChg chg="mod">
          <ac:chgData name="Paul Bloemers" userId="fe3832ff3b233e04" providerId="LiveId" clId="{6C2D1E30-45B8-4927-A539-30733BFE17BE}" dt="2021-12-15T12:49:51.633" v="434" actId="207"/>
          <ac:spMkLst>
            <pc:docMk/>
            <pc:sldMk cId="844805733" sldId="271"/>
            <ac:spMk id="44" creationId="{CAE04BD9-411D-477D-B66C-DFB62A946E40}"/>
          </ac:spMkLst>
        </pc:spChg>
        <pc:spChg chg="mod">
          <ac:chgData name="Paul Bloemers" userId="fe3832ff3b233e04" providerId="LiveId" clId="{6C2D1E30-45B8-4927-A539-30733BFE17BE}" dt="2021-12-15T12:49:51.633" v="434" actId="207"/>
          <ac:spMkLst>
            <pc:docMk/>
            <pc:sldMk cId="844805733" sldId="271"/>
            <ac:spMk id="46" creationId="{C7BC1014-0FB2-4222-992D-6A4BB9198483}"/>
          </ac:spMkLst>
        </pc:spChg>
      </pc:sldChg>
      <pc:sldChg chg="addSp delSp modSp mod delAnim modAnim">
        <pc:chgData name="Paul Bloemers" userId="fe3832ff3b233e04" providerId="LiveId" clId="{6C2D1E30-45B8-4927-A539-30733BFE17BE}" dt="2021-12-15T12:50:02.151" v="435" actId="207"/>
        <pc:sldMkLst>
          <pc:docMk/>
          <pc:sldMk cId="2370558780" sldId="272"/>
        </pc:sldMkLst>
        <pc:spChg chg="add mod">
          <ac:chgData name="Paul Bloemers" userId="fe3832ff3b233e04" providerId="LiveId" clId="{6C2D1E30-45B8-4927-A539-30733BFE17BE}" dt="2021-12-09T08:09:41.919" v="228" actId="164"/>
          <ac:spMkLst>
            <pc:docMk/>
            <pc:sldMk cId="2370558780" sldId="272"/>
            <ac:spMk id="2" creationId="{7993D915-F20B-45CC-82DB-AF77B8A536A4}"/>
          </ac:spMkLst>
        </pc:spChg>
        <pc:spChg chg="mod">
          <ac:chgData name="Paul Bloemers" userId="fe3832ff3b233e04" providerId="LiveId" clId="{6C2D1E30-45B8-4927-A539-30733BFE17BE}" dt="2021-12-15T12:37:40.799" v="269"/>
          <ac:spMkLst>
            <pc:docMk/>
            <pc:sldMk cId="2370558780" sldId="272"/>
            <ac:spMk id="5" creationId="{4FA727C4-8DC2-4EF6-BD2F-4642BEAE9CDC}"/>
          </ac:spMkLst>
        </pc:spChg>
        <pc:spChg chg="mod">
          <ac:chgData name="Paul Bloemers" userId="fe3832ff3b233e04" providerId="LiveId" clId="{6C2D1E30-45B8-4927-A539-30733BFE17BE}" dt="2021-12-15T12:50:02.151" v="435" actId="207"/>
          <ac:spMkLst>
            <pc:docMk/>
            <pc:sldMk cId="2370558780" sldId="272"/>
            <ac:spMk id="19" creationId="{CEB3990A-5E9B-4DD5-83DC-304A4EEF2695}"/>
          </ac:spMkLst>
        </pc:spChg>
        <pc:spChg chg="del">
          <ac:chgData name="Paul Bloemers" userId="fe3832ff3b233e04" providerId="LiveId" clId="{6C2D1E30-45B8-4927-A539-30733BFE17BE}" dt="2021-12-09T08:02:20.999" v="156" actId="478"/>
          <ac:spMkLst>
            <pc:docMk/>
            <pc:sldMk cId="2370558780" sldId="272"/>
            <ac:spMk id="21" creationId="{DD16B803-0880-4DB8-900C-E3C6DDC45206}"/>
          </ac:spMkLst>
        </pc:spChg>
        <pc:spChg chg="del">
          <ac:chgData name="Paul Bloemers" userId="fe3832ff3b233e04" providerId="LiveId" clId="{6C2D1E30-45B8-4927-A539-30733BFE17BE}" dt="2021-12-09T08:02:21.973" v="157" actId="478"/>
          <ac:spMkLst>
            <pc:docMk/>
            <pc:sldMk cId="2370558780" sldId="272"/>
            <ac:spMk id="22" creationId="{7E3219A1-C858-436C-A6BF-736EA8C07A8F}"/>
          </ac:spMkLst>
        </pc:spChg>
        <pc:spChg chg="add mod">
          <ac:chgData name="Paul Bloemers" userId="fe3832ff3b233e04" providerId="LiveId" clId="{6C2D1E30-45B8-4927-A539-30733BFE17BE}" dt="2021-12-09T08:09:41.919" v="228" actId="164"/>
          <ac:spMkLst>
            <pc:docMk/>
            <pc:sldMk cId="2370558780" sldId="272"/>
            <ac:spMk id="24" creationId="{29F24425-97D1-4EE6-8010-8149E1AC5686}"/>
          </ac:spMkLst>
        </pc:spChg>
        <pc:spChg chg="add mod">
          <ac:chgData name="Paul Bloemers" userId="fe3832ff3b233e04" providerId="LiveId" clId="{6C2D1E30-45B8-4927-A539-30733BFE17BE}" dt="2021-12-09T08:09:41.919" v="228" actId="164"/>
          <ac:spMkLst>
            <pc:docMk/>
            <pc:sldMk cId="2370558780" sldId="272"/>
            <ac:spMk id="26" creationId="{322CF757-4154-41FB-9017-E2CB9C3C667D}"/>
          </ac:spMkLst>
        </pc:spChg>
        <pc:grpChg chg="add mod">
          <ac:chgData name="Paul Bloemers" userId="fe3832ff3b233e04" providerId="LiveId" clId="{6C2D1E30-45B8-4927-A539-30733BFE17BE}" dt="2021-12-09T08:09:58.193" v="230" actId="1076"/>
          <ac:grpSpMkLst>
            <pc:docMk/>
            <pc:sldMk cId="2370558780" sldId="272"/>
            <ac:grpSpMk id="3" creationId="{D2F0E73E-B185-41F1-B176-DCF85FF611C4}"/>
          </ac:grpSpMkLst>
        </pc:grpChg>
        <pc:grpChg chg="mod">
          <ac:chgData name="Paul Bloemers" userId="fe3832ff3b233e04" providerId="LiveId" clId="{6C2D1E30-45B8-4927-A539-30733BFE17BE}" dt="2021-12-09T08:06:03.289" v="189" actId="1076"/>
          <ac:grpSpMkLst>
            <pc:docMk/>
            <pc:sldMk cId="2370558780" sldId="272"/>
            <ac:grpSpMk id="20" creationId="{E1253A58-35A1-45E1-B3E2-87660FB80D67}"/>
          </ac:grpSpMkLst>
        </pc:grpChg>
        <pc:picChg chg="mod modCrop">
          <ac:chgData name="Paul Bloemers" userId="fe3832ff3b233e04" providerId="LiveId" clId="{6C2D1E30-45B8-4927-A539-30733BFE17BE}" dt="2021-12-09T08:06:29.018" v="192" actId="732"/>
          <ac:picMkLst>
            <pc:docMk/>
            <pc:sldMk cId="2370558780" sldId="272"/>
            <ac:picMk id="10" creationId="{AC519B24-4E1E-4AB7-BDA7-7FD3F5AC4CDE}"/>
          </ac:picMkLst>
        </pc:picChg>
        <pc:picChg chg="mod modCrop">
          <ac:chgData name="Paul Bloemers" userId="fe3832ff3b233e04" providerId="LiveId" clId="{6C2D1E30-45B8-4927-A539-30733BFE17BE}" dt="2021-12-09T08:09:52.289" v="229" actId="1076"/>
          <ac:picMkLst>
            <pc:docMk/>
            <pc:sldMk cId="2370558780" sldId="272"/>
            <ac:picMk id="12" creationId="{F55B40E8-BC5C-49F5-BEBD-253B562E6D8E}"/>
          </ac:picMkLst>
        </pc:picChg>
        <pc:picChg chg="add mod ord modCrop">
          <ac:chgData name="Paul Bloemers" userId="fe3832ff3b233e04" providerId="LiveId" clId="{6C2D1E30-45B8-4927-A539-30733BFE17BE}" dt="2021-12-09T08:09:41.919" v="228" actId="164"/>
          <ac:picMkLst>
            <pc:docMk/>
            <pc:sldMk cId="2370558780" sldId="272"/>
            <ac:picMk id="17" creationId="{E8EE861A-A30B-4CD8-955B-D44E4DC057A7}"/>
          </ac:picMkLst>
        </pc:picChg>
        <pc:picChg chg="add mod modCrop">
          <ac:chgData name="Paul Bloemers" userId="fe3832ff3b233e04" providerId="LiveId" clId="{6C2D1E30-45B8-4927-A539-30733BFE17BE}" dt="2021-12-09T08:06:41.601" v="193" actId="1076"/>
          <ac:picMkLst>
            <pc:docMk/>
            <pc:sldMk cId="2370558780" sldId="272"/>
            <ac:picMk id="18" creationId="{5564A1B8-1060-4264-ABCF-38C54F8D7260}"/>
          </ac:picMkLst>
        </pc:picChg>
        <pc:picChg chg="add mod modCrop">
          <ac:chgData name="Paul Bloemers" userId="fe3832ff3b233e04" providerId="LiveId" clId="{6C2D1E30-45B8-4927-A539-30733BFE17BE}" dt="2021-12-09T08:09:41.919" v="228" actId="164"/>
          <ac:picMkLst>
            <pc:docMk/>
            <pc:sldMk cId="2370558780" sldId="272"/>
            <ac:picMk id="23" creationId="{EA56B02B-B31D-47F8-8C0B-1BE460CB3EC9}"/>
          </ac:picMkLst>
        </pc:picChg>
        <pc:picChg chg="add mod modCrop">
          <ac:chgData name="Paul Bloemers" userId="fe3832ff3b233e04" providerId="LiveId" clId="{6C2D1E30-45B8-4927-A539-30733BFE17BE}" dt="2021-12-09T08:09:41.919" v="228" actId="164"/>
          <ac:picMkLst>
            <pc:docMk/>
            <pc:sldMk cId="2370558780" sldId="272"/>
            <ac:picMk id="25" creationId="{D4442D01-8731-460F-AEF2-7533229AD65E}"/>
          </ac:picMkLst>
        </pc:picChg>
      </pc:sldChg>
      <pc:sldChg chg="modSp mod modTransition modClrScheme chgLayout">
        <pc:chgData name="Paul Bloemers" userId="fe3832ff3b233e04" providerId="LiveId" clId="{6C2D1E30-45B8-4927-A539-30733BFE17BE}" dt="2021-12-15T12:54:53.569" v="437" actId="207"/>
        <pc:sldMkLst>
          <pc:docMk/>
          <pc:sldMk cId="2167259096" sldId="273"/>
        </pc:sldMkLst>
        <pc:spChg chg="mod ord">
          <ac:chgData name="Paul Bloemers" userId="fe3832ff3b233e04" providerId="LiveId" clId="{6C2D1E30-45B8-4927-A539-30733BFE17BE}" dt="2021-12-15T12:54:53.569" v="437" actId="207"/>
          <ac:spMkLst>
            <pc:docMk/>
            <pc:sldMk cId="2167259096" sldId="273"/>
            <ac:spMk id="2" creationId="{74A173FA-BE89-48B5-A89E-034AC45B3613}"/>
          </ac:spMkLst>
        </pc:spChg>
        <pc:spChg chg="mod ord">
          <ac:chgData name="Paul Bloemers" userId="fe3832ff3b233e04" providerId="LiveId" clId="{6C2D1E30-45B8-4927-A539-30733BFE17BE}" dt="2021-12-15T12:54:53.569" v="437" actId="207"/>
          <ac:spMkLst>
            <pc:docMk/>
            <pc:sldMk cId="2167259096" sldId="273"/>
            <ac:spMk id="8" creationId="{41485A54-C14C-4BC9-AF80-D49EDFDF4E62}"/>
          </ac:spMkLst>
        </pc:spChg>
        <pc:spChg chg="mod">
          <ac:chgData name="Paul Bloemers" userId="fe3832ff3b233e04" providerId="LiveId" clId="{6C2D1E30-45B8-4927-A539-30733BFE17BE}" dt="2021-12-15T12:54:53.569" v="437" actId="207"/>
          <ac:spMkLst>
            <pc:docMk/>
            <pc:sldMk cId="2167259096" sldId="273"/>
            <ac:spMk id="15" creationId="{FE0CBA6E-102B-4D4C-B680-3C3CDC64D8CC}"/>
          </ac:spMkLst>
        </pc:spChg>
        <pc:spChg chg="mod">
          <ac:chgData name="Paul Bloemers" userId="fe3832ff3b233e04" providerId="LiveId" clId="{6C2D1E30-45B8-4927-A539-30733BFE17BE}" dt="2021-12-15T12:54:53.569" v="437" actId="207"/>
          <ac:spMkLst>
            <pc:docMk/>
            <pc:sldMk cId="2167259096" sldId="273"/>
            <ac:spMk id="16" creationId="{3EA8CEA6-B2EB-406C-8595-DF64A5D6921B}"/>
          </ac:spMkLst>
        </pc:spChg>
        <pc:spChg chg="mod">
          <ac:chgData name="Paul Bloemers" userId="fe3832ff3b233e04" providerId="LiveId" clId="{6C2D1E30-45B8-4927-A539-30733BFE17BE}" dt="2021-12-15T12:54:53.569" v="437" actId="207"/>
          <ac:spMkLst>
            <pc:docMk/>
            <pc:sldMk cId="2167259096" sldId="273"/>
            <ac:spMk id="17" creationId="{B2F6A259-36C0-4273-B1A6-D85C8E886BAD}"/>
          </ac:spMkLst>
        </pc:spChg>
        <pc:picChg chg="mod">
          <ac:chgData name="Paul Bloemers" userId="fe3832ff3b233e04" providerId="LiveId" clId="{6C2D1E30-45B8-4927-A539-30733BFE17BE}" dt="2021-12-15T12:54:53.569" v="437" actId="207"/>
          <ac:picMkLst>
            <pc:docMk/>
            <pc:sldMk cId="2167259096" sldId="273"/>
            <ac:picMk id="10" creationId="{087F8781-78AE-494C-B6B0-FFCEEEDDDF5B}"/>
          </ac:picMkLst>
        </pc:picChg>
        <pc:picChg chg="mod">
          <ac:chgData name="Paul Bloemers" userId="fe3832ff3b233e04" providerId="LiveId" clId="{6C2D1E30-45B8-4927-A539-30733BFE17BE}" dt="2021-12-15T12:54:53.569" v="437" actId="207"/>
          <ac:picMkLst>
            <pc:docMk/>
            <pc:sldMk cId="2167259096" sldId="273"/>
            <ac:picMk id="12" creationId="{8472B7F2-0CFA-4DF6-A4D7-2157C2B2554E}"/>
          </ac:picMkLst>
        </pc:picChg>
        <pc:picChg chg="mod">
          <ac:chgData name="Paul Bloemers" userId="fe3832ff3b233e04" providerId="LiveId" clId="{6C2D1E30-45B8-4927-A539-30733BFE17BE}" dt="2021-12-15T12:54:53.569" v="437" actId="207"/>
          <ac:picMkLst>
            <pc:docMk/>
            <pc:sldMk cId="2167259096" sldId="273"/>
            <ac:picMk id="14" creationId="{F70E304F-D7DF-4E33-87C6-2FE4D6B536FE}"/>
          </ac:picMkLst>
        </pc:picChg>
        <pc:picChg chg="mod">
          <ac:chgData name="Paul Bloemers" userId="fe3832ff3b233e04" providerId="LiveId" clId="{6C2D1E30-45B8-4927-A539-30733BFE17BE}" dt="2021-12-15T12:54:53.569" v="437" actId="207"/>
          <ac:picMkLst>
            <pc:docMk/>
            <pc:sldMk cId="2167259096" sldId="273"/>
            <ac:picMk id="4098" creationId="{145C1B91-FCAE-4261-8BE0-111D7DA96DC2}"/>
          </ac:picMkLst>
        </pc:picChg>
      </pc:sldChg>
      <pc:sldChg chg="modSp ord">
        <pc:chgData name="Paul Bloemers" userId="fe3832ff3b233e04" providerId="LiveId" clId="{6C2D1E30-45B8-4927-A539-30733BFE17BE}" dt="2021-12-15T12:37:40.799" v="269"/>
        <pc:sldMkLst>
          <pc:docMk/>
          <pc:sldMk cId="2044231274" sldId="274"/>
        </pc:sldMkLst>
        <pc:spChg chg="mod">
          <ac:chgData name="Paul Bloemers" userId="fe3832ff3b233e04" providerId="LiveId" clId="{6C2D1E30-45B8-4927-A539-30733BFE17BE}" dt="2021-12-15T12:37:40.799" v="269"/>
          <ac:spMkLst>
            <pc:docMk/>
            <pc:sldMk cId="2044231274" sldId="274"/>
            <ac:spMk id="2" creationId="{92ACF04B-1210-43BD-AAF8-4B2572637B0C}"/>
          </ac:spMkLst>
        </pc:spChg>
      </pc:sldChg>
      <pc:sldChg chg="modSp new mod">
        <pc:chgData name="Paul Bloemers" userId="fe3832ff3b233e04" providerId="LiveId" clId="{6C2D1E30-45B8-4927-A539-30733BFE17BE}" dt="2021-12-15T12:38:33.974" v="359" actId="20577"/>
        <pc:sldMkLst>
          <pc:docMk/>
          <pc:sldMk cId="885651170" sldId="276"/>
        </pc:sldMkLst>
        <pc:spChg chg="mod">
          <ac:chgData name="Paul Bloemers" userId="fe3832ff3b233e04" providerId="LiveId" clId="{6C2D1E30-45B8-4927-A539-30733BFE17BE}" dt="2021-12-15T12:38:33.974" v="359" actId="20577"/>
          <ac:spMkLst>
            <pc:docMk/>
            <pc:sldMk cId="885651170" sldId="276"/>
            <ac:spMk id="2" creationId="{16A0951D-3336-48CA-8100-2A4B3316A3E3}"/>
          </ac:spMkLst>
        </pc:spChg>
        <pc:spChg chg="mod">
          <ac:chgData name="Paul Bloemers" userId="fe3832ff3b233e04" providerId="LiveId" clId="{6C2D1E30-45B8-4927-A539-30733BFE17BE}" dt="2021-12-15T12:38:19.318" v="331" actId="20577"/>
          <ac:spMkLst>
            <pc:docMk/>
            <pc:sldMk cId="885651170" sldId="276"/>
            <ac:spMk id="3" creationId="{3B7B980F-A655-4CBD-BE92-087B6C1FE812}"/>
          </ac:spMkLst>
        </pc:spChg>
        <pc:spChg chg="mod">
          <ac:chgData name="Paul Bloemers" userId="fe3832ff3b233e04" providerId="LiveId" clId="{6C2D1E30-45B8-4927-A539-30733BFE17BE}" dt="2021-12-15T12:38:26.462" v="357" actId="20577"/>
          <ac:spMkLst>
            <pc:docMk/>
            <pc:sldMk cId="885651170" sldId="276"/>
            <ac:spMk id="4" creationId="{C7F849C6-D8C0-4F75-A0FC-B65AFB2736E6}"/>
          </ac:spMkLst>
        </pc:spChg>
      </pc:sldChg>
      <pc:sldMasterChg chg="delSldLayout modSldLayout">
        <pc:chgData name="Paul Bloemers" userId="fe3832ff3b233e04" providerId="LiveId" clId="{6C2D1E30-45B8-4927-A539-30733BFE17BE}" dt="2021-12-09T07:32:35.714" v="2" actId="2696"/>
        <pc:sldMasterMkLst>
          <pc:docMk/>
          <pc:sldMasterMk cId="1629147287" sldId="2147483676"/>
        </pc:sldMasterMkLst>
        <pc:sldLayoutChg chg="delSp del">
          <pc:chgData name="Paul Bloemers" userId="fe3832ff3b233e04" providerId="LiveId" clId="{6C2D1E30-45B8-4927-A539-30733BFE17BE}" dt="2021-12-09T07:32:35.714" v="2" actId="2696"/>
          <pc:sldLayoutMkLst>
            <pc:docMk/>
            <pc:sldMasterMk cId="1629147287" sldId="2147483676"/>
            <pc:sldLayoutMk cId="901124784" sldId="2147483690"/>
          </pc:sldLayoutMkLst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5" creationId="{9E740AC1-EFFF-477E-8260-FA2FF6CF5AB7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6" creationId="{D807B00C-668A-4BF1-A6E4-7A5729DB8C4D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16" creationId="{360A215D-1695-4727-9547-7AEF3CD24DAE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17" creationId="{75722A8D-E090-4276-8005-D5472C387663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18" creationId="{A660FE69-9B18-4214-8039-DD6D2FAEA9A2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19" creationId="{8E64B550-60CD-4A63-9FAD-648F83E38FCE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20" creationId="{1866F006-2917-40F1-BB68-C6ADFC1DA183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21" creationId="{FC6993CF-0AE6-4C3C-898C-FFD42211E9F4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22" creationId="{A92FD04F-835F-473D-976E-511F2381BFBA}"/>
            </ac:spMkLst>
          </pc:spChg>
          <pc:spChg chg="del">
            <ac:chgData name="Paul Bloemers" userId="fe3832ff3b233e04" providerId="LiveId" clId="{6C2D1E30-45B8-4927-A539-30733BFE17BE}" dt="2021-12-09T07:31:55.700" v="0"/>
            <ac:spMkLst>
              <pc:docMk/>
              <pc:sldMasterMk cId="1629147287" sldId="2147483676"/>
              <pc:sldLayoutMk cId="901124784" sldId="2147483690"/>
              <ac:spMk id="23" creationId="{D166A1A9-F38F-44BE-969E-CB01C50993D4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bg1"/>
                </a:solidFill>
              </a:rPr>
              <a:t>Zorgtoeslag</a:t>
            </a:r>
            <a:r>
              <a:rPr lang="en-US" b="1" dirty="0">
                <a:solidFill>
                  <a:schemeClr val="bg1"/>
                </a:solidFill>
              </a:rPr>
              <a:t> 2020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in euro's</a:t>
            </a:r>
            <a:r>
              <a:rPr lang="en-US" sz="1000" baseline="0" dirty="0">
                <a:solidFill>
                  <a:schemeClr val="bg1"/>
                </a:solidFill>
              </a:rPr>
              <a:t> per </a:t>
            </a:r>
            <a:r>
              <a:rPr lang="en-US" sz="1000" baseline="0" dirty="0" err="1">
                <a:solidFill>
                  <a:schemeClr val="bg1"/>
                </a:solidFill>
              </a:rPr>
              <a:t>maand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'[grafieken maken.xlsm]zorgtoeslag'!$B$1</c:f>
              <c:strCache>
                <c:ptCount val="1"/>
                <c:pt idx="0">
                  <c:v>Zorgtoeslag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maken.xlsm]zorgtoeslag'!$A$2:$A$13</c:f>
              <c:strCache>
                <c:ptCount val="12"/>
                <c:pt idx="0">
                  <c:v>geen</c:v>
                </c:pt>
                <c:pt idx="1">
                  <c:v>21.000</c:v>
                </c:pt>
                <c:pt idx="2">
                  <c:v>22.000</c:v>
                </c:pt>
                <c:pt idx="3">
                  <c:v>23.000</c:v>
                </c:pt>
                <c:pt idx="4">
                  <c:v>24.000</c:v>
                </c:pt>
                <c:pt idx="5">
                  <c:v>25.000</c:v>
                </c:pt>
                <c:pt idx="6">
                  <c:v>26.000</c:v>
                </c:pt>
                <c:pt idx="7">
                  <c:v>27.000</c:v>
                </c:pt>
                <c:pt idx="8">
                  <c:v>28.000</c:v>
                </c:pt>
                <c:pt idx="9">
                  <c:v>29.000</c:v>
                </c:pt>
                <c:pt idx="10">
                  <c:v>30.000</c:v>
                </c:pt>
                <c:pt idx="11">
                  <c:v>31.000</c:v>
                </c:pt>
              </c:strCache>
            </c:strRef>
          </c:cat>
          <c:val>
            <c:numRef>
              <c:f>'[grafieken maken.xlsm]zorgtoeslag'!$B$2:$B$13</c:f>
              <c:numCache>
                <c:formatCode>General</c:formatCode>
                <c:ptCount val="12"/>
                <c:pt idx="0">
                  <c:v>104</c:v>
                </c:pt>
                <c:pt idx="1">
                  <c:v>104</c:v>
                </c:pt>
                <c:pt idx="2">
                  <c:v>97</c:v>
                </c:pt>
                <c:pt idx="3">
                  <c:v>86</c:v>
                </c:pt>
                <c:pt idx="4">
                  <c:v>75</c:v>
                </c:pt>
                <c:pt idx="5">
                  <c:v>63</c:v>
                </c:pt>
                <c:pt idx="6">
                  <c:v>52</c:v>
                </c:pt>
                <c:pt idx="7">
                  <c:v>41</c:v>
                </c:pt>
                <c:pt idx="8">
                  <c:v>29</c:v>
                </c:pt>
                <c:pt idx="9">
                  <c:v>18</c:v>
                </c:pt>
                <c:pt idx="10">
                  <c:v>7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0-474D-8A15-8B54CBB6F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97431040"/>
        <c:axId val="513254031"/>
      </c:barChart>
      <c:catAx>
        <c:axId val="4974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3254031"/>
        <c:crosses val="autoZero"/>
        <c:auto val="1"/>
        <c:lblAlgn val="ctr"/>
        <c:lblOffset val="100"/>
        <c:noMultiLvlLbl val="0"/>
      </c:catAx>
      <c:valAx>
        <c:axId val="513254031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743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4B23-B4A2-4682-8DD7-5261C80C25DD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9C22-D554-4CC0-A660-C0099D469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31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9C22-D554-4CC0-A660-C0099D46990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0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48381439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02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7414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70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904740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27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584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56433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0159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178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979509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891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1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275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45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59410945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4628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3573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microsoft.com/office/2007/relationships/hdphoto" Target="../media/hdphoto3.wdp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4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C0830-137B-47DD-ADC4-73C57A36C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Verzekeren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2E7B0E-3BDD-4896-8125-2E795A1A5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als je het risico niet zelf kunt/wilt dragen</a:t>
            </a:r>
          </a:p>
        </p:txBody>
      </p:sp>
    </p:spTree>
    <p:extLst>
      <p:ext uri="{BB962C8B-B14F-4D97-AF65-F5344CB8AC3E}">
        <p14:creationId xmlns:p14="http://schemas.microsoft.com/office/powerpoint/2010/main" val="3314286856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871E927-1D2F-4C75-B9A7-F379755E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Bonus-malus ladder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0BEA24-11EE-4BE2-ABF4-46B40C6A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432" y="1817999"/>
            <a:ext cx="4920504" cy="4351338"/>
          </a:xfrm>
        </p:spPr>
        <p:txBody>
          <a:bodyPr>
            <a:normAutofit/>
          </a:bodyPr>
          <a:lstStyle/>
          <a:p>
            <a:r>
              <a:rPr lang="nl-NL" sz="2000" dirty="0"/>
              <a:t>Bonus = korting voor schadevrije jaren</a:t>
            </a:r>
          </a:p>
          <a:p>
            <a:endParaRPr lang="nl-NL" sz="2000" dirty="0"/>
          </a:p>
          <a:p>
            <a:r>
              <a:rPr lang="nl-NL" sz="2000" dirty="0"/>
              <a:t>Malus = minder korting na claim</a:t>
            </a:r>
          </a:p>
          <a:p>
            <a:endParaRPr lang="nl-NL" sz="2000" dirty="0"/>
          </a:p>
          <a:p>
            <a:endParaRPr lang="nl-NL" sz="2000" dirty="0"/>
          </a:p>
          <a:p>
            <a:pPr marL="452438" indent="-452438">
              <a:buNone/>
            </a:pPr>
            <a:r>
              <a:rPr lang="nl-NL" sz="2000" dirty="0"/>
              <a:t>→	mensen worden voorzichtiger</a:t>
            </a:r>
          </a:p>
          <a:p>
            <a:pPr marL="0" indent="0">
              <a:buNone/>
            </a:pPr>
            <a:endParaRPr lang="nl-NL" sz="1000" dirty="0"/>
          </a:p>
          <a:p>
            <a:pPr marL="452438" indent="-452438">
              <a:buNone/>
            </a:pPr>
            <a:r>
              <a:rPr lang="nl-NL" sz="2000" dirty="0"/>
              <a:t>→	voorkomt averechtse selectie:</a:t>
            </a:r>
            <a:br>
              <a:rPr lang="nl-NL" sz="2000" dirty="0"/>
            </a:br>
            <a:r>
              <a:rPr lang="nl-NL" sz="2000" dirty="0"/>
              <a:t>goede risico’s betalen minder </a:t>
            </a:r>
          </a:p>
          <a:p>
            <a:pPr marL="452438" indent="-452438">
              <a:buNone/>
            </a:pPr>
            <a:endParaRPr lang="nl-NL" sz="1000" dirty="0"/>
          </a:p>
          <a:p>
            <a:pPr marL="452438" indent="-452438">
              <a:buNone/>
            </a:pPr>
            <a:r>
              <a:rPr lang="nl-NL" sz="2000" dirty="0"/>
              <a:t>→	goedkoper om kleine schade zelf te betalen!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69E7A246-BD48-4AED-A12C-56A6536144E9}"/>
              </a:ext>
            </a:extLst>
          </p:cNvPr>
          <p:cNvSpPr/>
          <p:nvPr/>
        </p:nvSpPr>
        <p:spPr>
          <a:xfrm>
            <a:off x="582190" y="1941137"/>
            <a:ext cx="5695950" cy="4290997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37ACF91-9CFB-473D-8A21-B5FE1DBBAA63}"/>
              </a:ext>
            </a:extLst>
          </p:cNvPr>
          <p:cNvGrpSpPr/>
          <p:nvPr/>
        </p:nvGrpSpPr>
        <p:grpSpPr>
          <a:xfrm>
            <a:off x="582190" y="2045623"/>
            <a:ext cx="5695950" cy="4038600"/>
            <a:chOff x="1446933" y="269586"/>
            <a:chExt cx="5695950" cy="4038600"/>
          </a:xfrm>
        </p:grpSpPr>
        <p:pic>
          <p:nvPicPr>
            <p:cNvPr id="93" name="Picture 6" descr="Bonus-malus">
              <a:extLst>
                <a:ext uri="{FF2B5EF4-FFF2-40B4-BE49-F238E27FC236}">
                  <a16:creationId xmlns:a16="http://schemas.microsoft.com/office/drawing/2014/main" id="{3DECE508-D1D6-4025-8E43-74DDCCDE4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933" y="269586"/>
              <a:ext cx="5695950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E5932621-0707-420E-9956-FF18B561EE5D}"/>
                </a:ext>
              </a:extLst>
            </p:cNvPr>
            <p:cNvSpPr/>
            <p:nvPr/>
          </p:nvSpPr>
          <p:spPr>
            <a:xfrm>
              <a:off x="1622426" y="3860800"/>
              <a:ext cx="5027756" cy="447386"/>
            </a:xfrm>
            <a:prstGeom prst="rect">
              <a:avLst/>
            </a:prstGeom>
            <a:solidFill>
              <a:srgbClr val="E9F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DD2472F2-D8FB-4803-B1A0-277959790283}"/>
              </a:ext>
            </a:extLst>
          </p:cNvPr>
          <p:cNvSpPr/>
          <p:nvPr/>
        </p:nvSpPr>
        <p:spPr>
          <a:xfrm>
            <a:off x="5603885" y="3176501"/>
            <a:ext cx="674255" cy="2253672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F79A2EAA-855A-453A-89DB-93B8A99FA294}"/>
              </a:ext>
            </a:extLst>
          </p:cNvPr>
          <p:cNvSpPr txBox="1"/>
          <p:nvPr/>
        </p:nvSpPr>
        <p:spPr>
          <a:xfrm>
            <a:off x="1332357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1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305A6AF5-5430-4931-BAC4-FD1E61B77FB8}"/>
              </a:ext>
            </a:extLst>
          </p:cNvPr>
          <p:cNvSpPr txBox="1"/>
          <p:nvPr/>
        </p:nvSpPr>
        <p:spPr>
          <a:xfrm>
            <a:off x="2442372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2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AB2639DB-D42B-42F9-B8DF-7972FA423672}"/>
              </a:ext>
            </a:extLst>
          </p:cNvPr>
          <p:cNvSpPr txBox="1"/>
          <p:nvPr/>
        </p:nvSpPr>
        <p:spPr>
          <a:xfrm>
            <a:off x="3560757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3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3A899CFD-B418-4815-A2CB-AB4FDBB79CEC}"/>
              </a:ext>
            </a:extLst>
          </p:cNvPr>
          <p:cNvSpPr txBox="1"/>
          <p:nvPr/>
        </p:nvSpPr>
        <p:spPr>
          <a:xfrm>
            <a:off x="4685619" y="525723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>
                <a:latin typeface="Arial" panose="020B0604020202020204" pitchFamily="34" charset="0"/>
                <a:cs typeface="Arial" panose="020B0604020202020204" pitchFamily="34" charset="0"/>
              </a:rPr>
              <a:t>Jaar 4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286F4AE-C575-4E3E-A379-2E067C2DA13F}"/>
              </a:ext>
            </a:extLst>
          </p:cNvPr>
          <p:cNvSpPr txBox="1"/>
          <p:nvPr/>
        </p:nvSpPr>
        <p:spPr>
          <a:xfrm>
            <a:off x="1307664" y="5609858"/>
            <a:ext cx="678391" cy="461665"/>
          </a:xfrm>
          <a:prstGeom prst="rect">
            <a:avLst/>
          </a:prstGeom>
          <a:solidFill>
            <a:srgbClr val="258812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geen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179BC9D-EFAB-44A0-94E3-5125DF9AA510}"/>
              </a:ext>
            </a:extLst>
          </p:cNvPr>
          <p:cNvSpPr txBox="1"/>
          <p:nvPr/>
        </p:nvSpPr>
        <p:spPr>
          <a:xfrm>
            <a:off x="3568603" y="5597632"/>
            <a:ext cx="678391" cy="461665"/>
          </a:xfrm>
          <a:prstGeom prst="rect">
            <a:avLst/>
          </a:prstGeom>
          <a:solidFill>
            <a:srgbClr val="258812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geen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F398812E-F64B-4F02-BFD2-CE2B4BE740A7}"/>
              </a:ext>
            </a:extLst>
          </p:cNvPr>
          <p:cNvSpPr txBox="1"/>
          <p:nvPr/>
        </p:nvSpPr>
        <p:spPr>
          <a:xfrm>
            <a:off x="2453122" y="5624068"/>
            <a:ext cx="678391" cy="461665"/>
          </a:xfrm>
          <a:prstGeom prst="rect">
            <a:avLst/>
          </a:prstGeom>
          <a:solidFill>
            <a:srgbClr val="88121B">
              <a:alpha val="7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wel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</a:p>
        </p:txBody>
      </p:sp>
      <p:pic>
        <p:nvPicPr>
          <p:cNvPr id="68" name="Graphic 67" descr="Terug">
            <a:extLst>
              <a:ext uri="{FF2B5EF4-FFF2-40B4-BE49-F238E27FC236}">
                <a16:creationId xmlns:a16="http://schemas.microsoft.com/office/drawing/2014/main" id="{A02A2F02-FD18-4B49-9133-E9C2C0CD9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3042167" y="5640287"/>
            <a:ext cx="591847" cy="591847"/>
          </a:xfrm>
          <a:prstGeom prst="rect">
            <a:avLst/>
          </a:prstGeom>
        </p:spPr>
      </p:pic>
      <p:pic>
        <p:nvPicPr>
          <p:cNvPr id="69" name="Graphic 68" descr="Spelen">
            <a:extLst>
              <a:ext uri="{FF2B5EF4-FFF2-40B4-BE49-F238E27FC236}">
                <a16:creationId xmlns:a16="http://schemas.microsoft.com/office/drawing/2014/main" id="{DD841EA1-3A5C-402D-916B-12142B224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094078" y="3392077"/>
            <a:ext cx="247910" cy="383018"/>
          </a:xfrm>
          <a:prstGeom prst="rect">
            <a:avLst/>
          </a:prstGeom>
        </p:spPr>
      </p:pic>
      <p:pic>
        <p:nvPicPr>
          <p:cNvPr id="70" name="Graphic 69" descr="Spelen">
            <a:extLst>
              <a:ext uri="{FF2B5EF4-FFF2-40B4-BE49-F238E27FC236}">
                <a16:creationId xmlns:a16="http://schemas.microsoft.com/office/drawing/2014/main" id="{0E6CD281-4405-4E89-907D-3DF256AA56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335967" y="4461132"/>
            <a:ext cx="247910" cy="383018"/>
          </a:xfrm>
          <a:prstGeom prst="rect">
            <a:avLst/>
          </a:prstGeom>
        </p:spPr>
      </p:pic>
      <p:pic>
        <p:nvPicPr>
          <p:cNvPr id="71" name="Graphic 70" descr="Spelen">
            <a:extLst>
              <a:ext uri="{FF2B5EF4-FFF2-40B4-BE49-F238E27FC236}">
                <a16:creationId xmlns:a16="http://schemas.microsoft.com/office/drawing/2014/main" id="{D3B21818-C1F0-4EA8-A1AE-8BAC6F3BA2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19027" y="3396540"/>
            <a:ext cx="247910" cy="383018"/>
          </a:xfrm>
          <a:prstGeom prst="rect">
            <a:avLst/>
          </a:prstGeom>
        </p:spPr>
      </p:pic>
      <p:pic>
        <p:nvPicPr>
          <p:cNvPr id="72" name="Graphic 71" descr="Spelen">
            <a:extLst>
              <a:ext uri="{FF2B5EF4-FFF2-40B4-BE49-F238E27FC236}">
                <a16:creationId xmlns:a16="http://schemas.microsoft.com/office/drawing/2014/main" id="{C896DB3C-B82F-4EF8-9A69-48A17015E1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14135" y="3771171"/>
            <a:ext cx="247910" cy="383018"/>
          </a:xfrm>
          <a:prstGeom prst="rect">
            <a:avLst/>
          </a:prstGeom>
        </p:spPr>
      </p:pic>
      <p:pic>
        <p:nvPicPr>
          <p:cNvPr id="73" name="Graphic 72" descr="Spelen">
            <a:extLst>
              <a:ext uri="{FF2B5EF4-FFF2-40B4-BE49-F238E27FC236}">
                <a16:creationId xmlns:a16="http://schemas.microsoft.com/office/drawing/2014/main" id="{45665FD8-3026-4810-BDE1-061CB26591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13195" y="4114486"/>
            <a:ext cx="247910" cy="383018"/>
          </a:xfrm>
          <a:prstGeom prst="rect">
            <a:avLst/>
          </a:prstGeom>
        </p:spPr>
      </p:pic>
      <p:pic>
        <p:nvPicPr>
          <p:cNvPr id="74" name="Graphic 73" descr="Spelen">
            <a:extLst>
              <a:ext uri="{FF2B5EF4-FFF2-40B4-BE49-F238E27FC236}">
                <a16:creationId xmlns:a16="http://schemas.microsoft.com/office/drawing/2014/main" id="{DC50F80B-41E9-48B9-8643-F864569698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3208303" y="4489117"/>
            <a:ext cx="247910" cy="383018"/>
          </a:xfrm>
          <a:prstGeom prst="rect">
            <a:avLst/>
          </a:prstGeom>
        </p:spPr>
      </p:pic>
      <p:sp>
        <p:nvSpPr>
          <p:cNvPr id="75" name="Tekstvak 74">
            <a:extLst>
              <a:ext uri="{FF2B5EF4-FFF2-40B4-BE49-F238E27FC236}">
                <a16:creationId xmlns:a16="http://schemas.microsoft.com/office/drawing/2014/main" id="{10A3F94F-A461-477D-B60F-8606083375C1}"/>
              </a:ext>
            </a:extLst>
          </p:cNvPr>
          <p:cNvSpPr txBox="1"/>
          <p:nvPr/>
        </p:nvSpPr>
        <p:spPr>
          <a:xfrm>
            <a:off x="5431816" y="2976523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korting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01818141-CAC2-446F-B410-83A523802B99}"/>
              </a:ext>
            </a:extLst>
          </p:cNvPr>
          <p:cNvSpPr txBox="1"/>
          <p:nvPr/>
        </p:nvSpPr>
        <p:spPr>
          <a:xfrm>
            <a:off x="5540018" y="32363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644C16B7-323A-4AA2-AD1F-26C5354410E1}"/>
              </a:ext>
            </a:extLst>
          </p:cNvPr>
          <p:cNvSpPr txBox="1"/>
          <p:nvPr/>
        </p:nvSpPr>
        <p:spPr>
          <a:xfrm>
            <a:off x="5540018" y="361713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F4EC5D7-94CE-47B2-B6AC-8610EBCA4686}"/>
              </a:ext>
            </a:extLst>
          </p:cNvPr>
          <p:cNvSpPr txBox="1"/>
          <p:nvPr/>
        </p:nvSpPr>
        <p:spPr>
          <a:xfrm>
            <a:off x="5540018" y="398901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B2EE1E6D-44D4-4113-9810-838012E4D74F}"/>
              </a:ext>
            </a:extLst>
          </p:cNvPr>
          <p:cNvSpPr txBox="1"/>
          <p:nvPr/>
        </p:nvSpPr>
        <p:spPr>
          <a:xfrm>
            <a:off x="5540018" y="434053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AECD1FD8-8A93-403A-8A5E-70FE7B4BAADE}"/>
              </a:ext>
            </a:extLst>
          </p:cNvPr>
          <p:cNvSpPr txBox="1"/>
          <p:nvPr/>
        </p:nvSpPr>
        <p:spPr>
          <a:xfrm>
            <a:off x="5540018" y="471688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CE6DB96A-D96E-4858-9DD9-2D98D79D7F19}"/>
              </a:ext>
            </a:extLst>
          </p:cNvPr>
          <p:cNvSpPr txBox="1"/>
          <p:nvPr/>
        </p:nvSpPr>
        <p:spPr>
          <a:xfrm>
            <a:off x="5540018" y="507586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295C6669-48AD-4FEA-B8BD-B3CB0A05F1E8}"/>
              </a:ext>
            </a:extLst>
          </p:cNvPr>
          <p:cNvSpPr txBox="1"/>
          <p:nvPr/>
        </p:nvSpPr>
        <p:spPr>
          <a:xfrm>
            <a:off x="3632891" y="3436115"/>
            <a:ext cx="522900" cy="253916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€ 450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D93561D5-5DB6-4FBA-AF49-9C62062B401C}"/>
              </a:ext>
            </a:extLst>
          </p:cNvPr>
          <p:cNvSpPr txBox="1"/>
          <p:nvPr/>
        </p:nvSpPr>
        <p:spPr>
          <a:xfrm>
            <a:off x="1347565" y="2337565"/>
            <a:ext cx="537327" cy="261610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€ 240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C28E07FA-6000-4850-9A09-7976B0DA30D1}"/>
              </a:ext>
            </a:extLst>
          </p:cNvPr>
          <p:cNvSpPr txBox="1"/>
          <p:nvPr/>
        </p:nvSpPr>
        <p:spPr>
          <a:xfrm>
            <a:off x="2551939" y="1985587"/>
            <a:ext cx="537327" cy="261610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€ 210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BDA4ED91-34F1-46A5-B9D8-A5FBF66F2C4A}"/>
              </a:ext>
            </a:extLst>
          </p:cNvPr>
          <p:cNvSpPr txBox="1"/>
          <p:nvPr/>
        </p:nvSpPr>
        <p:spPr>
          <a:xfrm>
            <a:off x="4769836" y="3080750"/>
            <a:ext cx="522900" cy="253916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050">
                <a:latin typeface="Arial" panose="020B0604020202020204" pitchFamily="34" charset="0"/>
                <a:cs typeface="Arial" panose="020B0604020202020204" pitchFamily="34" charset="0"/>
              </a:rPr>
              <a:t>€ 360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18FE3758-2876-404E-93FA-B1E0F2D6B022}"/>
              </a:ext>
            </a:extLst>
          </p:cNvPr>
          <p:cNvSpPr txBox="1"/>
          <p:nvPr/>
        </p:nvSpPr>
        <p:spPr>
          <a:xfrm>
            <a:off x="641453" y="2976523"/>
            <a:ext cx="55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trede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4D2DE794-C4CE-435C-8EC5-DFBA58BE4D0B}"/>
              </a:ext>
            </a:extLst>
          </p:cNvPr>
          <p:cNvSpPr txBox="1"/>
          <p:nvPr/>
        </p:nvSpPr>
        <p:spPr>
          <a:xfrm>
            <a:off x="772826" y="5099963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68DF44EC-0F7E-4734-8CE2-35399F0766F2}"/>
              </a:ext>
            </a:extLst>
          </p:cNvPr>
          <p:cNvSpPr txBox="1"/>
          <p:nvPr/>
        </p:nvSpPr>
        <p:spPr>
          <a:xfrm>
            <a:off x="772826" y="4731925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2ACA1E40-7330-4524-9A8D-BA17A7EF5CA2}"/>
              </a:ext>
            </a:extLst>
          </p:cNvPr>
          <p:cNvSpPr txBox="1"/>
          <p:nvPr/>
        </p:nvSpPr>
        <p:spPr>
          <a:xfrm>
            <a:off x="772826" y="4360044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A1DBD51A-D40E-4C2C-B686-1C3EAD80BFFE}"/>
              </a:ext>
            </a:extLst>
          </p:cNvPr>
          <p:cNvSpPr txBox="1"/>
          <p:nvPr/>
        </p:nvSpPr>
        <p:spPr>
          <a:xfrm>
            <a:off x="772826" y="4002470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EA3AEEFF-3330-4BB2-AC47-E5ED60E57624}"/>
              </a:ext>
            </a:extLst>
          </p:cNvPr>
          <p:cNvSpPr txBox="1"/>
          <p:nvPr/>
        </p:nvSpPr>
        <p:spPr>
          <a:xfrm>
            <a:off x="776950" y="3644896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D518EE9E-7AFA-458C-AEB6-F144CBFACF75}"/>
              </a:ext>
            </a:extLst>
          </p:cNvPr>
          <p:cNvSpPr txBox="1"/>
          <p:nvPr/>
        </p:nvSpPr>
        <p:spPr>
          <a:xfrm>
            <a:off x="772826" y="3260315"/>
            <a:ext cx="269626" cy="276999"/>
          </a:xfrm>
          <a:prstGeom prst="rect">
            <a:avLst/>
          </a:prstGeom>
          <a:solidFill>
            <a:srgbClr val="E9F4F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4DCD7692-4A0A-4271-8523-94B27A9976FB}"/>
              </a:ext>
            </a:extLst>
          </p:cNvPr>
          <p:cNvSpPr/>
          <p:nvPr/>
        </p:nvSpPr>
        <p:spPr>
          <a:xfrm>
            <a:off x="3140750" y="2423683"/>
            <a:ext cx="3129322" cy="104254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F29E50CE-D379-4D62-904A-2B82C011A2D2}"/>
              </a:ext>
            </a:extLst>
          </p:cNvPr>
          <p:cNvSpPr/>
          <p:nvPr/>
        </p:nvSpPr>
        <p:spPr>
          <a:xfrm>
            <a:off x="3131513" y="2899470"/>
            <a:ext cx="3129322" cy="104254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3D89125B-C5EC-4B3C-99BB-72D7F9EE3564}"/>
              </a:ext>
            </a:extLst>
          </p:cNvPr>
          <p:cNvSpPr/>
          <p:nvPr/>
        </p:nvSpPr>
        <p:spPr>
          <a:xfrm>
            <a:off x="2040504" y="1941137"/>
            <a:ext cx="3459389" cy="3654985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3D4BF1DA-5E49-4B26-A85F-7640C749F10A}"/>
              </a:ext>
            </a:extLst>
          </p:cNvPr>
          <p:cNvSpPr/>
          <p:nvPr/>
        </p:nvSpPr>
        <p:spPr>
          <a:xfrm>
            <a:off x="3165240" y="1941136"/>
            <a:ext cx="2295325" cy="3668721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63580933-0391-47A6-9960-443F940A5BE1}"/>
              </a:ext>
            </a:extLst>
          </p:cNvPr>
          <p:cNvSpPr/>
          <p:nvPr/>
        </p:nvSpPr>
        <p:spPr>
          <a:xfrm>
            <a:off x="4291794" y="1941136"/>
            <a:ext cx="1208099" cy="3667755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2CDE741C-9946-4D2A-86F2-754E45838083}"/>
              </a:ext>
            </a:extLst>
          </p:cNvPr>
          <p:cNvSpPr/>
          <p:nvPr/>
        </p:nvSpPr>
        <p:spPr>
          <a:xfrm>
            <a:off x="3414541" y="2000042"/>
            <a:ext cx="2826569" cy="1005539"/>
          </a:xfrm>
          <a:prstGeom prst="rect">
            <a:avLst/>
          </a:prstGeom>
          <a:solidFill>
            <a:srgbClr val="E9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Bonus-malus-ladder</a:t>
            </a:r>
          </a:p>
          <a:p>
            <a:pPr algn="ctr"/>
            <a:r>
              <a:rPr lang="nl-NL" sz="1200" b="1" dirty="0">
                <a:solidFill>
                  <a:schemeClr val="tx1"/>
                </a:solidFill>
              </a:rPr>
              <a:t>Basispremie € 600</a:t>
            </a:r>
          </a:p>
        </p:txBody>
      </p:sp>
      <p:pic>
        <p:nvPicPr>
          <p:cNvPr id="64" name="Graphic 63" descr="Terug">
            <a:extLst>
              <a:ext uri="{FF2B5EF4-FFF2-40B4-BE49-F238E27FC236}">
                <a16:creationId xmlns:a16="http://schemas.microsoft.com/office/drawing/2014/main" id="{512F3276-1EC8-4225-9A0D-E7211BA6C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896710" y="5134249"/>
            <a:ext cx="591847" cy="591847"/>
          </a:xfrm>
          <a:prstGeom prst="rect">
            <a:avLst/>
          </a:prstGeom>
        </p:spPr>
      </p:pic>
      <p:pic>
        <p:nvPicPr>
          <p:cNvPr id="66" name="Graphic 65" descr="Terug">
            <a:extLst>
              <a:ext uri="{FF2B5EF4-FFF2-40B4-BE49-F238E27FC236}">
                <a16:creationId xmlns:a16="http://schemas.microsoft.com/office/drawing/2014/main" id="{7300B1F3-B762-4B07-99D1-253320D0D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4157649" y="5122023"/>
            <a:ext cx="591847" cy="5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53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4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3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47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91B5-4465-444B-8B4F-3A72EE39B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Zorgverzekering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117952-9026-4837-9E09-DF3A6E6BC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het Nederlandse stelsel van ziektekostenverzekeringen</a:t>
            </a:r>
          </a:p>
        </p:txBody>
      </p:sp>
    </p:spTree>
    <p:extLst>
      <p:ext uri="{BB962C8B-B14F-4D97-AF65-F5344CB8AC3E}">
        <p14:creationId xmlns:p14="http://schemas.microsoft.com/office/powerpoint/2010/main" val="1649458634"/>
      </p:ext>
    </p:extLst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364640-A1D4-4564-9DC0-2C31C77C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zorgdriehoek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01A3E2F-3246-49F9-B6C2-D1AF39F967AB}"/>
              </a:ext>
            </a:extLst>
          </p:cNvPr>
          <p:cNvSpPr/>
          <p:nvPr/>
        </p:nvSpPr>
        <p:spPr>
          <a:xfrm>
            <a:off x="355599" y="2179585"/>
            <a:ext cx="5400000" cy="3960000"/>
          </a:xfrm>
          <a:prstGeom prst="rect">
            <a:avLst/>
          </a:prstGeom>
          <a:solidFill>
            <a:srgbClr val="DBEEF4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D2978F72-9FE4-406A-A3DD-7EAC7A4CFF06}"/>
              </a:ext>
            </a:extLst>
          </p:cNvPr>
          <p:cNvGrpSpPr/>
          <p:nvPr/>
        </p:nvGrpSpPr>
        <p:grpSpPr>
          <a:xfrm>
            <a:off x="2141041" y="2179585"/>
            <a:ext cx="1800429" cy="1242144"/>
            <a:chOff x="2141041" y="2179585"/>
            <a:chExt cx="1800429" cy="1242144"/>
          </a:xfrm>
        </p:grpSpPr>
        <p:sp>
          <p:nvSpPr>
            <p:cNvPr id="32" name="Rechthoek: afgeronde hoeken 31">
              <a:extLst>
                <a:ext uri="{FF2B5EF4-FFF2-40B4-BE49-F238E27FC236}">
                  <a16:creationId xmlns:a16="http://schemas.microsoft.com/office/drawing/2014/main" id="{49FA974F-4833-4933-8C6A-278B969CDC39}"/>
                </a:ext>
              </a:extLst>
            </p:cNvPr>
            <p:cNvSpPr/>
            <p:nvPr/>
          </p:nvSpPr>
          <p:spPr>
            <a:xfrm>
              <a:off x="2177256" y="3097729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86F87FB1-3676-426C-819B-252DAC8296D2}"/>
                </a:ext>
              </a:extLst>
            </p:cNvPr>
            <p:cNvGrpSpPr/>
            <p:nvPr/>
          </p:nvGrpSpPr>
          <p:grpSpPr>
            <a:xfrm>
              <a:off x="2141041" y="2179585"/>
              <a:ext cx="1800429" cy="1229453"/>
              <a:chOff x="2141041" y="2179585"/>
              <a:chExt cx="1800429" cy="1229453"/>
            </a:xfrm>
          </p:grpSpPr>
          <p:pic>
            <p:nvPicPr>
              <p:cNvPr id="26" name="Graphic 25" descr="Gezin met twee kinderen">
                <a:extLst>
                  <a:ext uri="{FF2B5EF4-FFF2-40B4-BE49-F238E27FC236}">
                    <a16:creationId xmlns:a16="http://schemas.microsoft.com/office/drawing/2014/main" id="{6CC5908C-D9CC-4BC7-AF49-1B9E0E572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03147" y="2179585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73049C52-4106-4BD6-AD71-C9D8CC223F5E}"/>
                  </a:ext>
                </a:extLst>
              </p:cNvPr>
              <p:cNvSpPr txBox="1"/>
              <p:nvPr/>
            </p:nvSpPr>
            <p:spPr>
              <a:xfrm>
                <a:off x="2141041" y="3101261"/>
                <a:ext cx="1800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solidFill>
                      <a:srgbClr val="5B60AB"/>
                    </a:solidFill>
                    <a:latin typeface="Calibri"/>
                  </a:rPr>
                  <a:t>BURGER/VERZEKERDE</a:t>
                </a:r>
                <a:endParaRPr lang="nl-NL" sz="1600">
                  <a:solidFill>
                    <a:srgbClr val="5B60AB"/>
                  </a:solidFill>
                  <a:latin typeface="Calibri"/>
                </a:endParaRPr>
              </a:p>
            </p:txBody>
          </p:sp>
        </p:grp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FC7A4F04-6576-4D93-8CAF-5FDE2E4F27AC}"/>
              </a:ext>
            </a:extLst>
          </p:cNvPr>
          <p:cNvGrpSpPr/>
          <p:nvPr/>
        </p:nvGrpSpPr>
        <p:grpSpPr>
          <a:xfrm>
            <a:off x="3915282" y="4567066"/>
            <a:ext cx="1728000" cy="1354222"/>
            <a:chOff x="3915282" y="4567066"/>
            <a:chExt cx="1728000" cy="1354222"/>
          </a:xfrm>
        </p:grpSpPr>
        <p:pic>
          <p:nvPicPr>
            <p:cNvPr id="27" name="Graphic 26" descr="Gebouw">
              <a:extLst>
                <a:ext uri="{FF2B5EF4-FFF2-40B4-BE49-F238E27FC236}">
                  <a16:creationId xmlns:a16="http://schemas.microsoft.com/office/drawing/2014/main" id="{9D895970-67DF-4037-B387-07C8F76A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1282" y="4567066"/>
              <a:ext cx="936000" cy="936000"/>
            </a:xfrm>
            <a:prstGeom prst="rect">
              <a:avLst/>
            </a:prstGeom>
          </p:spPr>
        </p:pic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15D0A1A9-ACDA-4CF8-A0D9-8970D3234BB2}"/>
                </a:ext>
              </a:extLst>
            </p:cNvPr>
            <p:cNvSpPr/>
            <p:nvPr/>
          </p:nvSpPr>
          <p:spPr>
            <a:xfrm>
              <a:off x="3915282" y="5597288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B23BAA8-651A-4BBE-ABF4-5A4965E48F80}"/>
                </a:ext>
              </a:extLst>
            </p:cNvPr>
            <p:cNvSpPr txBox="1"/>
            <p:nvPr/>
          </p:nvSpPr>
          <p:spPr>
            <a:xfrm>
              <a:off x="3959924" y="5600820"/>
              <a:ext cx="1638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>
                  <a:solidFill>
                    <a:srgbClr val="5B60AB"/>
                  </a:solidFill>
                  <a:latin typeface="Calibri"/>
                </a:rPr>
                <a:t>ZORGVERZEKERAAR</a:t>
              </a:r>
              <a:endParaRPr lang="nl-NL" sz="1600">
                <a:solidFill>
                  <a:srgbClr val="5B60AB"/>
                </a:solidFill>
                <a:latin typeface="Calibri"/>
              </a:endParaRP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E79E24C5-D75C-4853-A25A-6E84B69B6BEA}"/>
              </a:ext>
            </a:extLst>
          </p:cNvPr>
          <p:cNvGrpSpPr/>
          <p:nvPr/>
        </p:nvGrpSpPr>
        <p:grpSpPr>
          <a:xfrm>
            <a:off x="413041" y="4341877"/>
            <a:ext cx="1728000" cy="1574513"/>
            <a:chOff x="413041" y="4341877"/>
            <a:chExt cx="1728000" cy="1574513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DDFD808F-EF5A-4E47-A21D-388EA8D53C73}"/>
                </a:ext>
              </a:extLst>
            </p:cNvPr>
            <p:cNvGrpSpPr/>
            <p:nvPr/>
          </p:nvGrpSpPr>
          <p:grpSpPr>
            <a:xfrm>
              <a:off x="534694" y="4341877"/>
              <a:ext cx="1440000" cy="1224050"/>
              <a:chOff x="1747544" y="3276600"/>
              <a:chExt cx="1440000" cy="1224050"/>
            </a:xfrm>
          </p:grpSpPr>
          <p:pic>
            <p:nvPicPr>
              <p:cNvPr id="29" name="Graphic 28" descr="Arts">
                <a:extLst>
                  <a:ext uri="{FF2B5EF4-FFF2-40B4-BE49-F238E27FC236}">
                    <a16:creationId xmlns:a16="http://schemas.microsoft.com/office/drawing/2014/main" id="{BB10076F-40B8-4EF4-9C09-57CE1084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47544" y="3276600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B34D104-4E54-48E1-91F3-AF9706B437A8}"/>
                  </a:ext>
                </a:extLst>
              </p:cNvPr>
              <p:cNvSpPr/>
              <p:nvPr/>
            </p:nvSpPr>
            <p:spPr>
              <a:xfrm>
                <a:off x="2489892" y="4017466"/>
                <a:ext cx="564458" cy="328823"/>
              </a:xfrm>
              <a:prstGeom prst="rect">
                <a:avLst/>
              </a:prstGeom>
              <a:solidFill>
                <a:srgbClr val="DBEEF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Ziekenhuis">
                <a:extLst>
                  <a:ext uri="{FF2B5EF4-FFF2-40B4-BE49-F238E27FC236}">
                    <a16:creationId xmlns:a16="http://schemas.microsoft.com/office/drawing/2014/main" id="{D88DE6A5-C764-492C-BF45-0785C7AEC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67544" y="3780650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69A6A08C-4819-44E8-B080-D592CE03686D}"/>
                </a:ext>
              </a:extLst>
            </p:cNvPr>
            <p:cNvSpPr/>
            <p:nvPr/>
          </p:nvSpPr>
          <p:spPr>
            <a:xfrm>
              <a:off x="413041" y="5592390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2962D42-3C6C-4996-B61A-C3F27A38231F}"/>
                </a:ext>
              </a:extLst>
            </p:cNvPr>
            <p:cNvSpPr txBox="1"/>
            <p:nvPr/>
          </p:nvSpPr>
          <p:spPr>
            <a:xfrm>
              <a:off x="563867" y="5595922"/>
              <a:ext cx="1426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  <a:latin typeface="Calibri"/>
                </a:rPr>
                <a:t>ZORGVERLENERS</a:t>
              </a:r>
              <a:endParaRPr lang="nl-NL" sz="1600" dirty="0">
                <a:solidFill>
                  <a:srgbClr val="5B60AB"/>
                </a:solidFill>
                <a:latin typeface="Calibri"/>
              </a:endParaRP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0953753C-CC45-466F-8F59-3F01E069ED9E}"/>
              </a:ext>
            </a:extLst>
          </p:cNvPr>
          <p:cNvSpPr txBox="1"/>
          <p:nvPr/>
        </p:nvSpPr>
        <p:spPr>
          <a:xfrm rot="18004562">
            <a:off x="2197935" y="412368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B9320DA-DA47-4DF4-9C08-2B1C4525353E}"/>
              </a:ext>
            </a:extLst>
          </p:cNvPr>
          <p:cNvSpPr txBox="1"/>
          <p:nvPr/>
        </p:nvSpPr>
        <p:spPr>
          <a:xfrm rot="3580632">
            <a:off x="3009835" y="4127508"/>
            <a:ext cx="132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zorgverzekering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ED09DD8-5DEE-4398-B16C-4362FB273C50}"/>
              </a:ext>
            </a:extLst>
          </p:cNvPr>
          <p:cNvSpPr txBox="1"/>
          <p:nvPr/>
        </p:nvSpPr>
        <p:spPr>
          <a:xfrm>
            <a:off x="2550728" y="5210485"/>
            <a:ext cx="109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zorgcontract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5EE6425-2E52-40D1-87D7-1AD3EDB7F94F}"/>
              </a:ext>
            </a:extLst>
          </p:cNvPr>
          <p:cNvCxnSpPr>
            <a:cxnSpLocks/>
          </p:cNvCxnSpPr>
          <p:nvPr/>
        </p:nvCxnSpPr>
        <p:spPr>
          <a:xfrm flipH="1">
            <a:off x="2045810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E037BAAE-8447-40DC-B35C-DF14C38973A0}"/>
              </a:ext>
            </a:extLst>
          </p:cNvPr>
          <p:cNvCxnSpPr>
            <a:cxnSpLocks/>
          </p:cNvCxnSpPr>
          <p:nvPr/>
        </p:nvCxnSpPr>
        <p:spPr>
          <a:xfrm>
            <a:off x="2045810" y="5259831"/>
            <a:ext cx="2025650" cy="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58EAF5AE-DC9A-40CC-9332-CFEB35A79D8C}"/>
              </a:ext>
            </a:extLst>
          </p:cNvPr>
          <p:cNvCxnSpPr>
            <a:cxnSpLocks/>
          </p:cNvCxnSpPr>
          <p:nvPr/>
        </p:nvCxnSpPr>
        <p:spPr>
          <a:xfrm>
            <a:off x="3058635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997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364640-A1D4-4564-9DC0-2C31C77C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zorgdriehoek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01A3E2F-3246-49F9-B6C2-D1AF39F967AB}"/>
              </a:ext>
            </a:extLst>
          </p:cNvPr>
          <p:cNvSpPr/>
          <p:nvPr/>
        </p:nvSpPr>
        <p:spPr>
          <a:xfrm>
            <a:off x="355599" y="2179585"/>
            <a:ext cx="5400000" cy="3960000"/>
          </a:xfrm>
          <a:prstGeom prst="rect">
            <a:avLst/>
          </a:prstGeom>
          <a:solidFill>
            <a:srgbClr val="DBEEF4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D2978F72-9FE4-406A-A3DD-7EAC7A4CFF06}"/>
              </a:ext>
            </a:extLst>
          </p:cNvPr>
          <p:cNvGrpSpPr/>
          <p:nvPr/>
        </p:nvGrpSpPr>
        <p:grpSpPr>
          <a:xfrm>
            <a:off x="2141041" y="2179585"/>
            <a:ext cx="1800429" cy="1242144"/>
            <a:chOff x="2141041" y="2179585"/>
            <a:chExt cx="1800429" cy="1242144"/>
          </a:xfrm>
        </p:grpSpPr>
        <p:sp>
          <p:nvSpPr>
            <p:cNvPr id="32" name="Rechthoek: afgeronde hoeken 31">
              <a:extLst>
                <a:ext uri="{FF2B5EF4-FFF2-40B4-BE49-F238E27FC236}">
                  <a16:creationId xmlns:a16="http://schemas.microsoft.com/office/drawing/2014/main" id="{49FA974F-4833-4933-8C6A-278B969CDC39}"/>
                </a:ext>
              </a:extLst>
            </p:cNvPr>
            <p:cNvSpPr/>
            <p:nvPr/>
          </p:nvSpPr>
          <p:spPr>
            <a:xfrm>
              <a:off x="2177256" y="3097729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86F87FB1-3676-426C-819B-252DAC8296D2}"/>
                </a:ext>
              </a:extLst>
            </p:cNvPr>
            <p:cNvGrpSpPr/>
            <p:nvPr/>
          </p:nvGrpSpPr>
          <p:grpSpPr>
            <a:xfrm>
              <a:off x="2141041" y="2179585"/>
              <a:ext cx="1800429" cy="1229453"/>
              <a:chOff x="2141041" y="2179585"/>
              <a:chExt cx="1800429" cy="1229453"/>
            </a:xfrm>
          </p:grpSpPr>
          <p:pic>
            <p:nvPicPr>
              <p:cNvPr id="26" name="Graphic 25" descr="Gezin met twee kinderen">
                <a:extLst>
                  <a:ext uri="{FF2B5EF4-FFF2-40B4-BE49-F238E27FC236}">
                    <a16:creationId xmlns:a16="http://schemas.microsoft.com/office/drawing/2014/main" id="{6CC5908C-D9CC-4BC7-AF49-1B9E0E572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03147" y="2179585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73049C52-4106-4BD6-AD71-C9D8CC223F5E}"/>
                  </a:ext>
                </a:extLst>
              </p:cNvPr>
              <p:cNvSpPr txBox="1"/>
              <p:nvPr/>
            </p:nvSpPr>
            <p:spPr>
              <a:xfrm>
                <a:off x="2141041" y="3101261"/>
                <a:ext cx="1800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solidFill>
                      <a:srgbClr val="5B60AB"/>
                    </a:solidFill>
                    <a:latin typeface="Calibri"/>
                  </a:rPr>
                  <a:t>BURGER/VERZEKERDE</a:t>
                </a:r>
                <a:endParaRPr lang="nl-NL" sz="1600">
                  <a:solidFill>
                    <a:srgbClr val="5B60AB"/>
                  </a:solidFill>
                  <a:latin typeface="Calibri"/>
                </a:endParaRPr>
              </a:p>
            </p:txBody>
          </p:sp>
        </p:grp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FC7A4F04-6576-4D93-8CAF-5FDE2E4F27AC}"/>
              </a:ext>
            </a:extLst>
          </p:cNvPr>
          <p:cNvGrpSpPr/>
          <p:nvPr/>
        </p:nvGrpSpPr>
        <p:grpSpPr>
          <a:xfrm>
            <a:off x="3915282" y="4567066"/>
            <a:ext cx="1728000" cy="1354222"/>
            <a:chOff x="3915282" y="4567066"/>
            <a:chExt cx="1728000" cy="1354222"/>
          </a:xfrm>
        </p:grpSpPr>
        <p:pic>
          <p:nvPicPr>
            <p:cNvPr id="27" name="Graphic 26" descr="Gebouw">
              <a:extLst>
                <a:ext uri="{FF2B5EF4-FFF2-40B4-BE49-F238E27FC236}">
                  <a16:creationId xmlns:a16="http://schemas.microsoft.com/office/drawing/2014/main" id="{9D895970-67DF-4037-B387-07C8F76A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1282" y="4567066"/>
              <a:ext cx="936000" cy="936000"/>
            </a:xfrm>
            <a:prstGeom prst="rect">
              <a:avLst/>
            </a:prstGeom>
          </p:spPr>
        </p:pic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15D0A1A9-ACDA-4CF8-A0D9-8970D3234BB2}"/>
                </a:ext>
              </a:extLst>
            </p:cNvPr>
            <p:cNvSpPr/>
            <p:nvPr/>
          </p:nvSpPr>
          <p:spPr>
            <a:xfrm>
              <a:off x="3915282" y="5597288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B23BAA8-651A-4BBE-ABF4-5A4965E48F80}"/>
                </a:ext>
              </a:extLst>
            </p:cNvPr>
            <p:cNvSpPr txBox="1"/>
            <p:nvPr/>
          </p:nvSpPr>
          <p:spPr>
            <a:xfrm>
              <a:off x="3959924" y="5600820"/>
              <a:ext cx="1638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>
                  <a:solidFill>
                    <a:srgbClr val="5B60AB"/>
                  </a:solidFill>
                  <a:latin typeface="Calibri"/>
                </a:rPr>
                <a:t>ZORGVERZEKERAAR</a:t>
              </a:r>
              <a:endParaRPr lang="nl-NL" sz="1600">
                <a:solidFill>
                  <a:srgbClr val="5B60AB"/>
                </a:solidFill>
                <a:latin typeface="Calibri"/>
              </a:endParaRP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E79E24C5-D75C-4853-A25A-6E84B69B6BEA}"/>
              </a:ext>
            </a:extLst>
          </p:cNvPr>
          <p:cNvGrpSpPr/>
          <p:nvPr/>
        </p:nvGrpSpPr>
        <p:grpSpPr>
          <a:xfrm>
            <a:off x="413041" y="4341877"/>
            <a:ext cx="1728000" cy="1574513"/>
            <a:chOff x="413041" y="4341877"/>
            <a:chExt cx="1728000" cy="1574513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DDFD808F-EF5A-4E47-A21D-388EA8D53C73}"/>
                </a:ext>
              </a:extLst>
            </p:cNvPr>
            <p:cNvGrpSpPr/>
            <p:nvPr/>
          </p:nvGrpSpPr>
          <p:grpSpPr>
            <a:xfrm>
              <a:off x="534694" y="4341877"/>
              <a:ext cx="1440000" cy="1224050"/>
              <a:chOff x="1747544" y="3276600"/>
              <a:chExt cx="1440000" cy="1224050"/>
            </a:xfrm>
          </p:grpSpPr>
          <p:pic>
            <p:nvPicPr>
              <p:cNvPr id="29" name="Graphic 28" descr="Arts">
                <a:extLst>
                  <a:ext uri="{FF2B5EF4-FFF2-40B4-BE49-F238E27FC236}">
                    <a16:creationId xmlns:a16="http://schemas.microsoft.com/office/drawing/2014/main" id="{BB10076F-40B8-4EF4-9C09-57CE1084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47544" y="3276600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B34D104-4E54-48E1-91F3-AF9706B437A8}"/>
                  </a:ext>
                </a:extLst>
              </p:cNvPr>
              <p:cNvSpPr/>
              <p:nvPr/>
            </p:nvSpPr>
            <p:spPr>
              <a:xfrm>
                <a:off x="2489892" y="4017466"/>
                <a:ext cx="564458" cy="328823"/>
              </a:xfrm>
              <a:prstGeom prst="rect">
                <a:avLst/>
              </a:prstGeom>
              <a:solidFill>
                <a:srgbClr val="DBEEF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Ziekenhuis">
                <a:extLst>
                  <a:ext uri="{FF2B5EF4-FFF2-40B4-BE49-F238E27FC236}">
                    <a16:creationId xmlns:a16="http://schemas.microsoft.com/office/drawing/2014/main" id="{D88DE6A5-C764-492C-BF45-0785C7AEC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67544" y="3780650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69A6A08C-4819-44E8-B080-D592CE03686D}"/>
                </a:ext>
              </a:extLst>
            </p:cNvPr>
            <p:cNvSpPr/>
            <p:nvPr/>
          </p:nvSpPr>
          <p:spPr>
            <a:xfrm>
              <a:off x="413041" y="5592390"/>
              <a:ext cx="1728000" cy="324000"/>
            </a:xfrm>
            <a:prstGeom prst="roundRect">
              <a:avLst>
                <a:gd name="adj" fmla="val 4247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25881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2962D42-3C6C-4996-B61A-C3F27A38231F}"/>
                </a:ext>
              </a:extLst>
            </p:cNvPr>
            <p:cNvSpPr txBox="1"/>
            <p:nvPr/>
          </p:nvSpPr>
          <p:spPr>
            <a:xfrm>
              <a:off x="563867" y="5595922"/>
              <a:ext cx="1426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  <a:latin typeface="Calibri"/>
                </a:rPr>
                <a:t>ZORGVERLENERS</a:t>
              </a:r>
              <a:endParaRPr lang="nl-NL" sz="1600" dirty="0">
                <a:solidFill>
                  <a:srgbClr val="5B60AB"/>
                </a:solidFill>
                <a:latin typeface="Calibri"/>
              </a:endParaRP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0953753C-CC45-466F-8F59-3F01E069ED9E}"/>
              </a:ext>
            </a:extLst>
          </p:cNvPr>
          <p:cNvSpPr txBox="1"/>
          <p:nvPr/>
        </p:nvSpPr>
        <p:spPr>
          <a:xfrm rot="18004562">
            <a:off x="2197935" y="412368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B9320DA-DA47-4DF4-9C08-2B1C4525353E}"/>
              </a:ext>
            </a:extLst>
          </p:cNvPr>
          <p:cNvSpPr txBox="1"/>
          <p:nvPr/>
        </p:nvSpPr>
        <p:spPr>
          <a:xfrm>
            <a:off x="6436402" y="1500188"/>
            <a:ext cx="431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5B60AB"/>
                </a:solidFill>
                <a:latin typeface="Calibri"/>
              </a:rPr>
              <a:t>zorgverzekering</a:t>
            </a:r>
            <a:endParaRPr lang="nl-NL" sz="3600" b="1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ED09DD8-5DEE-4398-B16C-4362FB273C50}"/>
              </a:ext>
            </a:extLst>
          </p:cNvPr>
          <p:cNvSpPr txBox="1"/>
          <p:nvPr/>
        </p:nvSpPr>
        <p:spPr>
          <a:xfrm>
            <a:off x="2550728" y="5210485"/>
            <a:ext cx="109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zorgcontract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5EE6425-2E52-40D1-87D7-1AD3EDB7F94F}"/>
              </a:ext>
            </a:extLst>
          </p:cNvPr>
          <p:cNvCxnSpPr>
            <a:cxnSpLocks/>
          </p:cNvCxnSpPr>
          <p:nvPr/>
        </p:nvCxnSpPr>
        <p:spPr>
          <a:xfrm flipH="1">
            <a:off x="2045810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E037BAAE-8447-40DC-B35C-DF14C38973A0}"/>
              </a:ext>
            </a:extLst>
          </p:cNvPr>
          <p:cNvCxnSpPr>
            <a:cxnSpLocks/>
          </p:cNvCxnSpPr>
          <p:nvPr/>
        </p:nvCxnSpPr>
        <p:spPr>
          <a:xfrm>
            <a:off x="2045810" y="5259831"/>
            <a:ext cx="2025650" cy="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58EAF5AE-DC9A-40CC-9332-CFEB35A79D8C}"/>
              </a:ext>
            </a:extLst>
          </p:cNvPr>
          <p:cNvCxnSpPr>
            <a:cxnSpLocks/>
          </p:cNvCxnSpPr>
          <p:nvPr/>
        </p:nvCxnSpPr>
        <p:spPr>
          <a:xfrm>
            <a:off x="3058635" y="3513581"/>
            <a:ext cx="1012825" cy="1746250"/>
          </a:xfrm>
          <a:prstGeom prst="straightConnector1">
            <a:avLst/>
          </a:prstGeom>
          <a:ln w="28575">
            <a:solidFill>
              <a:srgbClr val="ED4D0F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F8001D37-0822-4E88-8566-743B8D8F9443}"/>
              </a:ext>
            </a:extLst>
          </p:cNvPr>
          <p:cNvSpPr txBox="1"/>
          <p:nvPr/>
        </p:nvSpPr>
        <p:spPr>
          <a:xfrm rot="3580632">
            <a:off x="3009835" y="4127508"/>
            <a:ext cx="132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5B60AB"/>
                </a:solidFill>
                <a:latin typeface="Calibri"/>
              </a:rPr>
              <a:t>zorgverzekering</a:t>
            </a:r>
            <a:endParaRPr lang="nl-NL" sz="1600" dirty="0">
              <a:solidFill>
                <a:srgbClr val="5B60AB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112BD26-8587-492A-BBDC-8A277BCB9510}"/>
              </a:ext>
            </a:extLst>
          </p:cNvPr>
          <p:cNvSpPr txBox="1"/>
          <p:nvPr/>
        </p:nvSpPr>
        <p:spPr>
          <a:xfrm>
            <a:off x="6436402" y="3060297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Basisverzekering - verplicht</a:t>
            </a:r>
            <a:endParaRPr lang="nl-NL" sz="32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301BF2E-C427-448A-A3A3-8D625BA48C36}"/>
              </a:ext>
            </a:extLst>
          </p:cNvPr>
          <p:cNvSpPr txBox="1"/>
          <p:nvPr/>
        </p:nvSpPr>
        <p:spPr>
          <a:xfrm>
            <a:off x="6436402" y="4391868"/>
            <a:ext cx="489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Aanvullende verzekering - vrijwillig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286B60-D487-4244-9BE6-09266B50BC50}"/>
              </a:ext>
            </a:extLst>
          </p:cNvPr>
          <p:cNvSpPr txBox="1"/>
          <p:nvPr/>
        </p:nvSpPr>
        <p:spPr>
          <a:xfrm>
            <a:off x="6436402" y="2187879"/>
            <a:ext cx="466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Af te sluiten bij een particuliere verzekeraar.</a:t>
            </a:r>
          </a:p>
          <a:p>
            <a:r>
              <a:rPr lang="nl-NL" dirty="0"/>
              <a:t>Wissel mogelijk per jaar (december).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AE04BD9-411D-477D-B66C-DFB62A946E40}"/>
              </a:ext>
            </a:extLst>
          </p:cNvPr>
          <p:cNvSpPr txBox="1"/>
          <p:nvPr/>
        </p:nvSpPr>
        <p:spPr>
          <a:xfrm>
            <a:off x="6436402" y="3491760"/>
            <a:ext cx="403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Vergoedingen door overheid bepaald.</a:t>
            </a:r>
          </a:p>
          <a:p>
            <a:r>
              <a:rPr lang="nl-NL" dirty="0"/>
              <a:t>Bij alle verzekeraars “hetzelfde”.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7BC1014-0FB2-4222-992D-6A4BB9198483}"/>
              </a:ext>
            </a:extLst>
          </p:cNvPr>
          <p:cNvSpPr txBox="1"/>
          <p:nvPr/>
        </p:nvSpPr>
        <p:spPr>
          <a:xfrm>
            <a:off x="6436402" y="4826200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Alle overige zorg die niet in basispakket valt.</a:t>
            </a:r>
          </a:p>
          <a:p>
            <a:r>
              <a:rPr lang="nl-NL" dirty="0"/>
              <a:t>Wisselende pakketten verschillende verzekeraars.</a:t>
            </a:r>
          </a:p>
          <a:p>
            <a:r>
              <a:rPr lang="nl-NL" dirty="0"/>
              <a:t>Moeilijk met elkaar te vergelijken </a:t>
            </a:r>
          </a:p>
        </p:txBody>
      </p:sp>
    </p:spTree>
    <p:extLst>
      <p:ext uri="{BB962C8B-B14F-4D97-AF65-F5344CB8AC3E}">
        <p14:creationId xmlns:p14="http://schemas.microsoft.com/office/powerpoint/2010/main" val="84480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A727C4-8DC2-4EF6-BD2F-4642BEAE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basisverzekering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5B40E8-BC5C-49F5-BEBD-253B562E6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97"/>
          <a:stretch/>
        </p:blipFill>
        <p:spPr>
          <a:xfrm>
            <a:off x="468899" y="1525929"/>
            <a:ext cx="5426293" cy="1432969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E1253A58-35A1-45E1-B3E2-87660FB80D67}"/>
              </a:ext>
            </a:extLst>
          </p:cNvPr>
          <p:cNvGrpSpPr/>
          <p:nvPr/>
        </p:nvGrpSpPr>
        <p:grpSpPr>
          <a:xfrm>
            <a:off x="6360759" y="4151635"/>
            <a:ext cx="5349305" cy="2765902"/>
            <a:chOff x="6134773" y="4181468"/>
            <a:chExt cx="5349305" cy="2765902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9F911E32-3A2A-4BA9-830E-08AEEA5B123B}"/>
                </a:ext>
              </a:extLst>
            </p:cNvPr>
            <p:cNvSpPr/>
            <p:nvPr/>
          </p:nvSpPr>
          <p:spPr>
            <a:xfrm>
              <a:off x="6360759" y="4259293"/>
              <a:ext cx="4890223" cy="1147348"/>
            </a:xfrm>
            <a:prstGeom prst="rect">
              <a:avLst/>
            </a:prstGeom>
            <a:solidFill>
              <a:srgbClr val="5F8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DBA2D467-0ECF-40AA-95FF-A3080E7E700D}"/>
                </a:ext>
              </a:extLst>
            </p:cNvPr>
            <p:cNvSpPr/>
            <p:nvPr/>
          </p:nvSpPr>
          <p:spPr>
            <a:xfrm>
              <a:off x="6360759" y="5556502"/>
              <a:ext cx="4890223" cy="1147348"/>
            </a:xfrm>
            <a:prstGeom prst="rect">
              <a:avLst/>
            </a:prstGeom>
            <a:solidFill>
              <a:srgbClr val="5F8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AC519B24-4E1E-4AB7-BDA7-7FD3F5AC4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773" y="4181468"/>
              <a:ext cx="5349305" cy="252238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06BCFAA1-383F-4527-AA70-576F47EF1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5155" y="5406641"/>
              <a:ext cx="2121134" cy="1540729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DF38A8A-27F2-4EF8-8E9B-F8D53E3EF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8339" y="4181468"/>
              <a:ext cx="2227588" cy="1429510"/>
            </a:xfrm>
            <a:prstGeom prst="rect">
              <a:avLst/>
            </a:prstGeom>
          </p:spPr>
        </p:pic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CEB3990A-5E9B-4DD5-83DC-304A4EEF2695}"/>
              </a:ext>
            </a:extLst>
          </p:cNvPr>
          <p:cNvSpPr txBox="1"/>
          <p:nvPr/>
        </p:nvSpPr>
        <p:spPr>
          <a:xfrm>
            <a:off x="6360759" y="1690688"/>
            <a:ext cx="489022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</a:rPr>
              <a:t>Verplicht eigen risico van € 385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Vrijwillig ophogen met maximaal € 500</a:t>
            </a:r>
            <a:br>
              <a:rPr lang="nl-NL" dirty="0"/>
            </a:br>
            <a:r>
              <a:rPr lang="nl-NL" sz="1600" dirty="0"/>
              <a:t>(in ruil voor korting op premie)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564A1B8-1060-4264-ABCF-38C54F8D72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608" y="2789788"/>
            <a:ext cx="5349305" cy="143296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D2F0E73E-B185-41F1-B176-DCF85FF611C4}"/>
              </a:ext>
            </a:extLst>
          </p:cNvPr>
          <p:cNvGrpSpPr/>
          <p:nvPr/>
        </p:nvGrpSpPr>
        <p:grpSpPr>
          <a:xfrm>
            <a:off x="684214" y="3042949"/>
            <a:ext cx="4921042" cy="3242994"/>
            <a:chOff x="684214" y="3253261"/>
            <a:chExt cx="4921042" cy="3242994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7993D915-F20B-45CC-82DB-AF77B8A536A4}"/>
                </a:ext>
              </a:extLst>
            </p:cNvPr>
            <p:cNvSpPr/>
            <p:nvPr/>
          </p:nvSpPr>
          <p:spPr>
            <a:xfrm>
              <a:off x="696882" y="3256490"/>
              <a:ext cx="4908374" cy="966267"/>
            </a:xfrm>
            <a:prstGeom prst="rect">
              <a:avLst/>
            </a:prstGeom>
            <a:solidFill>
              <a:srgbClr val="5E8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EA56B02B-B31D-47F8-8C0B-1BE460CB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5" t="28798" r="6588" b="53136"/>
            <a:stretch/>
          </p:blipFill>
          <p:spPr>
            <a:xfrm>
              <a:off x="816798" y="3253261"/>
              <a:ext cx="4730496" cy="969496"/>
            </a:xfrm>
            <a:prstGeom prst="rect">
              <a:avLst/>
            </a:prstGeom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9F24425-97D1-4EE6-8010-8149E1AC5686}"/>
                </a:ext>
              </a:extLst>
            </p:cNvPr>
            <p:cNvSpPr/>
            <p:nvPr/>
          </p:nvSpPr>
          <p:spPr>
            <a:xfrm>
              <a:off x="684214" y="4383256"/>
              <a:ext cx="4908374" cy="966267"/>
            </a:xfrm>
            <a:prstGeom prst="rect">
              <a:avLst/>
            </a:prstGeom>
            <a:solidFill>
              <a:srgbClr val="5E8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D4442D01-8731-460F-AEF2-7533229AD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5" t="53676" r="6925" b="29796"/>
            <a:stretch/>
          </p:blipFill>
          <p:spPr>
            <a:xfrm>
              <a:off x="816798" y="4422905"/>
              <a:ext cx="4712208" cy="886968"/>
            </a:xfrm>
            <a:prstGeom prst="rect">
              <a:avLst/>
            </a:prstGeom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22CF757-4154-41FB-9017-E2CB9C3C667D}"/>
                </a:ext>
              </a:extLst>
            </p:cNvPr>
            <p:cNvSpPr/>
            <p:nvPr/>
          </p:nvSpPr>
          <p:spPr>
            <a:xfrm>
              <a:off x="696882" y="5529988"/>
              <a:ext cx="4908374" cy="966267"/>
            </a:xfrm>
            <a:prstGeom prst="rect">
              <a:avLst/>
            </a:prstGeom>
            <a:solidFill>
              <a:srgbClr val="5E8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E8EE861A-A30B-4CD8-955B-D44E4DC05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6" t="78667" r="6347" b="6849"/>
            <a:stretch/>
          </p:blipFill>
          <p:spPr>
            <a:xfrm>
              <a:off x="773153" y="5581145"/>
              <a:ext cx="4730496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5587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F04B-1210-43BD-AAF8-4B257263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Zorgtoeslag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4A0ED-26A1-4B7C-814C-6B865F27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595806" cy="4351338"/>
          </a:xfrm>
        </p:spPr>
        <p:txBody>
          <a:bodyPr/>
          <a:lstStyle/>
          <a:p>
            <a:r>
              <a:rPr lang="nl-NL" dirty="0"/>
              <a:t>Inkomensafhankelijke bijdrage in de kosten</a:t>
            </a:r>
          </a:p>
          <a:p>
            <a:endParaRPr lang="nl-NL" dirty="0"/>
          </a:p>
          <a:p>
            <a:r>
              <a:rPr lang="nl-NL" dirty="0"/>
              <a:t>omdat het verplicht is</a:t>
            </a:r>
          </a:p>
          <a:p>
            <a:r>
              <a:rPr lang="nl-NL" dirty="0"/>
              <a:t>en niet iedereen het kan betalen</a:t>
            </a:r>
          </a:p>
          <a:p>
            <a:endParaRPr lang="nl-NL" dirty="0"/>
          </a:p>
          <a:p>
            <a:r>
              <a:rPr lang="nl-NL" dirty="0"/>
              <a:t>Lager opgeleiden met moeite aanvragen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7872612E-8AEC-4A27-AF15-81F87874D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25817"/>
              </p:ext>
            </p:extLst>
          </p:nvPr>
        </p:nvGraphicFramePr>
        <p:xfrm>
          <a:off x="7148512" y="1808754"/>
          <a:ext cx="5043488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2312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73FA-BE89-48B5-A89E-034AC45B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aanvullende verzekering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485A54-C14C-4BC9-AF80-D49EDFDF4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l-NL" sz="2000" dirty="0"/>
              <a:t>Vrijwillige verzekering</a:t>
            </a:r>
          </a:p>
          <a:p>
            <a:pPr>
              <a:spcBef>
                <a:spcPts val="1800"/>
              </a:spcBef>
            </a:pPr>
            <a:r>
              <a:rPr lang="nl-NL" sz="2000" dirty="0"/>
              <a:t>Door averechtse selectie vaak relatief duur</a:t>
            </a:r>
          </a:p>
          <a:p>
            <a:pPr>
              <a:spcBef>
                <a:spcPts val="1800"/>
              </a:spcBef>
            </a:pPr>
            <a:r>
              <a:rPr lang="nl-NL" sz="2000" dirty="0"/>
              <a:t>Geen acceptatieplicht voor verzekeraar</a:t>
            </a:r>
          </a:p>
          <a:p>
            <a:pPr>
              <a:spcBef>
                <a:spcPts val="1800"/>
              </a:spcBef>
            </a:pPr>
            <a:r>
              <a:rPr lang="nl-NL" sz="2000" dirty="0"/>
              <a:t>Soms wachttijd vergoeding</a:t>
            </a:r>
          </a:p>
          <a:p>
            <a:endParaRPr lang="nl-NL" sz="20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7F8781-78AE-494C-B6B0-FFCEEEDDD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52" y="3544475"/>
            <a:ext cx="1164998" cy="12295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72B7F2-0CFA-4DF6-A4D7-2157C2B25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05" y="5029253"/>
            <a:ext cx="1363092" cy="121469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0E304F-D7DF-4E33-87C6-2FE4D6B536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24" y="1825625"/>
            <a:ext cx="1463622" cy="146362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E0CBA6E-102B-4D4C-B680-3C3CDC64D8CC}"/>
              </a:ext>
            </a:extLst>
          </p:cNvPr>
          <p:cNvSpPr txBox="1"/>
          <p:nvPr/>
        </p:nvSpPr>
        <p:spPr>
          <a:xfrm>
            <a:off x="8192001" y="2636094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Tandarts (vanaf 18 jaar)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8CEA6-B2EB-406C-8595-DF64A5D6921B}"/>
              </a:ext>
            </a:extLst>
          </p:cNvPr>
          <p:cNvSpPr txBox="1"/>
          <p:nvPr/>
        </p:nvSpPr>
        <p:spPr>
          <a:xfrm>
            <a:off x="8192001" y="440469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Orthodontie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2F6A259-36C0-4273-B1A6-D85C8E886BAD}"/>
              </a:ext>
            </a:extLst>
          </p:cNvPr>
          <p:cNvSpPr txBox="1"/>
          <p:nvPr/>
        </p:nvSpPr>
        <p:spPr>
          <a:xfrm>
            <a:off x="8192001" y="59886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Fysiotherapie</a:t>
            </a:r>
          </a:p>
        </p:txBody>
      </p:sp>
      <p:pic>
        <p:nvPicPr>
          <p:cNvPr id="4098" name="Picture 2" descr="Aanvullende zorgverzekering blijft populair, al gebruikt niemand hem  volledig | Trouw">
            <a:extLst>
              <a:ext uri="{FF2B5EF4-FFF2-40B4-BE49-F238E27FC236}">
                <a16:creationId xmlns:a16="http://schemas.microsoft.com/office/drawing/2014/main" id="{145C1B91-FCAE-4261-8BE0-111D7DA9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9" y="4037826"/>
            <a:ext cx="4172178" cy="271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590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81487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6A0951D-3336-48CA-8100-2A4B3316A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Verzekeren: hoe werkt dat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7B980F-A655-4CBD-BE92-087B6C1FE8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Een autoverzekering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F849C6-D8C0-4F75-A0FC-B65AFB2736E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De ziektekostenverzekering</a:t>
            </a:r>
          </a:p>
        </p:txBody>
      </p:sp>
    </p:spTree>
    <p:extLst>
      <p:ext uri="{BB962C8B-B14F-4D97-AF65-F5344CB8AC3E}">
        <p14:creationId xmlns:p14="http://schemas.microsoft.com/office/powerpoint/2010/main" val="88565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617BD08-6987-4162-ACA4-A4CFBD48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Verzekeren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85A1781-3B2E-4406-8C08-70F91A73D76A}"/>
              </a:ext>
            </a:extLst>
          </p:cNvPr>
          <p:cNvSpPr/>
          <p:nvPr/>
        </p:nvSpPr>
        <p:spPr>
          <a:xfrm>
            <a:off x="368496" y="1690688"/>
            <a:ext cx="8475865" cy="4666569"/>
          </a:xfrm>
          <a:prstGeom prst="rect">
            <a:avLst/>
          </a:prstGeom>
          <a:solidFill>
            <a:srgbClr val="B5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pic>
        <p:nvPicPr>
          <p:cNvPr id="11" name="Graphic 10" descr="Spaarvarken">
            <a:extLst>
              <a:ext uri="{FF2B5EF4-FFF2-40B4-BE49-F238E27FC236}">
                <a16:creationId xmlns:a16="http://schemas.microsoft.com/office/drawing/2014/main" id="{51E8E951-91B8-4BAA-A7ED-B807B61A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8959" y="3209898"/>
            <a:ext cx="1838127" cy="1838127"/>
          </a:xfrm>
          <a:prstGeom prst="rect">
            <a:avLst/>
          </a:prstGeom>
        </p:spPr>
      </p:pic>
      <p:pic>
        <p:nvPicPr>
          <p:cNvPr id="12" name="Graphic 11" descr="Mitella">
            <a:extLst>
              <a:ext uri="{FF2B5EF4-FFF2-40B4-BE49-F238E27FC236}">
                <a16:creationId xmlns:a16="http://schemas.microsoft.com/office/drawing/2014/main" id="{69EC3C63-DC3B-4C3D-8160-41A25AE7E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941" y="3516629"/>
            <a:ext cx="1160419" cy="1160419"/>
          </a:xfrm>
          <a:prstGeom prst="rect">
            <a:avLst/>
          </a:prstGeom>
        </p:spPr>
      </p:pic>
      <p:pic>
        <p:nvPicPr>
          <p:cNvPr id="13" name="Graphic 12" descr="Man met kinderwagen">
            <a:extLst>
              <a:ext uri="{FF2B5EF4-FFF2-40B4-BE49-F238E27FC236}">
                <a16:creationId xmlns:a16="http://schemas.microsoft.com/office/drawing/2014/main" id="{056EF362-F534-4A35-97A9-45527A694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137" y="3765621"/>
            <a:ext cx="914400" cy="914400"/>
          </a:xfrm>
          <a:prstGeom prst="rect">
            <a:avLst/>
          </a:prstGeom>
        </p:spPr>
      </p:pic>
      <p:pic>
        <p:nvPicPr>
          <p:cNvPr id="14" name="Graphic 13" descr="Man">
            <a:extLst>
              <a:ext uri="{FF2B5EF4-FFF2-40B4-BE49-F238E27FC236}">
                <a16:creationId xmlns:a16="http://schemas.microsoft.com/office/drawing/2014/main" id="{BD4228B6-EBEF-4D2E-AAEA-A6E7595A8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599" y="2613391"/>
            <a:ext cx="914400" cy="914400"/>
          </a:xfrm>
          <a:prstGeom prst="rect">
            <a:avLst/>
          </a:prstGeom>
        </p:spPr>
      </p:pic>
      <p:pic>
        <p:nvPicPr>
          <p:cNvPr id="15" name="Graphic 14" descr="Man met wandelstok">
            <a:extLst>
              <a:ext uri="{FF2B5EF4-FFF2-40B4-BE49-F238E27FC236}">
                <a16:creationId xmlns:a16="http://schemas.microsoft.com/office/drawing/2014/main" id="{09D34C18-C945-4EFA-AC34-AA1A457C7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070" y="4751055"/>
            <a:ext cx="914400" cy="914400"/>
          </a:xfrm>
          <a:prstGeom prst="rect">
            <a:avLst/>
          </a:prstGeom>
        </p:spPr>
      </p:pic>
      <p:pic>
        <p:nvPicPr>
          <p:cNvPr id="16" name="Graphic 15" descr="Man met baby">
            <a:extLst>
              <a:ext uri="{FF2B5EF4-FFF2-40B4-BE49-F238E27FC236}">
                <a16:creationId xmlns:a16="http://schemas.microsoft.com/office/drawing/2014/main" id="{C3F5E28F-E735-4499-9421-620F339E82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521" y="3123740"/>
            <a:ext cx="914400" cy="914400"/>
          </a:xfrm>
          <a:prstGeom prst="rect">
            <a:avLst/>
          </a:prstGeom>
        </p:spPr>
      </p:pic>
      <p:pic>
        <p:nvPicPr>
          <p:cNvPr id="17" name="Graphic 16" descr="Gezin met zoon">
            <a:extLst>
              <a:ext uri="{FF2B5EF4-FFF2-40B4-BE49-F238E27FC236}">
                <a16:creationId xmlns:a16="http://schemas.microsoft.com/office/drawing/2014/main" id="{46FDD90A-9653-4415-B930-3136DC63E4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0823" y="3976789"/>
            <a:ext cx="914400" cy="914400"/>
          </a:xfrm>
          <a:prstGeom prst="rect">
            <a:avLst/>
          </a:prstGeom>
        </p:spPr>
      </p:pic>
      <p:pic>
        <p:nvPicPr>
          <p:cNvPr id="18" name="Graphic 17" descr="Vrouw">
            <a:extLst>
              <a:ext uri="{FF2B5EF4-FFF2-40B4-BE49-F238E27FC236}">
                <a16:creationId xmlns:a16="http://schemas.microsoft.com/office/drawing/2014/main" id="{45411D4D-B118-4D23-9CB5-0EB2898211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50248" y="2545426"/>
            <a:ext cx="914400" cy="914400"/>
          </a:xfrm>
          <a:prstGeom prst="rect">
            <a:avLst/>
          </a:prstGeom>
        </p:spPr>
      </p:pic>
      <p:pic>
        <p:nvPicPr>
          <p:cNvPr id="19" name="Graphic 18" descr="Zwangere vrouw">
            <a:extLst>
              <a:ext uri="{FF2B5EF4-FFF2-40B4-BE49-F238E27FC236}">
                <a16:creationId xmlns:a16="http://schemas.microsoft.com/office/drawing/2014/main" id="{4B59E6EE-D169-4209-9BE3-2EA4CC2719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70823" y="5109732"/>
            <a:ext cx="914400" cy="914400"/>
          </a:xfrm>
          <a:prstGeom prst="rect">
            <a:avLst/>
          </a:prstGeom>
        </p:spPr>
      </p:pic>
      <p:grpSp>
        <p:nvGrpSpPr>
          <p:cNvPr id="49" name="Groep 48">
            <a:extLst>
              <a:ext uri="{FF2B5EF4-FFF2-40B4-BE49-F238E27FC236}">
                <a16:creationId xmlns:a16="http://schemas.microsoft.com/office/drawing/2014/main" id="{EDDC30EC-825E-44E3-A705-EF29B184AE82}"/>
              </a:ext>
            </a:extLst>
          </p:cNvPr>
          <p:cNvGrpSpPr/>
          <p:nvPr/>
        </p:nvGrpSpPr>
        <p:grpSpPr>
          <a:xfrm>
            <a:off x="2823169" y="3464467"/>
            <a:ext cx="1245790" cy="684912"/>
            <a:chOff x="2823169" y="3464467"/>
            <a:chExt cx="1245790" cy="684912"/>
          </a:xfrm>
        </p:grpSpPr>
        <p:pic>
          <p:nvPicPr>
            <p:cNvPr id="10" name="Graphic 9" descr="Filantropie">
              <a:extLst>
                <a:ext uri="{FF2B5EF4-FFF2-40B4-BE49-F238E27FC236}">
                  <a16:creationId xmlns:a16="http://schemas.microsoft.com/office/drawing/2014/main" id="{194E5A40-AF4A-4335-B4B4-A3C71CD1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103249" y="3464467"/>
              <a:ext cx="632372" cy="632372"/>
            </a:xfrm>
            <a:prstGeom prst="rect">
              <a:avLst/>
            </a:prstGeom>
          </p:spPr>
        </p:pic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94BD2CEE-68FE-455B-9162-B2E3461392B6}"/>
                </a:ext>
              </a:extLst>
            </p:cNvPr>
            <p:cNvCxnSpPr>
              <a:cxnSpLocks/>
            </p:cNvCxnSpPr>
            <p:nvPr/>
          </p:nvCxnSpPr>
          <p:spPr>
            <a:xfrm>
              <a:off x="2823169" y="4149379"/>
              <a:ext cx="1245790" cy="0"/>
            </a:xfrm>
            <a:prstGeom prst="straightConnector1">
              <a:avLst/>
            </a:prstGeom>
            <a:ln w="50800">
              <a:solidFill>
                <a:srgbClr val="4B69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E9B9B7FE-D81E-4E6A-B929-44203AAEAE5C}"/>
              </a:ext>
            </a:extLst>
          </p:cNvPr>
          <p:cNvGrpSpPr/>
          <p:nvPr/>
        </p:nvGrpSpPr>
        <p:grpSpPr>
          <a:xfrm>
            <a:off x="2877661" y="4248220"/>
            <a:ext cx="1054100" cy="350482"/>
            <a:chOff x="2877661" y="4248220"/>
            <a:chExt cx="1054100" cy="350482"/>
          </a:xfrm>
        </p:grpSpPr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8483515D-44B5-4D9E-811E-B9046E5429E7}"/>
                </a:ext>
              </a:extLst>
            </p:cNvPr>
            <p:cNvSpPr/>
            <p:nvPr/>
          </p:nvSpPr>
          <p:spPr>
            <a:xfrm>
              <a:off x="2877661" y="4248220"/>
              <a:ext cx="1054100" cy="350482"/>
            </a:xfrm>
            <a:prstGeom prst="roundRect">
              <a:avLst>
                <a:gd name="adj" fmla="val 42473"/>
              </a:avLst>
            </a:prstGeom>
            <a:noFill/>
            <a:ln w="12700">
              <a:solidFill>
                <a:srgbClr val="25881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A590E71-3CE0-4843-A519-07299DFCD714}"/>
                </a:ext>
              </a:extLst>
            </p:cNvPr>
            <p:cNvSpPr txBox="1"/>
            <p:nvPr/>
          </p:nvSpPr>
          <p:spPr>
            <a:xfrm>
              <a:off x="3036330" y="4271602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</a:rPr>
                <a:t>premie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BF0C124-2E63-4788-87E3-1036539CF953}"/>
              </a:ext>
            </a:extLst>
          </p:cNvPr>
          <p:cNvGrpSpPr/>
          <p:nvPr/>
        </p:nvGrpSpPr>
        <p:grpSpPr>
          <a:xfrm>
            <a:off x="804465" y="1791960"/>
            <a:ext cx="1490019" cy="594348"/>
            <a:chOff x="804465" y="1791960"/>
            <a:chExt cx="1490019" cy="594348"/>
          </a:xfrm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7DA9E404-8464-4773-A6D7-5882A97DE03A}"/>
                </a:ext>
              </a:extLst>
            </p:cNvPr>
            <p:cNvSpPr/>
            <p:nvPr/>
          </p:nvSpPr>
          <p:spPr>
            <a:xfrm>
              <a:off x="804465" y="1791960"/>
              <a:ext cx="1490019" cy="594348"/>
            </a:xfrm>
            <a:prstGeom prst="roundRect">
              <a:avLst>
                <a:gd name="adj" fmla="val 42473"/>
              </a:avLst>
            </a:prstGeom>
            <a:noFill/>
            <a:ln w="12700">
              <a:solidFill>
                <a:srgbClr val="ED4D0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A325FE52-9AF2-4B46-8C3D-10369D726541}"/>
                </a:ext>
              </a:extLst>
            </p:cNvPr>
            <p:cNvSpPr txBox="1"/>
            <p:nvPr/>
          </p:nvSpPr>
          <p:spPr>
            <a:xfrm>
              <a:off x="805955" y="1838406"/>
              <a:ext cx="14670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</a:rPr>
                <a:t>grote en diverse</a:t>
              </a:r>
              <a:br>
                <a:rPr lang="nl-NL" sz="1400" dirty="0">
                  <a:solidFill>
                    <a:srgbClr val="5B60AB"/>
                  </a:solidFill>
                </a:rPr>
              </a:br>
              <a:r>
                <a:rPr lang="nl-NL" sz="1400" dirty="0">
                  <a:solidFill>
                    <a:srgbClr val="5B60AB"/>
                  </a:solidFill>
                </a:rPr>
                <a:t>groep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9E183C7-2CCB-4654-9704-952E0CB2FB4A}"/>
              </a:ext>
            </a:extLst>
          </p:cNvPr>
          <p:cNvGrpSpPr/>
          <p:nvPr/>
        </p:nvGrpSpPr>
        <p:grpSpPr>
          <a:xfrm>
            <a:off x="4125928" y="4912882"/>
            <a:ext cx="1616025" cy="393700"/>
            <a:chOff x="1592449" y="1487754"/>
            <a:chExt cx="1127133" cy="393700"/>
          </a:xfrm>
        </p:grpSpPr>
        <p:sp>
          <p:nvSpPr>
            <p:cNvPr id="27" name="Rechthoek: afgeronde hoeken 26">
              <a:extLst>
                <a:ext uri="{FF2B5EF4-FFF2-40B4-BE49-F238E27FC236}">
                  <a16:creationId xmlns:a16="http://schemas.microsoft.com/office/drawing/2014/main" id="{5F0C9412-7517-46A7-91E5-63BC9883CC2C}"/>
                </a:ext>
              </a:extLst>
            </p:cNvPr>
            <p:cNvSpPr/>
            <p:nvPr/>
          </p:nvSpPr>
          <p:spPr>
            <a:xfrm>
              <a:off x="1592449" y="1487754"/>
              <a:ext cx="1116410" cy="393700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F93D3640-5A00-4FE6-95AD-0E7F66AEE49E}"/>
                </a:ext>
              </a:extLst>
            </p:cNvPr>
            <p:cNvSpPr txBox="1"/>
            <p:nvPr/>
          </p:nvSpPr>
          <p:spPr>
            <a:xfrm>
              <a:off x="1603172" y="1534774"/>
              <a:ext cx="1116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rgbClr val="258812"/>
                  </a:solidFill>
                </a:rPr>
                <a:t>VERZEKERING</a:t>
              </a: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CFD97409-B497-4B63-811A-BA1740E1151B}"/>
              </a:ext>
            </a:extLst>
          </p:cNvPr>
          <p:cNvGrpSpPr/>
          <p:nvPr/>
        </p:nvGrpSpPr>
        <p:grpSpPr>
          <a:xfrm>
            <a:off x="6433150" y="1791470"/>
            <a:ext cx="1726756" cy="594348"/>
            <a:chOff x="6433150" y="1791470"/>
            <a:chExt cx="1726756" cy="594348"/>
          </a:xfrm>
        </p:grpSpPr>
        <p:sp>
          <p:nvSpPr>
            <p:cNvPr id="29" name="Rechthoek: afgeronde hoeken 28">
              <a:extLst>
                <a:ext uri="{FF2B5EF4-FFF2-40B4-BE49-F238E27FC236}">
                  <a16:creationId xmlns:a16="http://schemas.microsoft.com/office/drawing/2014/main" id="{71E6359E-7BD8-4678-B996-7E90711F2E27}"/>
                </a:ext>
              </a:extLst>
            </p:cNvPr>
            <p:cNvSpPr/>
            <p:nvPr/>
          </p:nvSpPr>
          <p:spPr>
            <a:xfrm>
              <a:off x="6433150" y="1791470"/>
              <a:ext cx="1726756" cy="594348"/>
            </a:xfrm>
            <a:prstGeom prst="roundRect">
              <a:avLst>
                <a:gd name="adj" fmla="val 42473"/>
              </a:avLst>
            </a:prstGeom>
            <a:noFill/>
            <a:ln w="12700">
              <a:solidFill>
                <a:srgbClr val="ED4D0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rgbClr val="ED4D0F"/>
                </a:solidFill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66FF4060-3BB7-47FF-877F-0204777A651D}"/>
                </a:ext>
              </a:extLst>
            </p:cNvPr>
            <p:cNvSpPr txBox="1"/>
            <p:nvPr/>
          </p:nvSpPr>
          <p:spPr>
            <a:xfrm>
              <a:off x="6467615" y="1822369"/>
              <a:ext cx="1657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5B60AB"/>
                  </a:solidFill>
                </a:rPr>
                <a:t>incidentele en</a:t>
              </a:r>
              <a:br>
                <a:rPr lang="nl-NL" sz="1400" dirty="0">
                  <a:solidFill>
                    <a:srgbClr val="5B60AB"/>
                  </a:solidFill>
                </a:rPr>
              </a:br>
              <a:r>
                <a:rPr lang="nl-NL" sz="1400" dirty="0">
                  <a:solidFill>
                    <a:srgbClr val="5B60AB"/>
                  </a:solidFill>
                </a:rPr>
                <a:t>individuele schade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02C46BE8-5257-467C-95D2-C19E975796F1}"/>
              </a:ext>
            </a:extLst>
          </p:cNvPr>
          <p:cNvGrpSpPr/>
          <p:nvPr/>
        </p:nvGrpSpPr>
        <p:grpSpPr>
          <a:xfrm>
            <a:off x="5907086" y="3312222"/>
            <a:ext cx="1836746" cy="1286480"/>
            <a:chOff x="5907086" y="3312222"/>
            <a:chExt cx="1836746" cy="1286480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D43C1B2C-3AEB-4287-9F11-88C8B88A6EE1}"/>
                </a:ext>
              </a:extLst>
            </p:cNvPr>
            <p:cNvGrpSpPr/>
            <p:nvPr/>
          </p:nvGrpSpPr>
          <p:grpSpPr>
            <a:xfrm>
              <a:off x="5907086" y="3312222"/>
              <a:ext cx="1836746" cy="837157"/>
              <a:chOff x="5907086" y="3312222"/>
              <a:chExt cx="1836746" cy="837157"/>
            </a:xfrm>
          </p:grpSpPr>
          <p:pic>
            <p:nvPicPr>
              <p:cNvPr id="9" name="Graphic 8" descr="Geld">
                <a:extLst>
                  <a:ext uri="{FF2B5EF4-FFF2-40B4-BE49-F238E27FC236}">
                    <a16:creationId xmlns:a16="http://schemas.microsoft.com/office/drawing/2014/main" id="{4FFC7D36-2D0B-48C2-961B-77E24A8F9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433150" y="3312222"/>
                <a:ext cx="784617" cy="784617"/>
              </a:xfrm>
              <a:prstGeom prst="rect">
                <a:avLst/>
              </a:prstGeom>
            </p:spPr>
          </p:pic>
          <p:cxnSp>
            <p:nvCxnSpPr>
              <p:cNvPr id="25" name="Rechte verbindingslijn met pijl 24">
                <a:extLst>
                  <a:ext uri="{FF2B5EF4-FFF2-40B4-BE49-F238E27FC236}">
                    <a16:creationId xmlns:a16="http://schemas.microsoft.com/office/drawing/2014/main" id="{E94804B3-6160-4FC7-8E83-4F647CE17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7086" y="4149379"/>
                <a:ext cx="1836746" cy="0"/>
              </a:xfrm>
              <a:prstGeom prst="straightConnector1">
                <a:avLst/>
              </a:prstGeom>
              <a:ln w="50800">
                <a:solidFill>
                  <a:srgbClr val="4B69A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367C329D-EFB2-4420-9FB4-B3B54F29E6DF}"/>
                </a:ext>
              </a:extLst>
            </p:cNvPr>
            <p:cNvGrpSpPr/>
            <p:nvPr/>
          </p:nvGrpSpPr>
          <p:grpSpPr>
            <a:xfrm>
              <a:off x="6324358" y="4248220"/>
              <a:ext cx="1054100" cy="350482"/>
              <a:chOff x="6324358" y="4248220"/>
              <a:chExt cx="1054100" cy="350482"/>
            </a:xfrm>
          </p:grpSpPr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601E109C-AF0A-47E9-B60A-7DF8E1F2CD29}"/>
                  </a:ext>
                </a:extLst>
              </p:cNvPr>
              <p:cNvSpPr/>
              <p:nvPr/>
            </p:nvSpPr>
            <p:spPr>
              <a:xfrm>
                <a:off x="6324358" y="4248220"/>
                <a:ext cx="1054100" cy="350482"/>
              </a:xfrm>
              <a:prstGeom prst="roundRect">
                <a:avLst>
                  <a:gd name="adj" fmla="val 42473"/>
                </a:avLst>
              </a:prstGeom>
              <a:noFill/>
              <a:ln w="12700">
                <a:solidFill>
                  <a:srgbClr val="2588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A16D5B8C-5F10-4DD4-BC05-1B1A547AD15A}"/>
                  </a:ext>
                </a:extLst>
              </p:cNvPr>
              <p:cNvSpPr txBox="1"/>
              <p:nvPr/>
            </p:nvSpPr>
            <p:spPr>
              <a:xfrm>
                <a:off x="6418107" y="4271602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solidFill>
                      <a:srgbClr val="5B60AB"/>
                    </a:solidFill>
                  </a:rPr>
                  <a:t>uitkering</a:t>
                </a:r>
              </a:p>
            </p:txBody>
          </p:sp>
        </p:grp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B51C607B-4111-40F8-8AA2-FA238355BE4B}"/>
              </a:ext>
            </a:extLst>
          </p:cNvPr>
          <p:cNvSpPr txBox="1"/>
          <p:nvPr/>
        </p:nvSpPr>
        <p:spPr>
          <a:xfrm>
            <a:off x="936436" y="6024132"/>
            <a:ext cx="78176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Solidariteit</a:t>
            </a:r>
            <a:r>
              <a:rPr lang="nl-NL" dirty="0"/>
              <a:t> </a:t>
            </a:r>
            <a:br>
              <a:rPr lang="nl-NL" dirty="0"/>
            </a:br>
            <a:r>
              <a:rPr lang="nl-NL" sz="1600" dirty="0"/>
              <a:t>het gezamenlijk dragen van risico’s ongeacht de omvang van het persoonlijke risico.</a:t>
            </a:r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B1632B63-3EE6-4A3C-9758-A695AFAF7889}"/>
              </a:ext>
            </a:extLst>
          </p:cNvPr>
          <p:cNvGrpSpPr/>
          <p:nvPr/>
        </p:nvGrpSpPr>
        <p:grpSpPr>
          <a:xfrm>
            <a:off x="9348371" y="2249315"/>
            <a:ext cx="2587832" cy="3759291"/>
            <a:chOff x="8819360" y="1721361"/>
            <a:chExt cx="3479212" cy="5054181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754030E-1A0E-4BA6-9395-8265BECF6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727" y="3325454"/>
              <a:ext cx="2768471" cy="1153530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019E775-BC47-4F50-BABA-016C0E3D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486" y="5021641"/>
              <a:ext cx="2578599" cy="1031440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1E4F791-B30E-4522-AD5F-D8FAF998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360" y="5665455"/>
              <a:ext cx="2220174" cy="1110087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EA3B316-E357-449E-A59C-97333484A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602" y="2656311"/>
              <a:ext cx="2220174" cy="888070"/>
            </a:xfrm>
            <a:prstGeom prst="rect">
              <a:avLst/>
            </a:prstGeom>
          </p:spPr>
        </p:pic>
        <p:pic>
          <p:nvPicPr>
            <p:cNvPr id="41" name="Afbeelding 4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B6D1E8F-9424-42B0-8362-549CB9CA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857" y="1721361"/>
              <a:ext cx="2021715" cy="1010858"/>
            </a:xfrm>
            <a:prstGeom prst="rect">
              <a:avLst/>
            </a:prstGeom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8B18D84D-69FC-40C0-A75B-14A582A9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444" y="3544286"/>
              <a:ext cx="2220174" cy="2220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681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ekst, soep&#10;&#10;Automatisch gegenereerde beschrijving">
            <a:extLst>
              <a:ext uri="{FF2B5EF4-FFF2-40B4-BE49-F238E27FC236}">
                <a16:creationId xmlns:a16="http://schemas.microsoft.com/office/drawing/2014/main" id="{07344F2C-D81C-48B6-AB93-564AA7261E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62" y="3785981"/>
            <a:ext cx="1131148" cy="9059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A0C126-A382-4435-998E-7EB2E4BDFF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93" y="2365087"/>
            <a:ext cx="1997862" cy="914577"/>
          </a:xfrm>
          <a:prstGeom prst="rect">
            <a:avLst/>
          </a:prstGeom>
        </p:spPr>
      </p:pic>
      <p:pic>
        <p:nvPicPr>
          <p:cNvPr id="10" name="Afbeelding 9" descr="Afbeelding met tekst, vectorafbeeldingen, teken&#10;&#10;Automatisch gegenereerde beschrijving">
            <a:extLst>
              <a:ext uri="{FF2B5EF4-FFF2-40B4-BE49-F238E27FC236}">
                <a16:creationId xmlns:a16="http://schemas.microsoft.com/office/drawing/2014/main" id="{67DA2DBA-946A-42DB-828D-6E491E05BE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8" y="1815920"/>
            <a:ext cx="1255359" cy="93022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762F0F5-7C5B-4EF2-A372-8ED1BAAD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 / Vrijwillig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68F946-BAA6-43E3-AA7D-A0C8B3D18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Verplicht</a:t>
            </a:r>
            <a:r>
              <a:rPr lang="nl-NL" dirty="0"/>
              <a:t> 	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NL" dirty="0"/>
              <a:t>Zorgverzekering </a:t>
            </a:r>
            <a:r>
              <a:rPr lang="nl-NL" sz="1800" dirty="0"/>
              <a:t>(basis)</a:t>
            </a:r>
            <a:endParaRPr lang="nl-NL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Autoverzekering </a:t>
            </a:r>
            <a:r>
              <a:rPr lang="nl-NL" sz="1800" dirty="0"/>
              <a:t>(schade aan anderen)</a:t>
            </a:r>
          </a:p>
          <a:p>
            <a:endParaRPr lang="nl-NL" dirty="0"/>
          </a:p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Vrijwillig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</a:pPr>
            <a:r>
              <a:rPr lang="nl-NL" dirty="0"/>
              <a:t>Fietsdiefstal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NL" dirty="0"/>
              <a:t>Reisverzekering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Uitvaartverzekering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5051E3-1677-4DC7-A37D-EBAAFDE9B5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9" y="3429000"/>
            <a:ext cx="3092805" cy="3607088"/>
          </a:xfrm>
          <a:prstGeom prst="rect">
            <a:avLst/>
          </a:prstGeom>
        </p:spPr>
      </p:pic>
      <p:pic>
        <p:nvPicPr>
          <p:cNvPr id="12" name="Afbeelding 11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2890829-22B6-40D6-B389-ADF119CB45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7547" y="4516519"/>
            <a:ext cx="1100991" cy="8137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9CC8820-62A6-4330-B96C-CE3926735D7D}"/>
              </a:ext>
            </a:extLst>
          </p:cNvPr>
          <p:cNvSpPr txBox="1"/>
          <p:nvPr/>
        </p:nvSpPr>
        <p:spPr>
          <a:xfrm>
            <a:off x="9455910" y="2839498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AFWEGING </a:t>
            </a:r>
          </a:p>
        </p:txBody>
      </p:sp>
      <p:pic>
        <p:nvPicPr>
          <p:cNvPr id="19" name="Afbeelding 18" descr="Afbeelding met bloem, plant&#10;&#10;Automatisch gegenereerde beschrijving">
            <a:extLst>
              <a:ext uri="{FF2B5EF4-FFF2-40B4-BE49-F238E27FC236}">
                <a16:creationId xmlns:a16="http://schemas.microsoft.com/office/drawing/2014/main" id="{09CF40EA-6346-4BF9-A0E2-D89566BD6C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70" y="5063790"/>
            <a:ext cx="1131148" cy="987184"/>
          </a:xfrm>
          <a:prstGeom prst="rect">
            <a:avLst/>
          </a:prstGeom>
        </p:spPr>
      </p:pic>
      <p:grpSp>
        <p:nvGrpSpPr>
          <p:cNvPr id="30" name="Groep 29">
            <a:extLst>
              <a:ext uri="{FF2B5EF4-FFF2-40B4-BE49-F238E27FC236}">
                <a16:creationId xmlns:a16="http://schemas.microsoft.com/office/drawing/2014/main" id="{D55F2AFD-4447-49B9-A6EA-B089ABCFA3BB}"/>
              </a:ext>
            </a:extLst>
          </p:cNvPr>
          <p:cNvGrpSpPr/>
          <p:nvPr/>
        </p:nvGrpSpPr>
        <p:grpSpPr>
          <a:xfrm>
            <a:off x="7131057" y="5063790"/>
            <a:ext cx="1838692" cy="839265"/>
            <a:chOff x="6802388" y="5063790"/>
            <a:chExt cx="1838692" cy="839265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1096534-8244-4BE1-8854-AF478BB6FC75}"/>
                </a:ext>
              </a:extLst>
            </p:cNvPr>
            <p:cNvSpPr txBox="1"/>
            <p:nvPr/>
          </p:nvSpPr>
          <p:spPr>
            <a:xfrm>
              <a:off x="6802388" y="5256724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omvang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br>
                <a:rPr lang="nl-NL" dirty="0">
                  <a:solidFill>
                    <a:schemeClr val="bg1"/>
                  </a:solidFill>
                </a:rPr>
              </a:br>
              <a:r>
                <a:rPr lang="nl-NL" dirty="0">
                  <a:solidFill>
                    <a:schemeClr val="bg1"/>
                  </a:solidFill>
                </a:rPr>
                <a:t>van schade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0984D89F-38DA-4F79-AA45-A2E774D88042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>
              <a:off x="8166864" y="5063790"/>
              <a:ext cx="474216" cy="516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7E6F7C7-0A45-4081-826C-1096E83AEDD2}"/>
              </a:ext>
            </a:extLst>
          </p:cNvPr>
          <p:cNvGrpSpPr/>
          <p:nvPr/>
        </p:nvGrpSpPr>
        <p:grpSpPr>
          <a:xfrm>
            <a:off x="7183299" y="4215964"/>
            <a:ext cx="1853164" cy="937408"/>
            <a:chOff x="6854630" y="4215964"/>
            <a:chExt cx="1853164" cy="937408"/>
          </a:xfrm>
        </p:grpSpPr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EFD0675-2BBD-4323-8D66-4807FB0544C3}"/>
                </a:ext>
              </a:extLst>
            </p:cNvPr>
            <p:cNvSpPr txBox="1"/>
            <p:nvPr/>
          </p:nvSpPr>
          <p:spPr>
            <a:xfrm>
              <a:off x="6854630" y="4215964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kans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br>
                <a:rPr lang="nl-NL" dirty="0">
                  <a:solidFill>
                    <a:schemeClr val="bg1"/>
                  </a:solidFill>
                </a:rPr>
              </a:br>
              <a:r>
                <a:rPr lang="nl-NL" dirty="0">
                  <a:solidFill>
                    <a:schemeClr val="bg1"/>
                  </a:solidFill>
                </a:rPr>
                <a:t>op schade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5FB18CA-6D68-46AF-9259-30653CC0524C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H="1" flipV="1">
              <a:off x="8103690" y="4539130"/>
              <a:ext cx="532104" cy="5246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600059D3-6EB8-448A-B6FC-66FA51BA0CBE}"/>
                </a:ext>
              </a:extLst>
            </p:cNvPr>
            <p:cNvSpPr/>
            <p:nvPr/>
          </p:nvSpPr>
          <p:spPr>
            <a:xfrm>
              <a:off x="8563794" y="500937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14E88D97-6A30-4248-96D9-FEC32056514E}"/>
              </a:ext>
            </a:extLst>
          </p:cNvPr>
          <p:cNvSpPr txBox="1"/>
          <p:nvPr/>
        </p:nvSpPr>
        <p:spPr>
          <a:xfrm>
            <a:off x="8711920" y="3081067"/>
            <a:ext cx="31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i="1" dirty="0">
                <a:solidFill>
                  <a:srgbClr val="C00000"/>
                </a:solidFill>
              </a:rPr>
              <a:t>risico-aversie</a:t>
            </a:r>
            <a:r>
              <a:rPr lang="nl-NL" b="1" dirty="0">
                <a:solidFill>
                  <a:schemeClr val="bg1"/>
                </a:solidFill>
              </a:rPr>
              <a:t> (persoonlijk)</a:t>
            </a:r>
          </a:p>
        </p:txBody>
      </p:sp>
    </p:spTree>
    <p:extLst>
      <p:ext uri="{BB962C8B-B14F-4D97-AF65-F5344CB8AC3E}">
        <p14:creationId xmlns:p14="http://schemas.microsoft.com/office/powerpoint/2010/main" val="5097422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9090B8C-D791-41C2-BD93-0373C1B3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Gedragsverandering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8B0B68C-4AEA-4617-9A60-E62D41D0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5776913" cy="4682502"/>
          </a:xfrm>
        </p:spPr>
        <p:txBody>
          <a:bodyPr/>
          <a:lstStyle/>
          <a:p>
            <a:r>
              <a:rPr lang="nl-NL" sz="2200" dirty="0"/>
              <a:t>Als je verzekert bent, doe je minder je best om schade te voorkomen:</a:t>
            </a:r>
            <a:br>
              <a:rPr lang="nl-NL" sz="2200" dirty="0"/>
            </a:br>
            <a:r>
              <a:rPr lang="nl-NL" sz="2200" b="1" dirty="0">
                <a:solidFill>
                  <a:srgbClr val="C00000"/>
                </a:solidFill>
              </a:rPr>
              <a:t>nalatig gedrag</a:t>
            </a:r>
            <a:endParaRPr lang="nl-NL" sz="2200" b="1" dirty="0"/>
          </a:p>
          <a:p>
            <a:pPr marL="180975" indent="0">
              <a:buNone/>
            </a:pPr>
            <a:r>
              <a:rPr lang="nl-NL" sz="1800" i="1" dirty="0"/>
              <a:t>(moreel wangedrag / </a:t>
            </a:r>
            <a:r>
              <a:rPr lang="nl-NL" sz="1800" i="1" dirty="0" err="1"/>
              <a:t>moral</a:t>
            </a:r>
            <a:r>
              <a:rPr lang="nl-NL" sz="1800" i="1" dirty="0"/>
              <a:t> hazard)</a:t>
            </a:r>
          </a:p>
          <a:p>
            <a:pPr marL="180975" indent="0">
              <a:buNone/>
            </a:pPr>
            <a:endParaRPr lang="nl-NL" sz="2200" i="1" dirty="0"/>
          </a:p>
          <a:p>
            <a:r>
              <a:rPr lang="nl-NL" sz="2200" dirty="0"/>
              <a:t>Bijvoorbeeld:</a:t>
            </a:r>
          </a:p>
          <a:p>
            <a:pPr lvl="1"/>
            <a:r>
              <a:rPr lang="nl-NL" sz="1800" dirty="0"/>
              <a:t>geen betaalde fietsenstalling</a:t>
            </a:r>
          </a:p>
          <a:p>
            <a:pPr lvl="1"/>
            <a:r>
              <a:rPr lang="nl-NL" sz="1800" dirty="0"/>
              <a:t>geen tweede slot</a:t>
            </a:r>
            <a:endParaRPr lang="nl-NL" sz="14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39016E-A0C5-47FD-BF25-9D9F32E41C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27800" y="1825625"/>
            <a:ext cx="5664200" cy="4667250"/>
          </a:xfrm>
        </p:spPr>
        <p:txBody>
          <a:bodyPr/>
          <a:lstStyle/>
          <a:p>
            <a:r>
              <a:rPr lang="nl-NL" sz="2200" dirty="0"/>
              <a:t>Als je bewust verkeerde informatie geeft bij het indienen van een claim:</a:t>
            </a:r>
            <a:br>
              <a:rPr lang="nl-NL" sz="2200" dirty="0"/>
            </a:br>
            <a:r>
              <a:rPr lang="nl-NL" sz="2200" b="1" dirty="0">
                <a:solidFill>
                  <a:srgbClr val="C00000"/>
                </a:solidFill>
              </a:rPr>
              <a:t>fraude</a:t>
            </a:r>
          </a:p>
          <a:p>
            <a:endParaRPr lang="nl-NL" sz="2200" dirty="0"/>
          </a:p>
          <a:p>
            <a:r>
              <a:rPr lang="nl-NL" sz="2200" dirty="0"/>
              <a:t>Bijvoorbeeld:</a:t>
            </a:r>
          </a:p>
          <a:p>
            <a:pPr lvl="1"/>
            <a:r>
              <a:rPr lang="nl-NL" sz="1800" dirty="0"/>
              <a:t>fiets verkopen en dan als gestolen opgeven</a:t>
            </a:r>
          </a:p>
          <a:p>
            <a:pPr lvl="1"/>
            <a:r>
              <a:rPr lang="nl-NL" sz="1800" dirty="0"/>
              <a:t>verzwijgen dat je fiets niet op slot stond (terwijl dat wel voorwaarde is van de verzekering)</a:t>
            </a:r>
          </a:p>
        </p:txBody>
      </p:sp>
      <p:pic>
        <p:nvPicPr>
          <p:cNvPr id="8" name="Afbeelding 7" descr="Afbeelding met tekst, soep&#10;&#10;Automatisch gegenereerde beschrijving">
            <a:extLst>
              <a:ext uri="{FF2B5EF4-FFF2-40B4-BE49-F238E27FC236}">
                <a16:creationId xmlns:a16="http://schemas.microsoft.com/office/drawing/2014/main" id="{33C7F6C3-3971-44D3-8ED8-AE7FE492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67" y="4047167"/>
            <a:ext cx="3509659" cy="281083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1244FA7-E0AF-44F6-A02F-BA8723801BBD}"/>
              </a:ext>
            </a:extLst>
          </p:cNvPr>
          <p:cNvSpPr txBox="1"/>
          <p:nvPr/>
        </p:nvSpPr>
        <p:spPr>
          <a:xfrm rot="20501468">
            <a:off x="1440897" y="3100714"/>
            <a:ext cx="7675499" cy="523220"/>
          </a:xfrm>
          <a:prstGeom prst="rect">
            <a:avLst/>
          </a:prstGeom>
          <a:ln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b="1" dirty="0"/>
              <a:t>meer claims = meer kosten = hogere premie</a:t>
            </a:r>
          </a:p>
        </p:txBody>
      </p:sp>
    </p:spTree>
    <p:extLst>
      <p:ext uri="{BB962C8B-B14F-4D97-AF65-F5344CB8AC3E}">
        <p14:creationId xmlns:p14="http://schemas.microsoft.com/office/powerpoint/2010/main" val="16601562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0D5C78-E2AE-43F8-92D3-80B2F92B1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4" y="707414"/>
            <a:ext cx="2295832" cy="1739093"/>
          </a:xfrm>
          <a:prstGeom prst="rect">
            <a:avLst/>
          </a:prstGeom>
        </p:spPr>
      </p:pic>
      <p:pic>
        <p:nvPicPr>
          <p:cNvPr id="1028" name="Picture 4" descr="Schade - Scooter Select">
            <a:extLst>
              <a:ext uri="{FF2B5EF4-FFF2-40B4-BE49-F238E27FC236}">
                <a16:creationId xmlns:a16="http://schemas.microsoft.com/office/drawing/2014/main" id="{CD33B063-1ADF-434D-A1DC-B9274C17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83" y="435743"/>
            <a:ext cx="5648316" cy="23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B6A626-DD27-49F6-892F-335EA27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 eigen risico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8E2D6081-2020-48A1-8E0B-B8D7821C77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700" y="5652135"/>
            <a:ext cx="585267" cy="585267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A1136CC-93A8-4E61-A4BB-119072E0282D}"/>
              </a:ext>
            </a:extLst>
          </p:cNvPr>
          <p:cNvSpPr/>
          <p:nvPr/>
        </p:nvSpPr>
        <p:spPr>
          <a:xfrm>
            <a:off x="6455283" y="435743"/>
            <a:ext cx="5648316" cy="6338655"/>
          </a:xfrm>
          <a:prstGeom prst="rect">
            <a:avLst/>
          </a:prstGeom>
          <a:noFill/>
          <a:ln w="349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F9E33B-7907-4394-A837-06E1270B59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359" y="3280312"/>
            <a:ext cx="1652364" cy="1943612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2E0B6F33-A197-4730-84CB-0CB13779607B}"/>
              </a:ext>
            </a:extLst>
          </p:cNvPr>
          <p:cNvSpPr/>
          <p:nvPr/>
        </p:nvSpPr>
        <p:spPr>
          <a:xfrm>
            <a:off x="10005483" y="2764294"/>
            <a:ext cx="1652364" cy="542925"/>
          </a:xfrm>
          <a:custGeom>
            <a:avLst/>
            <a:gdLst>
              <a:gd name="connsiteX0" fmla="*/ 0 w 1200150"/>
              <a:gd name="connsiteY0" fmla="*/ 47625 h 542925"/>
              <a:gd name="connsiteX1" fmla="*/ 66675 w 1200150"/>
              <a:gd name="connsiteY1" fmla="*/ 542925 h 542925"/>
              <a:gd name="connsiteX2" fmla="*/ 1200150 w 1200150"/>
              <a:gd name="connsiteY2" fmla="*/ 542925 h 542925"/>
              <a:gd name="connsiteX3" fmla="*/ 1143000 w 1200150"/>
              <a:gd name="connsiteY3" fmla="*/ 0 h 542925"/>
              <a:gd name="connsiteX4" fmla="*/ 0 w 1200150"/>
              <a:gd name="connsiteY4" fmla="*/ 476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42925">
                <a:moveTo>
                  <a:pt x="0" y="47625"/>
                </a:moveTo>
                <a:lnTo>
                  <a:pt x="66675" y="542925"/>
                </a:lnTo>
                <a:lnTo>
                  <a:pt x="1200150" y="542925"/>
                </a:lnTo>
                <a:lnTo>
                  <a:pt x="114300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>
                <a:latin typeface="Broadway" panose="04040905080B02020502" pitchFamily="82" charset="0"/>
              </a:rPr>
              <a:t>verzekering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848BA2C-4073-4AEF-932B-473777154A7F}"/>
              </a:ext>
            </a:extLst>
          </p:cNvPr>
          <p:cNvSpPr/>
          <p:nvPr/>
        </p:nvSpPr>
        <p:spPr>
          <a:xfrm>
            <a:off x="8326731" y="3307219"/>
            <a:ext cx="1057275" cy="3153398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€ 800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1F2FDE-9F91-482E-A5EC-542E636D2F4B}"/>
              </a:ext>
            </a:extLst>
          </p:cNvPr>
          <p:cNvSpPr txBox="1"/>
          <p:nvPr/>
        </p:nvSpPr>
        <p:spPr>
          <a:xfrm>
            <a:off x="8391138" y="29378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ED4D0F"/>
                </a:solidFill>
              </a:rPr>
              <a:t>schade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A5E5509-E48A-42D6-B25A-47E5BF492A21}"/>
              </a:ext>
            </a:extLst>
          </p:cNvPr>
          <p:cNvSpPr/>
          <p:nvPr/>
        </p:nvSpPr>
        <p:spPr>
          <a:xfrm>
            <a:off x="8326729" y="5483370"/>
            <a:ext cx="1057275" cy="9772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€ 200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C519BC4-12D1-4536-B0E8-16ACF46C1ADD}"/>
              </a:ext>
            </a:extLst>
          </p:cNvPr>
          <p:cNvSpPr/>
          <p:nvPr/>
        </p:nvSpPr>
        <p:spPr>
          <a:xfrm>
            <a:off x="8326731" y="3307219"/>
            <a:ext cx="1057275" cy="2176151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€ 600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1B303BD-0A3F-4847-89A8-B24F600C4A31}"/>
              </a:ext>
            </a:extLst>
          </p:cNvPr>
          <p:cNvSpPr/>
          <p:nvPr/>
        </p:nvSpPr>
        <p:spPr>
          <a:xfrm>
            <a:off x="9305544" y="3913632"/>
            <a:ext cx="1005840" cy="449580"/>
          </a:xfrm>
          <a:prstGeom prst="rightArrow">
            <a:avLst/>
          </a:prstGeom>
          <a:solidFill>
            <a:srgbClr val="25881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29BD7AF1-D1D1-4629-A1E8-B96EEE9B21D9}"/>
              </a:ext>
            </a:extLst>
          </p:cNvPr>
          <p:cNvSpPr/>
          <p:nvPr/>
        </p:nvSpPr>
        <p:spPr>
          <a:xfrm rot="10800000">
            <a:off x="7706521" y="5760654"/>
            <a:ext cx="737501" cy="368230"/>
          </a:xfrm>
          <a:prstGeom prst="rightArrow">
            <a:avLst/>
          </a:prstGeom>
          <a:solidFill>
            <a:srgbClr val="C00000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0E74C7BB-EB22-4F61-8EC8-7897CA511659}"/>
              </a:ext>
            </a:extLst>
          </p:cNvPr>
          <p:cNvSpPr/>
          <p:nvPr/>
        </p:nvSpPr>
        <p:spPr>
          <a:xfrm>
            <a:off x="9454341" y="5682027"/>
            <a:ext cx="1600200" cy="561975"/>
          </a:xfrm>
          <a:custGeom>
            <a:avLst/>
            <a:gdLst>
              <a:gd name="connsiteX0" fmla="*/ 104775 w 1600200"/>
              <a:gd name="connsiteY0" fmla="*/ 0 h 561975"/>
              <a:gd name="connsiteX1" fmla="*/ 0 w 1600200"/>
              <a:gd name="connsiteY1" fmla="*/ 457200 h 561975"/>
              <a:gd name="connsiteX2" fmla="*/ 1600200 w 1600200"/>
              <a:gd name="connsiteY2" fmla="*/ 561975 h 561975"/>
              <a:gd name="connsiteX3" fmla="*/ 1562100 w 1600200"/>
              <a:gd name="connsiteY3" fmla="*/ 85725 h 561975"/>
              <a:gd name="connsiteX4" fmla="*/ 104775 w 1600200"/>
              <a:gd name="connsiteY4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561975">
                <a:moveTo>
                  <a:pt x="104775" y="0"/>
                </a:moveTo>
                <a:lnTo>
                  <a:pt x="0" y="457200"/>
                </a:lnTo>
                <a:lnTo>
                  <a:pt x="1600200" y="561975"/>
                </a:lnTo>
                <a:lnTo>
                  <a:pt x="1562100" y="85725"/>
                </a:lnTo>
                <a:lnTo>
                  <a:pt x="1047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Broadway" panose="04040905080B02020502" pitchFamily="82" charset="0"/>
              </a:rPr>
              <a:t>eigen risico</a:t>
            </a:r>
          </a:p>
        </p:txBody>
      </p:sp>
      <p:sp>
        <p:nvSpPr>
          <p:cNvPr id="22" name="Tijdelijke aanduiding voor inhoud 4">
            <a:extLst>
              <a:ext uri="{FF2B5EF4-FFF2-40B4-BE49-F238E27FC236}">
                <a16:creationId xmlns:a16="http://schemas.microsoft.com/office/drawing/2014/main" id="{747D57EE-3BC6-4B6A-B693-F8820DA822AC}"/>
              </a:ext>
            </a:extLst>
          </p:cNvPr>
          <p:cNvSpPr txBox="1">
            <a:spLocks/>
          </p:cNvSpPr>
          <p:nvPr/>
        </p:nvSpPr>
        <p:spPr>
          <a:xfrm>
            <a:off x="355600" y="1825625"/>
            <a:ext cx="525801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200" dirty="0"/>
              <a:t>Bij schade moet je eerst zelf (een deel van) de schade betalen.</a:t>
            </a:r>
          </a:p>
          <a:p>
            <a:pPr marL="0" indent="0">
              <a:buNone/>
            </a:pPr>
            <a:endParaRPr lang="nl-NL" sz="2200" dirty="0"/>
          </a:p>
          <a:p>
            <a:pPr marL="447675" indent="-447675">
              <a:buNone/>
            </a:pPr>
            <a:r>
              <a:rPr lang="nl-NL" sz="2200" dirty="0"/>
              <a:t>→	minder kosten voor de verzekeraar</a:t>
            </a:r>
            <a:br>
              <a:rPr lang="nl-NL" sz="2200" dirty="0"/>
            </a:br>
            <a:r>
              <a:rPr lang="nl-NL" sz="2200" dirty="0"/>
              <a:t>(lagere premie)</a:t>
            </a:r>
          </a:p>
          <a:p>
            <a:pPr marL="447675" indent="-447675">
              <a:buNone/>
            </a:pPr>
            <a:endParaRPr lang="nl-NL" sz="2200" dirty="0"/>
          </a:p>
          <a:p>
            <a:pPr marL="447675" indent="-447675">
              <a:buNone/>
            </a:pPr>
            <a:r>
              <a:rPr lang="nl-NL" sz="2200" dirty="0"/>
              <a:t>→	voorzichtiger gedragen</a:t>
            </a:r>
            <a:br>
              <a:rPr lang="nl-NL" sz="2200" dirty="0"/>
            </a:br>
            <a:r>
              <a:rPr lang="nl-NL" sz="2200" dirty="0"/>
              <a:t>= minder nalatig gedrag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385CA5-396F-4E72-A961-43D443E0E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48" y="4650706"/>
            <a:ext cx="1057274" cy="21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46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5" grpId="0" animBg="1"/>
      <p:bldP spid="18" grpId="0" animBg="1"/>
      <p:bldP spid="16" grpId="0" animBg="1"/>
      <p:bldP spid="2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AAE067A-6742-4933-AB97-0A2CC6ADD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95" y="2973092"/>
            <a:ext cx="720000" cy="72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6283AA3-0DAD-4B22-8A79-B9CD1E2D8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599" y="2994620"/>
            <a:ext cx="204843" cy="21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05D8A-ADBE-4D0E-809C-25C42E4E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Averechtse selectie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37A1AE-9236-420E-B523-B0C0DAE8A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31" y="4250180"/>
            <a:ext cx="720000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5B55A9-9F9C-4654-AEE2-B46C8F3322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5" y="3582580"/>
            <a:ext cx="720000" cy="72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2C6E0C-8E41-4E4F-8804-24DDD4E50A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5" y="4006456"/>
            <a:ext cx="720000" cy="7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AD207B2-2BAE-40AA-BD5D-3DAFB5659D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379" y="3589528"/>
            <a:ext cx="243573" cy="216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84CF2CE-DA95-4362-AE10-B77B8EBFC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205" y="4268757"/>
            <a:ext cx="243573" cy="216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B9D0CB-4B48-4091-9857-D6561DE4B0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75" y="3014251"/>
            <a:ext cx="720000" cy="720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75FB98C-9CF0-49B9-8943-F07E1541D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08" y="4215232"/>
            <a:ext cx="720000" cy="72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C95464-53F8-4ED0-B07C-CDD5B423C5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21" y="3283590"/>
            <a:ext cx="720000" cy="72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39DE8EA-8BEE-4814-A9CC-D23F66319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588" y="4234477"/>
            <a:ext cx="204843" cy="216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1063CC4-B1F7-49A1-8D98-0C036E12D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943" y="3022240"/>
            <a:ext cx="204843" cy="216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677DED0-2341-4267-93A6-3BDE85B1B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7812" y="3287540"/>
            <a:ext cx="204843" cy="216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862A897-7485-418B-B6BC-24591BDB30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0355" y="2658589"/>
            <a:ext cx="2376264" cy="279510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C869A0A4-66CA-4B42-AD4D-D1A074E6B13F}"/>
              </a:ext>
            </a:extLst>
          </p:cNvPr>
          <p:cNvSpPr txBox="1"/>
          <p:nvPr/>
        </p:nvSpPr>
        <p:spPr>
          <a:xfrm>
            <a:off x="8995933" y="3102938"/>
            <a:ext cx="248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Goede risico’s</a:t>
            </a:r>
            <a:br>
              <a:rPr lang="nl-NL" b="1" dirty="0">
                <a:solidFill>
                  <a:prstClr val="black"/>
                </a:solidFill>
                <a:latin typeface="Calibri"/>
              </a:rPr>
            </a:br>
            <a:r>
              <a:rPr lang="nl-NL" dirty="0">
                <a:solidFill>
                  <a:prstClr val="black"/>
                </a:solidFill>
                <a:latin typeface="Calibri"/>
              </a:rPr>
              <a:t>gemiddeld € 100 schade</a:t>
            </a:r>
          </a:p>
        </p:txBody>
      </p:sp>
      <p:pic>
        <p:nvPicPr>
          <p:cNvPr id="28" name="Graphic 27" descr="{0} met effen opvulling">
            <a:extLst>
              <a:ext uri="{FF2B5EF4-FFF2-40B4-BE49-F238E27FC236}">
                <a16:creationId xmlns:a16="http://schemas.microsoft.com/office/drawing/2014/main" id="{54E5FD5E-A46F-4A3A-A306-FADC88823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7909" y="3733739"/>
            <a:ext cx="1603960" cy="1603960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A7F0783E-5C7B-4378-AD7E-5F540464E17F}"/>
              </a:ext>
            </a:extLst>
          </p:cNvPr>
          <p:cNvSpPr txBox="1"/>
          <p:nvPr/>
        </p:nvSpPr>
        <p:spPr>
          <a:xfrm>
            <a:off x="8995933" y="3945591"/>
            <a:ext cx="248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Slechte risico’s</a:t>
            </a:r>
            <a:br>
              <a:rPr lang="nl-NL" b="1" dirty="0">
                <a:solidFill>
                  <a:prstClr val="black"/>
                </a:solidFill>
                <a:latin typeface="Calibri"/>
              </a:rPr>
            </a:br>
            <a:r>
              <a:rPr lang="nl-NL" dirty="0">
                <a:solidFill>
                  <a:prstClr val="black"/>
                </a:solidFill>
                <a:latin typeface="Calibri"/>
              </a:rPr>
              <a:t>gemiddeld € 500 schade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059E9CE-659E-4D15-9EB5-DD811B98D266}"/>
              </a:ext>
            </a:extLst>
          </p:cNvPr>
          <p:cNvSpPr txBox="1"/>
          <p:nvPr/>
        </p:nvSpPr>
        <p:spPr>
          <a:xfrm>
            <a:off x="5751354" y="5237106"/>
            <a:ext cx="233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  <a:latin typeface="Calibri"/>
              </a:rPr>
              <a:t>Iedereen</a:t>
            </a:r>
            <a:r>
              <a:rPr lang="nl-NL" b="1" dirty="0">
                <a:solidFill>
                  <a:prstClr val="black"/>
                </a:solidFill>
                <a:latin typeface="Calibri"/>
              </a:rPr>
              <a:t> € 300 premie</a:t>
            </a: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1A42C692-A22F-46AE-9DE6-F850CE4C1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286" y="4021859"/>
            <a:ext cx="243573" cy="21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AD1FB3D-202D-4314-B018-069A2E667B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7" y="3077680"/>
            <a:ext cx="720000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981C79-18C2-414E-A3BF-048FB1CCE9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371" y="3087548"/>
            <a:ext cx="243573" cy="216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CDFBAC4-208D-402C-B323-C2FEF3413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0" y="3333092"/>
            <a:ext cx="720000" cy="72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4D2CE7-5D9E-4933-B49C-B44C4B93B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164" y="3340660"/>
            <a:ext cx="243573" cy="216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C43AF4-EC51-4A15-9C56-83BE9067E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414141">
                  <a:alpha val="12157"/>
                </a:srgbClr>
              </a:clrFrom>
              <a:clrTo>
                <a:srgbClr val="414141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04" y="3998492"/>
            <a:ext cx="720000" cy="720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B84CA27-E5EC-4983-BA39-42270F22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875" y="4008658"/>
            <a:ext cx="204843" cy="216000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ABFAE11D-E812-48A5-A52B-6619152AE559}"/>
              </a:ext>
            </a:extLst>
          </p:cNvPr>
          <p:cNvSpPr txBox="1"/>
          <p:nvPr/>
        </p:nvSpPr>
        <p:spPr>
          <a:xfrm>
            <a:off x="1059097" y="6125962"/>
            <a:ext cx="678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Door</a:t>
            </a:r>
            <a:r>
              <a:rPr lang="nl-NL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asymmetrische informatie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 is de verzekeraar niet in staat om de goede en slechte risico’s van elkaar te onderscheiden.</a:t>
            </a:r>
            <a:endParaRPr lang="nl-NL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550BF86-B22C-443B-9E07-EC35AB12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6023" y="4044804"/>
            <a:ext cx="204843" cy="216000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9E1A0505-FA2F-49DD-9045-24DF90399C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7293" y="3199053"/>
            <a:ext cx="243573" cy="216000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6D3420FA-1EE9-4415-AF30-3F1243FDAEB0}"/>
              </a:ext>
            </a:extLst>
          </p:cNvPr>
          <p:cNvSpPr txBox="1"/>
          <p:nvPr/>
        </p:nvSpPr>
        <p:spPr>
          <a:xfrm>
            <a:off x="363523" y="1485760"/>
            <a:ext cx="931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uiteindelijk blijft de verzekeraar (vooral) met de slechte risico’s zitten (“verkeerde” selectie)</a:t>
            </a:r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B44A281C-5000-41DB-AB2A-9AC3EC6D5ECF}"/>
              </a:ext>
            </a:extLst>
          </p:cNvPr>
          <p:cNvSpPr/>
          <p:nvPr/>
        </p:nvSpPr>
        <p:spPr>
          <a:xfrm>
            <a:off x="6003746" y="2112901"/>
            <a:ext cx="1652364" cy="542925"/>
          </a:xfrm>
          <a:custGeom>
            <a:avLst/>
            <a:gdLst>
              <a:gd name="connsiteX0" fmla="*/ 0 w 1200150"/>
              <a:gd name="connsiteY0" fmla="*/ 47625 h 542925"/>
              <a:gd name="connsiteX1" fmla="*/ 66675 w 1200150"/>
              <a:gd name="connsiteY1" fmla="*/ 542925 h 542925"/>
              <a:gd name="connsiteX2" fmla="*/ 1200150 w 1200150"/>
              <a:gd name="connsiteY2" fmla="*/ 542925 h 542925"/>
              <a:gd name="connsiteX3" fmla="*/ 1143000 w 1200150"/>
              <a:gd name="connsiteY3" fmla="*/ 0 h 542925"/>
              <a:gd name="connsiteX4" fmla="*/ 0 w 1200150"/>
              <a:gd name="connsiteY4" fmla="*/ 476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42925">
                <a:moveTo>
                  <a:pt x="0" y="47625"/>
                </a:moveTo>
                <a:lnTo>
                  <a:pt x="66675" y="542925"/>
                </a:lnTo>
                <a:lnTo>
                  <a:pt x="1200150" y="542925"/>
                </a:lnTo>
                <a:lnTo>
                  <a:pt x="114300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>
                <a:latin typeface="Broadway" panose="04040905080B02020502" pitchFamily="82" charset="0"/>
              </a:rPr>
              <a:t>verzekeraar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F3D5EE7-98FF-4712-99DE-AFDAAD50E1E6}"/>
              </a:ext>
            </a:extLst>
          </p:cNvPr>
          <p:cNvSpPr txBox="1"/>
          <p:nvPr/>
        </p:nvSpPr>
        <p:spPr>
          <a:xfrm>
            <a:off x="5751354" y="5535397"/>
            <a:ext cx="351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  <a:latin typeface="Calibri"/>
              </a:rPr>
              <a:t>Vrijwillig eigen risico:</a:t>
            </a:r>
            <a:r>
              <a:rPr lang="nl-NL" b="1" dirty="0">
                <a:solidFill>
                  <a:prstClr val="black"/>
                </a:solidFill>
                <a:latin typeface="Calibri"/>
              </a:rPr>
              <a:t> € 200 premie</a:t>
            </a:r>
            <a:endParaRPr lang="nl-N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714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3" grpId="0"/>
      <p:bldP spid="36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0660E-2FF4-4965-B2CC-CE99ED814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Autoverzekering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31177B-EEA2-42C9-951E-876EE46BF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8068159"/>
      </p:ext>
    </p:extLst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C18D26C-7350-441B-9AFB-2D260E18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Autoverzekering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D51DC4C-B9BA-4EB5-BEE3-4FA57104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395019"/>
            <a:ext cx="3850640" cy="2105482"/>
          </a:xfrm>
        </p:spPr>
        <p:txBody>
          <a:bodyPr>
            <a:normAutofit/>
          </a:bodyPr>
          <a:lstStyle/>
          <a:p>
            <a:r>
              <a:rPr lang="nl-NL" sz="1800" dirty="0"/>
              <a:t>Wettelijk </a:t>
            </a:r>
            <a:r>
              <a:rPr lang="nl-NL" sz="1800" b="1" dirty="0"/>
              <a:t>verplicht</a:t>
            </a:r>
          </a:p>
          <a:p>
            <a:r>
              <a:rPr lang="nl-NL" sz="1800" dirty="0"/>
              <a:t>Schade aan anderen</a:t>
            </a:r>
          </a:p>
          <a:p>
            <a:r>
              <a:rPr lang="nl-NL" sz="1800" dirty="0"/>
              <a:t>Premie afhankelijk van gewicht van de auto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96F8D63-0456-4BC7-8140-92BA5CD8B9D4}"/>
              </a:ext>
            </a:extLst>
          </p:cNvPr>
          <p:cNvSpPr/>
          <p:nvPr/>
        </p:nvSpPr>
        <p:spPr>
          <a:xfrm>
            <a:off x="304800" y="1442233"/>
            <a:ext cx="11582400" cy="2657819"/>
          </a:xfrm>
          <a:prstGeom prst="rect">
            <a:avLst/>
          </a:prstGeom>
          <a:solidFill>
            <a:srgbClr val="B5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B4C7518-7A52-451C-B7C8-DB10EE148F5F}"/>
              </a:ext>
            </a:extLst>
          </p:cNvPr>
          <p:cNvGrpSpPr/>
          <p:nvPr/>
        </p:nvGrpSpPr>
        <p:grpSpPr>
          <a:xfrm>
            <a:off x="416029" y="1501226"/>
            <a:ext cx="2393580" cy="2420797"/>
            <a:chOff x="416029" y="1501226"/>
            <a:chExt cx="2393580" cy="2420797"/>
          </a:xfrm>
        </p:grpSpPr>
        <p:pic>
          <p:nvPicPr>
            <p:cNvPr id="12" name="Picture 2" descr="WA casco en WA beperkt casco: wat zijn de verschillen? | Info">
              <a:extLst>
                <a:ext uri="{FF2B5EF4-FFF2-40B4-BE49-F238E27FC236}">
                  <a16:creationId xmlns:a16="http://schemas.microsoft.com/office/drawing/2014/main" id="{784A06A6-11BE-400E-B15D-D34369077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E3E3E4"/>
                </a:clrFrom>
                <a:clrTo>
                  <a:srgbClr val="E3E3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029" y="1501226"/>
              <a:ext cx="2393580" cy="145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6BB271B1-F377-4DB1-BA79-655BF88679E3}"/>
                </a:ext>
              </a:extLst>
            </p:cNvPr>
            <p:cNvSpPr/>
            <p:nvPr/>
          </p:nvSpPr>
          <p:spPr>
            <a:xfrm>
              <a:off x="452612" y="3026764"/>
              <a:ext cx="2320414" cy="895259"/>
            </a:xfrm>
            <a:prstGeom prst="round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nl-NL" dirty="0">
                  <a:solidFill>
                    <a:schemeClr val="tx1"/>
                  </a:solidFill>
                </a:rPr>
                <a:t>Basis verzekerd</a:t>
              </a:r>
            </a:p>
            <a:p>
              <a:pPr algn="ctr">
                <a:spcAft>
                  <a:spcPts val="600"/>
                </a:spcAft>
              </a:pPr>
              <a:r>
                <a:rPr lang="nl-NL" sz="1200" dirty="0">
                  <a:solidFill>
                    <a:schemeClr val="tx1"/>
                  </a:solidFill>
                </a:rPr>
                <a:t>Wettelijke Aansprakelijkheid</a:t>
              </a:r>
              <a:endParaRPr lang="nl-N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87EDB38-F62B-429A-8474-DC124063D91E}"/>
              </a:ext>
            </a:extLst>
          </p:cNvPr>
          <p:cNvGrpSpPr/>
          <p:nvPr/>
        </p:nvGrpSpPr>
        <p:grpSpPr>
          <a:xfrm>
            <a:off x="4894275" y="1501224"/>
            <a:ext cx="2393580" cy="2420799"/>
            <a:chOff x="4894275" y="1501224"/>
            <a:chExt cx="2393580" cy="2420799"/>
          </a:xfrm>
        </p:grpSpPr>
        <p:pic>
          <p:nvPicPr>
            <p:cNvPr id="13" name="Picture 2" descr="WA casco en WA beperkt casco: wat zijn de verschillen? | Info">
              <a:extLst>
                <a:ext uri="{FF2B5EF4-FFF2-40B4-BE49-F238E27FC236}">
                  <a16:creationId xmlns:a16="http://schemas.microsoft.com/office/drawing/2014/main" id="{06AA610E-2D29-43E5-B6CC-3FFF89C94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E3E3E4"/>
                </a:clrFrom>
                <a:clrTo>
                  <a:srgbClr val="E3E3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94275" y="1501224"/>
              <a:ext cx="2393580" cy="145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4C58BC62-FAD4-46C5-95F8-5994023D0613}"/>
                </a:ext>
              </a:extLst>
            </p:cNvPr>
            <p:cNvSpPr/>
            <p:nvPr/>
          </p:nvSpPr>
          <p:spPr>
            <a:xfrm>
              <a:off x="4930858" y="3026764"/>
              <a:ext cx="2320414" cy="895259"/>
            </a:xfrm>
            <a:prstGeom prst="roundRect">
              <a:avLst/>
            </a:prstGeom>
            <a:solidFill>
              <a:srgbClr val="1A80B6"/>
            </a:solidFill>
            <a:ln>
              <a:solidFill>
                <a:srgbClr val="1A8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nl-NL" dirty="0">
                  <a:solidFill>
                    <a:schemeClr val="tx1"/>
                  </a:solidFill>
                </a:rPr>
                <a:t>Meer verzekerd</a:t>
              </a:r>
            </a:p>
            <a:p>
              <a:pPr algn="ctr">
                <a:spcAft>
                  <a:spcPts val="600"/>
                </a:spcAft>
              </a:pPr>
              <a:r>
                <a:rPr lang="nl-NL" sz="1200" dirty="0">
                  <a:solidFill>
                    <a:schemeClr val="tx1"/>
                  </a:solidFill>
                </a:rPr>
                <a:t>WA + beperkt casco</a:t>
              </a:r>
              <a:endParaRPr lang="nl-N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28F45605-DA28-4B57-B834-63E5EDDD0B74}"/>
              </a:ext>
            </a:extLst>
          </p:cNvPr>
          <p:cNvGrpSpPr/>
          <p:nvPr/>
        </p:nvGrpSpPr>
        <p:grpSpPr>
          <a:xfrm>
            <a:off x="9372520" y="1501224"/>
            <a:ext cx="2393581" cy="2420799"/>
            <a:chOff x="9372520" y="1501224"/>
            <a:chExt cx="2393581" cy="2420799"/>
          </a:xfrm>
        </p:grpSpPr>
        <p:pic>
          <p:nvPicPr>
            <p:cNvPr id="11" name="Picture 2" descr="WA casco en WA beperkt casco: wat zijn de verschillen? | Info">
              <a:extLst>
                <a:ext uri="{FF2B5EF4-FFF2-40B4-BE49-F238E27FC236}">
                  <a16:creationId xmlns:a16="http://schemas.microsoft.com/office/drawing/2014/main" id="{FFC321F4-BD3E-4F1D-802C-21C6782AB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E3E3E4"/>
                </a:clrFrom>
                <a:clrTo>
                  <a:srgbClr val="E3E3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72520" y="1501224"/>
              <a:ext cx="2393581" cy="145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ECE65738-1E2A-4A9E-BCFD-EA47532818C0}"/>
                </a:ext>
              </a:extLst>
            </p:cNvPr>
            <p:cNvSpPr/>
            <p:nvPr/>
          </p:nvSpPr>
          <p:spPr>
            <a:xfrm>
              <a:off x="9409103" y="3026764"/>
              <a:ext cx="2320414" cy="895259"/>
            </a:xfrm>
            <a:prstGeom prst="roundRect">
              <a:avLst/>
            </a:prstGeom>
            <a:solidFill>
              <a:srgbClr val="258812"/>
            </a:solidFill>
            <a:ln>
              <a:solidFill>
                <a:srgbClr val="258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nl-NL" dirty="0">
                  <a:solidFill>
                    <a:schemeClr val="tx1"/>
                  </a:solidFill>
                </a:rPr>
                <a:t>Volledig verzekerd</a:t>
              </a:r>
            </a:p>
            <a:p>
              <a:pPr algn="ctr">
                <a:spcAft>
                  <a:spcPts val="600"/>
                </a:spcAft>
              </a:pPr>
              <a:r>
                <a:rPr lang="nl-NL" sz="1200" dirty="0">
                  <a:solidFill>
                    <a:schemeClr val="tx1"/>
                  </a:solidFill>
                </a:rPr>
                <a:t>WA + volledig casco (</a:t>
              </a:r>
              <a:r>
                <a:rPr lang="nl-NL" sz="1200" dirty="0" err="1">
                  <a:solidFill>
                    <a:schemeClr val="tx1"/>
                  </a:solidFill>
                </a:rPr>
                <a:t>All</a:t>
              </a:r>
              <a:r>
                <a:rPr lang="nl-NL" sz="1200" dirty="0">
                  <a:solidFill>
                    <a:schemeClr val="tx1"/>
                  </a:solidFill>
                </a:rPr>
                <a:t> Risk)</a:t>
              </a:r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jdelijke aanduiding voor inhoud 7">
            <a:extLst>
              <a:ext uri="{FF2B5EF4-FFF2-40B4-BE49-F238E27FC236}">
                <a16:creationId xmlns:a16="http://schemas.microsoft.com/office/drawing/2014/main" id="{9430EE04-8C86-4F18-8334-A6D3D5E57CA5}"/>
              </a:ext>
            </a:extLst>
          </p:cNvPr>
          <p:cNvSpPr txBox="1">
            <a:spLocks/>
          </p:cNvSpPr>
          <p:nvPr/>
        </p:nvSpPr>
        <p:spPr>
          <a:xfrm>
            <a:off x="4598219" y="4395019"/>
            <a:ext cx="3184013" cy="177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Dekt niet alleen schade aan anderen</a:t>
            </a:r>
          </a:p>
          <a:p>
            <a:r>
              <a:rPr lang="nl-NL" sz="1800" dirty="0"/>
              <a:t>maar ook sommige schade aan de eigen auto</a:t>
            </a:r>
            <a:br>
              <a:rPr lang="nl-NL" sz="1800" dirty="0"/>
            </a:br>
            <a:r>
              <a:rPr lang="nl-NL" sz="1800" dirty="0"/>
              <a:t>(diefstal, brand, hagel)</a:t>
            </a:r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CE4E0578-B394-465E-9B9E-D0CD4EAD0353}"/>
              </a:ext>
            </a:extLst>
          </p:cNvPr>
          <p:cNvSpPr txBox="1">
            <a:spLocks/>
          </p:cNvSpPr>
          <p:nvPr/>
        </p:nvSpPr>
        <p:spPr>
          <a:xfrm>
            <a:off x="8840838" y="4395019"/>
            <a:ext cx="3184013" cy="177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Dekt alle schade</a:t>
            </a:r>
          </a:p>
          <a:p>
            <a:r>
              <a:rPr lang="nl-NL" sz="1800" dirty="0"/>
              <a:t>Ook bij eigen schuld</a:t>
            </a:r>
          </a:p>
          <a:p>
            <a:r>
              <a:rPr lang="nl-NL" sz="1800" dirty="0"/>
              <a:t>Premie afhankelijk van </a:t>
            </a:r>
            <a:r>
              <a:rPr lang="nl-NL" sz="1800" dirty="0" err="1"/>
              <a:t>catalogus-waarde</a:t>
            </a:r>
            <a:r>
              <a:rPr lang="nl-NL" sz="1800" dirty="0"/>
              <a:t> van de auto.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DA9B53B-1889-4259-B791-4DD69D95E388}"/>
              </a:ext>
            </a:extLst>
          </p:cNvPr>
          <p:cNvSpPr txBox="1"/>
          <p:nvPr/>
        </p:nvSpPr>
        <p:spPr>
          <a:xfrm>
            <a:off x="3143906" y="6346317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Alle premie’s zijn ook afhankelijk van postcode.</a:t>
            </a:r>
          </a:p>
        </p:txBody>
      </p:sp>
    </p:spTree>
    <p:extLst>
      <p:ext uri="{BB962C8B-B14F-4D97-AF65-F5344CB8AC3E}">
        <p14:creationId xmlns:p14="http://schemas.microsoft.com/office/powerpoint/2010/main" val="10415626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10342</TotalTime>
  <Words>604</Words>
  <Application>Microsoft Office PowerPoint</Application>
  <PresentationFormat>Breedbeeld</PresentationFormat>
  <Paragraphs>159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Broadway</vt:lpstr>
      <vt:lpstr>Calibri</vt:lpstr>
      <vt:lpstr>Economielokaal vwoNieuw</vt:lpstr>
      <vt:lpstr>Verzekeren</vt:lpstr>
      <vt:lpstr>PowerPoint-presentatie</vt:lpstr>
      <vt:lpstr>Verzekeren</vt:lpstr>
      <vt:lpstr>Verplicht / Vrijwillig</vt:lpstr>
      <vt:lpstr>Gedragsverandering</vt:lpstr>
      <vt:lpstr>Verplicht eigen risico</vt:lpstr>
      <vt:lpstr>Averechtse selectie</vt:lpstr>
      <vt:lpstr>Autoverzekering</vt:lpstr>
      <vt:lpstr>Autoverzekering</vt:lpstr>
      <vt:lpstr>Bonus-malus ladder</vt:lpstr>
      <vt:lpstr>Zorgverzekering</vt:lpstr>
      <vt:lpstr>De zorgdriehoek</vt:lpstr>
      <vt:lpstr>De zorgdriehoek</vt:lpstr>
      <vt:lpstr>De basisverzekering</vt:lpstr>
      <vt:lpstr>Zorgtoeslag</vt:lpstr>
      <vt:lpstr>De aanvullende verzekering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Verzekeren</dc:title>
  <dc:creator>Paul Bloemers</dc:creator>
  <cp:lastModifiedBy>Paul Bloemers</cp:lastModifiedBy>
  <cp:revision>2</cp:revision>
  <dcterms:created xsi:type="dcterms:W3CDTF">2021-01-19T18:11:23Z</dcterms:created>
  <dcterms:modified xsi:type="dcterms:W3CDTF">2021-12-16T07:28:34Z</dcterms:modified>
</cp:coreProperties>
</file>