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60" r:id="rId2"/>
  </p:sldMasterIdLst>
  <p:notesMasterIdLst>
    <p:notesMasterId r:id="rId37"/>
  </p:notesMasterIdLst>
  <p:sldIdLst>
    <p:sldId id="256" r:id="rId3"/>
    <p:sldId id="283" r:id="rId4"/>
    <p:sldId id="280" r:id="rId5"/>
    <p:sldId id="284" r:id="rId6"/>
    <p:sldId id="285" r:id="rId7"/>
    <p:sldId id="286" r:id="rId8"/>
    <p:sldId id="287" r:id="rId9"/>
    <p:sldId id="288" r:id="rId10"/>
    <p:sldId id="277" r:id="rId11"/>
    <p:sldId id="289" r:id="rId12"/>
    <p:sldId id="263" r:id="rId13"/>
    <p:sldId id="282" r:id="rId14"/>
    <p:sldId id="262" r:id="rId15"/>
    <p:sldId id="290" r:id="rId16"/>
    <p:sldId id="300" r:id="rId17"/>
    <p:sldId id="301" r:id="rId18"/>
    <p:sldId id="302" r:id="rId19"/>
    <p:sldId id="265" r:id="rId20"/>
    <p:sldId id="298" r:id="rId21"/>
    <p:sldId id="294" r:id="rId22"/>
    <p:sldId id="267" r:id="rId23"/>
    <p:sldId id="268" r:id="rId24"/>
    <p:sldId id="296" r:id="rId25"/>
    <p:sldId id="305" r:id="rId26"/>
    <p:sldId id="297" r:id="rId27"/>
    <p:sldId id="295" r:id="rId28"/>
    <p:sldId id="270" r:id="rId29"/>
    <p:sldId id="271" r:id="rId30"/>
    <p:sldId id="299" r:id="rId31"/>
    <p:sldId id="281" r:id="rId32"/>
    <p:sldId id="278" r:id="rId33"/>
    <p:sldId id="279" r:id="rId34"/>
    <p:sldId id="303" r:id="rId35"/>
    <p:sldId id="273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002060"/>
    <a:srgbClr val="258812"/>
    <a:srgbClr val="CD96A8"/>
    <a:srgbClr val="368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51C53-E7C1-40F1-BF00-D2694A704C9E}" v="1301" dt="2021-12-14T16:37:05.362"/>
    <p1510:client id="{4511F62A-5F64-4CBE-8178-149F62D4D9A1}" v="669" dt="2021-12-15T12:30:19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C2FD4BA6-3BB1-42AE-9E93-F88E17828480}"/>
    <pc:docChg chg="undo custSel addSld delSld modSld sldOrd">
      <pc:chgData name="Paul Bloemers" userId="fe3832ff3b233e04" providerId="LiveId" clId="{C2FD4BA6-3BB1-42AE-9E93-F88E17828480}" dt="2019-09-07T08:18:28.437" v="1994" actId="14100"/>
      <pc:docMkLst>
        <pc:docMk/>
      </pc:docMkLst>
      <pc:sldChg chg="modSp">
        <pc:chgData name="Paul Bloemers" userId="fe3832ff3b233e04" providerId="LiveId" clId="{C2FD4BA6-3BB1-42AE-9E93-F88E17828480}" dt="2019-09-04T09:49:53.180" v="82" actId="207"/>
        <pc:sldMkLst>
          <pc:docMk/>
          <pc:sldMk cId="4010793416" sldId="257"/>
        </pc:sldMkLst>
        <pc:graphicFrameChg chg="mod modGraphic">
          <ac:chgData name="Paul Bloemers" userId="fe3832ff3b233e04" providerId="LiveId" clId="{C2FD4BA6-3BB1-42AE-9E93-F88E17828480}" dt="2019-09-04T09:49:53.180" v="82" actId="207"/>
          <ac:graphicFrameMkLst>
            <pc:docMk/>
            <pc:sldMk cId="4010793416" sldId="257"/>
            <ac:graphicFrameMk id="7" creationId="{00000000-0000-0000-0000-000000000000}"/>
          </ac:graphicFrameMkLst>
        </pc:graphicFrameChg>
      </pc:sldChg>
      <pc:sldChg chg="modSp">
        <pc:chgData name="Paul Bloemers" userId="fe3832ff3b233e04" providerId="LiveId" clId="{C2FD4BA6-3BB1-42AE-9E93-F88E17828480}" dt="2019-09-04T10:13:42.816" v="227" actId="20577"/>
        <pc:sldMkLst>
          <pc:docMk/>
          <pc:sldMk cId="3626261088" sldId="258"/>
        </pc:sldMkLst>
        <pc:spChg chg="mod">
          <ac:chgData name="Paul Bloemers" userId="fe3832ff3b233e04" providerId="LiveId" clId="{C2FD4BA6-3BB1-42AE-9E93-F88E17828480}" dt="2019-09-04T10:13:42.816" v="227" actId="20577"/>
          <ac:spMkLst>
            <pc:docMk/>
            <pc:sldMk cId="3626261088" sldId="258"/>
            <ac:spMk id="2" creationId="{00000000-0000-0000-0000-000000000000}"/>
          </ac:spMkLst>
        </pc:spChg>
        <pc:spChg chg="mod">
          <ac:chgData name="Paul Bloemers" userId="fe3832ff3b233e04" providerId="LiveId" clId="{C2FD4BA6-3BB1-42AE-9E93-F88E17828480}" dt="2019-09-04T09:58:26.471" v="181" actId="20577"/>
          <ac:spMkLst>
            <pc:docMk/>
            <pc:sldMk cId="3626261088" sldId="258"/>
            <ac:spMk id="3" creationId="{00000000-0000-0000-0000-000000000000}"/>
          </ac:spMkLst>
        </pc:spChg>
      </pc:sldChg>
      <pc:sldChg chg="modSp">
        <pc:chgData name="Paul Bloemers" userId="fe3832ff3b233e04" providerId="LiveId" clId="{C2FD4BA6-3BB1-42AE-9E93-F88E17828480}" dt="2019-09-04T09:51:22.457" v="116" actId="20577"/>
        <pc:sldMkLst>
          <pc:docMk/>
          <pc:sldMk cId="1025661555" sldId="259"/>
        </pc:sldMkLst>
        <pc:graphicFrameChg chg="modGraphic">
          <ac:chgData name="Paul Bloemers" userId="fe3832ff3b233e04" providerId="LiveId" clId="{C2FD4BA6-3BB1-42AE-9E93-F88E17828480}" dt="2019-09-04T09:51:22.457" v="116" actId="20577"/>
          <ac:graphicFrameMkLst>
            <pc:docMk/>
            <pc:sldMk cId="1025661555" sldId="259"/>
            <ac:graphicFrameMk id="4" creationId="{00000000-0000-0000-0000-000000000000}"/>
          </ac:graphicFrameMkLst>
        </pc:graphicFrameChg>
      </pc:sldChg>
      <pc:sldChg chg="modSp">
        <pc:chgData name="Paul Bloemers" userId="fe3832ff3b233e04" providerId="LiveId" clId="{C2FD4BA6-3BB1-42AE-9E93-F88E17828480}" dt="2019-09-04T09:44:39.800" v="72" actId="20577"/>
        <pc:sldMkLst>
          <pc:docMk/>
          <pc:sldMk cId="2496967395" sldId="260"/>
        </pc:sldMkLst>
        <pc:spChg chg="mod">
          <ac:chgData name="Paul Bloemers" userId="fe3832ff3b233e04" providerId="LiveId" clId="{C2FD4BA6-3BB1-42AE-9E93-F88E17828480}" dt="2019-09-04T09:44:39.800" v="72" actId="20577"/>
          <ac:spMkLst>
            <pc:docMk/>
            <pc:sldMk cId="2496967395" sldId="260"/>
            <ac:spMk id="3" creationId="{00000000-0000-0000-0000-000000000000}"/>
          </ac:spMkLst>
        </pc:spChg>
      </pc:sldChg>
      <pc:sldChg chg="del">
        <pc:chgData name="Paul Bloemers" userId="fe3832ff3b233e04" providerId="LiveId" clId="{C2FD4BA6-3BB1-42AE-9E93-F88E17828480}" dt="2019-09-04T09:54:11.072" v="128" actId="2696"/>
        <pc:sldMkLst>
          <pc:docMk/>
          <pc:sldMk cId="2447419233" sldId="261"/>
        </pc:sldMkLst>
      </pc:sldChg>
      <pc:sldChg chg="addSp modSp modAnim">
        <pc:chgData name="Paul Bloemers" userId="fe3832ff3b233e04" providerId="LiveId" clId="{C2FD4BA6-3BB1-42AE-9E93-F88E17828480}" dt="2019-09-07T08:03:13.974" v="1676" actId="114"/>
        <pc:sldMkLst>
          <pc:docMk/>
          <pc:sldMk cId="1285984264" sldId="262"/>
        </pc:sldMkLst>
        <pc:spChg chg="mod">
          <ac:chgData name="Paul Bloemers" userId="fe3832ff3b233e04" providerId="LiveId" clId="{C2FD4BA6-3BB1-42AE-9E93-F88E17828480}" dt="2019-09-07T08:02:52.049" v="1669" actId="313"/>
          <ac:spMkLst>
            <pc:docMk/>
            <pc:sldMk cId="1285984264" sldId="262"/>
            <ac:spMk id="2" creationId="{00000000-0000-0000-0000-000000000000}"/>
          </ac:spMkLst>
        </pc:spChg>
        <pc:spChg chg="mod">
          <ac:chgData name="Paul Bloemers" userId="fe3832ff3b233e04" providerId="LiveId" clId="{C2FD4BA6-3BB1-42AE-9E93-F88E17828480}" dt="2019-09-07T08:03:13.974" v="1676" actId="114"/>
          <ac:spMkLst>
            <pc:docMk/>
            <pc:sldMk cId="1285984264" sldId="262"/>
            <ac:spMk id="10" creationId="{00000000-0000-0000-0000-000000000000}"/>
          </ac:spMkLst>
        </pc:spChg>
        <pc:graphicFrameChg chg="mod modGraphic">
          <ac:chgData name="Paul Bloemers" userId="fe3832ff3b233e04" providerId="LiveId" clId="{C2FD4BA6-3BB1-42AE-9E93-F88E17828480}" dt="2019-09-07T08:00:11.516" v="1635" actId="20577"/>
          <ac:graphicFrameMkLst>
            <pc:docMk/>
            <pc:sldMk cId="1285984264" sldId="262"/>
            <ac:graphicFrameMk id="4" creationId="{00000000-0000-0000-0000-000000000000}"/>
          </ac:graphicFrameMkLst>
        </pc:graphicFrameChg>
        <pc:picChg chg="add mod">
          <ac:chgData name="Paul Bloemers" userId="fe3832ff3b233e04" providerId="LiveId" clId="{C2FD4BA6-3BB1-42AE-9E93-F88E17828480}" dt="2019-09-07T08:00:39.948" v="1639" actId="1076"/>
          <ac:picMkLst>
            <pc:docMk/>
            <pc:sldMk cId="1285984264" sldId="262"/>
            <ac:picMk id="13" creationId="{1E88085E-FB62-4CCB-B9DC-E5776C595055}"/>
          </ac:picMkLst>
        </pc:picChg>
        <pc:picChg chg="add mod">
          <ac:chgData name="Paul Bloemers" userId="fe3832ff3b233e04" providerId="LiveId" clId="{C2FD4BA6-3BB1-42AE-9E93-F88E17828480}" dt="2019-09-07T08:00:45.564" v="1640" actId="1076"/>
          <ac:picMkLst>
            <pc:docMk/>
            <pc:sldMk cId="1285984264" sldId="262"/>
            <ac:picMk id="14" creationId="{51C661EF-DD76-4357-9F44-FB3AED2154E8}"/>
          </ac:picMkLst>
        </pc:picChg>
      </pc:sldChg>
      <pc:sldChg chg="addSp modSp modAnim">
        <pc:chgData name="Paul Bloemers" userId="fe3832ff3b233e04" providerId="LiveId" clId="{C2FD4BA6-3BB1-42AE-9E93-F88E17828480}" dt="2019-09-07T08:03:00.386" v="1673" actId="313"/>
        <pc:sldMkLst>
          <pc:docMk/>
          <pc:sldMk cId="376687961" sldId="263"/>
        </pc:sldMkLst>
        <pc:spChg chg="mod">
          <ac:chgData name="Paul Bloemers" userId="fe3832ff3b233e04" providerId="LiveId" clId="{C2FD4BA6-3BB1-42AE-9E93-F88E17828480}" dt="2019-09-07T08:03:00.386" v="1673" actId="313"/>
          <ac:spMkLst>
            <pc:docMk/>
            <pc:sldMk cId="376687961" sldId="263"/>
            <ac:spMk id="2" creationId="{00000000-0000-0000-0000-000000000000}"/>
          </ac:spMkLst>
        </pc:spChg>
        <pc:spChg chg="mod">
          <ac:chgData name="Paul Bloemers" userId="fe3832ff3b233e04" providerId="LiveId" clId="{C2FD4BA6-3BB1-42AE-9E93-F88E17828480}" dt="2019-09-07T07:32:43.422" v="1322" actId="20577"/>
          <ac:spMkLst>
            <pc:docMk/>
            <pc:sldMk cId="376687961" sldId="263"/>
            <ac:spMk id="3" creationId="{00000000-0000-0000-0000-000000000000}"/>
          </ac:spMkLst>
        </pc:spChg>
        <pc:picChg chg="add mod">
          <ac:chgData name="Paul Bloemers" userId="fe3832ff3b233e04" providerId="LiveId" clId="{C2FD4BA6-3BB1-42AE-9E93-F88E17828480}" dt="2019-09-07T07:30:38.725" v="1279" actId="1076"/>
          <ac:picMkLst>
            <pc:docMk/>
            <pc:sldMk cId="376687961" sldId="263"/>
            <ac:picMk id="5" creationId="{77A352E7-1922-43C5-B6CF-D3AF9AA2C27A}"/>
          </ac:picMkLst>
        </pc:picChg>
        <pc:picChg chg="add mod">
          <ac:chgData name="Paul Bloemers" userId="fe3832ff3b233e04" providerId="LiveId" clId="{C2FD4BA6-3BB1-42AE-9E93-F88E17828480}" dt="2019-09-07T07:33:00.573" v="1324" actId="1076"/>
          <ac:picMkLst>
            <pc:docMk/>
            <pc:sldMk cId="376687961" sldId="263"/>
            <ac:picMk id="7" creationId="{1977889F-DD02-4629-90BF-6F87AF834086}"/>
          </ac:picMkLst>
        </pc:picChg>
      </pc:sldChg>
      <pc:sldChg chg="addSp modSp modAnim">
        <pc:chgData name="Paul Bloemers" userId="fe3832ff3b233e04" providerId="LiveId" clId="{C2FD4BA6-3BB1-42AE-9E93-F88E17828480}" dt="2019-09-07T08:15:03.147" v="1966" actId="20577"/>
        <pc:sldMkLst>
          <pc:docMk/>
          <pc:sldMk cId="2629980513" sldId="264"/>
        </pc:sldMkLst>
        <pc:spChg chg="mod">
          <ac:chgData name="Paul Bloemers" userId="fe3832ff3b233e04" providerId="LiveId" clId="{C2FD4BA6-3BB1-42AE-9E93-F88E17828480}" dt="2019-09-07T08:15:03.147" v="1966" actId="20577"/>
          <ac:spMkLst>
            <pc:docMk/>
            <pc:sldMk cId="2629980513" sldId="264"/>
            <ac:spMk id="3" creationId="{00000000-0000-0000-0000-000000000000}"/>
          </ac:spMkLst>
        </pc:spChg>
        <pc:graphicFrameChg chg="mod modGraphic">
          <ac:chgData name="Paul Bloemers" userId="fe3832ff3b233e04" providerId="LiveId" clId="{C2FD4BA6-3BB1-42AE-9E93-F88E17828480}" dt="2019-09-07T08:09:12.364" v="1917" actId="20577"/>
          <ac:graphicFrameMkLst>
            <pc:docMk/>
            <pc:sldMk cId="2629980513" sldId="264"/>
            <ac:graphicFrameMk id="4" creationId="{00000000-0000-0000-0000-000000000000}"/>
          </ac:graphicFrameMkLst>
        </pc:graphicFrameChg>
        <pc:picChg chg="add mod">
          <ac:chgData name="Paul Bloemers" userId="fe3832ff3b233e04" providerId="LiveId" clId="{C2FD4BA6-3BB1-42AE-9E93-F88E17828480}" dt="2019-09-07T08:12:47.107" v="1927" actId="1076"/>
          <ac:picMkLst>
            <pc:docMk/>
            <pc:sldMk cId="2629980513" sldId="264"/>
            <ac:picMk id="13" creationId="{9F8DC776-E796-46D8-BA37-D7A9056FBBCE}"/>
          </ac:picMkLst>
        </pc:picChg>
        <pc:picChg chg="add mod">
          <ac:chgData name="Paul Bloemers" userId="fe3832ff3b233e04" providerId="LiveId" clId="{C2FD4BA6-3BB1-42AE-9E93-F88E17828480}" dt="2019-09-07T08:12:52.604" v="1928" actId="14100"/>
          <ac:picMkLst>
            <pc:docMk/>
            <pc:sldMk cId="2629980513" sldId="264"/>
            <ac:picMk id="15" creationId="{84922DE9-836D-49B3-BDA3-E5911D6B377C}"/>
          </ac:picMkLst>
        </pc:picChg>
      </pc:sldChg>
      <pc:sldChg chg="modSp">
        <pc:chgData name="Paul Bloemers" userId="fe3832ff3b233e04" providerId="LiveId" clId="{C2FD4BA6-3BB1-42AE-9E93-F88E17828480}" dt="2019-09-07T08:09:19.363" v="1918"/>
        <pc:sldMkLst>
          <pc:docMk/>
          <pc:sldMk cId="269677130" sldId="265"/>
        </pc:sldMkLst>
        <pc:spChg chg="mod">
          <ac:chgData name="Paul Bloemers" userId="fe3832ff3b233e04" providerId="LiveId" clId="{C2FD4BA6-3BB1-42AE-9E93-F88E17828480}" dt="2019-09-07T08:04:33.925" v="1713" actId="20577"/>
          <ac:spMkLst>
            <pc:docMk/>
            <pc:sldMk cId="269677130" sldId="265"/>
            <ac:spMk id="3" creationId="{00000000-0000-0000-0000-000000000000}"/>
          </ac:spMkLst>
        </pc:spChg>
        <pc:graphicFrameChg chg="mod modGraphic">
          <ac:chgData name="Paul Bloemers" userId="fe3832ff3b233e04" providerId="LiveId" clId="{C2FD4BA6-3BB1-42AE-9E93-F88E17828480}" dt="2019-09-07T08:09:19.363" v="1918"/>
          <ac:graphicFrameMkLst>
            <pc:docMk/>
            <pc:sldMk cId="269677130" sldId="265"/>
            <ac:graphicFrameMk id="4" creationId="{00000000-0000-0000-0000-000000000000}"/>
          </ac:graphicFrameMkLst>
        </pc:graphicFrameChg>
      </pc:sldChg>
      <pc:sldChg chg="modSp modAnim">
        <pc:chgData name="Paul Bloemers" userId="fe3832ff3b233e04" providerId="LiveId" clId="{C2FD4BA6-3BB1-42AE-9E93-F88E17828480}" dt="2019-09-07T08:03:45.981" v="1683" actId="20577"/>
        <pc:sldMkLst>
          <pc:docMk/>
          <pc:sldMk cId="2395825492" sldId="266"/>
        </pc:sldMkLst>
        <pc:spChg chg="mod">
          <ac:chgData name="Paul Bloemers" userId="fe3832ff3b233e04" providerId="LiveId" clId="{C2FD4BA6-3BB1-42AE-9E93-F88E17828480}" dt="2019-09-07T08:03:45.981" v="1683" actId="20577"/>
          <ac:spMkLst>
            <pc:docMk/>
            <pc:sldMk cId="2395825492" sldId="266"/>
            <ac:spMk id="2" creationId="{00000000-0000-0000-0000-000000000000}"/>
          </ac:spMkLst>
        </pc:spChg>
        <pc:spChg chg="mod">
          <ac:chgData name="Paul Bloemers" userId="fe3832ff3b233e04" providerId="LiveId" clId="{C2FD4BA6-3BB1-42AE-9E93-F88E17828480}" dt="2019-09-04T10:02:27.702" v="212" actId="20577"/>
          <ac:spMkLst>
            <pc:docMk/>
            <pc:sldMk cId="2395825492" sldId="266"/>
            <ac:spMk id="3" creationId="{00000000-0000-0000-0000-000000000000}"/>
          </ac:spMkLst>
        </pc:spChg>
      </pc:sldChg>
      <pc:sldChg chg="modSp">
        <pc:chgData name="Paul Bloemers" userId="fe3832ff3b233e04" providerId="LiveId" clId="{C2FD4BA6-3BB1-42AE-9E93-F88E17828480}" dt="2019-09-07T08:16:20.013" v="1967" actId="122"/>
        <pc:sldMkLst>
          <pc:docMk/>
          <pc:sldMk cId="2147915609" sldId="267"/>
        </pc:sldMkLst>
        <pc:graphicFrameChg chg="modGraphic">
          <ac:chgData name="Paul Bloemers" userId="fe3832ff3b233e04" providerId="LiveId" clId="{C2FD4BA6-3BB1-42AE-9E93-F88E17828480}" dt="2019-09-07T08:16:20.013" v="1967" actId="122"/>
          <ac:graphicFrameMkLst>
            <pc:docMk/>
            <pc:sldMk cId="2147915609" sldId="267"/>
            <ac:graphicFrameMk id="4" creationId="{00000000-0000-0000-0000-000000000000}"/>
          </ac:graphicFrameMkLst>
        </pc:graphicFrameChg>
      </pc:sldChg>
      <pc:sldChg chg="modSp">
        <pc:chgData name="Paul Bloemers" userId="fe3832ff3b233e04" providerId="LiveId" clId="{C2FD4BA6-3BB1-42AE-9E93-F88E17828480}" dt="2019-09-07T08:18:28.437" v="1994" actId="14100"/>
        <pc:sldMkLst>
          <pc:docMk/>
          <pc:sldMk cId="3237949743" sldId="268"/>
        </pc:sldMkLst>
        <pc:spChg chg="mod">
          <ac:chgData name="Paul Bloemers" userId="fe3832ff3b233e04" providerId="LiveId" clId="{C2FD4BA6-3BB1-42AE-9E93-F88E17828480}" dt="2019-09-07T08:18:28.437" v="1994" actId="14100"/>
          <ac:spMkLst>
            <pc:docMk/>
            <pc:sldMk cId="3237949743" sldId="268"/>
            <ac:spMk id="5" creationId="{00000000-0000-0000-0000-000000000000}"/>
          </ac:spMkLst>
        </pc:spChg>
        <pc:graphicFrameChg chg="modGraphic">
          <ac:chgData name="Paul Bloemers" userId="fe3832ff3b233e04" providerId="LiveId" clId="{C2FD4BA6-3BB1-42AE-9E93-F88E17828480}" dt="2019-09-07T08:16:26.181" v="1968" actId="122"/>
          <ac:graphicFrameMkLst>
            <pc:docMk/>
            <pc:sldMk cId="3237949743" sldId="268"/>
            <ac:graphicFrameMk id="4" creationId="{00000000-0000-0000-0000-000000000000}"/>
          </ac:graphicFrameMkLst>
        </pc:graphicFrameChg>
      </pc:sldChg>
      <pc:sldChg chg="del">
        <pc:chgData name="Paul Bloemers" userId="fe3832ff3b233e04" providerId="LiveId" clId="{C2FD4BA6-3BB1-42AE-9E93-F88E17828480}" dt="2019-09-04T10:14:27.450" v="230" actId="2696"/>
        <pc:sldMkLst>
          <pc:docMk/>
          <pc:sldMk cId="3617497463" sldId="269"/>
        </pc:sldMkLst>
      </pc:sldChg>
      <pc:sldChg chg="modSp">
        <pc:chgData name="Paul Bloemers" userId="fe3832ff3b233e04" providerId="LiveId" clId="{C2FD4BA6-3BB1-42AE-9E93-F88E17828480}" dt="2019-09-04T09:55:00.831" v="143" actId="122"/>
        <pc:sldMkLst>
          <pc:docMk/>
          <pc:sldMk cId="3215399568" sldId="270"/>
        </pc:sldMkLst>
        <pc:graphicFrameChg chg="modGraphic">
          <ac:chgData name="Paul Bloemers" userId="fe3832ff3b233e04" providerId="LiveId" clId="{C2FD4BA6-3BB1-42AE-9E93-F88E17828480}" dt="2019-09-04T09:55:00.831" v="143" actId="122"/>
          <ac:graphicFrameMkLst>
            <pc:docMk/>
            <pc:sldMk cId="3215399568" sldId="270"/>
            <ac:graphicFrameMk id="4" creationId="{00000000-0000-0000-0000-000000000000}"/>
          </ac:graphicFrameMkLst>
        </pc:graphicFrameChg>
      </pc:sldChg>
      <pc:sldChg chg="del">
        <pc:chgData name="Paul Bloemers" userId="fe3832ff3b233e04" providerId="LiveId" clId="{C2FD4BA6-3BB1-42AE-9E93-F88E17828480}" dt="2019-09-07T07:24:00.936" v="1241" actId="2696"/>
        <pc:sldMkLst>
          <pc:docMk/>
          <pc:sldMk cId="4024207710" sldId="272"/>
        </pc:sldMkLst>
      </pc:sldChg>
      <pc:sldChg chg="modSp">
        <pc:chgData name="Paul Bloemers" userId="fe3832ff3b233e04" providerId="LiveId" clId="{C2FD4BA6-3BB1-42AE-9E93-F88E17828480}" dt="2019-09-04T09:51:54.402" v="119" actId="403"/>
        <pc:sldMkLst>
          <pc:docMk/>
          <pc:sldMk cId="2829335991" sldId="274"/>
        </pc:sldMkLst>
        <pc:spChg chg="mod">
          <ac:chgData name="Paul Bloemers" userId="fe3832ff3b233e04" providerId="LiveId" clId="{C2FD4BA6-3BB1-42AE-9E93-F88E17828480}" dt="2019-09-04T09:51:54.402" v="119" actId="403"/>
          <ac:spMkLst>
            <pc:docMk/>
            <pc:sldMk cId="2829335991" sldId="274"/>
            <ac:spMk id="9" creationId="{00000000-0000-0000-0000-000000000000}"/>
          </ac:spMkLst>
        </pc:spChg>
      </pc:sldChg>
      <pc:sldChg chg="modSp">
        <pc:chgData name="Paul Bloemers" userId="fe3832ff3b233e04" providerId="LiveId" clId="{C2FD4BA6-3BB1-42AE-9E93-F88E17828480}" dt="2019-09-04T09:52:02.593" v="120" actId="403"/>
        <pc:sldMkLst>
          <pc:docMk/>
          <pc:sldMk cId="230725810" sldId="275"/>
        </pc:sldMkLst>
        <pc:spChg chg="mod">
          <ac:chgData name="Paul Bloemers" userId="fe3832ff3b233e04" providerId="LiveId" clId="{C2FD4BA6-3BB1-42AE-9E93-F88E17828480}" dt="2019-09-04T09:52:02.593" v="120" actId="403"/>
          <ac:spMkLst>
            <pc:docMk/>
            <pc:sldMk cId="230725810" sldId="275"/>
            <ac:spMk id="9" creationId="{00000000-0000-0000-0000-000000000000}"/>
          </ac:spMkLst>
        </pc:spChg>
      </pc:sldChg>
      <pc:sldChg chg="modSp">
        <pc:chgData name="Paul Bloemers" userId="fe3832ff3b233e04" providerId="LiveId" clId="{C2FD4BA6-3BB1-42AE-9E93-F88E17828480}" dt="2019-09-04T09:53:29.120" v="127" actId="20577"/>
        <pc:sldMkLst>
          <pc:docMk/>
          <pc:sldMk cId="219062074" sldId="276"/>
        </pc:sldMkLst>
        <pc:spChg chg="mod">
          <ac:chgData name="Paul Bloemers" userId="fe3832ff3b233e04" providerId="LiveId" clId="{C2FD4BA6-3BB1-42AE-9E93-F88E17828480}" dt="2019-09-04T09:53:29.120" v="127" actId="20577"/>
          <ac:spMkLst>
            <pc:docMk/>
            <pc:sldMk cId="219062074" sldId="276"/>
            <ac:spMk id="3" creationId="{00000000-0000-0000-0000-000000000000}"/>
          </ac:spMkLst>
        </pc:spChg>
      </pc:sldChg>
      <pc:sldChg chg="modSp">
        <pc:chgData name="Paul Bloemers" userId="fe3832ff3b233e04" providerId="LiveId" clId="{C2FD4BA6-3BB1-42AE-9E93-F88E17828480}" dt="2019-09-04T09:54:22.748" v="142" actId="20577"/>
        <pc:sldMkLst>
          <pc:docMk/>
          <pc:sldMk cId="1812940316" sldId="277"/>
        </pc:sldMkLst>
        <pc:spChg chg="mod">
          <ac:chgData name="Paul Bloemers" userId="fe3832ff3b233e04" providerId="LiveId" clId="{C2FD4BA6-3BB1-42AE-9E93-F88E17828480}" dt="2019-09-04T09:54:22.748" v="142" actId="20577"/>
          <ac:spMkLst>
            <pc:docMk/>
            <pc:sldMk cId="1812940316" sldId="277"/>
            <ac:spMk id="2" creationId="{00000000-0000-0000-0000-000000000000}"/>
          </ac:spMkLst>
        </pc:spChg>
      </pc:sldChg>
      <pc:sldChg chg="modSp add ord">
        <pc:chgData name="Paul Bloemers" userId="fe3832ff3b233e04" providerId="LiveId" clId="{C2FD4BA6-3BB1-42AE-9E93-F88E17828480}" dt="2019-09-04T10:34:37.344" v="355" actId="20577"/>
        <pc:sldMkLst>
          <pc:docMk/>
          <pc:sldMk cId="4069783848" sldId="278"/>
        </pc:sldMkLst>
        <pc:spChg chg="mod">
          <ac:chgData name="Paul Bloemers" userId="fe3832ff3b233e04" providerId="LiveId" clId="{C2FD4BA6-3BB1-42AE-9E93-F88E17828480}" dt="2019-09-04T10:14:37.273" v="241" actId="20577"/>
          <ac:spMkLst>
            <pc:docMk/>
            <pc:sldMk cId="4069783848" sldId="278"/>
            <ac:spMk id="2" creationId="{00000000-0000-0000-0000-000000000000}"/>
          </ac:spMkLst>
        </pc:spChg>
        <pc:spChg chg="mod">
          <ac:chgData name="Paul Bloemers" userId="fe3832ff3b233e04" providerId="LiveId" clId="{C2FD4BA6-3BB1-42AE-9E93-F88E17828480}" dt="2019-09-04T10:34:37.344" v="355" actId="20577"/>
          <ac:spMkLst>
            <pc:docMk/>
            <pc:sldMk cId="4069783848" sldId="278"/>
            <ac:spMk id="3" creationId="{00000000-0000-0000-0000-000000000000}"/>
          </ac:spMkLst>
        </pc:spChg>
      </pc:sldChg>
      <pc:sldChg chg="addSp delSp modSp add modAnim">
        <pc:chgData name="Paul Bloemers" userId="fe3832ff3b233e04" providerId="LiveId" clId="{C2FD4BA6-3BB1-42AE-9E93-F88E17828480}" dt="2019-09-04T11:29:57.975" v="1159" actId="20577"/>
        <pc:sldMkLst>
          <pc:docMk/>
          <pc:sldMk cId="455431052" sldId="279"/>
        </pc:sldMkLst>
        <pc:spChg chg="mod">
          <ac:chgData name="Paul Bloemers" userId="fe3832ff3b233e04" providerId="LiveId" clId="{C2FD4BA6-3BB1-42AE-9E93-F88E17828480}" dt="2019-09-04T10:59:35.059" v="745" actId="207"/>
          <ac:spMkLst>
            <pc:docMk/>
            <pc:sldMk cId="455431052" sldId="279"/>
            <ac:spMk id="2" creationId="{0DE7CE92-18F8-43AF-9D2F-0B912CEB86CA}"/>
          </ac:spMkLst>
        </pc:spChg>
        <pc:spChg chg="del">
          <ac:chgData name="Paul Bloemers" userId="fe3832ff3b233e04" providerId="LiveId" clId="{C2FD4BA6-3BB1-42AE-9E93-F88E17828480}" dt="2019-09-04T10:36:31.674" v="365" actId="1032"/>
          <ac:spMkLst>
            <pc:docMk/>
            <pc:sldMk cId="455431052" sldId="279"/>
            <ac:spMk id="3" creationId="{1E0F0DA3-45E0-4C3C-A190-4A945B713020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5" creationId="{864CB65F-6DE1-4527-9D14-C027FF667740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6" creationId="{19565D14-58A6-4318-86E7-84E8610D55E3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7" creationId="{0836B628-7C01-41E6-A406-E2E906C05AE5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8" creationId="{B5F79EDB-8310-4627-A5EE-A59B0B4C49D9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9" creationId="{F79E2443-0E20-4429-BB42-288F548A79D6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10" creationId="{506F03BB-ECF5-4408-B726-D7CEBA9BEFED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11" creationId="{17389189-1C38-4D22-9EBA-A9EF1DEA0EF9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12" creationId="{89B91A8F-2A2B-44F4-A4E0-3791D22EB6B6}"/>
          </ac:spMkLst>
        </pc:spChg>
        <pc:spChg chg="add del mod">
          <ac:chgData name="Paul Bloemers" userId="fe3832ff3b233e04" providerId="LiveId" clId="{C2FD4BA6-3BB1-42AE-9E93-F88E17828480}" dt="2019-09-04T10:48:51.671" v="483" actId="478"/>
          <ac:spMkLst>
            <pc:docMk/>
            <pc:sldMk cId="455431052" sldId="279"/>
            <ac:spMk id="13" creationId="{AE16D79E-CA20-4B92-A10A-7267F7474024}"/>
          </ac:spMkLst>
        </pc:spChg>
        <pc:spChg chg="add del mod">
          <ac:chgData name="Paul Bloemers" userId="fe3832ff3b233e04" providerId="LiveId" clId="{C2FD4BA6-3BB1-42AE-9E93-F88E17828480}" dt="2019-09-04T10:49:42.673" v="484" actId="1032"/>
          <ac:spMkLst>
            <pc:docMk/>
            <pc:sldMk cId="455431052" sldId="279"/>
            <ac:spMk id="14" creationId="{1E06268D-B349-4115-B806-E015E189D316}"/>
          </ac:spMkLst>
        </pc:spChg>
        <pc:spChg chg="add mod">
          <ac:chgData name="Paul Bloemers" userId="fe3832ff3b233e04" providerId="LiveId" clId="{C2FD4BA6-3BB1-42AE-9E93-F88E17828480}" dt="2019-09-04T11:00:00.181" v="762" actId="1076"/>
          <ac:spMkLst>
            <pc:docMk/>
            <pc:sldMk cId="455431052" sldId="279"/>
            <ac:spMk id="16" creationId="{582E4C7D-D9C1-4338-8D8C-8DC6D741F651}"/>
          </ac:spMkLst>
        </pc:spChg>
        <pc:spChg chg="add mod">
          <ac:chgData name="Paul Bloemers" userId="fe3832ff3b233e04" providerId="LiveId" clId="{C2FD4BA6-3BB1-42AE-9E93-F88E17828480}" dt="2019-09-04T11:00:09.236" v="766" actId="1076"/>
          <ac:spMkLst>
            <pc:docMk/>
            <pc:sldMk cId="455431052" sldId="279"/>
            <ac:spMk id="17" creationId="{794D7682-5FF5-4653-8506-6879BEC5EA71}"/>
          </ac:spMkLst>
        </pc:spChg>
        <pc:spChg chg="add mod">
          <ac:chgData name="Paul Bloemers" userId="fe3832ff3b233e04" providerId="LiveId" clId="{C2FD4BA6-3BB1-42AE-9E93-F88E17828480}" dt="2019-09-04T11:00:21.069" v="771" actId="1076"/>
          <ac:spMkLst>
            <pc:docMk/>
            <pc:sldMk cId="455431052" sldId="279"/>
            <ac:spMk id="18" creationId="{0081AF0D-89E3-4C33-B1E0-64213314DB17}"/>
          </ac:spMkLst>
        </pc:spChg>
        <pc:spChg chg="add mod">
          <ac:chgData name="Paul Bloemers" userId="fe3832ff3b233e04" providerId="LiveId" clId="{C2FD4BA6-3BB1-42AE-9E93-F88E17828480}" dt="2019-09-04T11:00:40.276" v="774" actId="1076"/>
          <ac:spMkLst>
            <pc:docMk/>
            <pc:sldMk cId="455431052" sldId="279"/>
            <ac:spMk id="19" creationId="{3B9A52BF-1CF4-45D8-8D42-CE54D4AEE99E}"/>
          </ac:spMkLst>
        </pc:spChg>
        <pc:spChg chg="add mod">
          <ac:chgData name="Paul Bloemers" userId="fe3832ff3b233e04" providerId="LiveId" clId="{C2FD4BA6-3BB1-42AE-9E93-F88E17828480}" dt="2019-09-04T11:00:34.565" v="773" actId="1076"/>
          <ac:spMkLst>
            <pc:docMk/>
            <pc:sldMk cId="455431052" sldId="279"/>
            <ac:spMk id="20" creationId="{EA053D4D-C770-46D5-922E-7ADBEBCDCE3E}"/>
          </ac:spMkLst>
        </pc:spChg>
        <pc:spChg chg="add mod">
          <ac:chgData name="Paul Bloemers" userId="fe3832ff3b233e04" providerId="LiveId" clId="{C2FD4BA6-3BB1-42AE-9E93-F88E17828480}" dt="2019-09-04T11:00:48.597" v="775" actId="1076"/>
          <ac:spMkLst>
            <pc:docMk/>
            <pc:sldMk cId="455431052" sldId="279"/>
            <ac:spMk id="21" creationId="{52D90561-2765-41CC-B2F4-E0228696616D}"/>
          </ac:spMkLst>
        </pc:spChg>
        <pc:spChg chg="add mod">
          <ac:chgData name="Paul Bloemers" userId="fe3832ff3b233e04" providerId="LiveId" clId="{C2FD4BA6-3BB1-42AE-9E93-F88E17828480}" dt="2019-09-04T11:01:02.821" v="777" actId="1076"/>
          <ac:spMkLst>
            <pc:docMk/>
            <pc:sldMk cId="455431052" sldId="279"/>
            <ac:spMk id="22" creationId="{D5DF5A44-E649-45CE-92B5-8DB1084EAFA0}"/>
          </ac:spMkLst>
        </pc:spChg>
        <pc:spChg chg="add mod">
          <ac:chgData name="Paul Bloemers" userId="fe3832ff3b233e04" providerId="LiveId" clId="{C2FD4BA6-3BB1-42AE-9E93-F88E17828480}" dt="2019-09-04T11:01:02.821" v="777" actId="1076"/>
          <ac:spMkLst>
            <pc:docMk/>
            <pc:sldMk cId="455431052" sldId="279"/>
            <ac:spMk id="23" creationId="{64FF4E40-B012-4BBF-8705-B1DA4E88F505}"/>
          </ac:spMkLst>
        </pc:spChg>
        <pc:spChg chg="add mod">
          <ac:chgData name="Paul Bloemers" userId="fe3832ff3b233e04" providerId="LiveId" clId="{C2FD4BA6-3BB1-42AE-9E93-F88E17828480}" dt="2019-09-04T11:01:02.821" v="777" actId="1076"/>
          <ac:spMkLst>
            <pc:docMk/>
            <pc:sldMk cId="455431052" sldId="279"/>
            <ac:spMk id="24" creationId="{C269264B-1F64-4E8E-A964-E2BD775FDF3E}"/>
          </ac:spMkLst>
        </pc:spChg>
        <pc:spChg chg="add mod">
          <ac:chgData name="Paul Bloemers" userId="fe3832ff3b233e04" providerId="LiveId" clId="{C2FD4BA6-3BB1-42AE-9E93-F88E17828480}" dt="2019-09-04T11:01:09.677" v="779" actId="1076"/>
          <ac:spMkLst>
            <pc:docMk/>
            <pc:sldMk cId="455431052" sldId="279"/>
            <ac:spMk id="25" creationId="{4C454E86-0C72-433D-9CB3-F65FBD109720}"/>
          </ac:spMkLst>
        </pc:spChg>
        <pc:spChg chg="add mod">
          <ac:chgData name="Paul Bloemers" userId="fe3832ff3b233e04" providerId="LiveId" clId="{C2FD4BA6-3BB1-42AE-9E93-F88E17828480}" dt="2019-09-04T11:01:09.677" v="779" actId="1076"/>
          <ac:spMkLst>
            <pc:docMk/>
            <pc:sldMk cId="455431052" sldId="279"/>
            <ac:spMk id="26" creationId="{EC606BE8-600B-4CDE-891E-70FF7DDA1CC1}"/>
          </ac:spMkLst>
        </pc:spChg>
        <pc:spChg chg="add mod">
          <ac:chgData name="Paul Bloemers" userId="fe3832ff3b233e04" providerId="LiveId" clId="{C2FD4BA6-3BB1-42AE-9E93-F88E17828480}" dt="2019-09-04T11:01:09.677" v="779" actId="1076"/>
          <ac:spMkLst>
            <pc:docMk/>
            <pc:sldMk cId="455431052" sldId="279"/>
            <ac:spMk id="27" creationId="{D2488324-4F67-46DF-9348-4C8755EB55E0}"/>
          </ac:spMkLst>
        </pc:spChg>
        <pc:spChg chg="add mod">
          <ac:chgData name="Paul Bloemers" userId="fe3832ff3b233e04" providerId="LiveId" clId="{C2FD4BA6-3BB1-42AE-9E93-F88E17828480}" dt="2019-09-04T11:29:57.975" v="1159" actId="20577"/>
          <ac:spMkLst>
            <pc:docMk/>
            <pc:sldMk cId="455431052" sldId="279"/>
            <ac:spMk id="28" creationId="{583AB82E-BB22-4B36-B82E-044A44B54889}"/>
          </ac:spMkLst>
        </pc:spChg>
        <pc:spChg chg="add mod">
          <ac:chgData name="Paul Bloemers" userId="fe3832ff3b233e04" providerId="LiveId" clId="{C2FD4BA6-3BB1-42AE-9E93-F88E17828480}" dt="2019-09-04T11:03:48.565" v="969" actId="1076"/>
          <ac:spMkLst>
            <pc:docMk/>
            <pc:sldMk cId="455431052" sldId="279"/>
            <ac:spMk id="29" creationId="{CC5D3A86-DD35-4462-B8CF-FC7631917BB4}"/>
          </ac:spMkLst>
        </pc:spChg>
        <pc:spChg chg="add mod">
          <ac:chgData name="Paul Bloemers" userId="fe3832ff3b233e04" providerId="LiveId" clId="{C2FD4BA6-3BB1-42AE-9E93-F88E17828480}" dt="2019-09-04T11:04:07.629" v="971" actId="1076"/>
          <ac:spMkLst>
            <pc:docMk/>
            <pc:sldMk cId="455431052" sldId="279"/>
            <ac:spMk id="30" creationId="{D825B60D-C2B1-4B35-AF28-FD44A7973679}"/>
          </ac:spMkLst>
        </pc:spChg>
        <pc:spChg chg="add mod">
          <ac:chgData name="Paul Bloemers" userId="fe3832ff3b233e04" providerId="LiveId" clId="{C2FD4BA6-3BB1-42AE-9E93-F88E17828480}" dt="2019-09-04T11:04:23.589" v="973" actId="1076"/>
          <ac:spMkLst>
            <pc:docMk/>
            <pc:sldMk cId="455431052" sldId="279"/>
            <ac:spMk id="31" creationId="{19817F87-E861-4F50-9183-31ABDD47A20E}"/>
          </ac:spMkLst>
        </pc:spChg>
        <pc:spChg chg="add del mod">
          <ac:chgData name="Paul Bloemers" userId="fe3832ff3b233e04" providerId="LiveId" clId="{C2FD4BA6-3BB1-42AE-9E93-F88E17828480}" dt="2019-09-04T11:06:16.301" v="1007" actId="478"/>
          <ac:spMkLst>
            <pc:docMk/>
            <pc:sldMk cId="455431052" sldId="279"/>
            <ac:spMk id="37" creationId="{7E347FDD-7A05-484E-80CF-F0C822040669}"/>
          </ac:spMkLst>
        </pc:spChg>
        <pc:spChg chg="add mod">
          <ac:chgData name="Paul Bloemers" userId="fe3832ff3b233e04" providerId="LiveId" clId="{C2FD4BA6-3BB1-42AE-9E93-F88E17828480}" dt="2019-09-04T11:08:00.745" v="1021" actId="1076"/>
          <ac:spMkLst>
            <pc:docMk/>
            <pc:sldMk cId="455431052" sldId="279"/>
            <ac:spMk id="44" creationId="{AA4BF5CA-7326-4A2A-9213-4FA20184D611}"/>
          </ac:spMkLst>
        </pc:spChg>
        <pc:spChg chg="add mod">
          <ac:chgData name="Paul Bloemers" userId="fe3832ff3b233e04" providerId="LiveId" clId="{C2FD4BA6-3BB1-42AE-9E93-F88E17828480}" dt="2019-09-04T11:08:07.701" v="1023" actId="1076"/>
          <ac:spMkLst>
            <pc:docMk/>
            <pc:sldMk cId="455431052" sldId="279"/>
            <ac:spMk id="45" creationId="{76AEA7F4-3F6A-4483-822C-0498B6902688}"/>
          </ac:spMkLst>
        </pc:spChg>
        <pc:spChg chg="add mod">
          <ac:chgData name="Paul Bloemers" userId="fe3832ff3b233e04" providerId="LiveId" clId="{C2FD4BA6-3BB1-42AE-9E93-F88E17828480}" dt="2019-09-04T11:08:14.029" v="1025" actId="1076"/>
          <ac:spMkLst>
            <pc:docMk/>
            <pc:sldMk cId="455431052" sldId="279"/>
            <ac:spMk id="46" creationId="{67D9D4F9-7F2F-45C6-BEB0-7156886864D5}"/>
          </ac:spMkLst>
        </pc:spChg>
        <pc:spChg chg="add mod">
          <ac:chgData name="Paul Bloemers" userId="fe3832ff3b233e04" providerId="LiveId" clId="{C2FD4BA6-3BB1-42AE-9E93-F88E17828480}" dt="2019-09-04T11:08:21.493" v="1027" actId="1076"/>
          <ac:spMkLst>
            <pc:docMk/>
            <pc:sldMk cId="455431052" sldId="279"/>
            <ac:spMk id="47" creationId="{635FFD98-CABE-4AD9-BDA8-268C40E507E4}"/>
          </ac:spMkLst>
        </pc:spChg>
        <pc:spChg chg="add mod">
          <ac:chgData name="Paul Bloemers" userId="fe3832ff3b233e04" providerId="LiveId" clId="{C2FD4BA6-3BB1-42AE-9E93-F88E17828480}" dt="2019-09-04T11:08:30.837" v="1029" actId="1076"/>
          <ac:spMkLst>
            <pc:docMk/>
            <pc:sldMk cId="455431052" sldId="279"/>
            <ac:spMk id="48" creationId="{8ECA42AC-3B8C-4262-83E6-947A83C9BE23}"/>
          </ac:spMkLst>
        </pc:spChg>
        <pc:spChg chg="add mod">
          <ac:chgData name="Paul Bloemers" userId="fe3832ff3b233e04" providerId="LiveId" clId="{C2FD4BA6-3BB1-42AE-9E93-F88E17828480}" dt="2019-09-04T11:08:52.532" v="1031" actId="1076"/>
          <ac:spMkLst>
            <pc:docMk/>
            <pc:sldMk cId="455431052" sldId="279"/>
            <ac:spMk id="49" creationId="{6381D324-B541-4F36-A3B9-19F4E6AC9B4A}"/>
          </ac:spMkLst>
        </pc:spChg>
        <pc:spChg chg="add mod">
          <ac:chgData name="Paul Bloemers" userId="fe3832ff3b233e04" providerId="LiveId" clId="{C2FD4BA6-3BB1-42AE-9E93-F88E17828480}" dt="2019-09-04T11:14:37.924" v="1047" actId="1076"/>
          <ac:spMkLst>
            <pc:docMk/>
            <pc:sldMk cId="455431052" sldId="279"/>
            <ac:spMk id="50" creationId="{BC25BA15-DBCA-4DBE-BDD5-85AEA79188E4}"/>
          </ac:spMkLst>
        </pc:spChg>
        <pc:spChg chg="add mod">
          <ac:chgData name="Paul Bloemers" userId="fe3832ff3b233e04" providerId="LiveId" clId="{C2FD4BA6-3BB1-42AE-9E93-F88E17828480}" dt="2019-09-04T11:14:44.861" v="1049" actId="1076"/>
          <ac:spMkLst>
            <pc:docMk/>
            <pc:sldMk cId="455431052" sldId="279"/>
            <ac:spMk id="51" creationId="{D583172A-3AA5-4254-8AD4-00C8142217BF}"/>
          </ac:spMkLst>
        </pc:spChg>
        <pc:spChg chg="add mod">
          <ac:chgData name="Paul Bloemers" userId="fe3832ff3b233e04" providerId="LiveId" clId="{C2FD4BA6-3BB1-42AE-9E93-F88E17828480}" dt="2019-09-04T11:14:56.133" v="1051" actId="1076"/>
          <ac:spMkLst>
            <pc:docMk/>
            <pc:sldMk cId="455431052" sldId="279"/>
            <ac:spMk id="52" creationId="{99363CA1-9C0D-4B27-8636-40DED74F6447}"/>
          </ac:spMkLst>
        </pc:spChg>
        <pc:graphicFrameChg chg="add del mod">
          <ac:chgData name="Paul Bloemers" userId="fe3832ff3b233e04" providerId="LiveId" clId="{C2FD4BA6-3BB1-42AE-9E93-F88E17828480}" dt="2019-09-04T10:48:45.425" v="482" actId="478"/>
          <ac:graphicFrameMkLst>
            <pc:docMk/>
            <pc:sldMk cId="455431052" sldId="279"/>
            <ac:graphicFrameMk id="4" creationId="{97C773A2-6601-4762-9B14-DED3FAA2962D}"/>
          </ac:graphicFrameMkLst>
        </pc:graphicFrameChg>
        <pc:graphicFrameChg chg="add mod">
          <ac:chgData name="Paul Bloemers" userId="fe3832ff3b233e04" providerId="LiveId" clId="{C2FD4BA6-3BB1-42AE-9E93-F88E17828480}" dt="2019-09-04T10:58:39.486" v="700" actId="108"/>
          <ac:graphicFrameMkLst>
            <pc:docMk/>
            <pc:sldMk cId="455431052" sldId="279"/>
            <ac:graphicFrameMk id="15" creationId="{12BD9328-8038-4246-B323-41F36EBF1AF6}"/>
          </ac:graphicFrameMkLst>
        </pc:graphicFrameChg>
        <pc:cxnChg chg="add mod">
          <ac:chgData name="Paul Bloemers" userId="fe3832ff3b233e04" providerId="LiveId" clId="{C2FD4BA6-3BB1-42AE-9E93-F88E17828480}" dt="2019-09-04T11:05:06.349" v="989" actId="1076"/>
          <ac:cxnSpMkLst>
            <pc:docMk/>
            <pc:sldMk cId="455431052" sldId="279"/>
            <ac:cxnSpMk id="33" creationId="{3DCC1F32-210B-4342-B5FF-51F422C0D81B}"/>
          </ac:cxnSpMkLst>
        </pc:cxnChg>
        <pc:cxnChg chg="add mod">
          <ac:chgData name="Paul Bloemers" userId="fe3832ff3b233e04" providerId="LiveId" clId="{C2FD4BA6-3BB1-42AE-9E93-F88E17828480}" dt="2019-09-04T11:05:14.245" v="991" actId="1076"/>
          <ac:cxnSpMkLst>
            <pc:docMk/>
            <pc:sldMk cId="455431052" sldId="279"/>
            <ac:cxnSpMk id="35" creationId="{9B202B1A-43C8-42EE-A647-867597EB277E}"/>
          </ac:cxnSpMkLst>
        </pc:cxnChg>
        <pc:cxnChg chg="add mod">
          <ac:chgData name="Paul Bloemers" userId="fe3832ff3b233e04" providerId="LiveId" clId="{C2FD4BA6-3BB1-42AE-9E93-F88E17828480}" dt="2019-09-04T11:05:31.672" v="995" actId="1036"/>
          <ac:cxnSpMkLst>
            <pc:docMk/>
            <pc:sldMk cId="455431052" sldId="279"/>
            <ac:cxnSpMk id="36" creationId="{5E799906-BB40-4395-93C0-C3A267120670}"/>
          </ac:cxnSpMkLst>
        </pc:cxnChg>
        <pc:cxnChg chg="add del mod">
          <ac:chgData name="Paul Bloemers" userId="fe3832ff3b233e04" providerId="LiveId" clId="{C2FD4BA6-3BB1-42AE-9E93-F88E17828480}" dt="2019-09-04T11:07:41.414" v="1018" actId="478"/>
          <ac:cxnSpMkLst>
            <pc:docMk/>
            <pc:sldMk cId="455431052" sldId="279"/>
            <ac:cxnSpMk id="39" creationId="{38C823A6-1E75-4481-AEE8-F6B97FEADE4F}"/>
          </ac:cxnSpMkLst>
        </pc:cxnChg>
        <pc:cxnChg chg="add del mod">
          <ac:chgData name="Paul Bloemers" userId="fe3832ff3b233e04" providerId="LiveId" clId="{C2FD4BA6-3BB1-42AE-9E93-F88E17828480}" dt="2019-09-04T11:07:41.414" v="1018" actId="478"/>
          <ac:cxnSpMkLst>
            <pc:docMk/>
            <pc:sldMk cId="455431052" sldId="279"/>
            <ac:cxnSpMk id="42" creationId="{118D2C81-71AB-427E-94F4-CD7AC6F7DFEF}"/>
          </ac:cxnSpMkLst>
        </pc:cxnChg>
        <pc:cxnChg chg="add mod">
          <ac:chgData name="Paul Bloemers" userId="fe3832ff3b233e04" providerId="LiveId" clId="{C2FD4BA6-3BB1-42AE-9E93-F88E17828480}" dt="2019-09-04T11:16:32.925" v="1085" actId="1037"/>
          <ac:cxnSpMkLst>
            <pc:docMk/>
            <pc:sldMk cId="455431052" sldId="279"/>
            <ac:cxnSpMk id="53" creationId="{5DCC9C00-035D-49F5-8307-38B583AC20A3}"/>
          </ac:cxnSpMkLst>
        </pc:cxnChg>
        <pc:cxnChg chg="add mod">
          <ac:chgData name="Paul Bloemers" userId="fe3832ff3b233e04" providerId="LiveId" clId="{C2FD4BA6-3BB1-42AE-9E93-F88E17828480}" dt="2019-09-04T11:23:39.494" v="1135" actId="14100"/>
          <ac:cxnSpMkLst>
            <pc:docMk/>
            <pc:sldMk cId="455431052" sldId="279"/>
            <ac:cxnSpMk id="55" creationId="{EA2E4112-15B5-4806-8DDF-F63D745B242C}"/>
          </ac:cxnSpMkLst>
        </pc:cxnChg>
        <pc:cxnChg chg="add mod">
          <ac:chgData name="Paul Bloemers" userId="fe3832ff3b233e04" providerId="LiveId" clId="{C2FD4BA6-3BB1-42AE-9E93-F88E17828480}" dt="2019-09-04T11:24:20.509" v="1143" actId="14100"/>
          <ac:cxnSpMkLst>
            <pc:docMk/>
            <pc:sldMk cId="455431052" sldId="279"/>
            <ac:cxnSpMk id="57" creationId="{B46E2BCE-C125-4DA9-BB38-BABC4CC5EC52}"/>
          </ac:cxnSpMkLst>
        </pc:cxnChg>
        <pc:cxnChg chg="add mod">
          <ac:chgData name="Paul Bloemers" userId="fe3832ff3b233e04" providerId="LiveId" clId="{C2FD4BA6-3BB1-42AE-9E93-F88E17828480}" dt="2019-09-04T11:24:14.485" v="1142" actId="14100"/>
          <ac:cxnSpMkLst>
            <pc:docMk/>
            <pc:sldMk cId="455431052" sldId="279"/>
            <ac:cxnSpMk id="60" creationId="{1561415C-6DAC-4222-9FF6-ED860E21C879}"/>
          </ac:cxnSpMkLst>
        </pc:cxnChg>
      </pc:sldChg>
      <pc:sldChg chg="addSp delSp modSp add">
        <pc:chgData name="Paul Bloemers" userId="fe3832ff3b233e04" providerId="LiveId" clId="{C2FD4BA6-3BB1-42AE-9E93-F88E17828480}" dt="2019-09-04T11:31:01.525" v="1201" actId="20577"/>
        <pc:sldMkLst>
          <pc:docMk/>
          <pc:sldMk cId="2164600411" sldId="280"/>
        </pc:sldMkLst>
        <pc:spChg chg="del">
          <ac:chgData name="Paul Bloemers" userId="fe3832ff3b233e04" providerId="LiveId" clId="{C2FD4BA6-3BB1-42AE-9E93-F88E17828480}" dt="2019-09-04T11:30:41.672" v="1161"/>
          <ac:spMkLst>
            <pc:docMk/>
            <pc:sldMk cId="2164600411" sldId="280"/>
            <ac:spMk id="2" creationId="{4B359D13-5998-466E-BF54-005DDAA8536C}"/>
          </ac:spMkLst>
        </pc:spChg>
        <pc:spChg chg="del">
          <ac:chgData name="Paul Bloemers" userId="fe3832ff3b233e04" providerId="LiveId" clId="{C2FD4BA6-3BB1-42AE-9E93-F88E17828480}" dt="2019-09-04T11:30:41.672" v="1161"/>
          <ac:spMkLst>
            <pc:docMk/>
            <pc:sldMk cId="2164600411" sldId="280"/>
            <ac:spMk id="3" creationId="{101E5F54-F2D6-4AC9-B66C-C240636FCE60}"/>
          </ac:spMkLst>
        </pc:spChg>
        <pc:spChg chg="add mod">
          <ac:chgData name="Paul Bloemers" userId="fe3832ff3b233e04" providerId="LiveId" clId="{C2FD4BA6-3BB1-42AE-9E93-F88E17828480}" dt="2019-09-04T11:30:47.821" v="1178" actId="20577"/>
          <ac:spMkLst>
            <pc:docMk/>
            <pc:sldMk cId="2164600411" sldId="280"/>
            <ac:spMk id="4" creationId="{3B300B74-A2EE-4CCE-AE84-D9DBD1482E43}"/>
          </ac:spMkLst>
        </pc:spChg>
        <pc:spChg chg="add mod">
          <ac:chgData name="Paul Bloemers" userId="fe3832ff3b233e04" providerId="LiveId" clId="{C2FD4BA6-3BB1-42AE-9E93-F88E17828480}" dt="2019-09-04T11:31:01.525" v="1201" actId="20577"/>
          <ac:spMkLst>
            <pc:docMk/>
            <pc:sldMk cId="2164600411" sldId="280"/>
            <ac:spMk id="5" creationId="{AA10B6A6-DD8D-4CB5-8761-099A12096DC6}"/>
          </ac:spMkLst>
        </pc:spChg>
      </pc:sldChg>
      <pc:sldChg chg="addSp delSp modSp add">
        <pc:chgData name="Paul Bloemers" userId="fe3832ff3b233e04" providerId="LiveId" clId="{C2FD4BA6-3BB1-42AE-9E93-F88E17828480}" dt="2019-09-04T11:31:25.853" v="1240" actId="20577"/>
        <pc:sldMkLst>
          <pc:docMk/>
          <pc:sldMk cId="1730664542" sldId="281"/>
        </pc:sldMkLst>
        <pc:spChg chg="del">
          <ac:chgData name="Paul Bloemers" userId="fe3832ff3b233e04" providerId="LiveId" clId="{C2FD4BA6-3BB1-42AE-9E93-F88E17828480}" dt="2019-09-04T11:31:14.873" v="1203"/>
          <ac:spMkLst>
            <pc:docMk/>
            <pc:sldMk cId="1730664542" sldId="281"/>
            <ac:spMk id="2" creationId="{7AAA0289-EEA1-462B-B8B4-1E728EB58BEB}"/>
          </ac:spMkLst>
        </pc:spChg>
        <pc:spChg chg="del">
          <ac:chgData name="Paul Bloemers" userId="fe3832ff3b233e04" providerId="LiveId" clId="{C2FD4BA6-3BB1-42AE-9E93-F88E17828480}" dt="2019-09-04T11:31:14.873" v="1203"/>
          <ac:spMkLst>
            <pc:docMk/>
            <pc:sldMk cId="1730664542" sldId="281"/>
            <ac:spMk id="3" creationId="{770AEDCE-DBAA-4455-A00C-A28B6460679B}"/>
          </ac:spMkLst>
        </pc:spChg>
        <pc:spChg chg="add mod">
          <ac:chgData name="Paul Bloemers" userId="fe3832ff3b233e04" providerId="LiveId" clId="{C2FD4BA6-3BB1-42AE-9E93-F88E17828480}" dt="2019-09-04T11:31:21.102" v="1220" actId="20577"/>
          <ac:spMkLst>
            <pc:docMk/>
            <pc:sldMk cId="1730664542" sldId="281"/>
            <ac:spMk id="4" creationId="{9EB037A3-C2B9-4F23-9F53-E2353E27A881}"/>
          </ac:spMkLst>
        </pc:spChg>
        <pc:spChg chg="add mod">
          <ac:chgData name="Paul Bloemers" userId="fe3832ff3b233e04" providerId="LiveId" clId="{C2FD4BA6-3BB1-42AE-9E93-F88E17828480}" dt="2019-09-04T11:31:25.853" v="1240" actId="20577"/>
          <ac:spMkLst>
            <pc:docMk/>
            <pc:sldMk cId="1730664542" sldId="281"/>
            <ac:spMk id="5" creationId="{83C121AE-91A9-4DFD-991F-CA9FF7FC0591}"/>
          </ac:spMkLst>
        </pc:spChg>
      </pc:sldChg>
      <pc:sldChg chg="addSp delSp modSp add modAnim">
        <pc:chgData name="Paul Bloemers" userId="fe3832ff3b233e04" providerId="LiveId" clId="{C2FD4BA6-3BB1-42AE-9E93-F88E17828480}" dt="2019-09-07T08:02:57.475" v="1671" actId="313"/>
        <pc:sldMkLst>
          <pc:docMk/>
          <pc:sldMk cId="3373431792" sldId="282"/>
        </pc:sldMkLst>
        <pc:spChg chg="mod">
          <ac:chgData name="Paul Bloemers" userId="fe3832ff3b233e04" providerId="LiveId" clId="{C2FD4BA6-3BB1-42AE-9E93-F88E17828480}" dt="2019-09-07T08:02:57.475" v="1671" actId="313"/>
          <ac:spMkLst>
            <pc:docMk/>
            <pc:sldMk cId="3373431792" sldId="282"/>
            <ac:spMk id="2" creationId="{00000000-0000-0000-0000-000000000000}"/>
          </ac:spMkLst>
        </pc:spChg>
        <pc:spChg chg="mod">
          <ac:chgData name="Paul Bloemers" userId="fe3832ff3b233e04" providerId="LiveId" clId="{C2FD4BA6-3BB1-42AE-9E93-F88E17828480}" dt="2019-09-07T07:56:42.748" v="1592" actId="14100"/>
          <ac:spMkLst>
            <pc:docMk/>
            <pc:sldMk cId="3373431792" sldId="282"/>
            <ac:spMk id="3" creationId="{00000000-0000-0000-0000-000000000000}"/>
          </ac:spMkLst>
        </pc:spChg>
        <pc:spChg chg="add del mod">
          <ac:chgData name="Paul Bloemers" userId="fe3832ff3b233e04" providerId="LiveId" clId="{C2FD4BA6-3BB1-42AE-9E93-F88E17828480}" dt="2019-09-07T07:34:54.382" v="1336" actId="478"/>
          <ac:spMkLst>
            <pc:docMk/>
            <pc:sldMk cId="3373431792" sldId="282"/>
            <ac:spMk id="4" creationId="{67305557-E953-4410-9F4D-1D8361118C10}"/>
          </ac:spMkLst>
        </pc:spChg>
        <pc:spChg chg="add del mod">
          <ac:chgData name="Paul Bloemers" userId="fe3832ff3b233e04" providerId="LiveId" clId="{C2FD4BA6-3BB1-42AE-9E93-F88E17828480}" dt="2019-09-07T07:35:28.597" v="1340" actId="478"/>
          <ac:spMkLst>
            <pc:docMk/>
            <pc:sldMk cId="3373431792" sldId="282"/>
            <ac:spMk id="5" creationId="{AFA78AF6-54F3-4E13-85FC-91CCB0CA5124}"/>
          </ac:spMkLst>
        </pc:spChg>
        <pc:spChg chg="add del mod">
          <ac:chgData name="Paul Bloemers" userId="fe3832ff3b233e04" providerId="LiveId" clId="{C2FD4BA6-3BB1-42AE-9E93-F88E17828480}" dt="2019-09-07T07:36:19.478" v="1344" actId="478"/>
          <ac:spMkLst>
            <pc:docMk/>
            <pc:sldMk cId="3373431792" sldId="282"/>
            <ac:spMk id="6" creationId="{720A444C-E4E1-46EA-B92E-F0BD0AEE8A8A}"/>
          </ac:spMkLst>
        </pc:spChg>
        <pc:spChg chg="add del mod modCrop">
          <ac:chgData name="Paul Bloemers" userId="fe3832ff3b233e04" providerId="LiveId" clId="{C2FD4BA6-3BB1-42AE-9E93-F88E17828480}" dt="2019-09-07T07:39:21.157" v="1436" actId="478"/>
          <ac:spMkLst>
            <pc:docMk/>
            <pc:sldMk cId="3373431792" sldId="282"/>
            <ac:spMk id="10" creationId="{EB789093-9C6D-41D2-80E3-BD9F81A947DF}"/>
          </ac:spMkLst>
        </pc:spChg>
        <pc:spChg chg="add mod">
          <ac:chgData name="Paul Bloemers" userId="fe3832ff3b233e04" providerId="LiveId" clId="{C2FD4BA6-3BB1-42AE-9E93-F88E17828480}" dt="2019-09-07T07:46:40.042" v="1450" actId="208"/>
          <ac:spMkLst>
            <pc:docMk/>
            <pc:sldMk cId="3373431792" sldId="282"/>
            <ac:spMk id="15" creationId="{DA472718-5E39-4478-BAB3-06995BA5DB36}"/>
          </ac:spMkLst>
        </pc:spChg>
        <pc:spChg chg="add mod">
          <ac:chgData name="Paul Bloemers" userId="fe3832ff3b233e04" providerId="LiveId" clId="{C2FD4BA6-3BB1-42AE-9E93-F88E17828480}" dt="2019-09-07T07:46:46.764" v="1452" actId="1076"/>
          <ac:spMkLst>
            <pc:docMk/>
            <pc:sldMk cId="3373431792" sldId="282"/>
            <ac:spMk id="16" creationId="{49F6EED8-13FD-4B0A-9F6A-06229ED963CA}"/>
          </ac:spMkLst>
        </pc:spChg>
        <pc:spChg chg="add mod">
          <ac:chgData name="Paul Bloemers" userId="fe3832ff3b233e04" providerId="LiveId" clId="{C2FD4BA6-3BB1-42AE-9E93-F88E17828480}" dt="2019-09-07T07:54:57.388" v="1567" actId="164"/>
          <ac:spMkLst>
            <pc:docMk/>
            <pc:sldMk cId="3373431792" sldId="282"/>
            <ac:spMk id="17" creationId="{207F37E5-8968-466E-9FDC-EB4971C112CB}"/>
          </ac:spMkLst>
        </pc:spChg>
        <pc:spChg chg="add mod">
          <ac:chgData name="Paul Bloemers" userId="fe3832ff3b233e04" providerId="LiveId" clId="{C2FD4BA6-3BB1-42AE-9E93-F88E17828480}" dt="2019-09-07T07:54:57.388" v="1567" actId="164"/>
          <ac:spMkLst>
            <pc:docMk/>
            <pc:sldMk cId="3373431792" sldId="282"/>
            <ac:spMk id="18" creationId="{B220A6C1-2BD0-4813-A860-C80A4AAF036E}"/>
          </ac:spMkLst>
        </pc:spChg>
        <pc:spChg chg="add mod">
          <ac:chgData name="Paul Bloemers" userId="fe3832ff3b233e04" providerId="LiveId" clId="{C2FD4BA6-3BB1-42AE-9E93-F88E17828480}" dt="2019-09-07T07:54:57.388" v="1567" actId="164"/>
          <ac:spMkLst>
            <pc:docMk/>
            <pc:sldMk cId="3373431792" sldId="282"/>
            <ac:spMk id="19" creationId="{34B7DAF2-647D-4BA9-B8CF-8B3FE80F69BC}"/>
          </ac:spMkLst>
        </pc:spChg>
        <pc:spChg chg="add del mod">
          <ac:chgData name="Paul Bloemers" userId="fe3832ff3b233e04" providerId="LiveId" clId="{C2FD4BA6-3BB1-42AE-9E93-F88E17828480}" dt="2019-09-07T07:59:26.124" v="1612" actId="478"/>
          <ac:spMkLst>
            <pc:docMk/>
            <pc:sldMk cId="3373431792" sldId="282"/>
            <ac:spMk id="20" creationId="{14243807-A505-49FE-A4AC-BF3A123A884F}"/>
          </ac:spMkLst>
        </pc:spChg>
        <pc:spChg chg="add del mod">
          <ac:chgData name="Paul Bloemers" userId="fe3832ff3b233e04" providerId="LiveId" clId="{C2FD4BA6-3BB1-42AE-9E93-F88E17828480}" dt="2019-09-07T07:59:28.606" v="1613" actId="478"/>
          <ac:spMkLst>
            <pc:docMk/>
            <pc:sldMk cId="3373431792" sldId="282"/>
            <ac:spMk id="21" creationId="{8AAB8973-00A4-4F47-9041-43707D89DC92}"/>
          </ac:spMkLst>
        </pc:spChg>
        <pc:spChg chg="del">
          <ac:chgData name="Paul Bloemers" userId="fe3832ff3b233e04" providerId="LiveId" clId="{C2FD4BA6-3BB1-42AE-9E93-F88E17828480}" dt="2019-09-07T07:59:30.782" v="1614" actId="478"/>
          <ac:spMkLst>
            <pc:docMk/>
            <pc:sldMk cId="3373431792" sldId="282"/>
            <ac:spMk id="27" creationId="{0231BA7A-945B-481A-B8D5-9A63B7C620FA}"/>
          </ac:spMkLst>
        </pc:spChg>
        <pc:spChg chg="del">
          <ac:chgData name="Paul Bloemers" userId="fe3832ff3b233e04" providerId="LiveId" clId="{C2FD4BA6-3BB1-42AE-9E93-F88E17828480}" dt="2019-09-07T07:59:32.732" v="1615" actId="478"/>
          <ac:spMkLst>
            <pc:docMk/>
            <pc:sldMk cId="3373431792" sldId="282"/>
            <ac:spMk id="28" creationId="{6B60B47A-7B33-43F9-9E17-24BFAC18AB96}"/>
          </ac:spMkLst>
        </pc:spChg>
        <pc:spChg chg="add mod">
          <ac:chgData name="Paul Bloemers" userId="fe3832ff3b233e04" providerId="LiveId" clId="{C2FD4BA6-3BB1-42AE-9E93-F88E17828480}" dt="2019-09-07T07:57:25.676" v="1599" actId="1076"/>
          <ac:spMkLst>
            <pc:docMk/>
            <pc:sldMk cId="3373431792" sldId="282"/>
            <ac:spMk id="29" creationId="{BD1F0543-5A0F-4475-BEDD-558B6BE94913}"/>
          </ac:spMkLst>
        </pc:spChg>
        <pc:spChg chg="add mod">
          <ac:chgData name="Paul Bloemers" userId="fe3832ff3b233e04" providerId="LiveId" clId="{C2FD4BA6-3BB1-42AE-9E93-F88E17828480}" dt="2019-09-07T07:57:18.701" v="1598" actId="1076"/>
          <ac:spMkLst>
            <pc:docMk/>
            <pc:sldMk cId="3373431792" sldId="282"/>
            <ac:spMk id="30" creationId="{85F31F15-260D-4FFF-AD04-1097BA0057F9}"/>
          </ac:spMkLst>
        </pc:spChg>
        <pc:grpChg chg="add mod">
          <ac:chgData name="Paul Bloemers" userId="fe3832ff3b233e04" providerId="LiveId" clId="{C2FD4BA6-3BB1-42AE-9E93-F88E17828480}" dt="2019-09-07T07:54:57.388" v="1567" actId="164"/>
          <ac:grpSpMkLst>
            <pc:docMk/>
            <pc:sldMk cId="3373431792" sldId="282"/>
            <ac:grpSpMk id="22" creationId="{C0D8833C-2B62-4E1A-96FD-468FEF831666}"/>
          </ac:grpSpMkLst>
        </pc:grpChg>
        <pc:grpChg chg="add mod">
          <ac:chgData name="Paul Bloemers" userId="fe3832ff3b233e04" providerId="LiveId" clId="{C2FD4BA6-3BB1-42AE-9E93-F88E17828480}" dt="2019-09-07T07:56:01.990" v="1588" actId="1076"/>
          <ac:grpSpMkLst>
            <pc:docMk/>
            <pc:sldMk cId="3373431792" sldId="282"/>
            <ac:grpSpMk id="23" creationId="{E4AE1F89-81E6-4C54-97CA-D6B5497D8032}"/>
          </ac:grpSpMkLst>
        </pc:grpChg>
        <pc:picChg chg="add del mod">
          <ac:chgData name="Paul Bloemers" userId="fe3832ff3b233e04" providerId="LiveId" clId="{C2FD4BA6-3BB1-42AE-9E93-F88E17828480}" dt="2019-09-07T07:45:37.030" v="1439" actId="478"/>
          <ac:picMkLst>
            <pc:docMk/>
            <pc:sldMk cId="3373431792" sldId="282"/>
            <ac:picMk id="8" creationId="{CB903E87-2D61-403F-B881-4D353B4614F1}"/>
          </ac:picMkLst>
        </pc:picChg>
        <pc:picChg chg="add del mod modCrop">
          <ac:chgData name="Paul Bloemers" userId="fe3832ff3b233e04" providerId="LiveId" clId="{C2FD4BA6-3BB1-42AE-9E93-F88E17828480}" dt="2019-09-07T07:37:06.382" v="1356" actId="478"/>
          <ac:picMkLst>
            <pc:docMk/>
            <pc:sldMk cId="3373431792" sldId="282"/>
            <ac:picMk id="9" creationId="{747B9569-C770-423E-A411-A5204D181911}"/>
          </ac:picMkLst>
        </pc:picChg>
        <pc:picChg chg="add mod">
          <ac:chgData name="Paul Bloemers" userId="fe3832ff3b233e04" providerId="LiveId" clId="{C2FD4BA6-3BB1-42AE-9E93-F88E17828480}" dt="2019-09-07T07:46:59.621" v="1455" actId="1076"/>
          <ac:picMkLst>
            <pc:docMk/>
            <pc:sldMk cId="3373431792" sldId="282"/>
            <ac:picMk id="12" creationId="{9787C5E1-9798-4B35-8120-67004A915401}"/>
          </ac:picMkLst>
        </pc:picChg>
        <pc:picChg chg="add mod">
          <ac:chgData name="Paul Bloemers" userId="fe3832ff3b233e04" providerId="LiveId" clId="{C2FD4BA6-3BB1-42AE-9E93-F88E17828480}" dt="2019-09-07T07:46:55.109" v="1453" actId="1076"/>
          <ac:picMkLst>
            <pc:docMk/>
            <pc:sldMk cId="3373431792" sldId="282"/>
            <ac:picMk id="14" creationId="{51B0CBD5-3841-4D4C-9919-D9D19220AD9B}"/>
          </ac:picMkLst>
        </pc:picChg>
      </pc:sldChg>
    </pc:docChg>
  </pc:docChgLst>
  <pc:docChgLst>
    <pc:chgData name="Paul Bloemers" userId="fe3832ff3b233e04" providerId="LiveId" clId="{42B51C53-E7C1-40F1-BF00-D2694A704C9E}"/>
    <pc:docChg chg="undo custSel addSld delSld modSld sldOrd">
      <pc:chgData name="Paul Bloemers" userId="fe3832ff3b233e04" providerId="LiveId" clId="{42B51C53-E7C1-40F1-BF00-D2694A704C9E}" dt="2021-12-14T16:37:05.362" v="1304" actId="1076"/>
      <pc:docMkLst>
        <pc:docMk/>
      </pc:docMkLst>
      <pc:sldChg chg="del">
        <pc:chgData name="Paul Bloemers" userId="fe3832ff3b233e04" providerId="LiveId" clId="{42B51C53-E7C1-40F1-BF00-D2694A704C9E}" dt="2021-12-14T12:55:30.386" v="57" actId="2696"/>
        <pc:sldMkLst>
          <pc:docMk/>
          <pc:sldMk cId="4010793416" sldId="257"/>
        </pc:sldMkLst>
      </pc:sldChg>
      <pc:sldChg chg="modSp del">
        <pc:chgData name="Paul Bloemers" userId="fe3832ff3b233e04" providerId="LiveId" clId="{42B51C53-E7C1-40F1-BF00-D2694A704C9E}" dt="2021-12-14T13:11:49.030" v="353" actId="2696"/>
        <pc:sldMkLst>
          <pc:docMk/>
          <pc:sldMk cId="2496967395" sldId="260"/>
        </pc:sldMkLst>
        <pc:spChg chg="mod">
          <ac:chgData name="Paul Bloemers" userId="fe3832ff3b233e04" providerId="LiveId" clId="{42B51C53-E7C1-40F1-BF00-D2694A704C9E}" dt="2021-12-14T12:52:24.434" v="46" actId="6549"/>
          <ac:spMkLst>
            <pc:docMk/>
            <pc:sldMk cId="2496967395" sldId="260"/>
            <ac:spMk id="3" creationId="{00000000-0000-0000-0000-000000000000}"/>
          </ac:spMkLst>
        </pc:spChg>
      </pc:sldChg>
      <pc:sldChg chg="addSp delSp modSp add mod modClrScheme delAnim modAnim chgLayout">
        <pc:chgData name="Paul Bloemers" userId="fe3832ff3b233e04" providerId="LiveId" clId="{42B51C53-E7C1-40F1-BF00-D2694A704C9E}" dt="2021-12-14T13:18:31.830" v="382" actId="1037"/>
        <pc:sldMkLst>
          <pc:docMk/>
          <pc:sldMk cId="299517675" sldId="262"/>
        </pc:sldMkLst>
        <pc:spChg chg="mod ord">
          <ac:chgData name="Paul Bloemers" userId="fe3832ff3b233e04" providerId="LiveId" clId="{42B51C53-E7C1-40F1-BF00-D2694A704C9E}" dt="2021-12-14T13:15:55.841" v="367" actId="700"/>
          <ac:spMkLst>
            <pc:docMk/>
            <pc:sldMk cId="299517675" sldId="262"/>
            <ac:spMk id="2" creationId="{00000000-0000-0000-0000-000000000000}"/>
          </ac:spMkLst>
        </pc:spChg>
        <pc:spChg chg="mod ord">
          <ac:chgData name="Paul Bloemers" userId="fe3832ff3b233e04" providerId="LiveId" clId="{42B51C53-E7C1-40F1-BF00-D2694A704C9E}" dt="2021-12-14T13:18:11.824" v="375" actId="207"/>
          <ac:spMkLst>
            <pc:docMk/>
            <pc:sldMk cId="299517675" sldId="262"/>
            <ac:spMk id="10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3:17:55.046" v="372" actId="208"/>
          <ac:spMkLst>
            <pc:docMk/>
            <pc:sldMk cId="299517675" sldId="262"/>
            <ac:spMk id="11" creationId="{00000000-0000-0000-0000-000000000000}"/>
          </ac:spMkLst>
        </pc:spChg>
        <pc:spChg chg="del mod ord">
          <ac:chgData name="Paul Bloemers" userId="fe3832ff3b233e04" providerId="LiveId" clId="{42B51C53-E7C1-40F1-BF00-D2694A704C9E}" dt="2021-12-14T13:18:21.704" v="377" actId="478"/>
          <ac:spMkLst>
            <pc:docMk/>
            <pc:sldMk cId="299517675" sldId="262"/>
            <ac:spMk id="12" creationId="{00000000-0000-0000-0000-000000000000}"/>
          </ac:spMkLst>
        </pc:spChg>
        <pc:spChg chg="add mod">
          <ac:chgData name="Paul Bloemers" userId="fe3832ff3b233e04" providerId="LiveId" clId="{42B51C53-E7C1-40F1-BF00-D2694A704C9E}" dt="2021-12-14T13:18:31.830" v="382" actId="1037"/>
          <ac:spMkLst>
            <pc:docMk/>
            <pc:sldMk cId="299517675" sldId="262"/>
            <ac:spMk id="15" creationId="{59CAC676-38F3-40E5-B7DB-A35775DA084B}"/>
          </ac:spMkLst>
        </pc:spChg>
      </pc:sldChg>
      <pc:sldChg chg="del">
        <pc:chgData name="Paul Bloemers" userId="fe3832ff3b233e04" providerId="LiveId" clId="{42B51C53-E7C1-40F1-BF00-D2694A704C9E}" dt="2021-12-14T13:00:40.664" v="173" actId="2696"/>
        <pc:sldMkLst>
          <pc:docMk/>
          <pc:sldMk cId="1285984264" sldId="262"/>
        </pc:sldMkLst>
      </pc:sldChg>
      <pc:sldChg chg="del">
        <pc:chgData name="Paul Bloemers" userId="fe3832ff3b233e04" providerId="LiveId" clId="{42B51C53-E7C1-40F1-BF00-D2694A704C9E}" dt="2021-12-14T13:00:40.664" v="173" actId="2696"/>
        <pc:sldMkLst>
          <pc:docMk/>
          <pc:sldMk cId="376687961" sldId="263"/>
        </pc:sldMkLst>
      </pc:sldChg>
      <pc:sldChg chg="modSp add mod chgLayout">
        <pc:chgData name="Paul Bloemers" userId="fe3832ff3b233e04" providerId="LiveId" clId="{42B51C53-E7C1-40F1-BF00-D2694A704C9E}" dt="2021-12-14T13:13:43.558" v="361" actId="20577"/>
        <pc:sldMkLst>
          <pc:docMk/>
          <pc:sldMk cId="2587658667" sldId="263"/>
        </pc:sldMkLst>
        <pc:spChg chg="mod ord">
          <ac:chgData name="Paul Bloemers" userId="fe3832ff3b233e04" providerId="LiveId" clId="{42B51C53-E7C1-40F1-BF00-D2694A704C9E}" dt="2021-12-14T13:13:07.196" v="356" actId="700"/>
          <ac:spMkLst>
            <pc:docMk/>
            <pc:sldMk cId="2587658667" sldId="263"/>
            <ac:spMk id="2" creationId="{00000000-0000-0000-0000-000000000000}"/>
          </ac:spMkLst>
        </pc:spChg>
        <pc:spChg chg="mod ord">
          <ac:chgData name="Paul Bloemers" userId="fe3832ff3b233e04" providerId="LiveId" clId="{42B51C53-E7C1-40F1-BF00-D2694A704C9E}" dt="2021-12-14T13:13:43.558" v="361" actId="20577"/>
          <ac:spMkLst>
            <pc:docMk/>
            <pc:sldMk cId="2587658667" sldId="263"/>
            <ac:spMk id="3" creationId="{00000000-0000-0000-0000-000000000000}"/>
          </ac:spMkLst>
        </pc:spChg>
        <pc:picChg chg="mod">
          <ac:chgData name="Paul Bloemers" userId="fe3832ff3b233e04" providerId="LiveId" clId="{42B51C53-E7C1-40F1-BF00-D2694A704C9E}" dt="2021-12-14T13:13:24.360" v="359" actId="1076"/>
          <ac:picMkLst>
            <pc:docMk/>
            <pc:sldMk cId="2587658667" sldId="263"/>
            <ac:picMk id="5" creationId="{77A352E7-1922-43C5-B6CF-D3AF9AA2C27A}"/>
          </ac:picMkLst>
        </pc:picChg>
        <pc:picChg chg="mod">
          <ac:chgData name="Paul Bloemers" userId="fe3832ff3b233e04" providerId="LiveId" clId="{42B51C53-E7C1-40F1-BF00-D2694A704C9E}" dt="2021-12-14T13:13:19.577" v="358" actId="1076"/>
          <ac:picMkLst>
            <pc:docMk/>
            <pc:sldMk cId="2587658667" sldId="263"/>
            <ac:picMk id="7" creationId="{1977889F-DD02-4629-90BF-6F87AF834086}"/>
          </ac:picMkLst>
        </pc:picChg>
      </pc:sldChg>
      <pc:sldChg chg="del">
        <pc:chgData name="Paul Bloemers" userId="fe3832ff3b233e04" providerId="LiveId" clId="{42B51C53-E7C1-40F1-BF00-D2694A704C9E}" dt="2021-12-14T13:00:40.664" v="173" actId="2696"/>
        <pc:sldMkLst>
          <pc:docMk/>
          <pc:sldMk cId="2629980513" sldId="264"/>
        </pc:sldMkLst>
      </pc:sldChg>
      <pc:sldChg chg="modSp add del mod modClrScheme chgLayout">
        <pc:chgData name="Paul Bloemers" userId="fe3832ff3b233e04" providerId="LiveId" clId="{42B51C53-E7C1-40F1-BF00-D2694A704C9E}" dt="2021-12-14T13:41:26.909" v="643" actId="2696"/>
        <pc:sldMkLst>
          <pc:docMk/>
          <pc:sldMk cId="3641902360" sldId="264"/>
        </pc:sldMkLst>
        <pc:spChg chg="mod ord">
          <ac:chgData name="Paul Bloemers" userId="fe3832ff3b233e04" providerId="LiveId" clId="{42B51C53-E7C1-40F1-BF00-D2694A704C9E}" dt="2021-12-14T13:21:55.118" v="386" actId="14100"/>
          <ac:spMkLst>
            <pc:docMk/>
            <pc:sldMk cId="3641902360" sldId="264"/>
            <ac:spMk id="2" creationId="{00000000-0000-0000-0000-000000000000}"/>
          </ac:spMkLst>
        </pc:spChg>
        <pc:spChg chg="mod ord">
          <ac:chgData name="Paul Bloemers" userId="fe3832ff3b233e04" providerId="LiveId" clId="{42B51C53-E7C1-40F1-BF00-D2694A704C9E}" dt="2021-12-14T13:41:15.274" v="642" actId="11"/>
          <ac:spMkLst>
            <pc:docMk/>
            <pc:sldMk cId="3641902360" sldId="264"/>
            <ac:spMk id="3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3:22:19.676" v="388" actId="208"/>
          <ac:spMkLst>
            <pc:docMk/>
            <pc:sldMk cId="3641902360" sldId="264"/>
            <ac:spMk id="10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3:22:24.284" v="389" actId="207"/>
          <ac:spMkLst>
            <pc:docMk/>
            <pc:sldMk cId="3641902360" sldId="264"/>
            <ac:spMk id="11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3:22:30.541" v="390" actId="207"/>
          <ac:spMkLst>
            <pc:docMk/>
            <pc:sldMk cId="3641902360" sldId="264"/>
            <ac:spMk id="12" creationId="{00000000-0000-0000-0000-000000000000}"/>
          </ac:spMkLst>
        </pc:spChg>
        <pc:graphicFrameChg chg="mod modGraphic">
          <ac:chgData name="Paul Bloemers" userId="fe3832ff3b233e04" providerId="LiveId" clId="{42B51C53-E7C1-40F1-BF00-D2694A704C9E}" dt="2021-12-14T13:25:02.276" v="425" actId="20577"/>
          <ac:graphicFrameMkLst>
            <pc:docMk/>
            <pc:sldMk cId="3641902360" sldId="264"/>
            <ac:graphicFrameMk id="4" creationId="{00000000-0000-0000-0000-000000000000}"/>
          </ac:graphicFrameMkLst>
        </pc:graphicFrameChg>
        <pc:picChg chg="mod">
          <ac:chgData name="Paul Bloemers" userId="fe3832ff3b233e04" providerId="LiveId" clId="{42B51C53-E7C1-40F1-BF00-D2694A704C9E}" dt="2021-12-14T13:23:28.104" v="396" actId="1076"/>
          <ac:picMkLst>
            <pc:docMk/>
            <pc:sldMk cId="3641902360" sldId="264"/>
            <ac:picMk id="15" creationId="{84922DE9-836D-49B3-BDA3-E5911D6B377C}"/>
          </ac:picMkLst>
        </pc:picChg>
        <pc:cxnChg chg="mod">
          <ac:chgData name="Paul Bloemers" userId="fe3832ff3b233e04" providerId="LiveId" clId="{42B51C53-E7C1-40F1-BF00-D2694A704C9E}" dt="2021-12-14T13:25:09.585" v="429" actId="1038"/>
          <ac:cxnSpMkLst>
            <pc:docMk/>
            <pc:sldMk cId="3641902360" sldId="264"/>
            <ac:cxnSpMk id="6" creationId="{00000000-0000-0000-0000-000000000000}"/>
          </ac:cxnSpMkLst>
        </pc:cxnChg>
        <pc:cxnChg chg="mod">
          <ac:chgData name="Paul Bloemers" userId="fe3832ff3b233e04" providerId="LiveId" clId="{42B51C53-E7C1-40F1-BF00-D2694A704C9E}" dt="2021-12-14T13:25:13.732" v="432" actId="1037"/>
          <ac:cxnSpMkLst>
            <pc:docMk/>
            <pc:sldMk cId="3641902360" sldId="264"/>
            <ac:cxnSpMk id="7" creationId="{00000000-0000-0000-0000-000000000000}"/>
          </ac:cxnSpMkLst>
        </pc:cxnChg>
        <pc:cxnChg chg="mod">
          <ac:chgData name="Paul Bloemers" userId="fe3832ff3b233e04" providerId="LiveId" clId="{42B51C53-E7C1-40F1-BF00-D2694A704C9E}" dt="2021-12-14T13:25:20.882" v="436" actId="1038"/>
          <ac:cxnSpMkLst>
            <pc:docMk/>
            <pc:sldMk cId="3641902360" sldId="264"/>
            <ac:cxnSpMk id="8" creationId="{00000000-0000-0000-0000-000000000000}"/>
          </ac:cxnSpMkLst>
        </pc:cxnChg>
        <pc:cxnChg chg="mod">
          <ac:chgData name="Paul Bloemers" userId="fe3832ff3b233e04" providerId="LiveId" clId="{42B51C53-E7C1-40F1-BF00-D2694A704C9E}" dt="2021-12-14T13:25:17.504" v="434" actId="1038"/>
          <ac:cxnSpMkLst>
            <pc:docMk/>
            <pc:sldMk cId="3641902360" sldId="264"/>
            <ac:cxnSpMk id="9" creationId="{00000000-0000-0000-0000-000000000000}"/>
          </ac:cxnSpMkLst>
        </pc:cxnChg>
      </pc:sldChg>
      <pc:sldChg chg="del">
        <pc:chgData name="Paul Bloemers" userId="fe3832ff3b233e04" providerId="LiveId" clId="{42B51C53-E7C1-40F1-BF00-D2694A704C9E}" dt="2021-12-14T13:00:40.664" v="173" actId="2696"/>
        <pc:sldMkLst>
          <pc:docMk/>
          <pc:sldMk cId="269677130" sldId="265"/>
        </pc:sldMkLst>
      </pc:sldChg>
      <pc:sldChg chg="addSp delSp modSp add mod addAnim delAnim modAnim">
        <pc:chgData name="Paul Bloemers" userId="fe3832ff3b233e04" providerId="LiveId" clId="{42B51C53-E7C1-40F1-BF00-D2694A704C9E}" dt="2021-12-14T16:37:05.362" v="1304" actId="1076"/>
        <pc:sldMkLst>
          <pc:docMk/>
          <pc:sldMk cId="1296682553" sldId="265"/>
        </pc:sldMkLst>
        <pc:spChg chg="mod">
          <ac:chgData name="Paul Bloemers" userId="fe3832ff3b233e04" providerId="LiveId" clId="{42B51C53-E7C1-40F1-BF00-D2694A704C9E}" dt="2021-12-14T16:36:43.762" v="1303" actId="20577"/>
          <ac:spMkLst>
            <pc:docMk/>
            <pc:sldMk cId="1296682553" sldId="265"/>
            <ac:spMk id="3" creationId="{00000000-0000-0000-0000-000000000000}"/>
          </ac:spMkLst>
        </pc:spChg>
        <pc:spChg chg="add mod">
          <ac:chgData name="Paul Bloemers" userId="fe3832ff3b233e04" providerId="LiveId" clId="{42B51C53-E7C1-40F1-BF00-D2694A704C9E}" dt="2021-12-14T15:09:51.276" v="1183" actId="164"/>
          <ac:spMkLst>
            <pc:docMk/>
            <pc:sldMk cId="1296682553" sldId="265"/>
            <ac:spMk id="5" creationId="{9FAF8590-FD5E-4C2A-80D1-79B4FC98BC07}"/>
          </ac:spMkLst>
        </pc:spChg>
        <pc:spChg chg="add del mod ord">
          <ac:chgData name="Paul Bloemers" userId="fe3832ff3b233e04" providerId="LiveId" clId="{42B51C53-E7C1-40F1-BF00-D2694A704C9E}" dt="2021-12-14T16:37:05.362" v="1304" actId="1076"/>
          <ac:spMkLst>
            <pc:docMk/>
            <pc:sldMk cId="1296682553" sldId="265"/>
            <ac:spMk id="10" creationId="{00000000-0000-0000-0000-000000000000}"/>
          </ac:spMkLst>
        </pc:spChg>
        <pc:spChg chg="add mod">
          <ac:chgData name="Paul Bloemers" userId="fe3832ff3b233e04" providerId="LiveId" clId="{42B51C53-E7C1-40F1-BF00-D2694A704C9E}" dt="2021-12-14T15:09:51.276" v="1183" actId="164"/>
          <ac:spMkLst>
            <pc:docMk/>
            <pc:sldMk cId="1296682553" sldId="265"/>
            <ac:spMk id="12" creationId="{E8CC8280-1568-4228-BF0A-66829C419721}"/>
          </ac:spMkLst>
        </pc:spChg>
        <pc:spChg chg="add mod">
          <ac:chgData name="Paul Bloemers" userId="fe3832ff3b233e04" providerId="LiveId" clId="{42B51C53-E7C1-40F1-BF00-D2694A704C9E}" dt="2021-12-14T15:09:51.276" v="1183" actId="164"/>
          <ac:spMkLst>
            <pc:docMk/>
            <pc:sldMk cId="1296682553" sldId="265"/>
            <ac:spMk id="13" creationId="{C0F9F8C3-FF5B-45B6-9F38-9E29D42DD7E8}"/>
          </ac:spMkLst>
        </pc:spChg>
        <pc:spChg chg="add mod">
          <ac:chgData name="Paul Bloemers" userId="fe3832ff3b233e04" providerId="LiveId" clId="{42B51C53-E7C1-40F1-BF00-D2694A704C9E}" dt="2021-12-14T15:09:51.276" v="1183" actId="164"/>
          <ac:spMkLst>
            <pc:docMk/>
            <pc:sldMk cId="1296682553" sldId="265"/>
            <ac:spMk id="14" creationId="{79D9F19B-BBC8-444A-93D4-649B653C5241}"/>
          </ac:spMkLst>
        </pc:spChg>
        <pc:grpChg chg="add mod">
          <ac:chgData name="Paul Bloemers" userId="fe3832ff3b233e04" providerId="LiveId" clId="{42B51C53-E7C1-40F1-BF00-D2694A704C9E}" dt="2021-12-14T15:40:05.968" v="1191" actId="1076"/>
          <ac:grpSpMkLst>
            <pc:docMk/>
            <pc:sldMk cId="1296682553" sldId="265"/>
            <ac:grpSpMk id="15" creationId="{B9502B0A-654C-45F7-87C6-22D2ABA891F6}"/>
          </ac:grpSpMkLst>
        </pc:grpChg>
        <pc:graphicFrameChg chg="del mod">
          <ac:chgData name="Paul Bloemers" userId="fe3832ff3b233e04" providerId="LiveId" clId="{42B51C53-E7C1-40F1-BF00-D2694A704C9E}" dt="2021-12-14T15:39:37.823" v="1185" actId="21"/>
          <ac:graphicFrameMkLst>
            <pc:docMk/>
            <pc:sldMk cId="1296682553" sldId="265"/>
            <ac:graphicFrameMk id="4" creationId="{00000000-0000-0000-0000-000000000000}"/>
          </ac:graphicFrameMkLst>
        </pc:graphicFrameChg>
        <pc:picChg chg="add mod">
          <ac:chgData name="Paul Bloemers" userId="fe3832ff3b233e04" providerId="LiveId" clId="{42B51C53-E7C1-40F1-BF00-D2694A704C9E}" dt="2021-12-14T15:09:51.276" v="1183" actId="164"/>
          <ac:picMkLst>
            <pc:docMk/>
            <pc:sldMk cId="1296682553" sldId="265"/>
            <ac:picMk id="11" creationId="{CADA2315-53D7-49D8-803D-E5BD226A8514}"/>
          </ac:picMkLst>
        </pc:picChg>
        <pc:picChg chg="add mod">
          <ac:chgData name="Paul Bloemers" userId="fe3832ff3b233e04" providerId="LiveId" clId="{42B51C53-E7C1-40F1-BF00-D2694A704C9E}" dt="2021-12-14T16:37:05.362" v="1304" actId="1076"/>
          <ac:picMkLst>
            <pc:docMk/>
            <pc:sldMk cId="1296682553" sldId="265"/>
            <ac:picMk id="16" creationId="{E609FCED-C1DD-4936-8DF9-41144BF49171}"/>
          </ac:picMkLst>
        </pc:picChg>
        <pc:picChg chg="add mod">
          <ac:chgData name="Paul Bloemers" userId="fe3832ff3b233e04" providerId="LiveId" clId="{42B51C53-E7C1-40F1-BF00-D2694A704C9E}" dt="2021-12-14T15:46:22.146" v="1272" actId="1076"/>
          <ac:picMkLst>
            <pc:docMk/>
            <pc:sldMk cId="1296682553" sldId="265"/>
            <ac:picMk id="17" creationId="{984E89F5-C522-4F01-A3D0-08582A8E9ED0}"/>
          </ac:picMkLst>
        </pc:picChg>
        <pc:cxnChg chg="add del mod ord">
          <ac:chgData name="Paul Bloemers" userId="fe3832ff3b233e04" providerId="LiveId" clId="{42B51C53-E7C1-40F1-BF00-D2694A704C9E}" dt="2021-12-14T16:37:05.362" v="1304" actId="1076"/>
          <ac:cxnSpMkLst>
            <pc:docMk/>
            <pc:sldMk cId="1296682553" sldId="265"/>
            <ac:cxnSpMk id="6" creationId="{00000000-0000-0000-0000-000000000000}"/>
          </ac:cxnSpMkLst>
        </pc:cxnChg>
        <pc:cxnChg chg="add del mod ord">
          <ac:chgData name="Paul Bloemers" userId="fe3832ff3b233e04" providerId="LiveId" clId="{42B51C53-E7C1-40F1-BF00-D2694A704C9E}" dt="2021-12-14T16:37:05.362" v="1304" actId="1076"/>
          <ac:cxnSpMkLst>
            <pc:docMk/>
            <pc:sldMk cId="1296682553" sldId="265"/>
            <ac:cxnSpMk id="7" creationId="{00000000-0000-0000-0000-000000000000}"/>
          </ac:cxnSpMkLst>
        </pc:cxnChg>
        <pc:cxnChg chg="add del mod ord">
          <ac:chgData name="Paul Bloemers" userId="fe3832ff3b233e04" providerId="LiveId" clId="{42B51C53-E7C1-40F1-BF00-D2694A704C9E}" dt="2021-12-14T16:37:05.362" v="1304" actId="1076"/>
          <ac:cxnSpMkLst>
            <pc:docMk/>
            <pc:sldMk cId="1296682553" sldId="265"/>
            <ac:cxnSpMk id="8" creationId="{00000000-0000-0000-0000-000000000000}"/>
          </ac:cxnSpMkLst>
        </pc:cxnChg>
        <pc:cxnChg chg="add del mod ord">
          <ac:chgData name="Paul Bloemers" userId="fe3832ff3b233e04" providerId="LiveId" clId="{42B51C53-E7C1-40F1-BF00-D2694A704C9E}" dt="2021-12-14T16:37:05.362" v="1304" actId="1076"/>
          <ac:cxnSpMkLst>
            <pc:docMk/>
            <pc:sldMk cId="1296682553" sldId="265"/>
            <ac:cxnSpMk id="9" creationId="{00000000-0000-0000-0000-000000000000}"/>
          </ac:cxnSpMkLst>
        </pc:cxnChg>
      </pc:sldChg>
      <pc:sldChg chg="del">
        <pc:chgData name="Paul Bloemers" userId="fe3832ff3b233e04" providerId="LiveId" clId="{42B51C53-E7C1-40F1-BF00-D2694A704C9E}" dt="2021-12-14T13:00:40.664" v="173" actId="2696"/>
        <pc:sldMkLst>
          <pc:docMk/>
          <pc:sldMk cId="2395825492" sldId="266"/>
        </pc:sldMkLst>
      </pc:sldChg>
      <pc:sldChg chg="add del">
        <pc:chgData name="Paul Bloemers" userId="fe3832ff3b233e04" providerId="LiveId" clId="{42B51C53-E7C1-40F1-BF00-D2694A704C9E}" dt="2021-12-14T15:42:40.963" v="1267" actId="2696"/>
        <pc:sldMkLst>
          <pc:docMk/>
          <pc:sldMk cId="3253486022" sldId="266"/>
        </pc:sldMkLst>
      </pc:sldChg>
      <pc:sldChg chg="del">
        <pc:chgData name="Paul Bloemers" userId="fe3832ff3b233e04" providerId="LiveId" clId="{42B51C53-E7C1-40F1-BF00-D2694A704C9E}" dt="2021-12-14T13:00:55.258" v="175" actId="2696"/>
        <pc:sldMkLst>
          <pc:docMk/>
          <pc:sldMk cId="3215399568" sldId="270"/>
        </pc:sldMkLst>
      </pc:sldChg>
      <pc:sldChg chg="add">
        <pc:chgData name="Paul Bloemers" userId="fe3832ff3b233e04" providerId="LiveId" clId="{42B51C53-E7C1-40F1-BF00-D2694A704C9E}" dt="2021-12-14T13:01:00.666" v="176"/>
        <pc:sldMkLst>
          <pc:docMk/>
          <pc:sldMk cId="4054174888" sldId="270"/>
        </pc:sldMkLst>
      </pc:sldChg>
      <pc:sldChg chg="add">
        <pc:chgData name="Paul Bloemers" userId="fe3832ff3b233e04" providerId="LiveId" clId="{42B51C53-E7C1-40F1-BF00-D2694A704C9E}" dt="2021-12-14T13:01:00.666" v="176"/>
        <pc:sldMkLst>
          <pc:docMk/>
          <pc:sldMk cId="1669263975" sldId="271"/>
        </pc:sldMkLst>
      </pc:sldChg>
      <pc:sldChg chg="del">
        <pc:chgData name="Paul Bloemers" userId="fe3832ff3b233e04" providerId="LiveId" clId="{42B51C53-E7C1-40F1-BF00-D2694A704C9E}" dt="2021-12-14T13:00:55.258" v="175" actId="2696"/>
        <pc:sldMkLst>
          <pc:docMk/>
          <pc:sldMk cId="3388954972" sldId="271"/>
        </pc:sldMkLst>
      </pc:sldChg>
      <pc:sldChg chg="del">
        <pc:chgData name="Paul Bloemers" userId="fe3832ff3b233e04" providerId="LiveId" clId="{42B51C53-E7C1-40F1-BF00-D2694A704C9E}" dt="2021-12-14T12:55:33.609" v="58" actId="2696"/>
        <pc:sldMkLst>
          <pc:docMk/>
          <pc:sldMk cId="2829335991" sldId="274"/>
        </pc:sldMkLst>
      </pc:sldChg>
      <pc:sldChg chg="del">
        <pc:chgData name="Paul Bloemers" userId="fe3832ff3b233e04" providerId="LiveId" clId="{42B51C53-E7C1-40F1-BF00-D2694A704C9E}" dt="2021-12-14T12:55:39.923" v="59" actId="2696"/>
        <pc:sldMkLst>
          <pc:docMk/>
          <pc:sldMk cId="230725810" sldId="275"/>
        </pc:sldMkLst>
      </pc:sldChg>
      <pc:sldChg chg="del">
        <pc:chgData name="Paul Bloemers" userId="fe3832ff3b233e04" providerId="LiveId" clId="{42B51C53-E7C1-40F1-BF00-D2694A704C9E}" dt="2021-12-14T13:12:17.761" v="354" actId="2696"/>
        <pc:sldMkLst>
          <pc:docMk/>
          <pc:sldMk cId="219062074" sldId="276"/>
        </pc:sldMkLst>
      </pc:sldChg>
      <pc:sldChg chg="delSp modSp mod modClrScheme chgLayout">
        <pc:chgData name="Paul Bloemers" userId="fe3832ff3b233e04" providerId="LiveId" clId="{42B51C53-E7C1-40F1-BF00-D2694A704C9E}" dt="2021-12-14T13:12:31.541" v="355" actId="11"/>
        <pc:sldMkLst>
          <pc:docMk/>
          <pc:sldMk cId="1812940316" sldId="277"/>
        </pc:sldMkLst>
        <pc:spChg chg="del mod ord">
          <ac:chgData name="Paul Bloemers" userId="fe3832ff3b233e04" providerId="LiveId" clId="{42B51C53-E7C1-40F1-BF00-D2694A704C9E}" dt="2021-12-14T12:56:12.861" v="61" actId="478"/>
          <ac:spMkLst>
            <pc:docMk/>
            <pc:sldMk cId="1812940316" sldId="277"/>
            <ac:spMk id="2" creationId="{00000000-0000-0000-0000-000000000000}"/>
          </ac:spMkLst>
        </pc:spChg>
        <pc:spChg chg="mod ord">
          <ac:chgData name="Paul Bloemers" userId="fe3832ff3b233e04" providerId="LiveId" clId="{42B51C53-E7C1-40F1-BF00-D2694A704C9E}" dt="2021-12-14T13:12:31.541" v="355" actId="11"/>
          <ac:spMkLst>
            <pc:docMk/>
            <pc:sldMk cId="1812940316" sldId="277"/>
            <ac:spMk id="3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7:43.925" v="85" actId="208"/>
          <ac:spMkLst>
            <pc:docMk/>
            <pc:sldMk cId="1812940316" sldId="277"/>
            <ac:spMk id="7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7:47.415" v="86" actId="208"/>
          <ac:spMkLst>
            <pc:docMk/>
            <pc:sldMk cId="1812940316" sldId="277"/>
            <ac:spMk id="8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42.635" v="80" actId="1036"/>
          <ac:spMkLst>
            <pc:docMk/>
            <pc:sldMk cId="1812940316" sldId="277"/>
            <ac:spMk id="9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42.635" v="80" actId="1036"/>
          <ac:spMkLst>
            <pc:docMk/>
            <pc:sldMk cId="1812940316" sldId="277"/>
            <ac:spMk id="10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42.635" v="80" actId="1036"/>
          <ac:spMkLst>
            <pc:docMk/>
            <pc:sldMk cId="1812940316" sldId="277"/>
            <ac:spMk id="12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7:52.042" v="87" actId="208"/>
          <ac:spMkLst>
            <pc:docMk/>
            <pc:sldMk cId="1812940316" sldId="277"/>
            <ac:spMk id="13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42.635" v="80" actId="1036"/>
          <ac:spMkLst>
            <pc:docMk/>
            <pc:sldMk cId="1812940316" sldId="277"/>
            <ac:spMk id="15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7:55.279" v="88" actId="208"/>
          <ac:spMkLst>
            <pc:docMk/>
            <pc:sldMk cId="1812940316" sldId="277"/>
            <ac:spMk id="16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42.635" v="80" actId="1036"/>
          <ac:spMkLst>
            <pc:docMk/>
            <pc:sldMk cId="1812940316" sldId="277"/>
            <ac:spMk id="19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29.619" v="63" actId="1076"/>
          <ac:spMkLst>
            <pc:docMk/>
            <pc:sldMk cId="1812940316" sldId="277"/>
            <ac:spMk id="20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29.619" v="63" actId="1076"/>
          <ac:spMkLst>
            <pc:docMk/>
            <pc:sldMk cId="1812940316" sldId="277"/>
            <ac:spMk id="21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29.619" v="63" actId="1076"/>
          <ac:spMkLst>
            <pc:docMk/>
            <pc:sldMk cId="1812940316" sldId="277"/>
            <ac:spMk id="22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56:29.619" v="63" actId="1076"/>
          <ac:spMkLst>
            <pc:docMk/>
            <pc:sldMk cId="1812940316" sldId="277"/>
            <ac:spMk id="23" creationId="{00000000-0000-0000-0000-000000000000}"/>
          </ac:spMkLst>
        </pc:spChg>
        <pc:graphicFrameChg chg="mod">
          <ac:chgData name="Paul Bloemers" userId="fe3832ff3b233e04" providerId="LiveId" clId="{42B51C53-E7C1-40F1-BF00-D2694A704C9E}" dt="2021-12-14T12:56:42.635" v="80" actId="1036"/>
          <ac:graphicFrameMkLst>
            <pc:docMk/>
            <pc:sldMk cId="1812940316" sldId="277"/>
            <ac:graphicFrameMk id="4" creationId="{00000000-0000-0000-0000-000000000000}"/>
          </ac:graphicFrameMkLst>
        </pc:graphicFrameChg>
        <pc:picChg chg="mod">
          <ac:chgData name="Paul Bloemers" userId="fe3832ff3b233e04" providerId="LiveId" clId="{42B51C53-E7C1-40F1-BF00-D2694A704C9E}" dt="2021-12-14T12:56:42.635" v="80" actId="1036"/>
          <ac:picMkLst>
            <pc:docMk/>
            <pc:sldMk cId="1812940316" sldId="277"/>
            <ac:picMk id="11" creationId="{00000000-0000-0000-0000-000000000000}"/>
          </ac:picMkLst>
        </pc:picChg>
        <pc:picChg chg="mod">
          <ac:chgData name="Paul Bloemers" userId="fe3832ff3b233e04" providerId="LiveId" clId="{42B51C53-E7C1-40F1-BF00-D2694A704C9E}" dt="2021-12-14T12:58:30.476" v="92"/>
          <ac:picMkLst>
            <pc:docMk/>
            <pc:sldMk cId="1812940316" sldId="277"/>
            <ac:picMk id="18" creationId="{00000000-0000-0000-0000-000000000000}"/>
          </ac:picMkLst>
        </pc:picChg>
        <pc:cxnChg chg="mod">
          <ac:chgData name="Paul Bloemers" userId="fe3832ff3b233e04" providerId="LiveId" clId="{42B51C53-E7C1-40F1-BF00-D2694A704C9E}" dt="2021-12-14T12:56:42.635" v="80" actId="1036"/>
          <ac:cxnSpMkLst>
            <pc:docMk/>
            <pc:sldMk cId="1812940316" sldId="277"/>
            <ac:cxnSpMk id="5" creationId="{00000000-0000-0000-0000-000000000000}"/>
          </ac:cxnSpMkLst>
        </pc:cxnChg>
        <pc:cxnChg chg="mod">
          <ac:chgData name="Paul Bloemers" userId="fe3832ff3b233e04" providerId="LiveId" clId="{42B51C53-E7C1-40F1-BF00-D2694A704C9E}" dt="2021-12-14T12:56:42.635" v="80" actId="1036"/>
          <ac:cxnSpMkLst>
            <pc:docMk/>
            <pc:sldMk cId="1812940316" sldId="277"/>
            <ac:cxnSpMk id="6" creationId="{00000000-0000-0000-0000-000000000000}"/>
          </ac:cxnSpMkLst>
        </pc:cxnChg>
        <pc:cxnChg chg="mod">
          <ac:chgData name="Paul Bloemers" userId="fe3832ff3b233e04" providerId="LiveId" clId="{42B51C53-E7C1-40F1-BF00-D2694A704C9E}" dt="2021-12-14T12:58:03.209" v="89" actId="208"/>
          <ac:cxnSpMkLst>
            <pc:docMk/>
            <pc:sldMk cId="1812940316" sldId="277"/>
            <ac:cxnSpMk id="14" creationId="{00000000-0000-0000-0000-000000000000}"/>
          </ac:cxnSpMkLst>
        </pc:cxnChg>
        <pc:cxnChg chg="mod">
          <ac:chgData name="Paul Bloemers" userId="fe3832ff3b233e04" providerId="LiveId" clId="{42B51C53-E7C1-40F1-BF00-D2694A704C9E}" dt="2021-12-14T12:58:06.562" v="90" actId="208"/>
          <ac:cxnSpMkLst>
            <pc:docMk/>
            <pc:sldMk cId="1812940316" sldId="277"/>
            <ac:cxnSpMk id="17" creationId="{00000000-0000-0000-0000-000000000000}"/>
          </ac:cxnSpMkLst>
        </pc:cxnChg>
      </pc:sldChg>
      <pc:sldChg chg="modSp mod">
        <pc:chgData name="Paul Bloemers" userId="fe3832ff3b233e04" providerId="LiveId" clId="{42B51C53-E7C1-40F1-BF00-D2694A704C9E}" dt="2021-12-14T13:07:53.809" v="217" actId="20577"/>
        <pc:sldMkLst>
          <pc:docMk/>
          <pc:sldMk cId="2164600411" sldId="280"/>
        </pc:sldMkLst>
        <pc:spChg chg="mod">
          <ac:chgData name="Paul Bloemers" userId="fe3832ff3b233e04" providerId="LiveId" clId="{42B51C53-E7C1-40F1-BF00-D2694A704C9E}" dt="2021-12-14T13:07:53.809" v="217" actId="20577"/>
          <ac:spMkLst>
            <pc:docMk/>
            <pc:sldMk cId="2164600411" sldId="280"/>
            <ac:spMk id="5" creationId="{AA10B6A6-DD8D-4CB5-8761-099A12096DC6}"/>
          </ac:spMkLst>
        </pc:spChg>
      </pc:sldChg>
      <pc:sldChg chg="modSp add mod modClrScheme modAnim chgLayout">
        <pc:chgData name="Paul Bloemers" userId="fe3832ff3b233e04" providerId="LiveId" clId="{42B51C53-E7C1-40F1-BF00-D2694A704C9E}" dt="2021-12-14T13:15:26.161" v="366"/>
        <pc:sldMkLst>
          <pc:docMk/>
          <pc:sldMk cId="358038393" sldId="282"/>
        </pc:sldMkLst>
        <pc:spChg chg="mod ord">
          <ac:chgData name="Paul Bloemers" userId="fe3832ff3b233e04" providerId="LiveId" clId="{42B51C53-E7C1-40F1-BF00-D2694A704C9E}" dt="2021-12-14T13:13:58.325" v="362" actId="700"/>
          <ac:spMkLst>
            <pc:docMk/>
            <pc:sldMk cId="358038393" sldId="282"/>
            <ac:spMk id="2" creationId="{00000000-0000-0000-0000-000000000000}"/>
          </ac:spMkLst>
        </pc:spChg>
        <pc:spChg chg="mod ord">
          <ac:chgData name="Paul Bloemers" userId="fe3832ff3b233e04" providerId="LiveId" clId="{42B51C53-E7C1-40F1-BF00-D2694A704C9E}" dt="2021-12-14T13:13:58.325" v="362" actId="700"/>
          <ac:spMkLst>
            <pc:docMk/>
            <pc:sldMk cId="358038393" sldId="282"/>
            <ac:spMk id="3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3:14:25.321" v="364" actId="1076"/>
          <ac:spMkLst>
            <pc:docMk/>
            <pc:sldMk cId="358038393" sldId="282"/>
            <ac:spMk id="15" creationId="{DA472718-5E39-4478-BAB3-06995BA5DB36}"/>
          </ac:spMkLst>
        </pc:spChg>
        <pc:spChg chg="mod">
          <ac:chgData name="Paul Bloemers" userId="fe3832ff3b233e04" providerId="LiveId" clId="{42B51C53-E7C1-40F1-BF00-D2694A704C9E}" dt="2021-12-14T13:14:25.321" v="364" actId="1076"/>
          <ac:spMkLst>
            <pc:docMk/>
            <pc:sldMk cId="358038393" sldId="282"/>
            <ac:spMk id="16" creationId="{49F6EED8-13FD-4B0A-9F6A-06229ED963CA}"/>
          </ac:spMkLst>
        </pc:spChg>
        <pc:spChg chg="mod">
          <ac:chgData name="Paul Bloemers" userId="fe3832ff3b233e04" providerId="LiveId" clId="{42B51C53-E7C1-40F1-BF00-D2694A704C9E}" dt="2021-12-14T13:14:11.816" v="363" actId="207"/>
          <ac:spMkLst>
            <pc:docMk/>
            <pc:sldMk cId="358038393" sldId="282"/>
            <ac:spMk id="17" creationId="{207F37E5-8968-466E-9FDC-EB4971C112CB}"/>
          </ac:spMkLst>
        </pc:spChg>
        <pc:spChg chg="mod">
          <ac:chgData name="Paul Bloemers" userId="fe3832ff3b233e04" providerId="LiveId" clId="{42B51C53-E7C1-40F1-BF00-D2694A704C9E}" dt="2021-12-14T13:14:11.816" v="363" actId="207"/>
          <ac:spMkLst>
            <pc:docMk/>
            <pc:sldMk cId="358038393" sldId="282"/>
            <ac:spMk id="18" creationId="{B220A6C1-2BD0-4813-A860-C80A4AAF036E}"/>
          </ac:spMkLst>
        </pc:spChg>
        <pc:spChg chg="mod">
          <ac:chgData name="Paul Bloemers" userId="fe3832ff3b233e04" providerId="LiveId" clId="{42B51C53-E7C1-40F1-BF00-D2694A704C9E}" dt="2021-12-14T13:14:11.816" v="363" actId="207"/>
          <ac:spMkLst>
            <pc:docMk/>
            <pc:sldMk cId="358038393" sldId="282"/>
            <ac:spMk id="19" creationId="{34B7DAF2-647D-4BA9-B8CF-8B3FE80F69BC}"/>
          </ac:spMkLst>
        </pc:spChg>
        <pc:spChg chg="mod">
          <ac:chgData name="Paul Bloemers" userId="fe3832ff3b233e04" providerId="LiveId" clId="{42B51C53-E7C1-40F1-BF00-D2694A704C9E}" dt="2021-12-14T13:14:11.816" v="363" actId="207"/>
          <ac:spMkLst>
            <pc:docMk/>
            <pc:sldMk cId="358038393" sldId="282"/>
            <ac:spMk id="24" creationId="{51099549-B5C0-4BB8-B525-E8957A5A6E87}"/>
          </ac:spMkLst>
        </pc:spChg>
        <pc:spChg chg="mod">
          <ac:chgData name="Paul Bloemers" userId="fe3832ff3b233e04" providerId="LiveId" clId="{42B51C53-E7C1-40F1-BF00-D2694A704C9E}" dt="2021-12-14T13:14:11.816" v="363" actId="207"/>
          <ac:spMkLst>
            <pc:docMk/>
            <pc:sldMk cId="358038393" sldId="282"/>
            <ac:spMk id="25" creationId="{2D33D69F-4E9A-4FA0-A2F6-178C9813F073}"/>
          </ac:spMkLst>
        </pc:spChg>
        <pc:spChg chg="mod">
          <ac:chgData name="Paul Bloemers" userId="fe3832ff3b233e04" providerId="LiveId" clId="{42B51C53-E7C1-40F1-BF00-D2694A704C9E}" dt="2021-12-14T13:14:11.816" v="363" actId="207"/>
          <ac:spMkLst>
            <pc:docMk/>
            <pc:sldMk cId="358038393" sldId="282"/>
            <ac:spMk id="26" creationId="{BB6100E0-908E-41C3-A9E7-4089C50C80F5}"/>
          </ac:spMkLst>
        </pc:spChg>
        <pc:spChg chg="mod">
          <ac:chgData name="Paul Bloemers" userId="fe3832ff3b233e04" providerId="LiveId" clId="{42B51C53-E7C1-40F1-BF00-D2694A704C9E}" dt="2021-12-14T13:14:25.321" v="364" actId="1076"/>
          <ac:spMkLst>
            <pc:docMk/>
            <pc:sldMk cId="358038393" sldId="282"/>
            <ac:spMk id="29" creationId="{BD1F0543-5A0F-4475-BEDD-558B6BE94913}"/>
          </ac:spMkLst>
        </pc:spChg>
        <pc:spChg chg="mod">
          <ac:chgData name="Paul Bloemers" userId="fe3832ff3b233e04" providerId="LiveId" clId="{42B51C53-E7C1-40F1-BF00-D2694A704C9E}" dt="2021-12-14T13:14:25.321" v="364" actId="1076"/>
          <ac:spMkLst>
            <pc:docMk/>
            <pc:sldMk cId="358038393" sldId="282"/>
            <ac:spMk id="30" creationId="{85F31F15-260D-4FFF-AD04-1097BA0057F9}"/>
          </ac:spMkLst>
        </pc:spChg>
        <pc:grpChg chg="mod">
          <ac:chgData name="Paul Bloemers" userId="fe3832ff3b233e04" providerId="LiveId" clId="{42B51C53-E7C1-40F1-BF00-D2694A704C9E}" dt="2021-12-14T13:14:25.321" v="364" actId="1076"/>
          <ac:grpSpMkLst>
            <pc:docMk/>
            <pc:sldMk cId="358038393" sldId="282"/>
            <ac:grpSpMk id="22" creationId="{C0D8833C-2B62-4E1A-96FD-468FEF831666}"/>
          </ac:grpSpMkLst>
        </pc:grpChg>
        <pc:grpChg chg="mod">
          <ac:chgData name="Paul Bloemers" userId="fe3832ff3b233e04" providerId="LiveId" clId="{42B51C53-E7C1-40F1-BF00-D2694A704C9E}" dt="2021-12-14T13:14:25.321" v="364" actId="1076"/>
          <ac:grpSpMkLst>
            <pc:docMk/>
            <pc:sldMk cId="358038393" sldId="282"/>
            <ac:grpSpMk id="23" creationId="{E4AE1F89-81E6-4C54-97CA-D6B5497D8032}"/>
          </ac:grpSpMkLst>
        </pc:grpChg>
        <pc:picChg chg="mod">
          <ac:chgData name="Paul Bloemers" userId="fe3832ff3b233e04" providerId="LiveId" clId="{42B51C53-E7C1-40F1-BF00-D2694A704C9E}" dt="2021-12-14T13:14:25.321" v="364" actId="1076"/>
          <ac:picMkLst>
            <pc:docMk/>
            <pc:sldMk cId="358038393" sldId="282"/>
            <ac:picMk id="12" creationId="{9787C5E1-9798-4B35-8120-67004A915401}"/>
          </ac:picMkLst>
        </pc:picChg>
        <pc:picChg chg="mod">
          <ac:chgData name="Paul Bloemers" userId="fe3832ff3b233e04" providerId="LiveId" clId="{42B51C53-E7C1-40F1-BF00-D2694A704C9E}" dt="2021-12-14T13:14:25.321" v="364" actId="1076"/>
          <ac:picMkLst>
            <pc:docMk/>
            <pc:sldMk cId="358038393" sldId="282"/>
            <ac:picMk id="14" creationId="{51B0CBD5-3841-4D4C-9919-D9D19220AD9B}"/>
          </ac:picMkLst>
        </pc:picChg>
      </pc:sldChg>
      <pc:sldChg chg="del">
        <pc:chgData name="Paul Bloemers" userId="fe3832ff3b233e04" providerId="LiveId" clId="{42B51C53-E7C1-40F1-BF00-D2694A704C9E}" dt="2021-12-14T13:00:40.664" v="173" actId="2696"/>
        <pc:sldMkLst>
          <pc:docMk/>
          <pc:sldMk cId="3373431792" sldId="282"/>
        </pc:sldMkLst>
      </pc:sldChg>
      <pc:sldChg chg="modSp">
        <pc:chgData name="Paul Bloemers" userId="fe3832ff3b233e04" providerId="LiveId" clId="{42B51C53-E7C1-40F1-BF00-D2694A704C9E}" dt="2021-12-14T13:08:18.218" v="220" actId="20577"/>
        <pc:sldMkLst>
          <pc:docMk/>
          <pc:sldMk cId="972683001" sldId="284"/>
        </pc:sldMkLst>
        <pc:spChg chg="mod">
          <ac:chgData name="Paul Bloemers" userId="fe3832ff3b233e04" providerId="LiveId" clId="{42B51C53-E7C1-40F1-BF00-D2694A704C9E}" dt="2021-12-14T13:08:18.218" v="220" actId="20577"/>
          <ac:spMkLst>
            <pc:docMk/>
            <pc:sldMk cId="972683001" sldId="284"/>
            <ac:spMk id="6" creationId="{C1A7E705-1024-45BB-8CEF-11ABAB5EDED4}"/>
          </ac:spMkLst>
        </pc:spChg>
      </pc:sldChg>
      <pc:sldChg chg="addSp delSp modSp mod">
        <pc:chgData name="Paul Bloemers" userId="fe3832ff3b233e04" providerId="LiveId" clId="{42B51C53-E7C1-40F1-BF00-D2694A704C9E}" dt="2021-12-14T13:09:42.279" v="223" actId="20577"/>
        <pc:sldMkLst>
          <pc:docMk/>
          <pc:sldMk cId="3899344832" sldId="285"/>
        </pc:sldMkLst>
        <pc:spChg chg="add del mod">
          <ac:chgData name="Paul Bloemers" userId="fe3832ff3b233e04" providerId="LiveId" clId="{42B51C53-E7C1-40F1-BF00-D2694A704C9E}" dt="2021-12-14T12:57:35.433" v="84" actId="478"/>
          <ac:spMkLst>
            <pc:docMk/>
            <pc:sldMk cId="3899344832" sldId="285"/>
            <ac:spMk id="2" creationId="{9480768A-2DAE-42EE-BC6E-37148A272D70}"/>
          </ac:spMkLst>
        </pc:spChg>
        <pc:spChg chg="mod">
          <ac:chgData name="Paul Bloemers" userId="fe3832ff3b233e04" providerId="LiveId" clId="{42B51C53-E7C1-40F1-BF00-D2694A704C9E}" dt="2021-12-14T13:08:36.585" v="221" actId="20577"/>
          <ac:spMkLst>
            <pc:docMk/>
            <pc:sldMk cId="3899344832" sldId="285"/>
            <ac:spMk id="8" creationId="{00000000-0000-0000-0000-000000000000}"/>
          </ac:spMkLst>
        </pc:spChg>
        <pc:graphicFrameChg chg="modGraphic">
          <ac:chgData name="Paul Bloemers" userId="fe3832ff3b233e04" providerId="LiveId" clId="{42B51C53-E7C1-40F1-BF00-D2694A704C9E}" dt="2021-12-14T13:09:42.279" v="223" actId="20577"/>
          <ac:graphicFrameMkLst>
            <pc:docMk/>
            <pc:sldMk cId="3899344832" sldId="285"/>
            <ac:graphicFrameMk id="7" creationId="{00000000-0000-0000-0000-000000000000}"/>
          </ac:graphicFrameMkLst>
        </pc:graphicFrameChg>
      </pc:sldChg>
      <pc:sldChg chg="modSp mod modAnim">
        <pc:chgData name="Paul Bloemers" userId="fe3832ff3b233e04" providerId="LiveId" clId="{42B51C53-E7C1-40F1-BF00-D2694A704C9E}" dt="2021-12-14T13:09:49.392" v="225" actId="20577"/>
        <pc:sldMkLst>
          <pc:docMk/>
          <pc:sldMk cId="2431751828" sldId="286"/>
        </pc:sldMkLst>
        <pc:spChg chg="mod">
          <ac:chgData name="Paul Bloemers" userId="fe3832ff3b233e04" providerId="LiveId" clId="{42B51C53-E7C1-40F1-BF00-D2694A704C9E}" dt="2021-12-14T12:51:49.588" v="32" actId="113"/>
          <ac:spMkLst>
            <pc:docMk/>
            <pc:sldMk cId="2431751828" sldId="286"/>
            <ac:spMk id="9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2:30:30.008" v="30" actId="20577"/>
          <ac:spMkLst>
            <pc:docMk/>
            <pc:sldMk cId="2431751828" sldId="286"/>
            <ac:spMk id="17" creationId="{122F43FC-DE66-4A3C-847D-FDE93BB47EC4}"/>
          </ac:spMkLst>
        </pc:spChg>
        <pc:graphicFrameChg chg="modGraphic">
          <ac:chgData name="Paul Bloemers" userId="fe3832ff3b233e04" providerId="LiveId" clId="{42B51C53-E7C1-40F1-BF00-D2694A704C9E}" dt="2021-12-14T13:09:49.392" v="225" actId="20577"/>
          <ac:graphicFrameMkLst>
            <pc:docMk/>
            <pc:sldMk cId="2431751828" sldId="286"/>
            <ac:graphicFrameMk id="7" creationId="{00000000-0000-0000-0000-000000000000}"/>
          </ac:graphicFrameMkLst>
        </pc:graphicFrameChg>
        <pc:picChg chg="ord">
          <ac:chgData name="Paul Bloemers" userId="fe3832ff3b233e04" providerId="LiveId" clId="{42B51C53-E7C1-40F1-BF00-D2694A704C9E}" dt="2021-12-14T12:54:38.680" v="56" actId="167"/>
          <ac:picMkLst>
            <pc:docMk/>
            <pc:sldMk cId="2431751828" sldId="286"/>
            <ac:picMk id="16" creationId="{09A9DDDE-355F-4294-AD25-452126D275FF}"/>
          </ac:picMkLst>
        </pc:picChg>
      </pc:sldChg>
      <pc:sldChg chg="modSp mod">
        <pc:chgData name="Paul Bloemers" userId="fe3832ff3b233e04" providerId="LiveId" clId="{42B51C53-E7C1-40F1-BF00-D2694A704C9E}" dt="2021-12-14T13:10:00.889" v="227" actId="20577"/>
        <pc:sldMkLst>
          <pc:docMk/>
          <pc:sldMk cId="2277559448" sldId="287"/>
        </pc:sldMkLst>
        <pc:spChg chg="mod">
          <ac:chgData name="Paul Bloemers" userId="fe3832ff3b233e04" providerId="LiveId" clId="{42B51C53-E7C1-40F1-BF00-D2694A704C9E}" dt="2021-12-14T12:51:55.196" v="33" actId="113"/>
          <ac:spMkLst>
            <pc:docMk/>
            <pc:sldMk cId="2277559448" sldId="287"/>
            <ac:spMk id="9" creationId="{00000000-0000-0000-0000-000000000000}"/>
          </ac:spMkLst>
        </pc:spChg>
        <pc:graphicFrameChg chg="modGraphic">
          <ac:chgData name="Paul Bloemers" userId="fe3832ff3b233e04" providerId="LiveId" clId="{42B51C53-E7C1-40F1-BF00-D2694A704C9E}" dt="2021-12-14T13:10:00.889" v="227" actId="20577"/>
          <ac:graphicFrameMkLst>
            <pc:docMk/>
            <pc:sldMk cId="2277559448" sldId="287"/>
            <ac:graphicFrameMk id="7" creationId="{00000000-0000-0000-0000-000000000000}"/>
          </ac:graphicFrameMkLst>
        </pc:graphicFrameChg>
      </pc:sldChg>
      <pc:sldChg chg="addSp delSp modSp add mod delAnim modAnim">
        <pc:chgData name="Paul Bloemers" userId="fe3832ff3b233e04" providerId="LiveId" clId="{42B51C53-E7C1-40F1-BF00-D2694A704C9E}" dt="2021-12-14T13:59:01.566" v="876"/>
        <pc:sldMkLst>
          <pc:docMk/>
          <pc:sldMk cId="500076753" sldId="288"/>
        </pc:sldMkLst>
        <pc:spChg chg="add mod">
          <ac:chgData name="Paul Bloemers" userId="fe3832ff3b233e04" providerId="LiveId" clId="{42B51C53-E7C1-40F1-BF00-D2694A704C9E}" dt="2021-12-14T13:55:11.806" v="861" actId="1036"/>
          <ac:spMkLst>
            <pc:docMk/>
            <pc:sldMk cId="500076753" sldId="288"/>
            <ac:spMk id="6" creationId="{00E74866-19C2-4C8A-A380-BAC047E6AAC9}"/>
          </ac:spMkLst>
        </pc:spChg>
        <pc:spChg chg="mod">
          <ac:chgData name="Paul Bloemers" userId="fe3832ff3b233e04" providerId="LiveId" clId="{42B51C53-E7C1-40F1-BF00-D2694A704C9E}" dt="2021-12-14T13:58:19.292" v="873" actId="207"/>
          <ac:spMkLst>
            <pc:docMk/>
            <pc:sldMk cId="500076753" sldId="288"/>
            <ac:spMk id="9" creationId="{00000000-0000-0000-0000-000000000000}"/>
          </ac:spMkLst>
        </pc:spChg>
        <pc:spChg chg="add del mod">
          <ac:chgData name="Paul Bloemers" userId="fe3832ff3b233e04" providerId="LiveId" clId="{42B51C53-E7C1-40F1-BF00-D2694A704C9E}" dt="2021-12-14T13:52:48.611" v="782" actId="478"/>
          <ac:spMkLst>
            <pc:docMk/>
            <pc:sldMk cId="500076753" sldId="288"/>
            <ac:spMk id="14" creationId="{8C7F0C77-6818-40BF-A0F0-4B563BE9FD2A}"/>
          </ac:spMkLst>
        </pc:spChg>
        <pc:spChg chg="add del mod">
          <ac:chgData name="Paul Bloemers" userId="fe3832ff3b233e04" providerId="LiveId" clId="{42B51C53-E7C1-40F1-BF00-D2694A704C9E}" dt="2021-12-14T13:52:51.721" v="783" actId="478"/>
          <ac:spMkLst>
            <pc:docMk/>
            <pc:sldMk cId="500076753" sldId="288"/>
            <ac:spMk id="15" creationId="{BE603BC6-BF55-42D0-8526-A208DC0C09FB}"/>
          </ac:spMkLst>
        </pc:spChg>
        <pc:spChg chg="add mod">
          <ac:chgData name="Paul Bloemers" userId="fe3832ff3b233e04" providerId="LiveId" clId="{42B51C53-E7C1-40F1-BF00-D2694A704C9E}" dt="2021-12-14T13:55:16.752" v="863" actId="1036"/>
          <ac:spMkLst>
            <pc:docMk/>
            <pc:sldMk cId="500076753" sldId="288"/>
            <ac:spMk id="18" creationId="{37B803B8-D04C-4B2F-9AB6-32307AF8138F}"/>
          </ac:spMkLst>
        </pc:spChg>
        <pc:spChg chg="del">
          <ac:chgData name="Paul Bloemers" userId="fe3832ff3b233e04" providerId="LiveId" clId="{42B51C53-E7C1-40F1-BF00-D2694A704C9E}" dt="2021-12-14T13:10:07.273" v="228" actId="478"/>
          <ac:spMkLst>
            <pc:docMk/>
            <pc:sldMk cId="500076753" sldId="288"/>
            <ac:spMk id="21" creationId="{640A0709-E079-4E2D-A0DE-6015276E9CB0}"/>
          </ac:spMkLst>
        </pc:spChg>
        <pc:graphicFrameChg chg="modGraphic">
          <ac:chgData name="Paul Bloemers" userId="fe3832ff3b233e04" providerId="LiveId" clId="{42B51C53-E7C1-40F1-BF00-D2694A704C9E}" dt="2021-12-14T13:10:11.591" v="230" actId="20577"/>
          <ac:graphicFrameMkLst>
            <pc:docMk/>
            <pc:sldMk cId="500076753" sldId="288"/>
            <ac:graphicFrameMk id="7" creationId="{00000000-0000-0000-0000-000000000000}"/>
          </ac:graphicFrameMkLst>
        </pc:graphicFrameChg>
        <pc:picChg chg="ord">
          <ac:chgData name="Paul Bloemers" userId="fe3832ff3b233e04" providerId="LiveId" clId="{42B51C53-E7C1-40F1-BF00-D2694A704C9E}" dt="2021-12-14T12:54:31.124" v="55" actId="167"/>
          <ac:picMkLst>
            <pc:docMk/>
            <pc:sldMk cId="500076753" sldId="288"/>
            <ac:picMk id="5" creationId="{BFAAB802-ACE6-4E56-B961-284286698306}"/>
          </ac:picMkLst>
        </pc:picChg>
      </pc:sldChg>
      <pc:sldChg chg="add del">
        <pc:chgData name="Paul Bloemers" userId="fe3832ff3b233e04" providerId="LiveId" clId="{42B51C53-E7C1-40F1-BF00-D2694A704C9E}" dt="2021-12-14T12:53:51.642" v="49" actId="2696"/>
        <pc:sldMkLst>
          <pc:docMk/>
          <pc:sldMk cId="2888744051" sldId="288"/>
        </pc:sldMkLst>
      </pc:sldChg>
      <pc:sldChg chg="addSp delSp modSp new mod modClrScheme chgLayout">
        <pc:chgData name="Paul Bloemers" userId="fe3832ff3b233e04" providerId="LiveId" clId="{42B51C53-E7C1-40F1-BF00-D2694A704C9E}" dt="2021-12-14T12:59:07.691" v="140" actId="20577"/>
        <pc:sldMkLst>
          <pc:docMk/>
          <pc:sldMk cId="2857735969" sldId="289"/>
        </pc:sldMkLst>
        <pc:spChg chg="del mod ord">
          <ac:chgData name="Paul Bloemers" userId="fe3832ff3b233e04" providerId="LiveId" clId="{42B51C53-E7C1-40F1-BF00-D2694A704C9E}" dt="2021-12-14T12:58:49.824" v="94" actId="700"/>
          <ac:spMkLst>
            <pc:docMk/>
            <pc:sldMk cId="2857735969" sldId="289"/>
            <ac:spMk id="2" creationId="{A9CE227A-76E2-44F5-A47C-B7D2D51EC393}"/>
          </ac:spMkLst>
        </pc:spChg>
        <pc:spChg chg="add mod ord">
          <ac:chgData name="Paul Bloemers" userId="fe3832ff3b233e04" providerId="LiveId" clId="{42B51C53-E7C1-40F1-BF00-D2694A704C9E}" dt="2021-12-14T12:58:58.613" v="117" actId="20577"/>
          <ac:spMkLst>
            <pc:docMk/>
            <pc:sldMk cId="2857735969" sldId="289"/>
            <ac:spMk id="3" creationId="{097655D6-2F4F-4E9E-B31F-ECF43F210EC8}"/>
          </ac:spMkLst>
        </pc:spChg>
        <pc:spChg chg="add mod ord">
          <ac:chgData name="Paul Bloemers" userId="fe3832ff3b233e04" providerId="LiveId" clId="{42B51C53-E7C1-40F1-BF00-D2694A704C9E}" dt="2021-12-14T12:59:07.691" v="140" actId="20577"/>
          <ac:spMkLst>
            <pc:docMk/>
            <pc:sldMk cId="2857735969" sldId="289"/>
            <ac:spMk id="4" creationId="{2735941F-63E9-46B2-8E94-6C31C131A928}"/>
          </ac:spMkLst>
        </pc:spChg>
      </pc:sldChg>
      <pc:sldChg chg="addSp delSp modSp add mod modClrScheme delAnim modAnim chgLayout">
        <pc:chgData name="Paul Bloemers" userId="fe3832ff3b233e04" providerId="LiveId" clId="{42B51C53-E7C1-40F1-BF00-D2694A704C9E}" dt="2021-12-14T13:30:51.501" v="517" actId="478"/>
        <pc:sldMkLst>
          <pc:docMk/>
          <pc:sldMk cId="2583641964" sldId="290"/>
        </pc:sldMkLst>
        <pc:spChg chg="mod ord">
          <ac:chgData name="Paul Bloemers" userId="fe3832ff3b233e04" providerId="LiveId" clId="{42B51C53-E7C1-40F1-BF00-D2694A704C9E}" dt="2021-12-14T13:28:51.739" v="445" actId="14100"/>
          <ac:spMkLst>
            <pc:docMk/>
            <pc:sldMk cId="2583641964" sldId="290"/>
            <ac:spMk id="8" creationId="{00000000-0000-0000-0000-000000000000}"/>
          </ac:spMkLst>
        </pc:spChg>
        <pc:spChg chg="mod ord">
          <ac:chgData name="Paul Bloemers" userId="fe3832ff3b233e04" providerId="LiveId" clId="{42B51C53-E7C1-40F1-BF00-D2694A704C9E}" dt="2021-12-14T13:29:47.563" v="507" actId="6549"/>
          <ac:spMkLst>
            <pc:docMk/>
            <pc:sldMk cId="2583641964" sldId="290"/>
            <ac:spMk id="9" creationId="{00000000-0000-0000-0000-000000000000}"/>
          </ac:spMkLst>
        </pc:spChg>
        <pc:spChg chg="mod">
          <ac:chgData name="Paul Bloemers" userId="fe3832ff3b233e04" providerId="LiveId" clId="{42B51C53-E7C1-40F1-BF00-D2694A704C9E}" dt="2021-12-14T13:29:21.464" v="450" actId="6549"/>
          <ac:spMkLst>
            <pc:docMk/>
            <pc:sldMk cId="2583641964" sldId="290"/>
            <ac:spMk id="15" creationId="{BCE03EFA-C8C0-4C8D-83DC-7275C0131AA7}"/>
          </ac:spMkLst>
        </pc:spChg>
        <pc:spChg chg="add del mod">
          <ac:chgData name="Paul Bloemers" userId="fe3832ff3b233e04" providerId="LiveId" clId="{42B51C53-E7C1-40F1-BF00-D2694A704C9E}" dt="2021-12-14T13:30:47.308" v="513" actId="478"/>
          <ac:spMkLst>
            <pc:docMk/>
            <pc:sldMk cId="2583641964" sldId="290"/>
            <ac:spMk id="21" creationId="{28C49E1E-A6A1-4BD3-B8B2-CF0F417DE27C}"/>
          </ac:spMkLst>
        </pc:spChg>
        <pc:spChg chg="add del mod">
          <ac:chgData name="Paul Bloemers" userId="fe3832ff3b233e04" providerId="LiveId" clId="{42B51C53-E7C1-40F1-BF00-D2694A704C9E}" dt="2021-12-14T13:30:50.595" v="516" actId="478"/>
          <ac:spMkLst>
            <pc:docMk/>
            <pc:sldMk cId="2583641964" sldId="290"/>
            <ac:spMk id="22" creationId="{ADA71116-B163-4AD7-A711-FBAA55FCC58A}"/>
          </ac:spMkLst>
        </pc:spChg>
        <pc:spChg chg="add del mod">
          <ac:chgData name="Paul Bloemers" userId="fe3832ff3b233e04" providerId="LiveId" clId="{42B51C53-E7C1-40F1-BF00-D2694A704C9E}" dt="2021-12-14T13:30:45.098" v="511" actId="478"/>
          <ac:spMkLst>
            <pc:docMk/>
            <pc:sldMk cId="2583641964" sldId="290"/>
            <ac:spMk id="23" creationId="{63024BC5-A7DC-451D-AC93-18DE625A1DE7}"/>
          </ac:spMkLst>
        </pc:spChg>
        <pc:grpChg chg="del">
          <ac:chgData name="Paul Bloemers" userId="fe3832ff3b233e04" providerId="LiveId" clId="{42B51C53-E7C1-40F1-BF00-D2694A704C9E}" dt="2021-12-14T13:29:22.214" v="451" actId="478"/>
          <ac:grpSpMkLst>
            <pc:docMk/>
            <pc:sldMk cId="2583641964" sldId="290"/>
            <ac:grpSpMk id="12" creationId="{36FF531B-1C9F-41CB-81EB-C7CFFA9FB57D}"/>
          </ac:grpSpMkLst>
        </pc:grpChg>
        <pc:grpChg chg="del">
          <ac:chgData name="Paul Bloemers" userId="fe3832ff3b233e04" providerId="LiveId" clId="{42B51C53-E7C1-40F1-BF00-D2694A704C9E}" dt="2021-12-14T13:29:23.036" v="452" actId="478"/>
          <ac:grpSpMkLst>
            <pc:docMk/>
            <pc:sldMk cId="2583641964" sldId="290"/>
            <ac:grpSpMk id="13" creationId="{61757C31-735D-4BC3-A56D-EDCEA6493221}"/>
          </ac:grpSpMkLst>
        </pc:grpChg>
        <pc:graphicFrameChg chg="del">
          <ac:chgData name="Paul Bloemers" userId="fe3832ff3b233e04" providerId="LiveId" clId="{42B51C53-E7C1-40F1-BF00-D2694A704C9E}" dt="2021-12-14T13:29:55.920" v="508" actId="478"/>
          <ac:graphicFrameMkLst>
            <pc:docMk/>
            <pc:sldMk cId="2583641964" sldId="290"/>
            <ac:graphicFrameMk id="7" creationId="{00000000-0000-0000-0000-000000000000}"/>
          </ac:graphicFrameMkLst>
        </pc:graphicFrameChg>
        <pc:graphicFrameChg chg="add mod">
          <ac:chgData name="Paul Bloemers" userId="fe3832ff3b233e04" providerId="LiveId" clId="{42B51C53-E7C1-40F1-BF00-D2694A704C9E}" dt="2021-12-14T13:30:10.962" v="510" actId="1076"/>
          <ac:graphicFrameMkLst>
            <pc:docMk/>
            <pc:sldMk cId="2583641964" sldId="290"/>
            <ac:graphicFrameMk id="16" creationId="{BC964472-B13A-41CA-8927-6B5D6C46D26C}"/>
          </ac:graphicFrameMkLst>
        </pc:graphicFrameChg>
        <pc:picChg chg="del">
          <ac:chgData name="Paul Bloemers" userId="fe3832ff3b233e04" providerId="LiveId" clId="{42B51C53-E7C1-40F1-BF00-D2694A704C9E}" dt="2021-12-14T13:29:24.500" v="453" actId="478"/>
          <ac:picMkLst>
            <pc:docMk/>
            <pc:sldMk cId="2583641964" sldId="290"/>
            <ac:picMk id="3" creationId="{E42A1309-D707-4256-AD41-2B9232383755}"/>
          </ac:picMkLst>
        </pc:picChg>
        <pc:picChg chg="del">
          <ac:chgData name="Paul Bloemers" userId="fe3832ff3b233e04" providerId="LiveId" clId="{42B51C53-E7C1-40F1-BF00-D2694A704C9E}" dt="2021-12-14T13:29:25.361" v="454" actId="478"/>
          <ac:picMkLst>
            <pc:docMk/>
            <pc:sldMk cId="2583641964" sldId="290"/>
            <ac:picMk id="4" creationId="{9D63CD56-7B0A-411A-8C66-C75A6CAC75AD}"/>
          </ac:picMkLst>
        </pc:picChg>
        <pc:picChg chg="del">
          <ac:chgData name="Paul Bloemers" userId="fe3832ff3b233e04" providerId="LiveId" clId="{42B51C53-E7C1-40F1-BF00-D2694A704C9E}" dt="2021-12-14T13:29:20.752" v="449" actId="478"/>
          <ac:picMkLst>
            <pc:docMk/>
            <pc:sldMk cId="2583641964" sldId="290"/>
            <ac:picMk id="5" creationId="{F8D58A2D-008F-420D-B3BF-63AFD5447218}"/>
          </ac:picMkLst>
        </pc:picChg>
        <pc:picChg chg="add mod">
          <ac:chgData name="Paul Bloemers" userId="fe3832ff3b233e04" providerId="LiveId" clId="{42B51C53-E7C1-40F1-BF00-D2694A704C9E}" dt="2021-12-14T13:30:10.962" v="510" actId="1076"/>
          <ac:picMkLst>
            <pc:docMk/>
            <pc:sldMk cId="2583641964" sldId="290"/>
            <ac:picMk id="24" creationId="{30D728D0-9F5E-4C0D-81D6-AB55F090EAF5}"/>
          </ac:picMkLst>
        </pc:picChg>
        <pc:picChg chg="add mod">
          <ac:chgData name="Paul Bloemers" userId="fe3832ff3b233e04" providerId="LiveId" clId="{42B51C53-E7C1-40F1-BF00-D2694A704C9E}" dt="2021-12-14T13:30:10.962" v="510" actId="1076"/>
          <ac:picMkLst>
            <pc:docMk/>
            <pc:sldMk cId="2583641964" sldId="290"/>
            <ac:picMk id="25" creationId="{6C262A3F-B936-4666-BE92-D7A48ED23EC2}"/>
          </ac:picMkLst>
        </pc:picChg>
        <pc:cxnChg chg="add del mod">
          <ac:chgData name="Paul Bloemers" userId="fe3832ff3b233e04" providerId="LiveId" clId="{42B51C53-E7C1-40F1-BF00-D2694A704C9E}" dt="2021-12-14T13:30:51.501" v="517" actId="478"/>
          <ac:cxnSpMkLst>
            <pc:docMk/>
            <pc:sldMk cId="2583641964" sldId="290"/>
            <ac:cxnSpMk id="17" creationId="{81740B3A-22CC-45F3-A2C2-BE8FAE3C3787}"/>
          </ac:cxnSpMkLst>
        </pc:cxnChg>
        <pc:cxnChg chg="add del mod">
          <ac:chgData name="Paul Bloemers" userId="fe3832ff3b233e04" providerId="LiveId" clId="{42B51C53-E7C1-40F1-BF00-D2694A704C9E}" dt="2021-12-14T13:30:49.197" v="515" actId="478"/>
          <ac:cxnSpMkLst>
            <pc:docMk/>
            <pc:sldMk cId="2583641964" sldId="290"/>
            <ac:cxnSpMk id="18" creationId="{10965D97-AB95-4117-B7E7-D73322F1C545}"/>
          </ac:cxnSpMkLst>
        </pc:cxnChg>
        <pc:cxnChg chg="add del mod">
          <ac:chgData name="Paul Bloemers" userId="fe3832ff3b233e04" providerId="LiveId" clId="{42B51C53-E7C1-40F1-BF00-D2694A704C9E}" dt="2021-12-14T13:30:48.327" v="514" actId="478"/>
          <ac:cxnSpMkLst>
            <pc:docMk/>
            <pc:sldMk cId="2583641964" sldId="290"/>
            <ac:cxnSpMk id="19" creationId="{A6EB4643-1E20-4B2E-823B-37BF1308196D}"/>
          </ac:cxnSpMkLst>
        </pc:cxnChg>
        <pc:cxnChg chg="add del mod">
          <ac:chgData name="Paul Bloemers" userId="fe3832ff3b233e04" providerId="LiveId" clId="{42B51C53-E7C1-40F1-BF00-D2694A704C9E}" dt="2021-12-14T13:30:46.303" v="512" actId="478"/>
          <ac:cxnSpMkLst>
            <pc:docMk/>
            <pc:sldMk cId="2583641964" sldId="290"/>
            <ac:cxnSpMk id="20" creationId="{21C56826-B44B-4F82-957A-D8EFB201ECA7}"/>
          </ac:cxnSpMkLst>
        </pc:cxnChg>
      </pc:sldChg>
      <pc:sldChg chg="add del">
        <pc:chgData name="Paul Bloemers" userId="fe3832ff3b233e04" providerId="LiveId" clId="{42B51C53-E7C1-40F1-BF00-D2694A704C9E}" dt="2021-12-14T13:28:01.357" v="440" actId="2696"/>
        <pc:sldMkLst>
          <pc:docMk/>
          <pc:sldMk cId="4194288367" sldId="290"/>
        </pc:sldMkLst>
      </pc:sldChg>
      <pc:sldChg chg="delSp add del mod">
        <pc:chgData name="Paul Bloemers" userId="fe3832ff3b233e04" providerId="LiveId" clId="{42B51C53-E7C1-40F1-BF00-D2694A704C9E}" dt="2021-12-14T13:28:01.357" v="440" actId="2696"/>
        <pc:sldMkLst>
          <pc:docMk/>
          <pc:sldMk cId="1650307887" sldId="291"/>
        </pc:sldMkLst>
        <pc:picChg chg="del">
          <ac:chgData name="Paul Bloemers" userId="fe3832ff3b233e04" providerId="LiveId" clId="{42B51C53-E7C1-40F1-BF00-D2694A704C9E}" dt="2021-12-14T13:27:46.489" v="437" actId="478"/>
          <ac:picMkLst>
            <pc:docMk/>
            <pc:sldMk cId="1650307887" sldId="291"/>
            <ac:picMk id="16" creationId="{09A9DDDE-355F-4294-AD25-452126D275FF}"/>
          </ac:picMkLst>
        </pc:picChg>
      </pc:sldChg>
      <pc:sldChg chg="add del">
        <pc:chgData name="Paul Bloemers" userId="fe3832ff3b233e04" providerId="LiveId" clId="{42B51C53-E7C1-40F1-BF00-D2694A704C9E}" dt="2021-12-14T13:36:38.395" v="602" actId="2696"/>
        <pc:sldMkLst>
          <pc:docMk/>
          <pc:sldMk cId="3025231582" sldId="291"/>
        </pc:sldMkLst>
      </pc:sldChg>
      <pc:sldChg chg="add del">
        <pc:chgData name="Paul Bloemers" userId="fe3832ff3b233e04" providerId="LiveId" clId="{42B51C53-E7C1-40F1-BF00-D2694A704C9E}" dt="2021-12-14T13:36:42.273" v="603" actId="2696"/>
        <pc:sldMkLst>
          <pc:docMk/>
          <pc:sldMk cId="1868678678" sldId="292"/>
        </pc:sldMkLst>
      </pc:sldChg>
      <pc:sldChg chg="delSp add del mod">
        <pc:chgData name="Paul Bloemers" userId="fe3832ff3b233e04" providerId="LiveId" clId="{42B51C53-E7C1-40F1-BF00-D2694A704C9E}" dt="2021-12-14T13:28:01.357" v="440" actId="2696"/>
        <pc:sldMkLst>
          <pc:docMk/>
          <pc:sldMk cId="4277786327" sldId="292"/>
        </pc:sldMkLst>
        <pc:picChg chg="del">
          <ac:chgData name="Paul Bloemers" userId="fe3832ff3b233e04" providerId="LiveId" clId="{42B51C53-E7C1-40F1-BF00-D2694A704C9E}" dt="2021-12-14T13:27:49.113" v="438" actId="478"/>
          <ac:picMkLst>
            <pc:docMk/>
            <pc:sldMk cId="4277786327" sldId="292"/>
            <ac:picMk id="11" creationId="{A6F3BCE7-4B04-48F6-9F70-27004BD9E878}"/>
          </ac:picMkLst>
        </pc:picChg>
      </pc:sldChg>
      <pc:sldChg chg="delSp add del mod">
        <pc:chgData name="Paul Bloemers" userId="fe3832ff3b233e04" providerId="LiveId" clId="{42B51C53-E7C1-40F1-BF00-D2694A704C9E}" dt="2021-12-14T13:28:01.357" v="440" actId="2696"/>
        <pc:sldMkLst>
          <pc:docMk/>
          <pc:sldMk cId="480160732" sldId="293"/>
        </pc:sldMkLst>
        <pc:picChg chg="del">
          <ac:chgData name="Paul Bloemers" userId="fe3832ff3b233e04" providerId="LiveId" clId="{42B51C53-E7C1-40F1-BF00-D2694A704C9E}" dt="2021-12-14T13:27:51.913" v="439" actId="478"/>
          <ac:picMkLst>
            <pc:docMk/>
            <pc:sldMk cId="480160732" sldId="293"/>
            <ac:picMk id="5" creationId="{BFAAB802-ACE6-4E56-B961-284286698306}"/>
          </ac:picMkLst>
        </pc:picChg>
      </pc:sldChg>
      <pc:sldChg chg="add del">
        <pc:chgData name="Paul Bloemers" userId="fe3832ff3b233e04" providerId="LiveId" clId="{42B51C53-E7C1-40F1-BF00-D2694A704C9E}" dt="2021-12-14T13:39:27.184" v="624" actId="2696"/>
        <pc:sldMkLst>
          <pc:docMk/>
          <pc:sldMk cId="3265541362" sldId="293"/>
        </pc:sldMkLst>
      </pc:sldChg>
      <pc:sldChg chg="modSp add mod ord">
        <pc:chgData name="Paul Bloemers" userId="fe3832ff3b233e04" providerId="LiveId" clId="{42B51C53-E7C1-40F1-BF00-D2694A704C9E}" dt="2021-12-14T13:00:12.245" v="172" actId="20577"/>
        <pc:sldMkLst>
          <pc:docMk/>
          <pc:sldMk cId="3428846312" sldId="294"/>
        </pc:sldMkLst>
        <pc:spChg chg="mod">
          <ac:chgData name="Paul Bloemers" userId="fe3832ff3b233e04" providerId="LiveId" clId="{42B51C53-E7C1-40F1-BF00-D2694A704C9E}" dt="2021-12-14T12:59:59.002" v="145" actId="20577"/>
          <ac:spMkLst>
            <pc:docMk/>
            <pc:sldMk cId="3428846312" sldId="294"/>
            <ac:spMk id="3" creationId="{097655D6-2F4F-4E9E-B31F-ECF43F210EC8}"/>
          </ac:spMkLst>
        </pc:spChg>
        <pc:spChg chg="mod">
          <ac:chgData name="Paul Bloemers" userId="fe3832ff3b233e04" providerId="LiveId" clId="{42B51C53-E7C1-40F1-BF00-D2694A704C9E}" dt="2021-12-14T13:00:12.245" v="172" actId="20577"/>
          <ac:spMkLst>
            <pc:docMk/>
            <pc:sldMk cId="3428846312" sldId="294"/>
            <ac:spMk id="4" creationId="{2735941F-63E9-46B2-8E94-6C31C131A928}"/>
          </ac:spMkLst>
        </pc:spChg>
      </pc:sldChg>
      <pc:sldChg chg="addSp delSp modSp new mod modClrScheme chgLayout">
        <pc:chgData name="Paul Bloemers" userId="fe3832ff3b233e04" providerId="LiveId" clId="{42B51C53-E7C1-40F1-BF00-D2694A704C9E}" dt="2021-12-14T13:01:15.351" v="194" actId="20577"/>
        <pc:sldMkLst>
          <pc:docMk/>
          <pc:sldMk cId="2498439989" sldId="295"/>
        </pc:sldMkLst>
        <pc:spChg chg="del mod ord">
          <ac:chgData name="Paul Bloemers" userId="fe3832ff3b233e04" providerId="LiveId" clId="{42B51C53-E7C1-40F1-BF00-D2694A704C9E}" dt="2021-12-14T13:01:09.262" v="178" actId="700"/>
          <ac:spMkLst>
            <pc:docMk/>
            <pc:sldMk cId="2498439989" sldId="295"/>
            <ac:spMk id="2" creationId="{B23AFFFD-C9E1-4F3D-957F-55E551434163}"/>
          </ac:spMkLst>
        </pc:spChg>
        <pc:spChg chg="del mod ord">
          <ac:chgData name="Paul Bloemers" userId="fe3832ff3b233e04" providerId="LiveId" clId="{42B51C53-E7C1-40F1-BF00-D2694A704C9E}" dt="2021-12-14T13:01:09.262" v="178" actId="700"/>
          <ac:spMkLst>
            <pc:docMk/>
            <pc:sldMk cId="2498439989" sldId="295"/>
            <ac:spMk id="3" creationId="{25D09C1D-77D8-4A09-9C9C-7DAE36F5A70A}"/>
          </ac:spMkLst>
        </pc:spChg>
        <pc:spChg chg="add mod ord">
          <ac:chgData name="Paul Bloemers" userId="fe3832ff3b233e04" providerId="LiveId" clId="{42B51C53-E7C1-40F1-BF00-D2694A704C9E}" dt="2021-12-14T13:01:15.351" v="194" actId="20577"/>
          <ac:spMkLst>
            <pc:docMk/>
            <pc:sldMk cId="2498439989" sldId="295"/>
            <ac:spMk id="4" creationId="{80BF4A62-331E-4DE6-B0B2-4152583EE8DD}"/>
          </ac:spMkLst>
        </pc:spChg>
        <pc:spChg chg="add mod ord">
          <ac:chgData name="Paul Bloemers" userId="fe3832ff3b233e04" providerId="LiveId" clId="{42B51C53-E7C1-40F1-BF00-D2694A704C9E}" dt="2021-12-14T13:01:09.262" v="178" actId="700"/>
          <ac:spMkLst>
            <pc:docMk/>
            <pc:sldMk cId="2498439989" sldId="295"/>
            <ac:spMk id="5" creationId="{F9077C35-368B-4134-9F5D-3C2F35918044}"/>
          </ac:spMkLst>
        </pc:spChg>
      </pc:sldChg>
      <pc:sldChg chg="addSp delSp modSp new mod modClrScheme chgLayout">
        <pc:chgData name="Paul Bloemers" userId="fe3832ff3b233e04" providerId="LiveId" clId="{42B51C53-E7C1-40F1-BF00-D2694A704C9E}" dt="2021-12-14T13:01:34.720" v="205" actId="20577"/>
        <pc:sldMkLst>
          <pc:docMk/>
          <pc:sldMk cId="167030287" sldId="296"/>
        </pc:sldMkLst>
        <pc:spChg chg="del mod ord">
          <ac:chgData name="Paul Bloemers" userId="fe3832ff3b233e04" providerId="LiveId" clId="{42B51C53-E7C1-40F1-BF00-D2694A704C9E}" dt="2021-12-14T13:01:22.705" v="196" actId="700"/>
          <ac:spMkLst>
            <pc:docMk/>
            <pc:sldMk cId="167030287" sldId="296"/>
            <ac:spMk id="2" creationId="{9B34019B-2EEA-4DB2-8AAF-3A69E75930C1}"/>
          </ac:spMkLst>
        </pc:spChg>
        <pc:spChg chg="del mod ord">
          <ac:chgData name="Paul Bloemers" userId="fe3832ff3b233e04" providerId="LiveId" clId="{42B51C53-E7C1-40F1-BF00-D2694A704C9E}" dt="2021-12-14T13:01:22.705" v="196" actId="700"/>
          <ac:spMkLst>
            <pc:docMk/>
            <pc:sldMk cId="167030287" sldId="296"/>
            <ac:spMk id="3" creationId="{73EDFAD6-A9BF-4726-83F0-125EE48B35B1}"/>
          </ac:spMkLst>
        </pc:spChg>
        <pc:spChg chg="add mod ord">
          <ac:chgData name="Paul Bloemers" userId="fe3832ff3b233e04" providerId="LiveId" clId="{42B51C53-E7C1-40F1-BF00-D2694A704C9E}" dt="2021-12-14T13:01:34.720" v="205" actId="20577"/>
          <ac:spMkLst>
            <pc:docMk/>
            <pc:sldMk cId="167030287" sldId="296"/>
            <ac:spMk id="4" creationId="{6CBE2C65-0250-4FA8-9EC3-3428591F2E2A}"/>
          </ac:spMkLst>
        </pc:spChg>
        <pc:spChg chg="add mod ord">
          <ac:chgData name="Paul Bloemers" userId="fe3832ff3b233e04" providerId="LiveId" clId="{42B51C53-E7C1-40F1-BF00-D2694A704C9E}" dt="2021-12-14T13:01:22.705" v="196" actId="700"/>
          <ac:spMkLst>
            <pc:docMk/>
            <pc:sldMk cId="167030287" sldId="296"/>
            <ac:spMk id="5" creationId="{E88019E6-DB3D-454E-84B9-748B0128E3E7}"/>
          </ac:spMkLst>
        </pc:spChg>
      </pc:sldChg>
      <pc:sldChg chg="addSp delSp modSp new mod modClrScheme chgLayout">
        <pc:chgData name="Paul Bloemers" userId="fe3832ff3b233e04" providerId="LiveId" clId="{42B51C53-E7C1-40F1-BF00-D2694A704C9E}" dt="2021-12-14T13:01:44.969" v="207" actId="700"/>
        <pc:sldMkLst>
          <pc:docMk/>
          <pc:sldMk cId="1880233803" sldId="297"/>
        </pc:sldMkLst>
        <pc:spChg chg="del mod ord">
          <ac:chgData name="Paul Bloemers" userId="fe3832ff3b233e04" providerId="LiveId" clId="{42B51C53-E7C1-40F1-BF00-D2694A704C9E}" dt="2021-12-14T13:01:44.969" v="207" actId="700"/>
          <ac:spMkLst>
            <pc:docMk/>
            <pc:sldMk cId="1880233803" sldId="297"/>
            <ac:spMk id="2" creationId="{96193C33-951C-4690-818D-B733EA1E3BB5}"/>
          </ac:spMkLst>
        </pc:spChg>
        <pc:spChg chg="del">
          <ac:chgData name="Paul Bloemers" userId="fe3832ff3b233e04" providerId="LiveId" clId="{42B51C53-E7C1-40F1-BF00-D2694A704C9E}" dt="2021-12-14T13:01:44.969" v="207" actId="700"/>
          <ac:spMkLst>
            <pc:docMk/>
            <pc:sldMk cId="1880233803" sldId="297"/>
            <ac:spMk id="3" creationId="{3C5B8F5B-6C7E-4D85-9AE7-B86A8BB4C840}"/>
          </ac:spMkLst>
        </pc:spChg>
        <pc:spChg chg="del">
          <ac:chgData name="Paul Bloemers" userId="fe3832ff3b233e04" providerId="LiveId" clId="{42B51C53-E7C1-40F1-BF00-D2694A704C9E}" dt="2021-12-14T13:01:44.969" v="207" actId="700"/>
          <ac:spMkLst>
            <pc:docMk/>
            <pc:sldMk cId="1880233803" sldId="297"/>
            <ac:spMk id="4" creationId="{919EBE6A-0ABB-4431-A08B-DB956115217F}"/>
          </ac:spMkLst>
        </pc:spChg>
        <pc:spChg chg="add mod ord">
          <ac:chgData name="Paul Bloemers" userId="fe3832ff3b233e04" providerId="LiveId" clId="{42B51C53-E7C1-40F1-BF00-D2694A704C9E}" dt="2021-12-14T13:01:44.969" v="207" actId="700"/>
          <ac:spMkLst>
            <pc:docMk/>
            <pc:sldMk cId="1880233803" sldId="297"/>
            <ac:spMk id="5" creationId="{BBDD69E6-CC40-402D-A14B-E530CAC3F33C}"/>
          </ac:spMkLst>
        </pc:spChg>
        <pc:spChg chg="add mod ord">
          <ac:chgData name="Paul Bloemers" userId="fe3832ff3b233e04" providerId="LiveId" clId="{42B51C53-E7C1-40F1-BF00-D2694A704C9E}" dt="2021-12-14T13:01:44.969" v="207" actId="700"/>
          <ac:spMkLst>
            <pc:docMk/>
            <pc:sldMk cId="1880233803" sldId="297"/>
            <ac:spMk id="6" creationId="{50FFC478-54EB-41AE-BB36-6FF3123B11AA}"/>
          </ac:spMkLst>
        </pc:spChg>
      </pc:sldChg>
      <pc:sldChg chg="modSp add mod modAnim">
        <pc:chgData name="Paul Bloemers" userId="fe3832ff3b233e04" providerId="LiveId" clId="{42B51C53-E7C1-40F1-BF00-D2694A704C9E}" dt="2021-12-14T13:44:57.682" v="697"/>
        <pc:sldMkLst>
          <pc:docMk/>
          <pc:sldMk cId="929287744" sldId="298"/>
        </pc:sldMkLst>
        <pc:spChg chg="mod">
          <ac:chgData name="Paul Bloemers" userId="fe3832ff3b233e04" providerId="LiveId" clId="{42B51C53-E7C1-40F1-BF00-D2694A704C9E}" dt="2021-12-14T13:44:23.848" v="692" actId="948"/>
          <ac:spMkLst>
            <pc:docMk/>
            <pc:sldMk cId="929287744" sldId="298"/>
            <ac:spMk id="3" creationId="{00000000-0000-0000-0000-000000000000}"/>
          </ac:spMkLst>
        </pc:spChg>
      </pc:sldChg>
      <pc:sldChg chg="modSp add mod modClrScheme chgLayout">
        <pc:chgData name="Paul Bloemers" userId="fe3832ff3b233e04" providerId="LiveId" clId="{42B51C53-E7C1-40F1-BF00-D2694A704C9E}" dt="2021-12-14T13:03:37.142" v="216" actId="14100"/>
        <pc:sldMkLst>
          <pc:docMk/>
          <pc:sldMk cId="2988258249" sldId="299"/>
        </pc:sldMkLst>
        <pc:spChg chg="mod ord">
          <ac:chgData name="Paul Bloemers" userId="fe3832ff3b233e04" providerId="LiveId" clId="{42B51C53-E7C1-40F1-BF00-D2694A704C9E}" dt="2021-12-14T13:03:37.142" v="216" actId="14100"/>
          <ac:spMkLst>
            <pc:docMk/>
            <pc:sldMk cId="2988258249" sldId="299"/>
            <ac:spMk id="3" creationId="{00000000-0000-0000-0000-000000000000}"/>
          </ac:spMkLst>
        </pc:spChg>
      </pc:sldChg>
      <pc:sldChg chg="add del">
        <pc:chgData name="Paul Bloemers" userId="fe3832ff3b233e04" providerId="LiveId" clId="{42B51C53-E7C1-40F1-BF00-D2694A704C9E}" dt="2021-12-14T13:03:13.130" v="212" actId="2696"/>
        <pc:sldMkLst>
          <pc:docMk/>
          <pc:sldMk cId="2992064963" sldId="299"/>
        </pc:sldMkLst>
      </pc:sldChg>
      <pc:sldChg chg="addSp modSp add mod modAnim">
        <pc:chgData name="Paul Bloemers" userId="fe3832ff3b233e04" providerId="LiveId" clId="{42B51C53-E7C1-40F1-BF00-D2694A704C9E}" dt="2021-12-14T13:36:19.586" v="601" actId="208"/>
        <pc:sldMkLst>
          <pc:docMk/>
          <pc:sldMk cId="1856393529" sldId="300"/>
        </pc:sldMkLst>
        <pc:spChg chg="mod">
          <ac:chgData name="Paul Bloemers" userId="fe3832ff3b233e04" providerId="LiveId" clId="{42B51C53-E7C1-40F1-BF00-D2694A704C9E}" dt="2021-12-14T13:33:30.079" v="578" actId="114"/>
          <ac:spMkLst>
            <pc:docMk/>
            <pc:sldMk cId="1856393529" sldId="300"/>
            <ac:spMk id="9" creationId="{00000000-0000-0000-0000-000000000000}"/>
          </ac:spMkLst>
        </pc:spChg>
        <pc:spChg chg="add mod">
          <ac:chgData name="Paul Bloemers" userId="fe3832ff3b233e04" providerId="LiveId" clId="{42B51C53-E7C1-40F1-BF00-D2694A704C9E}" dt="2021-12-14T13:32:32.580" v="545" actId="14100"/>
          <ac:spMkLst>
            <pc:docMk/>
            <pc:sldMk cId="1856393529" sldId="300"/>
            <ac:spMk id="11" creationId="{293F6210-C2B2-4454-83D1-3604314DE98B}"/>
          </ac:spMkLst>
        </pc:spChg>
        <pc:spChg chg="add mod">
          <ac:chgData name="Paul Bloemers" userId="fe3832ff3b233e04" providerId="LiveId" clId="{42B51C53-E7C1-40F1-BF00-D2694A704C9E}" dt="2021-12-14T13:32:32.580" v="545" actId="14100"/>
          <ac:spMkLst>
            <pc:docMk/>
            <pc:sldMk cId="1856393529" sldId="300"/>
            <ac:spMk id="12" creationId="{DB04309C-D03B-4D38-B613-0574993BA339}"/>
          </ac:spMkLst>
        </pc:spChg>
        <pc:spChg chg="add mod">
          <ac:chgData name="Paul Bloemers" userId="fe3832ff3b233e04" providerId="LiveId" clId="{42B51C53-E7C1-40F1-BF00-D2694A704C9E}" dt="2021-12-14T13:32:11.477" v="537" actId="1035"/>
          <ac:spMkLst>
            <pc:docMk/>
            <pc:sldMk cId="1856393529" sldId="300"/>
            <ac:spMk id="13" creationId="{949AD15F-ABA0-4A38-AC17-6B0717266D90}"/>
          </ac:spMkLst>
        </pc:spChg>
        <pc:spChg chg="add mod">
          <ac:chgData name="Paul Bloemers" userId="fe3832ff3b233e04" providerId="LiveId" clId="{42B51C53-E7C1-40F1-BF00-D2694A704C9E}" dt="2021-12-14T13:32:11.477" v="537" actId="1035"/>
          <ac:spMkLst>
            <pc:docMk/>
            <pc:sldMk cId="1856393529" sldId="300"/>
            <ac:spMk id="14" creationId="{652E1FB3-9078-4D0A-A25E-E6958A33E440}"/>
          </ac:spMkLst>
        </pc:spChg>
        <pc:cxnChg chg="add mod">
          <ac:chgData name="Paul Bloemers" userId="fe3832ff3b233e04" providerId="LiveId" clId="{42B51C53-E7C1-40F1-BF00-D2694A704C9E}" dt="2021-12-14T13:36:19.586" v="601" actId="208"/>
          <ac:cxnSpMkLst>
            <pc:docMk/>
            <pc:sldMk cId="1856393529" sldId="300"/>
            <ac:cxnSpMk id="7" creationId="{A0FD05BC-CD59-4D7F-BD19-2CCCD23EFA61}"/>
          </ac:cxnSpMkLst>
        </pc:cxnChg>
        <pc:cxnChg chg="add mod">
          <ac:chgData name="Paul Bloemers" userId="fe3832ff3b233e04" providerId="LiveId" clId="{42B51C53-E7C1-40F1-BF00-D2694A704C9E}" dt="2021-12-14T13:36:19.586" v="601" actId="208"/>
          <ac:cxnSpMkLst>
            <pc:docMk/>
            <pc:sldMk cId="1856393529" sldId="300"/>
            <ac:cxnSpMk id="10" creationId="{7E7805B2-5A0E-4CD1-9282-64417BBC5152}"/>
          </ac:cxnSpMkLst>
        </pc:cxnChg>
      </pc:sldChg>
      <pc:sldChg chg="addSp modSp add mod ord modAnim">
        <pc:chgData name="Paul Bloemers" userId="fe3832ff3b233e04" providerId="LiveId" clId="{42B51C53-E7C1-40F1-BF00-D2694A704C9E}" dt="2021-12-14T13:42:15.037" v="644" actId="208"/>
        <pc:sldMkLst>
          <pc:docMk/>
          <pc:sldMk cId="3437797564" sldId="301"/>
        </pc:sldMkLst>
        <pc:spChg chg="add mod">
          <ac:chgData name="Paul Bloemers" userId="fe3832ff3b233e04" providerId="LiveId" clId="{42B51C53-E7C1-40F1-BF00-D2694A704C9E}" dt="2021-12-14T13:35:26.076" v="595" actId="1035"/>
          <ac:spMkLst>
            <pc:docMk/>
            <pc:sldMk cId="3437797564" sldId="301"/>
            <ac:spMk id="7" creationId="{0111F789-C8C9-469B-8DC2-594AE427CF88}"/>
          </ac:spMkLst>
        </pc:spChg>
        <pc:spChg chg="mod">
          <ac:chgData name="Paul Bloemers" userId="fe3832ff3b233e04" providerId="LiveId" clId="{42B51C53-E7C1-40F1-BF00-D2694A704C9E}" dt="2021-12-14T13:34:49.581" v="592" actId="20577"/>
          <ac:spMkLst>
            <pc:docMk/>
            <pc:sldMk cId="3437797564" sldId="301"/>
            <ac:spMk id="9" creationId="{00000000-0000-0000-0000-000000000000}"/>
          </ac:spMkLst>
        </pc:spChg>
        <pc:spChg chg="add mod">
          <ac:chgData name="Paul Bloemers" userId="fe3832ff3b233e04" providerId="LiveId" clId="{42B51C53-E7C1-40F1-BF00-D2694A704C9E}" dt="2021-12-14T13:35:26.076" v="595" actId="1035"/>
          <ac:spMkLst>
            <pc:docMk/>
            <pc:sldMk cId="3437797564" sldId="301"/>
            <ac:spMk id="10" creationId="{8636C519-629C-4CF1-AD04-2A976DD5A8F7}"/>
          </ac:spMkLst>
        </pc:spChg>
        <pc:spChg chg="add mod">
          <ac:chgData name="Paul Bloemers" userId="fe3832ff3b233e04" providerId="LiveId" clId="{42B51C53-E7C1-40F1-BF00-D2694A704C9E}" dt="2021-12-14T13:35:26.076" v="595" actId="1035"/>
          <ac:spMkLst>
            <pc:docMk/>
            <pc:sldMk cId="3437797564" sldId="301"/>
            <ac:spMk id="12" creationId="{A19B1FAC-DA26-454B-ADAA-054AE2DAA873}"/>
          </ac:spMkLst>
        </pc:spChg>
        <pc:spChg chg="add mod">
          <ac:chgData name="Paul Bloemers" userId="fe3832ff3b233e04" providerId="LiveId" clId="{42B51C53-E7C1-40F1-BF00-D2694A704C9E}" dt="2021-12-14T13:35:26.076" v="595" actId="1035"/>
          <ac:spMkLst>
            <pc:docMk/>
            <pc:sldMk cId="3437797564" sldId="301"/>
            <ac:spMk id="13" creationId="{8EA62312-310C-4491-AB47-79D6165C7FC5}"/>
          </ac:spMkLst>
        </pc:spChg>
        <pc:cxnChg chg="add mod">
          <ac:chgData name="Paul Bloemers" userId="fe3832ff3b233e04" providerId="LiveId" clId="{42B51C53-E7C1-40F1-BF00-D2694A704C9E}" dt="2021-12-14T13:42:15.037" v="644" actId="208"/>
          <ac:cxnSpMkLst>
            <pc:docMk/>
            <pc:sldMk cId="3437797564" sldId="301"/>
            <ac:cxnSpMk id="11" creationId="{2C5C45F5-9D38-4DA3-9C56-1406CD0ED735}"/>
          </ac:cxnSpMkLst>
        </pc:cxnChg>
        <pc:cxnChg chg="add mod">
          <ac:chgData name="Paul Bloemers" userId="fe3832ff3b233e04" providerId="LiveId" clId="{42B51C53-E7C1-40F1-BF00-D2694A704C9E}" dt="2021-12-14T13:42:15.037" v="644" actId="208"/>
          <ac:cxnSpMkLst>
            <pc:docMk/>
            <pc:sldMk cId="3437797564" sldId="301"/>
            <ac:cxnSpMk id="14" creationId="{18BA52C5-81F0-4079-8E9A-149C5874B9C7}"/>
          </ac:cxnSpMkLst>
        </pc:cxnChg>
        <pc:cxnChg chg="add mod">
          <ac:chgData name="Paul Bloemers" userId="fe3832ff3b233e04" providerId="LiveId" clId="{42B51C53-E7C1-40F1-BF00-D2694A704C9E}" dt="2021-12-14T13:36:12.500" v="600" actId="208"/>
          <ac:cxnSpMkLst>
            <pc:docMk/>
            <pc:sldMk cId="3437797564" sldId="301"/>
            <ac:cxnSpMk id="15" creationId="{64B84C22-A08D-4295-A967-BC0CB307BCF3}"/>
          </ac:cxnSpMkLst>
        </pc:cxnChg>
        <pc:cxnChg chg="add mod">
          <ac:chgData name="Paul Bloemers" userId="fe3832ff3b233e04" providerId="LiveId" clId="{42B51C53-E7C1-40F1-BF00-D2694A704C9E}" dt="2021-12-14T13:36:12.500" v="600" actId="208"/>
          <ac:cxnSpMkLst>
            <pc:docMk/>
            <pc:sldMk cId="3437797564" sldId="301"/>
            <ac:cxnSpMk id="17" creationId="{548ACFEF-B9DE-45FD-871F-8C4D5DE1F3CF}"/>
          </ac:cxnSpMkLst>
        </pc:cxnChg>
      </pc:sldChg>
      <pc:sldChg chg="addSp delSp modSp add mod delAnim modAnim">
        <pc:chgData name="Paul Bloemers" userId="fe3832ff3b233e04" providerId="LiveId" clId="{42B51C53-E7C1-40F1-BF00-D2694A704C9E}" dt="2021-12-14T13:42:23.741" v="645" actId="208"/>
        <pc:sldMkLst>
          <pc:docMk/>
          <pc:sldMk cId="2569021179" sldId="302"/>
        </pc:sldMkLst>
        <pc:spChg chg="del">
          <ac:chgData name="Paul Bloemers" userId="fe3832ff3b233e04" providerId="LiveId" clId="{42B51C53-E7C1-40F1-BF00-D2694A704C9E}" dt="2021-12-14T13:37:18.990" v="606" actId="478"/>
          <ac:spMkLst>
            <pc:docMk/>
            <pc:sldMk cId="2569021179" sldId="302"/>
            <ac:spMk id="7" creationId="{0111F789-C8C9-469B-8DC2-594AE427CF88}"/>
          </ac:spMkLst>
        </pc:spChg>
        <pc:spChg chg="mod">
          <ac:chgData name="Paul Bloemers" userId="fe3832ff3b233e04" providerId="LiveId" clId="{42B51C53-E7C1-40F1-BF00-D2694A704C9E}" dt="2021-12-14T13:37:59.479" v="621" actId="207"/>
          <ac:spMkLst>
            <pc:docMk/>
            <pc:sldMk cId="2569021179" sldId="302"/>
            <ac:spMk id="9" creationId="{00000000-0000-0000-0000-000000000000}"/>
          </ac:spMkLst>
        </pc:spChg>
        <pc:spChg chg="del">
          <ac:chgData name="Paul Bloemers" userId="fe3832ff3b233e04" providerId="LiveId" clId="{42B51C53-E7C1-40F1-BF00-D2694A704C9E}" dt="2021-12-14T13:37:22.224" v="608" actId="478"/>
          <ac:spMkLst>
            <pc:docMk/>
            <pc:sldMk cId="2569021179" sldId="302"/>
            <ac:spMk id="10" creationId="{8636C519-629C-4CF1-AD04-2A976DD5A8F7}"/>
          </ac:spMkLst>
        </pc:spChg>
        <pc:spChg chg="del">
          <ac:chgData name="Paul Bloemers" userId="fe3832ff3b233e04" providerId="LiveId" clId="{42B51C53-E7C1-40F1-BF00-D2694A704C9E}" dt="2021-12-14T13:37:20.360" v="607" actId="478"/>
          <ac:spMkLst>
            <pc:docMk/>
            <pc:sldMk cId="2569021179" sldId="302"/>
            <ac:spMk id="12" creationId="{A19B1FAC-DA26-454B-ADAA-054AE2DAA873}"/>
          </ac:spMkLst>
        </pc:spChg>
        <pc:spChg chg="del">
          <ac:chgData name="Paul Bloemers" userId="fe3832ff3b233e04" providerId="LiveId" clId="{42B51C53-E7C1-40F1-BF00-D2694A704C9E}" dt="2021-12-14T13:37:24" v="609" actId="478"/>
          <ac:spMkLst>
            <pc:docMk/>
            <pc:sldMk cId="2569021179" sldId="302"/>
            <ac:spMk id="13" creationId="{8EA62312-310C-4491-AB47-79D6165C7FC5}"/>
          </ac:spMkLst>
        </pc:spChg>
        <pc:spChg chg="add mod">
          <ac:chgData name="Paul Bloemers" userId="fe3832ff3b233e04" providerId="LiveId" clId="{42B51C53-E7C1-40F1-BF00-D2694A704C9E}" dt="2021-12-14T13:40:40.533" v="641" actId="1035"/>
          <ac:spMkLst>
            <pc:docMk/>
            <pc:sldMk cId="2569021179" sldId="302"/>
            <ac:spMk id="18" creationId="{66108F14-06CF-4F4E-B6FA-8DB766A64DDC}"/>
          </ac:spMkLst>
        </pc:spChg>
        <pc:spChg chg="add mod">
          <ac:chgData name="Paul Bloemers" userId="fe3832ff3b233e04" providerId="LiveId" clId="{42B51C53-E7C1-40F1-BF00-D2694A704C9E}" dt="2021-12-14T13:40:07.812" v="639" actId="1037"/>
          <ac:spMkLst>
            <pc:docMk/>
            <pc:sldMk cId="2569021179" sldId="302"/>
            <ac:spMk id="19" creationId="{97DC14ED-9254-47EF-A579-4D7557624584}"/>
          </ac:spMkLst>
        </pc:spChg>
        <pc:cxnChg chg="mod">
          <ac:chgData name="Paul Bloemers" userId="fe3832ff3b233e04" providerId="LiveId" clId="{42B51C53-E7C1-40F1-BF00-D2694A704C9E}" dt="2021-12-14T13:42:23.741" v="645" actId="208"/>
          <ac:cxnSpMkLst>
            <pc:docMk/>
            <pc:sldMk cId="2569021179" sldId="302"/>
            <ac:cxnSpMk id="11" creationId="{2C5C45F5-9D38-4DA3-9C56-1406CD0ED735}"/>
          </ac:cxnSpMkLst>
        </pc:cxnChg>
        <pc:cxnChg chg="mod">
          <ac:chgData name="Paul Bloemers" userId="fe3832ff3b233e04" providerId="LiveId" clId="{42B51C53-E7C1-40F1-BF00-D2694A704C9E}" dt="2021-12-14T13:42:23.741" v="645" actId="208"/>
          <ac:cxnSpMkLst>
            <pc:docMk/>
            <pc:sldMk cId="2569021179" sldId="302"/>
            <ac:cxnSpMk id="14" creationId="{18BA52C5-81F0-4079-8E9A-149C5874B9C7}"/>
          </ac:cxnSpMkLst>
        </pc:cxnChg>
      </pc:sldChg>
      <pc:sldMasterChg chg="addSldLayout">
        <pc:chgData name="Paul Bloemers" userId="fe3832ff3b233e04" providerId="LiveId" clId="{42B51C53-E7C1-40F1-BF00-D2694A704C9E}" dt="2021-12-14T13:02:25.440" v="208" actId="27028"/>
        <pc:sldMasterMkLst>
          <pc:docMk/>
          <pc:sldMasterMk cId="3477480573" sldId="2147483660"/>
        </pc:sldMasterMkLst>
        <pc:sldLayoutChg chg="add">
          <pc:chgData name="Paul Bloemers" userId="fe3832ff3b233e04" providerId="LiveId" clId="{42B51C53-E7C1-40F1-BF00-D2694A704C9E}" dt="2021-12-14T12:53:44.422" v="47" actId="27028"/>
          <pc:sldLayoutMkLst>
            <pc:docMk/>
            <pc:sldMasterMk cId="3477480573" sldId="2147483660"/>
            <pc:sldLayoutMk cId="2909523651" sldId="2147483661"/>
          </pc:sldLayoutMkLst>
        </pc:sldLayoutChg>
        <pc:sldLayoutChg chg="add">
          <pc:chgData name="Paul Bloemers" userId="fe3832ff3b233e04" providerId="LiveId" clId="{42B51C53-E7C1-40F1-BF00-D2694A704C9E}" dt="2021-12-14T13:02:25.440" v="208" actId="27028"/>
          <pc:sldLayoutMkLst>
            <pc:docMk/>
            <pc:sldMasterMk cId="3477480573" sldId="2147483660"/>
            <pc:sldLayoutMk cId="1907674364" sldId="2147483674"/>
          </pc:sldLayoutMkLst>
        </pc:sldLayoutChg>
      </pc:sldMasterChg>
    </pc:docChg>
  </pc:docChgLst>
  <pc:docChgLst>
    <pc:chgData name="Paul Bloemers" userId="fe3832ff3b233e04" providerId="LiveId" clId="{4511F62A-5F64-4CBE-8178-149F62D4D9A1}"/>
    <pc:docChg chg="undo custSel addSld delSld modSld sldOrd addMainMaster modMainMaster">
      <pc:chgData name="Paul Bloemers" userId="fe3832ff3b233e04" providerId="LiveId" clId="{4511F62A-5F64-4CBE-8178-149F62D4D9A1}" dt="2021-12-15T12:20:38.066" v="2159"/>
      <pc:docMkLst>
        <pc:docMk/>
      </pc:docMkLst>
      <pc:sldChg chg="modSp mod">
        <pc:chgData name="Paul Bloemers" userId="fe3832ff3b233e04" providerId="LiveId" clId="{4511F62A-5F64-4CBE-8178-149F62D4D9A1}" dt="2021-12-14T17:44:15.266" v="186" actId="27636"/>
        <pc:sldMkLst>
          <pc:docMk/>
          <pc:sldMk cId="3537612434" sldId="256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3537612434" sldId="256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7:44:15.266" v="186" actId="27636"/>
          <ac:spMkLst>
            <pc:docMk/>
            <pc:sldMk cId="3537612434" sldId="256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4010793416" sldId="257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4010793416" sldId="257"/>
            <ac:spMk id="8" creationId="{00000000-0000-0000-0000-000000000000}"/>
          </ac:spMkLst>
        </pc:spChg>
      </pc:sldChg>
      <pc:sldChg chg="modSp del mod chgLayout">
        <pc:chgData name="Paul Bloemers" userId="fe3832ff3b233e04" providerId="LiveId" clId="{4511F62A-5F64-4CBE-8178-149F62D4D9A1}" dt="2021-12-14T10:21:39.534" v="78" actId="2696"/>
        <pc:sldMkLst>
          <pc:docMk/>
          <pc:sldMk cId="3626261088" sldId="258"/>
        </pc:sldMkLst>
        <pc:spChg chg="mod ord">
          <ac:chgData name="Paul Bloemers" userId="fe3832ff3b233e04" providerId="LiveId" clId="{4511F62A-5F64-4CBE-8178-149F62D4D9A1}" dt="2021-12-14T10:11:06.973" v="44" actId="700"/>
          <ac:spMkLst>
            <pc:docMk/>
            <pc:sldMk cId="3626261088" sldId="258"/>
            <ac:spMk id="2" creationId="{00000000-0000-0000-0000-000000000000}"/>
          </ac:spMkLst>
        </pc:spChg>
        <pc:spChg chg="mod ord">
          <ac:chgData name="Paul Bloemers" userId="fe3832ff3b233e04" providerId="LiveId" clId="{4511F62A-5F64-4CBE-8178-149F62D4D9A1}" dt="2021-12-14T10:11:06.973" v="44" actId="700"/>
          <ac:spMkLst>
            <pc:docMk/>
            <pc:sldMk cId="3626261088" sldId="258"/>
            <ac:spMk id="3" creationId="{00000000-0000-0000-0000-000000000000}"/>
          </ac:spMkLst>
        </pc:spChg>
      </pc:sldChg>
      <pc:sldChg chg="modSp del">
        <pc:chgData name="Paul Bloemers" userId="fe3832ff3b233e04" providerId="LiveId" clId="{4511F62A-5F64-4CBE-8178-149F62D4D9A1}" dt="2021-12-14T10:22:57.843" v="83" actId="2696"/>
        <pc:sldMkLst>
          <pc:docMk/>
          <pc:sldMk cId="1025661555" sldId="259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1025661555" sldId="259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1025661555" sldId="259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496967395" sldId="260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496967395" sldId="260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2496967395" sldId="260"/>
            <ac:spMk id="3" creationId="{00000000-0000-0000-0000-000000000000}"/>
          </ac:spMkLst>
        </pc:spChg>
      </pc:sldChg>
      <pc:sldChg chg="addSp delSp modSp mod delAnim modAnim">
        <pc:chgData name="Paul Bloemers" userId="fe3832ff3b233e04" providerId="LiveId" clId="{4511F62A-5F64-4CBE-8178-149F62D4D9A1}" dt="2021-12-15T11:48:12.073" v="1882"/>
        <pc:sldMkLst>
          <pc:docMk/>
          <pc:sldMk cId="299517675" sldId="262"/>
        </pc:sldMkLst>
        <pc:spChg chg="mod">
          <ac:chgData name="Paul Bloemers" userId="fe3832ff3b233e04" providerId="LiveId" clId="{4511F62A-5F64-4CBE-8178-149F62D4D9A1}" dt="2021-12-15T11:47:31.588" v="1872" actId="6549"/>
          <ac:spMkLst>
            <pc:docMk/>
            <pc:sldMk cId="299517675" sldId="262"/>
            <ac:spMk id="10" creationId="{00000000-0000-0000-0000-000000000000}"/>
          </ac:spMkLst>
        </pc:spChg>
        <pc:spChg chg="add mod">
          <ac:chgData name="Paul Bloemers" userId="fe3832ff3b233e04" providerId="LiveId" clId="{4511F62A-5F64-4CBE-8178-149F62D4D9A1}" dt="2021-12-15T11:41:22.690" v="1816" actId="14100"/>
          <ac:spMkLst>
            <pc:docMk/>
            <pc:sldMk cId="299517675" sldId="262"/>
            <ac:spMk id="18" creationId="{1DE6F8D6-B52F-4896-AD12-04BE91E2FE4F}"/>
          </ac:spMkLst>
        </pc:spChg>
        <pc:spChg chg="add mod">
          <ac:chgData name="Paul Bloemers" userId="fe3832ff3b233e04" providerId="LiveId" clId="{4511F62A-5F64-4CBE-8178-149F62D4D9A1}" dt="2021-12-15T11:41:22.690" v="1816" actId="14100"/>
          <ac:spMkLst>
            <pc:docMk/>
            <pc:sldMk cId="299517675" sldId="262"/>
            <ac:spMk id="19" creationId="{9E0D6EF9-F009-477F-8E98-E3CF3C1E2423}"/>
          </ac:spMkLst>
        </pc:spChg>
        <pc:spChg chg="add mod">
          <ac:chgData name="Paul Bloemers" userId="fe3832ff3b233e04" providerId="LiveId" clId="{4511F62A-5F64-4CBE-8178-149F62D4D9A1}" dt="2021-12-15T11:42:02.698" v="1825" actId="1076"/>
          <ac:spMkLst>
            <pc:docMk/>
            <pc:sldMk cId="299517675" sldId="262"/>
            <ac:spMk id="20" creationId="{3316FF10-FE9C-424C-9E18-5B7E9C6B50A2}"/>
          </ac:spMkLst>
        </pc:spChg>
        <pc:spChg chg="add mod">
          <ac:chgData name="Paul Bloemers" userId="fe3832ff3b233e04" providerId="LiveId" clId="{4511F62A-5F64-4CBE-8178-149F62D4D9A1}" dt="2021-12-15T11:42:21.283" v="1833" actId="1076"/>
          <ac:spMkLst>
            <pc:docMk/>
            <pc:sldMk cId="299517675" sldId="262"/>
            <ac:spMk id="21" creationId="{C5EB2A49-F968-4A7C-A3B0-D7BDEDD7B525}"/>
          </ac:spMkLst>
        </pc:spChg>
        <pc:spChg chg="add mod">
          <ac:chgData name="Paul Bloemers" userId="fe3832ff3b233e04" providerId="LiveId" clId="{4511F62A-5F64-4CBE-8178-149F62D4D9A1}" dt="2021-12-15T11:43:16.378" v="1838" actId="1076"/>
          <ac:spMkLst>
            <pc:docMk/>
            <pc:sldMk cId="299517675" sldId="262"/>
            <ac:spMk id="22" creationId="{BBDC534C-180F-49F4-864C-8A002EFC9223}"/>
          </ac:spMkLst>
        </pc:spChg>
        <pc:spChg chg="add mod">
          <ac:chgData name="Paul Bloemers" userId="fe3832ff3b233e04" providerId="LiveId" clId="{4511F62A-5F64-4CBE-8178-149F62D4D9A1}" dt="2021-12-15T11:43:23.699" v="1839" actId="1076"/>
          <ac:spMkLst>
            <pc:docMk/>
            <pc:sldMk cId="299517675" sldId="262"/>
            <ac:spMk id="23" creationId="{730052CE-E4A1-4495-AC10-3511FC191AB3}"/>
          </ac:spMkLst>
        </pc:spChg>
        <pc:spChg chg="add mod">
          <ac:chgData name="Paul Bloemers" userId="fe3832ff3b233e04" providerId="LiveId" clId="{4511F62A-5F64-4CBE-8178-149F62D4D9A1}" dt="2021-12-15T11:43:16.378" v="1838" actId="1076"/>
          <ac:spMkLst>
            <pc:docMk/>
            <pc:sldMk cId="299517675" sldId="262"/>
            <ac:spMk id="25" creationId="{452B3164-9601-4EF0-B7E7-D30141746FE2}"/>
          </ac:spMkLst>
        </pc:spChg>
        <pc:spChg chg="add mod">
          <ac:chgData name="Paul Bloemers" userId="fe3832ff3b233e04" providerId="LiveId" clId="{4511F62A-5F64-4CBE-8178-149F62D4D9A1}" dt="2021-12-15T11:43:37.939" v="1841" actId="1076"/>
          <ac:spMkLst>
            <pc:docMk/>
            <pc:sldMk cId="299517675" sldId="262"/>
            <ac:spMk id="26" creationId="{3887B86F-26A5-4DE6-9AFD-57CE8F162408}"/>
          </ac:spMkLst>
        </pc:spChg>
        <pc:graphicFrameChg chg="modGraphic">
          <ac:chgData name="Paul Bloemers" userId="fe3832ff3b233e04" providerId="LiveId" clId="{4511F62A-5F64-4CBE-8178-149F62D4D9A1}" dt="2021-12-15T11:42:11.445" v="1831" actId="20577"/>
          <ac:graphicFrameMkLst>
            <pc:docMk/>
            <pc:sldMk cId="299517675" sldId="262"/>
            <ac:graphicFrameMk id="4" creationId="{00000000-0000-0000-0000-000000000000}"/>
          </ac:graphicFrameMkLst>
        </pc:graphicFrameChg>
        <pc:cxnChg chg="del mod">
          <ac:chgData name="Paul Bloemers" userId="fe3832ff3b233e04" providerId="LiveId" clId="{4511F62A-5F64-4CBE-8178-149F62D4D9A1}" dt="2021-12-15T11:40:43.085" v="1810" actId="478"/>
          <ac:cxnSpMkLst>
            <pc:docMk/>
            <pc:sldMk cId="299517675" sldId="262"/>
            <ac:cxnSpMk id="6" creationId="{00000000-0000-0000-0000-000000000000}"/>
          </ac:cxnSpMkLst>
        </pc:cxnChg>
        <pc:cxnChg chg="del mod">
          <ac:chgData name="Paul Bloemers" userId="fe3832ff3b233e04" providerId="LiveId" clId="{4511F62A-5F64-4CBE-8178-149F62D4D9A1}" dt="2021-12-15T11:40:44.750" v="1811" actId="478"/>
          <ac:cxnSpMkLst>
            <pc:docMk/>
            <pc:sldMk cId="299517675" sldId="262"/>
            <ac:cxnSpMk id="7" creationId="{00000000-0000-0000-0000-000000000000}"/>
          </ac:cxnSpMkLst>
        </pc:cxnChg>
        <pc:cxnChg chg="del mod">
          <ac:chgData name="Paul Bloemers" userId="fe3832ff3b233e04" providerId="LiveId" clId="{4511F62A-5F64-4CBE-8178-149F62D4D9A1}" dt="2021-12-15T11:40:47.892" v="1813" actId="478"/>
          <ac:cxnSpMkLst>
            <pc:docMk/>
            <pc:sldMk cId="299517675" sldId="262"/>
            <ac:cxnSpMk id="8" creationId="{00000000-0000-0000-0000-000000000000}"/>
          </ac:cxnSpMkLst>
        </pc:cxnChg>
        <pc:cxnChg chg="del mod">
          <ac:chgData name="Paul Bloemers" userId="fe3832ff3b233e04" providerId="LiveId" clId="{4511F62A-5F64-4CBE-8178-149F62D4D9A1}" dt="2021-12-15T11:40:46.324" v="1812" actId="478"/>
          <ac:cxnSpMkLst>
            <pc:docMk/>
            <pc:sldMk cId="299517675" sldId="262"/>
            <ac:cxnSpMk id="9" creationId="{00000000-0000-0000-0000-000000000000}"/>
          </ac:cxnSpMkLst>
        </pc:cxnChg>
        <pc:cxnChg chg="add mod">
          <ac:chgData name="Paul Bloemers" userId="fe3832ff3b233e04" providerId="LiveId" clId="{4511F62A-5F64-4CBE-8178-149F62D4D9A1}" dt="2021-12-15T11:43:55.228" v="1851" actId="1037"/>
          <ac:cxnSpMkLst>
            <pc:docMk/>
            <pc:sldMk cId="299517675" sldId="262"/>
            <ac:cxnSpMk id="16" creationId="{1E7DFF88-BF36-4C2E-A96F-DCD78FC57171}"/>
          </ac:cxnSpMkLst>
        </pc:cxnChg>
        <pc:cxnChg chg="add mod">
          <ac:chgData name="Paul Bloemers" userId="fe3832ff3b233e04" providerId="LiveId" clId="{4511F62A-5F64-4CBE-8178-149F62D4D9A1}" dt="2021-12-15T11:43:55.228" v="1851" actId="1037"/>
          <ac:cxnSpMkLst>
            <pc:docMk/>
            <pc:sldMk cId="299517675" sldId="262"/>
            <ac:cxnSpMk id="17" creationId="{252C6629-BFFB-41F7-B9B1-E65603614DA8}"/>
          </ac:cxnSpMkLst>
        </pc:cxnChg>
        <pc:cxnChg chg="add mod">
          <ac:chgData name="Paul Bloemers" userId="fe3832ff3b233e04" providerId="LiveId" clId="{4511F62A-5F64-4CBE-8178-149F62D4D9A1}" dt="2021-12-15T11:43:55.228" v="1851" actId="1037"/>
          <ac:cxnSpMkLst>
            <pc:docMk/>
            <pc:sldMk cId="299517675" sldId="262"/>
            <ac:cxnSpMk id="24" creationId="{E86E8385-07D6-40E2-8237-32CEEB092968}"/>
          </ac:cxnSpMkLst>
        </pc:cxnChg>
        <pc:cxnChg chg="add mod">
          <ac:chgData name="Paul Bloemers" userId="fe3832ff3b233e04" providerId="LiveId" clId="{4511F62A-5F64-4CBE-8178-149F62D4D9A1}" dt="2021-12-15T11:44:01.020" v="1852" actId="1037"/>
          <ac:cxnSpMkLst>
            <pc:docMk/>
            <pc:sldMk cId="299517675" sldId="262"/>
            <ac:cxnSpMk id="27" creationId="{32615035-5C18-48E0-B0AC-A468EDAB977A}"/>
          </ac:cxnSpMkLst>
        </pc:cxn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1285984264" sldId="262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1285984264" sldId="262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1285984264" sldId="262"/>
            <ac:spMk id="10" creationId="{00000000-0000-0000-0000-000000000000}"/>
          </ac:spMkLst>
        </pc:spChg>
      </pc:sldChg>
      <pc:sldChg chg="modSp mod">
        <pc:chgData name="Paul Bloemers" userId="fe3832ff3b233e04" providerId="LiveId" clId="{4511F62A-5F64-4CBE-8178-149F62D4D9A1}" dt="2021-12-14T10:09:20.880" v="2" actId="27636"/>
        <pc:sldMkLst>
          <pc:docMk/>
          <pc:sldMk cId="376687961" sldId="263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376687961" sldId="263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880" v="2" actId="27636"/>
          <ac:spMkLst>
            <pc:docMk/>
            <pc:sldMk cId="376687961" sldId="263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629980513" sldId="264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629980513" sldId="264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2629980513" sldId="264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69677130" sldId="265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69677130" sldId="265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269677130" sldId="265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5T11:55:54.109" v="1945" actId="20577"/>
        <pc:sldMkLst>
          <pc:docMk/>
          <pc:sldMk cId="1296682553" sldId="265"/>
        </pc:sldMkLst>
        <pc:spChg chg="mod">
          <ac:chgData name="Paul Bloemers" userId="fe3832ff3b233e04" providerId="LiveId" clId="{4511F62A-5F64-4CBE-8178-149F62D4D9A1}" dt="2021-12-15T11:55:54.109" v="1945" actId="20577"/>
          <ac:spMkLst>
            <pc:docMk/>
            <pc:sldMk cId="1296682553" sldId="265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395825492" sldId="266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395825492" sldId="266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2395825492" sldId="266"/>
            <ac:spMk id="3" creationId="{00000000-0000-0000-0000-000000000000}"/>
          </ac:spMkLst>
        </pc:spChg>
      </pc:sldChg>
      <pc:sldChg chg="modSp mod modClrScheme chgLayout">
        <pc:chgData name="Paul Bloemers" userId="fe3832ff3b233e04" providerId="LiveId" clId="{4511F62A-5F64-4CBE-8178-149F62D4D9A1}" dt="2021-12-15T11:58:45.762" v="1976" actId="1076"/>
        <pc:sldMkLst>
          <pc:docMk/>
          <pc:sldMk cId="2147915609" sldId="267"/>
        </pc:sldMkLst>
        <pc:spChg chg="mod ord">
          <ac:chgData name="Paul Bloemers" userId="fe3832ff3b233e04" providerId="LiveId" clId="{4511F62A-5F64-4CBE-8178-149F62D4D9A1}" dt="2021-12-14T17:45:09.309" v="215" actId="700"/>
          <ac:spMkLst>
            <pc:docMk/>
            <pc:sldMk cId="2147915609" sldId="267"/>
            <ac:spMk id="2" creationId="{00000000-0000-0000-0000-000000000000}"/>
          </ac:spMkLst>
        </pc:spChg>
        <pc:spChg chg="mod ord">
          <ac:chgData name="Paul Bloemers" userId="fe3832ff3b233e04" providerId="LiveId" clId="{4511F62A-5F64-4CBE-8178-149F62D4D9A1}" dt="2021-12-14T17:45:09.309" v="215" actId="700"/>
          <ac:spMkLst>
            <pc:docMk/>
            <pc:sldMk cId="2147915609" sldId="267"/>
            <ac:spMk id="3" creationId="{00000000-0000-0000-0000-000000000000}"/>
          </ac:spMkLst>
        </pc:spChg>
        <pc:spChg chg="mod">
          <ac:chgData name="Paul Bloemers" userId="fe3832ff3b233e04" providerId="LiveId" clId="{4511F62A-5F64-4CBE-8178-149F62D4D9A1}" dt="2021-12-15T11:58:45.762" v="1976" actId="1076"/>
          <ac:spMkLst>
            <pc:docMk/>
            <pc:sldMk cId="2147915609" sldId="267"/>
            <ac:spMk id="5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7:45:26.507" v="217" actId="208"/>
          <ac:spMkLst>
            <pc:docMk/>
            <pc:sldMk cId="2147915609" sldId="267"/>
            <ac:spMk id="10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7:45:26.507" v="217" actId="208"/>
          <ac:spMkLst>
            <pc:docMk/>
            <pc:sldMk cId="2147915609" sldId="267"/>
            <ac:spMk id="11" creationId="{00000000-0000-0000-0000-000000000000}"/>
          </ac:spMkLst>
        </pc:spChg>
        <pc:cxnChg chg="mod">
          <ac:chgData name="Paul Bloemers" userId="fe3832ff3b233e04" providerId="LiveId" clId="{4511F62A-5F64-4CBE-8178-149F62D4D9A1}" dt="2021-12-14T17:45:37.059" v="218" actId="1582"/>
          <ac:cxnSpMkLst>
            <pc:docMk/>
            <pc:sldMk cId="2147915609" sldId="267"/>
            <ac:cxnSpMk id="6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45:37.059" v="218" actId="1582"/>
          <ac:cxnSpMkLst>
            <pc:docMk/>
            <pc:sldMk cId="2147915609" sldId="267"/>
            <ac:cxnSpMk id="7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45:37.059" v="218" actId="1582"/>
          <ac:cxnSpMkLst>
            <pc:docMk/>
            <pc:sldMk cId="2147915609" sldId="267"/>
            <ac:cxnSpMk id="8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45:37.059" v="218" actId="1582"/>
          <ac:cxnSpMkLst>
            <pc:docMk/>
            <pc:sldMk cId="2147915609" sldId="267"/>
            <ac:cxnSpMk id="9" creationId="{00000000-0000-0000-0000-000000000000}"/>
          </ac:cxnSpMkLst>
        </pc:cxnChg>
      </pc:sldChg>
      <pc:sldChg chg="addSp delSp modSp mod modClrScheme chgLayout">
        <pc:chgData name="Paul Bloemers" userId="fe3832ff3b233e04" providerId="LiveId" clId="{4511F62A-5F64-4CBE-8178-149F62D4D9A1}" dt="2021-12-14T17:48:34.388" v="224" actId="20577"/>
        <pc:sldMkLst>
          <pc:docMk/>
          <pc:sldMk cId="3237949743" sldId="268"/>
        </pc:sldMkLst>
        <pc:spChg chg="mod ord">
          <ac:chgData name="Paul Bloemers" userId="fe3832ff3b233e04" providerId="LiveId" clId="{4511F62A-5F64-4CBE-8178-149F62D4D9A1}" dt="2021-12-14T17:48:34.388" v="224" actId="20577"/>
          <ac:spMkLst>
            <pc:docMk/>
            <pc:sldMk cId="3237949743" sldId="268"/>
            <ac:spMk id="2" creationId="{00000000-0000-0000-0000-000000000000}"/>
          </ac:spMkLst>
        </pc:spChg>
        <pc:spChg chg="mod ord">
          <ac:chgData name="Paul Bloemers" userId="fe3832ff3b233e04" providerId="LiveId" clId="{4511F62A-5F64-4CBE-8178-149F62D4D9A1}" dt="2021-12-14T17:47:14.189" v="221" actId="700"/>
          <ac:spMkLst>
            <pc:docMk/>
            <pc:sldMk cId="3237949743" sldId="268"/>
            <ac:spMk id="3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7:47:17.651" v="222" actId="207"/>
          <ac:spMkLst>
            <pc:docMk/>
            <pc:sldMk cId="3237949743" sldId="268"/>
            <ac:spMk id="5" creationId="{00000000-0000-0000-0000-000000000000}"/>
          </ac:spMkLst>
        </pc:spChg>
        <pc:spChg chg="add del mod ord">
          <ac:chgData name="Paul Bloemers" userId="fe3832ff3b233e04" providerId="LiveId" clId="{4511F62A-5F64-4CBE-8178-149F62D4D9A1}" dt="2021-12-14T17:47:14.189" v="221" actId="700"/>
          <ac:spMkLst>
            <pc:docMk/>
            <pc:sldMk cId="3237949743" sldId="268"/>
            <ac:spMk id="7" creationId="{8F30F180-0A42-43D7-A36E-2B558E5145D7}"/>
          </ac:spMkLst>
        </pc:spChg>
        <pc:spChg chg="mod">
          <ac:chgData name="Paul Bloemers" userId="fe3832ff3b233e04" providerId="LiveId" clId="{4511F62A-5F64-4CBE-8178-149F62D4D9A1}" dt="2021-12-14T17:47:22.682" v="223" actId="208"/>
          <ac:spMkLst>
            <pc:docMk/>
            <pc:sldMk cId="3237949743" sldId="268"/>
            <ac:spMk id="14" creationId="{00000000-0000-0000-0000-000000000000}"/>
          </ac:spMkLst>
        </pc:spChg>
        <pc:cxnChg chg="mod">
          <ac:chgData name="Paul Bloemers" userId="fe3832ff3b233e04" providerId="LiveId" clId="{4511F62A-5F64-4CBE-8178-149F62D4D9A1}" dt="2021-12-14T17:46:56.336" v="219" actId="1582"/>
          <ac:cxnSpMkLst>
            <pc:docMk/>
            <pc:sldMk cId="3237949743" sldId="268"/>
            <ac:cxnSpMk id="6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46:56.336" v="219" actId="1582"/>
          <ac:cxnSpMkLst>
            <pc:docMk/>
            <pc:sldMk cId="3237949743" sldId="268"/>
            <ac:cxnSpMk id="11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46:56.336" v="219" actId="1582"/>
          <ac:cxnSpMkLst>
            <pc:docMk/>
            <pc:sldMk cId="3237949743" sldId="268"/>
            <ac:cxnSpMk id="12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46:56.336" v="219" actId="1582"/>
          <ac:cxnSpMkLst>
            <pc:docMk/>
            <pc:sldMk cId="3237949743" sldId="268"/>
            <ac:cxnSpMk id="13" creationId="{00000000-0000-0000-0000-000000000000}"/>
          </ac:cxnSpMkLst>
        </pc:cxn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3215399568" sldId="270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3215399568" sldId="270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3215399568" sldId="270"/>
            <ac:spMk id="3" creationId="{00000000-0000-0000-0000-000000000000}"/>
          </ac:spMkLst>
        </pc:spChg>
      </pc:sldChg>
      <pc:sldChg chg="addSp modSp mod modClrScheme modAnim chgLayout">
        <pc:chgData name="Paul Bloemers" userId="fe3832ff3b233e04" providerId="LiveId" clId="{4511F62A-5F64-4CBE-8178-149F62D4D9A1}" dt="2021-12-15T12:10:53.067" v="2106"/>
        <pc:sldMkLst>
          <pc:docMk/>
          <pc:sldMk cId="4054174888" sldId="270"/>
        </pc:sldMkLst>
        <pc:spChg chg="mod ord">
          <ac:chgData name="Paul Bloemers" userId="fe3832ff3b233e04" providerId="LiveId" clId="{4511F62A-5F64-4CBE-8178-149F62D4D9A1}" dt="2021-12-14T17:58:34.059" v="286" actId="700"/>
          <ac:spMkLst>
            <pc:docMk/>
            <pc:sldMk cId="4054174888" sldId="270"/>
            <ac:spMk id="2" creationId="{00000000-0000-0000-0000-000000000000}"/>
          </ac:spMkLst>
        </pc:spChg>
        <pc:spChg chg="mod ord">
          <ac:chgData name="Paul Bloemers" userId="fe3832ff3b233e04" providerId="LiveId" clId="{4511F62A-5F64-4CBE-8178-149F62D4D9A1}" dt="2021-12-14T17:58:44.385" v="289" actId="20577"/>
          <ac:spMkLst>
            <pc:docMk/>
            <pc:sldMk cId="4054174888" sldId="270"/>
            <ac:spMk id="3" creationId="{00000000-0000-0000-0000-000000000000}"/>
          </ac:spMkLst>
        </pc:spChg>
        <pc:spChg chg="add mod">
          <ac:chgData name="Paul Bloemers" userId="fe3832ff3b233e04" providerId="LiveId" clId="{4511F62A-5F64-4CBE-8178-149F62D4D9A1}" dt="2021-12-14T17:59:41.417" v="301" actId="1076"/>
          <ac:spMkLst>
            <pc:docMk/>
            <pc:sldMk cId="4054174888" sldId="270"/>
            <ac:spMk id="8" creationId="{526050B2-7950-42A4-95A6-40A853E709F5}"/>
          </ac:spMkLst>
        </pc:spChg>
        <pc:graphicFrameChg chg="mod">
          <ac:chgData name="Paul Bloemers" userId="fe3832ff3b233e04" providerId="LiveId" clId="{4511F62A-5F64-4CBE-8178-149F62D4D9A1}" dt="2021-12-14T17:59:41.417" v="301" actId="1076"/>
          <ac:graphicFrameMkLst>
            <pc:docMk/>
            <pc:sldMk cId="4054174888" sldId="270"/>
            <ac:graphicFrameMk id="4" creationId="{00000000-0000-0000-0000-000000000000}"/>
          </ac:graphicFrameMkLst>
        </pc:graphicFrameChg>
        <pc:cxnChg chg="mod">
          <ac:chgData name="Paul Bloemers" userId="fe3832ff3b233e04" providerId="LiveId" clId="{4511F62A-5F64-4CBE-8178-149F62D4D9A1}" dt="2021-12-14T17:59:41.417" v="301" actId="1076"/>
          <ac:cxnSpMkLst>
            <pc:docMk/>
            <pc:sldMk cId="4054174888" sldId="270"/>
            <ac:cxnSpMk id="5" creationId="{00000000-0000-0000-0000-000000000000}"/>
          </ac:cxnSpMkLst>
        </pc:cxnChg>
        <pc:cxnChg chg="mod">
          <ac:chgData name="Paul Bloemers" userId="fe3832ff3b233e04" providerId="LiveId" clId="{4511F62A-5F64-4CBE-8178-149F62D4D9A1}" dt="2021-12-14T17:59:41.417" v="301" actId="1076"/>
          <ac:cxnSpMkLst>
            <pc:docMk/>
            <pc:sldMk cId="4054174888" sldId="270"/>
            <ac:cxnSpMk id="7" creationId="{00000000-0000-0000-0000-000000000000}"/>
          </ac:cxnSpMkLst>
        </pc:cxnChg>
      </pc:sldChg>
      <pc:sldChg chg="addSp modSp mod modAnim">
        <pc:chgData name="Paul Bloemers" userId="fe3832ff3b233e04" providerId="LiveId" clId="{4511F62A-5F64-4CBE-8178-149F62D4D9A1}" dt="2021-12-15T12:11:32.162" v="2107"/>
        <pc:sldMkLst>
          <pc:docMk/>
          <pc:sldMk cId="1669263975" sldId="271"/>
        </pc:sldMkLst>
        <pc:spChg chg="mod">
          <ac:chgData name="Paul Bloemers" userId="fe3832ff3b233e04" providerId="LiveId" clId="{4511F62A-5F64-4CBE-8178-149F62D4D9A1}" dt="2021-12-15T06:43:27.157" v="308" actId="20577"/>
          <ac:spMkLst>
            <pc:docMk/>
            <pc:sldMk cId="1669263975" sldId="271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7:59:54.338" v="302" actId="14100"/>
          <ac:spMkLst>
            <pc:docMk/>
            <pc:sldMk cId="1669263975" sldId="271"/>
            <ac:spMk id="3" creationId="{00000000-0000-0000-0000-000000000000}"/>
          </ac:spMkLst>
        </pc:spChg>
        <pc:graphicFrameChg chg="add mod">
          <ac:chgData name="Paul Bloemers" userId="fe3832ff3b233e04" providerId="LiveId" clId="{4511F62A-5F64-4CBE-8178-149F62D4D9A1}" dt="2021-12-14T18:00:58.245" v="304" actId="1076"/>
          <ac:graphicFrameMkLst>
            <pc:docMk/>
            <pc:sldMk cId="1669263975" sldId="271"/>
            <ac:graphicFrameMk id="4" creationId="{A4DC7D41-B1C1-469D-99FE-73C410E697EA}"/>
          </ac:graphicFrameMkLst>
        </pc:graphicFrame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3388954972" sldId="271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3388954972" sldId="271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3388954972" sldId="271"/>
            <ac:spMk id="3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829335991" sldId="274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829335991" sldId="274"/>
            <ac:spMk id="8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30725810" sldId="275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30725810" sldId="275"/>
            <ac:spMk id="8" creationId="{00000000-0000-0000-0000-000000000000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19062074" sldId="276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19062074" sldId="276"/>
            <ac:spMk id="2" creationId="{00000000-0000-0000-0000-000000000000}"/>
          </ac:spMkLst>
        </pc:spChg>
      </pc:sldChg>
      <pc:sldChg chg="modSp mod">
        <pc:chgData name="Paul Bloemers" userId="fe3832ff3b233e04" providerId="LiveId" clId="{4511F62A-5F64-4CBE-8178-149F62D4D9A1}" dt="2021-12-15T11:37:20.348" v="1805" actId="208"/>
        <pc:sldMkLst>
          <pc:docMk/>
          <pc:sldMk cId="1812940316" sldId="277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1812940316" sldId="277"/>
            <ac:spMk id="2" creationId="{00000000-0000-0000-0000-000000000000}"/>
          </ac:spMkLst>
        </pc:spChg>
        <pc:spChg chg="mod">
          <ac:chgData name="Paul Bloemers" userId="fe3832ff3b233e04" providerId="LiveId" clId="{4511F62A-5F64-4CBE-8178-149F62D4D9A1}" dt="2021-12-15T11:37:20.348" v="1805" actId="208"/>
          <ac:spMkLst>
            <pc:docMk/>
            <pc:sldMk cId="1812940316" sldId="277"/>
            <ac:spMk id="19" creationId="{00000000-0000-0000-0000-000000000000}"/>
          </ac:spMkLst>
        </pc:spChg>
        <pc:picChg chg="mod">
          <ac:chgData name="Paul Bloemers" userId="fe3832ff3b233e04" providerId="LiveId" clId="{4511F62A-5F64-4CBE-8178-149F62D4D9A1}" dt="2021-12-15T11:37:02.996" v="1788" actId="2085"/>
          <ac:picMkLst>
            <pc:docMk/>
            <pc:sldMk cId="1812940316" sldId="277"/>
            <ac:picMk id="18" creationId="{00000000-0000-0000-0000-000000000000}"/>
          </ac:picMkLst>
        </pc:picChg>
      </pc:sldChg>
      <pc:sldChg chg="modSp mod modClrScheme modAnim chgLayout">
        <pc:chgData name="Paul Bloemers" userId="fe3832ff3b233e04" providerId="LiveId" clId="{4511F62A-5F64-4CBE-8178-149F62D4D9A1}" dt="2021-12-14T17:39:00.066" v="181" actId="20577"/>
        <pc:sldMkLst>
          <pc:docMk/>
          <pc:sldMk cId="4069783848" sldId="278"/>
        </pc:sldMkLst>
        <pc:spChg chg="mod ord">
          <ac:chgData name="Paul Bloemers" userId="fe3832ff3b233e04" providerId="LiveId" clId="{4511F62A-5F64-4CBE-8178-149F62D4D9A1}" dt="2021-12-14T17:37:54.038" v="168" actId="700"/>
          <ac:spMkLst>
            <pc:docMk/>
            <pc:sldMk cId="4069783848" sldId="278"/>
            <ac:spMk id="2" creationId="{00000000-0000-0000-0000-000000000000}"/>
          </ac:spMkLst>
        </pc:spChg>
        <pc:spChg chg="mod ord">
          <ac:chgData name="Paul Bloemers" userId="fe3832ff3b233e04" providerId="LiveId" clId="{4511F62A-5F64-4CBE-8178-149F62D4D9A1}" dt="2021-12-14T17:39:00.066" v="181" actId="20577"/>
          <ac:spMkLst>
            <pc:docMk/>
            <pc:sldMk cId="4069783848" sldId="278"/>
            <ac:spMk id="3" creationId="{00000000-0000-0000-0000-000000000000}"/>
          </ac:spMkLst>
        </pc:spChg>
      </pc:sldChg>
      <pc:sldChg chg="addSp delSp modSp mod modClrScheme delAnim modAnim chgLayout">
        <pc:chgData name="Paul Bloemers" userId="fe3832ff3b233e04" providerId="LiveId" clId="{4511F62A-5F64-4CBE-8178-149F62D4D9A1}" dt="2021-12-15T12:14:47.625" v="2130" actId="1076"/>
        <pc:sldMkLst>
          <pc:docMk/>
          <pc:sldMk cId="455431052" sldId="279"/>
        </pc:sldMkLst>
        <pc:spChg chg="mod ord">
          <ac:chgData name="Paul Bloemers" userId="fe3832ff3b233e04" providerId="LiveId" clId="{4511F62A-5F64-4CBE-8178-149F62D4D9A1}" dt="2021-12-14T17:35:14.735" v="144" actId="700"/>
          <ac:spMkLst>
            <pc:docMk/>
            <pc:sldMk cId="455431052" sldId="279"/>
            <ac:spMk id="2" creationId="{0DE7CE92-18F8-43AF-9D2F-0B912CEB86CA}"/>
          </ac:spMkLst>
        </pc:spChg>
        <pc:spChg chg="add del mod ord">
          <ac:chgData name="Paul Bloemers" userId="fe3832ff3b233e04" providerId="LiveId" clId="{4511F62A-5F64-4CBE-8178-149F62D4D9A1}" dt="2021-12-14T17:35:14.735" v="144" actId="700"/>
          <ac:spMkLst>
            <pc:docMk/>
            <pc:sldMk cId="455431052" sldId="279"/>
            <ac:spMk id="4" creationId="{8E5C0096-E8D1-41A8-97B7-B2F9033A55F4}"/>
          </ac:spMkLst>
        </pc:spChg>
        <pc:spChg chg="add del mod ord">
          <ac:chgData name="Paul Bloemers" userId="fe3832ff3b233e04" providerId="LiveId" clId="{4511F62A-5F64-4CBE-8178-149F62D4D9A1}" dt="2021-12-14T17:35:22.986" v="148" actId="478"/>
          <ac:spMkLst>
            <pc:docMk/>
            <pc:sldMk cId="455431052" sldId="279"/>
            <ac:spMk id="5" creationId="{DA548519-18A5-44CF-88A3-B3675889FDC4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16" creationId="{582E4C7D-D9C1-4338-8D8C-8DC6D741F651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17" creationId="{794D7682-5FF5-4653-8506-6879BEC5EA71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18" creationId="{0081AF0D-89E3-4C33-B1E0-64213314DB17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19" creationId="{3B9A52BF-1CF4-45D8-8D42-CE54D4AEE99E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0" creationId="{EA053D4D-C770-46D5-922E-7ADBEBCDCE3E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1" creationId="{52D90561-2765-41CC-B2F4-E0228696616D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2" creationId="{D5DF5A44-E649-45CE-92B5-8DB1084EAFA0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3" creationId="{64FF4E40-B012-4BBF-8705-B1DA4E88F505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4" creationId="{C269264B-1F64-4E8E-A964-E2BD775FDF3E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5" creationId="{4C454E86-0C72-433D-9CB3-F65FBD109720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6" creationId="{EC606BE8-600B-4CDE-891E-70FF7DDA1CC1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7" creationId="{D2488324-4F67-46DF-9348-4C8755EB55E0}"/>
          </ac:spMkLst>
        </pc:spChg>
        <pc:spChg chg="mod">
          <ac:chgData name="Paul Bloemers" userId="fe3832ff3b233e04" providerId="LiveId" clId="{4511F62A-5F64-4CBE-8178-149F62D4D9A1}" dt="2021-12-14T17:37:31.202" v="167" actId="1076"/>
          <ac:spMkLst>
            <pc:docMk/>
            <pc:sldMk cId="455431052" sldId="279"/>
            <ac:spMk id="28" creationId="{583AB82E-BB22-4B36-B82E-044A44B54889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29" creationId="{CC5D3A86-DD35-4462-B8CF-FC7631917BB4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30" creationId="{D825B60D-C2B1-4B35-AF28-FD44A7973679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31" creationId="{19817F87-E861-4F50-9183-31ABDD47A20E}"/>
          </ac:spMkLst>
        </pc:spChg>
        <pc:spChg chg="add mod">
          <ac:chgData name="Paul Bloemers" userId="fe3832ff3b233e04" providerId="LiveId" clId="{4511F62A-5F64-4CBE-8178-149F62D4D9A1}" dt="2021-12-15T12:13:57.985" v="2128" actId="1035"/>
          <ac:spMkLst>
            <pc:docMk/>
            <pc:sldMk cId="455431052" sldId="279"/>
            <ac:spMk id="40" creationId="{D704B413-3A9C-4766-80EA-D4E4E5E32FC1}"/>
          </ac:spMkLst>
        </pc:spChg>
        <pc:spChg chg="add mod">
          <ac:chgData name="Paul Bloemers" userId="fe3832ff3b233e04" providerId="LiveId" clId="{4511F62A-5F64-4CBE-8178-149F62D4D9A1}" dt="2021-12-15T12:13:57.985" v="2128" actId="1035"/>
          <ac:spMkLst>
            <pc:docMk/>
            <pc:sldMk cId="455431052" sldId="279"/>
            <ac:spMk id="41" creationId="{542AC56E-E034-431D-8899-EF13C6E2C182}"/>
          </ac:spMkLst>
        </pc:spChg>
        <pc:spChg chg="add mod">
          <ac:chgData name="Paul Bloemers" userId="fe3832ff3b233e04" providerId="LiveId" clId="{4511F62A-5F64-4CBE-8178-149F62D4D9A1}" dt="2021-12-15T12:13:57.985" v="2128" actId="1035"/>
          <ac:spMkLst>
            <pc:docMk/>
            <pc:sldMk cId="455431052" sldId="279"/>
            <ac:spMk id="42" creationId="{160E3540-AC6F-4DE9-914E-F48B52EA6A54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43" creationId="{5E92B97E-8BA1-4DDC-9FB1-3E7978BC32C9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44" creationId="{AA4BF5CA-7326-4A2A-9213-4FA20184D611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45" creationId="{76AEA7F4-3F6A-4483-822C-0498B6902688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46" creationId="{67D9D4F9-7F2F-45C6-BEB0-7156886864D5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47" creationId="{635FFD98-CABE-4AD9-BDA8-268C40E507E4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48" creationId="{8ECA42AC-3B8C-4262-83E6-947A83C9BE23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49" creationId="{6381D324-B541-4F36-A3B9-19F4E6AC9B4A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50" creationId="{BC25BA15-DBCA-4DBE-BDD5-85AEA79188E4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51" creationId="{D583172A-3AA5-4254-8AD4-00C8142217BF}"/>
          </ac:spMkLst>
        </pc:spChg>
        <pc:spChg chg="del mod">
          <ac:chgData name="Paul Bloemers" userId="fe3832ff3b233e04" providerId="LiveId" clId="{4511F62A-5F64-4CBE-8178-149F62D4D9A1}" dt="2021-12-14T17:35:11.265" v="143" actId="21"/>
          <ac:spMkLst>
            <pc:docMk/>
            <pc:sldMk cId="455431052" sldId="279"/>
            <ac:spMk id="52" creationId="{99363CA1-9C0D-4B27-8636-40DED74F6447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54" creationId="{51779D0A-0317-4982-889D-02BB27FE4D48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56" creationId="{40457A71-ECC7-4807-ADF1-8C46938217C1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58" creationId="{A7E12C84-A882-4DAD-A3CA-FF024053E267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59" creationId="{7D99D636-E20F-484F-B85D-27EBFDC5C959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61" creationId="{2D91A378-56FF-4EA3-B6A3-D722F9CC0D37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62" creationId="{A2C11DCD-BB05-4C6E-9AEC-B2D981CDDA83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63" creationId="{F108FAB9-6A40-4CB0-9922-A897CDDB550E}"/>
          </ac:spMkLst>
        </pc:spChg>
        <pc:spChg chg="add mod">
          <ac:chgData name="Paul Bloemers" userId="fe3832ff3b233e04" providerId="LiveId" clId="{4511F62A-5F64-4CBE-8178-149F62D4D9A1}" dt="2021-12-15T12:13:42.522" v="2114" actId="207"/>
          <ac:spMkLst>
            <pc:docMk/>
            <pc:sldMk cId="455431052" sldId="279"/>
            <ac:spMk id="64" creationId="{BC95A5BB-87CD-4FA1-924F-C39F9F3E63C6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65" creationId="{67FBA297-114E-472D-A8FB-EB4F3EDF68CB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66" creationId="{21779E26-E612-41A5-BEDF-2CC1008A3909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67" creationId="{8D5A432C-0E84-4A1A-9EDF-E1343D350D29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1" creationId="{4CD9239C-3EA9-4E3D-A1CD-3C2F8A1FE598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2" creationId="{C6ED2ACD-B13B-401D-A678-37796940A642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3" creationId="{59ECAA15-1288-43AE-AE1F-7C9431C4BC70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4" creationId="{BF4ECC9D-3D84-4690-AB45-C7F5011B1C03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5" creationId="{34C6F15A-F934-4F18-88B7-2DBCBB9448CF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6" creationId="{E3E91488-68FB-4E00-8DD4-843E047CEB82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7" creationId="{743F806B-8CBE-47E2-B78E-13059AA6E45B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8" creationId="{8430B33B-621B-45DC-8D9E-E35D72F50917}"/>
          </ac:spMkLst>
        </pc:spChg>
        <pc:spChg chg="add mod">
          <ac:chgData name="Paul Bloemers" userId="fe3832ff3b233e04" providerId="LiveId" clId="{4511F62A-5F64-4CBE-8178-149F62D4D9A1}" dt="2021-12-14T17:35:32.964" v="150" actId="1076"/>
          <ac:spMkLst>
            <pc:docMk/>
            <pc:sldMk cId="455431052" sldId="279"/>
            <ac:spMk id="79" creationId="{107E12F0-F561-4EEE-AFCB-70758384E84A}"/>
          </ac:spMkLst>
        </pc:spChg>
        <pc:spChg chg="add mod">
          <ac:chgData name="Paul Bloemers" userId="fe3832ff3b233e04" providerId="LiveId" clId="{4511F62A-5F64-4CBE-8178-149F62D4D9A1}" dt="2021-12-15T12:14:47.625" v="2130" actId="1076"/>
          <ac:spMkLst>
            <pc:docMk/>
            <pc:sldMk cId="455431052" sldId="279"/>
            <ac:spMk id="84" creationId="{F206DD47-302A-4125-815A-1C9731A872A8}"/>
          </ac:spMkLst>
        </pc:spChg>
        <pc:graphicFrameChg chg="del mod ord">
          <ac:chgData name="Paul Bloemers" userId="fe3832ff3b233e04" providerId="LiveId" clId="{4511F62A-5F64-4CBE-8178-149F62D4D9A1}" dt="2021-12-14T17:35:11.265" v="143" actId="21"/>
          <ac:graphicFrameMkLst>
            <pc:docMk/>
            <pc:sldMk cId="455431052" sldId="279"/>
            <ac:graphicFrameMk id="15" creationId="{12BD9328-8038-4246-B323-41F36EBF1AF6}"/>
          </ac:graphicFrameMkLst>
        </pc:graphicFrameChg>
        <pc:graphicFrameChg chg="add mod modGraphic">
          <ac:chgData name="Paul Bloemers" userId="fe3832ff3b233e04" providerId="LiveId" clId="{4511F62A-5F64-4CBE-8178-149F62D4D9A1}" dt="2021-12-14T17:37:02.717" v="165" actId="207"/>
          <ac:graphicFrameMkLst>
            <pc:docMk/>
            <pc:sldMk cId="455431052" sldId="279"/>
            <ac:graphicFrameMk id="39" creationId="{A68C8B51-38F3-40A7-A87B-FBFEF1679E0F}"/>
          </ac:graphicFrameMkLst>
        </pc:graphicFrame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33" creationId="{3DCC1F32-210B-4342-B5FF-51F422C0D81B}"/>
          </ac:cxnSpMkLst>
        </pc:cxn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35" creationId="{9B202B1A-43C8-42EE-A647-867597EB277E}"/>
          </ac:cxnSpMkLst>
        </pc:cxn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36" creationId="{5E799906-BB40-4395-93C0-C3A267120670}"/>
          </ac:cxnSpMkLst>
        </pc:cxn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53" creationId="{5DCC9C00-035D-49F5-8307-38B583AC20A3}"/>
          </ac:cxnSpMkLst>
        </pc:cxn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55" creationId="{EA2E4112-15B5-4806-8DDF-F63D745B242C}"/>
          </ac:cxnSpMkLst>
        </pc:cxn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57" creationId="{B46E2BCE-C125-4DA9-BB38-BABC4CC5EC52}"/>
          </ac:cxnSpMkLst>
        </pc:cxnChg>
        <pc:cxnChg chg="del mod">
          <ac:chgData name="Paul Bloemers" userId="fe3832ff3b233e04" providerId="LiveId" clId="{4511F62A-5F64-4CBE-8178-149F62D4D9A1}" dt="2021-12-14T17:35:11.265" v="143" actId="21"/>
          <ac:cxnSpMkLst>
            <pc:docMk/>
            <pc:sldMk cId="455431052" sldId="279"/>
            <ac:cxnSpMk id="60" creationId="{1561415C-6DAC-4222-9FF6-ED860E21C879}"/>
          </ac:cxnSpMkLst>
        </pc:cxnChg>
        <pc:cxnChg chg="add mod">
          <ac:chgData name="Paul Bloemers" userId="fe3832ff3b233e04" providerId="LiveId" clId="{4511F62A-5F64-4CBE-8178-149F62D4D9A1}" dt="2021-12-14T17:35:32.964" v="150" actId="1076"/>
          <ac:cxnSpMkLst>
            <pc:docMk/>
            <pc:sldMk cId="455431052" sldId="279"/>
            <ac:cxnSpMk id="68" creationId="{BACBEDF7-6FAC-41E5-8A6E-A9C51E358A03}"/>
          </ac:cxnSpMkLst>
        </pc:cxnChg>
        <pc:cxnChg chg="add mod">
          <ac:chgData name="Paul Bloemers" userId="fe3832ff3b233e04" providerId="LiveId" clId="{4511F62A-5F64-4CBE-8178-149F62D4D9A1}" dt="2021-12-14T17:35:32.964" v="150" actId="1076"/>
          <ac:cxnSpMkLst>
            <pc:docMk/>
            <pc:sldMk cId="455431052" sldId="279"/>
            <ac:cxnSpMk id="69" creationId="{D35A5D38-9E82-49D1-B353-4D42902619F2}"/>
          </ac:cxnSpMkLst>
        </pc:cxnChg>
        <pc:cxnChg chg="add mod">
          <ac:chgData name="Paul Bloemers" userId="fe3832ff3b233e04" providerId="LiveId" clId="{4511F62A-5F64-4CBE-8178-149F62D4D9A1}" dt="2021-12-14T17:35:32.964" v="150" actId="1076"/>
          <ac:cxnSpMkLst>
            <pc:docMk/>
            <pc:sldMk cId="455431052" sldId="279"/>
            <ac:cxnSpMk id="70" creationId="{6FA1C170-1AF7-4380-8C28-795B21848BC4}"/>
          </ac:cxnSpMkLst>
        </pc:cxnChg>
        <pc:cxnChg chg="add mod">
          <ac:chgData name="Paul Bloemers" userId="fe3832ff3b233e04" providerId="LiveId" clId="{4511F62A-5F64-4CBE-8178-149F62D4D9A1}" dt="2021-12-14T17:37:22.843" v="166" actId="208"/>
          <ac:cxnSpMkLst>
            <pc:docMk/>
            <pc:sldMk cId="455431052" sldId="279"/>
            <ac:cxnSpMk id="80" creationId="{68739A52-B6DE-49FB-94E0-519D794B5832}"/>
          </ac:cxnSpMkLst>
        </pc:cxnChg>
        <pc:cxnChg chg="add mod">
          <ac:chgData name="Paul Bloemers" userId="fe3832ff3b233e04" providerId="LiveId" clId="{4511F62A-5F64-4CBE-8178-149F62D4D9A1}" dt="2021-12-14T17:35:32.964" v="150" actId="1076"/>
          <ac:cxnSpMkLst>
            <pc:docMk/>
            <pc:sldMk cId="455431052" sldId="279"/>
            <ac:cxnSpMk id="81" creationId="{9033495B-4931-4728-8169-EC6D8234889A}"/>
          </ac:cxnSpMkLst>
        </pc:cxnChg>
        <pc:cxnChg chg="add mod">
          <ac:chgData name="Paul Bloemers" userId="fe3832ff3b233e04" providerId="LiveId" clId="{4511F62A-5F64-4CBE-8178-149F62D4D9A1}" dt="2021-12-14T17:35:32.964" v="150" actId="1076"/>
          <ac:cxnSpMkLst>
            <pc:docMk/>
            <pc:sldMk cId="455431052" sldId="279"/>
            <ac:cxnSpMk id="82" creationId="{96189847-4415-4B3B-ADA1-50EF16A5C11F}"/>
          </ac:cxnSpMkLst>
        </pc:cxnChg>
        <pc:cxnChg chg="add mod">
          <ac:chgData name="Paul Bloemers" userId="fe3832ff3b233e04" providerId="LiveId" clId="{4511F62A-5F64-4CBE-8178-149F62D4D9A1}" dt="2021-12-14T17:35:32.964" v="150" actId="1076"/>
          <ac:cxnSpMkLst>
            <pc:docMk/>
            <pc:sldMk cId="455431052" sldId="279"/>
            <ac:cxnSpMk id="83" creationId="{6C3BE65A-535B-40A6-8009-205CAF19905C}"/>
          </ac:cxnSpMkLst>
        </pc:cxn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2164600411" sldId="280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2164600411" sldId="280"/>
            <ac:spMk id="4" creationId="{3B300B74-A2EE-4CCE-AE84-D9DBD1482E43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2164600411" sldId="280"/>
            <ac:spMk id="5" creationId="{AA10B6A6-DD8D-4CB5-8761-099A12096DC6}"/>
          </ac:spMkLst>
        </pc:spChg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1730664542" sldId="281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1730664542" sldId="281"/>
            <ac:spMk id="4" creationId="{9EB037A3-C2B9-4F23-9F53-E2353E27A881}"/>
          </ac:spMkLst>
        </pc:spChg>
        <pc:spChg chg="mod">
          <ac:chgData name="Paul Bloemers" userId="fe3832ff3b233e04" providerId="LiveId" clId="{4511F62A-5F64-4CBE-8178-149F62D4D9A1}" dt="2021-12-14T10:09:20.681" v="0"/>
          <ac:spMkLst>
            <pc:docMk/>
            <pc:sldMk cId="1730664542" sldId="281"/>
            <ac:spMk id="5" creationId="{83C121AE-91A9-4DFD-991F-CA9FF7FC0591}"/>
          </ac:spMkLst>
        </pc:spChg>
      </pc:sldChg>
      <pc:sldChg chg="modAnim">
        <pc:chgData name="Paul Bloemers" userId="fe3832ff3b233e04" providerId="LiveId" clId="{4511F62A-5F64-4CBE-8178-149F62D4D9A1}" dt="2021-12-15T11:38:49.245" v="1808"/>
        <pc:sldMkLst>
          <pc:docMk/>
          <pc:sldMk cId="358038393" sldId="282"/>
        </pc:sldMkLst>
      </pc:sldChg>
      <pc:sldChg chg="modSp">
        <pc:chgData name="Paul Bloemers" userId="fe3832ff3b233e04" providerId="LiveId" clId="{4511F62A-5F64-4CBE-8178-149F62D4D9A1}" dt="2021-12-14T10:09:20.681" v="0"/>
        <pc:sldMkLst>
          <pc:docMk/>
          <pc:sldMk cId="3373431792" sldId="282"/>
        </pc:sldMkLst>
        <pc:spChg chg="mod">
          <ac:chgData name="Paul Bloemers" userId="fe3832ff3b233e04" providerId="LiveId" clId="{4511F62A-5F64-4CBE-8178-149F62D4D9A1}" dt="2021-12-14T10:09:20.681" v="0"/>
          <ac:spMkLst>
            <pc:docMk/>
            <pc:sldMk cId="3373431792" sldId="282"/>
            <ac:spMk id="2" creationId="{00000000-0000-0000-0000-000000000000}"/>
          </ac:spMkLst>
        </pc:spChg>
      </pc:sldChg>
      <pc:sldChg chg="addSp modSp new mod">
        <pc:chgData name="Paul Bloemers" userId="fe3832ff3b233e04" providerId="LiveId" clId="{4511F62A-5F64-4CBE-8178-149F62D4D9A1}" dt="2021-12-15T11:26:14.845" v="1784" actId="20577"/>
        <pc:sldMkLst>
          <pc:docMk/>
          <pc:sldMk cId="3924840453" sldId="283"/>
        </pc:sldMkLst>
        <pc:spChg chg="mod">
          <ac:chgData name="Paul Bloemers" userId="fe3832ff3b233e04" providerId="LiveId" clId="{4511F62A-5F64-4CBE-8178-149F62D4D9A1}" dt="2021-12-15T11:18:54.372" v="1771" actId="14100"/>
          <ac:spMkLst>
            <pc:docMk/>
            <pc:sldMk cId="3924840453" sldId="283"/>
            <ac:spMk id="2" creationId="{6C1AC889-46F3-41B3-BDC9-DE0317515C95}"/>
          </ac:spMkLst>
        </pc:spChg>
        <pc:spChg chg="mod">
          <ac:chgData name="Paul Bloemers" userId="fe3832ff3b233e04" providerId="LiveId" clId="{4511F62A-5F64-4CBE-8178-149F62D4D9A1}" dt="2021-12-15T11:18:48.844" v="1770" actId="14100"/>
          <ac:spMkLst>
            <pc:docMk/>
            <pc:sldMk cId="3924840453" sldId="283"/>
            <ac:spMk id="3" creationId="{1743AB11-75E3-41FC-B627-16E800544B85}"/>
          </ac:spMkLst>
        </pc:spChg>
        <pc:spChg chg="mod">
          <ac:chgData name="Paul Bloemers" userId="fe3832ff3b233e04" providerId="LiveId" clId="{4511F62A-5F64-4CBE-8178-149F62D4D9A1}" dt="2021-12-15T11:26:14.845" v="1784" actId="20577"/>
          <ac:spMkLst>
            <pc:docMk/>
            <pc:sldMk cId="3924840453" sldId="283"/>
            <ac:spMk id="4" creationId="{E6F28350-6AD4-4C01-99A1-98F5041EA956}"/>
          </ac:spMkLst>
        </pc:spChg>
        <pc:spChg chg="add mod">
          <ac:chgData name="Paul Bloemers" userId="fe3832ff3b233e04" providerId="LiveId" clId="{4511F62A-5F64-4CBE-8178-149F62D4D9A1}" dt="2021-12-15T11:18:58.732" v="1772" actId="14100"/>
          <ac:spMkLst>
            <pc:docMk/>
            <pc:sldMk cId="3924840453" sldId="283"/>
            <ac:spMk id="5" creationId="{EEA36B53-377A-49DE-AB61-020A4D51F9FD}"/>
          </ac:spMkLst>
        </pc:spChg>
      </pc:sldChg>
      <pc:sldChg chg="modSp add modAnim">
        <pc:chgData name="Paul Bloemers" userId="fe3832ff3b233e04" providerId="LiveId" clId="{4511F62A-5F64-4CBE-8178-149F62D4D9A1}" dt="2021-12-14T10:21:14.275" v="77" actId="20577"/>
        <pc:sldMkLst>
          <pc:docMk/>
          <pc:sldMk cId="972683001" sldId="284"/>
        </pc:sldMkLst>
        <pc:spChg chg="mod">
          <ac:chgData name="Paul Bloemers" userId="fe3832ff3b233e04" providerId="LiveId" clId="{4511F62A-5F64-4CBE-8178-149F62D4D9A1}" dt="2021-12-14T10:21:14.275" v="77" actId="20577"/>
          <ac:spMkLst>
            <pc:docMk/>
            <pc:sldMk cId="972683001" sldId="284"/>
            <ac:spMk id="6" creationId="{C1A7E705-1024-45BB-8CEF-11ABAB5EDED4}"/>
          </ac:spMkLst>
        </pc:spChg>
      </pc:sldChg>
      <pc:sldChg chg="add ord">
        <pc:chgData name="Paul Bloemers" userId="fe3832ff3b233e04" providerId="LiveId" clId="{4511F62A-5F64-4CBE-8178-149F62D4D9A1}" dt="2021-12-14T10:22:09.755" v="82"/>
        <pc:sldMkLst>
          <pc:docMk/>
          <pc:sldMk cId="3899344832" sldId="285"/>
        </pc:sldMkLst>
      </pc:sldChg>
      <pc:sldChg chg="addSp modSp add mod">
        <pc:chgData name="Paul Bloemers" userId="fe3832ff3b233e04" providerId="LiveId" clId="{4511F62A-5F64-4CBE-8178-149F62D4D9A1}" dt="2021-12-14T10:26:53.937" v="93" actId="1076"/>
        <pc:sldMkLst>
          <pc:docMk/>
          <pc:sldMk cId="2431751828" sldId="286"/>
        </pc:sldMkLst>
        <pc:spChg chg="mod">
          <ac:chgData name="Paul Bloemers" userId="fe3832ff3b233e04" providerId="LiveId" clId="{4511F62A-5F64-4CBE-8178-149F62D4D9A1}" dt="2021-12-14T10:24:21.450" v="88" actId="255"/>
          <ac:spMkLst>
            <pc:docMk/>
            <pc:sldMk cId="2431751828" sldId="286"/>
            <ac:spMk id="9" creationId="{00000000-0000-0000-0000-000000000000}"/>
          </ac:spMkLst>
        </pc:spChg>
        <pc:spChg chg="add mod">
          <ac:chgData name="Paul Bloemers" userId="fe3832ff3b233e04" providerId="LiveId" clId="{4511F62A-5F64-4CBE-8178-149F62D4D9A1}" dt="2021-12-14T10:26:53.937" v="93" actId="1076"/>
          <ac:spMkLst>
            <pc:docMk/>
            <pc:sldMk cId="2431751828" sldId="286"/>
            <ac:spMk id="17" creationId="{122F43FC-DE66-4A3C-847D-FDE93BB47EC4}"/>
          </ac:spMkLst>
        </pc:spChg>
      </pc:sldChg>
      <pc:sldChg chg="add">
        <pc:chgData name="Paul Bloemers" userId="fe3832ff3b233e04" providerId="LiveId" clId="{4511F62A-5F64-4CBE-8178-149F62D4D9A1}" dt="2021-12-14T10:23:45.966" v="87"/>
        <pc:sldMkLst>
          <pc:docMk/>
          <pc:sldMk cId="2277559448" sldId="287"/>
        </pc:sldMkLst>
      </pc:sldChg>
      <pc:sldChg chg="modSp mod">
        <pc:chgData name="Paul Bloemers" userId="fe3832ff3b233e04" providerId="LiveId" clId="{4511F62A-5F64-4CBE-8178-149F62D4D9A1}" dt="2021-12-15T11:35:47.340" v="1787" actId="208"/>
        <pc:sldMkLst>
          <pc:docMk/>
          <pc:sldMk cId="500076753" sldId="288"/>
        </pc:sldMkLst>
        <pc:spChg chg="mod">
          <ac:chgData name="Paul Bloemers" userId="fe3832ff3b233e04" providerId="LiveId" clId="{4511F62A-5F64-4CBE-8178-149F62D4D9A1}" dt="2021-12-15T11:35:47.340" v="1787" actId="208"/>
          <ac:spMkLst>
            <pc:docMk/>
            <pc:sldMk cId="500076753" sldId="288"/>
            <ac:spMk id="13" creationId="{41CCF9C1-A93F-430F-A78C-8E753AEA444C}"/>
          </ac:spMkLst>
        </pc:spChg>
      </pc:sldChg>
      <pc:sldChg chg="modAnim">
        <pc:chgData name="Paul Bloemers" userId="fe3832ff3b233e04" providerId="LiveId" clId="{4511F62A-5F64-4CBE-8178-149F62D4D9A1}" dt="2021-12-15T11:49:28.604" v="1885"/>
        <pc:sldMkLst>
          <pc:docMk/>
          <pc:sldMk cId="2583641964" sldId="290"/>
        </pc:sldMkLst>
      </pc:sldChg>
      <pc:sldChg chg="modSp mod">
        <pc:chgData name="Paul Bloemers" userId="fe3832ff3b233e04" providerId="LiveId" clId="{4511F62A-5F64-4CBE-8178-149F62D4D9A1}" dt="2021-12-14T17:49:16.763" v="285" actId="20577"/>
        <pc:sldMkLst>
          <pc:docMk/>
          <pc:sldMk cId="167030287" sldId="296"/>
        </pc:sldMkLst>
        <pc:spChg chg="mod">
          <ac:chgData name="Paul Bloemers" userId="fe3832ff3b233e04" providerId="LiveId" clId="{4511F62A-5F64-4CBE-8178-149F62D4D9A1}" dt="2021-12-14T17:49:16.763" v="285" actId="20577"/>
          <ac:spMkLst>
            <pc:docMk/>
            <pc:sldMk cId="167030287" sldId="296"/>
            <ac:spMk id="5" creationId="{E88019E6-DB3D-454E-84B9-748B0128E3E7}"/>
          </ac:spMkLst>
        </pc:spChg>
      </pc:sldChg>
      <pc:sldChg chg="addSp modSp mod modAnim">
        <pc:chgData name="Paul Bloemers" userId="fe3832ff3b233e04" providerId="LiveId" clId="{4511F62A-5F64-4CBE-8178-149F62D4D9A1}" dt="2021-12-15T12:09:34.749" v="2102" actId="20577"/>
        <pc:sldMkLst>
          <pc:docMk/>
          <pc:sldMk cId="1880233803" sldId="297"/>
        </pc:sldMkLst>
        <pc:spChg chg="add mod">
          <ac:chgData name="Paul Bloemers" userId="fe3832ff3b233e04" providerId="LiveId" clId="{4511F62A-5F64-4CBE-8178-149F62D4D9A1}" dt="2021-12-15T10:16:50.744" v="1406" actId="1076"/>
          <ac:spMkLst>
            <pc:docMk/>
            <pc:sldMk cId="1880233803" sldId="297"/>
            <ac:spMk id="2" creationId="{888E4575-3057-483E-A14C-4424B53C5D62}"/>
          </ac:spMkLst>
        </pc:spChg>
        <pc:spChg chg="mod">
          <ac:chgData name="Paul Bloemers" userId="fe3832ff3b233e04" providerId="LiveId" clId="{4511F62A-5F64-4CBE-8178-149F62D4D9A1}" dt="2021-12-15T08:07:10.628" v="899" actId="207"/>
          <ac:spMkLst>
            <pc:docMk/>
            <pc:sldMk cId="1880233803" sldId="297"/>
            <ac:spMk id="5" creationId="{BBDD69E6-CC40-402D-A14B-E530CAC3F33C}"/>
          </ac:spMkLst>
        </pc:spChg>
        <pc:spChg chg="mod">
          <ac:chgData name="Paul Bloemers" userId="fe3832ff3b233e04" providerId="LiveId" clId="{4511F62A-5F64-4CBE-8178-149F62D4D9A1}" dt="2021-12-15T12:09:34.749" v="2102" actId="20577"/>
          <ac:spMkLst>
            <pc:docMk/>
            <pc:sldMk cId="1880233803" sldId="297"/>
            <ac:spMk id="6" creationId="{50FFC478-54EB-41AE-BB36-6FF3123B11AA}"/>
          </ac:spMkLst>
        </pc:spChg>
        <pc:spChg chg="add mod">
          <ac:chgData name="Paul Bloemers" userId="fe3832ff3b233e04" providerId="LiveId" clId="{4511F62A-5F64-4CBE-8178-149F62D4D9A1}" dt="2021-12-15T10:14:30.632" v="1306"/>
          <ac:spMkLst>
            <pc:docMk/>
            <pc:sldMk cId="1880233803" sldId="297"/>
            <ac:spMk id="11" creationId="{AF54EF58-4340-4796-88AA-E39497987450}"/>
          </ac:spMkLst>
        </pc:spChg>
        <pc:spChg chg="add mod">
          <ac:chgData name="Paul Bloemers" userId="fe3832ff3b233e04" providerId="LiveId" clId="{4511F62A-5F64-4CBE-8178-149F62D4D9A1}" dt="2021-12-15T10:17:24.617" v="1415" actId="1076"/>
          <ac:spMkLst>
            <pc:docMk/>
            <pc:sldMk cId="1880233803" sldId="297"/>
            <ac:spMk id="14" creationId="{E6F321E0-6F38-48F0-9100-79BD63C2C790}"/>
          </ac:spMkLst>
        </pc:spChg>
        <pc:spChg chg="add mod">
          <ac:chgData name="Paul Bloemers" userId="fe3832ff3b233e04" providerId="LiveId" clId="{4511F62A-5F64-4CBE-8178-149F62D4D9A1}" dt="2021-12-15T12:08:20.233" v="2051" actId="1038"/>
          <ac:spMkLst>
            <pc:docMk/>
            <pc:sldMk cId="1880233803" sldId="297"/>
            <ac:spMk id="15" creationId="{F7CE2FFF-4587-4E29-A533-0BA84FE2DE32}"/>
          </ac:spMkLst>
        </pc:spChg>
        <pc:graphicFrameChg chg="add mod">
          <ac:chgData name="Paul Bloemers" userId="fe3832ff3b233e04" providerId="LiveId" clId="{4511F62A-5F64-4CBE-8178-149F62D4D9A1}" dt="2021-12-15T10:14:30.632" v="1306"/>
          <ac:graphicFrameMkLst>
            <pc:docMk/>
            <pc:sldMk cId="1880233803" sldId="297"/>
            <ac:graphicFrameMk id="4" creationId="{17331527-E464-49BE-9F8E-0C2806D63E24}"/>
          </ac:graphicFrameMkLst>
        </pc:graphicFrameChg>
        <pc:picChg chg="add mod">
          <ac:chgData name="Paul Bloemers" userId="fe3832ff3b233e04" providerId="LiveId" clId="{4511F62A-5F64-4CBE-8178-149F62D4D9A1}" dt="2021-12-15T10:14:30.632" v="1306"/>
          <ac:picMkLst>
            <pc:docMk/>
            <pc:sldMk cId="1880233803" sldId="297"/>
            <ac:picMk id="12" creationId="{2B52EE7E-6A7D-4436-AC49-4ACB14565CD4}"/>
          </ac:picMkLst>
        </pc:picChg>
        <pc:picChg chg="add mod">
          <ac:chgData name="Paul Bloemers" userId="fe3832ff3b233e04" providerId="LiveId" clId="{4511F62A-5F64-4CBE-8178-149F62D4D9A1}" dt="2021-12-15T10:14:30.632" v="1306"/>
          <ac:picMkLst>
            <pc:docMk/>
            <pc:sldMk cId="1880233803" sldId="297"/>
            <ac:picMk id="13" creationId="{6C0E7174-0708-4936-8F47-FC90D33F30AC}"/>
          </ac:picMkLst>
        </pc:picChg>
        <pc:cxnChg chg="add mod">
          <ac:chgData name="Paul Bloemers" userId="fe3832ff3b233e04" providerId="LiveId" clId="{4511F62A-5F64-4CBE-8178-149F62D4D9A1}" dt="2021-12-15T10:14:30.632" v="1306"/>
          <ac:cxnSpMkLst>
            <pc:docMk/>
            <pc:sldMk cId="1880233803" sldId="297"/>
            <ac:cxnSpMk id="7" creationId="{FDFC8D0A-E4CA-4F0C-B273-B8CFF080873C}"/>
          </ac:cxnSpMkLst>
        </pc:cxnChg>
        <pc:cxnChg chg="add mod">
          <ac:chgData name="Paul Bloemers" userId="fe3832ff3b233e04" providerId="LiveId" clId="{4511F62A-5F64-4CBE-8178-149F62D4D9A1}" dt="2021-12-15T10:14:30.632" v="1306"/>
          <ac:cxnSpMkLst>
            <pc:docMk/>
            <pc:sldMk cId="1880233803" sldId="297"/>
            <ac:cxnSpMk id="8" creationId="{310A4DDB-2B42-46D2-A66F-D8793FBD679D}"/>
          </ac:cxnSpMkLst>
        </pc:cxnChg>
        <pc:cxnChg chg="add mod">
          <ac:chgData name="Paul Bloemers" userId="fe3832ff3b233e04" providerId="LiveId" clId="{4511F62A-5F64-4CBE-8178-149F62D4D9A1}" dt="2021-12-15T10:14:30.632" v="1306"/>
          <ac:cxnSpMkLst>
            <pc:docMk/>
            <pc:sldMk cId="1880233803" sldId="297"/>
            <ac:cxnSpMk id="9" creationId="{FE145643-50E2-432E-B44D-36AF16AB4FE3}"/>
          </ac:cxnSpMkLst>
        </pc:cxnChg>
        <pc:cxnChg chg="add mod">
          <ac:chgData name="Paul Bloemers" userId="fe3832ff3b233e04" providerId="LiveId" clId="{4511F62A-5F64-4CBE-8178-149F62D4D9A1}" dt="2021-12-15T10:14:30.632" v="1306"/>
          <ac:cxnSpMkLst>
            <pc:docMk/>
            <pc:sldMk cId="1880233803" sldId="297"/>
            <ac:cxnSpMk id="10" creationId="{5C0CD04C-95AC-4D32-B840-273699BE9A10}"/>
          </ac:cxnSpMkLst>
        </pc:cxnChg>
      </pc:sldChg>
      <pc:sldChg chg="modSp mod">
        <pc:chgData name="Paul Bloemers" userId="fe3832ff3b233e04" providerId="LiveId" clId="{4511F62A-5F64-4CBE-8178-149F62D4D9A1}" dt="2021-12-15T11:57:29.179" v="1959" actId="1035"/>
        <pc:sldMkLst>
          <pc:docMk/>
          <pc:sldMk cId="929287744" sldId="298"/>
        </pc:sldMkLst>
        <pc:spChg chg="mod">
          <ac:chgData name="Paul Bloemers" userId="fe3832ff3b233e04" providerId="LiveId" clId="{4511F62A-5F64-4CBE-8178-149F62D4D9A1}" dt="2021-12-15T11:57:20.482" v="1954" actId="1035"/>
          <ac:spMkLst>
            <pc:docMk/>
            <pc:sldMk cId="929287744" sldId="298"/>
            <ac:spMk id="19" creationId="{00000000-0000-0000-0000-000000000000}"/>
          </ac:spMkLst>
        </pc:spChg>
        <pc:spChg chg="mod">
          <ac:chgData name="Paul Bloemers" userId="fe3832ff3b233e04" providerId="LiveId" clId="{4511F62A-5F64-4CBE-8178-149F62D4D9A1}" dt="2021-12-15T11:57:29.179" v="1959" actId="1035"/>
          <ac:spMkLst>
            <pc:docMk/>
            <pc:sldMk cId="929287744" sldId="298"/>
            <ac:spMk id="20" creationId="{00000000-0000-0000-0000-000000000000}"/>
          </ac:spMkLst>
        </pc:spChg>
      </pc:sldChg>
      <pc:sldChg chg="modSp mod">
        <pc:chgData name="Paul Bloemers" userId="fe3832ff3b233e04" providerId="LiveId" clId="{4511F62A-5F64-4CBE-8178-149F62D4D9A1}" dt="2021-12-15T12:12:31.104" v="2112" actId="1035"/>
        <pc:sldMkLst>
          <pc:docMk/>
          <pc:sldMk cId="2988258249" sldId="299"/>
        </pc:sldMkLst>
        <pc:spChg chg="mod">
          <ac:chgData name="Paul Bloemers" userId="fe3832ff3b233e04" providerId="LiveId" clId="{4511F62A-5F64-4CBE-8178-149F62D4D9A1}" dt="2021-12-15T12:12:31.104" v="2112" actId="1035"/>
          <ac:spMkLst>
            <pc:docMk/>
            <pc:sldMk cId="2988258249" sldId="299"/>
            <ac:spMk id="19" creationId="{00000000-0000-0000-0000-000000000000}"/>
          </ac:spMkLst>
        </pc:spChg>
      </pc:sldChg>
      <pc:sldChg chg="modSp mod modAnim">
        <pc:chgData name="Paul Bloemers" userId="fe3832ff3b233e04" providerId="LiveId" clId="{4511F62A-5F64-4CBE-8178-149F62D4D9A1}" dt="2021-12-15T11:53:27.354" v="1911" actId="554"/>
        <pc:sldMkLst>
          <pc:docMk/>
          <pc:sldMk cId="1856393529" sldId="300"/>
        </pc:sldMkLst>
        <pc:cxnChg chg="mod">
          <ac:chgData name="Paul Bloemers" userId="fe3832ff3b233e04" providerId="LiveId" clId="{4511F62A-5F64-4CBE-8178-149F62D4D9A1}" dt="2021-12-15T11:53:27.354" v="1911" actId="554"/>
          <ac:cxnSpMkLst>
            <pc:docMk/>
            <pc:sldMk cId="1856393529" sldId="300"/>
            <ac:cxnSpMk id="7" creationId="{A0FD05BC-CD59-4D7F-BD19-2CCCD23EFA61}"/>
          </ac:cxnSpMkLst>
        </pc:cxnChg>
        <pc:cxnChg chg="mod">
          <ac:chgData name="Paul Bloemers" userId="fe3832ff3b233e04" providerId="LiveId" clId="{4511F62A-5F64-4CBE-8178-149F62D4D9A1}" dt="2021-12-15T11:53:27.354" v="1911" actId="554"/>
          <ac:cxnSpMkLst>
            <pc:docMk/>
            <pc:sldMk cId="1856393529" sldId="300"/>
            <ac:cxnSpMk id="10" creationId="{7E7805B2-5A0E-4CD1-9282-64417BBC5152}"/>
          </ac:cxnSpMkLst>
        </pc:cxnChg>
      </pc:sldChg>
      <pc:sldChg chg="modSp mod modAnim">
        <pc:chgData name="Paul Bloemers" userId="fe3832ff3b233e04" providerId="LiveId" clId="{4511F62A-5F64-4CBE-8178-149F62D4D9A1}" dt="2021-12-15T11:52:33.530" v="1908" actId="554"/>
        <pc:sldMkLst>
          <pc:docMk/>
          <pc:sldMk cId="3437797564" sldId="301"/>
        </pc:sldMkLst>
        <pc:cxnChg chg="mod">
          <ac:chgData name="Paul Bloemers" userId="fe3832ff3b233e04" providerId="LiveId" clId="{4511F62A-5F64-4CBE-8178-149F62D4D9A1}" dt="2021-12-15T11:52:26.707" v="1907" actId="553"/>
          <ac:cxnSpMkLst>
            <pc:docMk/>
            <pc:sldMk cId="3437797564" sldId="301"/>
            <ac:cxnSpMk id="11" creationId="{2C5C45F5-9D38-4DA3-9C56-1406CD0ED735}"/>
          </ac:cxnSpMkLst>
        </pc:cxnChg>
        <pc:cxnChg chg="mod">
          <ac:chgData name="Paul Bloemers" userId="fe3832ff3b233e04" providerId="LiveId" clId="{4511F62A-5F64-4CBE-8178-149F62D4D9A1}" dt="2021-12-15T11:52:33.530" v="1908" actId="554"/>
          <ac:cxnSpMkLst>
            <pc:docMk/>
            <pc:sldMk cId="3437797564" sldId="301"/>
            <ac:cxnSpMk id="14" creationId="{18BA52C5-81F0-4079-8E9A-149C5874B9C7}"/>
          </ac:cxnSpMkLst>
        </pc:cxnChg>
        <pc:cxnChg chg="mod">
          <ac:chgData name="Paul Bloemers" userId="fe3832ff3b233e04" providerId="LiveId" clId="{4511F62A-5F64-4CBE-8178-149F62D4D9A1}" dt="2021-12-15T11:52:33.530" v="1908" actId="554"/>
          <ac:cxnSpMkLst>
            <pc:docMk/>
            <pc:sldMk cId="3437797564" sldId="301"/>
            <ac:cxnSpMk id="15" creationId="{64B84C22-A08D-4295-A967-BC0CB307BCF3}"/>
          </ac:cxnSpMkLst>
        </pc:cxnChg>
        <pc:cxnChg chg="mod">
          <ac:chgData name="Paul Bloemers" userId="fe3832ff3b233e04" providerId="LiveId" clId="{4511F62A-5F64-4CBE-8178-149F62D4D9A1}" dt="2021-12-15T11:52:33.530" v="1908" actId="554"/>
          <ac:cxnSpMkLst>
            <pc:docMk/>
            <pc:sldMk cId="3437797564" sldId="301"/>
            <ac:cxnSpMk id="17" creationId="{548ACFEF-B9DE-45FD-871F-8C4D5DE1F3CF}"/>
          </ac:cxnSpMkLst>
        </pc:cxnChg>
      </pc:sldChg>
      <pc:sldChg chg="modAnim">
        <pc:chgData name="Paul Bloemers" userId="fe3832ff3b233e04" providerId="LiveId" clId="{4511F62A-5F64-4CBE-8178-149F62D4D9A1}" dt="2021-12-15T11:54:04.588" v="1916"/>
        <pc:sldMkLst>
          <pc:docMk/>
          <pc:sldMk cId="2569021179" sldId="302"/>
        </pc:sldMkLst>
      </pc:sldChg>
      <pc:sldChg chg="addSp delSp modSp new mod modClrScheme modAnim chgLayout">
        <pc:chgData name="Paul Bloemers" userId="fe3832ff3b233e04" providerId="LiveId" clId="{4511F62A-5F64-4CBE-8178-149F62D4D9A1}" dt="2021-12-15T12:20:38.066" v="2159"/>
        <pc:sldMkLst>
          <pc:docMk/>
          <pc:sldMk cId="505195497" sldId="303"/>
        </pc:sldMkLst>
        <pc:spChg chg="del">
          <ac:chgData name="Paul Bloemers" userId="fe3832ff3b233e04" providerId="LiveId" clId="{4511F62A-5F64-4CBE-8178-149F62D4D9A1}" dt="2021-12-14T17:39:18.454" v="183" actId="700"/>
          <ac:spMkLst>
            <pc:docMk/>
            <pc:sldMk cId="505195497" sldId="303"/>
            <ac:spMk id="2" creationId="{DF9F11C4-073A-4EBC-B882-5F6D75D43CAC}"/>
          </ac:spMkLst>
        </pc:spChg>
        <pc:spChg chg="del mod ord">
          <ac:chgData name="Paul Bloemers" userId="fe3832ff3b233e04" providerId="LiveId" clId="{4511F62A-5F64-4CBE-8178-149F62D4D9A1}" dt="2021-12-14T17:39:18.454" v="183" actId="700"/>
          <ac:spMkLst>
            <pc:docMk/>
            <pc:sldMk cId="505195497" sldId="303"/>
            <ac:spMk id="3" creationId="{CDC78EE4-480C-4EB3-9E4B-01B11839D5A0}"/>
          </ac:spMkLst>
        </pc:spChg>
        <pc:spChg chg="add mod ord">
          <ac:chgData name="Paul Bloemers" userId="fe3832ff3b233e04" providerId="LiveId" clId="{4511F62A-5F64-4CBE-8178-149F62D4D9A1}" dt="2021-12-15T07:50:51.340" v="857" actId="11"/>
          <ac:spMkLst>
            <pc:docMk/>
            <pc:sldMk cId="505195497" sldId="303"/>
            <ac:spMk id="4" creationId="{F403C173-5F53-4510-A0F6-C4A5F08EA16A}"/>
          </ac:spMkLst>
        </pc:spChg>
        <pc:spChg chg="add mod">
          <ac:chgData name="Paul Bloemers" userId="fe3832ff3b233e04" providerId="LiveId" clId="{4511F62A-5F64-4CBE-8178-149F62D4D9A1}" dt="2021-12-15T07:32:52.066" v="312" actId="17032"/>
          <ac:spMkLst>
            <pc:docMk/>
            <pc:sldMk cId="505195497" sldId="303"/>
            <ac:spMk id="5" creationId="{DB6E8DE6-E3A2-4C33-B838-0CD57DAEB2E3}"/>
          </ac:spMkLst>
        </pc:spChg>
        <pc:spChg chg="add mod">
          <ac:chgData name="Paul Bloemers" userId="fe3832ff3b233e04" providerId="LiveId" clId="{4511F62A-5F64-4CBE-8178-149F62D4D9A1}" dt="2021-12-15T07:33:05.089" v="316" actId="1036"/>
          <ac:spMkLst>
            <pc:docMk/>
            <pc:sldMk cId="505195497" sldId="303"/>
            <ac:spMk id="6" creationId="{09742731-403D-40B1-B8A8-B8980514D50A}"/>
          </ac:spMkLst>
        </pc:spChg>
        <pc:spChg chg="mod">
          <ac:chgData name="Paul Bloemers" userId="fe3832ff3b233e04" providerId="LiveId" clId="{4511F62A-5F64-4CBE-8178-149F62D4D9A1}" dt="2021-12-15T07:33:56.150" v="322" actId="17032"/>
          <ac:spMkLst>
            <pc:docMk/>
            <pc:sldMk cId="505195497" sldId="303"/>
            <ac:spMk id="8" creationId="{F8BE7188-2E5D-4285-A330-11B7903F1A57}"/>
          </ac:spMkLst>
        </pc:spChg>
        <pc:spChg chg="mod">
          <ac:chgData name="Paul Bloemers" userId="fe3832ff3b233e04" providerId="LiveId" clId="{4511F62A-5F64-4CBE-8178-149F62D4D9A1}" dt="2021-12-15T07:34:07.254" v="325" actId="207"/>
          <ac:spMkLst>
            <pc:docMk/>
            <pc:sldMk cId="505195497" sldId="303"/>
            <ac:spMk id="9" creationId="{94112D9A-4719-4F3D-A5C8-DB2EDA6B0BE2}"/>
          </ac:spMkLst>
        </pc:spChg>
        <pc:spChg chg="mod">
          <ac:chgData name="Paul Bloemers" userId="fe3832ff3b233e04" providerId="LiveId" clId="{4511F62A-5F64-4CBE-8178-149F62D4D9A1}" dt="2021-12-15T07:33:58.973" v="323" actId="17032"/>
          <ac:spMkLst>
            <pc:docMk/>
            <pc:sldMk cId="505195497" sldId="303"/>
            <ac:spMk id="11" creationId="{4ACBE827-A26F-43B6-BD9C-3F40DD35B4C7}"/>
          </ac:spMkLst>
        </pc:spChg>
        <pc:spChg chg="mod">
          <ac:chgData name="Paul Bloemers" userId="fe3832ff3b233e04" providerId="LiveId" clId="{4511F62A-5F64-4CBE-8178-149F62D4D9A1}" dt="2021-12-15T07:34:04.674" v="324" actId="207"/>
          <ac:spMkLst>
            <pc:docMk/>
            <pc:sldMk cId="505195497" sldId="303"/>
            <ac:spMk id="12" creationId="{B8437836-6DDE-4370-8BD0-92FEF3A2C770}"/>
          </ac:spMkLst>
        </pc:spChg>
        <pc:spChg chg="mod">
          <ac:chgData name="Paul Bloemers" userId="fe3832ff3b233e04" providerId="LiveId" clId="{4511F62A-5F64-4CBE-8178-149F62D4D9A1}" dt="2021-12-15T07:33:52.529" v="321" actId="17032"/>
          <ac:spMkLst>
            <pc:docMk/>
            <pc:sldMk cId="505195497" sldId="303"/>
            <ac:spMk id="14" creationId="{9F1DF895-E728-4FF5-B7EA-5045DCC8C3F9}"/>
          </ac:spMkLst>
        </pc:spChg>
        <pc:spChg chg="mod">
          <ac:chgData name="Paul Bloemers" userId="fe3832ff3b233e04" providerId="LiveId" clId="{4511F62A-5F64-4CBE-8178-149F62D4D9A1}" dt="2021-12-15T07:34:09.758" v="326" actId="207"/>
          <ac:spMkLst>
            <pc:docMk/>
            <pc:sldMk cId="505195497" sldId="303"/>
            <ac:spMk id="15" creationId="{945FC3F1-0628-4EA2-9A37-2D2503C3680E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17" creationId="{4BDE767B-9786-4A97-B2F2-D9352FC45513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18" creationId="{F8830447-0F25-4DB0-991F-AD48B213BC38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0" creationId="{6D40E627-2A78-4A5A-A091-022E1737CE9D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1" creationId="{74FA86D3-C9F7-4909-8E3C-4E90878A5282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3" creationId="{0E09066C-3DAF-4EBB-87AF-8D058BA47F3F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4" creationId="{3B35BF21-8660-4DDC-9A0A-109F68D060DA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6" creationId="{4D8BE534-0857-4B43-A0FE-A3E02D11BE32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7" creationId="{FF9C9514-2C9E-4BC6-A4CE-DB47C22543A8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29" creationId="{DE54B189-3944-4967-9902-059C7C024644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0" creationId="{8E488915-621B-4474-B833-A8B9A0DFB636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2" creationId="{A360DBF6-1596-404B-9849-01FF1F93647F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3" creationId="{C2093B66-CED9-4C87-9674-3DFBA723AD74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5" creationId="{030F6F8C-0B93-45DB-8422-DE1A4FB53446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6" creationId="{042B8DB1-AAF7-427E-9E58-3E8811DD6E34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8" creationId="{AF8A3C8E-66D2-428B-A09B-9D1D5C74E8BA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39" creationId="{B36DEDFF-9AA2-47FD-953B-4ECFD538C5D8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41" creationId="{911C86C0-BBA8-409A-9A3C-47381078258D}"/>
          </ac:spMkLst>
        </pc:spChg>
        <pc:spChg chg="mod">
          <ac:chgData name="Paul Bloemers" userId="fe3832ff3b233e04" providerId="LiveId" clId="{4511F62A-5F64-4CBE-8178-149F62D4D9A1}" dt="2021-12-15T12:17:33.650" v="2146" actId="2085"/>
          <ac:spMkLst>
            <pc:docMk/>
            <pc:sldMk cId="505195497" sldId="303"/>
            <ac:spMk id="42" creationId="{B0086C92-412D-48C3-8773-EC245DF3C3CE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55" creationId="{EA1F914F-8937-46AE-ACA1-28AC961E88DF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56" creationId="{992D4D9D-459A-44D3-99C9-C0841AF0A8F0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57" creationId="{0393EC42-A700-4721-A972-45B3B69EE446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58" creationId="{52C519EC-B3B5-4C6F-9C2F-263705A7082C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59" creationId="{9AD26B5D-1C44-47CF-8F09-9121A910B984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0" creationId="{045B27DF-8404-4E6F-96D5-43DFB70FE746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1" creationId="{BE357472-006F-4E69-97E8-71CD5E7610E8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2" creationId="{3D330F98-44CF-4044-B7B8-E0D1291F5119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3" creationId="{B06101A1-9C21-4E51-ADAB-E2DCF5967843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4" creationId="{583486D7-0851-4FE5-8AEF-F92ADDD86951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5" creationId="{8AB38F6C-7452-4FA7-9FB3-00B972A03FC0}"/>
          </ac:spMkLst>
        </pc:spChg>
        <pc:spChg chg="add mod">
          <ac:chgData name="Paul Bloemers" userId="fe3832ff3b233e04" providerId="LiveId" clId="{4511F62A-5F64-4CBE-8178-149F62D4D9A1}" dt="2021-12-15T07:32:40.192" v="311" actId="1076"/>
          <ac:spMkLst>
            <pc:docMk/>
            <pc:sldMk cId="505195497" sldId="303"/>
            <ac:spMk id="66" creationId="{0268913B-B4F8-43D5-9B6E-530B1F3B4838}"/>
          </ac:spMkLst>
        </pc:spChg>
        <pc:spChg chg="add mod">
          <ac:chgData name="Paul Bloemers" userId="fe3832ff3b233e04" providerId="LiveId" clId="{4511F62A-5F64-4CBE-8178-149F62D4D9A1}" dt="2021-12-15T07:36:09.964" v="411" actId="1076"/>
          <ac:spMkLst>
            <pc:docMk/>
            <pc:sldMk cId="505195497" sldId="303"/>
            <ac:spMk id="68" creationId="{368D78A2-A4D7-4BE4-B4AA-2A41EA32F7D3}"/>
          </ac:spMkLst>
        </pc:spChg>
        <pc:spChg chg="add mod">
          <ac:chgData name="Paul Bloemers" userId="fe3832ff3b233e04" providerId="LiveId" clId="{4511F62A-5F64-4CBE-8178-149F62D4D9A1}" dt="2021-12-15T07:42:10.440" v="471" actId="14100"/>
          <ac:spMkLst>
            <pc:docMk/>
            <pc:sldMk cId="505195497" sldId="303"/>
            <ac:spMk id="69" creationId="{906C5D2D-044D-4AA4-A2A7-CBB4A361A887}"/>
          </ac:spMkLst>
        </pc:spChg>
        <pc:spChg chg="add mod">
          <ac:chgData name="Paul Bloemers" userId="fe3832ff3b233e04" providerId="LiveId" clId="{4511F62A-5F64-4CBE-8178-149F62D4D9A1}" dt="2021-12-15T07:42:10.440" v="471" actId="14100"/>
          <ac:spMkLst>
            <pc:docMk/>
            <pc:sldMk cId="505195497" sldId="303"/>
            <ac:spMk id="70" creationId="{691B365F-8B05-4116-A4BA-7559EA1AA1A2}"/>
          </ac:spMkLst>
        </pc:spChg>
        <pc:spChg chg="add mod">
          <ac:chgData name="Paul Bloemers" userId="fe3832ff3b233e04" providerId="LiveId" clId="{4511F62A-5F64-4CBE-8178-149F62D4D9A1}" dt="2021-12-15T07:42:10.440" v="471" actId="14100"/>
          <ac:spMkLst>
            <pc:docMk/>
            <pc:sldMk cId="505195497" sldId="303"/>
            <ac:spMk id="71" creationId="{AF2AB69D-0FD9-4E3B-BC63-101BD7275FD3}"/>
          </ac:spMkLst>
        </pc:spChg>
        <pc:spChg chg="add mod">
          <ac:chgData name="Paul Bloemers" userId="fe3832ff3b233e04" providerId="LiveId" clId="{4511F62A-5F64-4CBE-8178-149F62D4D9A1}" dt="2021-12-15T07:39:54.103" v="455" actId="12788"/>
          <ac:spMkLst>
            <pc:docMk/>
            <pc:sldMk cId="505195497" sldId="303"/>
            <ac:spMk id="75" creationId="{259C2B22-9224-4172-ACB2-1385DB23D576}"/>
          </ac:spMkLst>
        </pc:spChg>
        <pc:spChg chg="add mod">
          <ac:chgData name="Paul Bloemers" userId="fe3832ff3b233e04" providerId="LiveId" clId="{4511F62A-5F64-4CBE-8178-149F62D4D9A1}" dt="2021-12-15T07:39:54.103" v="455" actId="12788"/>
          <ac:spMkLst>
            <pc:docMk/>
            <pc:sldMk cId="505195497" sldId="303"/>
            <ac:spMk id="76" creationId="{E871C1DD-5E61-427B-B20F-FD93F1F69241}"/>
          </ac:spMkLst>
        </pc:spChg>
        <pc:spChg chg="add mod">
          <ac:chgData name="Paul Bloemers" userId="fe3832ff3b233e04" providerId="LiveId" clId="{4511F62A-5F64-4CBE-8178-149F62D4D9A1}" dt="2021-12-15T07:39:54.103" v="455" actId="12788"/>
          <ac:spMkLst>
            <pc:docMk/>
            <pc:sldMk cId="505195497" sldId="303"/>
            <ac:spMk id="77" creationId="{8476141D-E767-4350-86AA-8E6334B67715}"/>
          </ac:spMkLst>
        </pc:spChg>
        <pc:spChg chg="add mod">
          <ac:chgData name="Paul Bloemers" userId="fe3832ff3b233e04" providerId="LiveId" clId="{4511F62A-5F64-4CBE-8178-149F62D4D9A1}" dt="2021-12-15T07:39:54.103" v="455" actId="12788"/>
          <ac:spMkLst>
            <pc:docMk/>
            <pc:sldMk cId="505195497" sldId="303"/>
            <ac:spMk id="78" creationId="{6BA04421-8235-4123-9730-5162F81239B7}"/>
          </ac:spMkLst>
        </pc:spChg>
        <pc:spChg chg="add mod">
          <ac:chgData name="Paul Bloemers" userId="fe3832ff3b233e04" providerId="LiveId" clId="{4511F62A-5F64-4CBE-8178-149F62D4D9A1}" dt="2021-12-15T07:39:54.103" v="455" actId="12788"/>
          <ac:spMkLst>
            <pc:docMk/>
            <pc:sldMk cId="505195497" sldId="303"/>
            <ac:spMk id="79" creationId="{ADDFE54B-47B3-48D1-B77B-2B3C1DC3B699}"/>
          </ac:spMkLst>
        </pc:spChg>
        <pc:spChg chg="add mod">
          <ac:chgData name="Paul Bloemers" userId="fe3832ff3b233e04" providerId="LiveId" clId="{4511F62A-5F64-4CBE-8178-149F62D4D9A1}" dt="2021-12-15T07:39:54.103" v="455" actId="12788"/>
          <ac:spMkLst>
            <pc:docMk/>
            <pc:sldMk cId="505195497" sldId="303"/>
            <ac:spMk id="80" creationId="{B5D4BF99-C19B-4B98-B4CD-486F6A019BE7}"/>
          </ac:spMkLst>
        </pc:spChg>
        <pc:spChg chg="add mod">
          <ac:chgData name="Paul Bloemers" userId="fe3832ff3b233e04" providerId="LiveId" clId="{4511F62A-5F64-4CBE-8178-149F62D4D9A1}" dt="2021-12-15T07:41:34.726" v="464" actId="553"/>
          <ac:spMkLst>
            <pc:docMk/>
            <pc:sldMk cId="505195497" sldId="303"/>
            <ac:spMk id="90" creationId="{6323D268-8123-42B2-8C4A-D2869E8CD5AE}"/>
          </ac:spMkLst>
        </pc:spChg>
        <pc:spChg chg="add mod">
          <ac:chgData name="Paul Bloemers" userId="fe3832ff3b233e04" providerId="LiveId" clId="{4511F62A-5F64-4CBE-8178-149F62D4D9A1}" dt="2021-12-15T07:41:34.726" v="464" actId="553"/>
          <ac:spMkLst>
            <pc:docMk/>
            <pc:sldMk cId="505195497" sldId="303"/>
            <ac:spMk id="91" creationId="{7C87A726-9311-4B10-8C78-4467303D7E96}"/>
          </ac:spMkLst>
        </pc:spChg>
        <pc:spChg chg="add mod">
          <ac:chgData name="Paul Bloemers" userId="fe3832ff3b233e04" providerId="LiveId" clId="{4511F62A-5F64-4CBE-8178-149F62D4D9A1}" dt="2021-12-15T07:41:34.726" v="464" actId="553"/>
          <ac:spMkLst>
            <pc:docMk/>
            <pc:sldMk cId="505195497" sldId="303"/>
            <ac:spMk id="92" creationId="{55FD8E7D-C1F0-4F7C-B99B-33D453522749}"/>
          </ac:spMkLst>
        </pc:s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7" creationId="{A794BC0A-172C-4C31-99B6-765DEF45E86A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10" creationId="{5CCEA7CA-3442-4595-A305-9C81373A7869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13" creationId="{1E8D67D5-C773-4067-9C43-751B78187DC4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16" creationId="{9DA3191B-8019-402B-8CB9-9EC5F8E8435D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19" creationId="{847CF8E8-0A9F-40D7-9960-053ED33A9A4D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22" creationId="{9703332C-C21F-4256-9449-E7A04F991CAC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25" creationId="{FA2FFB32-24A9-42CF-A093-625BFC497384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28" creationId="{0E9B99C6-241E-4DC4-9F2C-F11481AB5FC4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31" creationId="{85F9C55D-0D41-43F8-B9C8-D49E920F2D62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34" creationId="{3A3B8490-59E1-4AB6-B2E5-E1F379D4F2A1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37" creationId="{DB93D67E-7E70-4771-B900-DEEFC42A5E64}"/>
          </ac:grpSpMkLst>
        </pc:grpChg>
        <pc:grpChg chg="add mod">
          <ac:chgData name="Paul Bloemers" userId="fe3832ff3b233e04" providerId="LiveId" clId="{4511F62A-5F64-4CBE-8178-149F62D4D9A1}" dt="2021-12-15T07:32:40.192" v="311" actId="1076"/>
          <ac:grpSpMkLst>
            <pc:docMk/>
            <pc:sldMk cId="505195497" sldId="303"/>
            <ac:grpSpMk id="40" creationId="{5A1B62F4-FA5C-48E8-90F2-CCCCD5B02631}"/>
          </ac:grpSpMkLst>
        </pc:grpChg>
        <pc:cxnChg chg="add mod">
          <ac:chgData name="Paul Bloemers" userId="fe3832ff3b233e04" providerId="LiveId" clId="{4511F62A-5F64-4CBE-8178-149F62D4D9A1}" dt="2021-12-15T07:33:11.015" v="318" actId="404"/>
          <ac:cxnSpMkLst>
            <pc:docMk/>
            <pc:sldMk cId="505195497" sldId="303"/>
            <ac:cxnSpMk id="43" creationId="{DAAB7CF5-B110-4859-A2EC-381B6F4867B2}"/>
          </ac:cxnSpMkLst>
        </pc:cxnChg>
        <pc:cxnChg chg="add mod">
          <ac:chgData name="Paul Bloemers" userId="fe3832ff3b233e04" providerId="LiveId" clId="{4511F62A-5F64-4CBE-8178-149F62D4D9A1}" dt="2021-12-15T07:50:17.300" v="778" actId="1076"/>
          <ac:cxnSpMkLst>
            <pc:docMk/>
            <pc:sldMk cId="505195497" sldId="303"/>
            <ac:cxnSpMk id="44" creationId="{77E8A83E-6E27-4788-BEE0-CC13F05E0E42}"/>
          </ac:cxnSpMkLst>
        </pc:cxnChg>
        <pc:cxnChg chg="add mod">
          <ac:chgData name="Paul Bloemers" userId="fe3832ff3b233e04" providerId="LiveId" clId="{4511F62A-5F64-4CBE-8178-149F62D4D9A1}" dt="2021-12-15T07:35:05.501" v="353" actId="1036"/>
          <ac:cxnSpMkLst>
            <pc:docMk/>
            <pc:sldMk cId="505195497" sldId="303"/>
            <ac:cxnSpMk id="45" creationId="{E8EAE5A5-3770-4FA0-B97B-4AC54B8F4572}"/>
          </ac:cxnSpMkLst>
        </pc:cxnChg>
        <pc:cxnChg chg="add mod">
          <ac:chgData name="Paul Bloemers" userId="fe3832ff3b233e04" providerId="LiveId" clId="{4511F62A-5F64-4CBE-8178-149F62D4D9A1}" dt="2021-12-15T07:33:11.015" v="318" actId="404"/>
          <ac:cxnSpMkLst>
            <pc:docMk/>
            <pc:sldMk cId="505195497" sldId="303"/>
            <ac:cxnSpMk id="46" creationId="{7FE61FEF-B401-4D7B-A7AA-43E813CE7714}"/>
          </ac:cxnSpMkLst>
        </pc:cxnChg>
        <pc:cxnChg chg="add mod">
          <ac:chgData name="Paul Bloemers" userId="fe3832ff3b233e04" providerId="LiveId" clId="{4511F62A-5F64-4CBE-8178-149F62D4D9A1}" dt="2021-12-15T07:33:20.317" v="320" actId="14100"/>
          <ac:cxnSpMkLst>
            <pc:docMk/>
            <pc:sldMk cId="505195497" sldId="303"/>
            <ac:cxnSpMk id="47" creationId="{708BF0A9-DB94-4AD7-801B-991A48EFB558}"/>
          </ac:cxnSpMkLst>
        </pc:cxnChg>
        <pc:cxnChg chg="add mod">
          <ac:chgData name="Paul Bloemers" userId="fe3832ff3b233e04" providerId="LiveId" clId="{4511F62A-5F64-4CBE-8178-149F62D4D9A1}" dt="2021-12-15T07:33:13.806" v="319" actId="404"/>
          <ac:cxnSpMkLst>
            <pc:docMk/>
            <pc:sldMk cId="505195497" sldId="303"/>
            <ac:cxnSpMk id="48" creationId="{6C15BDFC-0499-4B96-8091-00ADCF05C20E}"/>
          </ac:cxnSpMkLst>
        </pc:cxnChg>
        <pc:cxnChg chg="add mod">
          <ac:chgData name="Paul Bloemers" userId="fe3832ff3b233e04" providerId="LiveId" clId="{4511F62A-5F64-4CBE-8178-149F62D4D9A1}" dt="2021-12-15T07:33:08.639" v="317" actId="404"/>
          <ac:cxnSpMkLst>
            <pc:docMk/>
            <pc:sldMk cId="505195497" sldId="303"/>
            <ac:cxnSpMk id="49" creationId="{A829CC33-AAAC-4A2A-B1A7-E155FEBDCA8E}"/>
          </ac:cxnSpMkLst>
        </pc:cxnChg>
        <pc:cxnChg chg="add mod">
          <ac:chgData name="Paul Bloemers" userId="fe3832ff3b233e04" providerId="LiveId" clId="{4511F62A-5F64-4CBE-8178-149F62D4D9A1}" dt="2021-12-15T07:49:48.952" v="774" actId="20577"/>
          <ac:cxnSpMkLst>
            <pc:docMk/>
            <pc:sldMk cId="505195497" sldId="303"/>
            <ac:cxnSpMk id="50" creationId="{4231F686-8AD2-467A-B9BC-52230C7BE977}"/>
          </ac:cxnSpMkLst>
        </pc:cxnChg>
        <pc:cxnChg chg="add mod">
          <ac:chgData name="Paul Bloemers" userId="fe3832ff3b233e04" providerId="LiveId" clId="{4511F62A-5F64-4CBE-8178-149F62D4D9A1}" dt="2021-12-15T07:33:11.015" v="318" actId="404"/>
          <ac:cxnSpMkLst>
            <pc:docMk/>
            <pc:sldMk cId="505195497" sldId="303"/>
            <ac:cxnSpMk id="51" creationId="{B1D7159A-B84B-41BE-A41B-2104E4CAC3F8}"/>
          </ac:cxnSpMkLst>
        </pc:cxnChg>
        <pc:cxnChg chg="add mod">
          <ac:chgData name="Paul Bloemers" userId="fe3832ff3b233e04" providerId="LiveId" clId="{4511F62A-5F64-4CBE-8178-149F62D4D9A1}" dt="2021-12-15T07:34:41.918" v="342" actId="1035"/>
          <ac:cxnSpMkLst>
            <pc:docMk/>
            <pc:sldMk cId="505195497" sldId="303"/>
            <ac:cxnSpMk id="52" creationId="{675D65F4-EE29-4BCD-A0A0-957EB5A01563}"/>
          </ac:cxnSpMkLst>
        </pc:cxnChg>
        <pc:cxnChg chg="add mod">
          <ac:chgData name="Paul Bloemers" userId="fe3832ff3b233e04" providerId="LiveId" clId="{4511F62A-5F64-4CBE-8178-149F62D4D9A1}" dt="2021-12-15T07:33:13.806" v="319" actId="404"/>
          <ac:cxnSpMkLst>
            <pc:docMk/>
            <pc:sldMk cId="505195497" sldId="303"/>
            <ac:cxnSpMk id="53" creationId="{7A36532A-AF0E-4D36-B400-E12ED4873EBF}"/>
          </ac:cxnSpMkLst>
        </pc:cxnChg>
        <pc:cxnChg chg="add mod">
          <ac:chgData name="Paul Bloemers" userId="fe3832ff3b233e04" providerId="LiveId" clId="{4511F62A-5F64-4CBE-8178-149F62D4D9A1}" dt="2021-12-15T07:33:13.806" v="319" actId="404"/>
          <ac:cxnSpMkLst>
            <pc:docMk/>
            <pc:sldMk cId="505195497" sldId="303"/>
            <ac:cxnSpMk id="54" creationId="{E55ABECF-412E-4793-9000-0CC87EA83FA3}"/>
          </ac:cxnSpMkLst>
        </pc:cxnChg>
        <pc:cxnChg chg="add mod">
          <ac:chgData name="Paul Bloemers" userId="fe3832ff3b233e04" providerId="LiveId" clId="{4511F62A-5F64-4CBE-8178-149F62D4D9A1}" dt="2021-12-15T12:17:48.179" v="2149" actId="1036"/>
          <ac:cxnSpMkLst>
            <pc:docMk/>
            <pc:sldMk cId="505195497" sldId="303"/>
            <ac:cxnSpMk id="72" creationId="{1202942A-3163-4ED2-8C3F-DA0032A482AF}"/>
          </ac:cxnSpMkLst>
        </pc:cxnChg>
        <pc:cxnChg chg="add mod">
          <ac:chgData name="Paul Bloemers" userId="fe3832ff3b233e04" providerId="LiveId" clId="{4511F62A-5F64-4CBE-8178-149F62D4D9A1}" dt="2021-12-15T12:17:45.506" v="2148" actId="1036"/>
          <ac:cxnSpMkLst>
            <pc:docMk/>
            <pc:sldMk cId="505195497" sldId="303"/>
            <ac:cxnSpMk id="73" creationId="{7C169287-EBC3-400F-988B-9E0239976486}"/>
          </ac:cxnSpMkLst>
        </pc:cxnChg>
        <pc:cxnChg chg="add mod">
          <ac:chgData name="Paul Bloemers" userId="fe3832ff3b233e04" providerId="LiveId" clId="{4511F62A-5F64-4CBE-8178-149F62D4D9A1}" dt="2021-12-15T12:17:42.755" v="2147" actId="1036"/>
          <ac:cxnSpMkLst>
            <pc:docMk/>
            <pc:sldMk cId="505195497" sldId="303"/>
            <ac:cxnSpMk id="74" creationId="{D1219CBE-F4D5-49BD-9372-181C4CC04B4F}"/>
          </ac:cxnSpMkLst>
        </pc:cxnChg>
        <pc:cxnChg chg="add mod">
          <ac:chgData name="Paul Bloemers" userId="fe3832ff3b233e04" providerId="LiveId" clId="{4511F62A-5F64-4CBE-8178-149F62D4D9A1}" dt="2021-12-15T07:37:58.188" v="421" actId="14100"/>
          <ac:cxnSpMkLst>
            <pc:docMk/>
            <pc:sldMk cId="505195497" sldId="303"/>
            <ac:cxnSpMk id="81" creationId="{6EEEAADD-BE69-484B-9A6C-7CEEA231E592}"/>
          </ac:cxnSpMkLst>
        </pc:cxnChg>
        <pc:cxnChg chg="add mod">
          <ac:chgData name="Paul Bloemers" userId="fe3832ff3b233e04" providerId="LiveId" clId="{4511F62A-5F64-4CBE-8178-149F62D4D9A1}" dt="2021-12-15T07:37:56.004" v="420" actId="14100"/>
          <ac:cxnSpMkLst>
            <pc:docMk/>
            <pc:sldMk cId="505195497" sldId="303"/>
            <ac:cxnSpMk id="82" creationId="{97844F91-4E16-49CD-98CA-C1AF1174AA9D}"/>
          </ac:cxnSpMkLst>
        </pc:cxnChg>
        <pc:cxnChg chg="add mod">
          <ac:chgData name="Paul Bloemers" userId="fe3832ff3b233e04" providerId="LiveId" clId="{4511F62A-5F64-4CBE-8178-149F62D4D9A1}" dt="2021-12-15T07:37:53.917" v="419" actId="14100"/>
          <ac:cxnSpMkLst>
            <pc:docMk/>
            <pc:sldMk cId="505195497" sldId="303"/>
            <ac:cxnSpMk id="83" creationId="{BEE6693E-8A06-4827-A2CE-1E5D508A732A}"/>
          </ac:cxnSpMkLst>
        </pc:cxnChg>
        <pc:cxnChg chg="add mod">
          <ac:chgData name="Paul Bloemers" userId="fe3832ff3b233e04" providerId="LiveId" clId="{4511F62A-5F64-4CBE-8178-149F62D4D9A1}" dt="2021-12-15T12:17:51.243" v="2152" actId="1036"/>
          <ac:cxnSpMkLst>
            <pc:docMk/>
            <pc:sldMk cId="505195497" sldId="303"/>
            <ac:cxnSpMk id="93" creationId="{DD7E7A0F-C7E7-45FB-9EF4-3AF870330A2D}"/>
          </ac:cxnSpMkLst>
        </pc:cxnChg>
      </pc:sldChg>
      <pc:sldChg chg="addSp delSp modSp new del mod modClrScheme chgLayout">
        <pc:chgData name="Paul Bloemers" userId="fe3832ff3b233e04" providerId="LiveId" clId="{4511F62A-5F64-4CBE-8178-149F62D4D9A1}" dt="2021-12-15T10:23:51.396" v="1740" actId="2696"/>
        <pc:sldMkLst>
          <pc:docMk/>
          <pc:sldMk cId="1997426499" sldId="304"/>
        </pc:sldMkLst>
        <pc:spChg chg="del mod ord">
          <ac:chgData name="Paul Bloemers" userId="fe3832ff3b233e04" providerId="LiveId" clId="{4511F62A-5F64-4CBE-8178-149F62D4D9A1}" dt="2021-12-15T08:13:03.498" v="942" actId="700"/>
          <ac:spMkLst>
            <pc:docMk/>
            <pc:sldMk cId="1997426499" sldId="304"/>
            <ac:spMk id="2" creationId="{E289C56B-FCAF-4124-BE35-C7BD81BBF76C}"/>
          </ac:spMkLst>
        </pc:spChg>
        <pc:spChg chg="del">
          <ac:chgData name="Paul Bloemers" userId="fe3832ff3b233e04" providerId="LiveId" clId="{4511F62A-5F64-4CBE-8178-149F62D4D9A1}" dt="2021-12-15T08:13:03.498" v="942" actId="700"/>
          <ac:spMkLst>
            <pc:docMk/>
            <pc:sldMk cId="1997426499" sldId="304"/>
            <ac:spMk id="3" creationId="{B0423EEA-38F8-4AD5-A5BE-9E9E3A310413}"/>
          </ac:spMkLst>
        </pc:spChg>
        <pc:spChg chg="del">
          <ac:chgData name="Paul Bloemers" userId="fe3832ff3b233e04" providerId="LiveId" clId="{4511F62A-5F64-4CBE-8178-149F62D4D9A1}" dt="2021-12-15T08:13:03.498" v="942" actId="700"/>
          <ac:spMkLst>
            <pc:docMk/>
            <pc:sldMk cId="1997426499" sldId="304"/>
            <ac:spMk id="4" creationId="{9D8EBADA-5C92-4DF6-A1E5-E063F572FED9}"/>
          </ac:spMkLst>
        </pc:spChg>
        <pc:spChg chg="add mod ord">
          <ac:chgData name="Paul Bloemers" userId="fe3832ff3b233e04" providerId="LiveId" clId="{4511F62A-5F64-4CBE-8178-149F62D4D9A1}" dt="2021-12-15T08:13:03.498" v="942" actId="700"/>
          <ac:spMkLst>
            <pc:docMk/>
            <pc:sldMk cId="1997426499" sldId="304"/>
            <ac:spMk id="5" creationId="{76FF330D-0F75-4AFA-AF27-9B957FFFAF7E}"/>
          </ac:spMkLst>
        </pc:spChg>
        <pc:spChg chg="add mod ord">
          <ac:chgData name="Paul Bloemers" userId="fe3832ff3b233e04" providerId="LiveId" clId="{4511F62A-5F64-4CBE-8178-149F62D4D9A1}" dt="2021-12-15T08:13:04.885" v="944" actId="27636"/>
          <ac:spMkLst>
            <pc:docMk/>
            <pc:sldMk cId="1997426499" sldId="304"/>
            <ac:spMk id="6" creationId="{0FFBF6CA-E4C7-415D-9F5F-07DC02C679D1}"/>
          </ac:spMkLst>
        </pc:spChg>
      </pc:sldChg>
      <pc:sldChg chg="addSp delSp modSp new mod modClrScheme delAnim modAnim chgLayout">
        <pc:chgData name="Paul Bloemers" userId="fe3832ff3b233e04" providerId="LiveId" clId="{4511F62A-5F64-4CBE-8178-149F62D4D9A1}" dt="2021-12-15T12:03:37.737" v="2027"/>
        <pc:sldMkLst>
          <pc:docMk/>
          <pc:sldMk cId="2323957236" sldId="305"/>
        </pc:sldMkLst>
        <pc:spChg chg="del mod ord">
          <ac:chgData name="Paul Bloemers" userId="fe3832ff3b233e04" providerId="LiveId" clId="{4511F62A-5F64-4CBE-8178-149F62D4D9A1}" dt="2021-12-15T08:13:45.035" v="946" actId="700"/>
          <ac:spMkLst>
            <pc:docMk/>
            <pc:sldMk cId="2323957236" sldId="305"/>
            <ac:spMk id="2" creationId="{3BD6722E-C1E4-4C62-BBC6-DBF4EB0CC2B3}"/>
          </ac:spMkLst>
        </pc:spChg>
        <pc:spChg chg="del mod ord">
          <ac:chgData name="Paul Bloemers" userId="fe3832ff3b233e04" providerId="LiveId" clId="{4511F62A-5F64-4CBE-8178-149F62D4D9A1}" dt="2021-12-15T08:13:45.035" v="946" actId="700"/>
          <ac:spMkLst>
            <pc:docMk/>
            <pc:sldMk cId="2323957236" sldId="305"/>
            <ac:spMk id="3" creationId="{5B4F3B5E-9431-4AAE-882F-0D4680888384}"/>
          </ac:spMkLst>
        </pc:spChg>
        <pc:spChg chg="add del mod ord">
          <ac:chgData name="Paul Bloemers" userId="fe3832ff3b233e04" providerId="LiveId" clId="{4511F62A-5F64-4CBE-8178-149F62D4D9A1}" dt="2021-12-15T08:13:48.464" v="947" actId="700"/>
          <ac:spMkLst>
            <pc:docMk/>
            <pc:sldMk cId="2323957236" sldId="305"/>
            <ac:spMk id="4" creationId="{5B90538F-EE77-4B70-AA5E-C7887B28D8C8}"/>
          </ac:spMkLst>
        </pc:spChg>
        <pc:spChg chg="add del mod ord">
          <ac:chgData name="Paul Bloemers" userId="fe3832ff3b233e04" providerId="LiveId" clId="{4511F62A-5F64-4CBE-8178-149F62D4D9A1}" dt="2021-12-15T08:13:48.464" v="947" actId="700"/>
          <ac:spMkLst>
            <pc:docMk/>
            <pc:sldMk cId="2323957236" sldId="305"/>
            <ac:spMk id="5" creationId="{288BB7D0-6616-49A0-8FB4-EC796B48FBC8}"/>
          </ac:spMkLst>
        </pc:spChg>
        <pc:spChg chg="add del mod ord">
          <ac:chgData name="Paul Bloemers" userId="fe3832ff3b233e04" providerId="LiveId" clId="{4511F62A-5F64-4CBE-8178-149F62D4D9A1}" dt="2021-12-15T08:13:48.464" v="947" actId="700"/>
          <ac:spMkLst>
            <pc:docMk/>
            <pc:sldMk cId="2323957236" sldId="305"/>
            <ac:spMk id="6" creationId="{301ED7EB-B8BF-4BA5-A174-FA9D74B36AF3}"/>
          </ac:spMkLst>
        </pc:spChg>
        <pc:spChg chg="add mod ord">
          <ac:chgData name="Paul Bloemers" userId="fe3832ff3b233e04" providerId="LiveId" clId="{4511F62A-5F64-4CBE-8178-149F62D4D9A1}" dt="2021-12-15T08:13:52.923" v="960" actId="20577"/>
          <ac:spMkLst>
            <pc:docMk/>
            <pc:sldMk cId="2323957236" sldId="305"/>
            <ac:spMk id="7" creationId="{FD805B0F-BE00-4A4B-8487-137FE5724093}"/>
          </ac:spMkLst>
        </pc:spChg>
        <pc:spChg chg="add del mod ord">
          <ac:chgData name="Paul Bloemers" userId="fe3832ff3b233e04" providerId="LiveId" clId="{4511F62A-5F64-4CBE-8178-149F62D4D9A1}" dt="2021-12-15T09:10:31.615" v="1142" actId="931"/>
          <ac:spMkLst>
            <pc:docMk/>
            <pc:sldMk cId="2323957236" sldId="305"/>
            <ac:spMk id="8" creationId="{05B2DC85-331B-4024-8595-B3C09C5D8B7F}"/>
          </ac:spMkLst>
        </pc:spChg>
        <pc:spChg chg="add del mod">
          <ac:chgData name="Paul Bloemers" userId="fe3832ff3b233e04" providerId="LiveId" clId="{4511F62A-5F64-4CBE-8178-149F62D4D9A1}" dt="2021-12-15T08:14:34.760" v="969" actId="478"/>
          <ac:spMkLst>
            <pc:docMk/>
            <pc:sldMk cId="2323957236" sldId="305"/>
            <ac:spMk id="12" creationId="{293ACC07-5CD6-45AB-8DEC-980344C46E18}"/>
          </ac:spMkLst>
        </pc:spChg>
        <pc:spChg chg="add del mod">
          <ac:chgData name="Paul Bloemers" userId="fe3832ff3b233e04" providerId="LiveId" clId="{4511F62A-5F64-4CBE-8178-149F62D4D9A1}" dt="2021-12-15T08:14:36.249" v="970" actId="478"/>
          <ac:spMkLst>
            <pc:docMk/>
            <pc:sldMk cId="2323957236" sldId="305"/>
            <ac:spMk id="13" creationId="{0E2BBA07-A930-4015-867A-BE03AF24A75A}"/>
          </ac:spMkLst>
        </pc:spChg>
        <pc:spChg chg="add del mod">
          <ac:chgData name="Paul Bloemers" userId="fe3832ff3b233e04" providerId="LiveId" clId="{4511F62A-5F64-4CBE-8178-149F62D4D9A1}" dt="2021-12-15T08:14:33.315" v="968" actId="478"/>
          <ac:spMkLst>
            <pc:docMk/>
            <pc:sldMk cId="2323957236" sldId="305"/>
            <ac:spMk id="14" creationId="{CB2432B9-05D2-4B18-A393-A4298D6ABEAD}"/>
          </ac:spMkLst>
        </pc:spChg>
        <pc:spChg chg="add del mod">
          <ac:chgData name="Paul Bloemers" userId="fe3832ff3b233e04" providerId="LiveId" clId="{4511F62A-5F64-4CBE-8178-149F62D4D9A1}" dt="2021-12-15T08:14:39.472" v="972" actId="478"/>
          <ac:spMkLst>
            <pc:docMk/>
            <pc:sldMk cId="2323957236" sldId="305"/>
            <ac:spMk id="15" creationId="{3012BCA7-FE72-4FF2-ADF2-90AF5242AE1A}"/>
          </ac:spMkLst>
        </pc:spChg>
        <pc:spChg chg="add del mod">
          <ac:chgData name="Paul Bloemers" userId="fe3832ff3b233e04" providerId="LiveId" clId="{4511F62A-5F64-4CBE-8178-149F62D4D9A1}" dt="2021-12-15T08:14:28.920" v="966" actId="478"/>
          <ac:spMkLst>
            <pc:docMk/>
            <pc:sldMk cId="2323957236" sldId="305"/>
            <ac:spMk id="17" creationId="{C465B327-92D4-4E9D-8B77-C75F1476F9E8}"/>
          </ac:spMkLst>
        </pc:spChg>
        <pc:spChg chg="add del mod">
          <ac:chgData name="Paul Bloemers" userId="fe3832ff3b233e04" providerId="LiveId" clId="{4511F62A-5F64-4CBE-8178-149F62D4D9A1}" dt="2021-12-15T08:14:38.160" v="971" actId="478"/>
          <ac:spMkLst>
            <pc:docMk/>
            <pc:sldMk cId="2323957236" sldId="305"/>
            <ac:spMk id="18" creationId="{D965DB77-5E52-43E4-80A2-8F2156940A53}"/>
          </ac:spMkLst>
        </pc:spChg>
        <pc:spChg chg="add del mod">
          <ac:chgData name="Paul Bloemers" userId="fe3832ff3b233e04" providerId="LiveId" clId="{4511F62A-5F64-4CBE-8178-149F62D4D9A1}" dt="2021-12-15T08:14:31.704" v="967" actId="478"/>
          <ac:spMkLst>
            <pc:docMk/>
            <pc:sldMk cId="2323957236" sldId="305"/>
            <ac:spMk id="20" creationId="{CFF6347C-B3E1-4FEF-9273-5EBB9E4659FF}"/>
          </ac:spMkLst>
        </pc:spChg>
        <pc:spChg chg="add del mod">
          <ac:chgData name="Paul Bloemers" userId="fe3832ff3b233e04" providerId="LiveId" clId="{4511F62A-5F64-4CBE-8178-149F62D4D9A1}" dt="2021-12-15T08:14:42.184" v="973" actId="478"/>
          <ac:spMkLst>
            <pc:docMk/>
            <pc:sldMk cId="2323957236" sldId="305"/>
            <ac:spMk id="21" creationId="{29E87558-8E0B-4EE7-B01E-18163B318D05}"/>
          </ac:spMkLst>
        </pc:spChg>
        <pc:spChg chg="add del mod">
          <ac:chgData name="Paul Bloemers" userId="fe3832ff3b233e04" providerId="LiveId" clId="{4511F62A-5F64-4CBE-8178-149F62D4D9A1}" dt="2021-12-15T10:05:06.173" v="1150" actId="21"/>
          <ac:spMkLst>
            <pc:docMk/>
            <pc:sldMk cId="2323957236" sldId="305"/>
            <ac:spMk id="24" creationId="{3CA04A4C-0D34-48AD-842F-FC63CDCD902F}"/>
          </ac:spMkLst>
        </pc:spChg>
        <pc:spChg chg="add mod">
          <ac:chgData name="Paul Bloemers" userId="fe3832ff3b233e04" providerId="LiveId" clId="{4511F62A-5F64-4CBE-8178-149F62D4D9A1}" dt="2021-12-15T12:03:32.954" v="2026" actId="20577"/>
          <ac:spMkLst>
            <pc:docMk/>
            <pc:sldMk cId="2323957236" sldId="305"/>
            <ac:spMk id="29" creationId="{70F0266E-42CA-43ED-9885-BBAFB9CB3983}"/>
          </ac:spMkLst>
        </pc:spChg>
        <pc:spChg chg="add mod">
          <ac:chgData name="Paul Bloemers" userId="fe3832ff3b233e04" providerId="LiveId" clId="{4511F62A-5F64-4CBE-8178-149F62D4D9A1}" dt="2021-12-15T10:05:11.949" v="1155"/>
          <ac:spMkLst>
            <pc:docMk/>
            <pc:sldMk cId="2323957236" sldId="305"/>
            <ac:spMk id="35" creationId="{2A2FFD9D-1781-4166-AA0E-38E491F8598D}"/>
          </ac:spMkLst>
        </pc:spChg>
        <pc:graphicFrameChg chg="add del mod modGraphic">
          <ac:chgData name="Paul Bloemers" userId="fe3832ff3b233e04" providerId="LiveId" clId="{4511F62A-5F64-4CBE-8178-149F62D4D9A1}" dt="2021-12-15T10:05:06.173" v="1150" actId="21"/>
          <ac:graphicFrameMkLst>
            <pc:docMk/>
            <pc:sldMk cId="2323957236" sldId="305"/>
            <ac:graphicFrameMk id="9" creationId="{83CFBB4E-4E77-479C-94B2-2A29AA059A17}"/>
          </ac:graphicFrameMkLst>
        </pc:graphicFrameChg>
        <pc:graphicFrameChg chg="add mod modGraphic">
          <ac:chgData name="Paul Bloemers" userId="fe3832ff3b233e04" providerId="LiveId" clId="{4511F62A-5F64-4CBE-8178-149F62D4D9A1}" dt="2021-12-15T10:05:48.113" v="1170" actId="20577"/>
          <ac:graphicFrameMkLst>
            <pc:docMk/>
            <pc:sldMk cId="2323957236" sldId="305"/>
            <ac:graphicFrameMk id="30" creationId="{F107AC45-2437-4EB4-A0A6-616E91F98787}"/>
          </ac:graphicFrameMkLst>
        </pc:graphicFrameChg>
        <pc:picChg chg="add del mod">
          <ac:chgData name="Paul Bloemers" userId="fe3832ff3b233e04" providerId="LiveId" clId="{4511F62A-5F64-4CBE-8178-149F62D4D9A1}" dt="2021-12-15T08:14:27.200" v="965" actId="478"/>
          <ac:picMkLst>
            <pc:docMk/>
            <pc:sldMk cId="2323957236" sldId="305"/>
            <ac:picMk id="16" creationId="{E2D3AD38-09AB-46F6-BCBB-B184F53E1CB9}"/>
          </ac:picMkLst>
        </pc:picChg>
        <pc:picChg chg="add del mod">
          <ac:chgData name="Paul Bloemers" userId="fe3832ff3b233e04" providerId="LiveId" clId="{4511F62A-5F64-4CBE-8178-149F62D4D9A1}" dt="2021-12-15T08:14:25.067" v="964" actId="478"/>
          <ac:picMkLst>
            <pc:docMk/>
            <pc:sldMk cId="2323957236" sldId="305"/>
            <ac:picMk id="23" creationId="{83D98877-F7F8-4948-884B-1FCC22503554}"/>
          </ac:picMkLst>
        </pc:picChg>
        <pc:picChg chg="add del mod">
          <ac:chgData name="Paul Bloemers" userId="fe3832ff3b233e04" providerId="LiveId" clId="{4511F62A-5F64-4CBE-8178-149F62D4D9A1}" dt="2021-12-15T10:05:06.173" v="1150" actId="21"/>
          <ac:picMkLst>
            <pc:docMk/>
            <pc:sldMk cId="2323957236" sldId="305"/>
            <ac:picMk id="25" creationId="{CAF295B7-DE7F-4F68-A3AD-FCBEC38A201E}"/>
          </ac:picMkLst>
        </pc:picChg>
        <pc:picChg chg="add del mod ord modCrop">
          <ac:chgData name="Paul Bloemers" userId="fe3832ff3b233e04" providerId="LiveId" clId="{4511F62A-5F64-4CBE-8178-149F62D4D9A1}" dt="2021-12-15T10:05:06.173" v="1150" actId="21"/>
          <ac:picMkLst>
            <pc:docMk/>
            <pc:sldMk cId="2323957236" sldId="305"/>
            <ac:picMk id="27" creationId="{5FE579CC-7E3E-4D69-B3E7-78C86EC0ABFC}"/>
          </ac:picMkLst>
        </pc:picChg>
        <pc:picChg chg="add mod">
          <ac:chgData name="Paul Bloemers" userId="fe3832ff3b233e04" providerId="LiveId" clId="{4511F62A-5F64-4CBE-8178-149F62D4D9A1}" dt="2021-12-15T10:05:11.949" v="1155"/>
          <ac:picMkLst>
            <pc:docMk/>
            <pc:sldMk cId="2323957236" sldId="305"/>
            <ac:picMk id="36" creationId="{40961BD4-F5AB-4F6F-A437-FFECAE300BCB}"/>
          </ac:picMkLst>
        </pc:picChg>
        <pc:picChg chg="add mod">
          <ac:chgData name="Paul Bloemers" userId="fe3832ff3b233e04" providerId="LiveId" clId="{4511F62A-5F64-4CBE-8178-149F62D4D9A1}" dt="2021-12-15T10:05:11.949" v="1155"/>
          <ac:picMkLst>
            <pc:docMk/>
            <pc:sldMk cId="2323957236" sldId="305"/>
            <ac:picMk id="37" creationId="{2B77E518-766D-4C3B-872C-57C231D3988F}"/>
          </ac:picMkLst>
        </pc:picChg>
        <pc:cxnChg chg="add del mod">
          <ac:chgData name="Paul Bloemers" userId="fe3832ff3b233e04" providerId="LiveId" clId="{4511F62A-5F64-4CBE-8178-149F62D4D9A1}" dt="2021-12-15T10:05:06.173" v="1150" actId="21"/>
          <ac:cxnSpMkLst>
            <pc:docMk/>
            <pc:sldMk cId="2323957236" sldId="305"/>
            <ac:cxnSpMk id="10" creationId="{8252327E-CBDF-45A1-BBB1-903B30D94929}"/>
          </ac:cxnSpMkLst>
        </pc:cxnChg>
        <pc:cxnChg chg="add del mod">
          <ac:chgData name="Paul Bloemers" userId="fe3832ff3b233e04" providerId="LiveId" clId="{4511F62A-5F64-4CBE-8178-149F62D4D9A1}" dt="2021-12-15T10:05:06.173" v="1150" actId="21"/>
          <ac:cxnSpMkLst>
            <pc:docMk/>
            <pc:sldMk cId="2323957236" sldId="305"/>
            <ac:cxnSpMk id="11" creationId="{BD685E97-98A3-4199-9983-7A1F01668A9C}"/>
          </ac:cxnSpMkLst>
        </pc:cxnChg>
        <pc:cxnChg chg="add del mod">
          <ac:chgData name="Paul Bloemers" userId="fe3832ff3b233e04" providerId="LiveId" clId="{4511F62A-5F64-4CBE-8178-149F62D4D9A1}" dt="2021-12-15T10:05:06.173" v="1150" actId="21"/>
          <ac:cxnSpMkLst>
            <pc:docMk/>
            <pc:sldMk cId="2323957236" sldId="305"/>
            <ac:cxnSpMk id="19" creationId="{6062CD6D-8BF3-4E71-8219-F4C5A184DCC7}"/>
          </ac:cxnSpMkLst>
        </pc:cxnChg>
        <pc:cxnChg chg="add del mod">
          <ac:chgData name="Paul Bloemers" userId="fe3832ff3b233e04" providerId="LiveId" clId="{4511F62A-5F64-4CBE-8178-149F62D4D9A1}" dt="2021-12-15T10:05:06.173" v="1150" actId="21"/>
          <ac:cxnSpMkLst>
            <pc:docMk/>
            <pc:sldMk cId="2323957236" sldId="305"/>
            <ac:cxnSpMk id="22" creationId="{88F8E7F5-82DA-4B7D-899C-491CA78E6E04}"/>
          </ac:cxnSpMkLst>
        </pc:cxnChg>
        <pc:cxnChg chg="add mod">
          <ac:chgData name="Paul Bloemers" userId="fe3832ff3b233e04" providerId="LiveId" clId="{4511F62A-5F64-4CBE-8178-149F62D4D9A1}" dt="2021-12-15T10:05:11.949" v="1155"/>
          <ac:cxnSpMkLst>
            <pc:docMk/>
            <pc:sldMk cId="2323957236" sldId="305"/>
            <ac:cxnSpMk id="31" creationId="{38141DEC-DE27-4FF9-8DA2-965414159015}"/>
          </ac:cxnSpMkLst>
        </pc:cxnChg>
        <pc:cxnChg chg="add mod">
          <ac:chgData name="Paul Bloemers" userId="fe3832ff3b233e04" providerId="LiveId" clId="{4511F62A-5F64-4CBE-8178-149F62D4D9A1}" dt="2021-12-15T10:05:11.949" v="1155"/>
          <ac:cxnSpMkLst>
            <pc:docMk/>
            <pc:sldMk cId="2323957236" sldId="305"/>
            <ac:cxnSpMk id="32" creationId="{A84C8946-AA75-4EDE-9706-AD5EF2197B37}"/>
          </ac:cxnSpMkLst>
        </pc:cxnChg>
        <pc:cxnChg chg="add mod">
          <ac:chgData name="Paul Bloemers" userId="fe3832ff3b233e04" providerId="LiveId" clId="{4511F62A-5F64-4CBE-8178-149F62D4D9A1}" dt="2021-12-15T10:05:11.949" v="1155"/>
          <ac:cxnSpMkLst>
            <pc:docMk/>
            <pc:sldMk cId="2323957236" sldId="305"/>
            <ac:cxnSpMk id="33" creationId="{539FB3A7-6EFA-4F20-A9D3-0C253BF05874}"/>
          </ac:cxnSpMkLst>
        </pc:cxnChg>
        <pc:cxnChg chg="add mod">
          <ac:chgData name="Paul Bloemers" userId="fe3832ff3b233e04" providerId="LiveId" clId="{4511F62A-5F64-4CBE-8178-149F62D4D9A1}" dt="2021-12-15T10:05:11.949" v="1155"/>
          <ac:cxnSpMkLst>
            <pc:docMk/>
            <pc:sldMk cId="2323957236" sldId="305"/>
            <ac:cxnSpMk id="34" creationId="{4C771437-F687-4CFC-B950-28DB93016B70}"/>
          </ac:cxnSpMkLst>
        </pc:cxnChg>
      </pc:sldChg>
      <pc:sldMasterChg chg="add addSldLayout">
        <pc:chgData name="Paul Bloemers" userId="fe3832ff3b233e04" providerId="LiveId" clId="{4511F62A-5F64-4CBE-8178-149F62D4D9A1}" dt="2021-12-14T10:23:45.963" v="86" actId="27028"/>
        <pc:sldMasterMkLst>
          <pc:docMk/>
          <pc:sldMasterMk cId="3477480573" sldId="2147483660"/>
        </pc:sldMasterMkLst>
        <pc:sldLayoutChg chg="add">
          <pc:chgData name="Paul Bloemers" userId="fe3832ff3b233e04" providerId="LiveId" clId="{4511F62A-5F64-4CBE-8178-149F62D4D9A1}" dt="2021-12-14T10:19:11.129" v="45" actId="27028"/>
          <pc:sldLayoutMkLst>
            <pc:docMk/>
            <pc:sldMasterMk cId="3477480573" sldId="2147483660"/>
            <pc:sldLayoutMk cId="2260212286" sldId="2147483664"/>
          </pc:sldLayoutMkLst>
        </pc:sldLayoutChg>
        <pc:sldLayoutChg chg="add">
          <pc:chgData name="Paul Bloemers" userId="fe3832ff3b233e04" providerId="LiveId" clId="{4511F62A-5F64-4CBE-8178-149F62D4D9A1}" dt="2021-12-14T10:23:44.954" v="84" actId="27028"/>
          <pc:sldLayoutMkLst>
            <pc:docMk/>
            <pc:sldMasterMk cId="3477480573" sldId="2147483660"/>
            <pc:sldLayoutMk cId="1941411627" sldId="2147483665"/>
          </pc:sldLayoutMkLst>
        </pc:sldLayoutChg>
        <pc:sldLayoutChg chg="add">
          <pc:chgData name="Paul Bloemers" userId="fe3832ff3b233e04" providerId="LiveId" clId="{4511F62A-5F64-4CBE-8178-149F62D4D9A1}" dt="2021-12-14T10:23:45.963" v="86" actId="27028"/>
          <pc:sldLayoutMkLst>
            <pc:docMk/>
            <pc:sldMasterMk cId="3477480573" sldId="2147483660"/>
            <pc:sldLayoutMk cId="666490970" sldId="2147483667"/>
          </pc:sldLayoutMkLst>
        </pc:sldLayoutChg>
        <pc:sldLayoutChg chg="add">
          <pc:chgData name="Paul Bloemers" userId="fe3832ff3b233e04" providerId="LiveId" clId="{4511F62A-5F64-4CBE-8178-149F62D4D9A1}" dt="2021-12-14T10:22:07.339" v="79" actId="27028"/>
          <pc:sldLayoutMkLst>
            <pc:docMk/>
            <pc:sldMasterMk cId="3477480573" sldId="2147483660"/>
            <pc:sldLayoutMk cId="2007998993" sldId="2147483671"/>
          </pc:sldLayoutMkLst>
        </pc:sldLayoutChg>
      </pc:sldMasterChg>
      <pc:sldMasterChg chg="modSldLayout">
        <pc:chgData name="Paul Bloemers" userId="fe3832ff3b233e04" providerId="LiveId" clId="{4511F62A-5F64-4CBE-8178-149F62D4D9A1}" dt="2021-12-15T11:18:07.177" v="1743" actId="20577"/>
        <pc:sldMasterMkLst>
          <pc:docMk/>
          <pc:sldMasterMk cId="3885006719" sldId="2147483705"/>
        </pc:sldMasterMkLst>
        <pc:sldLayoutChg chg="addSp modSp mod">
          <pc:chgData name="Paul Bloemers" userId="fe3832ff3b233e04" providerId="LiveId" clId="{4511F62A-5F64-4CBE-8178-149F62D4D9A1}" dt="2021-12-15T11:18:07.177" v="1743" actId="20577"/>
          <pc:sldLayoutMkLst>
            <pc:docMk/>
            <pc:sldMasterMk cId="3885006719" sldId="2147483705"/>
            <pc:sldLayoutMk cId="3016377861" sldId="2147483707"/>
          </pc:sldLayoutMkLst>
          <pc:spChg chg="add mod">
            <ac:chgData name="Paul Bloemers" userId="fe3832ff3b233e04" providerId="LiveId" clId="{4511F62A-5F64-4CBE-8178-149F62D4D9A1}" dt="2021-12-15T11:18:07.177" v="1743" actId="20577"/>
            <ac:spMkLst>
              <pc:docMk/>
              <pc:sldMasterMk cId="3885006719" sldId="2147483705"/>
              <pc:sldLayoutMk cId="3016377861" sldId="2147483707"/>
              <ac:spMk id="15" creationId="{58739355-21F6-45FD-A975-7DF6D4EC9D05}"/>
            </ac:spMkLst>
          </pc:spChg>
          <pc:spChg chg="add mod">
            <ac:chgData name="Paul Bloemers" userId="fe3832ff3b233e04" providerId="LiveId" clId="{4511F62A-5F64-4CBE-8178-149F62D4D9A1}" dt="2021-12-15T11:18:04.885" v="1742" actId="1076"/>
            <ac:spMkLst>
              <pc:docMk/>
              <pc:sldMasterMk cId="3885006719" sldId="2147483705"/>
              <pc:sldLayoutMk cId="3016377861" sldId="2147483707"/>
              <ac:spMk id="24" creationId="{35BA5B3E-DB57-4E5D-9D4C-4FE8E265262B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3832ff3b233e04/ECOLOK@1drive/3hv.econlokaal/grafieken%20maken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/>
              <a:t>organisatiegraad</a:t>
            </a:r>
            <a:br>
              <a:rPr lang="nl-NL"/>
            </a:br>
            <a:r>
              <a:rPr lang="nl-NL" sz="1200"/>
              <a:t>(in % werknemers)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'[grafieken maken.xlsm]organisatiegraad'!$B$1</c:f>
              <c:strCache>
                <c:ptCount val="1"/>
                <c:pt idx="0">
                  <c:v>% van werknemers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maken.xlsm]organisatiegraad'!$A$2:$A$12</c:f>
              <c:numCache>
                <c:formatCode>General</c:formatCode>
                <c:ptCount val="11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</c:numCache>
            </c:numRef>
          </c:cat>
          <c:val>
            <c:numRef>
              <c:f>'[grafieken maken.xlsm]organisatiegraad'!$B$2:$B$12</c:f>
              <c:numCache>
                <c:formatCode>General</c:formatCode>
                <c:ptCount val="11"/>
                <c:pt idx="0">
                  <c:v>36</c:v>
                </c:pt>
                <c:pt idx="1">
                  <c:v>36</c:v>
                </c:pt>
                <c:pt idx="2">
                  <c:v>34</c:v>
                </c:pt>
                <c:pt idx="3">
                  <c:v>26</c:v>
                </c:pt>
                <c:pt idx="4">
                  <c:v>24</c:v>
                </c:pt>
                <c:pt idx="5">
                  <c:v>28</c:v>
                </c:pt>
                <c:pt idx="6">
                  <c:v>25</c:v>
                </c:pt>
                <c:pt idx="7">
                  <c:v>24</c:v>
                </c:pt>
                <c:pt idx="8">
                  <c:v>21</c:v>
                </c:pt>
                <c:pt idx="9">
                  <c:v>20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B-4E1F-A13A-49CE3330B5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73691904"/>
        <c:axId val="671168784"/>
      </c:barChart>
      <c:catAx>
        <c:axId val="14736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1168784"/>
        <c:crosses val="autoZero"/>
        <c:auto val="1"/>
        <c:lblAlgn val="ctr"/>
        <c:lblOffset val="100"/>
        <c:noMultiLvlLbl val="0"/>
      </c:catAx>
      <c:valAx>
        <c:axId val="67116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36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82DB4-216F-422B-9F67-0720F8714AD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0CCEC26-BBA5-4893-A5B0-903020747B4C}">
      <dgm:prSet phldrT="[Tekst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nl-NL" dirty="0" err="1"/>
            <a:t>Pharma</a:t>
          </a:r>
          <a:endParaRPr lang="nl-NL" dirty="0"/>
        </a:p>
      </dgm:t>
    </dgm:pt>
    <dgm:pt modelId="{AD6AE7EA-A4AB-4503-A278-F8C4A31F3AA8}" type="parTrans" cxnId="{6BA6A485-18D9-4BDB-AE5C-520DE2C5B73C}">
      <dgm:prSet/>
      <dgm:spPr/>
      <dgm:t>
        <a:bodyPr/>
        <a:lstStyle/>
        <a:p>
          <a:endParaRPr lang="nl-NL"/>
        </a:p>
      </dgm:t>
    </dgm:pt>
    <dgm:pt modelId="{D3AFA034-DF4D-40AE-9A77-C69A4D7EB918}" type="sibTrans" cxnId="{6BA6A485-18D9-4BDB-AE5C-520DE2C5B73C}">
      <dgm:prSet/>
      <dgm:spPr/>
      <dgm:t>
        <a:bodyPr/>
        <a:lstStyle/>
        <a:p>
          <a:endParaRPr lang="nl-NL"/>
        </a:p>
      </dgm:t>
    </dgm:pt>
    <dgm:pt modelId="{9E6691A5-A70B-4DA1-89BE-26771E66590F}">
      <dgm:prSet phldrT="[Tekst]"/>
      <dgm:spPr/>
      <dgm:t>
        <a:bodyPr/>
        <a:lstStyle/>
        <a:p>
          <a:r>
            <a:rPr lang="nl-NL" dirty="0"/>
            <a:t>Care</a:t>
          </a:r>
        </a:p>
      </dgm:t>
    </dgm:pt>
    <dgm:pt modelId="{02A53CB3-3417-400E-AABD-1B1F29B784B5}" type="parTrans" cxnId="{1FA02528-39F5-4F8F-B222-67AD7B3C5B30}">
      <dgm:prSet/>
      <dgm:spPr>
        <a:ln>
          <a:solidFill>
            <a:srgbClr val="C00000"/>
          </a:solidFill>
        </a:ln>
      </dgm:spPr>
      <dgm:t>
        <a:bodyPr/>
        <a:lstStyle/>
        <a:p>
          <a:endParaRPr lang="nl-NL"/>
        </a:p>
      </dgm:t>
    </dgm:pt>
    <dgm:pt modelId="{5E5D4CDD-8580-42B2-9525-243ED4A8D4F2}" type="sibTrans" cxnId="{1FA02528-39F5-4F8F-B222-67AD7B3C5B30}">
      <dgm:prSet/>
      <dgm:spPr/>
      <dgm:t>
        <a:bodyPr/>
        <a:lstStyle/>
        <a:p>
          <a:endParaRPr lang="nl-NL"/>
        </a:p>
      </dgm:t>
    </dgm:pt>
    <dgm:pt modelId="{62D53248-0188-482F-81A4-50829592FA9D}">
      <dgm:prSet phldrT="[Teks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</a:rPr>
            <a:t>-200 </a:t>
          </a:r>
          <a:r>
            <a:rPr lang="nl-NL" sz="1600" kern="1200" dirty="0">
              <a:solidFill>
                <a:schemeClr val="tx1"/>
              </a:solidFill>
            </a:rPr>
            <a:t>,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-200</a:t>
          </a:r>
        </a:p>
      </dgm:t>
    </dgm:pt>
    <dgm:pt modelId="{CE943CE6-C0D3-456E-A8BD-C55F6D090B99}" type="parTrans" cxnId="{EA64E442-0FDC-4910-A509-0624384EC848}">
      <dgm:prSet/>
      <dgm:spPr/>
      <dgm:t>
        <a:bodyPr/>
        <a:lstStyle/>
        <a:p>
          <a:endParaRPr lang="nl-NL"/>
        </a:p>
      </dgm:t>
    </dgm:pt>
    <dgm:pt modelId="{6A77547E-0AAF-4BEF-8E3A-D37A3F5CFCCC}" type="sibTrans" cxnId="{EA64E442-0FDC-4910-A509-0624384EC848}">
      <dgm:prSet/>
      <dgm:spPr/>
      <dgm:t>
        <a:bodyPr/>
        <a:lstStyle/>
        <a:p>
          <a:endParaRPr lang="nl-NL"/>
        </a:p>
      </dgm:t>
    </dgm:pt>
    <dgm:pt modelId="{EAC81D1B-791B-4928-9006-E9717C469BD7}">
      <dgm:prSet phldrT="[Teks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250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chemeClr val="tx1"/>
              </a:solidFill>
            </a:rPr>
            <a:t>,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300</a:t>
          </a:r>
        </a:p>
      </dgm:t>
    </dgm:pt>
    <dgm:pt modelId="{018CB49D-BAA2-4D92-A6D1-3623CAAB2776}" type="parTrans" cxnId="{B5175C5E-B8D3-4DC5-ABC9-83AA301047FB}">
      <dgm:prSet/>
      <dgm:spPr/>
      <dgm:t>
        <a:bodyPr/>
        <a:lstStyle/>
        <a:p>
          <a:endParaRPr lang="nl-NL"/>
        </a:p>
      </dgm:t>
    </dgm:pt>
    <dgm:pt modelId="{732308D4-4907-4B20-A9C6-057E8826152C}" type="sibTrans" cxnId="{B5175C5E-B8D3-4DC5-ABC9-83AA301047FB}">
      <dgm:prSet/>
      <dgm:spPr/>
      <dgm:t>
        <a:bodyPr/>
        <a:lstStyle/>
        <a:p>
          <a:endParaRPr lang="nl-NL"/>
        </a:p>
      </dgm:t>
    </dgm:pt>
    <dgm:pt modelId="{53C59EE1-BD86-46E7-9737-5ED28738A081}">
      <dgm:prSet phldrT="[Tekst]"/>
      <dgm:spPr/>
      <dgm:t>
        <a:bodyPr/>
        <a:lstStyle/>
        <a:p>
          <a:r>
            <a:rPr lang="nl-NL" dirty="0"/>
            <a:t>Care</a:t>
          </a:r>
        </a:p>
      </dgm:t>
    </dgm:pt>
    <dgm:pt modelId="{BCE44E65-39F4-406C-AB1F-A0521C01C32B}" type="parTrans" cxnId="{5109DB40-A24E-4916-9D27-5531E9CA8D8B}">
      <dgm:prSet/>
      <dgm:spPr>
        <a:ln>
          <a:solidFill>
            <a:srgbClr val="C00000"/>
          </a:solidFill>
        </a:ln>
      </dgm:spPr>
      <dgm:t>
        <a:bodyPr/>
        <a:lstStyle/>
        <a:p>
          <a:endParaRPr lang="nl-NL"/>
        </a:p>
      </dgm:t>
    </dgm:pt>
    <dgm:pt modelId="{B12371C9-7974-414A-B42F-2CB3ECD23DDE}" type="sibTrans" cxnId="{5109DB40-A24E-4916-9D27-5531E9CA8D8B}">
      <dgm:prSet/>
      <dgm:spPr/>
      <dgm:t>
        <a:bodyPr/>
        <a:lstStyle/>
        <a:p>
          <a:endParaRPr lang="nl-NL"/>
        </a:p>
      </dgm:t>
    </dgm:pt>
    <dgm:pt modelId="{2E7F020A-73D2-4756-90B8-228A18BBCFED}">
      <dgm:prSet phldrT="[Teks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300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250</a:t>
          </a:r>
        </a:p>
      </dgm:t>
    </dgm:pt>
    <dgm:pt modelId="{AF27A818-46C1-45EF-83BF-C5CB780CE7A5}" type="parTrans" cxnId="{A3E62C02-8BA6-4848-8C21-21E32020B192}">
      <dgm:prSet/>
      <dgm:spPr/>
      <dgm:t>
        <a:bodyPr/>
        <a:lstStyle/>
        <a:p>
          <a:endParaRPr lang="nl-NL"/>
        </a:p>
      </dgm:t>
    </dgm:pt>
    <dgm:pt modelId="{32A282A9-15FF-4C1E-A4CE-2188D4B1A13D}" type="sibTrans" cxnId="{A3E62C02-8BA6-4848-8C21-21E32020B192}">
      <dgm:prSet/>
      <dgm:spPr/>
      <dgm:t>
        <a:bodyPr/>
        <a:lstStyle/>
        <a:p>
          <a:endParaRPr lang="nl-NL"/>
        </a:p>
      </dgm:t>
    </dgm:pt>
    <dgm:pt modelId="{81A72B6D-67A6-4963-B65F-5F4487856AAB}">
      <dgm:prSet/>
      <dgm:spPr/>
      <dgm:t>
        <a:bodyPr/>
        <a:lstStyle/>
        <a:p>
          <a:r>
            <a:rPr lang="nl-NL" dirty="0"/>
            <a:t>Care</a:t>
          </a:r>
        </a:p>
      </dgm:t>
    </dgm:pt>
    <dgm:pt modelId="{3D16D2B9-1A57-4703-8EDF-BDFB7B9CD70B}" type="parTrans" cxnId="{530B17DC-E62B-45A6-80C7-BC78CEBE7888}">
      <dgm:prSet/>
      <dgm:spPr>
        <a:ln>
          <a:solidFill>
            <a:srgbClr val="C00000"/>
          </a:solidFill>
        </a:ln>
      </dgm:spPr>
      <dgm:t>
        <a:bodyPr/>
        <a:lstStyle/>
        <a:p>
          <a:endParaRPr lang="nl-NL"/>
        </a:p>
      </dgm:t>
    </dgm:pt>
    <dgm:pt modelId="{DE99210E-F5B6-4D5C-A000-CCF9E1724505}" type="sibTrans" cxnId="{530B17DC-E62B-45A6-80C7-BC78CEBE7888}">
      <dgm:prSet/>
      <dgm:spPr/>
      <dgm:t>
        <a:bodyPr/>
        <a:lstStyle/>
        <a:p>
          <a:endParaRPr lang="nl-NL"/>
        </a:p>
      </dgm:t>
    </dgm:pt>
    <dgm:pt modelId="{D0901828-5989-48D0-B438-566D2A43C7A9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-400</a:t>
          </a:r>
          <a:r>
            <a:rPr lang="nl-NL" sz="16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nl-NL" sz="1600" kern="1200" dirty="0">
              <a:solidFill>
                <a:schemeClr val="tx1"/>
              </a:solidFill>
            </a:rPr>
            <a:t>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-400</a:t>
          </a:r>
        </a:p>
      </dgm:t>
    </dgm:pt>
    <dgm:pt modelId="{7A987E73-E9A1-4909-8E47-4E9E31C08CEC}" type="parTrans" cxnId="{A5373D31-E3A3-4537-A3DB-F4A22E656019}">
      <dgm:prSet/>
      <dgm:spPr/>
      <dgm:t>
        <a:bodyPr/>
        <a:lstStyle/>
        <a:p>
          <a:endParaRPr lang="nl-NL"/>
        </a:p>
      </dgm:t>
    </dgm:pt>
    <dgm:pt modelId="{4CA150F5-1BCB-4B60-BE50-6DB468652DD8}" type="sibTrans" cxnId="{A5373D31-E3A3-4537-A3DB-F4A22E656019}">
      <dgm:prSet/>
      <dgm:spPr/>
      <dgm:t>
        <a:bodyPr/>
        <a:lstStyle/>
        <a:p>
          <a:endParaRPr lang="nl-NL"/>
        </a:p>
      </dgm:t>
    </dgm:pt>
    <dgm:pt modelId="{C68FD7E8-6679-45BC-B38F-DE97022E6427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250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300</a:t>
          </a:r>
        </a:p>
      </dgm:t>
    </dgm:pt>
    <dgm:pt modelId="{3534D60A-D4FC-44EA-B4FB-060FA188DC46}" type="parTrans" cxnId="{E4609A56-4FD5-48AF-B7DC-13DC024E6B85}">
      <dgm:prSet/>
      <dgm:spPr/>
      <dgm:t>
        <a:bodyPr/>
        <a:lstStyle/>
        <a:p>
          <a:endParaRPr lang="nl-NL"/>
        </a:p>
      </dgm:t>
    </dgm:pt>
    <dgm:pt modelId="{5F037755-E16D-4A37-B812-DF2BE2E0632B}" type="sibTrans" cxnId="{E4609A56-4FD5-48AF-B7DC-13DC024E6B85}">
      <dgm:prSet/>
      <dgm:spPr/>
      <dgm:t>
        <a:bodyPr/>
        <a:lstStyle/>
        <a:p>
          <a:endParaRPr lang="nl-NL"/>
        </a:p>
      </dgm:t>
    </dgm:pt>
    <dgm:pt modelId="{C1DFE60E-A950-4E33-80FC-8001AEFE3184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200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400</a:t>
          </a:r>
        </a:p>
      </dgm:t>
    </dgm:pt>
    <dgm:pt modelId="{32820198-BBDB-42BF-B175-22851D1AB079}" type="parTrans" cxnId="{70089A2B-E25B-463F-85E6-5B6042FC5D6B}">
      <dgm:prSet/>
      <dgm:spPr/>
      <dgm:t>
        <a:bodyPr/>
        <a:lstStyle/>
        <a:p>
          <a:endParaRPr lang="nl-NL"/>
        </a:p>
      </dgm:t>
    </dgm:pt>
    <dgm:pt modelId="{94ED33BC-3AD0-42F3-8DEE-1DA0E2546824}" type="sibTrans" cxnId="{70089A2B-E25B-463F-85E6-5B6042FC5D6B}">
      <dgm:prSet/>
      <dgm:spPr/>
      <dgm:t>
        <a:bodyPr/>
        <a:lstStyle/>
        <a:p>
          <a:endParaRPr lang="nl-NL"/>
        </a:p>
      </dgm:t>
    </dgm:pt>
    <dgm:pt modelId="{5E623797-53BA-4C8A-84A8-F7F200100941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400</a:t>
          </a:r>
          <a:r>
            <a:rPr lang="nl-NL" sz="1600" kern="1200" dirty="0">
              <a:solidFill>
                <a:schemeClr val="tx1"/>
              </a:solidFill>
            </a:rPr>
            <a:t> ,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200</a:t>
          </a:r>
        </a:p>
      </dgm:t>
    </dgm:pt>
    <dgm:pt modelId="{2BDAD000-63FD-4BDD-A40E-6999B6F35FA2}" type="parTrans" cxnId="{233CBC52-CC25-49C5-B070-976C57C2D845}">
      <dgm:prSet/>
      <dgm:spPr/>
      <dgm:t>
        <a:bodyPr/>
        <a:lstStyle/>
        <a:p>
          <a:endParaRPr lang="nl-NL"/>
        </a:p>
      </dgm:t>
    </dgm:pt>
    <dgm:pt modelId="{89E0CE6A-C989-4BB0-9721-D7AB68232A98}" type="sibTrans" cxnId="{233CBC52-CC25-49C5-B070-976C57C2D845}">
      <dgm:prSet/>
      <dgm:spPr/>
      <dgm:t>
        <a:bodyPr/>
        <a:lstStyle/>
        <a:p>
          <a:endParaRPr lang="nl-NL"/>
        </a:p>
      </dgm:t>
    </dgm:pt>
    <dgm:pt modelId="{F55E3636-5EF2-41F7-A031-BB1412B78BA8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300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250</a:t>
          </a:r>
        </a:p>
      </dgm:t>
    </dgm:pt>
    <dgm:pt modelId="{D9826F6F-B838-4BC7-BB81-3F78CADFF790}" type="parTrans" cxnId="{C8CE0A71-6F4E-40DD-B807-CF5ED1C6202A}">
      <dgm:prSet/>
      <dgm:spPr/>
      <dgm:t>
        <a:bodyPr/>
        <a:lstStyle/>
        <a:p>
          <a:endParaRPr lang="nl-NL"/>
        </a:p>
      </dgm:t>
    </dgm:pt>
    <dgm:pt modelId="{CFE53939-0D42-4D69-B356-9E8B9D029E81}" type="sibTrans" cxnId="{C8CE0A71-6F4E-40DD-B807-CF5ED1C6202A}">
      <dgm:prSet/>
      <dgm:spPr/>
      <dgm:t>
        <a:bodyPr/>
        <a:lstStyle/>
        <a:p>
          <a:endParaRPr lang="nl-NL"/>
        </a:p>
      </dgm:t>
    </dgm:pt>
    <dgm:pt modelId="{7A6A7A46-B8E1-4D7B-BD8E-C135637774A4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-300</a:t>
          </a:r>
          <a:r>
            <a:rPr lang="nl-NL" sz="16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nl-NL" sz="1600" kern="1200" dirty="0">
              <a:solidFill>
                <a:schemeClr val="tx1"/>
              </a:solidFill>
            </a:rPr>
            <a:t>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-300</a:t>
          </a:r>
        </a:p>
      </dgm:t>
    </dgm:pt>
    <dgm:pt modelId="{6A2ECB6B-A7E3-4A34-B277-2EC3FC299463}" type="parTrans" cxnId="{38CC73D7-16A3-43CC-A465-7DFB0BA6090C}">
      <dgm:prSet/>
      <dgm:spPr/>
      <dgm:t>
        <a:bodyPr/>
        <a:lstStyle/>
        <a:p>
          <a:endParaRPr lang="nl-NL"/>
        </a:p>
      </dgm:t>
    </dgm:pt>
    <dgm:pt modelId="{81E406EB-1D21-4F2D-A504-5F151948C0DF}" type="sibTrans" cxnId="{38CC73D7-16A3-43CC-A465-7DFB0BA6090C}">
      <dgm:prSet/>
      <dgm:spPr/>
      <dgm:t>
        <a:bodyPr/>
        <a:lstStyle/>
        <a:p>
          <a:endParaRPr lang="nl-NL"/>
        </a:p>
      </dgm:t>
    </dgm:pt>
    <dgm:pt modelId="{29C63C26-3FF1-4747-8492-6A9CE4124095}" type="pres">
      <dgm:prSet presAssocID="{FEA82DB4-216F-422B-9F67-0720F8714A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D43812-C5DF-47AE-B413-8FB15D4CD192}" type="pres">
      <dgm:prSet presAssocID="{B0CCEC26-BBA5-4893-A5B0-903020747B4C}" presName="root1" presStyleCnt="0"/>
      <dgm:spPr/>
    </dgm:pt>
    <dgm:pt modelId="{01F762D2-C298-4BFB-ADE8-F9027F995579}" type="pres">
      <dgm:prSet presAssocID="{B0CCEC26-BBA5-4893-A5B0-903020747B4C}" presName="LevelOneTextNode" presStyleLbl="node0" presStyleIdx="0" presStyleCnt="1" custLinFactX="-177922" custLinFactNeighborX="-200000" custLinFactNeighborY="-2082">
        <dgm:presLayoutVars>
          <dgm:chPref val="3"/>
        </dgm:presLayoutVars>
      </dgm:prSet>
      <dgm:spPr/>
    </dgm:pt>
    <dgm:pt modelId="{B8462737-7ABD-476A-8B83-3CC0690B35B9}" type="pres">
      <dgm:prSet presAssocID="{B0CCEC26-BBA5-4893-A5B0-903020747B4C}" presName="level2hierChild" presStyleCnt="0"/>
      <dgm:spPr/>
    </dgm:pt>
    <dgm:pt modelId="{4181CCFF-5711-4088-B10B-0D8CC520A7C8}" type="pres">
      <dgm:prSet presAssocID="{02A53CB3-3417-400E-AABD-1B1F29B784B5}" presName="conn2-1" presStyleLbl="parChTrans1D2" presStyleIdx="0" presStyleCnt="3"/>
      <dgm:spPr/>
    </dgm:pt>
    <dgm:pt modelId="{30EECC38-E87C-4B60-8387-D016B87FBB5F}" type="pres">
      <dgm:prSet presAssocID="{02A53CB3-3417-400E-AABD-1B1F29B784B5}" presName="connTx" presStyleLbl="parChTrans1D2" presStyleIdx="0" presStyleCnt="3"/>
      <dgm:spPr/>
    </dgm:pt>
    <dgm:pt modelId="{BBA9D9FB-2D46-4BE3-8D3F-E434F58FB2A1}" type="pres">
      <dgm:prSet presAssocID="{9E6691A5-A70B-4DA1-89BE-26771E66590F}" presName="root2" presStyleCnt="0"/>
      <dgm:spPr/>
    </dgm:pt>
    <dgm:pt modelId="{1A40BE8F-C425-4D84-AEE4-53467783134A}" type="pres">
      <dgm:prSet presAssocID="{9E6691A5-A70B-4DA1-89BE-26771E66590F}" presName="LevelTwoTextNode" presStyleLbl="node2" presStyleIdx="0" presStyleCnt="3" custLinFactNeighborX="-24408">
        <dgm:presLayoutVars>
          <dgm:chPref val="3"/>
        </dgm:presLayoutVars>
      </dgm:prSet>
      <dgm:spPr/>
    </dgm:pt>
    <dgm:pt modelId="{0F7F03FB-1F9B-49ED-BDFE-F7D2494C1BA0}" type="pres">
      <dgm:prSet presAssocID="{9E6691A5-A70B-4DA1-89BE-26771E66590F}" presName="level3hierChild" presStyleCnt="0"/>
      <dgm:spPr/>
    </dgm:pt>
    <dgm:pt modelId="{0F004FF8-4ACC-49BF-82CE-65D9CDD85E18}" type="pres">
      <dgm:prSet presAssocID="{CE943CE6-C0D3-456E-A8BD-C55F6D090B99}" presName="conn2-1" presStyleLbl="parChTrans1D3" presStyleIdx="0" presStyleCnt="9"/>
      <dgm:spPr/>
    </dgm:pt>
    <dgm:pt modelId="{05C9E68E-ABB8-4FFA-AE23-EC92CE27C128}" type="pres">
      <dgm:prSet presAssocID="{CE943CE6-C0D3-456E-A8BD-C55F6D090B99}" presName="connTx" presStyleLbl="parChTrans1D3" presStyleIdx="0" presStyleCnt="9"/>
      <dgm:spPr/>
    </dgm:pt>
    <dgm:pt modelId="{7A28663D-8AA4-491F-8BD9-C68A5502FDA2}" type="pres">
      <dgm:prSet presAssocID="{62D53248-0188-482F-81A4-50829592FA9D}" presName="root2" presStyleCnt="0"/>
      <dgm:spPr/>
    </dgm:pt>
    <dgm:pt modelId="{445C0AAF-51F4-4D80-A7CC-C6E6EB81ED4F}" type="pres">
      <dgm:prSet presAssocID="{62D53248-0188-482F-81A4-50829592FA9D}" presName="LevelTwoTextNode" presStyleLbl="node3" presStyleIdx="0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14EB0D4A-3A41-4A3C-9147-80961B16F65E}" type="pres">
      <dgm:prSet presAssocID="{62D53248-0188-482F-81A4-50829592FA9D}" presName="level3hierChild" presStyleCnt="0"/>
      <dgm:spPr/>
    </dgm:pt>
    <dgm:pt modelId="{B236F2E4-1ACB-44FB-8DB8-132F03B96DED}" type="pres">
      <dgm:prSet presAssocID="{018CB49D-BAA2-4D92-A6D1-3623CAAB2776}" presName="conn2-1" presStyleLbl="parChTrans1D3" presStyleIdx="1" presStyleCnt="9"/>
      <dgm:spPr/>
    </dgm:pt>
    <dgm:pt modelId="{600FEC7A-705A-4947-BF70-8CB816D23785}" type="pres">
      <dgm:prSet presAssocID="{018CB49D-BAA2-4D92-A6D1-3623CAAB2776}" presName="connTx" presStyleLbl="parChTrans1D3" presStyleIdx="1" presStyleCnt="9"/>
      <dgm:spPr/>
    </dgm:pt>
    <dgm:pt modelId="{A5F6ACA1-575F-4225-B002-CD6C6B01D35B}" type="pres">
      <dgm:prSet presAssocID="{EAC81D1B-791B-4928-9006-E9717C469BD7}" presName="root2" presStyleCnt="0"/>
      <dgm:spPr/>
    </dgm:pt>
    <dgm:pt modelId="{4BA29CB9-D14F-4546-AC38-E7044D895E4D}" type="pres">
      <dgm:prSet presAssocID="{EAC81D1B-791B-4928-9006-E9717C469BD7}" presName="LevelTwoTextNode" presStyleLbl="node3" presStyleIdx="1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DFB30D2B-EE12-4DE4-9AAC-5529B1166B20}" type="pres">
      <dgm:prSet presAssocID="{EAC81D1B-791B-4928-9006-E9717C469BD7}" presName="level3hierChild" presStyleCnt="0"/>
      <dgm:spPr/>
    </dgm:pt>
    <dgm:pt modelId="{6078305C-0BA2-4EF0-B990-3B65CF752E31}" type="pres">
      <dgm:prSet presAssocID="{32820198-BBDB-42BF-B175-22851D1AB079}" presName="conn2-1" presStyleLbl="parChTrans1D3" presStyleIdx="2" presStyleCnt="9"/>
      <dgm:spPr/>
    </dgm:pt>
    <dgm:pt modelId="{1C235115-6CD6-4A96-AFD8-ADBEF87BB9A3}" type="pres">
      <dgm:prSet presAssocID="{32820198-BBDB-42BF-B175-22851D1AB079}" presName="connTx" presStyleLbl="parChTrans1D3" presStyleIdx="2" presStyleCnt="9"/>
      <dgm:spPr/>
    </dgm:pt>
    <dgm:pt modelId="{3C72DE4D-B0A6-4DF0-96D9-B48FF963B56E}" type="pres">
      <dgm:prSet presAssocID="{C1DFE60E-A950-4E33-80FC-8001AEFE3184}" presName="root2" presStyleCnt="0"/>
      <dgm:spPr/>
    </dgm:pt>
    <dgm:pt modelId="{3B268771-63A2-4834-8349-CC26808982A2}" type="pres">
      <dgm:prSet presAssocID="{C1DFE60E-A950-4E33-80FC-8001AEFE3184}" presName="LevelTwoTextNode" presStyleLbl="node3" presStyleIdx="2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0B03FAFC-032B-46D5-8F65-5F28D9216F43}" type="pres">
      <dgm:prSet presAssocID="{C1DFE60E-A950-4E33-80FC-8001AEFE3184}" presName="level3hierChild" presStyleCnt="0"/>
      <dgm:spPr/>
    </dgm:pt>
    <dgm:pt modelId="{E5BE49AB-9DBF-46E2-9A64-CF98D112AB93}" type="pres">
      <dgm:prSet presAssocID="{BCE44E65-39F4-406C-AB1F-A0521C01C32B}" presName="conn2-1" presStyleLbl="parChTrans1D2" presStyleIdx="1" presStyleCnt="3"/>
      <dgm:spPr/>
    </dgm:pt>
    <dgm:pt modelId="{B548ACFA-A755-4BF3-B486-3CFEA61F0410}" type="pres">
      <dgm:prSet presAssocID="{BCE44E65-39F4-406C-AB1F-A0521C01C32B}" presName="connTx" presStyleLbl="parChTrans1D2" presStyleIdx="1" presStyleCnt="3"/>
      <dgm:spPr/>
    </dgm:pt>
    <dgm:pt modelId="{957B0965-4F9B-4E34-9D5A-0DC3C6A44F49}" type="pres">
      <dgm:prSet presAssocID="{53C59EE1-BD86-46E7-9737-5ED28738A081}" presName="root2" presStyleCnt="0"/>
      <dgm:spPr/>
    </dgm:pt>
    <dgm:pt modelId="{F0B66243-46D2-45E2-86AB-0FC3B80CF6AB}" type="pres">
      <dgm:prSet presAssocID="{53C59EE1-BD86-46E7-9737-5ED28738A081}" presName="LevelTwoTextNode" presStyleLbl="node2" presStyleIdx="1" presStyleCnt="3" custLinFactNeighborX="-24408">
        <dgm:presLayoutVars>
          <dgm:chPref val="3"/>
        </dgm:presLayoutVars>
      </dgm:prSet>
      <dgm:spPr/>
    </dgm:pt>
    <dgm:pt modelId="{892FC017-A5A8-4676-83F1-855BFBDAB98B}" type="pres">
      <dgm:prSet presAssocID="{53C59EE1-BD86-46E7-9737-5ED28738A081}" presName="level3hierChild" presStyleCnt="0"/>
      <dgm:spPr/>
    </dgm:pt>
    <dgm:pt modelId="{EB1491F0-85D0-446D-9906-632A7F33B23F}" type="pres">
      <dgm:prSet presAssocID="{AF27A818-46C1-45EF-83BF-C5CB780CE7A5}" presName="conn2-1" presStyleLbl="parChTrans1D3" presStyleIdx="3" presStyleCnt="9"/>
      <dgm:spPr/>
    </dgm:pt>
    <dgm:pt modelId="{49279FEE-0B05-454B-B53E-B89249E1CA63}" type="pres">
      <dgm:prSet presAssocID="{AF27A818-46C1-45EF-83BF-C5CB780CE7A5}" presName="connTx" presStyleLbl="parChTrans1D3" presStyleIdx="3" presStyleCnt="9"/>
      <dgm:spPr/>
    </dgm:pt>
    <dgm:pt modelId="{DE18566F-2491-48D0-8AA5-AB0E6A5BF0BB}" type="pres">
      <dgm:prSet presAssocID="{2E7F020A-73D2-4756-90B8-228A18BBCFED}" presName="root2" presStyleCnt="0"/>
      <dgm:spPr/>
    </dgm:pt>
    <dgm:pt modelId="{A201222A-913C-4E9C-8C1D-8375F6347A89}" type="pres">
      <dgm:prSet presAssocID="{2E7F020A-73D2-4756-90B8-228A18BBCFED}" presName="LevelTwoTextNode" presStyleLbl="node3" presStyleIdx="3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FBD19AE5-0A56-44D5-9CAD-E0EEC27D3616}" type="pres">
      <dgm:prSet presAssocID="{2E7F020A-73D2-4756-90B8-228A18BBCFED}" presName="level3hierChild" presStyleCnt="0"/>
      <dgm:spPr/>
    </dgm:pt>
    <dgm:pt modelId="{507E97A9-5860-4F64-AE8A-CC5369179A82}" type="pres">
      <dgm:prSet presAssocID="{7A987E73-E9A1-4909-8E47-4E9E31C08CEC}" presName="conn2-1" presStyleLbl="parChTrans1D3" presStyleIdx="4" presStyleCnt="9"/>
      <dgm:spPr/>
    </dgm:pt>
    <dgm:pt modelId="{999DD956-FED1-486C-96BA-50A798649425}" type="pres">
      <dgm:prSet presAssocID="{7A987E73-E9A1-4909-8E47-4E9E31C08CEC}" presName="connTx" presStyleLbl="parChTrans1D3" presStyleIdx="4" presStyleCnt="9"/>
      <dgm:spPr/>
    </dgm:pt>
    <dgm:pt modelId="{8B70DBEF-B5B0-46AA-8065-85D57FE62A40}" type="pres">
      <dgm:prSet presAssocID="{D0901828-5989-48D0-B438-566D2A43C7A9}" presName="root2" presStyleCnt="0"/>
      <dgm:spPr/>
    </dgm:pt>
    <dgm:pt modelId="{CBCA4788-840A-4169-B4EF-01F7695AADCB}" type="pres">
      <dgm:prSet presAssocID="{D0901828-5989-48D0-B438-566D2A43C7A9}" presName="LevelTwoTextNode" presStyleLbl="node3" presStyleIdx="4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DD1D6E8B-6FA9-4F3E-B6FC-B3387D596B2D}" type="pres">
      <dgm:prSet presAssocID="{D0901828-5989-48D0-B438-566D2A43C7A9}" presName="level3hierChild" presStyleCnt="0"/>
      <dgm:spPr/>
    </dgm:pt>
    <dgm:pt modelId="{24AE60EE-2318-4AE8-B05C-C5CB1B6081B0}" type="pres">
      <dgm:prSet presAssocID="{3534D60A-D4FC-44EA-B4FB-060FA188DC46}" presName="conn2-1" presStyleLbl="parChTrans1D3" presStyleIdx="5" presStyleCnt="9"/>
      <dgm:spPr/>
    </dgm:pt>
    <dgm:pt modelId="{4B590CCD-122E-4343-8670-F3F63B5DCAD9}" type="pres">
      <dgm:prSet presAssocID="{3534D60A-D4FC-44EA-B4FB-060FA188DC46}" presName="connTx" presStyleLbl="parChTrans1D3" presStyleIdx="5" presStyleCnt="9"/>
      <dgm:spPr/>
    </dgm:pt>
    <dgm:pt modelId="{A07B54BD-DE4D-44DD-9D32-34020FAFC3EE}" type="pres">
      <dgm:prSet presAssocID="{C68FD7E8-6679-45BC-B38F-DE97022E6427}" presName="root2" presStyleCnt="0"/>
      <dgm:spPr/>
    </dgm:pt>
    <dgm:pt modelId="{5383899C-FD50-4512-BCBD-0FAE10793E7B}" type="pres">
      <dgm:prSet presAssocID="{C68FD7E8-6679-45BC-B38F-DE97022E6427}" presName="LevelTwoTextNode" presStyleLbl="node3" presStyleIdx="5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75C1CCC7-4CA9-4D19-98D2-3979FB82C929}" type="pres">
      <dgm:prSet presAssocID="{C68FD7E8-6679-45BC-B38F-DE97022E6427}" presName="level3hierChild" presStyleCnt="0"/>
      <dgm:spPr/>
    </dgm:pt>
    <dgm:pt modelId="{0A355B32-F5AE-42D1-B345-0B443817C657}" type="pres">
      <dgm:prSet presAssocID="{3D16D2B9-1A57-4703-8EDF-BDFB7B9CD70B}" presName="conn2-1" presStyleLbl="parChTrans1D2" presStyleIdx="2" presStyleCnt="3"/>
      <dgm:spPr/>
    </dgm:pt>
    <dgm:pt modelId="{8A09CD06-E85C-4137-9C64-BFFC974FDE3F}" type="pres">
      <dgm:prSet presAssocID="{3D16D2B9-1A57-4703-8EDF-BDFB7B9CD70B}" presName="connTx" presStyleLbl="parChTrans1D2" presStyleIdx="2" presStyleCnt="3"/>
      <dgm:spPr/>
    </dgm:pt>
    <dgm:pt modelId="{F1CEEDDF-B0A8-4FB9-943F-7EEE7A8043A7}" type="pres">
      <dgm:prSet presAssocID="{81A72B6D-67A6-4963-B65F-5F4487856AAB}" presName="root2" presStyleCnt="0"/>
      <dgm:spPr/>
    </dgm:pt>
    <dgm:pt modelId="{36E3D624-7083-40CE-A8DA-29EBD6160F68}" type="pres">
      <dgm:prSet presAssocID="{81A72B6D-67A6-4963-B65F-5F4487856AAB}" presName="LevelTwoTextNode" presStyleLbl="node2" presStyleIdx="2" presStyleCnt="3" custLinFactNeighborX="-24408">
        <dgm:presLayoutVars>
          <dgm:chPref val="3"/>
        </dgm:presLayoutVars>
      </dgm:prSet>
      <dgm:spPr/>
    </dgm:pt>
    <dgm:pt modelId="{DD2BFD04-F643-4FB9-95C7-539E8F585C88}" type="pres">
      <dgm:prSet presAssocID="{81A72B6D-67A6-4963-B65F-5F4487856AAB}" presName="level3hierChild" presStyleCnt="0"/>
      <dgm:spPr/>
    </dgm:pt>
    <dgm:pt modelId="{80BDD488-38C4-4E5E-B9F3-3B36C6CAF811}" type="pres">
      <dgm:prSet presAssocID="{2BDAD000-63FD-4BDD-A40E-6999B6F35FA2}" presName="conn2-1" presStyleLbl="parChTrans1D3" presStyleIdx="6" presStyleCnt="9"/>
      <dgm:spPr/>
    </dgm:pt>
    <dgm:pt modelId="{58D7AEA6-4997-48CC-8512-468FC633F5FB}" type="pres">
      <dgm:prSet presAssocID="{2BDAD000-63FD-4BDD-A40E-6999B6F35FA2}" presName="connTx" presStyleLbl="parChTrans1D3" presStyleIdx="6" presStyleCnt="9"/>
      <dgm:spPr/>
    </dgm:pt>
    <dgm:pt modelId="{CA88916B-3C46-42E3-AC3A-F1FBC8F53767}" type="pres">
      <dgm:prSet presAssocID="{5E623797-53BA-4C8A-84A8-F7F200100941}" presName="root2" presStyleCnt="0"/>
      <dgm:spPr/>
    </dgm:pt>
    <dgm:pt modelId="{2AC92378-2B85-4799-8B6B-365423E7BEBE}" type="pres">
      <dgm:prSet presAssocID="{5E623797-53BA-4C8A-84A8-F7F200100941}" presName="LevelTwoTextNode" presStyleLbl="node3" presStyleIdx="6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25785F92-6429-4A71-808C-B9B0DE536A3F}" type="pres">
      <dgm:prSet presAssocID="{5E623797-53BA-4C8A-84A8-F7F200100941}" presName="level3hierChild" presStyleCnt="0"/>
      <dgm:spPr/>
    </dgm:pt>
    <dgm:pt modelId="{4BAA1E64-DDF6-4C3F-9DD4-5A8ABE64E458}" type="pres">
      <dgm:prSet presAssocID="{D9826F6F-B838-4BC7-BB81-3F78CADFF790}" presName="conn2-1" presStyleLbl="parChTrans1D3" presStyleIdx="7" presStyleCnt="9"/>
      <dgm:spPr/>
    </dgm:pt>
    <dgm:pt modelId="{D94C082C-764C-41BD-8A51-42491A644A6C}" type="pres">
      <dgm:prSet presAssocID="{D9826F6F-B838-4BC7-BB81-3F78CADFF790}" presName="connTx" presStyleLbl="parChTrans1D3" presStyleIdx="7" presStyleCnt="9"/>
      <dgm:spPr/>
    </dgm:pt>
    <dgm:pt modelId="{76C1217A-CDCC-4873-ABBE-82BDE749B5AF}" type="pres">
      <dgm:prSet presAssocID="{F55E3636-5EF2-41F7-A031-BB1412B78BA8}" presName="root2" presStyleCnt="0"/>
      <dgm:spPr/>
    </dgm:pt>
    <dgm:pt modelId="{CCE3668E-A3C1-41D1-9B90-B9E127F663F5}" type="pres">
      <dgm:prSet presAssocID="{F55E3636-5EF2-41F7-A031-BB1412B78BA8}" presName="LevelTwoTextNode" presStyleLbl="node3" presStyleIdx="7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032FC5A3-8B8E-4491-9CE6-87C28746ECA4}" type="pres">
      <dgm:prSet presAssocID="{F55E3636-5EF2-41F7-A031-BB1412B78BA8}" presName="level3hierChild" presStyleCnt="0"/>
      <dgm:spPr/>
    </dgm:pt>
    <dgm:pt modelId="{E1D50238-C2D0-484B-885B-FA0CB3712187}" type="pres">
      <dgm:prSet presAssocID="{6A2ECB6B-A7E3-4A34-B277-2EC3FC299463}" presName="conn2-1" presStyleLbl="parChTrans1D3" presStyleIdx="8" presStyleCnt="9"/>
      <dgm:spPr/>
    </dgm:pt>
    <dgm:pt modelId="{A9B3CE11-9D9A-4213-AAA8-47D96774C81E}" type="pres">
      <dgm:prSet presAssocID="{6A2ECB6B-A7E3-4A34-B277-2EC3FC299463}" presName="connTx" presStyleLbl="parChTrans1D3" presStyleIdx="8" presStyleCnt="9"/>
      <dgm:spPr/>
    </dgm:pt>
    <dgm:pt modelId="{BCF6F5D9-1C3F-4456-913B-5F1A825F0651}" type="pres">
      <dgm:prSet presAssocID="{7A6A7A46-B8E1-4D7B-BD8E-C135637774A4}" presName="root2" presStyleCnt="0"/>
      <dgm:spPr/>
    </dgm:pt>
    <dgm:pt modelId="{2F79B5A8-4074-4A8F-91C5-7DC7CAA902BB}" type="pres">
      <dgm:prSet presAssocID="{7A6A7A46-B8E1-4D7B-BD8E-C135637774A4}" presName="LevelTwoTextNode" presStyleLbl="node3" presStyleIdx="8" presStyleCnt="9" custScaleX="197133" custLinFactX="100000" custLinFactNeighborX="119051" custLinFactNeighborY="-1130">
        <dgm:presLayoutVars>
          <dgm:chPref val="3"/>
        </dgm:presLayoutVars>
      </dgm:prSet>
      <dgm:spPr/>
    </dgm:pt>
    <dgm:pt modelId="{E0A451A5-5A0A-45FF-9B31-1DA507408237}" type="pres">
      <dgm:prSet presAssocID="{7A6A7A46-B8E1-4D7B-BD8E-C135637774A4}" presName="level3hierChild" presStyleCnt="0"/>
      <dgm:spPr/>
    </dgm:pt>
  </dgm:ptLst>
  <dgm:cxnLst>
    <dgm:cxn modelId="{A3E62C02-8BA6-4848-8C21-21E32020B192}" srcId="{53C59EE1-BD86-46E7-9737-5ED28738A081}" destId="{2E7F020A-73D2-4756-90B8-228A18BBCFED}" srcOrd="0" destOrd="0" parTransId="{AF27A818-46C1-45EF-83BF-C5CB780CE7A5}" sibTransId="{32A282A9-15FF-4C1E-A4CE-2188D4B1A13D}"/>
    <dgm:cxn modelId="{79A2BE05-2D6C-4185-904D-82B7906D8F2A}" type="presOf" srcId="{F55E3636-5EF2-41F7-A031-BB1412B78BA8}" destId="{CCE3668E-A3C1-41D1-9B90-B9E127F663F5}" srcOrd="0" destOrd="0" presId="urn:microsoft.com/office/officeart/2005/8/layout/hierarchy2"/>
    <dgm:cxn modelId="{28F14D0B-3ADB-4FE5-82B0-D2437EE73E47}" type="presOf" srcId="{6A2ECB6B-A7E3-4A34-B277-2EC3FC299463}" destId="{E1D50238-C2D0-484B-885B-FA0CB3712187}" srcOrd="0" destOrd="0" presId="urn:microsoft.com/office/officeart/2005/8/layout/hierarchy2"/>
    <dgm:cxn modelId="{609A250E-68F6-4894-873F-E4190956C3F3}" type="presOf" srcId="{D9826F6F-B838-4BC7-BB81-3F78CADFF790}" destId="{D94C082C-764C-41BD-8A51-42491A644A6C}" srcOrd="1" destOrd="0" presId="urn:microsoft.com/office/officeart/2005/8/layout/hierarchy2"/>
    <dgm:cxn modelId="{1FA02528-39F5-4F8F-B222-67AD7B3C5B30}" srcId="{B0CCEC26-BBA5-4893-A5B0-903020747B4C}" destId="{9E6691A5-A70B-4DA1-89BE-26771E66590F}" srcOrd="0" destOrd="0" parTransId="{02A53CB3-3417-400E-AABD-1B1F29B784B5}" sibTransId="{5E5D4CDD-8580-42B2-9525-243ED4A8D4F2}"/>
    <dgm:cxn modelId="{23DCD829-8C4E-406A-BCEC-FD371E1E9462}" type="presOf" srcId="{7A6A7A46-B8E1-4D7B-BD8E-C135637774A4}" destId="{2F79B5A8-4074-4A8F-91C5-7DC7CAA902BB}" srcOrd="0" destOrd="0" presId="urn:microsoft.com/office/officeart/2005/8/layout/hierarchy2"/>
    <dgm:cxn modelId="{70089A2B-E25B-463F-85E6-5B6042FC5D6B}" srcId="{9E6691A5-A70B-4DA1-89BE-26771E66590F}" destId="{C1DFE60E-A950-4E33-80FC-8001AEFE3184}" srcOrd="2" destOrd="0" parTransId="{32820198-BBDB-42BF-B175-22851D1AB079}" sibTransId="{94ED33BC-3AD0-42F3-8DEE-1DA0E2546824}"/>
    <dgm:cxn modelId="{AD06672F-63D3-425A-8A4B-C1045538DABD}" type="presOf" srcId="{3D16D2B9-1A57-4703-8EDF-BDFB7B9CD70B}" destId="{8A09CD06-E85C-4137-9C64-BFFC974FDE3F}" srcOrd="1" destOrd="0" presId="urn:microsoft.com/office/officeart/2005/8/layout/hierarchy2"/>
    <dgm:cxn modelId="{A5373D31-E3A3-4537-A3DB-F4A22E656019}" srcId="{53C59EE1-BD86-46E7-9737-5ED28738A081}" destId="{D0901828-5989-48D0-B438-566D2A43C7A9}" srcOrd="1" destOrd="0" parTransId="{7A987E73-E9A1-4909-8E47-4E9E31C08CEC}" sibTransId="{4CA150F5-1BCB-4B60-BE50-6DB468652DD8}"/>
    <dgm:cxn modelId="{8FED0734-1DA7-44E5-91B2-2B6EA05C5854}" type="presOf" srcId="{BCE44E65-39F4-406C-AB1F-A0521C01C32B}" destId="{B548ACFA-A755-4BF3-B486-3CFEA61F0410}" srcOrd="1" destOrd="0" presId="urn:microsoft.com/office/officeart/2005/8/layout/hierarchy2"/>
    <dgm:cxn modelId="{5109DB40-A24E-4916-9D27-5531E9CA8D8B}" srcId="{B0CCEC26-BBA5-4893-A5B0-903020747B4C}" destId="{53C59EE1-BD86-46E7-9737-5ED28738A081}" srcOrd="1" destOrd="0" parTransId="{BCE44E65-39F4-406C-AB1F-A0521C01C32B}" sibTransId="{B12371C9-7974-414A-B42F-2CB3ECD23DDE}"/>
    <dgm:cxn modelId="{B5175C5E-B8D3-4DC5-ABC9-83AA301047FB}" srcId="{9E6691A5-A70B-4DA1-89BE-26771E66590F}" destId="{EAC81D1B-791B-4928-9006-E9717C469BD7}" srcOrd="1" destOrd="0" parTransId="{018CB49D-BAA2-4D92-A6D1-3623CAAB2776}" sibTransId="{732308D4-4907-4B20-A9C6-057E8826152C}"/>
    <dgm:cxn modelId="{36DBA65E-39CB-4F91-95F9-A62657861C19}" type="presOf" srcId="{7A987E73-E9A1-4909-8E47-4E9E31C08CEC}" destId="{507E97A9-5860-4F64-AE8A-CC5369179A82}" srcOrd="0" destOrd="0" presId="urn:microsoft.com/office/officeart/2005/8/layout/hierarchy2"/>
    <dgm:cxn modelId="{55091D62-9DE0-45B5-B88C-E9949A542C88}" type="presOf" srcId="{02A53CB3-3417-400E-AABD-1B1F29B784B5}" destId="{30EECC38-E87C-4B60-8387-D016B87FBB5F}" srcOrd="1" destOrd="0" presId="urn:microsoft.com/office/officeart/2005/8/layout/hierarchy2"/>
    <dgm:cxn modelId="{EA64E442-0FDC-4910-A509-0624384EC848}" srcId="{9E6691A5-A70B-4DA1-89BE-26771E66590F}" destId="{62D53248-0188-482F-81A4-50829592FA9D}" srcOrd="0" destOrd="0" parTransId="{CE943CE6-C0D3-456E-A8BD-C55F6D090B99}" sibTransId="{6A77547E-0AAF-4BEF-8E3A-D37A3F5CFCCC}"/>
    <dgm:cxn modelId="{DC79596A-8582-4095-A79A-5BF920CD0AED}" type="presOf" srcId="{3534D60A-D4FC-44EA-B4FB-060FA188DC46}" destId="{4B590CCD-122E-4343-8670-F3F63B5DCAD9}" srcOrd="1" destOrd="0" presId="urn:microsoft.com/office/officeart/2005/8/layout/hierarchy2"/>
    <dgm:cxn modelId="{C7CD9C4A-8B99-42D2-9FF1-6EFD688C6236}" type="presOf" srcId="{C1DFE60E-A950-4E33-80FC-8001AEFE3184}" destId="{3B268771-63A2-4834-8349-CC26808982A2}" srcOrd="0" destOrd="0" presId="urn:microsoft.com/office/officeart/2005/8/layout/hierarchy2"/>
    <dgm:cxn modelId="{8896B84B-4250-44FC-9DD7-0B243B10A3B1}" type="presOf" srcId="{2BDAD000-63FD-4BDD-A40E-6999B6F35FA2}" destId="{80BDD488-38C4-4E5E-B9F3-3B36C6CAF811}" srcOrd="0" destOrd="0" presId="urn:microsoft.com/office/officeart/2005/8/layout/hierarchy2"/>
    <dgm:cxn modelId="{BD11B46F-9401-442A-B7D4-09622091510D}" type="presOf" srcId="{2BDAD000-63FD-4BDD-A40E-6999B6F35FA2}" destId="{58D7AEA6-4997-48CC-8512-468FC633F5FB}" srcOrd="1" destOrd="0" presId="urn:microsoft.com/office/officeart/2005/8/layout/hierarchy2"/>
    <dgm:cxn modelId="{C8CE0A71-6F4E-40DD-B807-CF5ED1C6202A}" srcId="{81A72B6D-67A6-4963-B65F-5F4487856AAB}" destId="{F55E3636-5EF2-41F7-A031-BB1412B78BA8}" srcOrd="1" destOrd="0" parTransId="{D9826F6F-B838-4BC7-BB81-3F78CADFF790}" sibTransId="{CFE53939-0D42-4D69-B356-9E8B9D029E81}"/>
    <dgm:cxn modelId="{233CBC52-CC25-49C5-B070-976C57C2D845}" srcId="{81A72B6D-67A6-4963-B65F-5F4487856AAB}" destId="{5E623797-53BA-4C8A-84A8-F7F200100941}" srcOrd="0" destOrd="0" parTransId="{2BDAD000-63FD-4BDD-A40E-6999B6F35FA2}" sibTransId="{89E0CE6A-C989-4BB0-9721-D7AB68232A98}"/>
    <dgm:cxn modelId="{3BE73A73-E4BE-44FA-8A29-146FF123DD10}" type="presOf" srcId="{018CB49D-BAA2-4D92-A6D1-3623CAAB2776}" destId="{B236F2E4-1ACB-44FB-8DB8-132F03B96DED}" srcOrd="0" destOrd="0" presId="urn:microsoft.com/office/officeart/2005/8/layout/hierarchy2"/>
    <dgm:cxn modelId="{48CF2374-4BF4-4762-B5A9-83A96337A415}" type="presOf" srcId="{02A53CB3-3417-400E-AABD-1B1F29B784B5}" destId="{4181CCFF-5711-4088-B10B-0D8CC520A7C8}" srcOrd="0" destOrd="0" presId="urn:microsoft.com/office/officeart/2005/8/layout/hierarchy2"/>
    <dgm:cxn modelId="{BC9C5C56-7BC0-4504-99BA-2F0E191FF880}" type="presOf" srcId="{D0901828-5989-48D0-B438-566D2A43C7A9}" destId="{CBCA4788-840A-4169-B4EF-01F7695AADCB}" srcOrd="0" destOrd="0" presId="urn:microsoft.com/office/officeart/2005/8/layout/hierarchy2"/>
    <dgm:cxn modelId="{E4609A56-4FD5-48AF-B7DC-13DC024E6B85}" srcId="{53C59EE1-BD86-46E7-9737-5ED28738A081}" destId="{C68FD7E8-6679-45BC-B38F-DE97022E6427}" srcOrd="2" destOrd="0" parTransId="{3534D60A-D4FC-44EA-B4FB-060FA188DC46}" sibTransId="{5F037755-E16D-4A37-B812-DF2BE2E0632B}"/>
    <dgm:cxn modelId="{85C5A079-E8F9-4E10-84D0-98F25A821A0D}" type="presOf" srcId="{CE943CE6-C0D3-456E-A8BD-C55F6D090B99}" destId="{05C9E68E-ABB8-4FFA-AE23-EC92CE27C128}" srcOrd="1" destOrd="0" presId="urn:microsoft.com/office/officeart/2005/8/layout/hierarchy2"/>
    <dgm:cxn modelId="{137AD859-E8C6-416A-A4D9-39BC8F0EDB2C}" type="presOf" srcId="{EAC81D1B-791B-4928-9006-E9717C469BD7}" destId="{4BA29CB9-D14F-4546-AC38-E7044D895E4D}" srcOrd="0" destOrd="0" presId="urn:microsoft.com/office/officeart/2005/8/layout/hierarchy2"/>
    <dgm:cxn modelId="{6BA6A485-18D9-4BDB-AE5C-520DE2C5B73C}" srcId="{FEA82DB4-216F-422B-9F67-0720F8714AD9}" destId="{B0CCEC26-BBA5-4893-A5B0-903020747B4C}" srcOrd="0" destOrd="0" parTransId="{AD6AE7EA-A4AB-4503-A278-F8C4A31F3AA8}" sibTransId="{D3AFA034-DF4D-40AE-9A77-C69A4D7EB918}"/>
    <dgm:cxn modelId="{DC028189-A2DE-44DB-93C8-C10595388E5D}" type="presOf" srcId="{5E623797-53BA-4C8A-84A8-F7F200100941}" destId="{2AC92378-2B85-4799-8B6B-365423E7BEBE}" srcOrd="0" destOrd="0" presId="urn:microsoft.com/office/officeart/2005/8/layout/hierarchy2"/>
    <dgm:cxn modelId="{7A71BB8D-3D02-44B5-8D59-099879A8B56E}" type="presOf" srcId="{62D53248-0188-482F-81A4-50829592FA9D}" destId="{445C0AAF-51F4-4D80-A7CC-C6E6EB81ED4F}" srcOrd="0" destOrd="0" presId="urn:microsoft.com/office/officeart/2005/8/layout/hierarchy2"/>
    <dgm:cxn modelId="{B0094C8F-6F19-4EEA-AA17-31CCBBBB804D}" type="presOf" srcId="{9E6691A5-A70B-4DA1-89BE-26771E66590F}" destId="{1A40BE8F-C425-4D84-AEE4-53467783134A}" srcOrd="0" destOrd="0" presId="urn:microsoft.com/office/officeart/2005/8/layout/hierarchy2"/>
    <dgm:cxn modelId="{7A8A889B-2FE2-41A1-9CC2-EF7423AD2BA0}" type="presOf" srcId="{3D16D2B9-1A57-4703-8EDF-BDFB7B9CD70B}" destId="{0A355B32-F5AE-42D1-B345-0B443817C657}" srcOrd="0" destOrd="0" presId="urn:microsoft.com/office/officeart/2005/8/layout/hierarchy2"/>
    <dgm:cxn modelId="{C8EDA99B-1589-4822-A373-89948CFF0100}" type="presOf" srcId="{32820198-BBDB-42BF-B175-22851D1AB079}" destId="{6078305C-0BA2-4EF0-B990-3B65CF752E31}" srcOrd="0" destOrd="0" presId="urn:microsoft.com/office/officeart/2005/8/layout/hierarchy2"/>
    <dgm:cxn modelId="{79FE119D-5833-4E64-BC76-6F64C6ACD962}" type="presOf" srcId="{32820198-BBDB-42BF-B175-22851D1AB079}" destId="{1C235115-6CD6-4A96-AFD8-ADBEF87BB9A3}" srcOrd="1" destOrd="0" presId="urn:microsoft.com/office/officeart/2005/8/layout/hierarchy2"/>
    <dgm:cxn modelId="{A17B79AE-0854-483C-9BDB-ED85C2F4E3DE}" type="presOf" srcId="{AF27A818-46C1-45EF-83BF-C5CB780CE7A5}" destId="{EB1491F0-85D0-446D-9906-632A7F33B23F}" srcOrd="0" destOrd="0" presId="urn:microsoft.com/office/officeart/2005/8/layout/hierarchy2"/>
    <dgm:cxn modelId="{39E6C2AE-400E-4A9A-897C-F09B60A7F513}" type="presOf" srcId="{CE943CE6-C0D3-456E-A8BD-C55F6D090B99}" destId="{0F004FF8-4ACC-49BF-82CE-65D9CDD85E18}" srcOrd="0" destOrd="0" presId="urn:microsoft.com/office/officeart/2005/8/layout/hierarchy2"/>
    <dgm:cxn modelId="{BBFB1EAF-6DD5-414D-8168-3C47020F35F6}" type="presOf" srcId="{018CB49D-BAA2-4D92-A6D1-3623CAAB2776}" destId="{600FEC7A-705A-4947-BF70-8CB816D23785}" srcOrd="1" destOrd="0" presId="urn:microsoft.com/office/officeart/2005/8/layout/hierarchy2"/>
    <dgm:cxn modelId="{D558DBB3-223D-4052-815F-BFAD68266F73}" type="presOf" srcId="{C68FD7E8-6679-45BC-B38F-DE97022E6427}" destId="{5383899C-FD50-4512-BCBD-0FAE10793E7B}" srcOrd="0" destOrd="0" presId="urn:microsoft.com/office/officeart/2005/8/layout/hierarchy2"/>
    <dgm:cxn modelId="{1AE935B6-24F2-432E-92FB-4E1E3BA2E664}" type="presOf" srcId="{FEA82DB4-216F-422B-9F67-0720F8714AD9}" destId="{29C63C26-3FF1-4747-8492-6A9CE4124095}" srcOrd="0" destOrd="0" presId="urn:microsoft.com/office/officeart/2005/8/layout/hierarchy2"/>
    <dgm:cxn modelId="{C0CC83BA-FC25-4530-947B-E80167447DE4}" type="presOf" srcId="{BCE44E65-39F4-406C-AB1F-A0521C01C32B}" destId="{E5BE49AB-9DBF-46E2-9A64-CF98D112AB93}" srcOrd="0" destOrd="0" presId="urn:microsoft.com/office/officeart/2005/8/layout/hierarchy2"/>
    <dgm:cxn modelId="{E4BD16C0-8D9F-49C6-AABC-099BAF01CE65}" type="presOf" srcId="{53C59EE1-BD86-46E7-9737-5ED28738A081}" destId="{F0B66243-46D2-45E2-86AB-0FC3B80CF6AB}" srcOrd="0" destOrd="0" presId="urn:microsoft.com/office/officeart/2005/8/layout/hierarchy2"/>
    <dgm:cxn modelId="{4A3FBBCB-173E-4BF9-A31A-0B2E1DE5B7D3}" type="presOf" srcId="{D9826F6F-B838-4BC7-BB81-3F78CADFF790}" destId="{4BAA1E64-DDF6-4C3F-9DD4-5A8ABE64E458}" srcOrd="0" destOrd="0" presId="urn:microsoft.com/office/officeart/2005/8/layout/hierarchy2"/>
    <dgm:cxn modelId="{D508E4CE-E905-42BB-8201-B3EE4705242D}" type="presOf" srcId="{81A72B6D-67A6-4963-B65F-5F4487856AAB}" destId="{36E3D624-7083-40CE-A8DA-29EBD6160F68}" srcOrd="0" destOrd="0" presId="urn:microsoft.com/office/officeart/2005/8/layout/hierarchy2"/>
    <dgm:cxn modelId="{9ADF2DD0-996C-451C-9706-4205E3F4EE07}" type="presOf" srcId="{6A2ECB6B-A7E3-4A34-B277-2EC3FC299463}" destId="{A9B3CE11-9D9A-4213-AAA8-47D96774C81E}" srcOrd="1" destOrd="0" presId="urn:microsoft.com/office/officeart/2005/8/layout/hierarchy2"/>
    <dgm:cxn modelId="{5654F7D0-1CE4-41BE-956F-3F116002F926}" type="presOf" srcId="{AF27A818-46C1-45EF-83BF-C5CB780CE7A5}" destId="{49279FEE-0B05-454B-B53E-B89249E1CA63}" srcOrd="1" destOrd="0" presId="urn:microsoft.com/office/officeart/2005/8/layout/hierarchy2"/>
    <dgm:cxn modelId="{38CC73D7-16A3-43CC-A465-7DFB0BA6090C}" srcId="{81A72B6D-67A6-4963-B65F-5F4487856AAB}" destId="{7A6A7A46-B8E1-4D7B-BD8E-C135637774A4}" srcOrd="2" destOrd="0" parTransId="{6A2ECB6B-A7E3-4A34-B277-2EC3FC299463}" sibTransId="{81E406EB-1D21-4F2D-A504-5F151948C0DF}"/>
    <dgm:cxn modelId="{C2E92ADB-CF9E-4887-BEA5-A69588DE59BF}" type="presOf" srcId="{2E7F020A-73D2-4756-90B8-228A18BBCFED}" destId="{A201222A-913C-4E9C-8C1D-8375F6347A89}" srcOrd="0" destOrd="0" presId="urn:microsoft.com/office/officeart/2005/8/layout/hierarchy2"/>
    <dgm:cxn modelId="{530B17DC-E62B-45A6-80C7-BC78CEBE7888}" srcId="{B0CCEC26-BBA5-4893-A5B0-903020747B4C}" destId="{81A72B6D-67A6-4963-B65F-5F4487856AAB}" srcOrd="2" destOrd="0" parTransId="{3D16D2B9-1A57-4703-8EDF-BDFB7B9CD70B}" sibTransId="{DE99210E-F5B6-4D5C-A000-CCF9E1724505}"/>
    <dgm:cxn modelId="{E69016E6-26CD-4A6E-B4F4-1BBC26957DC5}" type="presOf" srcId="{7A987E73-E9A1-4909-8E47-4E9E31C08CEC}" destId="{999DD956-FED1-486C-96BA-50A798649425}" srcOrd="1" destOrd="0" presId="urn:microsoft.com/office/officeart/2005/8/layout/hierarchy2"/>
    <dgm:cxn modelId="{5E778AE9-B9BC-400E-8D9E-E859BE3DDADA}" type="presOf" srcId="{B0CCEC26-BBA5-4893-A5B0-903020747B4C}" destId="{01F762D2-C298-4BFB-ADE8-F9027F995579}" srcOrd="0" destOrd="0" presId="urn:microsoft.com/office/officeart/2005/8/layout/hierarchy2"/>
    <dgm:cxn modelId="{6FD2F1FB-37EB-4074-8C04-9FF77B9A7002}" type="presOf" srcId="{3534D60A-D4FC-44EA-B4FB-060FA188DC46}" destId="{24AE60EE-2318-4AE8-B05C-C5CB1B6081B0}" srcOrd="0" destOrd="0" presId="urn:microsoft.com/office/officeart/2005/8/layout/hierarchy2"/>
    <dgm:cxn modelId="{BD833065-5EB3-4CE2-922C-68BCE61594FC}" type="presParOf" srcId="{29C63C26-3FF1-4747-8492-6A9CE4124095}" destId="{CED43812-C5DF-47AE-B413-8FB15D4CD192}" srcOrd="0" destOrd="0" presId="urn:microsoft.com/office/officeart/2005/8/layout/hierarchy2"/>
    <dgm:cxn modelId="{C59E38D7-A360-4915-9363-21FE112925F4}" type="presParOf" srcId="{CED43812-C5DF-47AE-B413-8FB15D4CD192}" destId="{01F762D2-C298-4BFB-ADE8-F9027F995579}" srcOrd="0" destOrd="0" presId="urn:microsoft.com/office/officeart/2005/8/layout/hierarchy2"/>
    <dgm:cxn modelId="{8B952FF9-1A6D-4D46-8A08-3050FDAE76BF}" type="presParOf" srcId="{CED43812-C5DF-47AE-B413-8FB15D4CD192}" destId="{B8462737-7ABD-476A-8B83-3CC0690B35B9}" srcOrd="1" destOrd="0" presId="urn:microsoft.com/office/officeart/2005/8/layout/hierarchy2"/>
    <dgm:cxn modelId="{0DF81BD8-26CC-4E32-A3F9-D008838B2E3F}" type="presParOf" srcId="{B8462737-7ABD-476A-8B83-3CC0690B35B9}" destId="{4181CCFF-5711-4088-B10B-0D8CC520A7C8}" srcOrd="0" destOrd="0" presId="urn:microsoft.com/office/officeart/2005/8/layout/hierarchy2"/>
    <dgm:cxn modelId="{E741A167-C451-4536-A10D-7072EAC0711C}" type="presParOf" srcId="{4181CCFF-5711-4088-B10B-0D8CC520A7C8}" destId="{30EECC38-E87C-4B60-8387-D016B87FBB5F}" srcOrd="0" destOrd="0" presId="urn:microsoft.com/office/officeart/2005/8/layout/hierarchy2"/>
    <dgm:cxn modelId="{1EE80240-A7A6-464F-BDF2-EA4DF2B72CD6}" type="presParOf" srcId="{B8462737-7ABD-476A-8B83-3CC0690B35B9}" destId="{BBA9D9FB-2D46-4BE3-8D3F-E434F58FB2A1}" srcOrd="1" destOrd="0" presId="urn:microsoft.com/office/officeart/2005/8/layout/hierarchy2"/>
    <dgm:cxn modelId="{2C6ACACE-8E8F-4C86-9FD5-03FC363745A6}" type="presParOf" srcId="{BBA9D9FB-2D46-4BE3-8D3F-E434F58FB2A1}" destId="{1A40BE8F-C425-4D84-AEE4-53467783134A}" srcOrd="0" destOrd="0" presId="urn:microsoft.com/office/officeart/2005/8/layout/hierarchy2"/>
    <dgm:cxn modelId="{07495950-2F23-4068-8C36-147E5DACAC27}" type="presParOf" srcId="{BBA9D9FB-2D46-4BE3-8D3F-E434F58FB2A1}" destId="{0F7F03FB-1F9B-49ED-BDFE-F7D2494C1BA0}" srcOrd="1" destOrd="0" presId="urn:microsoft.com/office/officeart/2005/8/layout/hierarchy2"/>
    <dgm:cxn modelId="{DCB488B3-F2C7-4072-85EE-9FDA3FFC41D3}" type="presParOf" srcId="{0F7F03FB-1F9B-49ED-BDFE-F7D2494C1BA0}" destId="{0F004FF8-4ACC-49BF-82CE-65D9CDD85E18}" srcOrd="0" destOrd="0" presId="urn:microsoft.com/office/officeart/2005/8/layout/hierarchy2"/>
    <dgm:cxn modelId="{7B75BCEC-CA4A-442C-97A8-ADEFAB0E77FA}" type="presParOf" srcId="{0F004FF8-4ACC-49BF-82CE-65D9CDD85E18}" destId="{05C9E68E-ABB8-4FFA-AE23-EC92CE27C128}" srcOrd="0" destOrd="0" presId="urn:microsoft.com/office/officeart/2005/8/layout/hierarchy2"/>
    <dgm:cxn modelId="{A17D12CA-9482-4B8F-96FE-2CD40714E5EE}" type="presParOf" srcId="{0F7F03FB-1F9B-49ED-BDFE-F7D2494C1BA0}" destId="{7A28663D-8AA4-491F-8BD9-C68A5502FDA2}" srcOrd="1" destOrd="0" presId="urn:microsoft.com/office/officeart/2005/8/layout/hierarchy2"/>
    <dgm:cxn modelId="{017B4528-0DF1-4F3D-B510-A2D2F179FBFB}" type="presParOf" srcId="{7A28663D-8AA4-491F-8BD9-C68A5502FDA2}" destId="{445C0AAF-51F4-4D80-A7CC-C6E6EB81ED4F}" srcOrd="0" destOrd="0" presId="urn:microsoft.com/office/officeart/2005/8/layout/hierarchy2"/>
    <dgm:cxn modelId="{F28AD2AA-6908-436B-B9E9-B47A57F3148F}" type="presParOf" srcId="{7A28663D-8AA4-491F-8BD9-C68A5502FDA2}" destId="{14EB0D4A-3A41-4A3C-9147-80961B16F65E}" srcOrd="1" destOrd="0" presId="urn:microsoft.com/office/officeart/2005/8/layout/hierarchy2"/>
    <dgm:cxn modelId="{4AC5A676-D726-4796-8202-9ECDBEEFDD9E}" type="presParOf" srcId="{0F7F03FB-1F9B-49ED-BDFE-F7D2494C1BA0}" destId="{B236F2E4-1ACB-44FB-8DB8-132F03B96DED}" srcOrd="2" destOrd="0" presId="urn:microsoft.com/office/officeart/2005/8/layout/hierarchy2"/>
    <dgm:cxn modelId="{BEE7335E-F7C2-4E82-8E30-AFE78CAC479C}" type="presParOf" srcId="{B236F2E4-1ACB-44FB-8DB8-132F03B96DED}" destId="{600FEC7A-705A-4947-BF70-8CB816D23785}" srcOrd="0" destOrd="0" presId="urn:microsoft.com/office/officeart/2005/8/layout/hierarchy2"/>
    <dgm:cxn modelId="{AC4E6CD9-5B42-4F6A-BB41-BFD2740A01FE}" type="presParOf" srcId="{0F7F03FB-1F9B-49ED-BDFE-F7D2494C1BA0}" destId="{A5F6ACA1-575F-4225-B002-CD6C6B01D35B}" srcOrd="3" destOrd="0" presId="urn:microsoft.com/office/officeart/2005/8/layout/hierarchy2"/>
    <dgm:cxn modelId="{497DF0FC-F74F-4FE4-A0DD-5D6F638A0CD7}" type="presParOf" srcId="{A5F6ACA1-575F-4225-B002-CD6C6B01D35B}" destId="{4BA29CB9-D14F-4546-AC38-E7044D895E4D}" srcOrd="0" destOrd="0" presId="urn:microsoft.com/office/officeart/2005/8/layout/hierarchy2"/>
    <dgm:cxn modelId="{14177C59-7606-4672-BD07-EFB8994F2D6B}" type="presParOf" srcId="{A5F6ACA1-575F-4225-B002-CD6C6B01D35B}" destId="{DFB30D2B-EE12-4DE4-9AAC-5529B1166B20}" srcOrd="1" destOrd="0" presId="urn:microsoft.com/office/officeart/2005/8/layout/hierarchy2"/>
    <dgm:cxn modelId="{8994F083-6850-4B90-B050-74BB07657923}" type="presParOf" srcId="{0F7F03FB-1F9B-49ED-BDFE-F7D2494C1BA0}" destId="{6078305C-0BA2-4EF0-B990-3B65CF752E31}" srcOrd="4" destOrd="0" presId="urn:microsoft.com/office/officeart/2005/8/layout/hierarchy2"/>
    <dgm:cxn modelId="{350DABA8-9EB9-45C3-B725-4E9477E5330A}" type="presParOf" srcId="{6078305C-0BA2-4EF0-B990-3B65CF752E31}" destId="{1C235115-6CD6-4A96-AFD8-ADBEF87BB9A3}" srcOrd="0" destOrd="0" presId="urn:microsoft.com/office/officeart/2005/8/layout/hierarchy2"/>
    <dgm:cxn modelId="{58D9B221-9334-454C-BD13-3AC16F637E5C}" type="presParOf" srcId="{0F7F03FB-1F9B-49ED-BDFE-F7D2494C1BA0}" destId="{3C72DE4D-B0A6-4DF0-96D9-B48FF963B56E}" srcOrd="5" destOrd="0" presId="urn:microsoft.com/office/officeart/2005/8/layout/hierarchy2"/>
    <dgm:cxn modelId="{10390136-29CC-49FE-A0E7-F98A9C423F65}" type="presParOf" srcId="{3C72DE4D-B0A6-4DF0-96D9-B48FF963B56E}" destId="{3B268771-63A2-4834-8349-CC26808982A2}" srcOrd="0" destOrd="0" presId="urn:microsoft.com/office/officeart/2005/8/layout/hierarchy2"/>
    <dgm:cxn modelId="{99826177-9DF4-40D3-866A-A08BA3F48CFF}" type="presParOf" srcId="{3C72DE4D-B0A6-4DF0-96D9-B48FF963B56E}" destId="{0B03FAFC-032B-46D5-8F65-5F28D9216F43}" srcOrd="1" destOrd="0" presId="urn:microsoft.com/office/officeart/2005/8/layout/hierarchy2"/>
    <dgm:cxn modelId="{2CA56EF8-7327-4BA4-8CA5-3DDB4BA34CFA}" type="presParOf" srcId="{B8462737-7ABD-476A-8B83-3CC0690B35B9}" destId="{E5BE49AB-9DBF-46E2-9A64-CF98D112AB93}" srcOrd="2" destOrd="0" presId="urn:microsoft.com/office/officeart/2005/8/layout/hierarchy2"/>
    <dgm:cxn modelId="{B95FCB22-C911-4094-85D4-D7B44AA43389}" type="presParOf" srcId="{E5BE49AB-9DBF-46E2-9A64-CF98D112AB93}" destId="{B548ACFA-A755-4BF3-B486-3CFEA61F0410}" srcOrd="0" destOrd="0" presId="urn:microsoft.com/office/officeart/2005/8/layout/hierarchy2"/>
    <dgm:cxn modelId="{0EBED505-92A5-41FF-A96B-32149CDF4A51}" type="presParOf" srcId="{B8462737-7ABD-476A-8B83-3CC0690B35B9}" destId="{957B0965-4F9B-4E34-9D5A-0DC3C6A44F49}" srcOrd="3" destOrd="0" presId="urn:microsoft.com/office/officeart/2005/8/layout/hierarchy2"/>
    <dgm:cxn modelId="{2D9C28EE-B7D8-483E-A264-FFFD2D21ED4A}" type="presParOf" srcId="{957B0965-4F9B-4E34-9D5A-0DC3C6A44F49}" destId="{F0B66243-46D2-45E2-86AB-0FC3B80CF6AB}" srcOrd="0" destOrd="0" presId="urn:microsoft.com/office/officeart/2005/8/layout/hierarchy2"/>
    <dgm:cxn modelId="{51225DA6-8986-4527-AA40-374736835D41}" type="presParOf" srcId="{957B0965-4F9B-4E34-9D5A-0DC3C6A44F49}" destId="{892FC017-A5A8-4676-83F1-855BFBDAB98B}" srcOrd="1" destOrd="0" presId="urn:microsoft.com/office/officeart/2005/8/layout/hierarchy2"/>
    <dgm:cxn modelId="{4DBDCC01-3EA8-4BE8-9ABC-04A12515F41F}" type="presParOf" srcId="{892FC017-A5A8-4676-83F1-855BFBDAB98B}" destId="{EB1491F0-85D0-446D-9906-632A7F33B23F}" srcOrd="0" destOrd="0" presId="urn:microsoft.com/office/officeart/2005/8/layout/hierarchy2"/>
    <dgm:cxn modelId="{208311A0-325A-4976-9DED-09BC6895AB57}" type="presParOf" srcId="{EB1491F0-85D0-446D-9906-632A7F33B23F}" destId="{49279FEE-0B05-454B-B53E-B89249E1CA63}" srcOrd="0" destOrd="0" presId="urn:microsoft.com/office/officeart/2005/8/layout/hierarchy2"/>
    <dgm:cxn modelId="{E91B93E2-2E8A-49AA-AD7E-BAEE2E06DB0B}" type="presParOf" srcId="{892FC017-A5A8-4676-83F1-855BFBDAB98B}" destId="{DE18566F-2491-48D0-8AA5-AB0E6A5BF0BB}" srcOrd="1" destOrd="0" presId="urn:microsoft.com/office/officeart/2005/8/layout/hierarchy2"/>
    <dgm:cxn modelId="{F9D6A05D-A0C7-44A1-BFD4-0A01D7F08985}" type="presParOf" srcId="{DE18566F-2491-48D0-8AA5-AB0E6A5BF0BB}" destId="{A201222A-913C-4E9C-8C1D-8375F6347A89}" srcOrd="0" destOrd="0" presId="urn:microsoft.com/office/officeart/2005/8/layout/hierarchy2"/>
    <dgm:cxn modelId="{0FCC59ED-7456-4F82-BF90-55FD2B439A6E}" type="presParOf" srcId="{DE18566F-2491-48D0-8AA5-AB0E6A5BF0BB}" destId="{FBD19AE5-0A56-44D5-9CAD-E0EEC27D3616}" srcOrd="1" destOrd="0" presId="urn:microsoft.com/office/officeart/2005/8/layout/hierarchy2"/>
    <dgm:cxn modelId="{3B90DB27-F11A-4748-B019-FC02E78E10F0}" type="presParOf" srcId="{892FC017-A5A8-4676-83F1-855BFBDAB98B}" destId="{507E97A9-5860-4F64-AE8A-CC5369179A82}" srcOrd="2" destOrd="0" presId="urn:microsoft.com/office/officeart/2005/8/layout/hierarchy2"/>
    <dgm:cxn modelId="{E5ED63D9-CE66-4F5F-964A-FFAD496EEE6E}" type="presParOf" srcId="{507E97A9-5860-4F64-AE8A-CC5369179A82}" destId="{999DD956-FED1-486C-96BA-50A798649425}" srcOrd="0" destOrd="0" presId="urn:microsoft.com/office/officeart/2005/8/layout/hierarchy2"/>
    <dgm:cxn modelId="{64030D27-791E-4E97-89F7-10BB289B9BE1}" type="presParOf" srcId="{892FC017-A5A8-4676-83F1-855BFBDAB98B}" destId="{8B70DBEF-B5B0-46AA-8065-85D57FE62A40}" srcOrd="3" destOrd="0" presId="urn:microsoft.com/office/officeart/2005/8/layout/hierarchy2"/>
    <dgm:cxn modelId="{D51619B1-49AC-4B04-86DA-A4A56243460C}" type="presParOf" srcId="{8B70DBEF-B5B0-46AA-8065-85D57FE62A40}" destId="{CBCA4788-840A-4169-B4EF-01F7695AADCB}" srcOrd="0" destOrd="0" presId="urn:microsoft.com/office/officeart/2005/8/layout/hierarchy2"/>
    <dgm:cxn modelId="{18EA881B-EF2E-4CAE-BD0E-FB39F9753513}" type="presParOf" srcId="{8B70DBEF-B5B0-46AA-8065-85D57FE62A40}" destId="{DD1D6E8B-6FA9-4F3E-B6FC-B3387D596B2D}" srcOrd="1" destOrd="0" presId="urn:microsoft.com/office/officeart/2005/8/layout/hierarchy2"/>
    <dgm:cxn modelId="{9D7C69BB-D986-43A3-983C-FF8F07B498E8}" type="presParOf" srcId="{892FC017-A5A8-4676-83F1-855BFBDAB98B}" destId="{24AE60EE-2318-4AE8-B05C-C5CB1B6081B0}" srcOrd="4" destOrd="0" presId="urn:microsoft.com/office/officeart/2005/8/layout/hierarchy2"/>
    <dgm:cxn modelId="{3289620E-1A66-4B4D-BE4E-BF0A27714E7D}" type="presParOf" srcId="{24AE60EE-2318-4AE8-B05C-C5CB1B6081B0}" destId="{4B590CCD-122E-4343-8670-F3F63B5DCAD9}" srcOrd="0" destOrd="0" presId="urn:microsoft.com/office/officeart/2005/8/layout/hierarchy2"/>
    <dgm:cxn modelId="{A01094B3-64D8-4F71-8C3B-8B53916B95EB}" type="presParOf" srcId="{892FC017-A5A8-4676-83F1-855BFBDAB98B}" destId="{A07B54BD-DE4D-44DD-9D32-34020FAFC3EE}" srcOrd="5" destOrd="0" presId="urn:microsoft.com/office/officeart/2005/8/layout/hierarchy2"/>
    <dgm:cxn modelId="{9509278A-0F07-48A5-BC12-9930363D8BC7}" type="presParOf" srcId="{A07B54BD-DE4D-44DD-9D32-34020FAFC3EE}" destId="{5383899C-FD50-4512-BCBD-0FAE10793E7B}" srcOrd="0" destOrd="0" presId="urn:microsoft.com/office/officeart/2005/8/layout/hierarchy2"/>
    <dgm:cxn modelId="{6EF091F2-5478-46C0-A02A-9EA5B431DC09}" type="presParOf" srcId="{A07B54BD-DE4D-44DD-9D32-34020FAFC3EE}" destId="{75C1CCC7-4CA9-4D19-98D2-3979FB82C929}" srcOrd="1" destOrd="0" presId="urn:microsoft.com/office/officeart/2005/8/layout/hierarchy2"/>
    <dgm:cxn modelId="{E4AF7026-5A34-4B68-B0F9-AAB475916B3E}" type="presParOf" srcId="{B8462737-7ABD-476A-8B83-3CC0690B35B9}" destId="{0A355B32-F5AE-42D1-B345-0B443817C657}" srcOrd="4" destOrd="0" presId="urn:microsoft.com/office/officeart/2005/8/layout/hierarchy2"/>
    <dgm:cxn modelId="{881E20DA-2860-4391-A88E-527F93AFC40E}" type="presParOf" srcId="{0A355B32-F5AE-42D1-B345-0B443817C657}" destId="{8A09CD06-E85C-4137-9C64-BFFC974FDE3F}" srcOrd="0" destOrd="0" presId="urn:microsoft.com/office/officeart/2005/8/layout/hierarchy2"/>
    <dgm:cxn modelId="{435D55E7-9EDF-4620-8C37-2326528B42EC}" type="presParOf" srcId="{B8462737-7ABD-476A-8B83-3CC0690B35B9}" destId="{F1CEEDDF-B0A8-4FB9-943F-7EEE7A8043A7}" srcOrd="5" destOrd="0" presId="urn:microsoft.com/office/officeart/2005/8/layout/hierarchy2"/>
    <dgm:cxn modelId="{321B916C-3290-448F-A608-7925D349E617}" type="presParOf" srcId="{F1CEEDDF-B0A8-4FB9-943F-7EEE7A8043A7}" destId="{36E3D624-7083-40CE-A8DA-29EBD6160F68}" srcOrd="0" destOrd="0" presId="urn:microsoft.com/office/officeart/2005/8/layout/hierarchy2"/>
    <dgm:cxn modelId="{AB1D5F78-0E94-4A41-97A5-B03961F6F081}" type="presParOf" srcId="{F1CEEDDF-B0A8-4FB9-943F-7EEE7A8043A7}" destId="{DD2BFD04-F643-4FB9-95C7-539E8F585C88}" srcOrd="1" destOrd="0" presId="urn:microsoft.com/office/officeart/2005/8/layout/hierarchy2"/>
    <dgm:cxn modelId="{CC83CA65-2B50-448B-BD56-E0864CEDEF02}" type="presParOf" srcId="{DD2BFD04-F643-4FB9-95C7-539E8F585C88}" destId="{80BDD488-38C4-4E5E-B9F3-3B36C6CAF811}" srcOrd="0" destOrd="0" presId="urn:microsoft.com/office/officeart/2005/8/layout/hierarchy2"/>
    <dgm:cxn modelId="{28F11C4A-4461-4A16-B7F0-4C831DA4C899}" type="presParOf" srcId="{80BDD488-38C4-4E5E-B9F3-3B36C6CAF811}" destId="{58D7AEA6-4997-48CC-8512-468FC633F5FB}" srcOrd="0" destOrd="0" presId="urn:microsoft.com/office/officeart/2005/8/layout/hierarchy2"/>
    <dgm:cxn modelId="{7F0967F4-C5F8-489F-8B0B-784726CA9327}" type="presParOf" srcId="{DD2BFD04-F643-4FB9-95C7-539E8F585C88}" destId="{CA88916B-3C46-42E3-AC3A-F1FBC8F53767}" srcOrd="1" destOrd="0" presId="urn:microsoft.com/office/officeart/2005/8/layout/hierarchy2"/>
    <dgm:cxn modelId="{E49DD2EC-06A9-4A1D-8982-53A966DDFC57}" type="presParOf" srcId="{CA88916B-3C46-42E3-AC3A-F1FBC8F53767}" destId="{2AC92378-2B85-4799-8B6B-365423E7BEBE}" srcOrd="0" destOrd="0" presId="urn:microsoft.com/office/officeart/2005/8/layout/hierarchy2"/>
    <dgm:cxn modelId="{711A029C-F4F3-4E6A-BB45-0CD27FA8E0A6}" type="presParOf" srcId="{CA88916B-3C46-42E3-AC3A-F1FBC8F53767}" destId="{25785F92-6429-4A71-808C-B9B0DE536A3F}" srcOrd="1" destOrd="0" presId="urn:microsoft.com/office/officeart/2005/8/layout/hierarchy2"/>
    <dgm:cxn modelId="{92DC4347-0D56-4C45-AFB2-97D37A64AE01}" type="presParOf" srcId="{DD2BFD04-F643-4FB9-95C7-539E8F585C88}" destId="{4BAA1E64-DDF6-4C3F-9DD4-5A8ABE64E458}" srcOrd="2" destOrd="0" presId="urn:microsoft.com/office/officeart/2005/8/layout/hierarchy2"/>
    <dgm:cxn modelId="{52262710-56E8-4A88-8667-75D0345641F5}" type="presParOf" srcId="{4BAA1E64-DDF6-4C3F-9DD4-5A8ABE64E458}" destId="{D94C082C-764C-41BD-8A51-42491A644A6C}" srcOrd="0" destOrd="0" presId="urn:microsoft.com/office/officeart/2005/8/layout/hierarchy2"/>
    <dgm:cxn modelId="{1089F4C3-2B53-44A3-A68E-FCD425A57801}" type="presParOf" srcId="{DD2BFD04-F643-4FB9-95C7-539E8F585C88}" destId="{76C1217A-CDCC-4873-ABBE-82BDE749B5AF}" srcOrd="3" destOrd="0" presId="urn:microsoft.com/office/officeart/2005/8/layout/hierarchy2"/>
    <dgm:cxn modelId="{1FF3EF4C-2D67-4CFD-9BF0-C9C9367C2DCE}" type="presParOf" srcId="{76C1217A-CDCC-4873-ABBE-82BDE749B5AF}" destId="{CCE3668E-A3C1-41D1-9B90-B9E127F663F5}" srcOrd="0" destOrd="0" presId="urn:microsoft.com/office/officeart/2005/8/layout/hierarchy2"/>
    <dgm:cxn modelId="{1DE2A734-F79F-40E8-93E7-0F73670EF7BD}" type="presParOf" srcId="{76C1217A-CDCC-4873-ABBE-82BDE749B5AF}" destId="{032FC5A3-8B8E-4491-9CE6-87C28746ECA4}" srcOrd="1" destOrd="0" presId="urn:microsoft.com/office/officeart/2005/8/layout/hierarchy2"/>
    <dgm:cxn modelId="{990AF3CD-8718-4685-A094-332E8F29E5BE}" type="presParOf" srcId="{DD2BFD04-F643-4FB9-95C7-539E8F585C88}" destId="{E1D50238-C2D0-484B-885B-FA0CB3712187}" srcOrd="4" destOrd="0" presId="urn:microsoft.com/office/officeart/2005/8/layout/hierarchy2"/>
    <dgm:cxn modelId="{2654FE52-273E-4CC2-82DB-9C23AB39F41E}" type="presParOf" srcId="{E1D50238-C2D0-484B-885B-FA0CB3712187}" destId="{A9B3CE11-9D9A-4213-AAA8-47D96774C81E}" srcOrd="0" destOrd="0" presId="urn:microsoft.com/office/officeart/2005/8/layout/hierarchy2"/>
    <dgm:cxn modelId="{1A7D6245-8AA8-4506-8687-E8A0ADEB935E}" type="presParOf" srcId="{DD2BFD04-F643-4FB9-95C7-539E8F585C88}" destId="{BCF6F5D9-1C3F-4456-913B-5F1A825F0651}" srcOrd="5" destOrd="0" presId="urn:microsoft.com/office/officeart/2005/8/layout/hierarchy2"/>
    <dgm:cxn modelId="{1F0D9124-C3C7-419B-BD40-55BB67C962B0}" type="presParOf" srcId="{BCF6F5D9-1C3F-4456-913B-5F1A825F0651}" destId="{2F79B5A8-4074-4A8F-91C5-7DC7CAA902BB}" srcOrd="0" destOrd="0" presId="urn:microsoft.com/office/officeart/2005/8/layout/hierarchy2"/>
    <dgm:cxn modelId="{76B0576E-6C90-47F8-9F39-A4006146057D}" type="presParOf" srcId="{BCF6F5D9-1C3F-4456-913B-5F1A825F0651}" destId="{E0A451A5-5A0A-45FF-9B31-1DA5074082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62D2-C298-4BFB-ADE8-F9027F995579}">
      <dsp:nvSpPr>
        <dsp:cNvPr id="0" name=""/>
        <dsp:cNvSpPr/>
      </dsp:nvSpPr>
      <dsp:spPr>
        <a:xfrm>
          <a:off x="944840" y="1593517"/>
          <a:ext cx="695094" cy="34754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Pharma</a:t>
          </a:r>
          <a:endParaRPr lang="nl-NL" sz="1400" kern="1200" dirty="0"/>
        </a:p>
      </dsp:txBody>
      <dsp:txXfrm>
        <a:off x="955019" y="1603696"/>
        <a:ext cx="674736" cy="327189"/>
      </dsp:txXfrm>
    </dsp:sp>
    <dsp:sp modelId="{4181CCFF-5711-4088-B10B-0D8CC520A7C8}">
      <dsp:nvSpPr>
        <dsp:cNvPr id="0" name=""/>
        <dsp:cNvSpPr/>
      </dsp:nvSpPr>
      <dsp:spPr>
        <a:xfrm rot="20187398">
          <a:off x="1515752" y="1162576"/>
          <a:ext cx="29836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983660" y="8813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2932990" y="1096798"/>
        <a:ext cx="149183" cy="149183"/>
      </dsp:txXfrm>
    </dsp:sp>
    <dsp:sp modelId="{1A40BE8F-C425-4D84-AEE4-53467783134A}">
      <dsp:nvSpPr>
        <dsp:cNvPr id="0" name=""/>
        <dsp:cNvSpPr/>
      </dsp:nvSpPr>
      <dsp:spPr>
        <a:xfrm>
          <a:off x="4375229" y="401715"/>
          <a:ext cx="695094" cy="34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Care</a:t>
          </a:r>
        </a:p>
      </dsp:txBody>
      <dsp:txXfrm>
        <a:off x="4385408" y="411894"/>
        <a:ext cx="674736" cy="327189"/>
      </dsp:txXfrm>
    </dsp:sp>
    <dsp:sp modelId="{0F004FF8-4ACC-49BF-82CE-65D9CDD85E18}">
      <dsp:nvSpPr>
        <dsp:cNvPr id="0" name=""/>
        <dsp:cNvSpPr/>
      </dsp:nvSpPr>
      <dsp:spPr>
        <a:xfrm rot="20908573">
          <a:off x="5050056" y="365817"/>
          <a:ext cx="201084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10842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5206" y="324360"/>
        <a:ext cx="100542" cy="100542"/>
      </dsp:txXfrm>
    </dsp:sp>
    <dsp:sp modelId="{445C0AAF-51F4-4D80-A7CC-C6E6EB81ED4F}">
      <dsp:nvSpPr>
        <dsp:cNvPr id="0" name=""/>
        <dsp:cNvSpPr/>
      </dsp:nvSpPr>
      <dsp:spPr>
        <a:xfrm>
          <a:off x="7040632" y="0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</a:rPr>
            <a:t>-200 </a:t>
          </a:r>
          <a:r>
            <a:rPr lang="nl-NL" sz="1600" kern="1200" dirty="0">
              <a:solidFill>
                <a:schemeClr val="tx1"/>
              </a:solidFill>
            </a:rPr>
            <a:t>,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-200</a:t>
          </a:r>
        </a:p>
      </dsp:txBody>
      <dsp:txXfrm>
        <a:off x="7050811" y="10179"/>
        <a:ext cx="1349902" cy="327189"/>
      </dsp:txXfrm>
    </dsp:sp>
    <dsp:sp modelId="{B236F2E4-1ACB-44FB-8DB8-132F03B96DED}">
      <dsp:nvSpPr>
        <dsp:cNvPr id="0" name=""/>
        <dsp:cNvSpPr/>
      </dsp:nvSpPr>
      <dsp:spPr>
        <a:xfrm rot="21593148">
          <a:off x="5070322" y="564711"/>
          <a:ext cx="197031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97031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6220" y="524267"/>
        <a:ext cx="98515" cy="98515"/>
      </dsp:txXfrm>
    </dsp:sp>
    <dsp:sp modelId="{4BA29CB9-D14F-4546-AC38-E7044D895E4D}">
      <dsp:nvSpPr>
        <dsp:cNvPr id="0" name=""/>
        <dsp:cNvSpPr/>
      </dsp:nvSpPr>
      <dsp:spPr>
        <a:xfrm>
          <a:off x="7040632" y="397787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250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chemeClr val="tx1"/>
              </a:solidFill>
            </a:rPr>
            <a:t>,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300</a:t>
          </a:r>
        </a:p>
      </dsp:txBody>
      <dsp:txXfrm>
        <a:off x="7050811" y="407966"/>
        <a:ext cx="1349902" cy="327189"/>
      </dsp:txXfrm>
    </dsp:sp>
    <dsp:sp modelId="{6078305C-0BA2-4EF0-B990-3B65CF752E31}">
      <dsp:nvSpPr>
        <dsp:cNvPr id="0" name=""/>
        <dsp:cNvSpPr/>
      </dsp:nvSpPr>
      <dsp:spPr>
        <a:xfrm rot="681432">
          <a:off x="5050648" y="764551"/>
          <a:ext cx="20096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09660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5236" y="723123"/>
        <a:ext cx="100483" cy="100483"/>
      </dsp:txXfrm>
    </dsp:sp>
    <dsp:sp modelId="{3B268771-63A2-4834-8349-CC26808982A2}">
      <dsp:nvSpPr>
        <dsp:cNvPr id="0" name=""/>
        <dsp:cNvSpPr/>
      </dsp:nvSpPr>
      <dsp:spPr>
        <a:xfrm>
          <a:off x="7040632" y="797467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200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400</a:t>
          </a:r>
        </a:p>
      </dsp:txBody>
      <dsp:txXfrm>
        <a:off x="7050811" y="807646"/>
        <a:ext cx="1349902" cy="327189"/>
      </dsp:txXfrm>
    </dsp:sp>
    <dsp:sp modelId="{E5BE49AB-9DBF-46E2-9A64-CF98D112AB93}">
      <dsp:nvSpPr>
        <dsp:cNvPr id="0" name=""/>
        <dsp:cNvSpPr/>
      </dsp:nvSpPr>
      <dsp:spPr>
        <a:xfrm rot="9094">
          <a:off x="1639930" y="1762095"/>
          <a:ext cx="273530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735303" y="8813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939199" y="1702526"/>
        <a:ext cx="136765" cy="136765"/>
      </dsp:txXfrm>
    </dsp:sp>
    <dsp:sp modelId="{F0B66243-46D2-45E2-86AB-0FC3B80CF6AB}">
      <dsp:nvSpPr>
        <dsp:cNvPr id="0" name=""/>
        <dsp:cNvSpPr/>
      </dsp:nvSpPr>
      <dsp:spPr>
        <a:xfrm>
          <a:off x="4375229" y="1600753"/>
          <a:ext cx="695094" cy="34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Care</a:t>
          </a:r>
        </a:p>
      </dsp:txBody>
      <dsp:txXfrm>
        <a:off x="4385408" y="1610932"/>
        <a:ext cx="674736" cy="327189"/>
      </dsp:txXfrm>
    </dsp:sp>
    <dsp:sp modelId="{EB1491F0-85D0-446D-9906-632A7F33B23F}">
      <dsp:nvSpPr>
        <dsp:cNvPr id="0" name=""/>
        <dsp:cNvSpPr/>
      </dsp:nvSpPr>
      <dsp:spPr>
        <a:xfrm rot="20905406">
          <a:off x="5049867" y="1563910"/>
          <a:ext cx="201122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1122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5197" y="1522443"/>
        <a:ext cx="100561" cy="100561"/>
      </dsp:txXfrm>
    </dsp:sp>
    <dsp:sp modelId="{A201222A-913C-4E9C-8C1D-8375F6347A89}">
      <dsp:nvSpPr>
        <dsp:cNvPr id="0" name=""/>
        <dsp:cNvSpPr/>
      </dsp:nvSpPr>
      <dsp:spPr>
        <a:xfrm>
          <a:off x="7040632" y="1197146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300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250</a:t>
          </a:r>
        </a:p>
      </dsp:txBody>
      <dsp:txXfrm>
        <a:off x="7050811" y="1207325"/>
        <a:ext cx="1349902" cy="327189"/>
      </dsp:txXfrm>
    </dsp:sp>
    <dsp:sp modelId="{507E97A9-5860-4F64-AE8A-CC5369179A82}">
      <dsp:nvSpPr>
        <dsp:cNvPr id="0" name=""/>
        <dsp:cNvSpPr/>
      </dsp:nvSpPr>
      <dsp:spPr>
        <a:xfrm rot="21593148">
          <a:off x="5070322" y="1763749"/>
          <a:ext cx="197031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97031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6220" y="1723305"/>
        <a:ext cx="98515" cy="98515"/>
      </dsp:txXfrm>
    </dsp:sp>
    <dsp:sp modelId="{CBCA4788-840A-4169-B4EF-01F7695AADCB}">
      <dsp:nvSpPr>
        <dsp:cNvPr id="0" name=""/>
        <dsp:cNvSpPr/>
      </dsp:nvSpPr>
      <dsp:spPr>
        <a:xfrm>
          <a:off x="7040632" y="1596826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-400</a:t>
          </a:r>
          <a:r>
            <a:rPr lang="nl-NL" sz="16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nl-NL" sz="1600" kern="1200" dirty="0">
              <a:solidFill>
                <a:schemeClr val="tx1"/>
              </a:solidFill>
            </a:rPr>
            <a:t>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-400</a:t>
          </a:r>
        </a:p>
      </dsp:txBody>
      <dsp:txXfrm>
        <a:off x="7050811" y="1607005"/>
        <a:ext cx="1349902" cy="327189"/>
      </dsp:txXfrm>
    </dsp:sp>
    <dsp:sp modelId="{24AE60EE-2318-4AE8-B05C-C5CB1B6081B0}">
      <dsp:nvSpPr>
        <dsp:cNvPr id="0" name=""/>
        <dsp:cNvSpPr/>
      </dsp:nvSpPr>
      <dsp:spPr>
        <a:xfrm rot="681432">
          <a:off x="5050648" y="1963589"/>
          <a:ext cx="20096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09660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5236" y="1922161"/>
        <a:ext cx="100483" cy="100483"/>
      </dsp:txXfrm>
    </dsp:sp>
    <dsp:sp modelId="{5383899C-FD50-4512-BCBD-0FAE10793E7B}">
      <dsp:nvSpPr>
        <dsp:cNvPr id="0" name=""/>
        <dsp:cNvSpPr/>
      </dsp:nvSpPr>
      <dsp:spPr>
        <a:xfrm>
          <a:off x="7040632" y="1996505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250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300</a:t>
          </a:r>
        </a:p>
      </dsp:txBody>
      <dsp:txXfrm>
        <a:off x="7050811" y="2006684"/>
        <a:ext cx="1349902" cy="327189"/>
      </dsp:txXfrm>
    </dsp:sp>
    <dsp:sp modelId="{0A355B32-F5AE-42D1-B345-0B443817C657}">
      <dsp:nvSpPr>
        <dsp:cNvPr id="0" name=""/>
        <dsp:cNvSpPr/>
      </dsp:nvSpPr>
      <dsp:spPr>
        <a:xfrm rot="1427858">
          <a:off x="1512847" y="2361614"/>
          <a:ext cx="298947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989470" y="8813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/>
        </a:p>
      </dsp:txBody>
      <dsp:txXfrm>
        <a:off x="2932845" y="2295691"/>
        <a:ext cx="149473" cy="149473"/>
      </dsp:txXfrm>
    </dsp:sp>
    <dsp:sp modelId="{36E3D624-7083-40CE-A8DA-29EBD6160F68}">
      <dsp:nvSpPr>
        <dsp:cNvPr id="0" name=""/>
        <dsp:cNvSpPr/>
      </dsp:nvSpPr>
      <dsp:spPr>
        <a:xfrm>
          <a:off x="4375229" y="2799791"/>
          <a:ext cx="695094" cy="34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Care</a:t>
          </a:r>
        </a:p>
      </dsp:txBody>
      <dsp:txXfrm>
        <a:off x="4385408" y="2809970"/>
        <a:ext cx="674736" cy="327189"/>
      </dsp:txXfrm>
    </dsp:sp>
    <dsp:sp modelId="{80BDD488-38C4-4E5E-B9F3-3B36C6CAF811}">
      <dsp:nvSpPr>
        <dsp:cNvPr id="0" name=""/>
        <dsp:cNvSpPr/>
      </dsp:nvSpPr>
      <dsp:spPr>
        <a:xfrm rot="20905406">
          <a:off x="5049867" y="2762948"/>
          <a:ext cx="201122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1122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5197" y="2721481"/>
        <a:ext cx="100561" cy="100561"/>
      </dsp:txXfrm>
    </dsp:sp>
    <dsp:sp modelId="{2AC92378-2B85-4799-8B6B-365423E7BEBE}">
      <dsp:nvSpPr>
        <dsp:cNvPr id="0" name=""/>
        <dsp:cNvSpPr/>
      </dsp:nvSpPr>
      <dsp:spPr>
        <a:xfrm>
          <a:off x="7040632" y="2396184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400</a:t>
          </a:r>
          <a:r>
            <a:rPr lang="nl-NL" sz="1600" kern="1200" dirty="0">
              <a:solidFill>
                <a:schemeClr val="tx1"/>
              </a:solidFill>
            </a:rPr>
            <a:t> ,</a:t>
          </a:r>
          <a:r>
            <a:rPr lang="nl-NL" sz="1600" kern="1200" dirty="0">
              <a:solidFill>
                <a:schemeClr val="bg1"/>
              </a:solidFill>
            </a:rPr>
            <a:t>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200</a:t>
          </a:r>
        </a:p>
      </dsp:txBody>
      <dsp:txXfrm>
        <a:off x="7050811" y="2406363"/>
        <a:ext cx="1349902" cy="327189"/>
      </dsp:txXfrm>
    </dsp:sp>
    <dsp:sp modelId="{4BAA1E64-DDF6-4C3F-9DD4-5A8ABE64E458}">
      <dsp:nvSpPr>
        <dsp:cNvPr id="0" name=""/>
        <dsp:cNvSpPr/>
      </dsp:nvSpPr>
      <dsp:spPr>
        <a:xfrm rot="21593148">
          <a:off x="5070322" y="2962788"/>
          <a:ext cx="197031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970311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6220" y="2922343"/>
        <a:ext cx="98515" cy="98515"/>
      </dsp:txXfrm>
    </dsp:sp>
    <dsp:sp modelId="{CCE3668E-A3C1-41D1-9B90-B9E127F663F5}">
      <dsp:nvSpPr>
        <dsp:cNvPr id="0" name=""/>
        <dsp:cNvSpPr/>
      </dsp:nvSpPr>
      <dsp:spPr>
        <a:xfrm>
          <a:off x="7040632" y="2795864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300</a:t>
          </a:r>
          <a:r>
            <a:rPr lang="nl-NL" sz="1600" kern="1200" dirty="0">
              <a:solidFill>
                <a:schemeClr val="tx1"/>
              </a:solidFill>
            </a:rPr>
            <a:t> 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250</a:t>
          </a:r>
        </a:p>
      </dsp:txBody>
      <dsp:txXfrm>
        <a:off x="7050811" y="2806043"/>
        <a:ext cx="1349902" cy="327189"/>
      </dsp:txXfrm>
    </dsp:sp>
    <dsp:sp modelId="{E1D50238-C2D0-484B-885B-FA0CB3712187}">
      <dsp:nvSpPr>
        <dsp:cNvPr id="0" name=""/>
        <dsp:cNvSpPr/>
      </dsp:nvSpPr>
      <dsp:spPr>
        <a:xfrm rot="681432">
          <a:off x="5050648" y="3162627"/>
          <a:ext cx="20096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09660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700" kern="1200"/>
        </a:p>
      </dsp:txBody>
      <dsp:txXfrm>
        <a:off x="6005236" y="3121199"/>
        <a:ext cx="100483" cy="100483"/>
      </dsp:txXfrm>
    </dsp:sp>
    <dsp:sp modelId="{2F79B5A8-4074-4A8F-91C5-7DC7CAA902BB}">
      <dsp:nvSpPr>
        <dsp:cNvPr id="0" name=""/>
        <dsp:cNvSpPr/>
      </dsp:nvSpPr>
      <dsp:spPr>
        <a:xfrm>
          <a:off x="7040632" y="3195543"/>
          <a:ext cx="1370260" cy="34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C00000"/>
              </a:solidFill>
              <a:latin typeface="Arial"/>
              <a:ea typeface="+mn-ea"/>
              <a:cs typeface="+mn-cs"/>
            </a:rPr>
            <a:t>-300</a:t>
          </a:r>
          <a:r>
            <a:rPr lang="nl-NL" sz="16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 </a:t>
          </a:r>
          <a:r>
            <a:rPr lang="nl-NL" sz="1600" kern="1200" dirty="0">
              <a:solidFill>
                <a:schemeClr val="tx1"/>
              </a:solidFill>
            </a:rPr>
            <a:t>, </a:t>
          </a:r>
          <a:r>
            <a:rPr lang="nl-NL" sz="1600" kern="1200" dirty="0">
              <a:solidFill>
                <a:srgbClr val="1F497D"/>
              </a:solidFill>
              <a:latin typeface="Arial"/>
              <a:ea typeface="+mn-ea"/>
              <a:cs typeface="+mn-cs"/>
            </a:rPr>
            <a:t>-300</a:t>
          </a:r>
        </a:p>
      </dsp:txBody>
      <dsp:txXfrm>
        <a:off x="7050811" y="3205722"/>
        <a:ext cx="1349902" cy="32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0B26C-BC14-4CB3-989F-385E4C575D90}" type="datetimeFigureOut">
              <a:rPr lang="nl-NL" smtClean="0"/>
              <a:t>15-12-2021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1227-14DB-4CFC-AD85-3A834FEFD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99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D1227-14DB-4CFC-AD85-3A834FEFD48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98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166648354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33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40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58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6059647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45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8263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428946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650669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907674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09523651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58739355-21F6-45FD-A975-7DF6D4EC9D05}"/>
              </a:ext>
            </a:extLst>
          </p:cNvPr>
          <p:cNvSpPr/>
          <p:nvPr userDrawn="1"/>
        </p:nvSpPr>
        <p:spPr>
          <a:xfrm>
            <a:off x="2162175" y="562689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24" name="Pijl: punthaak 23">
            <a:extLst>
              <a:ext uri="{FF2B5EF4-FFF2-40B4-BE49-F238E27FC236}">
                <a16:creationId xmlns:a16="http://schemas.microsoft.com/office/drawing/2014/main" id="{35BA5B3E-DB57-4E5D-9D4C-4FE8E265262B}"/>
              </a:ext>
            </a:extLst>
          </p:cNvPr>
          <p:cNvSpPr/>
          <p:nvPr userDrawn="1"/>
        </p:nvSpPr>
        <p:spPr>
          <a:xfrm>
            <a:off x="3038475" y="562689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7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6649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41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998993"/>
      </p:ext>
    </p:extLst>
  </p:cSld>
  <p:clrMapOvr>
    <a:masterClrMapping/>
  </p:clrMapOvr>
  <p:transition spd="slow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021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4371215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54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69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875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182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78603784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1365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850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774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67" r:id="rId3"/>
    <p:sldLayoutId id="2147483665" r:id="rId4"/>
    <p:sldLayoutId id="2147483671" r:id="rId5"/>
    <p:sldLayoutId id="2147483664" r:id="rId6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Speltheorie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l-NL" sz="2800" dirty="0"/>
              <a:t>een </a:t>
            </a:r>
            <a:r>
              <a:rPr lang="nl-NL" sz="2800" b="1" dirty="0"/>
              <a:t>techniek</a:t>
            </a:r>
            <a:r>
              <a:rPr lang="nl-NL" sz="2800" dirty="0"/>
              <a:t> om situaties met strategische interacties tussen verschillende </a:t>
            </a:r>
            <a:r>
              <a:rPr lang="nl-NL" sz="2800" dirty="0" err="1"/>
              <a:t>beslissingnemers</a:t>
            </a:r>
            <a:r>
              <a:rPr lang="nl-NL" sz="2800" dirty="0"/>
              <a:t> te analyseren en de uitkomst te voorspellen</a:t>
            </a:r>
          </a:p>
        </p:txBody>
      </p:sp>
    </p:spTree>
    <p:extLst>
      <p:ext uri="{BB962C8B-B14F-4D97-AF65-F5344CB8AC3E}">
        <p14:creationId xmlns:p14="http://schemas.microsoft.com/office/powerpoint/2010/main" val="353761243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7655D6-2F4F-4E9E-B31F-ECF43F210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Bijzondere situatie (1)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2735941F-63E9-46B2-8E94-6C31C131A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gevangenendilemma</a:t>
            </a:r>
          </a:p>
        </p:txBody>
      </p:sp>
    </p:spTree>
    <p:extLst>
      <p:ext uri="{BB962C8B-B14F-4D97-AF65-F5344CB8AC3E}">
        <p14:creationId xmlns:p14="http://schemas.microsoft.com/office/powerpoint/2010/main" val="2857735969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Prisoner’s</a:t>
            </a:r>
            <a:r>
              <a:rPr lang="nl-NL"/>
              <a:t> 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5324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Situatie:</a:t>
            </a:r>
          </a:p>
          <a:p>
            <a:pPr>
              <a:spcBef>
                <a:spcPts val="0"/>
              </a:spcBef>
            </a:pPr>
            <a:r>
              <a:rPr lang="nl-NL" sz="2000"/>
              <a:t>cafébaas Eduard de Roos is vermoord</a:t>
            </a:r>
          </a:p>
          <a:p>
            <a:pPr>
              <a:spcBef>
                <a:spcPts val="0"/>
              </a:spcBef>
            </a:pPr>
            <a:endParaRPr lang="nl-NL" sz="2000"/>
          </a:p>
          <a:p>
            <a:pPr>
              <a:spcBef>
                <a:spcPts val="0"/>
              </a:spcBef>
            </a:pPr>
            <a:endParaRPr lang="nl-NL" sz="2000"/>
          </a:p>
          <a:p>
            <a:pPr>
              <a:spcBef>
                <a:spcPts val="0"/>
              </a:spcBef>
            </a:pPr>
            <a:r>
              <a:rPr lang="nl-NL" sz="2000"/>
              <a:t>twee verdachten: Clyde en Bonnie</a:t>
            </a:r>
          </a:p>
          <a:p>
            <a:pPr>
              <a:spcBef>
                <a:spcPts val="0"/>
              </a:spcBef>
            </a:pPr>
            <a:r>
              <a:rPr lang="nl-NL" sz="2000"/>
              <a:t>bij aanhouding droegen zij een wapen, zonder wapenvergunning</a:t>
            </a:r>
          </a:p>
          <a:p>
            <a:pPr>
              <a:spcBef>
                <a:spcPts val="0"/>
              </a:spcBef>
            </a:pPr>
            <a:endParaRPr lang="nl-NL" sz="2000"/>
          </a:p>
          <a:p>
            <a:pPr>
              <a:spcBef>
                <a:spcPts val="0"/>
              </a:spcBef>
            </a:pPr>
            <a:r>
              <a:rPr lang="nl-NL" sz="2000"/>
              <a:t>één van hen is vermoedelijk de dader</a:t>
            </a:r>
          </a:p>
          <a:p>
            <a:pPr>
              <a:spcBef>
                <a:spcPts val="0"/>
              </a:spcBef>
            </a:pPr>
            <a:r>
              <a:rPr lang="nl-NL" sz="2000"/>
              <a:t>bewijs is voldoende voor 2 jaar cel voor verboden wapenbezit</a:t>
            </a:r>
          </a:p>
          <a:p>
            <a:pPr>
              <a:spcBef>
                <a:spcPts val="0"/>
              </a:spcBef>
            </a:pPr>
            <a:endParaRPr lang="nl-NL" sz="2000"/>
          </a:p>
          <a:p>
            <a:pPr>
              <a:spcBef>
                <a:spcPts val="0"/>
              </a:spcBef>
            </a:pPr>
            <a:r>
              <a:rPr lang="nl-NL" sz="2000"/>
              <a:t>om de moord op te lossen is een bekentenis nodig</a:t>
            </a:r>
          </a:p>
        </p:txBody>
      </p:sp>
      <p:pic>
        <p:nvPicPr>
          <p:cNvPr id="5" name="Afbeelding 4" descr="Afbeelding met persoon, sport, atletiekwedstrijd&#10;&#10;Automatisch gegenereerde beschrijving">
            <a:extLst>
              <a:ext uri="{FF2B5EF4-FFF2-40B4-BE49-F238E27FC236}">
                <a16:creationId xmlns:a16="http://schemas.microsoft.com/office/drawing/2014/main" id="{77A352E7-1922-43C5-B6CF-D3AF9AA2C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1816434"/>
            <a:ext cx="2598171" cy="988685"/>
          </a:xfrm>
          <a:prstGeom prst="rect">
            <a:avLst/>
          </a:prstGeom>
        </p:spPr>
      </p:pic>
      <p:pic>
        <p:nvPicPr>
          <p:cNvPr id="7" name="Afbeelding 6" descr="Afbeelding met persoon, vasthouden, staand, muziek&#10;&#10;Automatisch gegenereerde beschrijving">
            <a:extLst>
              <a:ext uri="{FF2B5EF4-FFF2-40B4-BE49-F238E27FC236}">
                <a16:creationId xmlns:a16="http://schemas.microsoft.com/office/drawing/2014/main" id="{1977889F-DD02-4629-90BF-6F87AF834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28248" y="2848622"/>
            <a:ext cx="2520280" cy="22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86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Prisoner’s</a:t>
            </a:r>
            <a:r>
              <a:rPr lang="nl-NL"/>
              <a:t> 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/>
              <a:t>verdachten worden apart verhoord</a:t>
            </a:r>
          </a:p>
          <a:p>
            <a:r>
              <a:rPr lang="nl-NL" sz="2000"/>
              <a:t>voorgelegde keuze: zwijgen of de ander aangeven</a:t>
            </a:r>
          </a:p>
          <a:p>
            <a:pPr lvl="1">
              <a:buFont typeface="Wingdings" pitchFamily="2" charset="2"/>
              <a:buChar char="ü"/>
            </a:pPr>
            <a:r>
              <a:rPr lang="nl-NL"/>
              <a:t>als beiden zwijgen moeten beiden 2 jaar de gevangenis in</a:t>
            </a:r>
          </a:p>
          <a:p>
            <a:pPr lvl="1">
              <a:buFont typeface="Wingdings" pitchFamily="2" charset="2"/>
              <a:buChar char="ü"/>
            </a:pPr>
            <a:r>
              <a:rPr lang="nl-NL"/>
              <a:t>als je als enige de ander aangeeft ga je vrijuit krijgt de ander krijgt 14 jaar cel</a:t>
            </a:r>
          </a:p>
          <a:p>
            <a:pPr lvl="1">
              <a:buFont typeface="Wingdings" pitchFamily="2" charset="2"/>
              <a:buChar char="ü"/>
            </a:pPr>
            <a:r>
              <a:rPr lang="nl-NL"/>
              <a:t>als beiden de ander aangeeft moeten beiden 10 jaar de cel in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87C5E1-9798-4B35-8120-67004A915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81" y="3986309"/>
            <a:ext cx="1460317" cy="2006349"/>
          </a:xfrm>
          <a:prstGeom prst="rect">
            <a:avLst/>
          </a:prstGeom>
        </p:spPr>
      </p:pic>
      <p:pic>
        <p:nvPicPr>
          <p:cNvPr id="14" name="Afbeelding 13" descr="Afbeelding met man, lucht, kleding, stropdas&#10;&#10;Automatisch gegenereerde beschrijving">
            <a:extLst>
              <a:ext uri="{FF2B5EF4-FFF2-40B4-BE49-F238E27FC236}">
                <a16:creationId xmlns:a16="http://schemas.microsoft.com/office/drawing/2014/main" id="{51B0CBD5-3841-4D4C-9919-D9D19220A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199" y="4030754"/>
            <a:ext cx="1447619" cy="1917460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A472718-5E39-4478-BAB3-06995BA5DB36}"/>
              </a:ext>
            </a:extLst>
          </p:cNvPr>
          <p:cNvSpPr/>
          <p:nvPr/>
        </p:nvSpPr>
        <p:spPr>
          <a:xfrm>
            <a:off x="719865" y="3863752"/>
            <a:ext cx="5040560" cy="237626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9F6EED8-13FD-4B0A-9F6A-06229ED963CA}"/>
              </a:ext>
            </a:extLst>
          </p:cNvPr>
          <p:cNvSpPr/>
          <p:nvPr/>
        </p:nvSpPr>
        <p:spPr>
          <a:xfrm>
            <a:off x="6096000" y="3861048"/>
            <a:ext cx="5040560" cy="237626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C0D8833C-2B62-4E1A-96FD-468FEF831666}"/>
              </a:ext>
            </a:extLst>
          </p:cNvPr>
          <p:cNvGrpSpPr/>
          <p:nvPr/>
        </p:nvGrpSpPr>
        <p:grpSpPr>
          <a:xfrm>
            <a:off x="1224469" y="4004509"/>
            <a:ext cx="3062932" cy="2128371"/>
            <a:chOff x="1344020" y="4361845"/>
            <a:chExt cx="3062932" cy="2128371"/>
          </a:xfrm>
        </p:grpSpPr>
        <p:sp>
          <p:nvSpPr>
            <p:cNvPr id="17" name="Rechteraccolade 16">
              <a:extLst>
                <a:ext uri="{FF2B5EF4-FFF2-40B4-BE49-F238E27FC236}">
                  <a16:creationId xmlns:a16="http://schemas.microsoft.com/office/drawing/2014/main" id="{207F37E5-8968-466E-9FDC-EB4971C112CB}"/>
                </a:ext>
              </a:extLst>
            </p:cNvPr>
            <p:cNvSpPr/>
            <p:nvPr/>
          </p:nvSpPr>
          <p:spPr>
            <a:xfrm>
              <a:off x="3791744" y="4546511"/>
              <a:ext cx="615208" cy="1777214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B220A6C1-2BD0-4813-A860-C80A4AAF036E}"/>
                </a:ext>
              </a:extLst>
            </p:cNvPr>
            <p:cNvSpPr txBox="1"/>
            <p:nvPr/>
          </p:nvSpPr>
          <p:spPr>
            <a:xfrm>
              <a:off x="2446950" y="4361845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ZWIJGEN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34B7DAF2-647D-4BA9-B8CF-8B3FE80F69BC}"/>
                </a:ext>
              </a:extLst>
            </p:cNvPr>
            <p:cNvSpPr txBox="1"/>
            <p:nvPr/>
          </p:nvSpPr>
          <p:spPr>
            <a:xfrm>
              <a:off x="1344020" y="6120884"/>
              <a:ext cx="2326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ANDER AANGEVEN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4AE1F89-81E6-4C54-97CA-D6B5497D8032}"/>
              </a:ext>
            </a:extLst>
          </p:cNvPr>
          <p:cNvGrpSpPr/>
          <p:nvPr/>
        </p:nvGrpSpPr>
        <p:grpSpPr>
          <a:xfrm flipH="1">
            <a:off x="7429663" y="4030754"/>
            <a:ext cx="3062932" cy="2128371"/>
            <a:chOff x="1344020" y="4361845"/>
            <a:chExt cx="3062932" cy="2128371"/>
          </a:xfrm>
        </p:grpSpPr>
        <p:sp>
          <p:nvSpPr>
            <p:cNvPr id="24" name="Rechteraccolade 23">
              <a:extLst>
                <a:ext uri="{FF2B5EF4-FFF2-40B4-BE49-F238E27FC236}">
                  <a16:creationId xmlns:a16="http://schemas.microsoft.com/office/drawing/2014/main" id="{51099549-B5C0-4BB8-B525-E8957A5A6E87}"/>
                </a:ext>
              </a:extLst>
            </p:cNvPr>
            <p:cNvSpPr/>
            <p:nvPr/>
          </p:nvSpPr>
          <p:spPr>
            <a:xfrm>
              <a:off x="3791744" y="4546511"/>
              <a:ext cx="615208" cy="1777214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2D33D69F-4E9A-4FA0-A2F6-178C9813F073}"/>
                </a:ext>
              </a:extLst>
            </p:cNvPr>
            <p:cNvSpPr txBox="1"/>
            <p:nvPr/>
          </p:nvSpPr>
          <p:spPr>
            <a:xfrm>
              <a:off x="2446950" y="4361845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ZWIJGEN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BB6100E0-908E-41C3-A9E7-4089C50C80F5}"/>
                </a:ext>
              </a:extLst>
            </p:cNvPr>
            <p:cNvSpPr txBox="1"/>
            <p:nvPr/>
          </p:nvSpPr>
          <p:spPr>
            <a:xfrm>
              <a:off x="1344020" y="6120884"/>
              <a:ext cx="2326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ANDER AANGEVEN</a:t>
              </a:r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BD1F0543-5A0F-4475-BEDD-558B6BE94913}"/>
              </a:ext>
            </a:extLst>
          </p:cNvPr>
          <p:cNvSpPr/>
          <p:nvPr/>
        </p:nvSpPr>
        <p:spPr>
          <a:xfrm>
            <a:off x="6521395" y="587977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C00000"/>
                </a:solidFill>
              </a:rPr>
              <a:t>Bonnie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5F31F15-260D-4FFF-AD04-1097BA0057F9}"/>
              </a:ext>
            </a:extLst>
          </p:cNvPr>
          <p:cNvSpPr/>
          <p:nvPr/>
        </p:nvSpPr>
        <p:spPr>
          <a:xfrm>
            <a:off x="4494425" y="587977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C00000"/>
                </a:solidFill>
              </a:rPr>
              <a:t>Clyde</a:t>
            </a:r>
          </a:p>
        </p:txBody>
      </p:sp>
    </p:spTree>
    <p:extLst>
      <p:ext uri="{BB962C8B-B14F-4D97-AF65-F5344CB8AC3E}">
        <p14:creationId xmlns:p14="http://schemas.microsoft.com/office/powerpoint/2010/main" val="35803839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Prisoner’s</a:t>
            </a:r>
            <a:r>
              <a:rPr lang="nl-NL"/>
              <a:t> dilemma  MATRIX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ED4D0F"/>
                </a:solidFill>
              </a:rPr>
              <a:t>Nash evenwicht </a:t>
            </a:r>
            <a:r>
              <a:rPr lang="nl-NL" sz="2400" dirty="0"/>
              <a:t>is niet altijd optimaal. </a:t>
            </a:r>
            <a:r>
              <a:rPr lang="nl-NL" sz="2400" i="1" dirty="0"/>
              <a:t>= </a:t>
            </a:r>
            <a:r>
              <a:rPr lang="nl-NL" sz="2400" i="1" dirty="0" err="1"/>
              <a:t>prisoner’s</a:t>
            </a:r>
            <a:r>
              <a:rPr lang="nl-NL" sz="2400" i="1" dirty="0"/>
              <a:t> dilemma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FFC000"/>
                </a:solidFill>
              </a:rPr>
              <a:t>Optimaal</a:t>
            </a:r>
            <a:r>
              <a:rPr lang="nl-NL" sz="2400" dirty="0"/>
              <a:t> is als niemand zijn opbrengst kan verhogen, zonder dat de opbrengst van de ander afneemt.</a:t>
            </a:r>
          </a:p>
          <a:p>
            <a:pPr marL="0" indent="0">
              <a:buNone/>
            </a:pPr>
            <a:endParaRPr lang="nl-NL" sz="2400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19520"/>
              </p:ext>
            </p:extLst>
          </p:nvPr>
        </p:nvGraphicFramePr>
        <p:xfrm>
          <a:off x="1919536" y="3645024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/>
                        <a:t>Bonnie</a:t>
                      </a:r>
                      <a:endParaRPr lang="nl-NL" sz="2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Ander niet aangeven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Ander wel aangeven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/>
                        <a:t>Clyde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Ander niet aangeven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(-2 , 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(-14 , 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Ander wel aangeven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(0 , -14)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(-10 , 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vaal 10"/>
          <p:cNvSpPr/>
          <p:nvPr/>
        </p:nvSpPr>
        <p:spPr>
          <a:xfrm>
            <a:off x="7839913" y="5589238"/>
            <a:ext cx="1944216" cy="576064"/>
          </a:xfrm>
          <a:prstGeom prst="ellipse">
            <a:avLst/>
          </a:prstGeom>
          <a:noFill/>
          <a:ln w="50800">
            <a:solidFill>
              <a:srgbClr val="ED4D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E88085E-FB62-4CCB-B9DC-E5776C595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057" y="3190463"/>
            <a:ext cx="567643" cy="779892"/>
          </a:xfrm>
          <a:prstGeom prst="rect">
            <a:avLst/>
          </a:prstGeom>
        </p:spPr>
      </p:pic>
      <p:pic>
        <p:nvPicPr>
          <p:cNvPr id="14" name="Afbeelding 13" descr="Afbeelding met man, lucht, kleding, stropdas&#10;&#10;Automatisch gegenereerde beschrijving">
            <a:extLst>
              <a:ext uri="{FF2B5EF4-FFF2-40B4-BE49-F238E27FC236}">
                <a16:creationId xmlns:a16="http://schemas.microsoft.com/office/drawing/2014/main" id="{51C661EF-DD76-4357-9F44-FB3AED215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5131930"/>
            <a:ext cx="562707" cy="745340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59CAC676-38F3-40E5-B7DB-A35775DA084B}"/>
              </a:ext>
            </a:extLst>
          </p:cNvPr>
          <p:cNvSpPr/>
          <p:nvPr/>
        </p:nvSpPr>
        <p:spPr>
          <a:xfrm>
            <a:off x="5880015" y="4933803"/>
            <a:ext cx="1903432" cy="50559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E7DFF88-BF36-4C2E-A96F-DCD78FC57171}"/>
              </a:ext>
            </a:extLst>
          </p:cNvPr>
          <p:cNvCxnSpPr>
            <a:cxnSpLocks/>
          </p:cNvCxnSpPr>
          <p:nvPr/>
        </p:nvCxnSpPr>
        <p:spPr>
          <a:xfrm>
            <a:off x="6312024" y="6048996"/>
            <a:ext cx="39600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52C6629-BFFB-41F7-B9B1-E65603614DA8}"/>
              </a:ext>
            </a:extLst>
          </p:cNvPr>
          <p:cNvCxnSpPr>
            <a:cxnSpLocks/>
          </p:cNvCxnSpPr>
          <p:nvPr/>
        </p:nvCxnSpPr>
        <p:spPr>
          <a:xfrm>
            <a:off x="8315768" y="6046980"/>
            <a:ext cx="39600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1DE6F8D6-B52F-4896-AD12-04BE91E2FE4F}"/>
              </a:ext>
            </a:extLst>
          </p:cNvPr>
          <p:cNvSpPr/>
          <p:nvPr/>
        </p:nvSpPr>
        <p:spPr>
          <a:xfrm>
            <a:off x="5849924" y="4105291"/>
            <a:ext cx="1957510" cy="2101723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E0D6EF9-F009-477F-8E98-E3CF3C1E2423}"/>
              </a:ext>
            </a:extLst>
          </p:cNvPr>
          <p:cNvSpPr/>
          <p:nvPr/>
        </p:nvSpPr>
        <p:spPr>
          <a:xfrm>
            <a:off x="7807434" y="4105290"/>
            <a:ext cx="1957510" cy="2101723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316FF10-FE9C-424C-9E18-5B7E9C6B50A2}"/>
              </a:ext>
            </a:extLst>
          </p:cNvPr>
          <p:cNvSpPr/>
          <p:nvPr/>
        </p:nvSpPr>
        <p:spPr>
          <a:xfrm>
            <a:off x="6228823" y="4871676"/>
            <a:ext cx="637904" cy="1265847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5EB2A49-F968-4A7C-A3B0-D7BDEDD7B525}"/>
              </a:ext>
            </a:extLst>
          </p:cNvPr>
          <p:cNvSpPr/>
          <p:nvPr/>
        </p:nvSpPr>
        <p:spPr>
          <a:xfrm>
            <a:off x="8232567" y="4862949"/>
            <a:ext cx="591670" cy="1265847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DC534C-180F-49F4-864C-8A002EFC9223}"/>
              </a:ext>
            </a:extLst>
          </p:cNvPr>
          <p:cNvSpPr/>
          <p:nvPr/>
        </p:nvSpPr>
        <p:spPr>
          <a:xfrm>
            <a:off x="3895393" y="4815071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ierkante haak links 22">
            <a:extLst>
              <a:ext uri="{FF2B5EF4-FFF2-40B4-BE49-F238E27FC236}">
                <a16:creationId xmlns:a16="http://schemas.microsoft.com/office/drawing/2014/main" id="{730052CE-E4A1-4495-AC10-3511FC191AB3}"/>
              </a:ext>
            </a:extLst>
          </p:cNvPr>
          <p:cNvSpPr/>
          <p:nvPr/>
        </p:nvSpPr>
        <p:spPr>
          <a:xfrm rot="5400000" flipH="1">
            <a:off x="7945697" y="4530945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86E8385-07D6-40E2-8237-32CEEB092968}"/>
              </a:ext>
            </a:extLst>
          </p:cNvPr>
          <p:cNvCxnSpPr/>
          <p:nvPr/>
        </p:nvCxnSpPr>
        <p:spPr>
          <a:xfrm>
            <a:off x="8869390" y="5351741"/>
            <a:ext cx="39600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452B3164-9601-4EF0-B7E7-D30141746FE2}"/>
              </a:ext>
            </a:extLst>
          </p:cNvPr>
          <p:cNvSpPr/>
          <p:nvPr/>
        </p:nvSpPr>
        <p:spPr>
          <a:xfrm>
            <a:off x="3895393" y="5504483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ierkante haak links 25">
            <a:extLst>
              <a:ext uri="{FF2B5EF4-FFF2-40B4-BE49-F238E27FC236}">
                <a16:creationId xmlns:a16="http://schemas.microsoft.com/office/drawing/2014/main" id="{3887B86F-26A5-4DE6-9AFD-57CE8F162408}"/>
              </a:ext>
            </a:extLst>
          </p:cNvPr>
          <p:cNvSpPr/>
          <p:nvPr/>
        </p:nvSpPr>
        <p:spPr>
          <a:xfrm rot="5400000" flipH="1">
            <a:off x="7973972" y="5245851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2615035-5C18-48E0-B0AC-A468EDAB977A}"/>
              </a:ext>
            </a:extLst>
          </p:cNvPr>
          <p:cNvCxnSpPr/>
          <p:nvPr/>
        </p:nvCxnSpPr>
        <p:spPr>
          <a:xfrm>
            <a:off x="8904312" y="6046980"/>
            <a:ext cx="39600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767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460938" y="1988840"/>
            <a:ext cx="10426262" cy="461165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Twee foodtrucks op een (eenmalig) festival moeten beslissen of ze een hoge prijs of een lage prijs kiezen</a:t>
            </a:r>
          </a:p>
          <a:p>
            <a:pPr marL="457200" indent="-457200">
              <a:buFont typeface="+mj-lt"/>
              <a:buAutoNum type="arabicParenR"/>
            </a:pPr>
            <a:r>
              <a:rPr lang="nl-NL" dirty="0"/>
              <a:t>Bewijs dat er sprake is van een gevangenendilemma.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1460938" y="365125"/>
            <a:ext cx="10731062" cy="1325563"/>
          </a:xfrm>
        </p:spPr>
        <p:txBody>
          <a:bodyPr/>
          <a:lstStyle/>
          <a:p>
            <a:r>
              <a:rPr lang="nl-NL" err="1"/>
              <a:t>Prisoner's</a:t>
            </a:r>
            <a:r>
              <a:rPr lang="nl-NL"/>
              <a:t> dilemma in economie</a:t>
            </a: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C964472-B13A-41CA-8927-6B5D6C46D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35581"/>
              </p:ext>
            </p:extLst>
          </p:nvPr>
        </p:nvGraphicFramePr>
        <p:xfrm>
          <a:off x="2173788" y="4005064"/>
          <a:ext cx="7844423" cy="22975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sz="1200" err="1"/>
                        <a:t>Dagwinst</a:t>
                      </a:r>
                      <a:endParaRPr lang="nl-NL" sz="12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/>
                        <a:t>Papapizza</a:t>
                      </a:r>
                      <a:endParaRPr lang="nl-NL" sz="20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000"/>
                        <a:t>Pietpatat</a:t>
                      </a:r>
                      <a:endParaRPr lang="nl-NL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</a:t>
                      </a:r>
                      <a:r>
                        <a:rPr lang="nl-NL" sz="1800" baseline="0"/>
                        <a:t>5.000 ; € 5.000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2.000 ;</a:t>
                      </a:r>
                      <a:r>
                        <a:rPr lang="nl-NL" sz="1800"/>
                        <a:t> €</a:t>
                      </a:r>
                      <a:r>
                        <a:rPr lang="nl-NL" sz="1800" baseline="0"/>
                        <a:t> 7.000</a:t>
                      </a:r>
                      <a:endParaRPr lang="nl-NL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7.000</a:t>
                      </a:r>
                      <a:r>
                        <a:rPr lang="nl-NL" sz="1800"/>
                        <a:t> ; €</a:t>
                      </a:r>
                      <a:r>
                        <a:rPr lang="nl-NL" sz="1800" baseline="0"/>
                        <a:t> 2.000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€ 4.000 ; € 4.000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Afbeelding 23" descr="Afbeelding met tafel, voedsel, frietjes, binnen&#10;&#10;Automatisch gegenereerde beschrijving">
            <a:extLst>
              <a:ext uri="{FF2B5EF4-FFF2-40B4-BE49-F238E27FC236}">
                <a16:creationId xmlns:a16="http://schemas.microsoft.com/office/drawing/2014/main" id="{30D728D0-9F5E-4C0D-81D6-AB55F090E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9354">
            <a:off x="1485107" y="5789240"/>
            <a:ext cx="1843161" cy="1009951"/>
          </a:xfrm>
          <a:prstGeom prst="rect">
            <a:avLst/>
          </a:prstGeom>
        </p:spPr>
      </p:pic>
      <p:pic>
        <p:nvPicPr>
          <p:cNvPr id="25" name="Afbeelding 24" descr="Afbeelding met pizza, punt, stuk, voedsel&#10;&#10;Automatisch gegenereerde beschrijving">
            <a:extLst>
              <a:ext uri="{FF2B5EF4-FFF2-40B4-BE49-F238E27FC236}">
                <a16:creationId xmlns:a16="http://schemas.microsoft.com/office/drawing/2014/main" id="{6C262A3F-B936-4666-BE92-D7A48ED2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20" y="3257032"/>
            <a:ext cx="1944215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19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460938" y="1988840"/>
            <a:ext cx="10426262" cy="4611657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Best </a:t>
            </a:r>
            <a:r>
              <a:rPr lang="nl-NL" err="1"/>
              <a:t>respronse</a:t>
            </a:r>
            <a:r>
              <a:rPr lang="nl-NL"/>
              <a:t> voor </a:t>
            </a:r>
            <a:r>
              <a:rPr lang="nl-NL" b="1" i="1"/>
              <a:t>Pietpatat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1460938" y="365125"/>
            <a:ext cx="10731062" cy="1325563"/>
          </a:xfrm>
        </p:spPr>
        <p:txBody>
          <a:bodyPr/>
          <a:lstStyle/>
          <a:p>
            <a:r>
              <a:rPr lang="nl-NL" err="1"/>
              <a:t>Prisoner's</a:t>
            </a:r>
            <a:r>
              <a:rPr lang="nl-NL"/>
              <a:t> dilemma in economie</a:t>
            </a: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C964472-B13A-41CA-8927-6B5D6C46D26C}"/>
              </a:ext>
            </a:extLst>
          </p:cNvPr>
          <p:cNvGraphicFramePr>
            <a:graphicFrameLocks noGrp="1"/>
          </p:cNvGraphicFramePr>
          <p:nvPr/>
        </p:nvGraphicFramePr>
        <p:xfrm>
          <a:off x="2173788" y="4005064"/>
          <a:ext cx="7844423" cy="22975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sz="1200" err="1"/>
                        <a:t>Dagwinst</a:t>
                      </a:r>
                      <a:endParaRPr lang="nl-NL" sz="12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/>
                        <a:t>Papapizza</a:t>
                      </a:r>
                      <a:endParaRPr lang="nl-NL" sz="20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000"/>
                        <a:t>Pietpatat</a:t>
                      </a:r>
                      <a:endParaRPr lang="nl-NL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</a:t>
                      </a:r>
                      <a:r>
                        <a:rPr lang="nl-NL" sz="1800" baseline="0"/>
                        <a:t>5.000 ; € 5.000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2.000 ;</a:t>
                      </a:r>
                      <a:r>
                        <a:rPr lang="nl-NL" sz="1800"/>
                        <a:t> €</a:t>
                      </a:r>
                      <a:r>
                        <a:rPr lang="nl-NL" sz="1800" baseline="0"/>
                        <a:t> 7.000</a:t>
                      </a:r>
                      <a:endParaRPr lang="nl-NL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7.000</a:t>
                      </a:r>
                      <a:r>
                        <a:rPr lang="nl-NL" sz="1800"/>
                        <a:t> ; €</a:t>
                      </a:r>
                      <a:r>
                        <a:rPr lang="nl-NL" sz="1800" baseline="0"/>
                        <a:t> 2.000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€ 4.000 ; € 4.000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Afbeelding 23" descr="Afbeelding met tafel, voedsel, frietjes, binnen&#10;&#10;Automatisch gegenereerde beschrijving">
            <a:extLst>
              <a:ext uri="{FF2B5EF4-FFF2-40B4-BE49-F238E27FC236}">
                <a16:creationId xmlns:a16="http://schemas.microsoft.com/office/drawing/2014/main" id="{30D728D0-9F5E-4C0D-81D6-AB55F090E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9354">
            <a:off x="1485107" y="5789240"/>
            <a:ext cx="1843161" cy="1009951"/>
          </a:xfrm>
          <a:prstGeom prst="rect">
            <a:avLst/>
          </a:prstGeom>
        </p:spPr>
      </p:pic>
      <p:pic>
        <p:nvPicPr>
          <p:cNvPr id="25" name="Afbeelding 24" descr="Afbeelding met pizza, punt, stuk, voedsel&#10;&#10;Automatisch gegenereerde beschrijving">
            <a:extLst>
              <a:ext uri="{FF2B5EF4-FFF2-40B4-BE49-F238E27FC236}">
                <a16:creationId xmlns:a16="http://schemas.microsoft.com/office/drawing/2014/main" id="{6C262A3F-B936-4666-BE92-D7A48ED2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20" y="3257032"/>
            <a:ext cx="1944215" cy="1296143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0FD05BC-CD59-4D7F-BD19-2CCCD23EFA61}"/>
              </a:ext>
            </a:extLst>
          </p:cNvPr>
          <p:cNvCxnSpPr>
            <a:cxnSpLocks/>
          </p:cNvCxnSpPr>
          <p:nvPr/>
        </p:nvCxnSpPr>
        <p:spPr>
          <a:xfrm>
            <a:off x="6344837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E7805B2-5A0E-4CD1-9282-64417BBC5152}"/>
              </a:ext>
            </a:extLst>
          </p:cNvPr>
          <p:cNvCxnSpPr>
            <a:cxnSpLocks/>
          </p:cNvCxnSpPr>
          <p:nvPr/>
        </p:nvCxnSpPr>
        <p:spPr>
          <a:xfrm>
            <a:off x="8317072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293F6210-C2B2-4454-83D1-3604314DE98B}"/>
              </a:ext>
            </a:extLst>
          </p:cNvPr>
          <p:cNvSpPr/>
          <p:nvPr/>
        </p:nvSpPr>
        <p:spPr>
          <a:xfrm>
            <a:off x="6096000" y="4437112"/>
            <a:ext cx="1957510" cy="1865538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B04309C-D03B-4D38-B613-0574993BA339}"/>
              </a:ext>
            </a:extLst>
          </p:cNvPr>
          <p:cNvSpPr/>
          <p:nvPr/>
        </p:nvSpPr>
        <p:spPr>
          <a:xfrm>
            <a:off x="8053510" y="4437111"/>
            <a:ext cx="1957510" cy="1865538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49AD15F-ABA0-4A38-AC17-6B0717266D90}"/>
              </a:ext>
            </a:extLst>
          </p:cNvPr>
          <p:cNvSpPr/>
          <p:nvPr/>
        </p:nvSpPr>
        <p:spPr>
          <a:xfrm>
            <a:off x="6165542" y="4972149"/>
            <a:ext cx="932331" cy="1265847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52E1FB3-9078-4D0A-A25E-E6958A33E440}"/>
              </a:ext>
            </a:extLst>
          </p:cNvPr>
          <p:cNvSpPr/>
          <p:nvPr/>
        </p:nvSpPr>
        <p:spPr>
          <a:xfrm>
            <a:off x="8105503" y="4972149"/>
            <a:ext cx="932331" cy="1265847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3935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460938" y="1988840"/>
            <a:ext cx="10426262" cy="4611657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Best </a:t>
            </a:r>
            <a:r>
              <a:rPr lang="nl-NL" err="1"/>
              <a:t>respronse</a:t>
            </a:r>
            <a:r>
              <a:rPr lang="nl-NL"/>
              <a:t> voor </a:t>
            </a:r>
            <a:r>
              <a:rPr lang="nl-NL" b="1" i="1"/>
              <a:t>Papapizza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1460938" y="365125"/>
            <a:ext cx="10731062" cy="1325563"/>
          </a:xfrm>
        </p:spPr>
        <p:txBody>
          <a:bodyPr/>
          <a:lstStyle/>
          <a:p>
            <a:r>
              <a:rPr lang="nl-NL" err="1"/>
              <a:t>Prisoner's</a:t>
            </a:r>
            <a:r>
              <a:rPr lang="nl-NL"/>
              <a:t> dilemma in economie</a:t>
            </a: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C964472-B13A-41CA-8927-6B5D6C46D26C}"/>
              </a:ext>
            </a:extLst>
          </p:cNvPr>
          <p:cNvGraphicFramePr>
            <a:graphicFrameLocks noGrp="1"/>
          </p:cNvGraphicFramePr>
          <p:nvPr/>
        </p:nvGraphicFramePr>
        <p:xfrm>
          <a:off x="2173788" y="4005064"/>
          <a:ext cx="7844423" cy="22975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sz="1200" err="1"/>
                        <a:t>Dagwinst</a:t>
                      </a:r>
                      <a:endParaRPr lang="nl-NL" sz="12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/>
                        <a:t>Papapizza</a:t>
                      </a:r>
                      <a:endParaRPr lang="nl-NL" sz="20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000"/>
                        <a:t>Pietpatat</a:t>
                      </a:r>
                      <a:endParaRPr lang="nl-NL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</a:t>
                      </a:r>
                      <a:r>
                        <a:rPr lang="nl-NL" sz="1800" baseline="0"/>
                        <a:t>5.000 ; € 5.000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2.000 ;</a:t>
                      </a:r>
                      <a:r>
                        <a:rPr lang="nl-NL" sz="1800"/>
                        <a:t> €</a:t>
                      </a:r>
                      <a:r>
                        <a:rPr lang="nl-NL" sz="1800" baseline="0"/>
                        <a:t> 7.000</a:t>
                      </a:r>
                      <a:endParaRPr lang="nl-NL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7.000</a:t>
                      </a:r>
                      <a:r>
                        <a:rPr lang="nl-NL" sz="1800"/>
                        <a:t> ; €</a:t>
                      </a:r>
                      <a:r>
                        <a:rPr lang="nl-NL" sz="1800" baseline="0"/>
                        <a:t> 2.000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€ 4.000 ; € 4.000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Afbeelding 23" descr="Afbeelding met tafel, voedsel, frietjes, binnen&#10;&#10;Automatisch gegenereerde beschrijving">
            <a:extLst>
              <a:ext uri="{FF2B5EF4-FFF2-40B4-BE49-F238E27FC236}">
                <a16:creationId xmlns:a16="http://schemas.microsoft.com/office/drawing/2014/main" id="{30D728D0-9F5E-4C0D-81D6-AB55F090E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9354">
            <a:off x="1485107" y="5789240"/>
            <a:ext cx="1843161" cy="1009951"/>
          </a:xfrm>
          <a:prstGeom prst="rect">
            <a:avLst/>
          </a:prstGeom>
        </p:spPr>
      </p:pic>
      <p:pic>
        <p:nvPicPr>
          <p:cNvPr id="25" name="Afbeelding 24" descr="Afbeelding met pizza, punt, stuk, voedsel&#10;&#10;Automatisch gegenereerde beschrijving">
            <a:extLst>
              <a:ext uri="{FF2B5EF4-FFF2-40B4-BE49-F238E27FC236}">
                <a16:creationId xmlns:a16="http://schemas.microsoft.com/office/drawing/2014/main" id="{6C262A3F-B936-4666-BE92-D7A48ED2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20" y="3257032"/>
            <a:ext cx="1944215" cy="129614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111F789-C8C9-469B-8DC2-594AE427CF88}"/>
              </a:ext>
            </a:extLst>
          </p:cNvPr>
          <p:cNvSpPr/>
          <p:nvPr/>
        </p:nvSpPr>
        <p:spPr>
          <a:xfrm>
            <a:off x="4129475" y="4914590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ierkante haak links 9">
            <a:extLst>
              <a:ext uri="{FF2B5EF4-FFF2-40B4-BE49-F238E27FC236}">
                <a16:creationId xmlns:a16="http://schemas.microsoft.com/office/drawing/2014/main" id="{8636C519-629C-4CF1-AD04-2A976DD5A8F7}"/>
              </a:ext>
            </a:extLst>
          </p:cNvPr>
          <p:cNvSpPr/>
          <p:nvPr/>
        </p:nvSpPr>
        <p:spPr>
          <a:xfrm rot="5400000" flipH="1">
            <a:off x="8371850" y="459284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C5C45F5-9D38-4DA3-9C56-1406CD0ED735}"/>
              </a:ext>
            </a:extLst>
          </p:cNvPr>
          <p:cNvCxnSpPr>
            <a:cxnSpLocks/>
          </p:cNvCxnSpPr>
          <p:nvPr/>
        </p:nvCxnSpPr>
        <p:spPr>
          <a:xfrm>
            <a:off x="9250762" y="5413642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A19B1FAC-DA26-454B-ADAA-054AE2DAA873}"/>
              </a:ext>
            </a:extLst>
          </p:cNvPr>
          <p:cNvSpPr/>
          <p:nvPr/>
        </p:nvSpPr>
        <p:spPr>
          <a:xfrm>
            <a:off x="4129475" y="5604002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ierkante haak links 12">
            <a:extLst>
              <a:ext uri="{FF2B5EF4-FFF2-40B4-BE49-F238E27FC236}">
                <a16:creationId xmlns:a16="http://schemas.microsoft.com/office/drawing/2014/main" id="{8EA62312-310C-4491-AB47-79D6165C7FC5}"/>
              </a:ext>
            </a:extLst>
          </p:cNvPr>
          <p:cNvSpPr/>
          <p:nvPr/>
        </p:nvSpPr>
        <p:spPr>
          <a:xfrm rot="5400000" flipH="1">
            <a:off x="8370056" y="531848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8BA52C5-81F0-4079-8E9A-149C5874B9C7}"/>
              </a:ext>
            </a:extLst>
          </p:cNvPr>
          <p:cNvCxnSpPr>
            <a:cxnSpLocks/>
          </p:cNvCxnSpPr>
          <p:nvPr/>
        </p:nvCxnSpPr>
        <p:spPr>
          <a:xfrm>
            <a:off x="9250762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4B84C22-A08D-4295-A967-BC0CB307BCF3}"/>
              </a:ext>
            </a:extLst>
          </p:cNvPr>
          <p:cNvCxnSpPr>
            <a:cxnSpLocks/>
          </p:cNvCxnSpPr>
          <p:nvPr/>
        </p:nvCxnSpPr>
        <p:spPr>
          <a:xfrm>
            <a:off x="6344837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48ACFEF-B9DE-45FD-871F-8C4D5DE1F3CF}"/>
              </a:ext>
            </a:extLst>
          </p:cNvPr>
          <p:cNvCxnSpPr>
            <a:cxnSpLocks/>
          </p:cNvCxnSpPr>
          <p:nvPr/>
        </p:nvCxnSpPr>
        <p:spPr>
          <a:xfrm>
            <a:off x="8317072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975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460938" y="1988840"/>
            <a:ext cx="10426262" cy="46116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>
                <a:uFill>
                  <a:solidFill>
                    <a:srgbClr val="1A80B6"/>
                  </a:solidFill>
                </a:uFill>
              </a:rPr>
              <a:t>Waarschijnlijke uitkomst = </a:t>
            </a:r>
            <a:r>
              <a:rPr lang="nl-NL" b="1" u="heavy">
                <a:solidFill>
                  <a:srgbClr val="ED4D0F"/>
                </a:solidFill>
                <a:uFill>
                  <a:solidFill>
                    <a:srgbClr val="1A80B6"/>
                  </a:solidFill>
                </a:uFill>
              </a:rPr>
              <a:t>NASH EVENWICHT</a:t>
            </a:r>
            <a:r>
              <a:rPr lang="nl-NL"/>
              <a:t>: </a:t>
            </a:r>
            <a:br>
              <a:rPr lang="nl-NL"/>
            </a:br>
            <a:r>
              <a:rPr lang="nl-NL"/>
              <a:t>niemand kan </a:t>
            </a:r>
            <a:r>
              <a:rPr lang="nl-NL" b="1" u="sng"/>
              <a:t>zichzelf</a:t>
            </a:r>
            <a:r>
              <a:rPr lang="nl-NL"/>
              <a:t> verbeteren door een andere keuze te maken</a:t>
            </a:r>
          </a:p>
          <a:p>
            <a:r>
              <a:rPr lang="nl-NL"/>
              <a:t>Het </a:t>
            </a:r>
            <a:r>
              <a:rPr lang="nl-NL" u="heavy">
                <a:uFill>
                  <a:solidFill>
                    <a:srgbClr val="1A80B6"/>
                  </a:solidFill>
                </a:uFill>
              </a:rPr>
              <a:t>Nash evenwicht</a:t>
            </a:r>
            <a:r>
              <a:rPr lang="nl-NL"/>
              <a:t> is niet de </a:t>
            </a:r>
            <a:r>
              <a:rPr lang="nl-NL" b="1" u="heavy">
                <a:solidFill>
                  <a:srgbClr val="FFC000"/>
                </a:solidFill>
                <a:uFill>
                  <a:solidFill>
                    <a:srgbClr val="1A80B6"/>
                  </a:solidFill>
                </a:uFill>
              </a:rPr>
              <a:t>OPTIMALE UITKOMST </a:t>
            </a:r>
            <a:r>
              <a:rPr lang="nl-NL">
                <a:uFill>
                  <a:solidFill>
                    <a:srgbClr val="FFC000"/>
                  </a:solidFill>
                </a:uFill>
              </a:rPr>
              <a:t>te zijn.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1460938" y="365125"/>
            <a:ext cx="10731062" cy="1325563"/>
          </a:xfrm>
        </p:spPr>
        <p:txBody>
          <a:bodyPr/>
          <a:lstStyle/>
          <a:p>
            <a:r>
              <a:rPr lang="nl-NL" err="1"/>
              <a:t>Prisoner's</a:t>
            </a:r>
            <a:r>
              <a:rPr lang="nl-NL"/>
              <a:t> dilemma in economie</a:t>
            </a: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C964472-B13A-41CA-8927-6B5D6C46D26C}"/>
              </a:ext>
            </a:extLst>
          </p:cNvPr>
          <p:cNvGraphicFramePr>
            <a:graphicFrameLocks noGrp="1"/>
          </p:cNvGraphicFramePr>
          <p:nvPr/>
        </p:nvGraphicFramePr>
        <p:xfrm>
          <a:off x="2173788" y="4005064"/>
          <a:ext cx="7844423" cy="22975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sz="1200" err="1"/>
                        <a:t>Dagwinst</a:t>
                      </a:r>
                      <a:endParaRPr lang="nl-NL" sz="120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/>
                        <a:t>Papapizza</a:t>
                      </a:r>
                      <a:endParaRPr lang="nl-NL" sz="20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000"/>
                        <a:t>Pietpatat</a:t>
                      </a:r>
                      <a:endParaRPr lang="nl-NL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Hoge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</a:t>
                      </a:r>
                      <a:r>
                        <a:rPr lang="nl-NL" sz="1800" baseline="0"/>
                        <a:t>5.000 ; € 5.000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2.000 ;</a:t>
                      </a:r>
                      <a:r>
                        <a:rPr lang="nl-NL" sz="1800"/>
                        <a:t> €</a:t>
                      </a:r>
                      <a:r>
                        <a:rPr lang="nl-NL" sz="1800" baseline="0"/>
                        <a:t> 7.000</a:t>
                      </a:r>
                      <a:endParaRPr lang="nl-NL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Lage prijs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</a:t>
                      </a:r>
                      <a:r>
                        <a:rPr lang="nl-NL" sz="1800" baseline="0"/>
                        <a:t> 7.000</a:t>
                      </a:r>
                      <a:r>
                        <a:rPr lang="nl-NL" sz="1800"/>
                        <a:t> ; €</a:t>
                      </a:r>
                      <a:r>
                        <a:rPr lang="nl-NL" sz="1800" baseline="0"/>
                        <a:t> 2.000</a:t>
                      </a:r>
                      <a:endParaRPr lang="nl-NL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€ 4.000 ; € 4.000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Afbeelding 23" descr="Afbeelding met tafel, voedsel, frietjes, binnen&#10;&#10;Automatisch gegenereerde beschrijving">
            <a:extLst>
              <a:ext uri="{FF2B5EF4-FFF2-40B4-BE49-F238E27FC236}">
                <a16:creationId xmlns:a16="http://schemas.microsoft.com/office/drawing/2014/main" id="{30D728D0-9F5E-4C0D-81D6-AB55F090E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9354">
            <a:off x="1485107" y="5789240"/>
            <a:ext cx="1843161" cy="1009951"/>
          </a:xfrm>
          <a:prstGeom prst="rect">
            <a:avLst/>
          </a:prstGeom>
        </p:spPr>
      </p:pic>
      <p:pic>
        <p:nvPicPr>
          <p:cNvPr id="25" name="Afbeelding 24" descr="Afbeelding met pizza, punt, stuk, voedsel&#10;&#10;Automatisch gegenereerde beschrijving">
            <a:extLst>
              <a:ext uri="{FF2B5EF4-FFF2-40B4-BE49-F238E27FC236}">
                <a16:creationId xmlns:a16="http://schemas.microsoft.com/office/drawing/2014/main" id="{6C262A3F-B936-4666-BE92-D7A48ED2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920" y="3257032"/>
            <a:ext cx="1944215" cy="129614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C5C45F5-9D38-4DA3-9C56-1406CD0ED735}"/>
              </a:ext>
            </a:extLst>
          </p:cNvPr>
          <p:cNvCxnSpPr/>
          <p:nvPr/>
        </p:nvCxnSpPr>
        <p:spPr>
          <a:xfrm>
            <a:off x="9152151" y="5413642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8BA52C5-81F0-4079-8E9A-149C5874B9C7}"/>
              </a:ext>
            </a:extLst>
          </p:cNvPr>
          <p:cNvCxnSpPr/>
          <p:nvPr/>
        </p:nvCxnSpPr>
        <p:spPr>
          <a:xfrm>
            <a:off x="9250762" y="613928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4B84C22-A08D-4295-A967-BC0CB307BCF3}"/>
              </a:ext>
            </a:extLst>
          </p:cNvPr>
          <p:cNvCxnSpPr>
            <a:cxnSpLocks/>
          </p:cNvCxnSpPr>
          <p:nvPr/>
        </p:nvCxnSpPr>
        <p:spPr>
          <a:xfrm>
            <a:off x="6344837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48ACFEF-B9DE-45FD-871F-8C4D5DE1F3CF}"/>
              </a:ext>
            </a:extLst>
          </p:cNvPr>
          <p:cNvCxnSpPr>
            <a:cxnSpLocks/>
          </p:cNvCxnSpPr>
          <p:nvPr/>
        </p:nvCxnSpPr>
        <p:spPr>
          <a:xfrm>
            <a:off x="8317072" y="6121004"/>
            <a:ext cx="591670" cy="0"/>
          </a:xfrm>
          <a:prstGeom prst="line">
            <a:avLst/>
          </a:prstGeom>
          <a:ln w="28575">
            <a:solidFill>
              <a:srgbClr val="368F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al 17">
            <a:extLst>
              <a:ext uri="{FF2B5EF4-FFF2-40B4-BE49-F238E27FC236}">
                <a16:creationId xmlns:a16="http://schemas.microsoft.com/office/drawing/2014/main" id="{66108F14-06CF-4F4E-B6FA-8DB766A64DDC}"/>
              </a:ext>
            </a:extLst>
          </p:cNvPr>
          <p:cNvSpPr/>
          <p:nvPr/>
        </p:nvSpPr>
        <p:spPr>
          <a:xfrm>
            <a:off x="8097558" y="5653902"/>
            <a:ext cx="1903432" cy="579600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7DC14ED-9254-47EF-A579-4D7557624584}"/>
              </a:ext>
            </a:extLst>
          </p:cNvPr>
          <p:cNvSpPr/>
          <p:nvPr/>
        </p:nvSpPr>
        <p:spPr>
          <a:xfrm>
            <a:off x="6138707" y="4962252"/>
            <a:ext cx="1903432" cy="5789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0211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761260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nl-NL" sz="2000" b="1" dirty="0">
                <a:solidFill>
                  <a:schemeClr val="bg1"/>
                </a:solidFill>
              </a:rPr>
              <a:t>Zelfbinding</a:t>
            </a:r>
            <a:r>
              <a:rPr lang="nl-NL" sz="2000" dirty="0"/>
              <a:t>: </a:t>
            </a:r>
            <a:r>
              <a:rPr lang="nl-NL" sz="2000" u="sng" dirty="0"/>
              <a:t>vrijwillig</a:t>
            </a:r>
            <a:r>
              <a:rPr lang="nl-NL" sz="2000" dirty="0"/>
              <a:t> afwijken van de dominante strategie</a:t>
            </a:r>
          </a:p>
          <a:p>
            <a:pPr lvl="1"/>
            <a:r>
              <a:rPr lang="nl-NL" b="1" i="1" dirty="0">
                <a:solidFill>
                  <a:schemeClr val="bg1"/>
                </a:solidFill>
              </a:rPr>
              <a:t>Geloofwaardig</a:t>
            </a:r>
            <a:r>
              <a:rPr lang="nl-NL" dirty="0"/>
              <a:t> indien er een negatieve (financiële) prikkel geïntroduceerd wordt.</a:t>
            </a:r>
          </a:p>
          <a:p>
            <a:pPr lvl="1"/>
            <a:r>
              <a:rPr lang="nl-NL" dirty="0"/>
              <a:t>Bijvoorbeeld dure flyer drukken met de hoge prijzen.</a:t>
            </a:r>
          </a:p>
          <a:p>
            <a:pPr marL="457200" lvl="1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Beschouw opbrengst </a:t>
            </a:r>
            <a:r>
              <a:rPr lang="nl-NL" sz="2000" dirty="0">
                <a:solidFill>
                  <a:schemeClr val="bg1"/>
                </a:solidFill>
              </a:rPr>
              <a:t>gezamenlijk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(delen in elkaars succes)</a:t>
            </a:r>
          </a:p>
          <a:p>
            <a:endParaRPr lang="nl-NL" sz="2000" dirty="0"/>
          </a:p>
          <a:p>
            <a:pPr marL="457200" indent="-457200">
              <a:buFont typeface="+mj-lt"/>
              <a:buAutoNum type="arabicParenR" startAt="3"/>
            </a:pPr>
            <a:r>
              <a:rPr lang="nl-NL" sz="2000" dirty="0"/>
              <a:t>Sociale norm: </a:t>
            </a:r>
            <a:br>
              <a:rPr lang="nl-NL" sz="2000" dirty="0"/>
            </a:br>
            <a:r>
              <a:rPr lang="nl-NL" sz="2000" dirty="0"/>
              <a:t>“Elkaar kapot beconcurreren, dat doen we hier niet”</a:t>
            </a:r>
          </a:p>
          <a:p>
            <a:endParaRPr lang="nl-NL" sz="2000" dirty="0"/>
          </a:p>
          <a:p>
            <a:pPr marL="457200" indent="-457200">
              <a:buFont typeface="+mj-lt"/>
              <a:buAutoNum type="arabicParenR" startAt="4"/>
            </a:pPr>
            <a:r>
              <a:rPr lang="nl-NL" sz="2000" dirty="0"/>
              <a:t>Dwang: contracten (maar: kartelwetgeving!)</a:t>
            </a:r>
          </a:p>
          <a:p>
            <a:endParaRPr lang="nl-NL" sz="2000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9502B0A-654C-45F7-87C6-22D2ABA891F6}"/>
              </a:ext>
            </a:extLst>
          </p:cNvPr>
          <p:cNvGrpSpPr/>
          <p:nvPr/>
        </p:nvGrpSpPr>
        <p:grpSpPr>
          <a:xfrm>
            <a:off x="8745237" y="701764"/>
            <a:ext cx="2356404" cy="3312368"/>
            <a:chOff x="8687827" y="857330"/>
            <a:chExt cx="2356404" cy="3312368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FAF8590-FD5E-4C2A-80D1-79B4FC98BC07}"/>
                </a:ext>
              </a:extLst>
            </p:cNvPr>
            <p:cNvSpPr/>
            <p:nvPr/>
          </p:nvSpPr>
          <p:spPr>
            <a:xfrm rot="639960">
              <a:off x="8687827" y="857330"/>
              <a:ext cx="2088232" cy="33123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 descr="Afbeelding met tafel, voedsel, frietjes, binnen&#10;&#10;Automatisch gegenereerde beschrijving">
              <a:extLst>
                <a:ext uri="{FF2B5EF4-FFF2-40B4-BE49-F238E27FC236}">
                  <a16:creationId xmlns:a16="http://schemas.microsoft.com/office/drawing/2014/main" id="{CADA2315-53D7-49D8-803D-E5BD226A8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604664">
              <a:off x="8810362" y="2195314"/>
              <a:ext cx="1843161" cy="1009951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8CC8280-1568-4228-BF0A-66829C419721}"/>
                </a:ext>
              </a:extLst>
            </p:cNvPr>
            <p:cNvSpPr txBox="1"/>
            <p:nvPr/>
          </p:nvSpPr>
          <p:spPr>
            <a:xfrm rot="653683">
              <a:off x="8913520" y="961352"/>
              <a:ext cx="2130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Kwaliteitsfriet</a:t>
              </a:r>
              <a:endParaRPr lang="nl-NL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0F9F8C3-FF5B-45B6-9F38-9E29D42DD7E8}"/>
                </a:ext>
              </a:extLst>
            </p:cNvPr>
            <p:cNvSpPr txBox="1"/>
            <p:nvPr/>
          </p:nvSpPr>
          <p:spPr>
            <a:xfrm rot="653683">
              <a:off x="8897373" y="1349097"/>
              <a:ext cx="1993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van</a:t>
              </a:r>
              <a:endParaRPr lang="nl-NL" sz="2400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  <a:p>
              <a:pPr algn="ctr"/>
              <a:r>
                <a:rPr lang="nl-NL">
                  <a:solidFill>
                    <a:srgbClr val="CD96A8"/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Pietpatat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9D9F19B-BBC8-444A-93D4-649B653C5241}"/>
                </a:ext>
              </a:extLst>
            </p:cNvPr>
            <p:cNvSpPr txBox="1"/>
            <p:nvPr/>
          </p:nvSpPr>
          <p:spPr>
            <a:xfrm rot="653683">
              <a:off x="8974293" y="3575214"/>
              <a:ext cx="1021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€ 7,50</a:t>
              </a:r>
              <a:endParaRPr lang="nl-NL"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09FCED-C1DD-4936-8DF9-41144BF49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3213333"/>
            <a:ext cx="4598456" cy="1367782"/>
          </a:xfrm>
          <a:prstGeom prst="rect">
            <a:avLst/>
          </a:prstGeom>
        </p:spPr>
      </p:pic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7644224" y="4064325"/>
            <a:ext cx="4680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>
            <a:cxnSpLocks/>
          </p:cNvCxnSpPr>
          <p:nvPr/>
        </p:nvCxnSpPr>
        <p:spPr>
          <a:xfrm>
            <a:off x="8832304" y="4064325"/>
            <a:ext cx="4680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8174108" y="4064325"/>
            <a:ext cx="468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073300" y="4459044"/>
            <a:ext cx="468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7350473" y="3761893"/>
            <a:ext cx="1433185" cy="424647"/>
          </a:xfrm>
          <a:prstGeom prst="ellipse">
            <a:avLst/>
          </a:prstGeom>
          <a:noFill/>
          <a:ln w="50800">
            <a:solidFill>
              <a:srgbClr val="ED4D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4E89F5-C522-4F01-A3D0-08582A8E9E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41" y="4673512"/>
            <a:ext cx="2593661" cy="19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25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9F765DA4-B7D5-4A34-B935-D0BB064DCC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922" y="1337385"/>
            <a:ext cx="3498473" cy="237077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88256" y="830713"/>
            <a:ext cx="6243830" cy="2758059"/>
          </a:xfrm>
        </p:spPr>
        <p:txBody>
          <a:bodyPr>
            <a:normAutofit/>
          </a:bodyPr>
          <a:lstStyle/>
          <a:p>
            <a:r>
              <a:rPr lang="nl-NL" sz="2000"/>
              <a:t>Werknemers gaan met hun baas is gesprek over de hoge werkdruk.</a:t>
            </a:r>
          </a:p>
          <a:p>
            <a:r>
              <a:rPr lang="nl-NL" sz="2000"/>
              <a:t>Werknemers kunnen kiezen om wel of niet te staken.</a:t>
            </a:r>
          </a:p>
          <a:p>
            <a:r>
              <a:rPr lang="nl-NL" sz="2000"/>
              <a:t>De directie kan kiezen om zich hard op te stellen of tegemoetkomend te zijn.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nl-NL" sz="2000"/>
              <a:t>Is hier sprake van een gevangenendilemma?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opbrengst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Werknemers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Staken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Niet staken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Directie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Harde</a:t>
                      </a:r>
                      <a:br>
                        <a:rPr lang="nl-NL" sz="2000"/>
                      </a:br>
                      <a:r>
                        <a:rPr lang="nl-NL" sz="2000"/>
                        <a:t>opstelling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500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700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Tegemoetkomende</a:t>
                      </a:r>
                      <a:br>
                        <a:rPr lang="nl-NL" sz="2000"/>
                      </a:br>
                      <a:r>
                        <a:rPr lang="nl-NL" sz="2000"/>
                        <a:t>opstelling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450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 650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echte verbindingslijn 4"/>
          <p:cNvCxnSpPr/>
          <p:nvPr/>
        </p:nvCxnSpPr>
        <p:spPr>
          <a:xfrm>
            <a:off x="6096000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8032087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749385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749385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5783139" y="5373216"/>
            <a:ext cx="1903432" cy="569122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7672041" y="6021288"/>
            <a:ext cx="1903432" cy="5938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links 6"/>
          <p:cNvSpPr/>
          <p:nvPr/>
        </p:nvSpPr>
        <p:spPr>
          <a:xfrm rot="12709474">
            <a:off x="7492057" y="5885819"/>
            <a:ext cx="389026" cy="197080"/>
          </a:xfrm>
          <a:prstGeom prst="leftArrow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2C1EBE5-5D5A-4696-AE3C-76D4578F0C05}"/>
              </a:ext>
            </a:extLst>
          </p:cNvPr>
          <p:cNvSpPr/>
          <p:nvPr/>
        </p:nvSpPr>
        <p:spPr>
          <a:xfrm>
            <a:off x="5712692" y="4593514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456862F-A542-4504-9372-D7B68FD23717}"/>
              </a:ext>
            </a:extLst>
          </p:cNvPr>
          <p:cNvSpPr/>
          <p:nvPr/>
        </p:nvSpPr>
        <p:spPr>
          <a:xfrm>
            <a:off x="7670202" y="4593513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A64C77F-E564-45CE-9EB9-11C0DC969341}"/>
              </a:ext>
            </a:extLst>
          </p:cNvPr>
          <p:cNvSpPr/>
          <p:nvPr/>
        </p:nvSpPr>
        <p:spPr>
          <a:xfrm>
            <a:off x="5998663" y="5333997"/>
            <a:ext cx="715902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093B5DA-83DC-4698-A953-03FB659954E2}"/>
              </a:ext>
            </a:extLst>
          </p:cNvPr>
          <p:cNvSpPr/>
          <p:nvPr/>
        </p:nvSpPr>
        <p:spPr>
          <a:xfrm>
            <a:off x="8015165" y="5333997"/>
            <a:ext cx="698353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952136F-01F0-466D-982F-C390E8FD8CF6}"/>
              </a:ext>
            </a:extLst>
          </p:cNvPr>
          <p:cNvSpPr/>
          <p:nvPr/>
        </p:nvSpPr>
        <p:spPr>
          <a:xfrm>
            <a:off x="3165987" y="5299010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ierkante haak links 25">
            <a:extLst>
              <a:ext uri="{FF2B5EF4-FFF2-40B4-BE49-F238E27FC236}">
                <a16:creationId xmlns:a16="http://schemas.microsoft.com/office/drawing/2014/main" id="{3D46787D-88A8-4BEB-9353-5F73E48D6B72}"/>
              </a:ext>
            </a:extLst>
          </p:cNvPr>
          <p:cNvSpPr/>
          <p:nvPr/>
        </p:nvSpPr>
        <p:spPr>
          <a:xfrm rot="5400000" flipH="1">
            <a:off x="7853119" y="497726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342984C-74BD-4796-BE57-FE77D2B669BB}"/>
              </a:ext>
            </a:extLst>
          </p:cNvPr>
          <p:cNvSpPr/>
          <p:nvPr/>
        </p:nvSpPr>
        <p:spPr>
          <a:xfrm>
            <a:off x="3165987" y="5988422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ierkante haak links 27">
            <a:extLst>
              <a:ext uri="{FF2B5EF4-FFF2-40B4-BE49-F238E27FC236}">
                <a16:creationId xmlns:a16="http://schemas.microsoft.com/office/drawing/2014/main" id="{C5CE60A5-37C8-49AD-A835-E6439924BCB6}"/>
              </a:ext>
            </a:extLst>
          </p:cNvPr>
          <p:cNvSpPr/>
          <p:nvPr/>
        </p:nvSpPr>
        <p:spPr>
          <a:xfrm rot="5400000" flipH="1">
            <a:off x="7900485" y="570290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2877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1AC889-46F3-41B3-BDC9-DE0317515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7659541" cy="461665"/>
          </a:xfrm>
        </p:spPr>
        <p:txBody>
          <a:bodyPr/>
          <a:lstStyle/>
          <a:p>
            <a:r>
              <a:rPr lang="nl-NL" dirty="0"/>
              <a:t>Simultaan spel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43AB11-75E3-41FC-B627-16E800544B8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7659541" cy="461665"/>
          </a:xfrm>
        </p:spPr>
        <p:txBody>
          <a:bodyPr/>
          <a:lstStyle/>
          <a:p>
            <a:r>
              <a:rPr lang="nl-NL" dirty="0"/>
              <a:t>Diverse bijzondere situaties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F28350-6AD4-4C01-99A1-98F5041EA95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7659541" cy="461665"/>
          </a:xfrm>
        </p:spPr>
        <p:txBody>
          <a:bodyPr/>
          <a:lstStyle/>
          <a:p>
            <a:r>
              <a:rPr lang="nl-NL" dirty="0"/>
              <a:t>Herhaalde (simultane) spelsituaties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EA36B53-377A-49DE-AB61-020A4D51F9FD}"/>
              </a:ext>
            </a:extLst>
          </p:cNvPr>
          <p:cNvSpPr txBox="1">
            <a:spLocks/>
          </p:cNvSpPr>
          <p:nvPr/>
        </p:nvSpPr>
        <p:spPr>
          <a:xfrm>
            <a:off x="3333003" y="5693778"/>
            <a:ext cx="7659541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Sequentieel spel</a:t>
            </a:r>
          </a:p>
        </p:txBody>
      </p:sp>
    </p:spTree>
    <p:extLst>
      <p:ext uri="{BB962C8B-B14F-4D97-AF65-F5344CB8AC3E}">
        <p14:creationId xmlns:p14="http://schemas.microsoft.com/office/powerpoint/2010/main" val="392484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7655D6-2F4F-4E9E-B31F-ECF43F210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Bijzondere situatie (2)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2735941F-63E9-46B2-8E94-6C31C131A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meerdere Nash-evenwichten</a:t>
            </a:r>
          </a:p>
        </p:txBody>
      </p:sp>
    </p:spTree>
    <p:extLst>
      <p:ext uri="{BB962C8B-B14F-4D97-AF65-F5344CB8AC3E}">
        <p14:creationId xmlns:p14="http://schemas.microsoft.com/office/powerpoint/2010/main" val="3428846312"/>
      </p:ext>
    </p:extLst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Battle of the </a:t>
            </a:r>
            <a:r>
              <a:rPr lang="nl-NL" dirty="0" err="1"/>
              <a:t>sexes</a:t>
            </a:r>
            <a:endParaRPr lang="nl-NL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een man (Freddy) en een vrouw (</a:t>
            </a:r>
            <a:r>
              <a:rPr lang="nl-NL" sz="2400" dirty="0" err="1"/>
              <a:t>Carly</a:t>
            </a:r>
            <a:r>
              <a:rPr lang="nl-NL" sz="2400" dirty="0"/>
              <a:t>) moeten besluiten hoe ze hun vrije zondagmiddag doorbrengen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mogelijkheden: voetbal, opera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Freddy houdt meer van voetbal, </a:t>
            </a:r>
            <a:r>
              <a:rPr lang="nl-NL" sz="2400" dirty="0" err="1"/>
              <a:t>Carly</a:t>
            </a:r>
            <a:r>
              <a:rPr lang="nl-NL" sz="2400" dirty="0"/>
              <a:t> houdt meer van opera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2400" dirty="0"/>
              <a:t>belangrijker: liever zijn ze samen dan gescheiden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12084"/>
              </p:ext>
            </p:extLst>
          </p:nvPr>
        </p:nvGraphicFramePr>
        <p:xfrm>
          <a:off x="2063553" y="4114038"/>
          <a:ext cx="7844423" cy="23392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Freddy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Opera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Voetbal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 err="1"/>
                        <a:t>Carly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Opera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( 2 ,</a:t>
                      </a:r>
                      <a:r>
                        <a:rPr lang="nl-NL" sz="2000" baseline="0" dirty="0"/>
                        <a:t> 1 </a:t>
                      </a:r>
                      <a:r>
                        <a:rPr lang="nl-NL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( 0 , 0 )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Voetbal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( 0 , 0</a:t>
                      </a:r>
                      <a:r>
                        <a:rPr lang="nl-NL" sz="2000" baseline="0" dirty="0"/>
                        <a:t> </a:t>
                      </a:r>
                      <a:r>
                        <a:rPr lang="nl-NL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( 1 , 2 )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6672064" y="5554198"/>
            <a:ext cx="216024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8673540" y="6274278"/>
            <a:ext cx="216024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032104" y="5554198"/>
            <a:ext cx="21602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976320" y="6274278"/>
            <a:ext cx="21602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6296988" y="5131841"/>
            <a:ext cx="1412177" cy="576064"/>
          </a:xfrm>
          <a:prstGeom prst="ellipse">
            <a:avLst/>
          </a:prstGeom>
          <a:noFill/>
          <a:ln w="50800">
            <a:solidFill>
              <a:srgbClr val="ED4D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8212216" y="5842230"/>
            <a:ext cx="1412177" cy="576064"/>
          </a:xfrm>
          <a:prstGeom prst="ellipse">
            <a:avLst/>
          </a:prstGeom>
          <a:noFill/>
          <a:ln w="50800">
            <a:solidFill>
              <a:srgbClr val="ED4D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987095" y="2210925"/>
            <a:ext cx="8268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itchFamily="34" charset="0"/>
                <a:cs typeface="Arial" pitchFamily="34" charset="0"/>
              </a:rPr>
              <a:t>Geen van beiden heeft een dominante strategie.</a:t>
            </a:r>
          </a:p>
          <a:p>
            <a:endParaRPr lang="nl-NL" sz="2400" dirty="0">
              <a:latin typeface="Arial" pitchFamily="34" charset="0"/>
              <a:cs typeface="Arial" pitchFamily="34" charset="0"/>
            </a:endParaRPr>
          </a:p>
          <a:p>
            <a:r>
              <a:rPr lang="nl-NL" sz="2400" b="1" dirty="0">
                <a:latin typeface="Arial" pitchFamily="34" charset="0"/>
                <a:cs typeface="Arial" pitchFamily="34" charset="0"/>
              </a:rPr>
              <a:t>Er ontstaat een dubbel (gelijkwaardig) Nash-evenwicht!</a:t>
            </a:r>
          </a:p>
        </p:txBody>
      </p:sp>
    </p:spTree>
    <p:extLst>
      <p:ext uri="{BB962C8B-B14F-4D97-AF65-F5344CB8AC3E}">
        <p14:creationId xmlns:p14="http://schemas.microsoft.com/office/powerpoint/2010/main" val="21479156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Battle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sexes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b="1" dirty="0"/>
              <a:t>Verzonken kosten </a:t>
            </a:r>
            <a:r>
              <a:rPr lang="nl-NL" sz="2000" dirty="0"/>
              <a:t>zijn kosten die nooit meer kunnen worden terugverdiend als de activiteit waarvoor de kosten zijn gemaakt niet doorgaat.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Bijvoorbeeld: </a:t>
            </a:r>
            <a:br>
              <a:rPr lang="nl-NL" sz="2000" dirty="0"/>
            </a:br>
            <a:r>
              <a:rPr lang="nl-NL" sz="2000" dirty="0" err="1"/>
              <a:t>Carly</a:t>
            </a:r>
            <a:r>
              <a:rPr lang="nl-NL" sz="2000" dirty="0"/>
              <a:t> heeft een schitterende avondjurk gekocht om naar de opera te gaan.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18009"/>
              </p:ext>
            </p:extLst>
          </p:nvPr>
        </p:nvGraphicFramePr>
        <p:xfrm>
          <a:off x="2063553" y="4186046"/>
          <a:ext cx="7844423" cy="23392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Freddy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Opera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Voetbal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 err="1"/>
                        <a:t>Carly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Opera (+1)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( 3 ,</a:t>
                      </a:r>
                      <a:r>
                        <a:rPr lang="nl-NL" sz="2000" baseline="0" dirty="0"/>
                        <a:t> 1 </a:t>
                      </a:r>
                      <a:r>
                        <a:rPr lang="nl-NL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( 1 , 0 )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Voetbal (-1)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-1 , 0</a:t>
                      </a:r>
                      <a:r>
                        <a:rPr lang="nl-NL" sz="2000" baseline="0" dirty="0"/>
                        <a:t> </a:t>
                      </a:r>
                      <a:r>
                        <a:rPr lang="nl-NL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( 0 , 2 )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6672064" y="5626206"/>
            <a:ext cx="216024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8688288" y="5626206"/>
            <a:ext cx="216024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032104" y="5626206"/>
            <a:ext cx="21602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976320" y="6346286"/>
            <a:ext cx="21602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6296988" y="5203849"/>
            <a:ext cx="1412177" cy="576064"/>
          </a:xfrm>
          <a:prstGeom prst="ellipse">
            <a:avLst/>
          </a:prstGeom>
          <a:noFill/>
          <a:ln w="50800">
            <a:solidFill>
              <a:srgbClr val="ED4D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559496" y="2070246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Arial" pitchFamily="34" charset="0"/>
                <a:cs typeface="Arial" pitchFamily="34" charset="0"/>
              </a:rPr>
              <a:t>Carly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heeft nu een dominante strategie door de verzonken kosten</a:t>
            </a:r>
          </a:p>
          <a:p>
            <a:endParaRPr lang="nl-NL" sz="2400" dirty="0"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Er ontstaat nu een enkel Nash-evenwicht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497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BE2C65-0250-4FA8-9EC3-3428591F2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Herhaling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88019E6-DB3D-454E-84B9-748B0128E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wanneer de situatie zich vaker dan één keer voor doet</a:t>
            </a:r>
          </a:p>
        </p:txBody>
      </p:sp>
    </p:spTree>
    <p:extLst>
      <p:ext uri="{BB962C8B-B14F-4D97-AF65-F5344CB8AC3E}">
        <p14:creationId xmlns:p14="http://schemas.microsoft.com/office/powerpoint/2010/main" val="167030287"/>
      </p:ext>
    </p:extLst>
  </p:cSld>
  <p:clrMapOvr>
    <a:masterClrMapping/>
  </p:clrMapOvr>
  <p:transition spd="slow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D805B0F-BE00-4A4B-8487-137FE572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Prijzenoorlog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70F0266E-42CA-43ED-9885-BBAFB9CB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1812903"/>
          </a:xfrm>
        </p:spPr>
        <p:txBody>
          <a:bodyPr/>
          <a:lstStyle/>
          <a:p>
            <a:r>
              <a:rPr lang="nl-NL" dirty="0"/>
              <a:t>In een eenmalige situatie is de dominante strategie: </a:t>
            </a:r>
            <a:r>
              <a:rPr lang="nl-NL" i="1" dirty="0"/>
              <a:t>prijs verlagen</a:t>
            </a:r>
          </a:p>
          <a:p>
            <a:r>
              <a:rPr lang="nl-NL" dirty="0"/>
              <a:t>Er is sprake van een gevangenendilemma!</a:t>
            </a:r>
          </a:p>
          <a:p>
            <a:r>
              <a:rPr lang="nl-NL" dirty="0"/>
              <a:t>Risico op prijzenoorlog, omdat situatie zich herhaald</a:t>
            </a:r>
          </a:p>
        </p:txBody>
      </p:sp>
      <p:graphicFrame>
        <p:nvGraphicFramePr>
          <p:cNvPr id="30" name="Tabel 29">
            <a:extLst>
              <a:ext uri="{FF2B5EF4-FFF2-40B4-BE49-F238E27FC236}">
                <a16:creationId xmlns:a16="http://schemas.microsoft.com/office/drawing/2014/main" id="{F107AC45-2437-4EB4-A0A6-616E91F98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50441"/>
              </p:ext>
            </p:extLst>
          </p:nvPr>
        </p:nvGraphicFramePr>
        <p:xfrm>
          <a:off x="1847528" y="4149080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winst per dag (× mln. euro’s)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Jumbo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verhogen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verlagen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Ah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verhogen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€ 60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€ 40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verlagen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€ 70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€ 50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38141DEC-DE27-4FF9-8DA2-965414159015}"/>
              </a:ext>
            </a:extLst>
          </p:cNvPr>
          <p:cNvCxnSpPr/>
          <p:nvPr/>
        </p:nvCxnSpPr>
        <p:spPr>
          <a:xfrm>
            <a:off x="6218765" y="6540922"/>
            <a:ext cx="43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A84C8946-AA75-4EDE-9706-AD5EF2197B37}"/>
              </a:ext>
            </a:extLst>
          </p:cNvPr>
          <p:cNvCxnSpPr/>
          <p:nvPr/>
        </p:nvCxnSpPr>
        <p:spPr>
          <a:xfrm>
            <a:off x="8181576" y="6540922"/>
            <a:ext cx="43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39FB3A7-6EFA-4F20-A9D3-0C253BF05874}"/>
              </a:ext>
            </a:extLst>
          </p:cNvPr>
          <p:cNvCxnSpPr/>
          <p:nvPr/>
        </p:nvCxnSpPr>
        <p:spPr>
          <a:xfrm>
            <a:off x="8826285" y="5812680"/>
            <a:ext cx="432000" cy="0"/>
          </a:xfrm>
          <a:prstGeom prst="line">
            <a:avLst/>
          </a:prstGeom>
          <a:ln w="28575">
            <a:solidFill>
              <a:srgbClr val="25881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4C771437-F687-4CFC-B950-28DB93016B70}"/>
              </a:ext>
            </a:extLst>
          </p:cNvPr>
          <p:cNvCxnSpPr/>
          <p:nvPr/>
        </p:nvCxnSpPr>
        <p:spPr>
          <a:xfrm>
            <a:off x="8872389" y="6538322"/>
            <a:ext cx="432000" cy="0"/>
          </a:xfrm>
          <a:prstGeom prst="line">
            <a:avLst/>
          </a:prstGeom>
          <a:ln w="28575">
            <a:solidFill>
              <a:srgbClr val="25881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vaal 34">
            <a:extLst>
              <a:ext uri="{FF2B5EF4-FFF2-40B4-BE49-F238E27FC236}">
                <a16:creationId xmlns:a16="http://schemas.microsoft.com/office/drawing/2014/main" id="{2A2FFD9D-1781-4166-AA0E-38E491F8598D}"/>
              </a:ext>
            </a:extLst>
          </p:cNvPr>
          <p:cNvSpPr/>
          <p:nvPr/>
        </p:nvSpPr>
        <p:spPr>
          <a:xfrm>
            <a:off x="7792968" y="6096920"/>
            <a:ext cx="1903432" cy="569202"/>
          </a:xfrm>
          <a:prstGeom prst="ellipse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40961BD4-F5AB-4F6F-A437-FFECAE300B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008" y="3853079"/>
            <a:ext cx="1567061" cy="592001"/>
          </a:xfrm>
          <a:prstGeom prst="rect">
            <a:avLst/>
          </a:prstGeom>
        </p:spPr>
      </p:pic>
      <p:pic>
        <p:nvPicPr>
          <p:cNvPr id="37" name="Tijdelijke aanduiding voor inhoud 26">
            <a:extLst>
              <a:ext uri="{FF2B5EF4-FFF2-40B4-BE49-F238E27FC236}">
                <a16:creationId xmlns:a16="http://schemas.microsoft.com/office/drawing/2014/main" id="{2B77E518-766D-4C3B-872C-57C231D39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4" t="20392" r="22119" b="26511"/>
          <a:stretch/>
        </p:blipFill>
        <p:spPr>
          <a:xfrm rot="689316">
            <a:off x="2404305" y="5553936"/>
            <a:ext cx="105882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572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DD69E6-CC40-402D-A14B-E530CAC3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Herhaald (simultaan) spel</a:t>
            </a:r>
            <a:br>
              <a:rPr lang="nl-NL" dirty="0"/>
            </a:b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tit-for-tat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strategie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FFC478-54EB-41AE-BB36-6FF3123B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1907282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nl-NL" sz="1800" b="1" dirty="0"/>
              <a:t>Zelfbinding</a:t>
            </a:r>
            <a:r>
              <a:rPr lang="nl-NL" sz="1800" dirty="0"/>
              <a:t>: Ah verhoogt de prijs </a:t>
            </a:r>
          </a:p>
          <a:p>
            <a:pPr lvl="1">
              <a:spcBef>
                <a:spcPts val="400"/>
              </a:spcBef>
            </a:pPr>
            <a:r>
              <a:rPr lang="nl-NL" sz="1800" dirty="0"/>
              <a:t>in de verwachting dat Jumbo volgt</a:t>
            </a:r>
          </a:p>
          <a:p>
            <a:pPr>
              <a:spcBef>
                <a:spcPts val="400"/>
              </a:spcBef>
            </a:pPr>
            <a:r>
              <a:rPr lang="nl-NL" sz="1800" dirty="0"/>
              <a:t>Elkaar volgen is de meest effectieve strategie (initiatief vaak bij marktleider)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nl-NL" sz="1800" dirty="0"/>
              <a:t>Niet volgen van Jumbo, betekent dat Ah volgende keer de prijzen weer verlaagt</a:t>
            </a:r>
            <a:br>
              <a:rPr lang="nl-NL" sz="1800" dirty="0"/>
            </a:br>
            <a:r>
              <a:rPr lang="nl-NL" sz="1400" dirty="0"/>
              <a:t>(oog om oog, tand om tand: terug in suboptimale uitkomst)</a:t>
            </a:r>
            <a:endParaRPr lang="nl-NL" sz="1800" dirty="0"/>
          </a:p>
          <a:p>
            <a:pPr>
              <a:spcBef>
                <a:spcPts val="400"/>
              </a:spcBef>
            </a:pPr>
            <a:r>
              <a:rPr lang="nl-NL" sz="1800" dirty="0"/>
              <a:t>Wankel evenwicht, waarbij </a:t>
            </a:r>
            <a:r>
              <a:rPr lang="nl-NL" sz="1800" b="1" dirty="0"/>
              <a:t>reputatie</a:t>
            </a:r>
            <a:r>
              <a:rPr lang="nl-NL" sz="1800" dirty="0"/>
              <a:t> kan zorgen voor stabiliteit</a:t>
            </a:r>
          </a:p>
          <a:p>
            <a:endParaRPr lang="nl-NL" sz="200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331527-E464-49BE-9F8E-0C2806D63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06462"/>
              </p:ext>
            </p:extLst>
          </p:nvPr>
        </p:nvGraphicFramePr>
        <p:xfrm>
          <a:off x="1847528" y="4149080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 dirty="0"/>
                        <a:t>winst per dag (× mln. euro’s)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Jumbo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verhogen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verlagen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Ah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verhogen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€ 60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€ 40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Prijs verlagen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€ 70 </a:t>
                      </a:r>
                      <a:r>
                        <a:rPr lang="nl-NL" sz="1800" dirty="0"/>
                        <a:t>;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rgbClr val="C00000"/>
                          </a:solidFill>
                        </a:rPr>
                        <a:t>€ 50</a:t>
                      </a:r>
                      <a:r>
                        <a:rPr lang="nl-NL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 dirty="0"/>
                        <a:t>;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</a:rPr>
                        <a:t>€ 40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DFC8D0A-E4CA-4F0C-B273-B8CFF080873C}"/>
              </a:ext>
            </a:extLst>
          </p:cNvPr>
          <p:cNvCxnSpPr/>
          <p:nvPr/>
        </p:nvCxnSpPr>
        <p:spPr>
          <a:xfrm>
            <a:off x="6218765" y="6540922"/>
            <a:ext cx="43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0A4DDB-2B42-46D2-A66F-D8793FBD679D}"/>
              </a:ext>
            </a:extLst>
          </p:cNvPr>
          <p:cNvCxnSpPr/>
          <p:nvPr/>
        </p:nvCxnSpPr>
        <p:spPr>
          <a:xfrm>
            <a:off x="8181576" y="6540922"/>
            <a:ext cx="43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E145643-50E2-432E-B44D-36AF16AB4FE3}"/>
              </a:ext>
            </a:extLst>
          </p:cNvPr>
          <p:cNvCxnSpPr/>
          <p:nvPr/>
        </p:nvCxnSpPr>
        <p:spPr>
          <a:xfrm>
            <a:off x="8826285" y="5812680"/>
            <a:ext cx="432000" cy="0"/>
          </a:xfrm>
          <a:prstGeom prst="line">
            <a:avLst/>
          </a:prstGeom>
          <a:ln w="28575">
            <a:solidFill>
              <a:srgbClr val="25881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C0CD04C-95AC-4D32-B840-273699BE9A10}"/>
              </a:ext>
            </a:extLst>
          </p:cNvPr>
          <p:cNvCxnSpPr/>
          <p:nvPr/>
        </p:nvCxnSpPr>
        <p:spPr>
          <a:xfrm>
            <a:off x="8872389" y="6538322"/>
            <a:ext cx="432000" cy="0"/>
          </a:xfrm>
          <a:prstGeom prst="line">
            <a:avLst/>
          </a:prstGeom>
          <a:ln w="28575">
            <a:solidFill>
              <a:srgbClr val="25881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AF54EF58-4340-4796-88AA-E39497987450}"/>
              </a:ext>
            </a:extLst>
          </p:cNvPr>
          <p:cNvSpPr/>
          <p:nvPr/>
        </p:nvSpPr>
        <p:spPr>
          <a:xfrm>
            <a:off x="7792968" y="6096920"/>
            <a:ext cx="1903432" cy="569202"/>
          </a:xfrm>
          <a:prstGeom prst="ellipse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B52EE7E-6A7D-4436-AC49-4ACB14565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008" y="3853079"/>
            <a:ext cx="1567061" cy="592001"/>
          </a:xfrm>
          <a:prstGeom prst="rect">
            <a:avLst/>
          </a:prstGeom>
        </p:spPr>
      </p:pic>
      <p:pic>
        <p:nvPicPr>
          <p:cNvPr id="13" name="Tijdelijke aanduiding voor inhoud 26">
            <a:extLst>
              <a:ext uri="{FF2B5EF4-FFF2-40B4-BE49-F238E27FC236}">
                <a16:creationId xmlns:a16="http://schemas.microsoft.com/office/drawing/2014/main" id="{6C0E7174-0708-4936-8F47-FC90D33F3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4" t="20392" r="22119" b="26511"/>
          <a:stretch/>
        </p:blipFill>
        <p:spPr>
          <a:xfrm rot="689316">
            <a:off x="2404305" y="5553936"/>
            <a:ext cx="1058821" cy="1008112"/>
          </a:xfrm>
          <a:prstGeom prst="rect">
            <a:avLst/>
          </a:prstGeom>
        </p:spPr>
      </p:pic>
      <p:sp>
        <p:nvSpPr>
          <p:cNvPr id="2" name="Pijl: ingekeept rechts 1">
            <a:extLst>
              <a:ext uri="{FF2B5EF4-FFF2-40B4-BE49-F238E27FC236}">
                <a16:creationId xmlns:a16="http://schemas.microsoft.com/office/drawing/2014/main" id="{888E4575-3057-483E-A14C-4424B53C5D62}"/>
              </a:ext>
            </a:extLst>
          </p:cNvPr>
          <p:cNvSpPr/>
          <p:nvPr/>
        </p:nvSpPr>
        <p:spPr>
          <a:xfrm rot="16200000">
            <a:off x="8232856" y="5828528"/>
            <a:ext cx="490690" cy="2960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ingekeept rechts 13">
            <a:extLst>
              <a:ext uri="{FF2B5EF4-FFF2-40B4-BE49-F238E27FC236}">
                <a16:creationId xmlns:a16="http://schemas.microsoft.com/office/drawing/2014/main" id="{E6F321E0-6F38-48F0-9100-79BD63C2C790}"/>
              </a:ext>
            </a:extLst>
          </p:cNvPr>
          <p:cNvSpPr/>
          <p:nvPr/>
        </p:nvSpPr>
        <p:spPr>
          <a:xfrm rot="10800000">
            <a:off x="7376567" y="5522577"/>
            <a:ext cx="745930" cy="2960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7CE2FFF-4587-4E29-A533-0BA84FE2DE32}"/>
              </a:ext>
            </a:extLst>
          </p:cNvPr>
          <p:cNvSpPr/>
          <p:nvPr/>
        </p:nvSpPr>
        <p:spPr>
          <a:xfrm>
            <a:off x="7792968" y="6099083"/>
            <a:ext cx="1903432" cy="569202"/>
          </a:xfrm>
          <a:prstGeom prst="ellipse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2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16406 -0.10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53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BC27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 animBg="1"/>
      <p:bldP spid="2" grpId="1" animBg="1"/>
      <p:bldP spid="14" grpId="0" animBg="1"/>
      <p:bldP spid="14" grpId="1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BF4A62-331E-4DE6-B0B2-4152583EE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Meeliftersgedrag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9077C35-368B-4134-9F5D-3C2F35918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439989"/>
      </p:ext>
    </p:extLst>
  </p:cSld>
  <p:clrMapOvr>
    <a:masterClrMapping/>
  </p:clrMapOvr>
  <p:transition spd="slow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Meeliftersgedrag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Opbrengst vakbondswerk = € 50 extra loonstijging</a:t>
            </a:r>
          </a:p>
          <a:p>
            <a:r>
              <a:rPr lang="nl-NL" sz="2400" dirty="0"/>
              <a:t>Kosten lidmaatschap = € 15</a:t>
            </a:r>
          </a:p>
          <a:p>
            <a:endParaRPr lang="nl-NL" sz="1000" dirty="0"/>
          </a:p>
          <a:p>
            <a:pPr marL="0" indent="0">
              <a:buNone/>
            </a:pPr>
            <a:r>
              <a:rPr lang="nl-NL" sz="2400" b="1" dirty="0">
                <a:solidFill>
                  <a:srgbClr val="ED4D0F"/>
                </a:solidFill>
              </a:rPr>
              <a:t>Wat doe jij? Lid worden of niet?</a:t>
            </a:r>
          </a:p>
          <a:p>
            <a:pPr marL="0" indent="0">
              <a:buNone/>
            </a:pPr>
            <a:r>
              <a:rPr lang="nl-NL" sz="2400" dirty="0"/>
              <a:t>Wat de ander ook kiest, jij zult geen lid worden: </a:t>
            </a:r>
            <a:r>
              <a:rPr lang="nl-NL" sz="2400" b="1" dirty="0"/>
              <a:t>dominante strategie</a:t>
            </a:r>
            <a:endParaRPr lang="nl-NL" sz="2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15306"/>
              </p:ext>
            </p:extLst>
          </p:nvPr>
        </p:nvGraphicFramePr>
        <p:xfrm>
          <a:off x="1055440" y="4074004"/>
          <a:ext cx="7844423" cy="25614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/>
                        <a:t>Andere werknemers</a:t>
                      </a:r>
                      <a:endParaRPr lang="nl-NL" sz="2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Vakbondslid</a:t>
                      </a:r>
                      <a:r>
                        <a:rPr lang="nl-NL" sz="2000" baseline="0"/>
                        <a:t> worden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Geen lid worden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/>
                        <a:t>Jij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Vakbondslid worden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( 35 ,</a:t>
                      </a:r>
                      <a:r>
                        <a:rPr lang="nl-NL" sz="2000" baseline="0"/>
                        <a:t> 35 </a:t>
                      </a:r>
                      <a:r>
                        <a:rPr lang="nl-NL" sz="20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( -15 , 0 )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lid</a:t>
                      </a:r>
                      <a:r>
                        <a:rPr lang="nl-NL" sz="2000" baseline="0"/>
                        <a:t> worden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( 50 , 35</a:t>
                      </a:r>
                      <a:r>
                        <a:rPr lang="nl-NL" sz="2000" baseline="0"/>
                        <a:t> </a:t>
                      </a:r>
                      <a:r>
                        <a:rPr lang="nl-NL" sz="20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( 0 , 0 )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echte verbindingslijn 4"/>
          <p:cNvCxnSpPr/>
          <p:nvPr/>
        </p:nvCxnSpPr>
        <p:spPr>
          <a:xfrm>
            <a:off x="5562090" y="6422504"/>
            <a:ext cx="2880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608199" y="6422504"/>
            <a:ext cx="2880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Pijl: vijfhoek 7">
            <a:extLst>
              <a:ext uri="{FF2B5EF4-FFF2-40B4-BE49-F238E27FC236}">
                <a16:creationId xmlns:a16="http://schemas.microsoft.com/office/drawing/2014/main" id="{526050B2-7950-42A4-95A6-40A853E709F5}"/>
              </a:ext>
            </a:extLst>
          </p:cNvPr>
          <p:cNvSpPr/>
          <p:nvPr/>
        </p:nvSpPr>
        <p:spPr>
          <a:xfrm>
            <a:off x="3042157" y="5955448"/>
            <a:ext cx="2045730" cy="640800"/>
          </a:xfrm>
          <a:prstGeom prst="homePlate">
            <a:avLst/>
          </a:prstGeom>
          <a:solidFill>
            <a:srgbClr val="258812">
              <a:alpha val="27000"/>
            </a:srgbClr>
          </a:solidFill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1748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Meeliftersgedrag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7485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Maar als iedereen zo denkt, komt er geen vakbond!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Oplossingen:</a:t>
            </a:r>
          </a:p>
          <a:p>
            <a:r>
              <a:rPr lang="nl-NL" sz="2000" dirty="0"/>
              <a:t>Sociale normen en zelfbinding</a:t>
            </a:r>
          </a:p>
          <a:p>
            <a:pPr lvl="1">
              <a:lnSpc>
                <a:spcPct val="100000"/>
              </a:lnSpc>
            </a:pPr>
            <a:r>
              <a:rPr lang="nl-NL" sz="1800" dirty="0"/>
              <a:t>Sociale norm: “Je hoort gewoon lid te zijn van een vakbond, want die komen op voor jouw belangen”</a:t>
            </a:r>
          </a:p>
          <a:p>
            <a:pPr lvl="1">
              <a:lnSpc>
                <a:spcPct val="100000"/>
              </a:lnSpc>
            </a:pPr>
            <a:r>
              <a:rPr lang="nl-NL" sz="1800" dirty="0"/>
              <a:t>Geloofwaardige zelfbinding: afspraak is dat werknemers gewoon lid worden van een vakbond (sociale controle)</a:t>
            </a:r>
          </a:p>
          <a:p>
            <a:r>
              <a:rPr lang="nl-NL" sz="2000" dirty="0"/>
              <a:t>Collectieve dwang</a:t>
            </a:r>
          </a:p>
          <a:p>
            <a:pPr lvl="1"/>
            <a:r>
              <a:rPr lang="nl-NL" sz="1800" dirty="0"/>
              <a:t>Contracten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A4DC7D41-B1C1-469D-99FE-73C410E69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663792"/>
              </p:ext>
            </p:extLst>
          </p:nvPr>
        </p:nvGraphicFramePr>
        <p:xfrm>
          <a:off x="7392144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26397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0938" y="1508744"/>
            <a:ext cx="7517477" cy="5091753"/>
          </a:xfrm>
        </p:spPr>
        <p:txBody>
          <a:bodyPr>
            <a:normAutofit/>
          </a:bodyPr>
          <a:lstStyle/>
          <a:p>
            <a:r>
              <a:rPr lang="nl-NL" sz="2000"/>
              <a:t>De uitstoot van broeikasgassen is slecht voor milieu en dus voor onze welvaart.</a:t>
            </a:r>
          </a:p>
          <a:p>
            <a:r>
              <a:rPr lang="nl-NL" sz="2000"/>
              <a:t>De VS is één van de grootste vervuilers.</a:t>
            </a:r>
          </a:p>
          <a:p>
            <a:r>
              <a:rPr lang="nl-NL" sz="2000"/>
              <a:t>Er wordt mondiaal onderhandeld over de uitstoot van broeikasgassen.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Geschatte verandering welvaart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Rest van de wereld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/>
                        <a:t>Broeikasgassen beperken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/>
                        <a:t>Broeikasgassen blijven uitstoten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VS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Broeikasgassen beperken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150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-115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Broeikasgassen blijven uitstoten</a:t>
                      </a:r>
                      <a:endParaRPr lang="nl-NL" sz="1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155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-95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 -50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6096000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8032087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749385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6749385" y="6484375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5783139" y="6021288"/>
            <a:ext cx="1903432" cy="580110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2C1EBE5-5D5A-4696-AE3C-76D4578F0C05}"/>
              </a:ext>
            </a:extLst>
          </p:cNvPr>
          <p:cNvSpPr/>
          <p:nvPr/>
        </p:nvSpPr>
        <p:spPr>
          <a:xfrm>
            <a:off x="5712692" y="4593514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456862F-A542-4504-9372-D7B68FD23717}"/>
              </a:ext>
            </a:extLst>
          </p:cNvPr>
          <p:cNvSpPr/>
          <p:nvPr/>
        </p:nvSpPr>
        <p:spPr>
          <a:xfrm>
            <a:off x="7670202" y="4593513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A64C77F-E564-45CE-9EB9-11C0DC969341}"/>
              </a:ext>
            </a:extLst>
          </p:cNvPr>
          <p:cNvSpPr/>
          <p:nvPr/>
        </p:nvSpPr>
        <p:spPr>
          <a:xfrm>
            <a:off x="5998663" y="5333997"/>
            <a:ext cx="715902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093B5DA-83DC-4698-A953-03FB659954E2}"/>
              </a:ext>
            </a:extLst>
          </p:cNvPr>
          <p:cNvSpPr/>
          <p:nvPr/>
        </p:nvSpPr>
        <p:spPr>
          <a:xfrm>
            <a:off x="8015165" y="5333997"/>
            <a:ext cx="698353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952136F-01F0-466D-982F-C390E8FD8CF6}"/>
              </a:ext>
            </a:extLst>
          </p:cNvPr>
          <p:cNvSpPr/>
          <p:nvPr/>
        </p:nvSpPr>
        <p:spPr>
          <a:xfrm>
            <a:off x="3165987" y="5299010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ierkante haak links 25">
            <a:extLst>
              <a:ext uri="{FF2B5EF4-FFF2-40B4-BE49-F238E27FC236}">
                <a16:creationId xmlns:a16="http://schemas.microsoft.com/office/drawing/2014/main" id="{3D46787D-88A8-4BEB-9353-5F73E48D6B72}"/>
              </a:ext>
            </a:extLst>
          </p:cNvPr>
          <p:cNvSpPr/>
          <p:nvPr/>
        </p:nvSpPr>
        <p:spPr>
          <a:xfrm rot="5400000" flipH="1">
            <a:off x="7853119" y="497726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342984C-74BD-4796-BE57-FE77D2B669BB}"/>
              </a:ext>
            </a:extLst>
          </p:cNvPr>
          <p:cNvSpPr/>
          <p:nvPr/>
        </p:nvSpPr>
        <p:spPr>
          <a:xfrm>
            <a:off x="3165987" y="5988422"/>
            <a:ext cx="6471141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ierkante haak links 27">
            <a:extLst>
              <a:ext uri="{FF2B5EF4-FFF2-40B4-BE49-F238E27FC236}">
                <a16:creationId xmlns:a16="http://schemas.microsoft.com/office/drawing/2014/main" id="{C5CE60A5-37C8-49AD-A835-E6439924BCB6}"/>
              </a:ext>
            </a:extLst>
          </p:cNvPr>
          <p:cNvSpPr/>
          <p:nvPr/>
        </p:nvSpPr>
        <p:spPr>
          <a:xfrm rot="5400000" flipH="1">
            <a:off x="7900485" y="570290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60CAEC-074F-4B80-B5C2-72E845D65B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055956" y="1508744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82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300B74-A2EE-4CCE-AE84-D9DBD1482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Simultaan spel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A10B6A6-DD8D-4CB5-8761-099A12096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gelijktijdig</a:t>
            </a:r>
            <a:r>
              <a:rPr lang="nl-NL" dirty="0"/>
              <a:t> beslissen</a:t>
            </a:r>
          </a:p>
        </p:txBody>
      </p:sp>
    </p:spTree>
    <p:extLst>
      <p:ext uri="{BB962C8B-B14F-4D97-AF65-F5344CB8AC3E}">
        <p14:creationId xmlns:p14="http://schemas.microsoft.com/office/powerpoint/2010/main" val="2164600411"/>
      </p:ext>
    </p:extLst>
  </p:cSld>
  <p:clrMapOvr>
    <a:masterClrMapping/>
  </p:clrMapOvr>
  <p:transition spd="slow"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B037A3-C2B9-4F23-9F53-E2353E27A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Sequentieel spel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3C121AE-91A9-4DFD-991F-CA9FF7FC0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Na elkaar beslissen</a:t>
            </a:r>
          </a:p>
        </p:txBody>
      </p:sp>
    </p:spTree>
    <p:extLst>
      <p:ext uri="{BB962C8B-B14F-4D97-AF65-F5344CB8AC3E}">
        <p14:creationId xmlns:p14="http://schemas.microsoft.com/office/powerpoint/2010/main" val="1730664542"/>
      </p:ext>
    </p:extLst>
  </p:cSld>
  <p:clrMapOvr>
    <a:masterClrMapping/>
  </p:clrMapOvr>
  <p:transition spd="slow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Ingrediënten sequentieel 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spcAft>
                <a:spcPts val="600"/>
              </a:spcAft>
              <a:buFont typeface="Wingdings" pitchFamily="2" charset="2"/>
              <a:buChar char="Ø"/>
              <a:tabLst>
                <a:tab pos="3411538" algn="l"/>
              </a:tabLst>
            </a:pPr>
            <a:r>
              <a:rPr lang="nl-NL" sz="2400" dirty="0"/>
              <a:t>Verschillende spelers met elk hun eigen belang</a:t>
            </a:r>
          </a:p>
          <a:p>
            <a:pPr marL="360363" indent="-360363">
              <a:spcAft>
                <a:spcPts val="600"/>
              </a:spcAft>
              <a:buFont typeface="Wingdings" pitchFamily="2" charset="2"/>
              <a:buChar char="Ø"/>
              <a:tabLst>
                <a:tab pos="3411538" algn="l"/>
              </a:tabLst>
            </a:pPr>
            <a:r>
              <a:rPr lang="nl-NL" sz="2400" dirty="0"/>
              <a:t>De spelers kunnen kiezen uit verschillende strategieën</a:t>
            </a:r>
          </a:p>
          <a:p>
            <a:pPr marL="360363" indent="-360363">
              <a:spcAft>
                <a:spcPts val="600"/>
              </a:spcAft>
              <a:buFont typeface="Wingdings" pitchFamily="2" charset="2"/>
              <a:buChar char="Ø"/>
              <a:tabLst>
                <a:tab pos="3411538" algn="l"/>
              </a:tabLst>
            </a:pPr>
            <a:r>
              <a:rPr lang="nl-NL" sz="2400" dirty="0"/>
              <a:t>De spelers maken ná elkaar hun keuze</a:t>
            </a:r>
          </a:p>
          <a:p>
            <a:pPr marL="3411538" indent="-3411538">
              <a:spcAft>
                <a:spcPts val="600"/>
              </a:spcAft>
              <a:buNone/>
              <a:tabLst>
                <a:tab pos="3411538" algn="l"/>
              </a:tabLst>
            </a:pPr>
            <a:endParaRPr lang="nl-NL" sz="2400" dirty="0"/>
          </a:p>
          <a:p>
            <a:pPr marL="0" indent="0">
              <a:buNone/>
              <a:tabLst>
                <a:tab pos="2332038" algn="l"/>
              </a:tabLst>
            </a:pPr>
            <a:r>
              <a:rPr lang="nl-NL" sz="2400" dirty="0"/>
              <a:t>Een en ander kunnen we weergeven in een </a:t>
            </a:r>
            <a:r>
              <a:rPr lang="nl-NL" sz="2400" b="1" dirty="0"/>
              <a:t>spelboom</a:t>
            </a:r>
            <a:r>
              <a:rPr lang="nl-NL" sz="2400" dirty="0"/>
              <a:t>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2332038" algn="l"/>
              </a:tabLst>
            </a:pPr>
            <a:r>
              <a:rPr lang="nl-NL" sz="2000" dirty="0"/>
              <a:t>= schema dat de volgorde van beslissen en de opbrengsten van de spelers bij alle mogelijke combinaties van keuzes toont</a:t>
            </a:r>
          </a:p>
        </p:txBody>
      </p:sp>
    </p:spTree>
    <p:extLst>
      <p:ext uri="{BB962C8B-B14F-4D97-AF65-F5344CB8AC3E}">
        <p14:creationId xmlns:p14="http://schemas.microsoft.com/office/powerpoint/2010/main" val="40697838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7CE92-18F8-43AF-9D2F-0B912CEB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Spelboom</a:t>
            </a:r>
            <a:br>
              <a:rPr lang="nl-NL" dirty="0"/>
            </a:br>
            <a:r>
              <a:rPr lang="nl-NL" sz="2000" dirty="0">
                <a:solidFill>
                  <a:schemeClr val="tx1">
                    <a:lumMod val="50000"/>
                  </a:schemeClr>
                </a:solidFill>
              </a:rPr>
              <a:t>2 medicijnfabrikanten, 3 type medicijn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83AB82E-BB22-4B36-B82E-044A44B54889}"/>
              </a:ext>
            </a:extLst>
          </p:cNvPr>
          <p:cNvSpPr txBox="1"/>
          <p:nvPr/>
        </p:nvSpPr>
        <p:spPr>
          <a:xfrm>
            <a:off x="623392" y="5554080"/>
            <a:ext cx="1046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Pharma</a:t>
            </a:r>
            <a:r>
              <a:rPr lang="nl-NL" dirty="0"/>
              <a:t> maakt als eerste de keuze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/>
              <a:t>en kan voorspellen hoe Care bij elke keuze zal reageren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Op basis van die voorspelling maakt </a:t>
            </a:r>
            <a:r>
              <a:rPr lang="nl-NL" dirty="0" err="1"/>
              <a:t>Pharma</a:t>
            </a:r>
            <a:r>
              <a:rPr lang="nl-NL" dirty="0"/>
              <a:t> de keuze</a:t>
            </a:r>
          </a:p>
        </p:txBody>
      </p:sp>
      <p:graphicFrame>
        <p:nvGraphicFramePr>
          <p:cNvPr id="39" name="Tijdelijke aanduiding voor inhoud 14">
            <a:extLst>
              <a:ext uri="{FF2B5EF4-FFF2-40B4-BE49-F238E27FC236}">
                <a16:creationId xmlns:a16="http://schemas.microsoft.com/office/drawing/2014/main" id="{A68C8B51-38F3-40A7-A87B-FBFEF1679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053405"/>
              </p:ext>
            </p:extLst>
          </p:nvPr>
        </p:nvGraphicFramePr>
        <p:xfrm>
          <a:off x="-384720" y="1683792"/>
          <a:ext cx="10460037" cy="354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Tekstvak 39">
            <a:extLst>
              <a:ext uri="{FF2B5EF4-FFF2-40B4-BE49-F238E27FC236}">
                <a16:creationId xmlns:a16="http://schemas.microsoft.com/office/drawing/2014/main" id="{D704B413-3A9C-4766-80EA-D4E4E5E32FC1}"/>
              </a:ext>
            </a:extLst>
          </p:cNvPr>
          <p:cNvSpPr txBox="1"/>
          <p:nvPr/>
        </p:nvSpPr>
        <p:spPr>
          <a:xfrm>
            <a:off x="2506787" y="265679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42AC56E-E034-431D-8899-EF13C6E2C182}"/>
              </a:ext>
            </a:extLst>
          </p:cNvPr>
          <p:cNvSpPr txBox="1"/>
          <p:nvPr/>
        </p:nvSpPr>
        <p:spPr>
          <a:xfrm>
            <a:off x="2474727" y="32492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60E3540-AC6F-4DE9-914E-F48B52EA6A54}"/>
              </a:ext>
            </a:extLst>
          </p:cNvPr>
          <p:cNvSpPr txBox="1"/>
          <p:nvPr/>
        </p:nvSpPr>
        <p:spPr>
          <a:xfrm>
            <a:off x="2441802" y="388445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III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5E92B97E-8BA1-4DDC-9FB1-3E7978BC32C9}"/>
              </a:ext>
            </a:extLst>
          </p:cNvPr>
          <p:cNvSpPr txBox="1"/>
          <p:nvPr/>
        </p:nvSpPr>
        <p:spPr>
          <a:xfrm>
            <a:off x="5914026" y="179169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51779D0A-0317-4982-889D-02BB27FE4D48}"/>
              </a:ext>
            </a:extLst>
          </p:cNvPr>
          <p:cNvSpPr txBox="1"/>
          <p:nvPr/>
        </p:nvSpPr>
        <p:spPr>
          <a:xfrm>
            <a:off x="5882831" y="20459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40457A71-ECC7-4807-ADF1-8C46938217C1}"/>
              </a:ext>
            </a:extLst>
          </p:cNvPr>
          <p:cNvSpPr txBox="1"/>
          <p:nvPr/>
        </p:nvSpPr>
        <p:spPr>
          <a:xfrm>
            <a:off x="5849906" y="23385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III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A7E12C84-A882-4DAD-A3CA-FF024053E267}"/>
              </a:ext>
            </a:extLst>
          </p:cNvPr>
          <p:cNvSpPr txBox="1"/>
          <p:nvPr/>
        </p:nvSpPr>
        <p:spPr>
          <a:xfrm>
            <a:off x="5915503" y="299266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D99D636-E20F-484F-B85D-27EBFDC5C959}"/>
              </a:ext>
            </a:extLst>
          </p:cNvPr>
          <p:cNvSpPr txBox="1"/>
          <p:nvPr/>
        </p:nvSpPr>
        <p:spPr>
          <a:xfrm>
            <a:off x="5884308" y="3246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2D91A378-56FF-4EA3-B6A3-D722F9CC0D37}"/>
              </a:ext>
            </a:extLst>
          </p:cNvPr>
          <p:cNvSpPr txBox="1"/>
          <p:nvPr/>
        </p:nvSpPr>
        <p:spPr>
          <a:xfrm>
            <a:off x="5851383" y="353953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III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A2C11DCD-BB05-4C6E-9AEC-B2D981CDDA83}"/>
              </a:ext>
            </a:extLst>
          </p:cNvPr>
          <p:cNvSpPr txBox="1"/>
          <p:nvPr/>
        </p:nvSpPr>
        <p:spPr>
          <a:xfrm>
            <a:off x="5908900" y="418810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F108FAB9-6A40-4CB0-9922-A897CDDB550E}"/>
              </a:ext>
            </a:extLst>
          </p:cNvPr>
          <p:cNvSpPr txBox="1"/>
          <p:nvPr/>
        </p:nvSpPr>
        <p:spPr>
          <a:xfrm>
            <a:off x="5877705" y="44424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BC95A5BB-87CD-4FA1-924F-C39F9F3E63C6}"/>
              </a:ext>
            </a:extLst>
          </p:cNvPr>
          <p:cNvSpPr txBox="1"/>
          <p:nvPr/>
        </p:nvSpPr>
        <p:spPr>
          <a:xfrm>
            <a:off x="5844780" y="473497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III</a:t>
            </a:r>
          </a:p>
        </p:txBody>
      </p:sp>
      <p:sp>
        <p:nvSpPr>
          <p:cNvPr id="65" name="Pijl: links 64">
            <a:extLst>
              <a:ext uri="{FF2B5EF4-FFF2-40B4-BE49-F238E27FC236}">
                <a16:creationId xmlns:a16="http://schemas.microsoft.com/office/drawing/2014/main" id="{67FBA297-114E-472D-A8FB-EB4F3EDF68CB}"/>
              </a:ext>
            </a:extLst>
          </p:cNvPr>
          <p:cNvSpPr/>
          <p:nvPr/>
        </p:nvSpPr>
        <p:spPr>
          <a:xfrm>
            <a:off x="8141371" y="2523233"/>
            <a:ext cx="648072" cy="239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Pijl: links 65">
            <a:extLst>
              <a:ext uri="{FF2B5EF4-FFF2-40B4-BE49-F238E27FC236}">
                <a16:creationId xmlns:a16="http://schemas.microsoft.com/office/drawing/2014/main" id="{21779E26-E612-41A5-BEDF-2CC1008A3909}"/>
              </a:ext>
            </a:extLst>
          </p:cNvPr>
          <p:cNvSpPr/>
          <p:nvPr/>
        </p:nvSpPr>
        <p:spPr>
          <a:xfrm>
            <a:off x="8141371" y="3724200"/>
            <a:ext cx="648072" cy="239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Pijl: links 66">
            <a:extLst>
              <a:ext uri="{FF2B5EF4-FFF2-40B4-BE49-F238E27FC236}">
                <a16:creationId xmlns:a16="http://schemas.microsoft.com/office/drawing/2014/main" id="{8D5A432C-0E84-4A1A-9EDF-E1343D350D29}"/>
              </a:ext>
            </a:extLst>
          </p:cNvPr>
          <p:cNvSpPr/>
          <p:nvPr/>
        </p:nvSpPr>
        <p:spPr>
          <a:xfrm>
            <a:off x="8158163" y="4557439"/>
            <a:ext cx="648072" cy="239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BACBEDF7-6FAC-41E5-8A6E-A9C51E358A03}"/>
              </a:ext>
            </a:extLst>
          </p:cNvPr>
          <p:cNvCxnSpPr>
            <a:cxnSpLocks/>
          </p:cNvCxnSpPr>
          <p:nvPr/>
        </p:nvCxnSpPr>
        <p:spPr>
          <a:xfrm>
            <a:off x="7403331" y="2757432"/>
            <a:ext cx="360000" cy="0"/>
          </a:xfrm>
          <a:prstGeom prst="line">
            <a:avLst/>
          </a:prstGeom>
          <a:ln w="317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D35A5D38-9E82-49D1-B353-4D42902619F2}"/>
              </a:ext>
            </a:extLst>
          </p:cNvPr>
          <p:cNvCxnSpPr>
            <a:cxnSpLocks/>
          </p:cNvCxnSpPr>
          <p:nvPr/>
        </p:nvCxnSpPr>
        <p:spPr>
          <a:xfrm>
            <a:off x="7403331" y="3960522"/>
            <a:ext cx="360000" cy="0"/>
          </a:xfrm>
          <a:prstGeom prst="line">
            <a:avLst/>
          </a:prstGeom>
          <a:ln w="317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6FA1C170-1AF7-4380-8C28-795B21848BC4}"/>
              </a:ext>
            </a:extLst>
          </p:cNvPr>
          <p:cNvCxnSpPr>
            <a:cxnSpLocks/>
          </p:cNvCxnSpPr>
          <p:nvPr/>
        </p:nvCxnSpPr>
        <p:spPr>
          <a:xfrm>
            <a:off x="7403331" y="4753830"/>
            <a:ext cx="360000" cy="0"/>
          </a:xfrm>
          <a:prstGeom prst="line">
            <a:avLst/>
          </a:prstGeom>
          <a:ln w="317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Vermenigvuldigingsteken 70">
            <a:extLst>
              <a:ext uri="{FF2B5EF4-FFF2-40B4-BE49-F238E27FC236}">
                <a16:creationId xmlns:a16="http://schemas.microsoft.com/office/drawing/2014/main" id="{4CD9239C-3EA9-4E3D-A1CD-3C2F8A1FE598}"/>
              </a:ext>
            </a:extLst>
          </p:cNvPr>
          <p:cNvSpPr/>
          <p:nvPr/>
        </p:nvSpPr>
        <p:spPr>
          <a:xfrm>
            <a:off x="6395219" y="1688142"/>
            <a:ext cx="504056" cy="3693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Vermenigvuldigingsteken 71">
            <a:extLst>
              <a:ext uri="{FF2B5EF4-FFF2-40B4-BE49-F238E27FC236}">
                <a16:creationId xmlns:a16="http://schemas.microsoft.com/office/drawing/2014/main" id="{C6ED2ACD-B13B-401D-A678-37796940A642}"/>
              </a:ext>
            </a:extLst>
          </p:cNvPr>
          <p:cNvSpPr/>
          <p:nvPr/>
        </p:nvSpPr>
        <p:spPr>
          <a:xfrm>
            <a:off x="6395219" y="2067520"/>
            <a:ext cx="504056" cy="3693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Vermenigvuldigingsteken 72">
            <a:extLst>
              <a:ext uri="{FF2B5EF4-FFF2-40B4-BE49-F238E27FC236}">
                <a16:creationId xmlns:a16="http://schemas.microsoft.com/office/drawing/2014/main" id="{59ECAA15-1288-43AE-AE1F-7C9431C4BC70}"/>
              </a:ext>
            </a:extLst>
          </p:cNvPr>
          <p:cNvSpPr/>
          <p:nvPr/>
        </p:nvSpPr>
        <p:spPr>
          <a:xfrm>
            <a:off x="6426058" y="2877630"/>
            <a:ext cx="504056" cy="3693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Vermenigvuldigingsteken 73">
            <a:extLst>
              <a:ext uri="{FF2B5EF4-FFF2-40B4-BE49-F238E27FC236}">
                <a16:creationId xmlns:a16="http://schemas.microsoft.com/office/drawing/2014/main" id="{BF4ECC9D-3D84-4690-AB45-C7F5011B1C03}"/>
              </a:ext>
            </a:extLst>
          </p:cNvPr>
          <p:cNvSpPr/>
          <p:nvPr/>
        </p:nvSpPr>
        <p:spPr>
          <a:xfrm>
            <a:off x="6395219" y="3273653"/>
            <a:ext cx="504056" cy="3693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Vermenigvuldigingsteken 74">
            <a:extLst>
              <a:ext uri="{FF2B5EF4-FFF2-40B4-BE49-F238E27FC236}">
                <a16:creationId xmlns:a16="http://schemas.microsoft.com/office/drawing/2014/main" id="{34C6F15A-F934-4F18-88B7-2DBCBB9448CF}"/>
              </a:ext>
            </a:extLst>
          </p:cNvPr>
          <p:cNvSpPr/>
          <p:nvPr/>
        </p:nvSpPr>
        <p:spPr>
          <a:xfrm>
            <a:off x="6395219" y="4093532"/>
            <a:ext cx="504056" cy="3693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Vermenigvuldigingsteken 75">
            <a:extLst>
              <a:ext uri="{FF2B5EF4-FFF2-40B4-BE49-F238E27FC236}">
                <a16:creationId xmlns:a16="http://schemas.microsoft.com/office/drawing/2014/main" id="{E3E91488-68FB-4E00-8DD4-843E047CEB82}"/>
              </a:ext>
            </a:extLst>
          </p:cNvPr>
          <p:cNvSpPr/>
          <p:nvPr/>
        </p:nvSpPr>
        <p:spPr>
          <a:xfrm>
            <a:off x="6395219" y="4876860"/>
            <a:ext cx="504056" cy="3693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743F806B-8CBE-47E2-B78E-13059AA6E45B}"/>
              </a:ext>
            </a:extLst>
          </p:cNvPr>
          <p:cNvSpPr/>
          <p:nvPr/>
        </p:nvSpPr>
        <p:spPr>
          <a:xfrm>
            <a:off x="6755258" y="2471470"/>
            <a:ext cx="648073" cy="340729"/>
          </a:xfrm>
          <a:prstGeom prst="ellipse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8430B33B-621B-45DC-8D9E-E35D72F50917}"/>
              </a:ext>
            </a:extLst>
          </p:cNvPr>
          <p:cNvSpPr/>
          <p:nvPr/>
        </p:nvSpPr>
        <p:spPr>
          <a:xfrm>
            <a:off x="6755257" y="3679536"/>
            <a:ext cx="648073" cy="340729"/>
          </a:xfrm>
          <a:prstGeom prst="ellipse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107E12F0-F561-4EEE-AFCB-70758384E84A}"/>
              </a:ext>
            </a:extLst>
          </p:cNvPr>
          <p:cNvSpPr/>
          <p:nvPr/>
        </p:nvSpPr>
        <p:spPr>
          <a:xfrm>
            <a:off x="6751915" y="4479786"/>
            <a:ext cx="648073" cy="340729"/>
          </a:xfrm>
          <a:prstGeom prst="ellipse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68739A52-B6DE-49FB-94E0-519D794B5832}"/>
              </a:ext>
            </a:extLst>
          </p:cNvPr>
          <p:cNvCxnSpPr>
            <a:cxnSpLocks/>
          </p:cNvCxnSpPr>
          <p:nvPr/>
        </p:nvCxnSpPr>
        <p:spPr>
          <a:xfrm>
            <a:off x="6914761" y="4746658"/>
            <a:ext cx="360000" cy="0"/>
          </a:xfrm>
          <a:prstGeom prst="line">
            <a:avLst/>
          </a:prstGeom>
          <a:ln w="3175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9033495B-4931-4728-8169-EC6D8234889A}"/>
              </a:ext>
            </a:extLst>
          </p:cNvPr>
          <p:cNvCxnSpPr>
            <a:cxnSpLocks/>
          </p:cNvCxnSpPr>
          <p:nvPr/>
        </p:nvCxnSpPr>
        <p:spPr>
          <a:xfrm flipV="1">
            <a:off x="1276702" y="2280519"/>
            <a:ext cx="2670245" cy="1156770"/>
          </a:xfrm>
          <a:prstGeom prst="line">
            <a:avLst/>
          </a:prstGeom>
          <a:ln w="825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96189847-4415-4B3B-ADA1-50EF16A5C11F}"/>
              </a:ext>
            </a:extLst>
          </p:cNvPr>
          <p:cNvCxnSpPr>
            <a:cxnSpLocks/>
          </p:cNvCxnSpPr>
          <p:nvPr/>
        </p:nvCxnSpPr>
        <p:spPr>
          <a:xfrm>
            <a:off x="1298789" y="3441706"/>
            <a:ext cx="2648158" cy="16613"/>
          </a:xfrm>
          <a:prstGeom prst="line">
            <a:avLst/>
          </a:prstGeom>
          <a:ln w="825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6C3BE65A-535B-40A6-8009-205CAF19905C}"/>
              </a:ext>
            </a:extLst>
          </p:cNvPr>
          <p:cNvCxnSpPr>
            <a:cxnSpLocks/>
          </p:cNvCxnSpPr>
          <p:nvPr/>
        </p:nvCxnSpPr>
        <p:spPr>
          <a:xfrm>
            <a:off x="1285537" y="3463793"/>
            <a:ext cx="2668104" cy="1183861"/>
          </a:xfrm>
          <a:prstGeom prst="line">
            <a:avLst/>
          </a:prstGeom>
          <a:ln w="825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>
            <a:extLst>
              <a:ext uri="{FF2B5EF4-FFF2-40B4-BE49-F238E27FC236}">
                <a16:creationId xmlns:a16="http://schemas.microsoft.com/office/drawing/2014/main" id="{F206DD47-302A-4125-815A-1C9731A872A8}"/>
              </a:ext>
            </a:extLst>
          </p:cNvPr>
          <p:cNvSpPr txBox="1"/>
          <p:nvPr/>
        </p:nvSpPr>
        <p:spPr>
          <a:xfrm>
            <a:off x="8249529" y="1904843"/>
            <a:ext cx="3713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/>
              <a:t>Opbrengsten: winst in miljoenen euro’s</a:t>
            </a:r>
          </a:p>
        </p:txBody>
      </p:sp>
    </p:spTree>
    <p:extLst>
      <p:ext uri="{BB962C8B-B14F-4D97-AF65-F5344CB8AC3E}">
        <p14:creationId xmlns:p14="http://schemas.microsoft.com/office/powerpoint/2010/main" val="4554310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03C173-5F53-4510-A0F6-C4A5F08E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4728406"/>
            <a:ext cx="10426262" cy="1872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 de uitgangssituatie hanteert IC een prijs van € 11. Het bedrijf bestudeert echter de marktsituatie a.d.h.v. bovenstaande spelboom.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1800" dirty="0"/>
              <a:t>Welke prijscombinatie zal tot stand komen volgens bovenstaande situatie?</a:t>
            </a:r>
          </a:p>
          <a:p>
            <a:pPr marL="0" indent="0">
              <a:buNone/>
            </a:pPr>
            <a:r>
              <a:rPr lang="nl-NL" sz="1800" dirty="0" err="1"/>
              <a:t>Farbo</a:t>
            </a:r>
            <a:r>
              <a:rPr lang="nl-NL" sz="1800" dirty="0"/>
              <a:t> dreigt de prijs te verlagen naar € 10,80 als IC de prijs verhoogt.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nl-NL" sz="1800" dirty="0"/>
              <a:t>Is deze dreiging geloofwaardig? Verklaar je antwoord.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B6E8DE6-E3A2-4C33-B838-0CD57DAEB2E3}"/>
              </a:ext>
            </a:extLst>
          </p:cNvPr>
          <p:cNvSpPr/>
          <p:nvPr/>
        </p:nvSpPr>
        <p:spPr>
          <a:xfrm>
            <a:off x="1984773" y="2127881"/>
            <a:ext cx="838200" cy="3524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9742731-403D-40B1-B8A8-B8980514D50A}"/>
              </a:ext>
            </a:extLst>
          </p:cNvPr>
          <p:cNvSpPr txBox="1"/>
          <p:nvPr/>
        </p:nvSpPr>
        <p:spPr>
          <a:xfrm>
            <a:off x="2191315" y="21009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IC</a:t>
            </a:r>
            <a:endParaRPr lang="nl-NL" b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794BC0A-172C-4C31-99B6-765DEF45E86A}"/>
              </a:ext>
            </a:extLst>
          </p:cNvPr>
          <p:cNvGrpSpPr/>
          <p:nvPr/>
        </p:nvGrpSpPr>
        <p:grpSpPr>
          <a:xfrm>
            <a:off x="4450806" y="2073260"/>
            <a:ext cx="867172" cy="407046"/>
            <a:chOff x="3894783" y="2183754"/>
            <a:chExt cx="867172" cy="40704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8BE7188-2E5D-4285-A330-11B7903F1A57}"/>
                </a:ext>
              </a:extLst>
            </p:cNvPr>
            <p:cNvSpPr/>
            <p:nvPr/>
          </p:nvSpPr>
          <p:spPr>
            <a:xfrm>
              <a:off x="3923755" y="2238375"/>
              <a:ext cx="838200" cy="352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4112D9A-4719-4F3D-A5C8-DB2EDA6B0BE2}"/>
                </a:ext>
              </a:extLst>
            </p:cNvPr>
            <p:cNvSpPr txBox="1"/>
            <p:nvPr/>
          </p:nvSpPr>
          <p:spPr>
            <a:xfrm>
              <a:off x="3894783" y="2183754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 err="1">
                  <a:solidFill>
                    <a:schemeClr val="bg1"/>
                  </a:solidFill>
                </a:rPr>
                <a:t>Farbo</a:t>
              </a:r>
              <a:endParaRPr lang="nl-NL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CCEA7CA-3442-4595-A305-9C81373A7869}"/>
              </a:ext>
            </a:extLst>
          </p:cNvPr>
          <p:cNvGrpSpPr/>
          <p:nvPr/>
        </p:nvGrpSpPr>
        <p:grpSpPr>
          <a:xfrm>
            <a:off x="4450805" y="948353"/>
            <a:ext cx="867172" cy="407046"/>
            <a:chOff x="3894783" y="2183754"/>
            <a:chExt cx="867172" cy="407046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ACBE827-A26F-43B6-BD9C-3F40DD35B4C7}"/>
                </a:ext>
              </a:extLst>
            </p:cNvPr>
            <p:cNvSpPr/>
            <p:nvPr/>
          </p:nvSpPr>
          <p:spPr>
            <a:xfrm>
              <a:off x="3923755" y="2238375"/>
              <a:ext cx="838200" cy="352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B8437836-6DDE-4370-8BD0-92FEF3A2C770}"/>
                </a:ext>
              </a:extLst>
            </p:cNvPr>
            <p:cNvSpPr txBox="1"/>
            <p:nvPr/>
          </p:nvSpPr>
          <p:spPr>
            <a:xfrm>
              <a:off x="3894783" y="2183754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 err="1">
                  <a:solidFill>
                    <a:schemeClr val="bg1"/>
                  </a:solidFill>
                </a:rPr>
                <a:t>Farbo</a:t>
              </a:r>
              <a:endParaRPr lang="nl-NL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E8D67D5-C773-4067-9C43-751B78187DC4}"/>
              </a:ext>
            </a:extLst>
          </p:cNvPr>
          <p:cNvGrpSpPr/>
          <p:nvPr/>
        </p:nvGrpSpPr>
        <p:grpSpPr>
          <a:xfrm>
            <a:off x="4479777" y="3198167"/>
            <a:ext cx="867172" cy="407046"/>
            <a:chOff x="3894783" y="2183754"/>
            <a:chExt cx="867172" cy="407046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9F1DF895-E728-4FF5-B7EA-5045DCC8C3F9}"/>
                </a:ext>
              </a:extLst>
            </p:cNvPr>
            <p:cNvSpPr/>
            <p:nvPr/>
          </p:nvSpPr>
          <p:spPr>
            <a:xfrm>
              <a:off x="3923755" y="2238375"/>
              <a:ext cx="838200" cy="352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45FC3F1-0628-4EA2-9A37-2D2503C3680E}"/>
                </a:ext>
              </a:extLst>
            </p:cNvPr>
            <p:cNvSpPr txBox="1"/>
            <p:nvPr/>
          </p:nvSpPr>
          <p:spPr>
            <a:xfrm>
              <a:off x="3894783" y="2183754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 err="1">
                  <a:solidFill>
                    <a:schemeClr val="bg1"/>
                  </a:solidFill>
                </a:rPr>
                <a:t>Farbo</a:t>
              </a:r>
              <a:endParaRPr lang="nl-NL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DA3191B-8019-402B-8CB9-9EC5F8E8435D}"/>
              </a:ext>
            </a:extLst>
          </p:cNvPr>
          <p:cNvGrpSpPr/>
          <p:nvPr/>
        </p:nvGrpSpPr>
        <p:grpSpPr>
          <a:xfrm>
            <a:off x="7147746" y="1016845"/>
            <a:ext cx="1125629" cy="338554"/>
            <a:chOff x="6591723" y="1170884"/>
            <a:chExt cx="1125629" cy="338554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BDE767B-9786-4A97-B2F2-D9352FC45513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F8830447-0F25-4DB0-991F-AD48B213BC38}"/>
                </a:ext>
              </a:extLst>
            </p:cNvPr>
            <p:cNvSpPr txBox="1"/>
            <p:nvPr/>
          </p:nvSpPr>
          <p:spPr>
            <a:xfrm>
              <a:off x="6622083" y="1170884"/>
              <a:ext cx="9973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-4,3 </a:t>
              </a:r>
              <a:r>
                <a:rPr lang="nl-NL" sz="1600" dirty="0"/>
                <a:t>;</a:t>
              </a:r>
              <a:r>
                <a:rPr lang="nl-NL" sz="1600" i="1" dirty="0"/>
                <a:t> 9,6</a:t>
              </a:r>
              <a:endParaRPr lang="nl-NL" sz="1200" i="1" dirty="0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47CF8E8-0A9F-40D7-9960-053ED33A9A4D}"/>
              </a:ext>
            </a:extLst>
          </p:cNvPr>
          <p:cNvGrpSpPr/>
          <p:nvPr/>
        </p:nvGrpSpPr>
        <p:grpSpPr>
          <a:xfrm>
            <a:off x="7144253" y="622321"/>
            <a:ext cx="1125629" cy="338554"/>
            <a:chOff x="6591723" y="1178888"/>
            <a:chExt cx="1125629" cy="338554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D40E627-2A78-4A5A-A091-022E1737CE9D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74FA86D3-C9F7-4909-8E3C-4E90878A5282}"/>
                </a:ext>
              </a:extLst>
            </p:cNvPr>
            <p:cNvSpPr txBox="1"/>
            <p:nvPr/>
          </p:nvSpPr>
          <p:spPr>
            <a:xfrm>
              <a:off x="6628284" y="1178888"/>
              <a:ext cx="10270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8,6 </a:t>
              </a:r>
              <a:r>
                <a:rPr lang="nl-NL" sz="1600" dirty="0"/>
                <a:t>;</a:t>
              </a:r>
              <a:r>
                <a:rPr lang="nl-NL" sz="1600" i="1" dirty="0"/>
                <a:t> 11,0</a:t>
              </a:r>
              <a:endParaRPr lang="nl-NL" sz="1200" i="1" dirty="0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9703332C-C21F-4256-9449-E7A04F991CAC}"/>
              </a:ext>
            </a:extLst>
          </p:cNvPr>
          <p:cNvGrpSpPr/>
          <p:nvPr/>
        </p:nvGrpSpPr>
        <p:grpSpPr>
          <a:xfrm>
            <a:off x="7135544" y="219793"/>
            <a:ext cx="1141322" cy="338554"/>
            <a:chOff x="6576030" y="1178888"/>
            <a:chExt cx="1141322" cy="338554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09066C-3DAF-4EBB-87AF-8D058BA47F3F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3B35BF21-8660-4DDC-9A0A-109F68D060DA}"/>
                </a:ext>
              </a:extLst>
            </p:cNvPr>
            <p:cNvSpPr txBox="1"/>
            <p:nvPr/>
          </p:nvSpPr>
          <p:spPr>
            <a:xfrm>
              <a:off x="6576030" y="1178888"/>
              <a:ext cx="104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15,4 </a:t>
              </a:r>
              <a:r>
                <a:rPr lang="nl-NL" sz="1600" dirty="0"/>
                <a:t>;</a:t>
              </a:r>
              <a:r>
                <a:rPr lang="nl-NL" sz="1600" i="1" dirty="0"/>
                <a:t> 8,6</a:t>
              </a:r>
              <a:endParaRPr lang="nl-NL" sz="1200" i="1" dirty="0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FA2FFB32-24A9-42CF-A093-625BFC497384}"/>
              </a:ext>
            </a:extLst>
          </p:cNvPr>
          <p:cNvGrpSpPr/>
          <p:nvPr/>
        </p:nvGrpSpPr>
        <p:grpSpPr>
          <a:xfrm>
            <a:off x="7151237" y="2533614"/>
            <a:ext cx="1125629" cy="338554"/>
            <a:chOff x="6591723" y="1169652"/>
            <a:chExt cx="1125629" cy="338554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D8BE534-0857-4B43-A0FE-A3E02D11BE32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FF9C9514-2C9E-4BC6-A4CE-DB47C22543A8}"/>
                </a:ext>
              </a:extLst>
            </p:cNvPr>
            <p:cNvSpPr txBox="1"/>
            <p:nvPr/>
          </p:nvSpPr>
          <p:spPr>
            <a:xfrm>
              <a:off x="6628284" y="1169652"/>
              <a:ext cx="104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0,8 </a:t>
              </a:r>
              <a:r>
                <a:rPr lang="nl-NL" sz="1600" dirty="0"/>
                <a:t>;</a:t>
              </a:r>
              <a:r>
                <a:rPr lang="nl-NL" sz="1600" i="1" dirty="0"/>
                <a:t> 14,9</a:t>
              </a:r>
              <a:endParaRPr lang="nl-NL" sz="1200" i="1" dirty="0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0E9B99C6-241E-4DC4-9F2C-F11481AB5FC4}"/>
              </a:ext>
            </a:extLst>
          </p:cNvPr>
          <p:cNvGrpSpPr/>
          <p:nvPr/>
        </p:nvGrpSpPr>
        <p:grpSpPr>
          <a:xfrm>
            <a:off x="7147744" y="2131086"/>
            <a:ext cx="1125629" cy="338554"/>
            <a:chOff x="6591723" y="1169652"/>
            <a:chExt cx="1125629" cy="338554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E54B189-3944-4967-9902-059C7C024644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8E488915-621B-4474-B833-A8B9A0DFB636}"/>
                </a:ext>
              </a:extLst>
            </p:cNvPr>
            <p:cNvSpPr txBox="1"/>
            <p:nvPr/>
          </p:nvSpPr>
          <p:spPr>
            <a:xfrm>
              <a:off x="6628284" y="1169652"/>
              <a:ext cx="104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8,0 </a:t>
              </a:r>
              <a:r>
                <a:rPr lang="nl-NL" sz="1600" dirty="0"/>
                <a:t>;</a:t>
              </a:r>
              <a:r>
                <a:rPr lang="nl-NL" sz="1600" i="1" dirty="0"/>
                <a:t> 16,0</a:t>
              </a:r>
              <a:endParaRPr lang="nl-NL" sz="1200" i="1" dirty="0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5F9C55D-0D41-43F8-B9C8-D49E920F2D62}"/>
              </a:ext>
            </a:extLst>
          </p:cNvPr>
          <p:cNvGrpSpPr/>
          <p:nvPr/>
        </p:nvGrpSpPr>
        <p:grpSpPr>
          <a:xfrm>
            <a:off x="7147744" y="1728558"/>
            <a:ext cx="1140825" cy="338554"/>
            <a:chOff x="6584739" y="1169652"/>
            <a:chExt cx="1140825" cy="338554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360DBF6-1596-404B-9849-01FF1F93647F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C2093B66-CED9-4C87-9674-3DFBA723AD74}"/>
                </a:ext>
              </a:extLst>
            </p:cNvPr>
            <p:cNvSpPr txBox="1"/>
            <p:nvPr/>
          </p:nvSpPr>
          <p:spPr>
            <a:xfrm>
              <a:off x="6584739" y="1169652"/>
              <a:ext cx="11408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15,2 </a:t>
              </a:r>
              <a:r>
                <a:rPr lang="nl-NL" sz="1600" dirty="0"/>
                <a:t>;</a:t>
              </a:r>
              <a:r>
                <a:rPr lang="nl-NL" sz="1600" i="1" dirty="0"/>
                <a:t> 11,3</a:t>
              </a:r>
              <a:endParaRPr lang="nl-NL" sz="1200" i="1" dirty="0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3A3B8490-59E1-4AB6-B2E5-E1F379D4F2A1}"/>
              </a:ext>
            </a:extLst>
          </p:cNvPr>
          <p:cNvGrpSpPr/>
          <p:nvPr/>
        </p:nvGrpSpPr>
        <p:grpSpPr>
          <a:xfrm>
            <a:off x="7158221" y="4057644"/>
            <a:ext cx="1125629" cy="338554"/>
            <a:chOff x="6591723" y="1169652"/>
            <a:chExt cx="1125629" cy="338554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030F6F8C-0B93-45DB-8422-DE1A4FB53446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042B8DB1-AAF7-427E-9E58-3E8811DD6E34}"/>
                </a:ext>
              </a:extLst>
            </p:cNvPr>
            <p:cNvSpPr txBox="1"/>
            <p:nvPr/>
          </p:nvSpPr>
          <p:spPr>
            <a:xfrm>
              <a:off x="6680538" y="1169652"/>
              <a:ext cx="9284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1,0 </a:t>
              </a:r>
              <a:r>
                <a:rPr lang="nl-NL" sz="1600" dirty="0"/>
                <a:t>;</a:t>
              </a:r>
              <a:r>
                <a:rPr lang="nl-NL" sz="1600" i="1" dirty="0"/>
                <a:t> 7,2</a:t>
              </a:r>
              <a:endParaRPr lang="nl-NL" sz="1200" i="1" dirty="0"/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DB93D67E-7E70-4771-B900-DEEFC42A5E64}"/>
              </a:ext>
            </a:extLst>
          </p:cNvPr>
          <p:cNvGrpSpPr/>
          <p:nvPr/>
        </p:nvGrpSpPr>
        <p:grpSpPr>
          <a:xfrm>
            <a:off x="7154728" y="3655116"/>
            <a:ext cx="1125629" cy="338554"/>
            <a:chOff x="6591723" y="1169652"/>
            <a:chExt cx="1125629" cy="338554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AF8A3C8E-66D2-428B-A09B-9D1D5C74E8BA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B36DEDFF-9AA2-47FD-953B-4ECFD538C5D8}"/>
                </a:ext>
              </a:extLst>
            </p:cNvPr>
            <p:cNvSpPr txBox="1"/>
            <p:nvPr/>
          </p:nvSpPr>
          <p:spPr>
            <a:xfrm>
              <a:off x="6697956" y="1169652"/>
              <a:ext cx="9284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5,6 </a:t>
              </a:r>
              <a:r>
                <a:rPr lang="nl-NL" sz="1600" dirty="0"/>
                <a:t>;</a:t>
              </a:r>
              <a:r>
                <a:rPr lang="nl-NL" sz="1600" i="1" dirty="0"/>
                <a:t> 5,0</a:t>
              </a:r>
              <a:endParaRPr lang="nl-NL" sz="1200" i="1" dirty="0"/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5A1B62F4-FA5C-48E8-90F2-CCCCD5B02631}"/>
              </a:ext>
            </a:extLst>
          </p:cNvPr>
          <p:cNvGrpSpPr/>
          <p:nvPr/>
        </p:nvGrpSpPr>
        <p:grpSpPr>
          <a:xfrm>
            <a:off x="7161712" y="3252588"/>
            <a:ext cx="1125629" cy="338554"/>
            <a:chOff x="6591723" y="1169652"/>
            <a:chExt cx="1125629" cy="338554"/>
          </a:xfrm>
        </p:grpSpPr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911C86C0-BBA8-409A-9A3C-47381078258D}"/>
                </a:ext>
              </a:extLst>
            </p:cNvPr>
            <p:cNvSpPr/>
            <p:nvPr/>
          </p:nvSpPr>
          <p:spPr>
            <a:xfrm>
              <a:off x="6591723" y="1236617"/>
              <a:ext cx="1125629" cy="2292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B0086C92-412D-48C3-8773-EC245DF3C3CE}"/>
                </a:ext>
              </a:extLst>
            </p:cNvPr>
            <p:cNvSpPr txBox="1"/>
            <p:nvPr/>
          </p:nvSpPr>
          <p:spPr>
            <a:xfrm>
              <a:off x="6593448" y="1169652"/>
              <a:ext cx="11112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10,1 </a:t>
              </a:r>
              <a:r>
                <a:rPr lang="nl-NL" sz="1600" dirty="0"/>
                <a:t>;</a:t>
              </a:r>
              <a:r>
                <a:rPr lang="nl-NL" sz="1600" i="1" dirty="0"/>
                <a:t> -2,9</a:t>
              </a:r>
              <a:endParaRPr lang="nl-NL" sz="1200" i="1" dirty="0"/>
            </a:p>
          </p:txBody>
        </p:sp>
      </p:grp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AAB7CF5-B110-4859-A2EC-381B6F4867B2}"/>
              </a:ext>
            </a:extLst>
          </p:cNvPr>
          <p:cNvCxnSpPr>
            <a:cxnSpLocks/>
            <a:stCxn id="9" idx="3"/>
            <a:endCxn id="29" idx="1"/>
          </p:cNvCxnSpPr>
          <p:nvPr/>
        </p:nvCxnSpPr>
        <p:spPr>
          <a:xfrm>
            <a:off x="5305527" y="2273315"/>
            <a:ext cx="1842217" cy="39374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77E8A83E-6E27-4788-BEE0-CC13F05E0E42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5305526" y="1148408"/>
            <a:ext cx="1872580" cy="37714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8EAE5A5-3770-4FA0-B97B-4AC54B8F4572}"/>
              </a:ext>
            </a:extLst>
          </p:cNvPr>
          <p:cNvCxnSpPr>
            <a:stCxn id="15" idx="3"/>
            <a:endCxn id="42" idx="1"/>
          </p:cNvCxnSpPr>
          <p:nvPr/>
        </p:nvCxnSpPr>
        <p:spPr>
          <a:xfrm>
            <a:off x="5334498" y="3398222"/>
            <a:ext cx="1828939" cy="23643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7FE61FEF-B401-4D7B-A7AA-43E813CE7714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2822973" y="2273315"/>
            <a:ext cx="1627833" cy="30779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708BF0A9-DB94-4AD7-801B-991A48EFB558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2822973" y="1148408"/>
            <a:ext cx="1627832" cy="1155686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6C15BDFC-0499-4B96-8091-00ADCF05C20E}"/>
              </a:ext>
            </a:extLst>
          </p:cNvPr>
          <p:cNvCxnSpPr>
            <a:stCxn id="5" idx="3"/>
            <a:endCxn id="15" idx="1"/>
          </p:cNvCxnSpPr>
          <p:nvPr/>
        </p:nvCxnSpPr>
        <p:spPr>
          <a:xfrm>
            <a:off x="2822973" y="2304094"/>
            <a:ext cx="1656804" cy="109412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A829CC33-AAAC-4A2A-B1A7-E155FEBDCA8E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 flipV="1">
            <a:off x="5305526" y="794688"/>
            <a:ext cx="1838727" cy="35372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231F686-8AD2-467A-B9BC-52230C7BE977}"/>
              </a:ext>
            </a:extLst>
          </p:cNvPr>
          <p:cNvCxnSpPr>
            <a:stCxn id="12" idx="3"/>
            <a:endCxn id="24" idx="1"/>
          </p:cNvCxnSpPr>
          <p:nvPr/>
        </p:nvCxnSpPr>
        <p:spPr>
          <a:xfrm flipV="1">
            <a:off x="5305526" y="389070"/>
            <a:ext cx="1830018" cy="75933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B1D7159A-B84B-41BE-A41B-2104E4CAC3F8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>
            <a:off x="5305527" y="2273315"/>
            <a:ext cx="1845710" cy="441902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675D65F4-EE29-4BCD-A0A0-957EB5A01563}"/>
              </a:ext>
            </a:extLst>
          </p:cNvPr>
          <p:cNvCxnSpPr>
            <a:stCxn id="9" idx="3"/>
            <a:endCxn id="33" idx="1"/>
          </p:cNvCxnSpPr>
          <p:nvPr/>
        </p:nvCxnSpPr>
        <p:spPr>
          <a:xfrm flipV="1">
            <a:off x="5305527" y="1897835"/>
            <a:ext cx="1842217" cy="37548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7A36532A-AF0E-4D36-B400-E12ED4873EBF}"/>
              </a:ext>
            </a:extLst>
          </p:cNvPr>
          <p:cNvCxnSpPr>
            <a:cxnSpLocks/>
            <a:stCxn id="15" idx="3"/>
            <a:endCxn id="38" idx="1"/>
          </p:cNvCxnSpPr>
          <p:nvPr/>
        </p:nvCxnSpPr>
        <p:spPr>
          <a:xfrm>
            <a:off x="5334498" y="3398222"/>
            <a:ext cx="1820230" cy="438497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E55ABECF-412E-4793-9000-0CC87EA83FA3}"/>
              </a:ext>
            </a:extLst>
          </p:cNvPr>
          <p:cNvCxnSpPr>
            <a:cxnSpLocks/>
            <a:stCxn id="15" idx="3"/>
            <a:endCxn id="35" idx="1"/>
          </p:cNvCxnSpPr>
          <p:nvPr/>
        </p:nvCxnSpPr>
        <p:spPr>
          <a:xfrm>
            <a:off x="5334498" y="3398222"/>
            <a:ext cx="1823723" cy="841025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EA1F914F-8937-46AE-ACA1-28AC961E88DF}"/>
              </a:ext>
            </a:extLst>
          </p:cNvPr>
          <p:cNvSpPr txBox="1"/>
          <p:nvPr/>
        </p:nvSpPr>
        <p:spPr>
          <a:xfrm rot="19354647">
            <a:off x="3249661" y="1423794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€ 12,10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992D4D9D-459A-44D3-99C9-C0841AF0A8F0}"/>
              </a:ext>
            </a:extLst>
          </p:cNvPr>
          <p:cNvSpPr txBox="1"/>
          <p:nvPr/>
        </p:nvSpPr>
        <p:spPr>
          <a:xfrm>
            <a:off x="3316453" y="2021429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€ 11,00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0393EC42-A700-4721-A972-45B3B69EE446}"/>
              </a:ext>
            </a:extLst>
          </p:cNvPr>
          <p:cNvSpPr txBox="1"/>
          <p:nvPr/>
        </p:nvSpPr>
        <p:spPr>
          <a:xfrm rot="2055909">
            <a:off x="3351082" y="259051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€ 9,90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52C519EC-B3B5-4C6F-9C2F-263705A7082C}"/>
              </a:ext>
            </a:extLst>
          </p:cNvPr>
          <p:cNvSpPr txBox="1"/>
          <p:nvPr/>
        </p:nvSpPr>
        <p:spPr>
          <a:xfrm rot="19939380">
            <a:off x="6201167" y="321384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€ 13,20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9AD26B5D-1C44-47CF-8F09-9121A910B984}"/>
              </a:ext>
            </a:extLst>
          </p:cNvPr>
          <p:cNvSpPr txBox="1"/>
          <p:nvPr/>
        </p:nvSpPr>
        <p:spPr>
          <a:xfrm>
            <a:off x="6325038" y="903452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€ 10,80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045B27DF-8404-4E6F-96D5-43DFB70FE746}"/>
              </a:ext>
            </a:extLst>
          </p:cNvPr>
          <p:cNvSpPr txBox="1"/>
          <p:nvPr/>
        </p:nvSpPr>
        <p:spPr>
          <a:xfrm rot="20919879">
            <a:off x="6304597" y="599202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€ 12,00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BE357472-006F-4E69-97E8-71CD5E7610E8}"/>
              </a:ext>
            </a:extLst>
          </p:cNvPr>
          <p:cNvSpPr txBox="1"/>
          <p:nvPr/>
        </p:nvSpPr>
        <p:spPr>
          <a:xfrm rot="20788163">
            <a:off x="6218823" y="1721976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€ 13,20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3D330F98-44CF-4044-B7B8-E0D1291F5119}"/>
              </a:ext>
            </a:extLst>
          </p:cNvPr>
          <p:cNvSpPr txBox="1"/>
          <p:nvPr/>
        </p:nvSpPr>
        <p:spPr>
          <a:xfrm rot="808215">
            <a:off x="6264937" y="2316292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€ 10,80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B06101A1-9C21-4E51-ADAB-E2DCF5967843}"/>
              </a:ext>
            </a:extLst>
          </p:cNvPr>
          <p:cNvSpPr txBox="1"/>
          <p:nvPr/>
        </p:nvSpPr>
        <p:spPr>
          <a:xfrm>
            <a:off x="6270451" y="2042379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€ 12,00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583486D7-0851-4FE5-8AEF-F92ADDD86951}"/>
              </a:ext>
            </a:extLst>
          </p:cNvPr>
          <p:cNvSpPr txBox="1"/>
          <p:nvPr/>
        </p:nvSpPr>
        <p:spPr>
          <a:xfrm rot="1483489">
            <a:off x="6259342" y="3720905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€ 10,80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AB38F6C-7452-4FA7-9FB3-00B972A03FC0}"/>
              </a:ext>
            </a:extLst>
          </p:cNvPr>
          <p:cNvSpPr txBox="1"/>
          <p:nvPr/>
        </p:nvSpPr>
        <p:spPr>
          <a:xfrm>
            <a:off x="6306833" y="313741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€ 13,20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0268913B-B4F8-43D5-9B6E-530B1F3B4838}"/>
              </a:ext>
            </a:extLst>
          </p:cNvPr>
          <p:cNvSpPr txBox="1"/>
          <p:nvPr/>
        </p:nvSpPr>
        <p:spPr>
          <a:xfrm rot="836234">
            <a:off x="6295491" y="3445515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€ 12,00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368D78A2-A4D7-4BE4-B4AA-2A41EA32F7D3}"/>
              </a:ext>
            </a:extLst>
          </p:cNvPr>
          <p:cNvSpPr txBox="1"/>
          <p:nvPr/>
        </p:nvSpPr>
        <p:spPr>
          <a:xfrm>
            <a:off x="1984773" y="74796"/>
            <a:ext cx="3713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/>
              <a:t>Opbrengsten: winst in miljoenen euro’s</a:t>
            </a:r>
          </a:p>
        </p:txBody>
      </p:sp>
      <p:sp>
        <p:nvSpPr>
          <p:cNvPr id="69" name="Pijl: links 68">
            <a:extLst>
              <a:ext uri="{FF2B5EF4-FFF2-40B4-BE49-F238E27FC236}">
                <a16:creationId xmlns:a16="http://schemas.microsoft.com/office/drawing/2014/main" id="{906C5D2D-044D-4AA4-A2A7-CBB4A361A887}"/>
              </a:ext>
            </a:extLst>
          </p:cNvPr>
          <p:cNvSpPr/>
          <p:nvPr/>
        </p:nvSpPr>
        <p:spPr>
          <a:xfrm>
            <a:off x="8334164" y="663840"/>
            <a:ext cx="540000" cy="239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Pijl: links 69">
            <a:extLst>
              <a:ext uri="{FF2B5EF4-FFF2-40B4-BE49-F238E27FC236}">
                <a16:creationId xmlns:a16="http://schemas.microsoft.com/office/drawing/2014/main" id="{691B365F-8B05-4116-A4BA-7559EA1AA1A2}"/>
              </a:ext>
            </a:extLst>
          </p:cNvPr>
          <p:cNvSpPr/>
          <p:nvPr/>
        </p:nvSpPr>
        <p:spPr>
          <a:xfrm>
            <a:off x="8334164" y="2190706"/>
            <a:ext cx="540000" cy="239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Pijl: links 70">
            <a:extLst>
              <a:ext uri="{FF2B5EF4-FFF2-40B4-BE49-F238E27FC236}">
                <a16:creationId xmlns:a16="http://schemas.microsoft.com/office/drawing/2014/main" id="{AF2AB69D-0FD9-4E3B-BC63-101BD7275FD3}"/>
              </a:ext>
            </a:extLst>
          </p:cNvPr>
          <p:cNvSpPr/>
          <p:nvPr/>
        </p:nvSpPr>
        <p:spPr>
          <a:xfrm>
            <a:off x="8334164" y="4114273"/>
            <a:ext cx="540000" cy="239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1202942A-3163-4ED2-8C3F-DA0032A482AF}"/>
              </a:ext>
            </a:extLst>
          </p:cNvPr>
          <p:cNvCxnSpPr>
            <a:cxnSpLocks/>
          </p:cNvCxnSpPr>
          <p:nvPr/>
        </p:nvCxnSpPr>
        <p:spPr>
          <a:xfrm>
            <a:off x="7739507" y="887106"/>
            <a:ext cx="360000" cy="0"/>
          </a:xfrm>
          <a:prstGeom prst="line">
            <a:avLst/>
          </a:prstGeom>
          <a:ln w="317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7C169287-EBC3-400F-988B-9E0239976486}"/>
              </a:ext>
            </a:extLst>
          </p:cNvPr>
          <p:cNvCxnSpPr>
            <a:cxnSpLocks/>
          </p:cNvCxnSpPr>
          <p:nvPr/>
        </p:nvCxnSpPr>
        <p:spPr>
          <a:xfrm>
            <a:off x="7757979" y="2411471"/>
            <a:ext cx="360000" cy="0"/>
          </a:xfrm>
          <a:prstGeom prst="line">
            <a:avLst/>
          </a:prstGeom>
          <a:ln w="317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D1219CBE-F4D5-49BD-9372-181C4CC04B4F}"/>
              </a:ext>
            </a:extLst>
          </p:cNvPr>
          <p:cNvCxnSpPr>
            <a:cxnSpLocks/>
          </p:cNvCxnSpPr>
          <p:nvPr/>
        </p:nvCxnSpPr>
        <p:spPr>
          <a:xfrm>
            <a:off x="7757979" y="4320804"/>
            <a:ext cx="360000" cy="0"/>
          </a:xfrm>
          <a:prstGeom prst="line">
            <a:avLst/>
          </a:prstGeom>
          <a:ln w="317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Vermenigvuldigingsteken 74">
            <a:extLst>
              <a:ext uri="{FF2B5EF4-FFF2-40B4-BE49-F238E27FC236}">
                <a16:creationId xmlns:a16="http://schemas.microsoft.com/office/drawing/2014/main" id="{259C2B22-9224-4172-ACB2-1385DB23D576}"/>
              </a:ext>
            </a:extLst>
          </p:cNvPr>
          <p:cNvSpPr/>
          <p:nvPr/>
        </p:nvSpPr>
        <p:spPr>
          <a:xfrm>
            <a:off x="6918391" y="197022"/>
            <a:ext cx="360000" cy="360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Vermenigvuldigingsteken 75">
            <a:extLst>
              <a:ext uri="{FF2B5EF4-FFF2-40B4-BE49-F238E27FC236}">
                <a16:creationId xmlns:a16="http://schemas.microsoft.com/office/drawing/2014/main" id="{E871C1DD-5E61-427B-B20F-FD93F1F69241}"/>
              </a:ext>
            </a:extLst>
          </p:cNvPr>
          <p:cNvSpPr/>
          <p:nvPr/>
        </p:nvSpPr>
        <p:spPr>
          <a:xfrm>
            <a:off x="6918391" y="1036350"/>
            <a:ext cx="360000" cy="360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Vermenigvuldigingsteken 76">
            <a:extLst>
              <a:ext uri="{FF2B5EF4-FFF2-40B4-BE49-F238E27FC236}">
                <a16:creationId xmlns:a16="http://schemas.microsoft.com/office/drawing/2014/main" id="{8476141D-E767-4350-86AA-8E6334B67715}"/>
              </a:ext>
            </a:extLst>
          </p:cNvPr>
          <p:cNvSpPr/>
          <p:nvPr/>
        </p:nvSpPr>
        <p:spPr>
          <a:xfrm>
            <a:off x="6918391" y="1712895"/>
            <a:ext cx="360000" cy="360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Vermenigvuldigingsteken 77">
            <a:extLst>
              <a:ext uri="{FF2B5EF4-FFF2-40B4-BE49-F238E27FC236}">
                <a16:creationId xmlns:a16="http://schemas.microsoft.com/office/drawing/2014/main" id="{6BA04421-8235-4123-9730-5162F81239B7}"/>
              </a:ext>
            </a:extLst>
          </p:cNvPr>
          <p:cNvSpPr/>
          <p:nvPr/>
        </p:nvSpPr>
        <p:spPr>
          <a:xfrm>
            <a:off x="6918391" y="2542437"/>
            <a:ext cx="360000" cy="360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Vermenigvuldigingsteken 78">
            <a:extLst>
              <a:ext uri="{FF2B5EF4-FFF2-40B4-BE49-F238E27FC236}">
                <a16:creationId xmlns:a16="http://schemas.microsoft.com/office/drawing/2014/main" id="{ADDFE54B-47B3-48D1-B77B-2B3C1DC3B699}"/>
              </a:ext>
            </a:extLst>
          </p:cNvPr>
          <p:cNvSpPr/>
          <p:nvPr/>
        </p:nvSpPr>
        <p:spPr>
          <a:xfrm>
            <a:off x="6918391" y="3249464"/>
            <a:ext cx="360000" cy="360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Vermenigvuldigingsteken 79">
            <a:extLst>
              <a:ext uri="{FF2B5EF4-FFF2-40B4-BE49-F238E27FC236}">
                <a16:creationId xmlns:a16="http://schemas.microsoft.com/office/drawing/2014/main" id="{B5D4BF99-C19B-4B98-B4CD-486F6A019BE7}"/>
              </a:ext>
            </a:extLst>
          </p:cNvPr>
          <p:cNvSpPr/>
          <p:nvPr/>
        </p:nvSpPr>
        <p:spPr>
          <a:xfrm>
            <a:off x="6918391" y="3663142"/>
            <a:ext cx="360000" cy="3600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6EEEAADD-BE69-484B-9A6C-7CEEA231E592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2822973" y="1148408"/>
            <a:ext cx="1627832" cy="1155686"/>
          </a:xfrm>
          <a:prstGeom prst="line">
            <a:avLst/>
          </a:prstGeom>
          <a:ln w="825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97844F91-4E16-49CD-98CA-C1AF1174AA9D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822973" y="2273315"/>
            <a:ext cx="1627833" cy="30779"/>
          </a:xfrm>
          <a:prstGeom prst="line">
            <a:avLst/>
          </a:prstGeom>
          <a:ln w="825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BEE6693E-8A06-4827-A2CE-1E5D508A732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822973" y="2304094"/>
            <a:ext cx="1656804" cy="1094128"/>
          </a:xfrm>
          <a:prstGeom prst="line">
            <a:avLst/>
          </a:prstGeom>
          <a:ln w="8255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al 89">
            <a:extLst>
              <a:ext uri="{FF2B5EF4-FFF2-40B4-BE49-F238E27FC236}">
                <a16:creationId xmlns:a16="http://schemas.microsoft.com/office/drawing/2014/main" id="{6323D268-8123-42B2-8C4A-D2869E8CD5AE}"/>
              </a:ext>
            </a:extLst>
          </p:cNvPr>
          <p:cNvSpPr/>
          <p:nvPr/>
        </p:nvSpPr>
        <p:spPr>
          <a:xfrm>
            <a:off x="7102136" y="608265"/>
            <a:ext cx="648073" cy="340729"/>
          </a:xfrm>
          <a:prstGeom prst="ellipse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Ovaal 90">
            <a:extLst>
              <a:ext uri="{FF2B5EF4-FFF2-40B4-BE49-F238E27FC236}">
                <a16:creationId xmlns:a16="http://schemas.microsoft.com/office/drawing/2014/main" id="{7C87A726-9311-4B10-8C78-4467303D7E96}"/>
              </a:ext>
            </a:extLst>
          </p:cNvPr>
          <p:cNvSpPr/>
          <p:nvPr/>
        </p:nvSpPr>
        <p:spPr>
          <a:xfrm>
            <a:off x="7102136" y="2124469"/>
            <a:ext cx="648073" cy="340729"/>
          </a:xfrm>
          <a:prstGeom prst="ellipse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Ovaal 91">
            <a:extLst>
              <a:ext uri="{FF2B5EF4-FFF2-40B4-BE49-F238E27FC236}">
                <a16:creationId xmlns:a16="http://schemas.microsoft.com/office/drawing/2014/main" id="{55FD8E7D-C1F0-4F7C-B99B-33D453522749}"/>
              </a:ext>
            </a:extLst>
          </p:cNvPr>
          <p:cNvSpPr/>
          <p:nvPr/>
        </p:nvSpPr>
        <p:spPr>
          <a:xfrm>
            <a:off x="7102136" y="4051209"/>
            <a:ext cx="648073" cy="340729"/>
          </a:xfrm>
          <a:prstGeom prst="ellipse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DD7E7A0F-C7E7-45FB-9EF4-3AF870330A2D}"/>
              </a:ext>
            </a:extLst>
          </p:cNvPr>
          <p:cNvCxnSpPr>
            <a:cxnSpLocks/>
          </p:cNvCxnSpPr>
          <p:nvPr/>
        </p:nvCxnSpPr>
        <p:spPr>
          <a:xfrm>
            <a:off x="7218464" y="892128"/>
            <a:ext cx="360000" cy="0"/>
          </a:xfrm>
          <a:prstGeom prst="line">
            <a:avLst/>
          </a:prstGeom>
          <a:ln w="3175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1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1203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D542810-347A-45CA-A9E2-F2AEDCA5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Speltheorie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A7E705-1024-45BB-8CEF-11ABAB5E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Keuzegedrag tussen ‘spelers’ (mensen, bedrijven, landen) bestuderen.</a:t>
            </a:r>
          </a:p>
          <a:p>
            <a:r>
              <a:rPr lang="nl-NL" dirty="0"/>
              <a:t>Waarbij opbrengst afhankelijk is van eigen keuze én keuze van de ander.</a:t>
            </a:r>
          </a:p>
          <a:p>
            <a:endParaRPr lang="nl-NL" dirty="0"/>
          </a:p>
          <a:p>
            <a:r>
              <a:rPr lang="nl-NL" dirty="0"/>
              <a:t>We gaan uit van:</a:t>
            </a:r>
          </a:p>
          <a:p>
            <a:pPr marL="803275" lvl="1" indent="-346075">
              <a:buFont typeface="Wingdings" panose="05000000000000000000" pitchFamily="2" charset="2"/>
              <a:buChar char="ü"/>
            </a:pPr>
            <a:r>
              <a:rPr lang="nl-NL" dirty="0"/>
              <a:t>2 spelers (homo </a:t>
            </a:r>
            <a:r>
              <a:rPr lang="nl-NL" dirty="0" err="1"/>
              <a:t>economicus</a:t>
            </a:r>
            <a:r>
              <a:rPr lang="nl-NL" dirty="0"/>
              <a:t>)</a:t>
            </a:r>
          </a:p>
          <a:p>
            <a:pPr marL="803275" lvl="1" indent="-346075">
              <a:buFont typeface="Wingdings" panose="05000000000000000000" pitchFamily="2" charset="2"/>
              <a:buChar char="ü"/>
            </a:pPr>
            <a:r>
              <a:rPr lang="nl-NL" dirty="0"/>
              <a:t>die 2 keuzes hebben (beschikken over alle/gelijke informatie)</a:t>
            </a:r>
          </a:p>
          <a:p>
            <a:pPr marL="803275" lvl="1" indent="-346075">
              <a:buFont typeface="Wingdings" panose="05000000000000000000" pitchFamily="2" charset="2"/>
              <a:buChar char="ü"/>
            </a:pPr>
            <a:r>
              <a:rPr lang="nl-NL" dirty="0"/>
              <a:t>die keuze </a:t>
            </a:r>
            <a:r>
              <a:rPr lang="nl-NL" u="sng" dirty="0"/>
              <a:t>eenmalig</a:t>
            </a:r>
            <a:r>
              <a:rPr lang="nl-NL" dirty="0"/>
              <a:t> en </a:t>
            </a:r>
            <a:r>
              <a:rPr lang="nl-NL" u="sng" dirty="0"/>
              <a:t>gelijktijdig</a:t>
            </a:r>
            <a:r>
              <a:rPr lang="nl-NL" dirty="0"/>
              <a:t> moeten maken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dirty="0"/>
              <a:t>We analyseren </a:t>
            </a:r>
            <a:r>
              <a:rPr lang="nl-NL"/>
              <a:t>deze</a:t>
            </a:r>
            <a:r>
              <a:rPr lang="nl-NL" dirty="0"/>
              <a:t> situatie met een </a:t>
            </a:r>
            <a:r>
              <a:rPr lang="nl-NL" b="1" i="1" dirty="0"/>
              <a:t>opbrengstenmatrix</a:t>
            </a:r>
          </a:p>
          <a:p>
            <a:pPr lvl="1"/>
            <a:r>
              <a:rPr lang="nl-NL" dirty="0"/>
              <a:t>overzicht van opbrengsten van alle spelers bij alle mogelijke </a:t>
            </a:r>
            <a:br>
              <a:rPr lang="nl-NL" dirty="0"/>
            </a:br>
            <a:r>
              <a:rPr lang="nl-NL" dirty="0"/>
              <a:t>combinaties van keuzes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4AD05D-FC69-4334-AAF2-FBBEC911B3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93" y="4728851"/>
            <a:ext cx="2361807" cy="1771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AF36506-4004-4C18-9946-B7CEB1E7560F}"/>
              </a:ext>
            </a:extLst>
          </p:cNvPr>
          <p:cNvSpPr txBox="1"/>
          <p:nvPr/>
        </p:nvSpPr>
        <p:spPr>
          <a:xfrm>
            <a:off x="9508387" y="4390297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HOMO ECONOMICUS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62C3A36-53A3-4964-98A7-201599D03CCA}"/>
              </a:ext>
            </a:extLst>
          </p:cNvPr>
          <p:cNvSpPr txBox="1"/>
          <p:nvPr/>
        </p:nvSpPr>
        <p:spPr>
          <a:xfrm rot="20255880">
            <a:off x="10882785" y="4975704"/>
            <a:ext cx="930063" cy="307777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rationeel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6BE6CE0-D205-4936-8FBB-CD30B6274EF9}"/>
              </a:ext>
            </a:extLst>
          </p:cNvPr>
          <p:cNvSpPr txBox="1"/>
          <p:nvPr/>
        </p:nvSpPr>
        <p:spPr>
          <a:xfrm rot="20255880">
            <a:off x="10597419" y="5586247"/>
            <a:ext cx="1226618" cy="307777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eigenbelang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Een</a:t>
            </a:r>
            <a:r>
              <a:rPr lang="nl-NL" dirty="0"/>
              <a:t> opbrengstenmatrix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4294967295"/>
          </p:nvPr>
        </p:nvSpPr>
        <p:spPr>
          <a:xfrm>
            <a:off x="660400" y="1817688"/>
            <a:ext cx="11531600" cy="2243035"/>
          </a:xfrm>
        </p:spPr>
        <p:txBody>
          <a:bodyPr/>
          <a:lstStyle/>
          <a:p>
            <a:r>
              <a:rPr lang="nl-NL" dirty="0"/>
              <a:t>We gaan uit van: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2 spelers (homo </a:t>
            </a:r>
            <a:r>
              <a:rPr lang="nl-NL" dirty="0" err="1"/>
              <a:t>economicus</a:t>
            </a:r>
            <a:r>
              <a:rPr lang="nl-NL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die 2 keuzes hebben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/>
              <a:t>die keuze eenmalig en gelijktijdig moeten maken (voorafgaand aan een festival)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43931"/>
              </p:ext>
            </p:extLst>
          </p:nvPr>
        </p:nvGraphicFramePr>
        <p:xfrm>
          <a:off x="1992166" y="4172545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winst per dag</a:t>
                      </a: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€ 1.050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€ 900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E42A1309-D707-4256-AD41-2B92323837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047" y="2509670"/>
            <a:ext cx="586822" cy="439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63CD56-7B0A-411A-8C66-C75A6CAC7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084" y="2509670"/>
            <a:ext cx="425589" cy="4255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D58A2D-008F-420D-B3BF-63AFD54472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604" y="2509670"/>
            <a:ext cx="1260903" cy="993381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36FF531B-1C9F-41CB-81EB-C7CFFA9FB57D}"/>
              </a:ext>
            </a:extLst>
          </p:cNvPr>
          <p:cNvGrpSpPr/>
          <p:nvPr/>
        </p:nvGrpSpPr>
        <p:grpSpPr>
          <a:xfrm>
            <a:off x="4830386" y="2872190"/>
            <a:ext cx="937835" cy="937835"/>
            <a:chOff x="8219770" y="3016834"/>
            <a:chExt cx="937835" cy="937835"/>
          </a:xfrm>
        </p:grpSpPr>
        <p:pic>
          <p:nvPicPr>
            <p:cNvPr id="10" name="Graphic 9" descr="Tag">
              <a:extLst>
                <a:ext uri="{FF2B5EF4-FFF2-40B4-BE49-F238E27FC236}">
                  <a16:creationId xmlns:a16="http://schemas.microsoft.com/office/drawing/2014/main" id="{10606F85-FC20-4507-8931-FB9A30946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185865">
              <a:off x="8219770" y="3016834"/>
              <a:ext cx="937835" cy="937835"/>
            </a:xfrm>
            <a:prstGeom prst="rect">
              <a:avLst/>
            </a:prstGeom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6F930659-D121-43C5-A1A4-9FA8AB9C8AED}"/>
                </a:ext>
              </a:extLst>
            </p:cNvPr>
            <p:cNvSpPr txBox="1"/>
            <p:nvPr/>
          </p:nvSpPr>
          <p:spPr>
            <a:xfrm rot="1272155">
              <a:off x="8450596" y="3390339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>
                  <a:solidFill>
                    <a:srgbClr val="002060"/>
                  </a:solidFill>
                </a:rPr>
                <a:t>€ 1,25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1757C31-735D-4BC3-A56D-EDCEA6493221}"/>
              </a:ext>
            </a:extLst>
          </p:cNvPr>
          <p:cNvGrpSpPr/>
          <p:nvPr/>
        </p:nvGrpSpPr>
        <p:grpSpPr>
          <a:xfrm rot="19546296">
            <a:off x="4890420" y="2425219"/>
            <a:ext cx="937835" cy="937835"/>
            <a:chOff x="8219770" y="3016834"/>
            <a:chExt cx="937835" cy="937835"/>
          </a:xfrm>
        </p:grpSpPr>
        <p:pic>
          <p:nvPicPr>
            <p:cNvPr id="14" name="Graphic 13" descr="Tag">
              <a:extLst>
                <a:ext uri="{FF2B5EF4-FFF2-40B4-BE49-F238E27FC236}">
                  <a16:creationId xmlns:a16="http://schemas.microsoft.com/office/drawing/2014/main" id="{F5EE3138-5907-496E-BA18-0475A8971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185865">
              <a:off x="8219770" y="3016834"/>
              <a:ext cx="937835" cy="937835"/>
            </a:xfrm>
            <a:prstGeom prst="rect">
              <a:avLst/>
            </a:prstGeom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CE03EFA-C8C0-4C8D-83DC-7275C0131AA7}"/>
                </a:ext>
              </a:extLst>
            </p:cNvPr>
            <p:cNvSpPr txBox="1"/>
            <p:nvPr/>
          </p:nvSpPr>
          <p:spPr>
            <a:xfrm rot="1272155">
              <a:off x="8450596" y="3390339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b="1" dirty="0">
                  <a:solidFill>
                    <a:srgbClr val="C00000"/>
                  </a:solidFill>
                </a:rPr>
                <a:t>€ 1,00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3448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0794 0.536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2680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34102 0.24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09A9DDDE-355F-4294-AD25-452126D275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053" y="1995"/>
            <a:ext cx="3251947" cy="2561991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Best-response methode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Bepaal voor elke speler de beste reactie als de ander kiest voor…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/>
              <a:t>De beste reactie van </a:t>
            </a:r>
            <a:r>
              <a:rPr lang="nl-NL" sz="1800" b="1"/>
              <a:t>Mc Donalds</a:t>
            </a:r>
            <a:r>
              <a:rPr lang="nl-NL" sz="1800"/>
              <a:t>:</a:t>
            </a:r>
          </a:p>
          <a:p>
            <a:pPr lvl="2"/>
            <a:r>
              <a:rPr lang="nl-NL"/>
              <a:t>Als BK zijn prijs niet verlaagt, </a:t>
            </a:r>
          </a:p>
          <a:p>
            <a:pPr lvl="3"/>
            <a:r>
              <a:rPr lang="nl-NL" sz="1800"/>
              <a:t>kan MD het beste zijn prijzen wél verlagen (1.200 &gt; 1.150)</a:t>
            </a:r>
          </a:p>
          <a:p>
            <a:pPr lvl="2"/>
            <a:r>
              <a:rPr lang="nl-NL"/>
              <a:t>Als BK zijn prijs wel verlaagt,</a:t>
            </a:r>
          </a:p>
          <a:p>
            <a:pPr lvl="3"/>
            <a:r>
              <a:rPr lang="nl-NL" sz="1800"/>
              <a:t>Kan MD het beste zijn prijs ook verlagen (1.100 &gt; 900)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00541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€ 1.050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€ 900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Rechte verbindingslijn 2"/>
          <p:cNvCxnSpPr/>
          <p:nvPr/>
        </p:nvCxnSpPr>
        <p:spPr>
          <a:xfrm>
            <a:off x="5961529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33764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5712692" y="4593514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670202" y="4593513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782234" y="5333997"/>
            <a:ext cx="932331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7722195" y="5333997"/>
            <a:ext cx="932331" cy="1272989"/>
          </a:xfrm>
          <a:prstGeom prst="rect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0DB82D-DC6B-47A9-9016-0C560089F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640" y="4155865"/>
            <a:ext cx="586822" cy="4395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8279826-276B-4AC2-B187-CFE17AA6A6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29" y="6169337"/>
            <a:ext cx="425589" cy="42558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122F43FC-DE66-4A3C-847D-FDE93BB47EC4}"/>
              </a:ext>
            </a:extLst>
          </p:cNvPr>
          <p:cNvSpPr txBox="1"/>
          <p:nvPr/>
        </p:nvSpPr>
        <p:spPr>
          <a:xfrm>
            <a:off x="2207568" y="1392410"/>
            <a:ext cx="6094268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 sz="1800"/>
              <a:t>Homo </a:t>
            </a:r>
            <a:r>
              <a:rPr lang="nl-NL" sz="1800" err="1"/>
              <a:t>economicus</a:t>
            </a:r>
            <a:r>
              <a:rPr lang="nl-NL" sz="1800"/>
              <a:t>:</a:t>
            </a:r>
          </a:p>
          <a:p>
            <a:r>
              <a:rPr lang="nl-NL" sz="1800"/>
              <a:t>“Gegeven de actie van de ander kies ik de (re)actie die mijn opbrengst maximaliseert.”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7518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Best-response methode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11500068" cy="2118478"/>
          </a:xfrm>
        </p:spPr>
        <p:txBody>
          <a:bodyPr/>
          <a:lstStyle/>
          <a:p>
            <a:r>
              <a:rPr lang="nl-NL"/>
              <a:t>Bepaal voor elke speler de beste reactie als de ander kiest voor…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/>
              <a:t>De beste reactie van </a:t>
            </a:r>
            <a:r>
              <a:rPr lang="nl-NL" sz="1800" b="1"/>
              <a:t>Burger King</a:t>
            </a:r>
            <a:r>
              <a:rPr lang="nl-NL" sz="1800"/>
              <a:t>:</a:t>
            </a:r>
          </a:p>
          <a:p>
            <a:pPr lvl="2"/>
            <a:r>
              <a:rPr lang="nl-NL"/>
              <a:t>Als MD zijn prijs niet verlaagt, </a:t>
            </a:r>
          </a:p>
          <a:p>
            <a:pPr lvl="3"/>
            <a:r>
              <a:rPr lang="nl-NL" sz="1800"/>
              <a:t>kan BK het beste zijn prijzen wél verlagen (1.600 &gt; 1.550)</a:t>
            </a:r>
          </a:p>
          <a:p>
            <a:pPr lvl="2"/>
            <a:r>
              <a:rPr lang="nl-NL"/>
              <a:t>Als MD zijn prijs wel verlaagt,</a:t>
            </a:r>
          </a:p>
          <a:p>
            <a:pPr lvl="3"/>
            <a:r>
              <a:rPr lang="nl-NL" sz="1800"/>
              <a:t>Kan BK het beste zijn prijs ook verlagen (1.500 &gt; 1.300)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11758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€ 1.050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€ 900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Rechte verbindingslijn 2"/>
          <p:cNvCxnSpPr/>
          <p:nvPr/>
        </p:nvCxnSpPr>
        <p:spPr>
          <a:xfrm>
            <a:off x="5961529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33764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3748392" y="5299010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ierkante haak links 15"/>
          <p:cNvSpPr/>
          <p:nvPr/>
        </p:nvSpPr>
        <p:spPr>
          <a:xfrm rot="5400000" flipH="1">
            <a:off x="7990767" y="4977266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8771068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3748392" y="5988422"/>
            <a:ext cx="5888736" cy="689412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ierkante haak links 18"/>
          <p:cNvSpPr/>
          <p:nvPr/>
        </p:nvSpPr>
        <p:spPr>
          <a:xfrm rot="5400000" flipH="1">
            <a:off x="7988973" y="5702908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ED4D0F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8869679" y="65237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121CDA-F4BB-490C-B506-AE2342584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640" y="4155865"/>
            <a:ext cx="586822" cy="439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223001C-75D5-4B50-8E29-7401B8B2E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29" y="6169337"/>
            <a:ext cx="425589" cy="425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F3BCE7-4B04-48F6-9F70-27004BD9E8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053" y="1995"/>
            <a:ext cx="3251947" cy="25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594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AAB802-ACE6-4E56-B961-284286698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053" y="1995"/>
            <a:ext cx="3251947" cy="2561991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Waarschijnlijke uitkomst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55600" y="1818000"/>
            <a:ext cx="11531600" cy="18999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>
                <a:uFill>
                  <a:solidFill>
                    <a:srgbClr val="1A80B6"/>
                  </a:solidFill>
                </a:uFill>
              </a:rPr>
              <a:t>Waarschijnlijke uitkomst = </a:t>
            </a:r>
            <a:r>
              <a:rPr lang="nl-NL" b="1" u="heavy">
                <a:solidFill>
                  <a:srgbClr val="ED4D0F"/>
                </a:solidFill>
                <a:uFill>
                  <a:solidFill>
                    <a:srgbClr val="1A80B6"/>
                  </a:solidFill>
                </a:uFill>
              </a:rPr>
              <a:t>NASH EVENWICHT</a:t>
            </a:r>
            <a:r>
              <a:rPr lang="nl-NL"/>
              <a:t>: </a:t>
            </a:r>
            <a:br>
              <a:rPr lang="nl-NL"/>
            </a:br>
            <a:r>
              <a:rPr lang="nl-NL"/>
              <a:t>niemand kan </a:t>
            </a:r>
            <a:r>
              <a:rPr lang="nl-NL" b="1" u="sng"/>
              <a:t>zichzelf</a:t>
            </a:r>
            <a:r>
              <a:rPr lang="nl-NL"/>
              <a:t> verbeteren door een andere keuze te maken</a:t>
            </a:r>
          </a:p>
          <a:p>
            <a:pPr>
              <a:spcAft>
                <a:spcPts val="1200"/>
              </a:spcAft>
            </a:pPr>
            <a:r>
              <a:rPr lang="nl-NL"/>
              <a:t>In dit geval hebben beide spelers een </a:t>
            </a:r>
            <a:r>
              <a:rPr lang="nl-NL" b="1" u="heavy">
                <a:solidFill>
                  <a:srgbClr val="258812"/>
                </a:solidFill>
                <a:uFill>
                  <a:solidFill>
                    <a:srgbClr val="1A80B6"/>
                  </a:solidFill>
                </a:uFill>
              </a:rPr>
              <a:t>DOMINANTE STRATEGIE</a:t>
            </a:r>
            <a:r>
              <a:rPr lang="nl-NL"/>
              <a:t>.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20542"/>
              </p:ext>
            </p:extLst>
          </p:nvPr>
        </p:nvGraphicFramePr>
        <p:xfrm>
          <a:off x="1788256" y="4134462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Burger King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€ 1.050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€ 1000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Wel prijsverlaging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€ 1.200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€ 1.100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€ 1.500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Rechte verbindingslijn 2"/>
          <p:cNvCxnSpPr/>
          <p:nvPr/>
        </p:nvCxnSpPr>
        <p:spPr>
          <a:xfrm>
            <a:off x="5961529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33764" y="65263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8771068" y="5798062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8869679" y="6523704"/>
            <a:ext cx="591670" cy="0"/>
          </a:xfrm>
          <a:prstGeom prst="line">
            <a:avLst/>
          </a:prstGeom>
          <a:ln>
            <a:solidFill>
              <a:srgbClr val="1A80B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41CCF9C1-A93F-430F-A78C-8E753AEA444C}"/>
              </a:ext>
            </a:extLst>
          </p:cNvPr>
          <p:cNvSpPr/>
          <p:nvPr/>
        </p:nvSpPr>
        <p:spPr>
          <a:xfrm>
            <a:off x="7696040" y="6037270"/>
            <a:ext cx="1903432" cy="640800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451221-E018-4E2A-BAE0-1D0A909D96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640" y="4155865"/>
            <a:ext cx="586822" cy="439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716176-903E-437D-929B-8652D7F158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129" y="6169337"/>
            <a:ext cx="425589" cy="425589"/>
          </a:xfrm>
          <a:prstGeom prst="rect">
            <a:avLst/>
          </a:prstGeom>
        </p:spPr>
      </p:pic>
      <p:sp>
        <p:nvSpPr>
          <p:cNvPr id="6" name="Pijl: vijfhoek 5">
            <a:extLst>
              <a:ext uri="{FF2B5EF4-FFF2-40B4-BE49-F238E27FC236}">
                <a16:creationId xmlns:a16="http://schemas.microsoft.com/office/drawing/2014/main" id="{00E74866-19C2-4C8A-A380-BAC047E6AAC9}"/>
              </a:ext>
            </a:extLst>
          </p:cNvPr>
          <p:cNvSpPr/>
          <p:nvPr/>
        </p:nvSpPr>
        <p:spPr>
          <a:xfrm>
            <a:off x="3777673" y="6021290"/>
            <a:ext cx="2045730" cy="640800"/>
          </a:xfrm>
          <a:prstGeom prst="homePlate">
            <a:avLst/>
          </a:prstGeom>
          <a:solidFill>
            <a:srgbClr val="258812">
              <a:alpha val="27000"/>
            </a:srgbClr>
          </a:solidFill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37B803B8-D04C-4B2F-9AB6-32307AF8138F}"/>
              </a:ext>
            </a:extLst>
          </p:cNvPr>
          <p:cNvSpPr/>
          <p:nvPr/>
        </p:nvSpPr>
        <p:spPr>
          <a:xfrm rot="5400000">
            <a:off x="8222852" y="4087856"/>
            <a:ext cx="849810" cy="1903430"/>
          </a:xfrm>
          <a:prstGeom prst="homePlate">
            <a:avLst>
              <a:gd name="adj" fmla="val 29583"/>
            </a:avLst>
          </a:prstGeom>
          <a:solidFill>
            <a:srgbClr val="258812">
              <a:alpha val="27000"/>
            </a:srgbClr>
          </a:solidFill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0767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B84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B84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B84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AB84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animBg="1"/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0938" y="1556792"/>
            <a:ext cx="10426262" cy="504370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nl-NL" dirty="0"/>
              <a:t>Bepaal in deze matrix met de best-response-methode het Nash-evenwicht</a:t>
            </a:r>
            <a:endParaRPr lang="nl-NL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42813"/>
              </p:ext>
            </p:extLst>
          </p:nvPr>
        </p:nvGraphicFramePr>
        <p:xfrm>
          <a:off x="1788256" y="3158888"/>
          <a:ext cx="7848872" cy="2561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88">
                <a:tc rowSpan="2" gridSpan="2">
                  <a:txBody>
                    <a:bodyPr/>
                    <a:lstStyle/>
                    <a:p>
                      <a:r>
                        <a:rPr lang="nl-NL"/>
                        <a:t>winst per dag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>
                          <a:solidFill>
                            <a:srgbClr val="002060"/>
                          </a:solidFill>
                        </a:rPr>
                        <a:t>P&amp;C</a:t>
                      </a:r>
                      <a:endParaRPr lang="nl-NL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uitverkoop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Wel uitverkoop</a:t>
                      </a:r>
                      <a:endParaRPr lang="nl-NL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>
                          <a:solidFill>
                            <a:srgbClr val="C00000"/>
                          </a:solidFill>
                        </a:rPr>
                        <a:t>H&amp;M</a:t>
                      </a:r>
                      <a:endParaRPr lang="nl-NL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Geen uitverkoop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€ 5.000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€ 2.000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€ 7.000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9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Wel uitverkoop</a:t>
                      </a:r>
                      <a:endParaRPr lang="nl-NL" sz="20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€ 7.000 </a:t>
                      </a:r>
                      <a:r>
                        <a:rPr lang="nl-NL" sz="1800"/>
                        <a:t>;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C00000"/>
                          </a:solidFill>
                        </a:rPr>
                        <a:t>€ 4.000</a:t>
                      </a:r>
                      <a:r>
                        <a:rPr lang="nl-NL" sz="1800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nl-NL" sz="1800" baseline="0"/>
                        <a:t>;</a:t>
                      </a:r>
                      <a:r>
                        <a:rPr lang="nl-NL" sz="1800"/>
                        <a:t> </a:t>
                      </a:r>
                      <a:r>
                        <a:rPr lang="nl-NL" sz="1800">
                          <a:solidFill>
                            <a:srgbClr val="002060"/>
                          </a:solidFill>
                        </a:rPr>
                        <a:t>€ 4.000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Rechte verbindingslijn 4"/>
          <p:cNvCxnSpPr/>
          <p:nvPr/>
        </p:nvCxnSpPr>
        <p:spPr>
          <a:xfrm>
            <a:off x="5961529" y="5550730"/>
            <a:ext cx="5916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7933764" y="5550730"/>
            <a:ext cx="5916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5712692" y="3617940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70202" y="3617939"/>
            <a:ext cx="1957510" cy="2102940"/>
          </a:xfrm>
          <a:prstGeom prst="rect">
            <a:avLst/>
          </a:prstGeom>
          <a:noFill/>
          <a:ln w="3175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782234" y="4358423"/>
            <a:ext cx="932331" cy="127298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7722195" y="4358423"/>
            <a:ext cx="932331" cy="127298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280" y="4488411"/>
            <a:ext cx="605868" cy="101301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3748392" y="4323436"/>
            <a:ext cx="5888736" cy="6894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ierkante haak links 12"/>
          <p:cNvSpPr/>
          <p:nvPr/>
        </p:nvSpPr>
        <p:spPr>
          <a:xfrm rot="5400000" flipH="1">
            <a:off x="7990767" y="4001692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258812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8833823" y="4822488"/>
            <a:ext cx="591670" cy="0"/>
          </a:xfrm>
          <a:prstGeom prst="line">
            <a:avLst/>
          </a:prstGeom>
          <a:ln>
            <a:solidFill>
              <a:srgbClr val="25881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3748392" y="5012848"/>
            <a:ext cx="5888736" cy="6894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ierkante haak links 15"/>
          <p:cNvSpPr/>
          <p:nvPr/>
        </p:nvSpPr>
        <p:spPr>
          <a:xfrm rot="5400000" flipH="1">
            <a:off x="7988973" y="4727334"/>
            <a:ext cx="257134" cy="1898726"/>
          </a:xfrm>
          <a:prstGeom prst="leftBracket">
            <a:avLst>
              <a:gd name="adj" fmla="val 141666"/>
            </a:avLst>
          </a:prstGeom>
          <a:ln>
            <a:solidFill>
              <a:srgbClr val="258812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8869679" y="5548130"/>
            <a:ext cx="591670" cy="0"/>
          </a:xfrm>
          <a:prstGeom prst="line">
            <a:avLst/>
          </a:prstGeom>
          <a:ln>
            <a:solidFill>
              <a:srgbClr val="25881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261" y="2284395"/>
            <a:ext cx="605868" cy="1013012"/>
          </a:xfrm>
          <a:prstGeom prst="rect">
            <a:avLst/>
          </a:prstGeom>
          <a:ln>
            <a:noFill/>
          </a:ln>
        </p:spPr>
      </p:pic>
      <p:sp>
        <p:nvSpPr>
          <p:cNvPr id="19" name="Ovaal 18"/>
          <p:cNvSpPr/>
          <p:nvPr/>
        </p:nvSpPr>
        <p:spPr>
          <a:xfrm>
            <a:off x="7722938" y="5083988"/>
            <a:ext cx="1903432" cy="566144"/>
          </a:xfrm>
          <a:prstGeom prst="ellipse">
            <a:avLst/>
          </a:prstGeom>
          <a:noFill/>
          <a:ln w="3175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1198076" y="203586"/>
            <a:ext cx="2322650" cy="20398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1199456" y="203705"/>
            <a:ext cx="2322650" cy="203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2867044" y="153866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4 min.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748966" y="151691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Tijd voorbij.</a:t>
            </a:r>
          </a:p>
        </p:txBody>
      </p:sp>
    </p:spTree>
    <p:extLst>
      <p:ext uri="{BB962C8B-B14F-4D97-AF65-F5344CB8AC3E}">
        <p14:creationId xmlns:p14="http://schemas.microsoft.com/office/powerpoint/2010/main" val="18129403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7171</TotalTime>
  <Words>1897</Words>
  <Application>Microsoft Office PowerPoint</Application>
  <PresentationFormat>Breedbeeld</PresentationFormat>
  <Paragraphs>412</Paragraphs>
  <Slides>34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Adobe Fan Heiti Std B</vt:lpstr>
      <vt:lpstr>Arial</vt:lpstr>
      <vt:lpstr>Calibri</vt:lpstr>
      <vt:lpstr>Courier New</vt:lpstr>
      <vt:lpstr>Wingdings</vt:lpstr>
      <vt:lpstr>Economielokaal vwoNieuw</vt:lpstr>
      <vt:lpstr>Thema 3vwo</vt:lpstr>
      <vt:lpstr>Speltheorie</vt:lpstr>
      <vt:lpstr>PowerPoint-presentatie</vt:lpstr>
      <vt:lpstr>Simultaan spel</vt:lpstr>
      <vt:lpstr>Speltheorie</vt:lpstr>
      <vt:lpstr>Een opbrengstenmatrix</vt:lpstr>
      <vt:lpstr>Best-response methode</vt:lpstr>
      <vt:lpstr>Best-response methode</vt:lpstr>
      <vt:lpstr>Waarschijnlijke uitkomst</vt:lpstr>
      <vt:lpstr>PowerPoint-presentatie</vt:lpstr>
      <vt:lpstr>Bijzondere situatie (1)</vt:lpstr>
      <vt:lpstr>Prisoner’s dilemma</vt:lpstr>
      <vt:lpstr>Prisoner’s dilemma</vt:lpstr>
      <vt:lpstr>Prisoner’s dilemma  MATRIX</vt:lpstr>
      <vt:lpstr>Prisoner's dilemma in economie</vt:lpstr>
      <vt:lpstr>Prisoner's dilemma in economie</vt:lpstr>
      <vt:lpstr>Prisoner's dilemma in economie</vt:lpstr>
      <vt:lpstr>Prisoner's dilemma in economie</vt:lpstr>
      <vt:lpstr>Oplossingen</vt:lpstr>
      <vt:lpstr>PowerPoint-presentatie</vt:lpstr>
      <vt:lpstr>Bijzondere situatie (2)</vt:lpstr>
      <vt:lpstr>Battle of the sexes</vt:lpstr>
      <vt:lpstr>Battle of the sexes</vt:lpstr>
      <vt:lpstr>Herhaling</vt:lpstr>
      <vt:lpstr>Prijzenoorlog</vt:lpstr>
      <vt:lpstr>Herhaald (simultaan) spel tit-for-tat strategie</vt:lpstr>
      <vt:lpstr>Meeliftersgedrag</vt:lpstr>
      <vt:lpstr>Meeliftersgedrag</vt:lpstr>
      <vt:lpstr>Meeliftersgedrag</vt:lpstr>
      <vt:lpstr>PowerPoint-presentatie</vt:lpstr>
      <vt:lpstr>Sequentieel spel</vt:lpstr>
      <vt:lpstr>Ingrediënten sequentieel spel</vt:lpstr>
      <vt:lpstr>Spelboom 2 medicijnfabrikanten, 3 type medicijn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Speltheorie</dc:title>
  <dc:creator>Paul</dc:creator>
  <cp:lastModifiedBy>Paul Bloemers</cp:lastModifiedBy>
  <cp:revision>33</cp:revision>
  <dcterms:created xsi:type="dcterms:W3CDTF">2011-10-06T11:07:11Z</dcterms:created>
  <dcterms:modified xsi:type="dcterms:W3CDTF">2021-12-15T12:30:38Z</dcterms:modified>
</cp:coreProperties>
</file>