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6"/>
  </p:notesMasterIdLst>
  <p:sldIdLst>
    <p:sldId id="265" r:id="rId2"/>
    <p:sldId id="275" r:id="rId3"/>
    <p:sldId id="266" r:id="rId4"/>
    <p:sldId id="267" r:id="rId5"/>
    <p:sldId id="268" r:id="rId6"/>
    <p:sldId id="269" r:id="rId7"/>
    <p:sldId id="276" r:id="rId8"/>
    <p:sldId id="277" r:id="rId9"/>
    <p:sldId id="270" r:id="rId10"/>
    <p:sldId id="256" r:id="rId11"/>
    <p:sldId id="257" r:id="rId12"/>
    <p:sldId id="258" r:id="rId13"/>
    <p:sldId id="262" r:id="rId14"/>
    <p:sldId id="278" r:id="rId15"/>
    <p:sldId id="279" r:id="rId16"/>
    <p:sldId id="280" r:id="rId17"/>
    <p:sldId id="273" r:id="rId18"/>
    <p:sldId id="259" r:id="rId19"/>
    <p:sldId id="271" r:id="rId20"/>
    <p:sldId id="260" r:id="rId21"/>
    <p:sldId id="261" r:id="rId22"/>
    <p:sldId id="272" r:id="rId23"/>
    <p:sldId id="263" r:id="rId24"/>
    <p:sldId id="264" r:id="rId2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AC921DE7-AACC-43C6-9583-62C6EF45AA11}">
          <p14:sldIdLst>
            <p14:sldId id="265"/>
            <p14:sldId id="275"/>
          </p14:sldIdLst>
        </p14:section>
        <p14:section name="ruilen over de tijd" id="{19C87418-CD0F-4B3B-B12E-3F1E1A5E3965}">
          <p14:sldIdLst>
            <p14:sldId id="266"/>
            <p14:sldId id="267"/>
            <p14:sldId id="268"/>
            <p14:sldId id="269"/>
            <p14:sldId id="276"/>
            <p14:sldId id="277"/>
            <p14:sldId id="270"/>
          </p14:sldIdLst>
        </p14:section>
        <p14:section name="vermogensmarkt" id="{00BF0FCD-5ACA-486D-9B21-71D3350C6D80}">
          <p14:sldIdLst>
            <p14:sldId id="256"/>
            <p14:sldId id="257"/>
            <p14:sldId id="258"/>
            <p14:sldId id="262"/>
            <p14:sldId id="278"/>
            <p14:sldId id="279"/>
            <p14:sldId id="280"/>
          </p14:sldIdLst>
        </p14:section>
        <p14:section name="inflatie" id="{ABFD12EF-3CDD-4204-BFA3-495FB5377629}">
          <p14:sldIdLst>
            <p14:sldId id="273"/>
            <p14:sldId id="259"/>
            <p14:sldId id="271"/>
            <p14:sldId id="260"/>
            <p14:sldId id="261"/>
            <p14:sldId id="27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4D0F"/>
    <a:srgbClr val="258812"/>
    <a:srgbClr val="4C7FB4"/>
    <a:srgbClr val="B53C0B"/>
    <a:srgbClr val="51A0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01684C-9EFF-441A-8E14-2EC6F6691FFF}" v="60" dt="2023-08-27T09:23:01.6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360" autoAdjust="0"/>
  </p:normalViewPr>
  <p:slideViewPr>
    <p:cSldViewPr snapToGrid="0">
      <p:cViewPr varScale="1">
        <p:scale>
          <a:sx n="104" d="100"/>
          <a:sy n="104" d="100"/>
        </p:scale>
        <p:origin x="61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5E068315-6531-4D67-88FA-70E4086B8EF4}"/>
    <pc:docChg chg="undo redo custSel addSld modSld sldOrd modSection">
      <pc:chgData name="Paul Bloemers" userId="fe3832ff3b233e04" providerId="LiveId" clId="{5E068315-6531-4D67-88FA-70E4086B8EF4}" dt="2021-12-11T13:00:26.732" v="2255" actId="404"/>
      <pc:docMkLst>
        <pc:docMk/>
      </pc:docMkLst>
      <pc:sldChg chg="modSp mod">
        <pc:chgData name="Paul Bloemers" userId="fe3832ff3b233e04" providerId="LiveId" clId="{5E068315-6531-4D67-88FA-70E4086B8EF4}" dt="2021-12-11T12:52:46.759" v="2250"/>
        <pc:sldMkLst>
          <pc:docMk/>
          <pc:sldMk cId="1934452883" sldId="256"/>
        </pc:sldMkLst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1934452883" sldId="256"/>
            <ac:spMk id="2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1934452883" sldId="256"/>
            <ac:spMk id="3" creationId="{00000000-0000-0000-0000-000000000000}"/>
          </ac:spMkLst>
        </pc:spChg>
      </pc:sldChg>
      <pc:sldChg chg="addSp modSp mod modAnim">
        <pc:chgData name="Paul Bloemers" userId="fe3832ff3b233e04" providerId="LiveId" clId="{5E068315-6531-4D67-88FA-70E4086B8EF4}" dt="2021-12-11T12:52:46.759" v="2250"/>
        <pc:sldMkLst>
          <pc:docMk/>
          <pc:sldMk cId="3595765885" sldId="257"/>
        </pc:sldMkLst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3595765885" sldId="257"/>
            <ac:spMk id="4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3595765885" sldId="257"/>
            <ac:spMk id="5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3595765885" sldId="257"/>
            <ac:spMk id="6" creationId="{00000000-0000-0000-0000-000000000000}"/>
          </ac:spMkLst>
        </pc:spChg>
        <pc:grpChg chg="add mod">
          <ac:chgData name="Paul Bloemers" userId="fe3832ff3b233e04" providerId="LiveId" clId="{5E068315-6531-4D67-88FA-70E4086B8EF4}" dt="2021-12-11T09:53:40.217" v="98" actId="1076"/>
          <ac:grpSpMkLst>
            <pc:docMk/>
            <pc:sldMk cId="3595765885" sldId="257"/>
            <ac:grpSpMk id="11" creationId="{EF6956BA-7BCE-476E-BBAF-03B1703B1151}"/>
          </ac:grpSpMkLst>
        </pc:grpChg>
        <pc:picChg chg="add mod">
          <ac:chgData name="Paul Bloemers" userId="fe3832ff3b233e04" providerId="LiveId" clId="{5E068315-6531-4D67-88FA-70E4086B8EF4}" dt="2021-12-11T09:53:28.312" v="96" actId="164"/>
          <ac:picMkLst>
            <pc:docMk/>
            <pc:sldMk cId="3595765885" sldId="257"/>
            <ac:picMk id="3" creationId="{96F99BB2-3FE1-44CF-9A59-A8F083190B18}"/>
          </ac:picMkLst>
        </pc:picChg>
        <pc:picChg chg="add mod">
          <ac:chgData name="Paul Bloemers" userId="fe3832ff3b233e04" providerId="LiveId" clId="{5E068315-6531-4D67-88FA-70E4086B8EF4}" dt="2021-12-11T09:53:28.312" v="96" actId="164"/>
          <ac:picMkLst>
            <pc:docMk/>
            <pc:sldMk cId="3595765885" sldId="257"/>
            <ac:picMk id="8" creationId="{B3F11ED1-8F2B-496A-B333-F972B16479EE}"/>
          </ac:picMkLst>
        </pc:picChg>
        <pc:picChg chg="add mod">
          <ac:chgData name="Paul Bloemers" userId="fe3832ff3b233e04" providerId="LiveId" clId="{5E068315-6531-4D67-88FA-70E4086B8EF4}" dt="2021-12-11T09:53:03.802" v="88" actId="207"/>
          <ac:picMkLst>
            <pc:docMk/>
            <pc:sldMk cId="3595765885" sldId="257"/>
            <ac:picMk id="10" creationId="{E5369E80-C05B-4D55-8705-8DA20A3DA112}"/>
          </ac:picMkLst>
        </pc:picChg>
      </pc:sldChg>
      <pc:sldChg chg="delSp modSp mod modClrScheme delAnim modAnim chgLayout">
        <pc:chgData name="Paul Bloemers" userId="fe3832ff3b233e04" providerId="LiveId" clId="{5E068315-6531-4D67-88FA-70E4086B8EF4}" dt="2021-12-11T12:52:46.759" v="2250"/>
        <pc:sldMkLst>
          <pc:docMk/>
          <pc:sldMk cId="3260462297" sldId="258"/>
        </pc:sldMkLst>
        <pc:spChg chg="mod ord">
          <ac:chgData name="Paul Bloemers" userId="fe3832ff3b233e04" providerId="LiveId" clId="{5E068315-6531-4D67-88FA-70E4086B8EF4}" dt="2021-12-11T12:52:46.759" v="2250"/>
          <ac:spMkLst>
            <pc:docMk/>
            <pc:sldMk cId="3260462297" sldId="258"/>
            <ac:spMk id="5" creationId="{00000000-0000-0000-0000-000000000000}"/>
          </ac:spMkLst>
        </pc:spChg>
        <pc:spChg chg="mod ord">
          <ac:chgData name="Paul Bloemers" userId="fe3832ff3b233e04" providerId="LiveId" clId="{5E068315-6531-4D67-88FA-70E4086B8EF4}" dt="2021-12-11T10:28:06.452" v="660" actId="20577"/>
          <ac:spMkLst>
            <pc:docMk/>
            <pc:sldMk cId="3260462297" sldId="258"/>
            <ac:spMk id="6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00:45.142" v="163" actId="207"/>
          <ac:spMkLst>
            <pc:docMk/>
            <pc:sldMk cId="3260462297" sldId="258"/>
            <ac:spMk id="17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00:45.142" v="163" actId="207"/>
          <ac:spMkLst>
            <pc:docMk/>
            <pc:sldMk cId="3260462297" sldId="258"/>
            <ac:spMk id="18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00:45.142" v="163" actId="207"/>
          <ac:spMkLst>
            <pc:docMk/>
            <pc:sldMk cId="3260462297" sldId="258"/>
            <ac:spMk id="19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00:45.142" v="163" actId="207"/>
          <ac:spMkLst>
            <pc:docMk/>
            <pc:sldMk cId="3260462297" sldId="258"/>
            <ac:spMk id="20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00:45.142" v="163" actId="207"/>
          <ac:spMkLst>
            <pc:docMk/>
            <pc:sldMk cId="3260462297" sldId="258"/>
            <ac:spMk id="21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00:45.142" v="163" actId="207"/>
          <ac:spMkLst>
            <pc:docMk/>
            <pc:sldMk cId="3260462297" sldId="258"/>
            <ac:spMk id="22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00:45.142" v="163" actId="207"/>
          <ac:spMkLst>
            <pc:docMk/>
            <pc:sldMk cId="3260462297" sldId="258"/>
            <ac:spMk id="23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00:45.142" v="163" actId="207"/>
          <ac:spMkLst>
            <pc:docMk/>
            <pc:sldMk cId="3260462297" sldId="258"/>
            <ac:spMk id="24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00:45.142" v="163" actId="207"/>
          <ac:spMkLst>
            <pc:docMk/>
            <pc:sldMk cId="3260462297" sldId="258"/>
            <ac:spMk id="25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00:45.142" v="163" actId="207"/>
          <ac:spMkLst>
            <pc:docMk/>
            <pc:sldMk cId="3260462297" sldId="258"/>
            <ac:spMk id="26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00:45.142" v="163" actId="207"/>
          <ac:spMkLst>
            <pc:docMk/>
            <pc:sldMk cId="3260462297" sldId="258"/>
            <ac:spMk id="27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00:45.142" v="163" actId="207"/>
          <ac:spMkLst>
            <pc:docMk/>
            <pc:sldMk cId="3260462297" sldId="258"/>
            <ac:spMk id="28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16:52.587" v="342" actId="1076"/>
          <ac:spMkLst>
            <pc:docMk/>
            <pc:sldMk cId="3260462297" sldId="258"/>
            <ac:spMk id="30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00:45.142" v="163" actId="207"/>
          <ac:spMkLst>
            <pc:docMk/>
            <pc:sldMk cId="3260462297" sldId="258"/>
            <ac:spMk id="32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24:18.918" v="616" actId="13822"/>
          <ac:spMkLst>
            <pc:docMk/>
            <pc:sldMk cId="3260462297" sldId="258"/>
            <ac:spMk id="34" creationId="{00000000-0000-0000-0000-000000000000}"/>
          </ac:spMkLst>
        </pc:spChg>
        <pc:spChg chg="del mod">
          <ac:chgData name="Paul Bloemers" userId="fe3832ff3b233e04" providerId="LiveId" clId="{5E068315-6531-4D67-88FA-70E4086B8EF4}" dt="2021-12-11T10:15:13.291" v="330" actId="478"/>
          <ac:spMkLst>
            <pc:docMk/>
            <pc:sldMk cId="3260462297" sldId="258"/>
            <ac:spMk id="59" creationId="{00000000-0000-0000-0000-000000000000}"/>
          </ac:spMkLst>
        </pc:spChg>
        <pc:spChg chg="del mod">
          <ac:chgData name="Paul Bloemers" userId="fe3832ff3b233e04" providerId="LiveId" clId="{5E068315-6531-4D67-88FA-70E4086B8EF4}" dt="2021-12-11T10:15:15.017" v="331" actId="478"/>
          <ac:spMkLst>
            <pc:docMk/>
            <pc:sldMk cId="3260462297" sldId="258"/>
            <ac:spMk id="85" creationId="{00000000-0000-0000-0000-000000000000}"/>
          </ac:spMkLst>
        </pc:spChg>
        <pc:cxnChg chg="mod">
          <ac:chgData name="Paul Bloemers" userId="fe3832ff3b233e04" providerId="LiveId" clId="{5E068315-6531-4D67-88FA-70E4086B8EF4}" dt="2021-12-11T10:00:45.142" v="163" actId="207"/>
          <ac:cxnSpMkLst>
            <pc:docMk/>
            <pc:sldMk cId="3260462297" sldId="258"/>
            <ac:cxnSpMk id="7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00:45.142" v="163" actId="207"/>
          <ac:cxnSpMkLst>
            <pc:docMk/>
            <pc:sldMk cId="3260462297" sldId="258"/>
            <ac:cxnSpMk id="8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00:45.142" v="163" actId="207"/>
          <ac:cxnSpMkLst>
            <pc:docMk/>
            <pc:sldMk cId="3260462297" sldId="258"/>
            <ac:cxnSpMk id="9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00:45.142" v="163" actId="207"/>
          <ac:cxnSpMkLst>
            <pc:docMk/>
            <pc:sldMk cId="3260462297" sldId="258"/>
            <ac:cxnSpMk id="10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00:45.142" v="163" actId="207"/>
          <ac:cxnSpMkLst>
            <pc:docMk/>
            <pc:sldMk cId="3260462297" sldId="258"/>
            <ac:cxnSpMk id="11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00:45.142" v="163" actId="207"/>
          <ac:cxnSpMkLst>
            <pc:docMk/>
            <pc:sldMk cId="3260462297" sldId="258"/>
            <ac:cxnSpMk id="12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00:45.142" v="163" actId="207"/>
          <ac:cxnSpMkLst>
            <pc:docMk/>
            <pc:sldMk cId="3260462297" sldId="258"/>
            <ac:cxnSpMk id="13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00:45.142" v="163" actId="207"/>
          <ac:cxnSpMkLst>
            <pc:docMk/>
            <pc:sldMk cId="3260462297" sldId="258"/>
            <ac:cxnSpMk id="14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00:45.142" v="163" actId="207"/>
          <ac:cxnSpMkLst>
            <pc:docMk/>
            <pc:sldMk cId="3260462297" sldId="258"/>
            <ac:cxnSpMk id="15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00:45.142" v="163" actId="207"/>
          <ac:cxnSpMkLst>
            <pc:docMk/>
            <pc:sldMk cId="3260462297" sldId="258"/>
            <ac:cxnSpMk id="16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16:46.251" v="341" actId="1076"/>
          <ac:cxnSpMkLst>
            <pc:docMk/>
            <pc:sldMk cId="3260462297" sldId="258"/>
            <ac:cxnSpMk id="29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16:02.818" v="338" actId="1582"/>
          <ac:cxnSpMkLst>
            <pc:docMk/>
            <pc:sldMk cId="3260462297" sldId="258"/>
            <ac:cxnSpMk id="31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24:14.307" v="615" actId="208"/>
          <ac:cxnSpMkLst>
            <pc:docMk/>
            <pc:sldMk cId="3260462297" sldId="258"/>
            <ac:cxnSpMk id="33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23:27.267" v="604" actId="208"/>
          <ac:cxnSpMkLst>
            <pc:docMk/>
            <pc:sldMk cId="3260462297" sldId="258"/>
            <ac:cxnSpMk id="35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24:07.299" v="614" actId="14100"/>
          <ac:cxnSpMkLst>
            <pc:docMk/>
            <pc:sldMk cId="3260462297" sldId="258"/>
            <ac:cxnSpMk id="36" creationId="{00000000-0000-0000-0000-000000000000}"/>
          </ac:cxnSpMkLst>
        </pc:cxnChg>
        <pc:cxnChg chg="del mod">
          <ac:chgData name="Paul Bloemers" userId="fe3832ff3b233e04" providerId="LiveId" clId="{5E068315-6531-4D67-88FA-70E4086B8EF4}" dt="2021-12-11T10:15:10.993" v="329" actId="478"/>
          <ac:cxnSpMkLst>
            <pc:docMk/>
            <pc:sldMk cId="3260462297" sldId="258"/>
            <ac:cxnSpMk id="56" creationId="{00000000-0000-0000-0000-000000000000}"/>
          </ac:cxnSpMkLst>
        </pc:cxnChg>
        <pc:cxnChg chg="del mod">
          <ac:chgData name="Paul Bloemers" userId="fe3832ff3b233e04" providerId="LiveId" clId="{5E068315-6531-4D67-88FA-70E4086B8EF4}" dt="2021-12-11T10:15:19.634" v="333" actId="478"/>
          <ac:cxnSpMkLst>
            <pc:docMk/>
            <pc:sldMk cId="3260462297" sldId="258"/>
            <ac:cxnSpMk id="60" creationId="{00000000-0000-0000-0000-000000000000}"/>
          </ac:cxnSpMkLst>
        </pc:cxnChg>
      </pc:sldChg>
      <pc:sldChg chg="modSp mod modClrScheme modAnim chgLayout">
        <pc:chgData name="Paul Bloemers" userId="fe3832ff3b233e04" providerId="LiveId" clId="{5E068315-6531-4D67-88FA-70E4086B8EF4}" dt="2021-12-11T12:52:46.759" v="2250"/>
        <pc:sldMkLst>
          <pc:docMk/>
          <pc:sldMk cId="110517491" sldId="259"/>
        </pc:sldMkLst>
        <pc:spChg chg="mod ord">
          <ac:chgData name="Paul Bloemers" userId="fe3832ff3b233e04" providerId="LiveId" clId="{5E068315-6531-4D67-88FA-70E4086B8EF4}" dt="2021-12-11T12:52:46.759" v="2250"/>
          <ac:spMkLst>
            <pc:docMk/>
            <pc:sldMk cId="110517491" sldId="259"/>
            <ac:spMk id="2" creationId="{00000000-0000-0000-0000-000000000000}"/>
          </ac:spMkLst>
        </pc:spChg>
        <pc:spChg chg="mod ord">
          <ac:chgData name="Paul Bloemers" userId="fe3832ff3b233e04" providerId="LiveId" clId="{5E068315-6531-4D67-88FA-70E4086B8EF4}" dt="2021-12-11T12:02:48.226" v="1968" actId="113"/>
          <ac:spMkLst>
            <pc:docMk/>
            <pc:sldMk cId="110517491" sldId="259"/>
            <ac:spMk id="4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01:04.759" v="1930" actId="1076"/>
          <ac:spMkLst>
            <pc:docMk/>
            <pc:sldMk cId="110517491" sldId="259"/>
            <ac:spMk id="8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01:04.759" v="1930" actId="1076"/>
          <ac:spMkLst>
            <pc:docMk/>
            <pc:sldMk cId="110517491" sldId="259"/>
            <ac:spMk id="9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01:04.759" v="1930" actId="1076"/>
          <ac:spMkLst>
            <pc:docMk/>
            <pc:sldMk cId="110517491" sldId="259"/>
            <ac:spMk id="10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01:04.759" v="1930" actId="1076"/>
          <ac:spMkLst>
            <pc:docMk/>
            <pc:sldMk cId="110517491" sldId="259"/>
            <ac:spMk id="15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01:04.759" v="1930" actId="1076"/>
          <ac:spMkLst>
            <pc:docMk/>
            <pc:sldMk cId="110517491" sldId="259"/>
            <ac:spMk id="16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01:46.835" v="1932" actId="208"/>
          <ac:spMkLst>
            <pc:docMk/>
            <pc:sldMk cId="110517491" sldId="259"/>
            <ac:spMk id="22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01:46.835" v="1932" actId="208"/>
          <ac:spMkLst>
            <pc:docMk/>
            <pc:sldMk cId="110517491" sldId="259"/>
            <ac:spMk id="23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01:46.835" v="1932" actId="208"/>
          <ac:spMkLst>
            <pc:docMk/>
            <pc:sldMk cId="110517491" sldId="259"/>
            <ac:spMk id="24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01:46.835" v="1932" actId="208"/>
          <ac:spMkLst>
            <pc:docMk/>
            <pc:sldMk cId="110517491" sldId="259"/>
            <ac:spMk id="25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01:46.835" v="1932" actId="208"/>
          <ac:spMkLst>
            <pc:docMk/>
            <pc:sldMk cId="110517491" sldId="259"/>
            <ac:spMk id="26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1:59:42.718" v="1925" actId="1076"/>
          <ac:spMkLst>
            <pc:docMk/>
            <pc:sldMk cId="110517491" sldId="259"/>
            <ac:spMk id="31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1:59:42.718" v="1925" actId="1076"/>
          <ac:spMkLst>
            <pc:docMk/>
            <pc:sldMk cId="110517491" sldId="259"/>
            <ac:spMk id="32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1:59:42.718" v="1925" actId="1076"/>
          <ac:spMkLst>
            <pc:docMk/>
            <pc:sldMk cId="110517491" sldId="259"/>
            <ac:spMk id="33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1:59:42.718" v="1925" actId="1076"/>
          <ac:spMkLst>
            <pc:docMk/>
            <pc:sldMk cId="110517491" sldId="259"/>
            <ac:spMk id="34" creationId="{00000000-0000-0000-0000-000000000000}"/>
          </ac:spMkLst>
        </pc:spChg>
        <pc:picChg chg="mod">
          <ac:chgData name="Paul Bloemers" userId="fe3832ff3b233e04" providerId="LiveId" clId="{5E068315-6531-4D67-88FA-70E4086B8EF4}" dt="2021-12-11T12:01:04.759" v="1930" actId="1076"/>
          <ac:picMkLst>
            <pc:docMk/>
            <pc:sldMk cId="110517491" sldId="259"/>
            <ac:picMk id="5" creationId="{00000000-0000-0000-0000-000000000000}"/>
          </ac:picMkLst>
        </pc:picChg>
        <pc:picChg chg="mod">
          <ac:chgData name="Paul Bloemers" userId="fe3832ff3b233e04" providerId="LiveId" clId="{5E068315-6531-4D67-88FA-70E4086B8EF4}" dt="2021-12-11T12:01:04.759" v="1930" actId="1076"/>
          <ac:picMkLst>
            <pc:docMk/>
            <pc:sldMk cId="110517491" sldId="259"/>
            <ac:picMk id="6" creationId="{00000000-0000-0000-0000-000000000000}"/>
          </ac:picMkLst>
        </pc:picChg>
        <pc:picChg chg="mod">
          <ac:chgData name="Paul Bloemers" userId="fe3832ff3b233e04" providerId="LiveId" clId="{5E068315-6531-4D67-88FA-70E4086B8EF4}" dt="2021-12-11T12:01:04.759" v="1930" actId="1076"/>
          <ac:picMkLst>
            <pc:docMk/>
            <pc:sldMk cId="110517491" sldId="259"/>
            <ac:picMk id="7" creationId="{00000000-0000-0000-0000-000000000000}"/>
          </ac:picMkLst>
        </pc:picChg>
        <pc:picChg chg="mod">
          <ac:chgData name="Paul Bloemers" userId="fe3832ff3b233e04" providerId="LiveId" clId="{5E068315-6531-4D67-88FA-70E4086B8EF4}" dt="2021-12-11T12:01:04.759" v="1930" actId="1076"/>
          <ac:picMkLst>
            <pc:docMk/>
            <pc:sldMk cId="110517491" sldId="259"/>
            <ac:picMk id="11" creationId="{00000000-0000-0000-0000-000000000000}"/>
          </ac:picMkLst>
        </pc:picChg>
        <pc:picChg chg="mod">
          <ac:chgData name="Paul Bloemers" userId="fe3832ff3b233e04" providerId="LiveId" clId="{5E068315-6531-4D67-88FA-70E4086B8EF4}" dt="2021-12-11T12:01:04.759" v="1930" actId="1076"/>
          <ac:picMkLst>
            <pc:docMk/>
            <pc:sldMk cId="110517491" sldId="259"/>
            <ac:picMk id="12" creationId="{00000000-0000-0000-0000-000000000000}"/>
          </ac:picMkLst>
        </pc:picChg>
        <pc:picChg chg="mod">
          <ac:chgData name="Paul Bloemers" userId="fe3832ff3b233e04" providerId="LiveId" clId="{5E068315-6531-4D67-88FA-70E4086B8EF4}" dt="2021-12-11T12:01:04.759" v="1930" actId="1076"/>
          <ac:picMkLst>
            <pc:docMk/>
            <pc:sldMk cId="110517491" sldId="259"/>
            <ac:picMk id="13" creationId="{00000000-0000-0000-0000-000000000000}"/>
          </ac:picMkLst>
        </pc:picChg>
        <pc:picChg chg="mod">
          <ac:chgData name="Paul Bloemers" userId="fe3832ff3b233e04" providerId="LiveId" clId="{5E068315-6531-4D67-88FA-70E4086B8EF4}" dt="2021-12-11T12:01:04.759" v="1930" actId="1076"/>
          <ac:picMkLst>
            <pc:docMk/>
            <pc:sldMk cId="110517491" sldId="259"/>
            <ac:picMk id="14" creationId="{00000000-0000-0000-0000-000000000000}"/>
          </ac:picMkLst>
        </pc:picChg>
        <pc:cxnChg chg="mod">
          <ac:chgData name="Paul Bloemers" userId="fe3832ff3b233e04" providerId="LiveId" clId="{5E068315-6531-4D67-88FA-70E4086B8EF4}" dt="2021-12-11T12:00:16.208" v="1927" actId="208"/>
          <ac:cxnSpMkLst>
            <pc:docMk/>
            <pc:sldMk cId="110517491" sldId="259"/>
            <ac:cxnSpMk id="18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2:00:16.208" v="1927" actId="208"/>
          <ac:cxnSpMkLst>
            <pc:docMk/>
            <pc:sldMk cId="110517491" sldId="259"/>
            <ac:cxnSpMk id="19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2:00:16.208" v="1927" actId="208"/>
          <ac:cxnSpMkLst>
            <pc:docMk/>
            <pc:sldMk cId="110517491" sldId="259"/>
            <ac:cxnSpMk id="20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2:00:16.208" v="1927" actId="208"/>
          <ac:cxnSpMkLst>
            <pc:docMk/>
            <pc:sldMk cId="110517491" sldId="259"/>
            <ac:cxnSpMk id="21" creationId="{00000000-0000-0000-0000-000000000000}"/>
          </ac:cxnSpMkLst>
        </pc:cxnChg>
      </pc:sldChg>
      <pc:sldChg chg="addSp modSp mod modClrScheme chgLayout">
        <pc:chgData name="Paul Bloemers" userId="fe3832ff3b233e04" providerId="LiveId" clId="{5E068315-6531-4D67-88FA-70E4086B8EF4}" dt="2021-12-11T13:00:26.732" v="2255" actId="404"/>
        <pc:sldMkLst>
          <pc:docMk/>
          <pc:sldMk cId="2379841890" sldId="260"/>
        </pc:sldMkLst>
        <pc:spChg chg="mod ord">
          <ac:chgData name="Paul Bloemers" userId="fe3832ff3b233e04" providerId="LiveId" clId="{5E068315-6531-4D67-88FA-70E4086B8EF4}" dt="2021-12-11T12:52:46.759" v="2250"/>
          <ac:spMkLst>
            <pc:docMk/>
            <pc:sldMk cId="2379841890" sldId="260"/>
            <ac:spMk id="2" creationId="{00000000-0000-0000-0000-000000000000}"/>
          </ac:spMkLst>
        </pc:spChg>
        <pc:spChg chg="mod ord">
          <ac:chgData name="Paul Bloemers" userId="fe3832ff3b233e04" providerId="LiveId" clId="{5E068315-6531-4D67-88FA-70E4086B8EF4}" dt="2021-12-11T12:52:46.759" v="2250"/>
          <ac:spMkLst>
            <pc:docMk/>
            <pc:sldMk cId="2379841890" sldId="260"/>
            <ac:spMk id="3" creationId="{00000000-0000-0000-0000-000000000000}"/>
          </ac:spMkLst>
        </pc:spChg>
        <pc:spChg chg="mod ord">
          <ac:chgData name="Paul Bloemers" userId="fe3832ff3b233e04" providerId="LiveId" clId="{5E068315-6531-4D67-88FA-70E4086B8EF4}" dt="2021-12-11T13:00:26.732" v="2255" actId="404"/>
          <ac:spMkLst>
            <pc:docMk/>
            <pc:sldMk cId="2379841890" sldId="260"/>
            <ac:spMk id="4" creationId="{00000000-0000-0000-0000-000000000000}"/>
          </ac:spMkLst>
        </pc:spChg>
        <pc:spChg chg="add mod ord">
          <ac:chgData name="Paul Bloemers" userId="fe3832ff3b233e04" providerId="LiveId" clId="{5E068315-6531-4D67-88FA-70E4086B8EF4}" dt="2021-12-11T12:52:46.759" v="2250"/>
          <ac:spMkLst>
            <pc:docMk/>
            <pc:sldMk cId="2379841890" sldId="260"/>
            <ac:spMk id="7" creationId="{753F7735-35ED-459F-879A-D5E30BF9E052}"/>
          </ac:spMkLst>
        </pc:spChg>
        <pc:spChg chg="add mod ord">
          <ac:chgData name="Paul Bloemers" userId="fe3832ff3b233e04" providerId="LiveId" clId="{5E068315-6531-4D67-88FA-70E4086B8EF4}" dt="2021-12-11T12:52:46.759" v="2250"/>
          <ac:spMkLst>
            <pc:docMk/>
            <pc:sldMk cId="2379841890" sldId="260"/>
            <ac:spMk id="8" creationId="{F9C369FC-2794-4FD6-A23B-AE2CB6A9292B}"/>
          </ac:spMkLst>
        </pc:spChg>
      </pc:sldChg>
      <pc:sldChg chg="addSp modSp mod modClrScheme modAnim chgLayout">
        <pc:chgData name="Paul Bloemers" userId="fe3832ff3b233e04" providerId="LiveId" clId="{5E068315-6531-4D67-88FA-70E4086B8EF4}" dt="2021-12-11T12:52:46.759" v="2250"/>
        <pc:sldMkLst>
          <pc:docMk/>
          <pc:sldMk cId="3969320037" sldId="261"/>
        </pc:sldMkLst>
        <pc:spChg chg="mod ord">
          <ac:chgData name="Paul Bloemers" userId="fe3832ff3b233e04" providerId="LiveId" clId="{5E068315-6531-4D67-88FA-70E4086B8EF4}" dt="2021-12-11T12:52:46.759" v="2250"/>
          <ac:spMkLst>
            <pc:docMk/>
            <pc:sldMk cId="3969320037" sldId="261"/>
            <ac:spMk id="2" creationId="{00000000-0000-0000-0000-000000000000}"/>
          </ac:spMkLst>
        </pc:spChg>
        <pc:spChg chg="mod ord">
          <ac:chgData name="Paul Bloemers" userId="fe3832ff3b233e04" providerId="LiveId" clId="{5E068315-6531-4D67-88FA-70E4086B8EF4}" dt="2021-12-11T12:34:28.819" v="2087" actId="255"/>
          <ac:spMkLst>
            <pc:docMk/>
            <pc:sldMk cId="3969320037" sldId="261"/>
            <ac:spMk id="3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33:11.340" v="2063" actId="1076"/>
          <ac:spMkLst>
            <pc:docMk/>
            <pc:sldMk cId="3969320037" sldId="261"/>
            <ac:spMk id="5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33:11.340" v="2063" actId="1076"/>
          <ac:spMkLst>
            <pc:docMk/>
            <pc:sldMk cId="3969320037" sldId="261"/>
            <ac:spMk id="6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33:11.340" v="2063" actId="1076"/>
          <ac:spMkLst>
            <pc:docMk/>
            <pc:sldMk cId="3969320037" sldId="261"/>
            <ac:spMk id="7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33:11.340" v="2063" actId="1076"/>
          <ac:spMkLst>
            <pc:docMk/>
            <pc:sldMk cId="3969320037" sldId="261"/>
            <ac:spMk id="8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33:11.340" v="2063" actId="1076"/>
          <ac:spMkLst>
            <pc:docMk/>
            <pc:sldMk cId="3969320037" sldId="261"/>
            <ac:spMk id="9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33:11.340" v="2063" actId="1076"/>
          <ac:spMkLst>
            <pc:docMk/>
            <pc:sldMk cId="3969320037" sldId="261"/>
            <ac:spMk id="10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33:11.340" v="2063" actId="1076"/>
          <ac:spMkLst>
            <pc:docMk/>
            <pc:sldMk cId="3969320037" sldId="261"/>
            <ac:spMk id="11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33:11.340" v="2063" actId="1076"/>
          <ac:spMkLst>
            <pc:docMk/>
            <pc:sldMk cId="3969320037" sldId="261"/>
            <ac:spMk id="13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33:11.340" v="2063" actId="1076"/>
          <ac:spMkLst>
            <pc:docMk/>
            <pc:sldMk cId="3969320037" sldId="261"/>
            <ac:spMk id="14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33:11.340" v="2063" actId="1076"/>
          <ac:spMkLst>
            <pc:docMk/>
            <pc:sldMk cId="3969320037" sldId="261"/>
            <ac:spMk id="15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33:11.340" v="2063" actId="1076"/>
          <ac:spMkLst>
            <pc:docMk/>
            <pc:sldMk cId="3969320037" sldId="261"/>
            <ac:spMk id="16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33:20.502" v="2064" actId="1076"/>
          <ac:spMkLst>
            <pc:docMk/>
            <pc:sldMk cId="3969320037" sldId="261"/>
            <ac:spMk id="17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2:34:35.177" v="2088" actId="1076"/>
          <ac:spMkLst>
            <pc:docMk/>
            <pc:sldMk cId="3969320037" sldId="261"/>
            <ac:spMk id="18" creationId="{00000000-0000-0000-0000-000000000000}"/>
          </ac:spMkLst>
        </pc:spChg>
        <pc:spChg chg="add mod">
          <ac:chgData name="Paul Bloemers" userId="fe3832ff3b233e04" providerId="LiveId" clId="{5E068315-6531-4D67-88FA-70E4086B8EF4}" dt="2021-12-11T12:36:40.464" v="2142" actId="1076"/>
          <ac:spMkLst>
            <pc:docMk/>
            <pc:sldMk cId="3969320037" sldId="261"/>
            <ac:spMk id="19" creationId="{0A299611-98B8-40F5-95BD-CE0E0F065064}"/>
          </ac:spMkLst>
        </pc:spChg>
        <pc:cxnChg chg="mod">
          <ac:chgData name="Paul Bloemers" userId="fe3832ff3b233e04" providerId="LiveId" clId="{5E068315-6531-4D67-88FA-70E4086B8EF4}" dt="2021-12-11T12:33:27.144" v="2065" actId="208"/>
          <ac:cxnSpMkLst>
            <pc:docMk/>
            <pc:sldMk cId="3969320037" sldId="261"/>
            <ac:cxnSpMk id="12" creationId="{00000000-0000-0000-0000-000000000000}"/>
          </ac:cxnSpMkLst>
        </pc:cxnChg>
      </pc:sldChg>
      <pc:sldChg chg="modSp mod ord modClrScheme chgLayout">
        <pc:chgData name="Paul Bloemers" userId="fe3832ff3b233e04" providerId="LiveId" clId="{5E068315-6531-4D67-88FA-70E4086B8EF4}" dt="2021-12-11T12:52:46.759" v="2250"/>
        <pc:sldMkLst>
          <pc:docMk/>
          <pc:sldMk cId="695782034" sldId="262"/>
        </pc:sldMkLst>
        <pc:spChg chg="mod ord">
          <ac:chgData name="Paul Bloemers" userId="fe3832ff3b233e04" providerId="LiveId" clId="{5E068315-6531-4D67-88FA-70E4086B8EF4}" dt="2021-12-11T12:52:46.759" v="2250"/>
          <ac:spMkLst>
            <pc:docMk/>
            <pc:sldMk cId="695782034" sldId="262"/>
            <ac:spMk id="4" creationId="{00000000-0000-0000-0000-000000000000}"/>
          </ac:spMkLst>
        </pc:spChg>
        <pc:spChg chg="mod ord">
          <ac:chgData name="Paul Bloemers" userId="fe3832ff3b233e04" providerId="LiveId" clId="{5E068315-6531-4D67-88FA-70E4086B8EF4}" dt="2021-12-11T10:32:46.678" v="712" actId="14100"/>
          <ac:spMkLst>
            <pc:docMk/>
            <pc:sldMk cId="695782034" sldId="262"/>
            <ac:spMk id="5" creationId="{00000000-0000-0000-0000-000000000000}"/>
          </ac:spMkLst>
        </pc:spChg>
        <pc:spChg chg="mod ord">
          <ac:chgData name="Paul Bloemers" userId="fe3832ff3b233e04" providerId="LiveId" clId="{5E068315-6531-4D67-88FA-70E4086B8EF4}" dt="2021-12-11T10:32:46.678" v="712" actId="14100"/>
          <ac:spMkLst>
            <pc:docMk/>
            <pc:sldMk cId="695782034" sldId="262"/>
            <ac:spMk id="6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10:24.896" v="306" actId="207"/>
          <ac:spMkLst>
            <pc:docMk/>
            <pc:sldMk cId="695782034" sldId="262"/>
            <ac:spMk id="7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10:24.896" v="306" actId="207"/>
          <ac:spMkLst>
            <pc:docMk/>
            <pc:sldMk cId="695782034" sldId="262"/>
            <ac:spMk id="8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10:24.896" v="306" actId="207"/>
          <ac:spMkLst>
            <pc:docMk/>
            <pc:sldMk cId="695782034" sldId="262"/>
            <ac:spMk id="9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14:01.486" v="328" actId="27636"/>
          <ac:spMkLst>
            <pc:docMk/>
            <pc:sldMk cId="695782034" sldId="262"/>
            <ac:spMk id="15" creationId="{00000000-0000-0000-0000-000000000000}"/>
          </ac:spMkLst>
        </pc:spChg>
        <pc:cxnChg chg="mod">
          <ac:chgData name="Paul Bloemers" userId="fe3832ff3b233e04" providerId="LiveId" clId="{5E068315-6531-4D67-88FA-70E4086B8EF4}" dt="2021-12-11T10:10:24.896" v="306" actId="207"/>
          <ac:cxnSpMkLst>
            <pc:docMk/>
            <pc:sldMk cId="695782034" sldId="262"/>
            <ac:cxnSpMk id="11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10:24.896" v="306" actId="207"/>
          <ac:cxnSpMkLst>
            <pc:docMk/>
            <pc:sldMk cId="695782034" sldId="262"/>
            <ac:cxnSpMk id="13" creationId="{00000000-0000-0000-0000-000000000000}"/>
          </ac:cxnSpMkLst>
        </pc:cxnChg>
      </pc:sldChg>
      <pc:sldChg chg="delSp modSp mod modClrScheme modAnim chgLayout">
        <pc:chgData name="Paul Bloemers" userId="fe3832ff3b233e04" providerId="LiveId" clId="{5E068315-6531-4D67-88FA-70E4086B8EF4}" dt="2021-12-11T12:53:19.666" v="2251" actId="1076"/>
        <pc:sldMkLst>
          <pc:docMk/>
          <pc:sldMk cId="1485859079" sldId="263"/>
        </pc:sldMkLst>
        <pc:spChg chg="del mod ord">
          <ac:chgData name="Paul Bloemers" userId="fe3832ff3b233e04" providerId="LiveId" clId="{5E068315-6531-4D67-88FA-70E4086B8EF4}" dt="2021-12-11T12:48:49.802" v="2233" actId="478"/>
          <ac:spMkLst>
            <pc:docMk/>
            <pc:sldMk cId="1485859079" sldId="263"/>
            <ac:spMk id="2" creationId="{00000000-0000-0000-0000-000000000000}"/>
          </ac:spMkLst>
        </pc:spChg>
        <pc:spChg chg="mod ord">
          <ac:chgData name="Paul Bloemers" userId="fe3832ff3b233e04" providerId="LiveId" clId="{5E068315-6531-4D67-88FA-70E4086B8EF4}" dt="2021-12-11T12:50:10.310" v="2244" actId="20577"/>
          <ac:spMkLst>
            <pc:docMk/>
            <pc:sldMk cId="1485859079" sldId="263"/>
            <ac:spMk id="3" creationId="{00000000-0000-0000-0000-000000000000}"/>
          </ac:spMkLst>
        </pc:spChg>
        <pc:spChg chg="mod ord">
          <ac:chgData name="Paul Bloemers" userId="fe3832ff3b233e04" providerId="LiveId" clId="{5E068315-6531-4D67-88FA-70E4086B8EF4}" dt="2021-12-11T12:53:19.666" v="2251" actId="1076"/>
          <ac:spMkLst>
            <pc:docMk/>
            <pc:sldMk cId="1485859079" sldId="263"/>
            <ac:spMk id="4" creationId="{00000000-0000-0000-0000-000000000000}"/>
          </ac:spMkLst>
        </pc:spChg>
      </pc:sldChg>
      <pc:sldChg chg="mod chgLayout">
        <pc:chgData name="Paul Bloemers" userId="fe3832ff3b233e04" providerId="LiveId" clId="{5E068315-6531-4D67-88FA-70E4086B8EF4}" dt="2021-12-11T12:51:17.574" v="2249" actId="700"/>
        <pc:sldMkLst>
          <pc:docMk/>
          <pc:sldMk cId="337849562" sldId="264"/>
        </pc:sldMkLst>
      </pc:sldChg>
      <pc:sldChg chg="modSp">
        <pc:chgData name="Paul Bloemers" userId="fe3832ff3b233e04" providerId="LiveId" clId="{5E068315-6531-4D67-88FA-70E4086B8EF4}" dt="2021-12-11T12:52:46.759" v="2250"/>
        <pc:sldMkLst>
          <pc:docMk/>
          <pc:sldMk cId="2885399479" sldId="265"/>
        </pc:sldMkLst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2885399479" sldId="265"/>
            <ac:spMk id="4" creationId="{241ED672-8CD0-4423-9E86-788572D44688}"/>
          </ac:spMkLst>
        </pc:spChg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2885399479" sldId="265"/>
            <ac:spMk id="5" creationId="{30883C69-50D8-43CD-8189-9D4002615B0A}"/>
          </ac:spMkLst>
        </pc:spChg>
      </pc:sldChg>
      <pc:sldChg chg="modSp">
        <pc:chgData name="Paul Bloemers" userId="fe3832ff3b233e04" providerId="LiveId" clId="{5E068315-6531-4D67-88FA-70E4086B8EF4}" dt="2021-12-11T12:52:46.759" v="2250"/>
        <pc:sldMkLst>
          <pc:docMk/>
          <pc:sldMk cId="3148325551" sldId="266"/>
        </pc:sldMkLst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3148325551" sldId="266"/>
            <ac:spMk id="2" creationId="{67E305D6-830C-4976-B427-AD58D495F066}"/>
          </ac:spMkLst>
        </pc:spChg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3148325551" sldId="266"/>
            <ac:spMk id="3" creationId="{5D2F9D79-638C-4255-8186-0F1BF5D33AC3}"/>
          </ac:spMkLst>
        </pc:spChg>
      </pc:sldChg>
      <pc:sldChg chg="modSp">
        <pc:chgData name="Paul Bloemers" userId="fe3832ff3b233e04" providerId="LiveId" clId="{5E068315-6531-4D67-88FA-70E4086B8EF4}" dt="2021-12-11T12:52:46.759" v="2250"/>
        <pc:sldMkLst>
          <pc:docMk/>
          <pc:sldMk cId="2516466044" sldId="267"/>
        </pc:sldMkLst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2516466044" sldId="267"/>
            <ac:spMk id="2" creationId="{F0ED43C8-E867-4972-B03C-EEC5B2456D2E}"/>
          </ac:spMkLst>
        </pc:spChg>
      </pc:sldChg>
      <pc:sldChg chg="modSp">
        <pc:chgData name="Paul Bloemers" userId="fe3832ff3b233e04" providerId="LiveId" clId="{5E068315-6531-4D67-88FA-70E4086B8EF4}" dt="2021-12-11T12:52:46.759" v="2250"/>
        <pc:sldMkLst>
          <pc:docMk/>
          <pc:sldMk cId="1705719946" sldId="268"/>
        </pc:sldMkLst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1705719946" sldId="268"/>
            <ac:spMk id="2" creationId="{3AD57691-0F18-4A11-837B-A85DEF6F599D}"/>
          </ac:spMkLst>
        </pc:spChg>
      </pc:sldChg>
      <pc:sldChg chg="modSp">
        <pc:chgData name="Paul Bloemers" userId="fe3832ff3b233e04" providerId="LiveId" clId="{5E068315-6531-4D67-88FA-70E4086B8EF4}" dt="2021-12-11T12:52:46.759" v="2250"/>
        <pc:sldMkLst>
          <pc:docMk/>
          <pc:sldMk cId="963705482" sldId="269"/>
        </pc:sldMkLst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963705482" sldId="269"/>
            <ac:spMk id="2" creationId="{FA476B7A-6A16-4684-A599-08715D054D89}"/>
          </ac:spMkLst>
        </pc:spChg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963705482" sldId="269"/>
            <ac:spMk id="3" creationId="{1BC83422-FD46-4F9B-B495-23B63AB074E2}"/>
          </ac:spMkLst>
        </pc:spChg>
      </pc:sldChg>
      <pc:sldChg chg="delSp modSp mod modClrScheme modAnim chgLayout">
        <pc:chgData name="Paul Bloemers" userId="fe3832ff3b233e04" providerId="LiveId" clId="{5E068315-6531-4D67-88FA-70E4086B8EF4}" dt="2021-12-11T09:49:43.597" v="34" actId="14100"/>
        <pc:sldMkLst>
          <pc:docMk/>
          <pc:sldMk cId="4219190467" sldId="270"/>
        </pc:sldMkLst>
        <pc:spChg chg="del mod ord">
          <ac:chgData name="Paul Bloemers" userId="fe3832ff3b233e04" providerId="LiveId" clId="{5E068315-6531-4D67-88FA-70E4086B8EF4}" dt="2021-12-11T09:42:17.211" v="2" actId="478"/>
          <ac:spMkLst>
            <pc:docMk/>
            <pc:sldMk cId="4219190467" sldId="270"/>
            <ac:spMk id="2" creationId="{9951736B-028E-4652-B934-99511B173F1E}"/>
          </ac:spMkLst>
        </pc:spChg>
        <pc:spChg chg="mod ord">
          <ac:chgData name="Paul Bloemers" userId="fe3832ff3b233e04" providerId="LiveId" clId="{5E068315-6531-4D67-88FA-70E4086B8EF4}" dt="2021-12-11T09:49:43.597" v="34" actId="14100"/>
          <ac:spMkLst>
            <pc:docMk/>
            <pc:sldMk cId="4219190467" sldId="270"/>
            <ac:spMk id="3" creationId="{64EC6A63-579C-47C4-A4DD-789131AAE8F2}"/>
          </ac:spMkLst>
        </pc:spChg>
        <pc:spChg chg="mod">
          <ac:chgData name="Paul Bloemers" userId="fe3832ff3b233e04" providerId="LiveId" clId="{5E068315-6531-4D67-88FA-70E4086B8EF4}" dt="2021-12-11T09:47:35.415" v="30" actId="404"/>
          <ac:spMkLst>
            <pc:docMk/>
            <pc:sldMk cId="4219190467" sldId="270"/>
            <ac:spMk id="18" creationId="{47F18527-2D6B-4189-AB7B-A194BBEE8A9D}"/>
          </ac:spMkLst>
        </pc:spChg>
        <pc:spChg chg="mod">
          <ac:chgData name="Paul Bloemers" userId="fe3832ff3b233e04" providerId="LiveId" clId="{5E068315-6531-4D67-88FA-70E4086B8EF4}" dt="2021-12-11T09:47:32.628" v="29" actId="404"/>
          <ac:spMkLst>
            <pc:docMk/>
            <pc:sldMk cId="4219190467" sldId="270"/>
            <ac:spMk id="19" creationId="{C88B0D8A-7713-434A-9858-777E607AC9F2}"/>
          </ac:spMkLst>
        </pc:spChg>
        <pc:spChg chg="mod">
          <ac:chgData name="Paul Bloemers" userId="fe3832ff3b233e04" providerId="LiveId" clId="{5E068315-6531-4D67-88FA-70E4086B8EF4}" dt="2021-12-11T09:42:33.855" v="3" actId="1076"/>
          <ac:spMkLst>
            <pc:docMk/>
            <pc:sldMk cId="4219190467" sldId="270"/>
            <ac:spMk id="31" creationId="{68B664AE-9F4C-4AC0-97BB-F016D41B8102}"/>
          </ac:spMkLst>
        </pc:spChg>
        <pc:spChg chg="mod">
          <ac:chgData name="Paul Bloemers" userId="fe3832ff3b233e04" providerId="LiveId" clId="{5E068315-6531-4D67-88FA-70E4086B8EF4}" dt="2021-12-11T09:42:33.855" v="3" actId="1076"/>
          <ac:spMkLst>
            <pc:docMk/>
            <pc:sldMk cId="4219190467" sldId="270"/>
            <ac:spMk id="32" creationId="{3EB31DF8-96FF-40C7-95C9-AF3C617E09D7}"/>
          </ac:spMkLst>
        </pc:spChg>
        <pc:spChg chg="mod">
          <ac:chgData name="Paul Bloemers" userId="fe3832ff3b233e04" providerId="LiveId" clId="{5E068315-6531-4D67-88FA-70E4086B8EF4}" dt="2021-12-11T09:42:33.855" v="3" actId="1076"/>
          <ac:spMkLst>
            <pc:docMk/>
            <pc:sldMk cId="4219190467" sldId="270"/>
            <ac:spMk id="33" creationId="{CE1D6843-986E-41C7-8511-7AF8C3679505}"/>
          </ac:spMkLst>
        </pc:spChg>
        <pc:spChg chg="mod">
          <ac:chgData name="Paul Bloemers" userId="fe3832ff3b233e04" providerId="LiveId" clId="{5E068315-6531-4D67-88FA-70E4086B8EF4}" dt="2021-12-11T09:42:33.855" v="3" actId="1076"/>
          <ac:spMkLst>
            <pc:docMk/>
            <pc:sldMk cId="4219190467" sldId="270"/>
            <ac:spMk id="34" creationId="{657405C1-3BE1-43EF-85A3-033B0D10D0A4}"/>
          </ac:spMkLst>
        </pc:spChg>
        <pc:spChg chg="mod">
          <ac:chgData name="Paul Bloemers" userId="fe3832ff3b233e04" providerId="LiveId" clId="{5E068315-6531-4D67-88FA-70E4086B8EF4}" dt="2021-12-11T09:42:33.855" v="3" actId="1076"/>
          <ac:spMkLst>
            <pc:docMk/>
            <pc:sldMk cId="4219190467" sldId="270"/>
            <ac:spMk id="36" creationId="{7E6372A9-5AC4-4EFB-93F9-9FD1DB9EEADF}"/>
          </ac:spMkLst>
        </pc:spChg>
        <pc:spChg chg="mod">
          <ac:chgData name="Paul Bloemers" userId="fe3832ff3b233e04" providerId="LiveId" clId="{5E068315-6531-4D67-88FA-70E4086B8EF4}" dt="2021-12-11T09:42:33.855" v="3" actId="1076"/>
          <ac:spMkLst>
            <pc:docMk/>
            <pc:sldMk cId="4219190467" sldId="270"/>
            <ac:spMk id="37" creationId="{16FFB0D2-BA74-4ACD-ACE2-3D6B766AAC67}"/>
          </ac:spMkLst>
        </pc:spChg>
        <pc:spChg chg="mod">
          <ac:chgData name="Paul Bloemers" userId="fe3832ff3b233e04" providerId="LiveId" clId="{5E068315-6531-4D67-88FA-70E4086B8EF4}" dt="2021-12-11T09:42:33.855" v="3" actId="1076"/>
          <ac:spMkLst>
            <pc:docMk/>
            <pc:sldMk cId="4219190467" sldId="270"/>
            <ac:spMk id="38" creationId="{5E72146F-82EF-4259-93A6-E54EF8777C16}"/>
          </ac:spMkLst>
        </pc:spChg>
        <pc:spChg chg="mod">
          <ac:chgData name="Paul Bloemers" userId="fe3832ff3b233e04" providerId="LiveId" clId="{5E068315-6531-4D67-88FA-70E4086B8EF4}" dt="2021-12-11T09:42:33.855" v="3" actId="1076"/>
          <ac:spMkLst>
            <pc:docMk/>
            <pc:sldMk cId="4219190467" sldId="270"/>
            <ac:spMk id="39" creationId="{C52280A5-BFA8-4E0A-B906-2AAAA9471FCA}"/>
          </ac:spMkLst>
        </pc:spChg>
        <pc:grpChg chg="mod">
          <ac:chgData name="Paul Bloemers" userId="fe3832ff3b233e04" providerId="LiveId" clId="{5E068315-6531-4D67-88FA-70E4086B8EF4}" dt="2021-12-11T09:47:58.941" v="31" actId="1076"/>
          <ac:grpSpMkLst>
            <pc:docMk/>
            <pc:sldMk cId="4219190467" sldId="270"/>
            <ac:grpSpMk id="30" creationId="{9A5099D7-99CA-4475-AB28-D2D641326877}"/>
          </ac:grpSpMkLst>
        </pc:grpChg>
        <pc:cxnChg chg="mod">
          <ac:chgData name="Paul Bloemers" userId="fe3832ff3b233e04" providerId="LiveId" clId="{5E068315-6531-4D67-88FA-70E4086B8EF4}" dt="2021-12-11T09:47:21.271" v="28" actId="1036"/>
          <ac:cxnSpMkLst>
            <pc:docMk/>
            <pc:sldMk cId="4219190467" sldId="270"/>
            <ac:cxnSpMk id="6" creationId="{D8C2F1F5-04EF-4A11-9A77-3646FC1B51B6}"/>
          </ac:cxnSpMkLst>
        </pc:cxnChg>
        <pc:cxnChg chg="mod">
          <ac:chgData name="Paul Bloemers" userId="fe3832ff3b233e04" providerId="LiveId" clId="{5E068315-6531-4D67-88FA-70E4086B8EF4}" dt="2021-12-11T09:47:15.084" v="27" actId="1037"/>
          <ac:cxnSpMkLst>
            <pc:docMk/>
            <pc:sldMk cId="4219190467" sldId="270"/>
            <ac:cxnSpMk id="7" creationId="{642D0356-C1A3-4ED8-A63E-5C0BD6C34725}"/>
          </ac:cxnSpMkLst>
        </pc:cxnChg>
        <pc:cxnChg chg="mod">
          <ac:chgData name="Paul Bloemers" userId="fe3832ff3b233e04" providerId="LiveId" clId="{5E068315-6531-4D67-88FA-70E4086B8EF4}" dt="2021-12-11T09:48:49.708" v="33" actId="208"/>
          <ac:cxnSpMkLst>
            <pc:docMk/>
            <pc:sldMk cId="4219190467" sldId="270"/>
            <ac:cxnSpMk id="8" creationId="{DD79BAAE-E249-499C-A216-2ED0002E2503}"/>
          </ac:cxnSpMkLst>
        </pc:cxnChg>
        <pc:cxnChg chg="mod">
          <ac:chgData name="Paul Bloemers" userId="fe3832ff3b233e04" providerId="LiveId" clId="{5E068315-6531-4D67-88FA-70E4086B8EF4}" dt="2021-12-11T09:48:49.708" v="33" actId="208"/>
          <ac:cxnSpMkLst>
            <pc:docMk/>
            <pc:sldMk cId="4219190467" sldId="270"/>
            <ac:cxnSpMk id="9" creationId="{9DCB52D9-BE31-4D15-AF5D-71D555F814AE}"/>
          </ac:cxnSpMkLst>
        </pc:cxnChg>
        <pc:cxnChg chg="mod">
          <ac:chgData name="Paul Bloemers" userId="fe3832ff3b233e04" providerId="LiveId" clId="{5E068315-6531-4D67-88FA-70E4086B8EF4}" dt="2021-12-11T09:48:49.708" v="33" actId="208"/>
          <ac:cxnSpMkLst>
            <pc:docMk/>
            <pc:sldMk cId="4219190467" sldId="270"/>
            <ac:cxnSpMk id="10" creationId="{D5302A56-6F01-4DBE-879E-44480A90912B}"/>
          </ac:cxnSpMkLst>
        </pc:cxnChg>
        <pc:cxnChg chg="mod">
          <ac:chgData name="Paul Bloemers" userId="fe3832ff3b233e04" providerId="LiveId" clId="{5E068315-6531-4D67-88FA-70E4086B8EF4}" dt="2021-12-11T09:48:49.708" v="33" actId="208"/>
          <ac:cxnSpMkLst>
            <pc:docMk/>
            <pc:sldMk cId="4219190467" sldId="270"/>
            <ac:cxnSpMk id="11" creationId="{05ECA8CF-7FF2-4DB8-8AE3-7A72E15EEFC0}"/>
          </ac:cxnSpMkLst>
        </pc:cxnChg>
        <pc:cxnChg chg="mod">
          <ac:chgData name="Paul Bloemers" userId="fe3832ff3b233e04" providerId="LiveId" clId="{5E068315-6531-4D67-88FA-70E4086B8EF4}" dt="2021-12-11T09:48:49.708" v="33" actId="208"/>
          <ac:cxnSpMkLst>
            <pc:docMk/>
            <pc:sldMk cId="4219190467" sldId="270"/>
            <ac:cxnSpMk id="12" creationId="{BCAB5017-9DA5-4659-AA64-7EC94D18217F}"/>
          </ac:cxnSpMkLst>
        </pc:cxnChg>
        <pc:cxnChg chg="mod">
          <ac:chgData name="Paul Bloemers" userId="fe3832ff3b233e04" providerId="LiveId" clId="{5E068315-6531-4D67-88FA-70E4086B8EF4}" dt="2021-12-11T09:48:49.708" v="33" actId="208"/>
          <ac:cxnSpMkLst>
            <pc:docMk/>
            <pc:sldMk cId="4219190467" sldId="270"/>
            <ac:cxnSpMk id="13" creationId="{AC72378D-1424-42CE-9F13-0785B5FDC39C}"/>
          </ac:cxnSpMkLst>
        </pc:cxnChg>
        <pc:cxnChg chg="mod">
          <ac:chgData name="Paul Bloemers" userId="fe3832ff3b233e04" providerId="LiveId" clId="{5E068315-6531-4D67-88FA-70E4086B8EF4}" dt="2021-12-11T09:48:49.708" v="33" actId="208"/>
          <ac:cxnSpMkLst>
            <pc:docMk/>
            <pc:sldMk cId="4219190467" sldId="270"/>
            <ac:cxnSpMk id="14" creationId="{A547CCC3-C5C1-4822-BB2B-42C63BD8646A}"/>
          </ac:cxnSpMkLst>
        </pc:cxnChg>
        <pc:cxnChg chg="mod">
          <ac:chgData name="Paul Bloemers" userId="fe3832ff3b233e04" providerId="LiveId" clId="{5E068315-6531-4D67-88FA-70E4086B8EF4}" dt="2021-12-11T09:48:49.708" v="33" actId="208"/>
          <ac:cxnSpMkLst>
            <pc:docMk/>
            <pc:sldMk cId="4219190467" sldId="270"/>
            <ac:cxnSpMk id="15" creationId="{64705E51-709A-4B76-ABC2-E7A3FB6B39BA}"/>
          </ac:cxnSpMkLst>
        </pc:cxnChg>
        <pc:cxnChg chg="mod">
          <ac:chgData name="Paul Bloemers" userId="fe3832ff3b233e04" providerId="LiveId" clId="{5E068315-6531-4D67-88FA-70E4086B8EF4}" dt="2021-12-11T09:48:49.708" v="33" actId="208"/>
          <ac:cxnSpMkLst>
            <pc:docMk/>
            <pc:sldMk cId="4219190467" sldId="270"/>
            <ac:cxnSpMk id="16" creationId="{2303117B-AA7A-4A5F-BB51-1B33D29B2F74}"/>
          </ac:cxnSpMkLst>
        </pc:cxnChg>
        <pc:cxnChg chg="mod">
          <ac:chgData name="Paul Bloemers" userId="fe3832ff3b233e04" providerId="LiveId" clId="{5E068315-6531-4D67-88FA-70E4086B8EF4}" dt="2021-12-11T09:48:49.708" v="33" actId="208"/>
          <ac:cxnSpMkLst>
            <pc:docMk/>
            <pc:sldMk cId="4219190467" sldId="270"/>
            <ac:cxnSpMk id="17" creationId="{7D9A8031-FFB8-4FF2-977F-52E6594C637B}"/>
          </ac:cxnSpMkLst>
        </pc:cxnChg>
        <pc:cxnChg chg="mod">
          <ac:chgData name="Paul Bloemers" userId="fe3832ff3b233e04" providerId="LiveId" clId="{5E068315-6531-4D67-88FA-70E4086B8EF4}" dt="2021-12-11T09:42:33.855" v="3" actId="1076"/>
          <ac:cxnSpMkLst>
            <pc:docMk/>
            <pc:sldMk cId="4219190467" sldId="270"/>
            <ac:cxnSpMk id="35" creationId="{D28C7482-A2F3-4529-B137-75D6042CD32C}"/>
          </ac:cxnSpMkLst>
        </pc:cxnChg>
        <pc:cxnChg chg="mod">
          <ac:chgData name="Paul Bloemers" userId="fe3832ff3b233e04" providerId="LiveId" clId="{5E068315-6531-4D67-88FA-70E4086B8EF4}" dt="2021-12-11T09:42:33.855" v="3" actId="1076"/>
          <ac:cxnSpMkLst>
            <pc:docMk/>
            <pc:sldMk cId="4219190467" sldId="270"/>
            <ac:cxnSpMk id="43" creationId="{5607FA46-1015-4E1E-B78F-A799C9CADF9F}"/>
          </ac:cxnSpMkLst>
        </pc:cxnChg>
      </pc:sldChg>
      <pc:sldChg chg="modSp mod">
        <pc:chgData name="Paul Bloemers" userId="fe3832ff3b233e04" providerId="LiveId" clId="{5E068315-6531-4D67-88FA-70E4086B8EF4}" dt="2021-12-11T12:52:46.759" v="2250"/>
        <pc:sldMkLst>
          <pc:docMk/>
          <pc:sldMk cId="3563906395" sldId="271"/>
        </pc:sldMkLst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3563906395" sldId="271"/>
            <ac:spMk id="2" creationId="{5C112E43-8AD2-4FAB-A18C-5D58065440B1}"/>
          </ac:spMkLst>
        </pc:spChg>
        <pc:spChg chg="mod">
          <ac:chgData name="Paul Bloemers" userId="fe3832ff3b233e04" providerId="LiveId" clId="{5E068315-6531-4D67-88FA-70E4086B8EF4}" dt="2021-12-11T12:25:12.372" v="2037" actId="115"/>
          <ac:spMkLst>
            <pc:docMk/>
            <pc:sldMk cId="3563906395" sldId="271"/>
            <ac:spMk id="3" creationId="{82CB9825-0FCE-47F8-92B8-96FEA90EC91D}"/>
          </ac:spMkLst>
        </pc:spChg>
        <pc:spChg chg="mod">
          <ac:chgData name="Paul Bloemers" userId="fe3832ff3b233e04" providerId="LiveId" clId="{5E068315-6531-4D67-88FA-70E4086B8EF4}" dt="2021-12-11T12:46:25.348" v="2200" actId="207"/>
          <ac:spMkLst>
            <pc:docMk/>
            <pc:sldMk cId="3563906395" sldId="271"/>
            <ac:spMk id="19" creationId="{01BDA1EF-CA27-4EA1-B0A6-92DF41C8EA99}"/>
          </ac:spMkLst>
        </pc:spChg>
        <pc:spChg chg="mod">
          <ac:chgData name="Paul Bloemers" userId="fe3832ff3b233e04" providerId="LiveId" clId="{5E068315-6531-4D67-88FA-70E4086B8EF4}" dt="2021-12-11T12:46:32.954" v="2201" actId="207"/>
          <ac:spMkLst>
            <pc:docMk/>
            <pc:sldMk cId="3563906395" sldId="271"/>
            <ac:spMk id="20" creationId="{2ED051D2-1BF0-4EC3-BF93-8751BCCD5116}"/>
          </ac:spMkLst>
        </pc:spChg>
        <pc:spChg chg="mod">
          <ac:chgData name="Paul Bloemers" userId="fe3832ff3b233e04" providerId="LiveId" clId="{5E068315-6531-4D67-88FA-70E4086B8EF4}" dt="2021-12-11T12:47:02.681" v="2206" actId="207"/>
          <ac:spMkLst>
            <pc:docMk/>
            <pc:sldMk cId="3563906395" sldId="271"/>
            <ac:spMk id="21" creationId="{6FD599E0-3A72-46C3-AB50-200A02928D73}"/>
          </ac:spMkLst>
        </pc:spChg>
        <pc:spChg chg="mod">
          <ac:chgData name="Paul Bloemers" userId="fe3832ff3b233e04" providerId="LiveId" clId="{5E068315-6531-4D67-88FA-70E4086B8EF4}" dt="2021-12-11T12:46:41.158" v="2202" actId="207"/>
          <ac:spMkLst>
            <pc:docMk/>
            <pc:sldMk cId="3563906395" sldId="271"/>
            <ac:spMk id="22" creationId="{73F2F0FB-DA67-45DB-B00F-BE8D1F978A58}"/>
          </ac:spMkLst>
        </pc:spChg>
        <pc:spChg chg="mod">
          <ac:chgData name="Paul Bloemers" userId="fe3832ff3b233e04" providerId="LiveId" clId="{5E068315-6531-4D67-88FA-70E4086B8EF4}" dt="2021-12-11T12:46:46.522" v="2203" actId="207"/>
          <ac:spMkLst>
            <pc:docMk/>
            <pc:sldMk cId="3563906395" sldId="271"/>
            <ac:spMk id="23" creationId="{D8ED81DB-51D2-469A-BDB4-7FBE27866BCD}"/>
          </ac:spMkLst>
        </pc:spChg>
        <pc:spChg chg="mod">
          <ac:chgData name="Paul Bloemers" userId="fe3832ff3b233e04" providerId="LiveId" clId="{5E068315-6531-4D67-88FA-70E4086B8EF4}" dt="2021-12-11T12:47:30.096" v="2213" actId="1076"/>
          <ac:spMkLst>
            <pc:docMk/>
            <pc:sldMk cId="3563906395" sldId="271"/>
            <ac:spMk id="24" creationId="{E7DE8216-F439-4BB4-A4F0-E62FCE37EABF}"/>
          </ac:spMkLst>
        </pc:spChg>
        <pc:spChg chg="mod">
          <ac:chgData name="Paul Bloemers" userId="fe3832ff3b233e04" providerId="LiveId" clId="{5E068315-6531-4D67-88FA-70E4086B8EF4}" dt="2021-12-11T12:21:43.027" v="2026" actId="20577"/>
          <ac:spMkLst>
            <pc:docMk/>
            <pc:sldMk cId="3563906395" sldId="271"/>
            <ac:spMk id="25" creationId="{48EF7DEB-CEC7-48DD-A24F-2E8A34DAE554}"/>
          </ac:spMkLst>
        </pc:spChg>
        <pc:spChg chg="mod">
          <ac:chgData name="Paul Bloemers" userId="fe3832ff3b233e04" providerId="LiveId" clId="{5E068315-6531-4D67-88FA-70E4086B8EF4}" dt="2021-12-11T12:21:05.278" v="2022" actId="20577"/>
          <ac:spMkLst>
            <pc:docMk/>
            <pc:sldMk cId="3563906395" sldId="271"/>
            <ac:spMk id="26" creationId="{F799D427-DAC8-43F8-8823-BCA665FA3960}"/>
          </ac:spMkLst>
        </pc:spChg>
        <pc:spChg chg="mod">
          <ac:chgData name="Paul Bloemers" userId="fe3832ff3b233e04" providerId="LiveId" clId="{5E068315-6531-4D67-88FA-70E4086B8EF4}" dt="2021-12-11T12:19:01.755" v="2000" actId="1076"/>
          <ac:spMkLst>
            <pc:docMk/>
            <pc:sldMk cId="3563906395" sldId="271"/>
            <ac:spMk id="27" creationId="{6997AC08-989B-47EB-9E38-CE3D7E86B09E}"/>
          </ac:spMkLst>
        </pc:spChg>
        <pc:spChg chg="mod">
          <ac:chgData name="Paul Bloemers" userId="fe3832ff3b233e04" providerId="LiveId" clId="{5E068315-6531-4D67-88FA-70E4086B8EF4}" dt="2021-12-11T12:21:23.133" v="2024" actId="20577"/>
          <ac:spMkLst>
            <pc:docMk/>
            <pc:sldMk cId="3563906395" sldId="271"/>
            <ac:spMk id="28" creationId="{35A717BC-7DEB-4F17-BFCC-18C7334AD3DD}"/>
          </ac:spMkLst>
        </pc:spChg>
        <pc:spChg chg="mod">
          <ac:chgData name="Paul Bloemers" userId="fe3832ff3b233e04" providerId="LiveId" clId="{5E068315-6531-4D67-88FA-70E4086B8EF4}" dt="2021-12-11T12:19:16.605" v="2004" actId="1076"/>
          <ac:spMkLst>
            <pc:docMk/>
            <pc:sldMk cId="3563906395" sldId="271"/>
            <ac:spMk id="29" creationId="{EA489EA1-A300-4043-A5FC-7AB08C92CBCC}"/>
          </ac:spMkLst>
        </pc:spChg>
        <pc:spChg chg="mod">
          <ac:chgData name="Paul Bloemers" userId="fe3832ff3b233e04" providerId="LiveId" clId="{5E068315-6531-4D67-88FA-70E4086B8EF4}" dt="2021-12-11T12:19:18.631" v="2005" actId="1076"/>
          <ac:spMkLst>
            <pc:docMk/>
            <pc:sldMk cId="3563906395" sldId="271"/>
            <ac:spMk id="30" creationId="{1BCEED93-1E41-4026-833D-6A1B3D1B9A4E}"/>
          </ac:spMkLst>
        </pc:spChg>
        <pc:spChg chg="mod">
          <ac:chgData name="Paul Bloemers" userId="fe3832ff3b233e04" providerId="LiveId" clId="{5E068315-6531-4D67-88FA-70E4086B8EF4}" dt="2021-12-11T12:47:06.360" v="2207" actId="1076"/>
          <ac:spMkLst>
            <pc:docMk/>
            <pc:sldMk cId="3563906395" sldId="271"/>
            <ac:spMk id="31" creationId="{1F6A489A-9F0F-4E4B-88CC-E87FDABBC4A8}"/>
          </ac:spMkLst>
        </pc:spChg>
        <pc:spChg chg="mod">
          <ac:chgData name="Paul Bloemers" userId="fe3832ff3b233e04" providerId="LiveId" clId="{5E068315-6531-4D67-88FA-70E4086B8EF4}" dt="2021-12-11T12:47:19.080" v="2210" actId="1076"/>
          <ac:spMkLst>
            <pc:docMk/>
            <pc:sldMk cId="3563906395" sldId="271"/>
            <ac:spMk id="32" creationId="{4A67A6C9-61E8-472F-8266-EC0931A65AE4}"/>
          </ac:spMkLst>
        </pc:spChg>
        <pc:spChg chg="mod">
          <ac:chgData name="Paul Bloemers" userId="fe3832ff3b233e04" providerId="LiveId" clId="{5E068315-6531-4D67-88FA-70E4086B8EF4}" dt="2021-12-11T12:47:11.370" v="2208" actId="1076"/>
          <ac:spMkLst>
            <pc:docMk/>
            <pc:sldMk cId="3563906395" sldId="271"/>
            <ac:spMk id="33" creationId="{2B684726-875F-4A9C-AE8A-600D2580A03D}"/>
          </ac:spMkLst>
        </pc:spChg>
        <pc:spChg chg="mod">
          <ac:chgData name="Paul Bloemers" userId="fe3832ff3b233e04" providerId="LiveId" clId="{5E068315-6531-4D67-88FA-70E4086B8EF4}" dt="2021-12-11T12:47:21.892" v="2211" actId="1076"/>
          <ac:spMkLst>
            <pc:docMk/>
            <pc:sldMk cId="3563906395" sldId="271"/>
            <ac:spMk id="34" creationId="{951BCF96-CFBB-42E7-96B4-E1C2CD009094}"/>
          </ac:spMkLst>
        </pc:spChg>
        <pc:spChg chg="mod">
          <ac:chgData name="Paul Bloemers" userId="fe3832ff3b233e04" providerId="LiveId" clId="{5E068315-6531-4D67-88FA-70E4086B8EF4}" dt="2021-12-11T12:47:14.236" v="2209" actId="1076"/>
          <ac:spMkLst>
            <pc:docMk/>
            <pc:sldMk cId="3563906395" sldId="271"/>
            <ac:spMk id="35" creationId="{D72DE0E4-6B31-441F-8184-E08A09897CC2}"/>
          </ac:spMkLst>
        </pc:spChg>
        <pc:spChg chg="mod">
          <ac:chgData name="Paul Bloemers" userId="fe3832ff3b233e04" providerId="LiveId" clId="{5E068315-6531-4D67-88FA-70E4086B8EF4}" dt="2021-12-11T12:47:35.342" v="2214" actId="1076"/>
          <ac:spMkLst>
            <pc:docMk/>
            <pc:sldMk cId="3563906395" sldId="271"/>
            <ac:spMk id="36" creationId="{53B88E21-C794-44AC-82DC-81DE63BB2FB1}"/>
          </ac:spMkLst>
        </pc:spChg>
        <pc:spChg chg="mod">
          <ac:chgData name="Paul Bloemers" userId="fe3832ff3b233e04" providerId="LiveId" clId="{5E068315-6531-4D67-88FA-70E4086B8EF4}" dt="2021-12-11T12:22:01.951" v="2028" actId="1076"/>
          <ac:spMkLst>
            <pc:docMk/>
            <pc:sldMk cId="3563906395" sldId="271"/>
            <ac:spMk id="43" creationId="{AD47B236-8F2A-43EF-9398-4BD11E2E3A50}"/>
          </ac:spMkLst>
        </pc:spChg>
        <pc:spChg chg="mod">
          <ac:chgData name="Paul Bloemers" userId="fe3832ff3b233e04" providerId="LiveId" clId="{5E068315-6531-4D67-88FA-70E4086B8EF4}" dt="2021-12-11T12:22:01.951" v="2028" actId="1076"/>
          <ac:spMkLst>
            <pc:docMk/>
            <pc:sldMk cId="3563906395" sldId="271"/>
            <ac:spMk id="45" creationId="{03EAE00A-D802-4ED3-9952-4B6C73084E7E}"/>
          </ac:spMkLst>
        </pc:spChg>
        <pc:spChg chg="mod">
          <ac:chgData name="Paul Bloemers" userId="fe3832ff3b233e04" providerId="LiveId" clId="{5E068315-6531-4D67-88FA-70E4086B8EF4}" dt="2021-12-11T12:22:01.951" v="2028" actId="1076"/>
          <ac:spMkLst>
            <pc:docMk/>
            <pc:sldMk cId="3563906395" sldId="271"/>
            <ac:spMk id="46" creationId="{BB4F8B76-CCC2-426A-923F-7F5FFCDA5392}"/>
          </ac:spMkLst>
        </pc:spChg>
        <pc:spChg chg="mod">
          <ac:chgData name="Paul Bloemers" userId="fe3832ff3b233e04" providerId="LiveId" clId="{5E068315-6531-4D67-88FA-70E4086B8EF4}" dt="2021-12-11T12:22:01.951" v="2028" actId="1076"/>
          <ac:spMkLst>
            <pc:docMk/>
            <pc:sldMk cId="3563906395" sldId="271"/>
            <ac:spMk id="47" creationId="{5C7ABD26-8B87-4BCE-869B-9E58954EB8F6}"/>
          </ac:spMkLst>
        </pc:spChg>
        <pc:spChg chg="mod">
          <ac:chgData name="Paul Bloemers" userId="fe3832ff3b233e04" providerId="LiveId" clId="{5E068315-6531-4D67-88FA-70E4086B8EF4}" dt="2021-12-11T12:22:01.951" v="2028" actId="1076"/>
          <ac:spMkLst>
            <pc:docMk/>
            <pc:sldMk cId="3563906395" sldId="271"/>
            <ac:spMk id="49" creationId="{A3A76EEF-C832-4DFC-8E91-100FC31DC4CC}"/>
          </ac:spMkLst>
        </pc:spChg>
        <pc:spChg chg="mod">
          <ac:chgData name="Paul Bloemers" userId="fe3832ff3b233e04" providerId="LiveId" clId="{5E068315-6531-4D67-88FA-70E4086B8EF4}" dt="2021-12-11T12:22:01.951" v="2028" actId="1076"/>
          <ac:spMkLst>
            <pc:docMk/>
            <pc:sldMk cId="3563906395" sldId="271"/>
            <ac:spMk id="50" creationId="{293A3061-E222-4F51-A758-DE02C379C2F3}"/>
          </ac:spMkLst>
        </pc:spChg>
        <pc:spChg chg="mod">
          <ac:chgData name="Paul Bloemers" userId="fe3832ff3b233e04" providerId="LiveId" clId="{5E068315-6531-4D67-88FA-70E4086B8EF4}" dt="2021-12-11T12:22:01.951" v="2028" actId="1076"/>
          <ac:spMkLst>
            <pc:docMk/>
            <pc:sldMk cId="3563906395" sldId="271"/>
            <ac:spMk id="53" creationId="{ED22A93D-B830-4C64-98E1-A11079048D0D}"/>
          </ac:spMkLst>
        </pc:spChg>
        <pc:spChg chg="mod">
          <ac:chgData name="Paul Bloemers" userId="fe3832ff3b233e04" providerId="LiveId" clId="{5E068315-6531-4D67-88FA-70E4086B8EF4}" dt="2021-12-11T12:24:36.041" v="2034" actId="6549"/>
          <ac:spMkLst>
            <pc:docMk/>
            <pc:sldMk cId="3563906395" sldId="271"/>
            <ac:spMk id="54" creationId="{8CC82D76-F141-4C14-A697-829ED928CDF3}"/>
          </ac:spMkLst>
        </pc:spChg>
        <pc:spChg chg="mod">
          <ac:chgData name="Paul Bloemers" userId="fe3832ff3b233e04" providerId="LiveId" clId="{5E068315-6531-4D67-88FA-70E4086B8EF4}" dt="2021-12-11T12:24:45.254" v="2036" actId="20577"/>
          <ac:spMkLst>
            <pc:docMk/>
            <pc:sldMk cId="3563906395" sldId="271"/>
            <ac:spMk id="55" creationId="{59169B60-B6D6-4003-BBE1-9877379A6542}"/>
          </ac:spMkLst>
        </pc:spChg>
        <pc:grpChg chg="mod">
          <ac:chgData name="Paul Bloemers" userId="fe3832ff3b233e04" providerId="LiveId" clId="{5E068315-6531-4D67-88FA-70E4086B8EF4}" dt="2021-12-11T12:17:38.275" v="1974" actId="1076"/>
          <ac:grpSpMkLst>
            <pc:docMk/>
            <pc:sldMk cId="3563906395" sldId="271"/>
            <ac:grpSpMk id="37" creationId="{205E2996-26B8-427B-97E2-47F5BA0220FA}"/>
          </ac:grpSpMkLst>
        </pc:grpChg>
        <pc:grpChg chg="mod">
          <ac:chgData name="Paul Bloemers" userId="fe3832ff3b233e04" providerId="LiveId" clId="{5E068315-6531-4D67-88FA-70E4086B8EF4}" dt="2021-12-11T12:17:59.447" v="1978" actId="1076"/>
          <ac:grpSpMkLst>
            <pc:docMk/>
            <pc:sldMk cId="3563906395" sldId="271"/>
            <ac:grpSpMk id="38" creationId="{CF511FD5-EEC3-49CC-A193-8A5CC0ABB113}"/>
          </ac:grpSpMkLst>
        </pc:grpChg>
        <pc:grpChg chg="mod">
          <ac:chgData name="Paul Bloemers" userId="fe3832ff3b233e04" providerId="LiveId" clId="{5E068315-6531-4D67-88FA-70E4086B8EF4}" dt="2021-12-11T12:17:54.468" v="1977" actId="1076"/>
          <ac:grpSpMkLst>
            <pc:docMk/>
            <pc:sldMk cId="3563906395" sldId="271"/>
            <ac:grpSpMk id="39" creationId="{FE98036A-B66C-4756-88FA-5CEC11887C68}"/>
          </ac:grpSpMkLst>
        </pc:grpChg>
        <pc:grpChg chg="mod">
          <ac:chgData name="Paul Bloemers" userId="fe3832ff3b233e04" providerId="LiveId" clId="{5E068315-6531-4D67-88FA-70E4086B8EF4}" dt="2021-12-11T12:17:44.298" v="1975" actId="1076"/>
          <ac:grpSpMkLst>
            <pc:docMk/>
            <pc:sldMk cId="3563906395" sldId="271"/>
            <ac:grpSpMk id="40" creationId="{F29D531B-79FE-48EC-A2FC-1D118E665C2A}"/>
          </ac:grpSpMkLst>
        </pc:grpChg>
        <pc:grpChg chg="mod">
          <ac:chgData name="Paul Bloemers" userId="fe3832ff3b233e04" providerId="LiveId" clId="{5E068315-6531-4D67-88FA-70E4086B8EF4}" dt="2021-12-11T12:17:49.150" v="1976" actId="1076"/>
          <ac:grpSpMkLst>
            <pc:docMk/>
            <pc:sldMk cId="3563906395" sldId="271"/>
            <ac:grpSpMk id="41" creationId="{93EB4104-4D24-4DF8-AAF9-6D5367695A8B}"/>
          </ac:grpSpMkLst>
        </pc:grpChg>
        <pc:grpChg chg="mod">
          <ac:chgData name="Paul Bloemers" userId="fe3832ff3b233e04" providerId="LiveId" clId="{5E068315-6531-4D67-88FA-70E4086B8EF4}" dt="2021-12-11T12:17:29.367" v="1973" actId="1076"/>
          <ac:grpSpMkLst>
            <pc:docMk/>
            <pc:sldMk cId="3563906395" sldId="271"/>
            <ac:grpSpMk id="42" creationId="{F98E5626-ACBE-45C9-B8C0-A3153CE0673A}"/>
          </ac:grpSpMkLst>
        </pc:grpChg>
        <pc:picChg chg="mod">
          <ac:chgData name="Paul Bloemers" userId="fe3832ff3b233e04" providerId="LiveId" clId="{5E068315-6531-4D67-88FA-70E4086B8EF4}" dt="2021-12-11T12:17:13.953" v="1972" actId="207"/>
          <ac:picMkLst>
            <pc:docMk/>
            <pc:sldMk cId="3563906395" sldId="271"/>
            <ac:picMk id="6" creationId="{66B11D3A-E0A6-4A31-8260-3867F57B0ADD}"/>
          </ac:picMkLst>
        </pc:picChg>
        <pc:picChg chg="mod">
          <ac:chgData name="Paul Bloemers" userId="fe3832ff3b233e04" providerId="LiveId" clId="{5E068315-6531-4D67-88FA-70E4086B8EF4}" dt="2021-12-11T12:17:13.953" v="1972" actId="207"/>
          <ac:picMkLst>
            <pc:docMk/>
            <pc:sldMk cId="3563906395" sldId="271"/>
            <ac:picMk id="8" creationId="{927EE775-3A36-47C8-9913-2D5F7536C9C3}"/>
          </ac:picMkLst>
        </pc:picChg>
        <pc:picChg chg="mod">
          <ac:chgData name="Paul Bloemers" userId="fe3832ff3b233e04" providerId="LiveId" clId="{5E068315-6531-4D67-88FA-70E4086B8EF4}" dt="2021-12-11T12:17:13.953" v="1972" actId="207"/>
          <ac:picMkLst>
            <pc:docMk/>
            <pc:sldMk cId="3563906395" sldId="271"/>
            <ac:picMk id="10" creationId="{3457C67A-768A-4BEC-B1A8-691630A4C516}"/>
          </ac:picMkLst>
        </pc:picChg>
        <pc:picChg chg="mod">
          <ac:chgData name="Paul Bloemers" userId="fe3832ff3b233e04" providerId="LiveId" clId="{5E068315-6531-4D67-88FA-70E4086B8EF4}" dt="2021-12-11T12:17:13.953" v="1972" actId="207"/>
          <ac:picMkLst>
            <pc:docMk/>
            <pc:sldMk cId="3563906395" sldId="271"/>
            <ac:picMk id="12" creationId="{E2F65B71-BD07-4187-A427-D5EEF05143CE}"/>
          </ac:picMkLst>
        </pc:picChg>
        <pc:picChg chg="mod">
          <ac:chgData name="Paul Bloemers" userId="fe3832ff3b233e04" providerId="LiveId" clId="{5E068315-6531-4D67-88FA-70E4086B8EF4}" dt="2021-12-11T12:17:13.953" v="1972" actId="207"/>
          <ac:picMkLst>
            <pc:docMk/>
            <pc:sldMk cId="3563906395" sldId="271"/>
            <ac:picMk id="14" creationId="{0AAFCF8C-FDFC-44D9-B3DF-3FB19A4D9D01}"/>
          </ac:picMkLst>
        </pc:picChg>
        <pc:picChg chg="mod">
          <ac:chgData name="Paul Bloemers" userId="fe3832ff3b233e04" providerId="LiveId" clId="{5E068315-6531-4D67-88FA-70E4086B8EF4}" dt="2021-12-11T12:17:13.953" v="1972" actId="207"/>
          <ac:picMkLst>
            <pc:docMk/>
            <pc:sldMk cId="3563906395" sldId="271"/>
            <ac:picMk id="16" creationId="{CDFAEB61-8CE2-41DC-A2D7-B64D81A46591}"/>
          </ac:picMkLst>
        </pc:picChg>
        <pc:cxnChg chg="mod">
          <ac:chgData name="Paul Bloemers" userId="fe3832ff3b233e04" providerId="LiveId" clId="{5E068315-6531-4D67-88FA-70E4086B8EF4}" dt="2021-12-11T12:22:01.951" v="2028" actId="1076"/>
          <ac:cxnSpMkLst>
            <pc:docMk/>
            <pc:sldMk cId="3563906395" sldId="271"/>
            <ac:cxnSpMk id="52" creationId="{CBC30110-7B8C-486E-ADD4-D85639860578}"/>
          </ac:cxnSpMkLst>
        </pc:cxnChg>
      </pc:sldChg>
      <pc:sldChg chg="delSp modSp mod modClrScheme chgLayout">
        <pc:chgData name="Paul Bloemers" userId="fe3832ff3b233e04" providerId="LiveId" clId="{5E068315-6531-4D67-88FA-70E4086B8EF4}" dt="2021-12-11T12:48:17.510" v="2230" actId="1076"/>
        <pc:sldMkLst>
          <pc:docMk/>
          <pc:sldMk cId="1095806773" sldId="272"/>
        </pc:sldMkLst>
        <pc:spChg chg="del mod ord">
          <ac:chgData name="Paul Bloemers" userId="fe3832ff3b233e04" providerId="LiveId" clId="{5E068315-6531-4D67-88FA-70E4086B8EF4}" dt="2021-12-11T12:42:19.199" v="2149" actId="478"/>
          <ac:spMkLst>
            <pc:docMk/>
            <pc:sldMk cId="1095806773" sldId="272"/>
            <ac:spMk id="2" creationId="{5C112E43-8AD2-4FAB-A18C-5D58065440B1}"/>
          </ac:spMkLst>
        </pc:spChg>
        <pc:spChg chg="mod ord">
          <ac:chgData name="Paul Bloemers" userId="fe3832ff3b233e04" providerId="LiveId" clId="{5E068315-6531-4D67-88FA-70E4086B8EF4}" dt="2021-12-11T12:44:16.497" v="2162" actId="14100"/>
          <ac:spMkLst>
            <pc:docMk/>
            <pc:sldMk cId="1095806773" sldId="272"/>
            <ac:spMk id="3" creationId="{82CB9825-0FCE-47F8-92B8-96FEA90EC91D}"/>
          </ac:spMkLst>
        </pc:spChg>
        <pc:spChg chg="mod">
          <ac:chgData name="Paul Bloemers" userId="fe3832ff3b233e04" providerId="LiveId" clId="{5E068315-6531-4D67-88FA-70E4086B8EF4}" dt="2021-12-11T12:47:42.429" v="2215" actId="207"/>
          <ac:spMkLst>
            <pc:docMk/>
            <pc:sldMk cId="1095806773" sldId="272"/>
            <ac:spMk id="19" creationId="{01BDA1EF-CA27-4EA1-B0A6-92DF41C8EA99}"/>
          </ac:spMkLst>
        </pc:spChg>
        <pc:spChg chg="mod">
          <ac:chgData name="Paul Bloemers" userId="fe3832ff3b233e04" providerId="LiveId" clId="{5E068315-6531-4D67-88FA-70E4086B8EF4}" dt="2021-12-11T12:47:46.184" v="2217" actId="207"/>
          <ac:spMkLst>
            <pc:docMk/>
            <pc:sldMk cId="1095806773" sldId="272"/>
            <ac:spMk id="20" creationId="{2ED051D2-1BF0-4EC3-BF93-8751BCCD5116}"/>
          </ac:spMkLst>
        </pc:spChg>
        <pc:spChg chg="mod">
          <ac:chgData name="Paul Bloemers" userId="fe3832ff3b233e04" providerId="LiveId" clId="{5E068315-6531-4D67-88FA-70E4086B8EF4}" dt="2021-12-11T12:47:52.590" v="2220" actId="207"/>
          <ac:spMkLst>
            <pc:docMk/>
            <pc:sldMk cId="1095806773" sldId="272"/>
            <ac:spMk id="21" creationId="{6FD599E0-3A72-46C3-AB50-200A02928D73}"/>
          </ac:spMkLst>
        </pc:spChg>
        <pc:spChg chg="mod">
          <ac:chgData name="Paul Bloemers" userId="fe3832ff3b233e04" providerId="LiveId" clId="{5E068315-6531-4D67-88FA-70E4086B8EF4}" dt="2021-12-11T12:47:48.264" v="2218" actId="207"/>
          <ac:spMkLst>
            <pc:docMk/>
            <pc:sldMk cId="1095806773" sldId="272"/>
            <ac:spMk id="22" creationId="{73F2F0FB-DA67-45DB-B00F-BE8D1F978A58}"/>
          </ac:spMkLst>
        </pc:spChg>
        <pc:spChg chg="mod">
          <ac:chgData name="Paul Bloemers" userId="fe3832ff3b233e04" providerId="LiveId" clId="{5E068315-6531-4D67-88FA-70E4086B8EF4}" dt="2021-12-11T12:47:44.305" v="2216" actId="207"/>
          <ac:spMkLst>
            <pc:docMk/>
            <pc:sldMk cId="1095806773" sldId="272"/>
            <ac:spMk id="23" creationId="{D8ED81DB-51D2-469A-BDB4-7FBE27866BCD}"/>
          </ac:spMkLst>
        </pc:spChg>
        <pc:spChg chg="mod">
          <ac:chgData name="Paul Bloemers" userId="fe3832ff3b233e04" providerId="LiveId" clId="{5E068315-6531-4D67-88FA-70E4086B8EF4}" dt="2021-12-11T12:47:50.427" v="2219" actId="207"/>
          <ac:spMkLst>
            <pc:docMk/>
            <pc:sldMk cId="1095806773" sldId="272"/>
            <ac:spMk id="24" creationId="{E7DE8216-F439-4BB4-A4F0-E62FCE37EABF}"/>
          </ac:spMkLst>
        </pc:spChg>
        <pc:spChg chg="mod">
          <ac:chgData name="Paul Bloemers" userId="fe3832ff3b233e04" providerId="LiveId" clId="{5E068315-6531-4D67-88FA-70E4086B8EF4}" dt="2021-12-11T12:45:52.327" v="2190" actId="1076"/>
          <ac:spMkLst>
            <pc:docMk/>
            <pc:sldMk cId="1095806773" sldId="272"/>
            <ac:spMk id="25" creationId="{48EF7DEB-CEC7-48DD-A24F-2E8A34DAE554}"/>
          </ac:spMkLst>
        </pc:spChg>
        <pc:spChg chg="mod">
          <ac:chgData name="Paul Bloemers" userId="fe3832ff3b233e04" providerId="LiveId" clId="{5E068315-6531-4D67-88FA-70E4086B8EF4}" dt="2021-12-11T12:45:53.545" v="2192" actId="1076"/>
          <ac:spMkLst>
            <pc:docMk/>
            <pc:sldMk cId="1095806773" sldId="272"/>
            <ac:spMk id="27" creationId="{6997AC08-989B-47EB-9E38-CE3D7E86B09E}"/>
          </ac:spMkLst>
        </pc:spChg>
        <pc:spChg chg="mod">
          <ac:chgData name="Paul Bloemers" userId="fe3832ff3b233e04" providerId="LiveId" clId="{5E068315-6531-4D67-88FA-70E4086B8EF4}" dt="2021-12-11T12:45:51.421" v="2188" actId="1076"/>
          <ac:spMkLst>
            <pc:docMk/>
            <pc:sldMk cId="1095806773" sldId="272"/>
            <ac:spMk id="28" creationId="{35A717BC-7DEB-4F17-BFCC-18C7334AD3DD}"/>
          </ac:spMkLst>
        </pc:spChg>
        <pc:spChg chg="mod">
          <ac:chgData name="Paul Bloemers" userId="fe3832ff3b233e04" providerId="LiveId" clId="{5E068315-6531-4D67-88FA-70E4086B8EF4}" dt="2021-12-11T12:45:52.795" v="2191" actId="1076"/>
          <ac:spMkLst>
            <pc:docMk/>
            <pc:sldMk cId="1095806773" sldId="272"/>
            <ac:spMk id="31" creationId="{1F6A489A-9F0F-4E4B-88CC-E87FDABBC4A8}"/>
          </ac:spMkLst>
        </pc:spChg>
        <pc:spChg chg="mod">
          <ac:chgData name="Paul Bloemers" userId="fe3832ff3b233e04" providerId="LiveId" clId="{5E068315-6531-4D67-88FA-70E4086B8EF4}" dt="2021-12-11T12:45:54.262" v="2193" actId="1076"/>
          <ac:spMkLst>
            <pc:docMk/>
            <pc:sldMk cId="1095806773" sldId="272"/>
            <ac:spMk id="33" creationId="{2B684726-875F-4A9C-AE8A-600D2580A03D}"/>
          </ac:spMkLst>
        </pc:spChg>
        <pc:spChg chg="mod">
          <ac:chgData name="Paul Bloemers" userId="fe3832ff3b233e04" providerId="LiveId" clId="{5E068315-6531-4D67-88FA-70E4086B8EF4}" dt="2021-12-11T12:45:51.126" v="2187" actId="1076"/>
          <ac:spMkLst>
            <pc:docMk/>
            <pc:sldMk cId="1095806773" sldId="272"/>
            <ac:spMk id="35" creationId="{D72DE0E4-6B31-441F-8184-E08A09897CC2}"/>
          </ac:spMkLst>
        </pc:spChg>
        <pc:spChg chg="mod">
          <ac:chgData name="Paul Bloemers" userId="fe3832ff3b233e04" providerId="LiveId" clId="{5E068315-6531-4D67-88FA-70E4086B8EF4}" dt="2021-12-11T12:44:58.223" v="2171" actId="207"/>
          <ac:spMkLst>
            <pc:docMk/>
            <pc:sldMk cId="1095806773" sldId="272"/>
            <ac:spMk id="43" creationId="{AD47B236-8F2A-43EF-9398-4BD11E2E3A50}"/>
          </ac:spMkLst>
        </pc:spChg>
        <pc:spChg chg="mod">
          <ac:chgData name="Paul Bloemers" userId="fe3832ff3b233e04" providerId="LiveId" clId="{5E068315-6531-4D67-88FA-70E4086B8EF4}" dt="2021-12-11T12:45:01.534" v="2172" actId="207"/>
          <ac:spMkLst>
            <pc:docMk/>
            <pc:sldMk cId="1095806773" sldId="272"/>
            <ac:spMk id="45" creationId="{03EAE00A-D802-4ED3-9952-4B6C73084E7E}"/>
          </ac:spMkLst>
        </pc:spChg>
        <pc:spChg chg="mod">
          <ac:chgData name="Paul Bloemers" userId="fe3832ff3b233e04" providerId="LiveId" clId="{5E068315-6531-4D67-88FA-70E4086B8EF4}" dt="2021-12-11T12:45:04.597" v="2173" actId="207"/>
          <ac:spMkLst>
            <pc:docMk/>
            <pc:sldMk cId="1095806773" sldId="272"/>
            <ac:spMk id="46" creationId="{BB4F8B76-CCC2-426A-923F-7F5FFCDA5392}"/>
          </ac:spMkLst>
        </pc:spChg>
        <pc:spChg chg="mod">
          <ac:chgData name="Paul Bloemers" userId="fe3832ff3b233e04" providerId="LiveId" clId="{5E068315-6531-4D67-88FA-70E4086B8EF4}" dt="2021-12-11T12:45:06.740" v="2174" actId="207"/>
          <ac:spMkLst>
            <pc:docMk/>
            <pc:sldMk cId="1095806773" sldId="272"/>
            <ac:spMk id="47" creationId="{5C7ABD26-8B87-4BCE-869B-9E58954EB8F6}"/>
          </ac:spMkLst>
        </pc:spChg>
        <pc:spChg chg="mod">
          <ac:chgData name="Paul Bloemers" userId="fe3832ff3b233e04" providerId="LiveId" clId="{5E068315-6531-4D67-88FA-70E4086B8EF4}" dt="2021-12-11T12:45:08.995" v="2175" actId="207"/>
          <ac:spMkLst>
            <pc:docMk/>
            <pc:sldMk cId="1095806773" sldId="272"/>
            <ac:spMk id="49" creationId="{A3A76EEF-C832-4DFC-8E91-100FC31DC4CC}"/>
          </ac:spMkLst>
        </pc:spChg>
        <pc:spChg chg="mod">
          <ac:chgData name="Paul Bloemers" userId="fe3832ff3b233e04" providerId="LiveId" clId="{5E068315-6531-4D67-88FA-70E4086B8EF4}" dt="2021-12-11T12:45:11.490" v="2176" actId="207"/>
          <ac:spMkLst>
            <pc:docMk/>
            <pc:sldMk cId="1095806773" sldId="272"/>
            <ac:spMk id="50" creationId="{293A3061-E222-4F51-A758-DE02C379C2F3}"/>
          </ac:spMkLst>
        </pc:spChg>
        <pc:spChg chg="mod">
          <ac:chgData name="Paul Bloemers" userId="fe3832ff3b233e04" providerId="LiveId" clId="{5E068315-6531-4D67-88FA-70E4086B8EF4}" dt="2021-12-11T12:44:27.042" v="2163" actId="1076"/>
          <ac:spMkLst>
            <pc:docMk/>
            <pc:sldMk cId="1095806773" sldId="272"/>
            <ac:spMk id="53" creationId="{ED22A93D-B830-4C64-98E1-A11079048D0D}"/>
          </ac:spMkLst>
        </pc:spChg>
        <pc:spChg chg="mod">
          <ac:chgData name="Paul Bloemers" userId="fe3832ff3b233e04" providerId="LiveId" clId="{5E068315-6531-4D67-88FA-70E4086B8EF4}" dt="2021-12-11T12:45:13.903" v="2177" actId="207"/>
          <ac:spMkLst>
            <pc:docMk/>
            <pc:sldMk cId="1095806773" sldId="272"/>
            <ac:spMk id="54" creationId="{8CC82D76-F141-4C14-A697-829ED928CDF3}"/>
          </ac:spMkLst>
        </pc:spChg>
        <pc:spChg chg="mod">
          <ac:chgData name="Paul Bloemers" userId="fe3832ff3b233e04" providerId="LiveId" clId="{5E068315-6531-4D67-88FA-70E4086B8EF4}" dt="2021-12-11T12:44:34.566" v="2164" actId="1076"/>
          <ac:spMkLst>
            <pc:docMk/>
            <pc:sldMk cId="1095806773" sldId="272"/>
            <ac:spMk id="55" creationId="{59169B60-B6D6-4003-BBE1-9877379A6542}"/>
          </ac:spMkLst>
        </pc:spChg>
        <pc:grpChg chg="mod">
          <ac:chgData name="Paul Bloemers" userId="fe3832ff3b233e04" providerId="LiveId" clId="{5E068315-6531-4D67-88FA-70E4086B8EF4}" dt="2021-12-11T12:48:14.627" v="2228" actId="1076"/>
          <ac:grpSpMkLst>
            <pc:docMk/>
            <pc:sldMk cId="1095806773" sldId="272"/>
            <ac:grpSpMk id="4" creationId="{EFB0BCBE-A1E0-4167-AA4D-58E70B6D8C41}"/>
          </ac:grpSpMkLst>
        </pc:grpChg>
        <pc:grpChg chg="mod">
          <ac:chgData name="Paul Bloemers" userId="fe3832ff3b233e04" providerId="LiveId" clId="{5E068315-6531-4D67-88FA-70E4086B8EF4}" dt="2021-12-11T12:48:00.975" v="2222" actId="1076"/>
          <ac:grpSpMkLst>
            <pc:docMk/>
            <pc:sldMk cId="1095806773" sldId="272"/>
            <ac:grpSpMk id="5" creationId="{BD4DF2EC-30EC-4C66-B8EA-1AB194022883}"/>
          </ac:grpSpMkLst>
        </pc:grpChg>
        <pc:grpChg chg="mod">
          <ac:chgData name="Paul Bloemers" userId="fe3832ff3b233e04" providerId="LiveId" clId="{5E068315-6531-4D67-88FA-70E4086B8EF4}" dt="2021-12-11T12:48:08.203" v="2224" actId="1076"/>
          <ac:grpSpMkLst>
            <pc:docMk/>
            <pc:sldMk cId="1095806773" sldId="272"/>
            <ac:grpSpMk id="7" creationId="{EFBEC2EC-E45F-4F67-9F10-6A79FF1C025A}"/>
          </ac:grpSpMkLst>
        </pc:grpChg>
        <pc:grpChg chg="mod">
          <ac:chgData name="Paul Bloemers" userId="fe3832ff3b233e04" providerId="LiveId" clId="{5E068315-6531-4D67-88FA-70E4086B8EF4}" dt="2021-12-11T12:48:11.056" v="2226" actId="1076"/>
          <ac:grpSpMkLst>
            <pc:docMk/>
            <pc:sldMk cId="1095806773" sldId="272"/>
            <ac:grpSpMk id="9" creationId="{0DC78490-5A4A-4A31-A744-1EBC7E8ADA21}"/>
          </ac:grpSpMkLst>
        </pc:grpChg>
        <pc:grpChg chg="mod">
          <ac:chgData name="Paul Bloemers" userId="fe3832ff3b233e04" providerId="LiveId" clId="{5E068315-6531-4D67-88FA-70E4086B8EF4}" dt="2021-12-11T12:42:49.292" v="2152" actId="1076"/>
          <ac:grpSpMkLst>
            <pc:docMk/>
            <pc:sldMk cId="1095806773" sldId="272"/>
            <ac:grpSpMk id="11" creationId="{7206EE1F-7DEB-44A6-95A2-92F10F441F4D}"/>
          </ac:grpSpMkLst>
        </pc:grpChg>
        <pc:grpChg chg="mod">
          <ac:chgData name="Paul Bloemers" userId="fe3832ff3b233e04" providerId="LiveId" clId="{5E068315-6531-4D67-88FA-70E4086B8EF4}" dt="2021-12-11T12:48:17.510" v="2230" actId="1076"/>
          <ac:grpSpMkLst>
            <pc:docMk/>
            <pc:sldMk cId="1095806773" sldId="272"/>
            <ac:grpSpMk id="13" creationId="{19A5A2E7-BBDC-4688-9F8F-CDD760C5C169}"/>
          </ac:grpSpMkLst>
        </pc:grpChg>
        <pc:picChg chg="mod">
          <ac:chgData name="Paul Bloemers" userId="fe3832ff3b233e04" providerId="LiveId" clId="{5E068315-6531-4D67-88FA-70E4086B8EF4}" dt="2021-12-11T12:42:39.081" v="2151" actId="208"/>
          <ac:picMkLst>
            <pc:docMk/>
            <pc:sldMk cId="1095806773" sldId="272"/>
            <ac:picMk id="6" creationId="{66B11D3A-E0A6-4A31-8260-3867F57B0ADD}"/>
          </ac:picMkLst>
        </pc:picChg>
        <pc:picChg chg="mod">
          <ac:chgData name="Paul Bloemers" userId="fe3832ff3b233e04" providerId="LiveId" clId="{5E068315-6531-4D67-88FA-70E4086B8EF4}" dt="2021-12-11T12:42:39.081" v="2151" actId="208"/>
          <ac:picMkLst>
            <pc:docMk/>
            <pc:sldMk cId="1095806773" sldId="272"/>
            <ac:picMk id="8" creationId="{927EE775-3A36-47C8-9913-2D5F7536C9C3}"/>
          </ac:picMkLst>
        </pc:picChg>
        <pc:picChg chg="mod">
          <ac:chgData name="Paul Bloemers" userId="fe3832ff3b233e04" providerId="LiveId" clId="{5E068315-6531-4D67-88FA-70E4086B8EF4}" dt="2021-12-11T12:42:39.081" v="2151" actId="208"/>
          <ac:picMkLst>
            <pc:docMk/>
            <pc:sldMk cId="1095806773" sldId="272"/>
            <ac:picMk id="10" creationId="{3457C67A-768A-4BEC-B1A8-691630A4C516}"/>
          </ac:picMkLst>
        </pc:picChg>
        <pc:picChg chg="mod">
          <ac:chgData name="Paul Bloemers" userId="fe3832ff3b233e04" providerId="LiveId" clId="{5E068315-6531-4D67-88FA-70E4086B8EF4}" dt="2021-12-11T12:42:39.081" v="2151" actId="208"/>
          <ac:picMkLst>
            <pc:docMk/>
            <pc:sldMk cId="1095806773" sldId="272"/>
            <ac:picMk id="12" creationId="{E2F65B71-BD07-4187-A427-D5EEF05143CE}"/>
          </ac:picMkLst>
        </pc:picChg>
        <pc:picChg chg="mod">
          <ac:chgData name="Paul Bloemers" userId="fe3832ff3b233e04" providerId="LiveId" clId="{5E068315-6531-4D67-88FA-70E4086B8EF4}" dt="2021-12-11T12:42:39.081" v="2151" actId="208"/>
          <ac:picMkLst>
            <pc:docMk/>
            <pc:sldMk cId="1095806773" sldId="272"/>
            <ac:picMk id="14" creationId="{0AAFCF8C-FDFC-44D9-B3DF-3FB19A4D9D01}"/>
          </ac:picMkLst>
        </pc:picChg>
        <pc:picChg chg="mod">
          <ac:chgData name="Paul Bloemers" userId="fe3832ff3b233e04" providerId="LiveId" clId="{5E068315-6531-4D67-88FA-70E4086B8EF4}" dt="2021-12-11T12:42:39.081" v="2151" actId="208"/>
          <ac:picMkLst>
            <pc:docMk/>
            <pc:sldMk cId="1095806773" sldId="272"/>
            <ac:picMk id="16" creationId="{CDFAEB61-8CE2-41DC-A2D7-B64D81A46591}"/>
          </ac:picMkLst>
        </pc:picChg>
        <pc:cxnChg chg="mod">
          <ac:chgData name="Paul Bloemers" userId="fe3832ff3b233e04" providerId="LiveId" clId="{5E068315-6531-4D67-88FA-70E4086B8EF4}" dt="2021-12-11T12:44:27.042" v="2163" actId="1076"/>
          <ac:cxnSpMkLst>
            <pc:docMk/>
            <pc:sldMk cId="1095806773" sldId="272"/>
            <ac:cxnSpMk id="52" creationId="{CBC30110-7B8C-486E-ADD4-D85639860578}"/>
          </ac:cxnSpMkLst>
        </pc:cxnChg>
      </pc:sldChg>
      <pc:sldChg chg="modSp mod">
        <pc:chgData name="Paul Bloemers" userId="fe3832ff3b233e04" providerId="LiveId" clId="{5E068315-6531-4D67-88FA-70E4086B8EF4}" dt="2021-12-11T12:52:46.759" v="2250"/>
        <pc:sldMkLst>
          <pc:docMk/>
          <pc:sldMk cId="3119938462" sldId="273"/>
        </pc:sldMkLst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3119938462" sldId="273"/>
            <ac:spMk id="5" creationId="{AA8B25B7-E7DF-4446-A0B6-4BAE95F77E18}"/>
          </ac:spMkLst>
        </pc:spChg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3119938462" sldId="273"/>
            <ac:spMk id="6" creationId="{608278AB-C352-4B7D-A878-27CD52EB5A1E}"/>
          </ac:spMkLst>
        </pc:spChg>
      </pc:sldChg>
      <pc:sldChg chg="modSp">
        <pc:chgData name="Paul Bloemers" userId="fe3832ff3b233e04" providerId="LiveId" clId="{5E068315-6531-4D67-88FA-70E4086B8EF4}" dt="2021-12-11T12:52:46.759" v="2250"/>
        <pc:sldMkLst>
          <pc:docMk/>
          <pc:sldMk cId="2817557230" sldId="275"/>
        </pc:sldMkLst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2817557230" sldId="275"/>
            <ac:spMk id="5" creationId="{32BB45A3-9337-419D-ABD8-282A3576CCBA}"/>
          </ac:spMkLst>
        </pc:spChg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2817557230" sldId="275"/>
            <ac:spMk id="6" creationId="{6C501510-309B-461E-A4AE-00D90082F87B}"/>
          </ac:spMkLst>
        </pc:spChg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2817557230" sldId="275"/>
            <ac:spMk id="16" creationId="{2AA01CB0-00C2-4301-A05A-FFA2B0C02EEF}"/>
          </ac:spMkLst>
        </pc:spChg>
      </pc:sldChg>
      <pc:sldChg chg="modSp">
        <pc:chgData name="Paul Bloemers" userId="fe3832ff3b233e04" providerId="LiveId" clId="{5E068315-6531-4D67-88FA-70E4086B8EF4}" dt="2021-12-11T12:52:46.759" v="2250"/>
        <pc:sldMkLst>
          <pc:docMk/>
          <pc:sldMk cId="2138708401" sldId="276"/>
        </pc:sldMkLst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2138708401" sldId="276"/>
            <ac:spMk id="2" creationId="{36264522-4210-4912-927A-5DD5BF989C5A}"/>
          </ac:spMkLst>
        </pc:spChg>
      </pc:sldChg>
      <pc:sldChg chg="modSp">
        <pc:chgData name="Paul Bloemers" userId="fe3832ff3b233e04" providerId="LiveId" clId="{5E068315-6531-4D67-88FA-70E4086B8EF4}" dt="2021-12-11T12:52:46.759" v="2250"/>
        <pc:sldMkLst>
          <pc:docMk/>
          <pc:sldMk cId="233531319" sldId="277"/>
        </pc:sldMkLst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233531319" sldId="277"/>
            <ac:spMk id="2" creationId="{8BEBA05A-D9A5-47EE-98F9-7A9BDAFF9DB1}"/>
          </ac:spMkLst>
        </pc:spChg>
        <pc:spChg chg="mod">
          <ac:chgData name="Paul Bloemers" userId="fe3832ff3b233e04" providerId="LiveId" clId="{5E068315-6531-4D67-88FA-70E4086B8EF4}" dt="2021-12-11T12:52:46.759" v="2250"/>
          <ac:spMkLst>
            <pc:docMk/>
            <pc:sldMk cId="233531319" sldId="277"/>
            <ac:spMk id="3" creationId="{23D45864-6516-4545-B4D1-89DF10734A3D}"/>
          </ac:spMkLst>
        </pc:spChg>
      </pc:sldChg>
      <pc:sldChg chg="modSp add mod modClrScheme modAnim chgLayout">
        <pc:chgData name="Paul Bloemers" userId="fe3832ff3b233e04" providerId="LiveId" clId="{5E068315-6531-4D67-88FA-70E4086B8EF4}" dt="2021-12-11T12:52:46.759" v="2250"/>
        <pc:sldMkLst>
          <pc:docMk/>
          <pc:sldMk cId="3647877965" sldId="278"/>
        </pc:sldMkLst>
        <pc:spChg chg="mod ord">
          <ac:chgData name="Paul Bloemers" userId="fe3832ff3b233e04" providerId="LiveId" clId="{5E068315-6531-4D67-88FA-70E4086B8EF4}" dt="2021-12-11T12:52:46.759" v="2250"/>
          <ac:spMkLst>
            <pc:docMk/>
            <pc:sldMk cId="3647877965" sldId="278"/>
            <ac:spMk id="5" creationId="{00000000-0000-0000-0000-000000000000}"/>
          </ac:spMkLst>
        </pc:spChg>
        <pc:spChg chg="mod ord">
          <ac:chgData name="Paul Bloemers" userId="fe3832ff3b233e04" providerId="LiveId" clId="{5E068315-6531-4D67-88FA-70E4086B8EF4}" dt="2021-12-11T10:44:05.458" v="906" actId="6549"/>
          <ac:spMkLst>
            <pc:docMk/>
            <pc:sldMk cId="3647877965" sldId="278"/>
            <ac:spMk id="6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35:26.663" v="715" actId="1076"/>
          <ac:spMkLst>
            <pc:docMk/>
            <pc:sldMk cId="3647877965" sldId="278"/>
            <ac:spMk id="17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35:26.663" v="715" actId="1076"/>
          <ac:spMkLst>
            <pc:docMk/>
            <pc:sldMk cId="3647877965" sldId="278"/>
            <ac:spMk id="18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35:26.663" v="715" actId="1076"/>
          <ac:spMkLst>
            <pc:docMk/>
            <pc:sldMk cId="3647877965" sldId="278"/>
            <ac:spMk id="19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35:26.663" v="715" actId="1076"/>
          <ac:spMkLst>
            <pc:docMk/>
            <pc:sldMk cId="3647877965" sldId="278"/>
            <ac:spMk id="20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35:26.663" v="715" actId="1076"/>
          <ac:spMkLst>
            <pc:docMk/>
            <pc:sldMk cId="3647877965" sldId="278"/>
            <ac:spMk id="21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35:26.663" v="715" actId="1076"/>
          <ac:spMkLst>
            <pc:docMk/>
            <pc:sldMk cId="3647877965" sldId="278"/>
            <ac:spMk id="22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35:26.663" v="715" actId="1076"/>
          <ac:spMkLst>
            <pc:docMk/>
            <pc:sldMk cId="3647877965" sldId="278"/>
            <ac:spMk id="23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35:26.663" v="715" actId="1076"/>
          <ac:spMkLst>
            <pc:docMk/>
            <pc:sldMk cId="3647877965" sldId="278"/>
            <ac:spMk id="24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35:26.663" v="715" actId="1076"/>
          <ac:spMkLst>
            <pc:docMk/>
            <pc:sldMk cId="3647877965" sldId="278"/>
            <ac:spMk id="25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35:26.663" v="715" actId="1076"/>
          <ac:spMkLst>
            <pc:docMk/>
            <pc:sldMk cId="3647877965" sldId="278"/>
            <ac:spMk id="26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35:26.663" v="715" actId="1076"/>
          <ac:spMkLst>
            <pc:docMk/>
            <pc:sldMk cId="3647877965" sldId="278"/>
            <ac:spMk id="27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35:26.663" v="715" actId="1076"/>
          <ac:spMkLst>
            <pc:docMk/>
            <pc:sldMk cId="3647877965" sldId="278"/>
            <ac:spMk id="28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35:26.663" v="715" actId="1076"/>
          <ac:spMkLst>
            <pc:docMk/>
            <pc:sldMk cId="3647877965" sldId="278"/>
            <ac:spMk id="30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35:26.663" v="715" actId="1076"/>
          <ac:spMkLst>
            <pc:docMk/>
            <pc:sldMk cId="3647877965" sldId="278"/>
            <ac:spMk id="32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35:26.663" v="715" actId="1076"/>
          <ac:spMkLst>
            <pc:docMk/>
            <pc:sldMk cId="3647877965" sldId="278"/>
            <ac:spMk id="34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35:26.663" v="715" actId="1076"/>
          <ac:spMkLst>
            <pc:docMk/>
            <pc:sldMk cId="3647877965" sldId="278"/>
            <ac:spMk id="59" creationId="{00000000-0000-0000-0000-000000000000}"/>
          </ac:spMkLst>
        </pc:spChg>
        <pc:spChg chg="mod">
          <ac:chgData name="Paul Bloemers" userId="fe3832ff3b233e04" providerId="LiveId" clId="{5E068315-6531-4D67-88FA-70E4086B8EF4}" dt="2021-12-11T10:45:18.556" v="909" actId="1076"/>
          <ac:spMkLst>
            <pc:docMk/>
            <pc:sldMk cId="3647877965" sldId="278"/>
            <ac:spMk id="85" creationId="{00000000-0000-0000-0000-000000000000}"/>
          </ac:spMkLst>
        </pc:spChg>
        <pc:cxnChg chg="mod">
          <ac:chgData name="Paul Bloemers" userId="fe3832ff3b233e04" providerId="LiveId" clId="{5E068315-6531-4D67-88FA-70E4086B8EF4}" dt="2021-12-11T10:35:26.663" v="715" actId="1076"/>
          <ac:cxnSpMkLst>
            <pc:docMk/>
            <pc:sldMk cId="3647877965" sldId="278"/>
            <ac:cxnSpMk id="7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35:26.663" v="715" actId="1076"/>
          <ac:cxnSpMkLst>
            <pc:docMk/>
            <pc:sldMk cId="3647877965" sldId="278"/>
            <ac:cxnSpMk id="8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35:26.663" v="715" actId="1076"/>
          <ac:cxnSpMkLst>
            <pc:docMk/>
            <pc:sldMk cId="3647877965" sldId="278"/>
            <ac:cxnSpMk id="9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35:26.663" v="715" actId="1076"/>
          <ac:cxnSpMkLst>
            <pc:docMk/>
            <pc:sldMk cId="3647877965" sldId="278"/>
            <ac:cxnSpMk id="10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35:26.663" v="715" actId="1076"/>
          <ac:cxnSpMkLst>
            <pc:docMk/>
            <pc:sldMk cId="3647877965" sldId="278"/>
            <ac:cxnSpMk id="11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35:26.663" v="715" actId="1076"/>
          <ac:cxnSpMkLst>
            <pc:docMk/>
            <pc:sldMk cId="3647877965" sldId="278"/>
            <ac:cxnSpMk id="12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35:26.663" v="715" actId="1076"/>
          <ac:cxnSpMkLst>
            <pc:docMk/>
            <pc:sldMk cId="3647877965" sldId="278"/>
            <ac:cxnSpMk id="13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35:26.663" v="715" actId="1076"/>
          <ac:cxnSpMkLst>
            <pc:docMk/>
            <pc:sldMk cId="3647877965" sldId="278"/>
            <ac:cxnSpMk id="14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35:26.663" v="715" actId="1076"/>
          <ac:cxnSpMkLst>
            <pc:docMk/>
            <pc:sldMk cId="3647877965" sldId="278"/>
            <ac:cxnSpMk id="15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35:26.663" v="715" actId="1076"/>
          <ac:cxnSpMkLst>
            <pc:docMk/>
            <pc:sldMk cId="3647877965" sldId="278"/>
            <ac:cxnSpMk id="16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36:49.596" v="736" actId="1582"/>
          <ac:cxnSpMkLst>
            <pc:docMk/>
            <pc:sldMk cId="3647877965" sldId="278"/>
            <ac:cxnSpMk id="29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37:05.775" v="758" actId="1582"/>
          <ac:cxnSpMkLst>
            <pc:docMk/>
            <pc:sldMk cId="3647877965" sldId="278"/>
            <ac:cxnSpMk id="31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43:49.477" v="904" actId="1582"/>
          <ac:cxnSpMkLst>
            <pc:docMk/>
            <pc:sldMk cId="3647877965" sldId="278"/>
            <ac:cxnSpMk id="33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35:37.472" v="716" actId="208"/>
          <ac:cxnSpMkLst>
            <pc:docMk/>
            <pc:sldMk cId="3647877965" sldId="278"/>
            <ac:cxnSpMk id="35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35:53.406" v="722" actId="14100"/>
          <ac:cxnSpMkLst>
            <pc:docMk/>
            <pc:sldMk cId="3647877965" sldId="278"/>
            <ac:cxnSpMk id="36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36:55.242" v="746" actId="1038"/>
          <ac:cxnSpMkLst>
            <pc:docMk/>
            <pc:sldMk cId="3647877965" sldId="278"/>
            <ac:cxnSpMk id="56" creationId="{00000000-0000-0000-0000-000000000000}"/>
          </ac:cxnSpMkLst>
        </pc:cxnChg>
        <pc:cxnChg chg="mod">
          <ac:chgData name="Paul Bloemers" userId="fe3832ff3b233e04" providerId="LiveId" clId="{5E068315-6531-4D67-88FA-70E4086B8EF4}" dt="2021-12-11T10:37:11.244" v="768" actId="1035"/>
          <ac:cxnSpMkLst>
            <pc:docMk/>
            <pc:sldMk cId="3647877965" sldId="278"/>
            <ac:cxnSpMk id="60" creationId="{00000000-0000-0000-0000-000000000000}"/>
          </ac:cxnSpMkLst>
        </pc:cxnChg>
      </pc:sldChg>
      <pc:sldChg chg="addSp delSp modSp new mod modClrScheme modAnim chgLayout">
        <pc:chgData name="Paul Bloemers" userId="fe3832ff3b233e04" providerId="LiveId" clId="{5E068315-6531-4D67-88FA-70E4086B8EF4}" dt="2021-12-11T12:52:46.759" v="2250"/>
        <pc:sldMkLst>
          <pc:docMk/>
          <pc:sldMk cId="4208859866" sldId="279"/>
        </pc:sldMkLst>
        <pc:spChg chg="del mod ord">
          <ac:chgData name="Paul Bloemers" userId="fe3832ff3b233e04" providerId="LiveId" clId="{5E068315-6531-4D67-88FA-70E4086B8EF4}" dt="2021-12-11T10:08:13.400" v="242" actId="700"/>
          <ac:spMkLst>
            <pc:docMk/>
            <pc:sldMk cId="4208859866" sldId="279"/>
            <ac:spMk id="2" creationId="{2D3A8960-ECB0-47AA-802B-6ADD149AFDED}"/>
          </ac:spMkLst>
        </pc:spChg>
        <pc:spChg chg="del mod ord">
          <ac:chgData name="Paul Bloemers" userId="fe3832ff3b233e04" providerId="LiveId" clId="{5E068315-6531-4D67-88FA-70E4086B8EF4}" dt="2021-12-11T10:08:13.400" v="242" actId="700"/>
          <ac:spMkLst>
            <pc:docMk/>
            <pc:sldMk cId="4208859866" sldId="279"/>
            <ac:spMk id="3" creationId="{699069CD-CE1D-4E83-9C99-6C1F2AA3EFA9}"/>
          </ac:spMkLst>
        </pc:spChg>
        <pc:spChg chg="add del mod ord">
          <ac:chgData name="Paul Bloemers" userId="fe3832ff3b233e04" providerId="LiveId" clId="{5E068315-6531-4D67-88FA-70E4086B8EF4}" dt="2021-12-11T10:08:22.425" v="243" actId="700"/>
          <ac:spMkLst>
            <pc:docMk/>
            <pc:sldMk cId="4208859866" sldId="279"/>
            <ac:spMk id="4" creationId="{562245E0-3888-400F-B301-ED01D3FFBEFD}"/>
          </ac:spMkLst>
        </pc:spChg>
        <pc:spChg chg="add del mod ord">
          <ac:chgData name="Paul Bloemers" userId="fe3832ff3b233e04" providerId="LiveId" clId="{5E068315-6531-4D67-88FA-70E4086B8EF4}" dt="2021-12-11T10:08:22.425" v="243" actId="700"/>
          <ac:spMkLst>
            <pc:docMk/>
            <pc:sldMk cId="4208859866" sldId="279"/>
            <ac:spMk id="5" creationId="{03D3D92E-3288-4D2B-A7DE-B6536E7CDD8B}"/>
          </ac:spMkLst>
        </pc:spChg>
        <pc:spChg chg="add mod ord">
          <ac:chgData name="Paul Bloemers" userId="fe3832ff3b233e04" providerId="LiveId" clId="{5E068315-6531-4D67-88FA-70E4086B8EF4}" dt="2021-12-11T12:52:46.759" v="2250"/>
          <ac:spMkLst>
            <pc:docMk/>
            <pc:sldMk cId="4208859866" sldId="279"/>
            <ac:spMk id="6" creationId="{D5D54786-8CE4-43AB-B141-E3AA2EA56832}"/>
          </ac:spMkLst>
        </pc:spChg>
        <pc:spChg chg="add del mod ord">
          <ac:chgData name="Paul Bloemers" userId="fe3832ff3b233e04" providerId="LiveId" clId="{5E068315-6531-4D67-88FA-70E4086B8EF4}" dt="2021-12-11T10:32:58.811" v="713" actId="700"/>
          <ac:spMkLst>
            <pc:docMk/>
            <pc:sldMk cId="4208859866" sldId="279"/>
            <ac:spMk id="7" creationId="{BE762152-779F-456B-BB67-46CF4C7CF575}"/>
          </ac:spMkLst>
        </pc:spChg>
        <pc:spChg chg="add del mod ord">
          <ac:chgData name="Paul Bloemers" userId="fe3832ff3b233e04" providerId="LiveId" clId="{5E068315-6531-4D67-88FA-70E4086B8EF4}" dt="2021-12-11T10:32:58.811" v="713" actId="700"/>
          <ac:spMkLst>
            <pc:docMk/>
            <pc:sldMk cId="4208859866" sldId="279"/>
            <ac:spMk id="8" creationId="{F9AE5A21-DDC9-45F6-9037-7D7C53C19963}"/>
          </ac:spMkLst>
        </pc:spChg>
        <pc:spChg chg="add mod ord">
          <ac:chgData name="Paul Bloemers" userId="fe3832ff3b233e04" providerId="LiveId" clId="{5E068315-6531-4D67-88FA-70E4086B8EF4}" dt="2021-12-11T12:52:46.759" v="2250"/>
          <ac:spMkLst>
            <pc:docMk/>
            <pc:sldMk cId="4208859866" sldId="279"/>
            <ac:spMk id="9" creationId="{26554927-59B8-42EC-BFF3-B01144A5F0E3}"/>
          </ac:spMkLst>
        </pc:spChg>
        <pc:spChg chg="add mod ord">
          <ac:chgData name="Paul Bloemers" userId="fe3832ff3b233e04" providerId="LiveId" clId="{5E068315-6531-4D67-88FA-70E4086B8EF4}" dt="2021-12-11T12:52:46.759" v="2250"/>
          <ac:spMkLst>
            <pc:docMk/>
            <pc:sldMk cId="4208859866" sldId="279"/>
            <ac:spMk id="10" creationId="{01B46182-B59F-4499-B1E2-BB38B1F9C6FB}"/>
          </ac:spMkLst>
        </pc:spChg>
        <pc:picChg chg="add mod ord">
          <ac:chgData name="Paul Bloemers" userId="fe3832ff3b233e04" providerId="LiveId" clId="{5E068315-6531-4D67-88FA-70E4086B8EF4}" dt="2021-12-11T11:14:19.323" v="1626" actId="167"/>
          <ac:picMkLst>
            <pc:docMk/>
            <pc:sldMk cId="4208859866" sldId="279"/>
            <ac:picMk id="11" creationId="{747BD144-98DE-4A97-A477-9C66BDB9EEB5}"/>
          </ac:picMkLst>
        </pc:picChg>
      </pc:sldChg>
      <pc:sldChg chg="addSp delSp modSp new mod modClrScheme modAnim chgLayout">
        <pc:chgData name="Paul Bloemers" userId="fe3832ff3b233e04" providerId="LiveId" clId="{5E068315-6531-4D67-88FA-70E4086B8EF4}" dt="2021-12-11T12:52:46.759" v="2250"/>
        <pc:sldMkLst>
          <pc:docMk/>
          <pc:sldMk cId="3952172971" sldId="280"/>
        </pc:sldMkLst>
        <pc:spChg chg="del mod ord">
          <ac:chgData name="Paul Bloemers" userId="fe3832ff3b233e04" providerId="LiveId" clId="{5E068315-6531-4D67-88FA-70E4086B8EF4}" dt="2021-12-11T11:44:01.126" v="1642" actId="700"/>
          <ac:spMkLst>
            <pc:docMk/>
            <pc:sldMk cId="3952172971" sldId="280"/>
            <ac:spMk id="2" creationId="{0D053DEF-7051-40AE-9EFC-4680BCB1F2EB}"/>
          </ac:spMkLst>
        </pc:spChg>
        <pc:spChg chg="del mod ord">
          <ac:chgData name="Paul Bloemers" userId="fe3832ff3b233e04" providerId="LiveId" clId="{5E068315-6531-4D67-88FA-70E4086B8EF4}" dt="2021-12-11T11:44:01.126" v="1642" actId="700"/>
          <ac:spMkLst>
            <pc:docMk/>
            <pc:sldMk cId="3952172971" sldId="280"/>
            <ac:spMk id="3" creationId="{6B6648E9-5ED4-4AA4-8DDB-E96CEBEAB840}"/>
          </ac:spMkLst>
        </pc:spChg>
        <pc:spChg chg="del mod ord">
          <ac:chgData name="Paul Bloemers" userId="fe3832ff3b233e04" providerId="LiveId" clId="{5E068315-6531-4D67-88FA-70E4086B8EF4}" dt="2021-12-11T11:44:01.126" v="1642" actId="700"/>
          <ac:spMkLst>
            <pc:docMk/>
            <pc:sldMk cId="3952172971" sldId="280"/>
            <ac:spMk id="4" creationId="{D64108A8-B528-4C27-9D80-BC3BF2AF24CC}"/>
          </ac:spMkLst>
        </pc:spChg>
        <pc:spChg chg="add del mod ord">
          <ac:chgData name="Paul Bloemers" userId="fe3832ff3b233e04" providerId="LiveId" clId="{5E068315-6531-4D67-88FA-70E4086B8EF4}" dt="2021-12-11T11:44:04.493" v="1643" actId="700"/>
          <ac:spMkLst>
            <pc:docMk/>
            <pc:sldMk cId="3952172971" sldId="280"/>
            <ac:spMk id="5" creationId="{A060E41C-DF04-48ED-92D6-EC369AF289EE}"/>
          </ac:spMkLst>
        </pc:spChg>
        <pc:spChg chg="add del mod ord">
          <ac:chgData name="Paul Bloemers" userId="fe3832ff3b233e04" providerId="LiveId" clId="{5E068315-6531-4D67-88FA-70E4086B8EF4}" dt="2021-12-11T11:44:04.493" v="1643" actId="700"/>
          <ac:spMkLst>
            <pc:docMk/>
            <pc:sldMk cId="3952172971" sldId="280"/>
            <ac:spMk id="6" creationId="{85398125-5AD9-4C3E-AAFE-81359E8246E0}"/>
          </ac:spMkLst>
        </pc:spChg>
        <pc:spChg chg="add del mod ord">
          <ac:chgData name="Paul Bloemers" userId="fe3832ff3b233e04" providerId="LiveId" clId="{5E068315-6531-4D67-88FA-70E4086B8EF4}" dt="2021-12-11T11:44:04.493" v="1643" actId="700"/>
          <ac:spMkLst>
            <pc:docMk/>
            <pc:sldMk cId="3952172971" sldId="280"/>
            <ac:spMk id="7" creationId="{5576C062-18E8-4E93-9C57-A2385BF3395E}"/>
          </ac:spMkLst>
        </pc:spChg>
        <pc:spChg chg="add del mod ord">
          <ac:chgData name="Paul Bloemers" userId="fe3832ff3b233e04" providerId="LiveId" clId="{5E068315-6531-4D67-88FA-70E4086B8EF4}" dt="2021-12-11T11:44:04.493" v="1643" actId="700"/>
          <ac:spMkLst>
            <pc:docMk/>
            <pc:sldMk cId="3952172971" sldId="280"/>
            <ac:spMk id="8" creationId="{0A5FDAF1-A310-499D-9BDC-CAD04CB005B3}"/>
          </ac:spMkLst>
        </pc:spChg>
        <pc:spChg chg="add del mod ord">
          <ac:chgData name="Paul Bloemers" userId="fe3832ff3b233e04" providerId="LiveId" clId="{5E068315-6531-4D67-88FA-70E4086B8EF4}" dt="2021-12-11T11:44:04.493" v="1643" actId="700"/>
          <ac:spMkLst>
            <pc:docMk/>
            <pc:sldMk cId="3952172971" sldId="280"/>
            <ac:spMk id="9" creationId="{A9809905-AD4D-4181-B8DC-FF8531D4CDB2}"/>
          </ac:spMkLst>
        </pc:spChg>
        <pc:spChg chg="add mod ord">
          <ac:chgData name="Paul Bloemers" userId="fe3832ff3b233e04" providerId="LiveId" clId="{5E068315-6531-4D67-88FA-70E4086B8EF4}" dt="2021-12-11T12:52:46.759" v="2250"/>
          <ac:spMkLst>
            <pc:docMk/>
            <pc:sldMk cId="3952172971" sldId="280"/>
            <ac:spMk id="10" creationId="{7654C337-4B66-4765-A1BC-E2749FDE92DB}"/>
          </ac:spMkLst>
        </pc:spChg>
        <pc:spChg chg="add del mod ord">
          <ac:chgData name="Paul Bloemers" userId="fe3832ff3b233e04" providerId="LiveId" clId="{5E068315-6531-4D67-88FA-70E4086B8EF4}" dt="2021-12-11T11:46:41.340" v="1670" actId="700"/>
          <ac:spMkLst>
            <pc:docMk/>
            <pc:sldMk cId="3952172971" sldId="280"/>
            <ac:spMk id="11" creationId="{E51E4CE4-433A-40D1-8959-A5654DD9F94A}"/>
          </ac:spMkLst>
        </pc:spChg>
        <pc:spChg chg="add del mod ord">
          <ac:chgData name="Paul Bloemers" userId="fe3832ff3b233e04" providerId="LiveId" clId="{5E068315-6531-4D67-88FA-70E4086B8EF4}" dt="2021-12-11T11:44:07.921" v="1644" actId="478"/>
          <ac:spMkLst>
            <pc:docMk/>
            <pc:sldMk cId="3952172971" sldId="280"/>
            <ac:spMk id="12" creationId="{684B7727-4CC8-4841-923C-41899367993F}"/>
          </ac:spMkLst>
        </pc:spChg>
        <pc:spChg chg="add mod ord">
          <ac:chgData name="Paul Bloemers" userId="fe3832ff3b233e04" providerId="LiveId" clId="{5E068315-6531-4D67-88FA-70E4086B8EF4}" dt="2021-12-11T11:49:59.360" v="1912" actId="20577"/>
          <ac:spMkLst>
            <pc:docMk/>
            <pc:sldMk cId="3952172971" sldId="280"/>
            <ac:spMk id="14" creationId="{85E08C27-9BC4-423F-A926-C12A30B525AC}"/>
          </ac:spMkLst>
        </pc:spChg>
        <pc:graphicFrameChg chg="add mod">
          <ac:chgData name="Paul Bloemers" userId="fe3832ff3b233e04" providerId="LiveId" clId="{5E068315-6531-4D67-88FA-70E4086B8EF4}" dt="2021-12-11T11:47:02.685" v="1675" actId="1076"/>
          <ac:graphicFrameMkLst>
            <pc:docMk/>
            <pc:sldMk cId="3952172971" sldId="280"/>
            <ac:graphicFrameMk id="13" creationId="{2172CD88-BE0E-4034-8D4D-8D7D68D7EA8C}"/>
          </ac:graphicFrameMkLst>
        </pc:graphicFrameChg>
      </pc:sldChg>
    </pc:docChg>
  </pc:docChgLst>
  <pc:docChgLst>
    <pc:chgData name="Paul Bloemers" userId="fe3832ff3b233e04" providerId="LiveId" clId="{BF306DED-1F9F-4E12-82F5-D1CF564E729E}"/>
    <pc:docChg chg="undo custSel modSld">
      <pc:chgData name="Paul Bloemers" userId="fe3832ff3b233e04" providerId="LiveId" clId="{BF306DED-1F9F-4E12-82F5-D1CF564E729E}" dt="2022-01-11T12:43:13.892" v="52"/>
      <pc:docMkLst>
        <pc:docMk/>
      </pc:docMkLst>
      <pc:sldChg chg="addSp modSp mod modAnim">
        <pc:chgData name="Paul Bloemers" userId="fe3832ff3b233e04" providerId="LiveId" clId="{BF306DED-1F9F-4E12-82F5-D1CF564E729E}" dt="2022-01-11T12:43:13.892" v="52"/>
        <pc:sldMkLst>
          <pc:docMk/>
          <pc:sldMk cId="2516466044" sldId="267"/>
        </pc:sldMkLst>
        <pc:spChg chg="add mod">
          <ac:chgData name="Paul Bloemers" userId="fe3832ff3b233e04" providerId="LiveId" clId="{BF306DED-1F9F-4E12-82F5-D1CF564E729E}" dt="2022-01-11T12:43:03.915" v="51" actId="113"/>
          <ac:spMkLst>
            <pc:docMk/>
            <pc:sldMk cId="2516466044" sldId="267"/>
            <ac:spMk id="3" creationId="{E402FEF6-81B9-4D1C-86CA-E79B2992EB01}"/>
          </ac:spMkLst>
        </pc:spChg>
      </pc:sldChg>
    </pc:docChg>
  </pc:docChgLst>
  <pc:docChgLst>
    <pc:chgData name="Paul Bloemers" userId="fe3832ff3b233e04" providerId="LiveId" clId="{3F01684C-9EFF-441A-8E14-2EC6F6691FFF}"/>
    <pc:docChg chg="modSld">
      <pc:chgData name="Paul Bloemers" userId="fe3832ff3b233e04" providerId="LiveId" clId="{3F01684C-9EFF-441A-8E14-2EC6F6691FFF}" dt="2023-08-27T09:23:01.614" v="59" actId="20577"/>
      <pc:docMkLst>
        <pc:docMk/>
      </pc:docMkLst>
      <pc:sldChg chg="modSp">
        <pc:chgData name="Paul Bloemers" userId="fe3832ff3b233e04" providerId="LiveId" clId="{3F01684C-9EFF-441A-8E14-2EC6F6691FFF}" dt="2023-08-27T09:23:01.614" v="59" actId="20577"/>
        <pc:sldMkLst>
          <pc:docMk/>
          <pc:sldMk cId="233531319" sldId="277"/>
        </pc:sldMkLst>
        <pc:spChg chg="mod">
          <ac:chgData name="Paul Bloemers" userId="fe3832ff3b233e04" providerId="LiveId" clId="{3F01684C-9EFF-441A-8E14-2EC6F6691FFF}" dt="2023-08-27T09:23:01.614" v="59" actId="20577"/>
          <ac:spMkLst>
            <pc:docMk/>
            <pc:sldMk cId="233531319" sldId="277"/>
            <ac:spMk id="3" creationId="{23D45864-6516-4545-B4D1-89DF10734A3D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_sync\Downloads\(11-12-21)_Bancaire_rente_op_consumptief_krediet_en_overige_leningen_aan_huishoudens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655725255835254E-2"/>
          <c:y val="0.19994997901764081"/>
          <c:w val="0.94739595516155417"/>
          <c:h val="0.72463239833934734"/>
        </c:manualLayout>
      </c:layout>
      <c:lineChart>
        <c:grouping val="standard"/>
        <c:varyColors val="0"/>
        <c:ser>
          <c:idx val="0"/>
          <c:order val="0"/>
          <c:tx>
            <c:strRef>
              <c:f>'(11-12-21)_Bancaire_rente_op_co'!$B$1</c:f>
              <c:strCache>
                <c:ptCount val="1"/>
                <c:pt idx="0">
                  <c:v>Consumptief krediet</c:v>
                </c:pt>
              </c:strCache>
            </c:strRef>
          </c:tx>
          <c:spPr>
            <a:ln w="22225" cap="rnd">
              <a:solidFill>
                <a:srgbClr val="4C7FB4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numRef>
              <c:f>'(11-12-21)_Bancaire_rente_op_co'!$A$2:$A$227</c:f>
              <c:numCache>
                <c:formatCode>mmm\-yy</c:formatCode>
                <c:ptCount val="226"/>
                <c:pt idx="0">
                  <c:v>37622</c:v>
                </c:pt>
                <c:pt idx="1">
                  <c:v>37653</c:v>
                </c:pt>
                <c:pt idx="2">
                  <c:v>37681</c:v>
                </c:pt>
                <c:pt idx="3">
                  <c:v>37712</c:v>
                </c:pt>
                <c:pt idx="4">
                  <c:v>37742</c:v>
                </c:pt>
                <c:pt idx="5">
                  <c:v>37773</c:v>
                </c:pt>
                <c:pt idx="6">
                  <c:v>37803</c:v>
                </c:pt>
                <c:pt idx="7">
                  <c:v>37834</c:v>
                </c:pt>
                <c:pt idx="8">
                  <c:v>37865</c:v>
                </c:pt>
                <c:pt idx="9">
                  <c:v>37895</c:v>
                </c:pt>
                <c:pt idx="10">
                  <c:v>37926</c:v>
                </c:pt>
                <c:pt idx="11">
                  <c:v>37956</c:v>
                </c:pt>
                <c:pt idx="12">
                  <c:v>37987</c:v>
                </c:pt>
                <c:pt idx="13">
                  <c:v>38018</c:v>
                </c:pt>
                <c:pt idx="14">
                  <c:v>38047</c:v>
                </c:pt>
                <c:pt idx="15">
                  <c:v>38078</c:v>
                </c:pt>
                <c:pt idx="16">
                  <c:v>38108</c:v>
                </c:pt>
                <c:pt idx="17">
                  <c:v>38139</c:v>
                </c:pt>
                <c:pt idx="18">
                  <c:v>38169</c:v>
                </c:pt>
                <c:pt idx="19">
                  <c:v>38200</c:v>
                </c:pt>
                <c:pt idx="20">
                  <c:v>38231</c:v>
                </c:pt>
                <c:pt idx="21">
                  <c:v>38261</c:v>
                </c:pt>
                <c:pt idx="22">
                  <c:v>38292</c:v>
                </c:pt>
                <c:pt idx="23">
                  <c:v>38322</c:v>
                </c:pt>
                <c:pt idx="24">
                  <c:v>38353</c:v>
                </c:pt>
                <c:pt idx="25">
                  <c:v>38384</c:v>
                </c:pt>
                <c:pt idx="26">
                  <c:v>38412</c:v>
                </c:pt>
                <c:pt idx="27">
                  <c:v>38443</c:v>
                </c:pt>
                <c:pt idx="28">
                  <c:v>38473</c:v>
                </c:pt>
                <c:pt idx="29">
                  <c:v>38504</c:v>
                </c:pt>
                <c:pt idx="30">
                  <c:v>38534</c:v>
                </c:pt>
                <c:pt idx="31">
                  <c:v>38565</c:v>
                </c:pt>
                <c:pt idx="32">
                  <c:v>38596</c:v>
                </c:pt>
                <c:pt idx="33">
                  <c:v>38626</c:v>
                </c:pt>
                <c:pt idx="34">
                  <c:v>38657</c:v>
                </c:pt>
                <c:pt idx="35">
                  <c:v>38687</c:v>
                </c:pt>
                <c:pt idx="36">
                  <c:v>38718</c:v>
                </c:pt>
                <c:pt idx="37">
                  <c:v>38749</c:v>
                </c:pt>
                <c:pt idx="38">
                  <c:v>38777</c:v>
                </c:pt>
                <c:pt idx="39">
                  <c:v>38808</c:v>
                </c:pt>
                <c:pt idx="40">
                  <c:v>38838</c:v>
                </c:pt>
                <c:pt idx="41">
                  <c:v>38869</c:v>
                </c:pt>
                <c:pt idx="42">
                  <c:v>38899</c:v>
                </c:pt>
                <c:pt idx="43">
                  <c:v>38930</c:v>
                </c:pt>
                <c:pt idx="44">
                  <c:v>38961</c:v>
                </c:pt>
                <c:pt idx="45">
                  <c:v>38991</c:v>
                </c:pt>
                <c:pt idx="46">
                  <c:v>39022</c:v>
                </c:pt>
                <c:pt idx="47">
                  <c:v>39052</c:v>
                </c:pt>
                <c:pt idx="48">
                  <c:v>39083</c:v>
                </c:pt>
                <c:pt idx="49">
                  <c:v>39114</c:v>
                </c:pt>
                <c:pt idx="50">
                  <c:v>39142</c:v>
                </c:pt>
                <c:pt idx="51">
                  <c:v>39173</c:v>
                </c:pt>
                <c:pt idx="52">
                  <c:v>39203</c:v>
                </c:pt>
                <c:pt idx="53">
                  <c:v>39234</c:v>
                </c:pt>
                <c:pt idx="54">
                  <c:v>39264</c:v>
                </c:pt>
                <c:pt idx="55">
                  <c:v>39295</c:v>
                </c:pt>
                <c:pt idx="56">
                  <c:v>39326</c:v>
                </c:pt>
                <c:pt idx="57">
                  <c:v>39356</c:v>
                </c:pt>
                <c:pt idx="58">
                  <c:v>39387</c:v>
                </c:pt>
                <c:pt idx="59">
                  <c:v>39417</c:v>
                </c:pt>
                <c:pt idx="60">
                  <c:v>39448</c:v>
                </c:pt>
                <c:pt idx="61">
                  <c:v>39479</c:v>
                </c:pt>
                <c:pt idx="62">
                  <c:v>39508</c:v>
                </c:pt>
                <c:pt idx="63">
                  <c:v>39539</c:v>
                </c:pt>
                <c:pt idx="64">
                  <c:v>39569</c:v>
                </c:pt>
                <c:pt idx="65">
                  <c:v>39600</c:v>
                </c:pt>
                <c:pt idx="66">
                  <c:v>39630</c:v>
                </c:pt>
                <c:pt idx="67">
                  <c:v>39661</c:v>
                </c:pt>
                <c:pt idx="68">
                  <c:v>39692</c:v>
                </c:pt>
                <c:pt idx="69">
                  <c:v>39722</c:v>
                </c:pt>
                <c:pt idx="70">
                  <c:v>39753</c:v>
                </c:pt>
                <c:pt idx="71">
                  <c:v>39783</c:v>
                </c:pt>
                <c:pt idx="72">
                  <c:v>39814</c:v>
                </c:pt>
                <c:pt idx="73">
                  <c:v>39845</c:v>
                </c:pt>
                <c:pt idx="74">
                  <c:v>39873</c:v>
                </c:pt>
                <c:pt idx="75">
                  <c:v>39904</c:v>
                </c:pt>
                <c:pt idx="76">
                  <c:v>39934</c:v>
                </c:pt>
                <c:pt idx="77">
                  <c:v>39965</c:v>
                </c:pt>
                <c:pt idx="78">
                  <c:v>39995</c:v>
                </c:pt>
                <c:pt idx="79">
                  <c:v>40026</c:v>
                </c:pt>
                <c:pt idx="80">
                  <c:v>40057</c:v>
                </c:pt>
                <c:pt idx="81">
                  <c:v>40087</c:v>
                </c:pt>
                <c:pt idx="82">
                  <c:v>40118</c:v>
                </c:pt>
                <c:pt idx="83">
                  <c:v>40148</c:v>
                </c:pt>
                <c:pt idx="84">
                  <c:v>40179</c:v>
                </c:pt>
                <c:pt idx="85">
                  <c:v>40210</c:v>
                </c:pt>
                <c:pt idx="86">
                  <c:v>40238</c:v>
                </c:pt>
                <c:pt idx="87">
                  <c:v>40269</c:v>
                </c:pt>
                <c:pt idx="88">
                  <c:v>40299</c:v>
                </c:pt>
                <c:pt idx="89">
                  <c:v>40330</c:v>
                </c:pt>
                <c:pt idx="90">
                  <c:v>40360</c:v>
                </c:pt>
                <c:pt idx="91">
                  <c:v>40391</c:v>
                </c:pt>
                <c:pt idx="92">
                  <c:v>40422</c:v>
                </c:pt>
                <c:pt idx="93">
                  <c:v>40452</c:v>
                </c:pt>
                <c:pt idx="94">
                  <c:v>40483</c:v>
                </c:pt>
                <c:pt idx="95">
                  <c:v>40513</c:v>
                </c:pt>
                <c:pt idx="96">
                  <c:v>40544</c:v>
                </c:pt>
                <c:pt idx="97">
                  <c:v>40575</c:v>
                </c:pt>
                <c:pt idx="98">
                  <c:v>40603</c:v>
                </c:pt>
                <c:pt idx="99">
                  <c:v>40634</c:v>
                </c:pt>
                <c:pt idx="100">
                  <c:v>40664</c:v>
                </c:pt>
                <c:pt idx="101">
                  <c:v>40695</c:v>
                </c:pt>
                <c:pt idx="102">
                  <c:v>40725</c:v>
                </c:pt>
                <c:pt idx="103">
                  <c:v>40756</c:v>
                </c:pt>
                <c:pt idx="104">
                  <c:v>40787</c:v>
                </c:pt>
                <c:pt idx="105">
                  <c:v>40817</c:v>
                </c:pt>
                <c:pt idx="106">
                  <c:v>40848</c:v>
                </c:pt>
                <c:pt idx="107">
                  <c:v>40878</c:v>
                </c:pt>
                <c:pt idx="108">
                  <c:v>40909</c:v>
                </c:pt>
                <c:pt idx="109">
                  <c:v>40940</c:v>
                </c:pt>
                <c:pt idx="110">
                  <c:v>40969</c:v>
                </c:pt>
                <c:pt idx="111">
                  <c:v>41000</c:v>
                </c:pt>
                <c:pt idx="112">
                  <c:v>41030</c:v>
                </c:pt>
                <c:pt idx="113">
                  <c:v>41061</c:v>
                </c:pt>
                <c:pt idx="114">
                  <c:v>41091</c:v>
                </c:pt>
                <c:pt idx="115">
                  <c:v>41122</c:v>
                </c:pt>
                <c:pt idx="116">
                  <c:v>41153</c:v>
                </c:pt>
                <c:pt idx="117">
                  <c:v>41183</c:v>
                </c:pt>
                <c:pt idx="118">
                  <c:v>41214</c:v>
                </c:pt>
                <c:pt idx="119">
                  <c:v>41244</c:v>
                </c:pt>
                <c:pt idx="120">
                  <c:v>41275</c:v>
                </c:pt>
                <c:pt idx="121">
                  <c:v>41306</c:v>
                </c:pt>
                <c:pt idx="122">
                  <c:v>41334</c:v>
                </c:pt>
                <c:pt idx="123">
                  <c:v>41365</c:v>
                </c:pt>
                <c:pt idx="124">
                  <c:v>41395</c:v>
                </c:pt>
                <c:pt idx="125">
                  <c:v>41426</c:v>
                </c:pt>
                <c:pt idx="126">
                  <c:v>41456</c:v>
                </c:pt>
                <c:pt idx="127">
                  <c:v>41487</c:v>
                </c:pt>
                <c:pt idx="128">
                  <c:v>41518</c:v>
                </c:pt>
                <c:pt idx="129">
                  <c:v>41548</c:v>
                </c:pt>
                <c:pt idx="130">
                  <c:v>41579</c:v>
                </c:pt>
                <c:pt idx="131">
                  <c:v>41609</c:v>
                </c:pt>
                <c:pt idx="132">
                  <c:v>41640</c:v>
                </c:pt>
                <c:pt idx="133">
                  <c:v>41671</c:v>
                </c:pt>
                <c:pt idx="134">
                  <c:v>41699</c:v>
                </c:pt>
                <c:pt idx="135">
                  <c:v>41730</c:v>
                </c:pt>
                <c:pt idx="136">
                  <c:v>41760</c:v>
                </c:pt>
                <c:pt idx="137">
                  <c:v>41791</c:v>
                </c:pt>
                <c:pt idx="138">
                  <c:v>41821</c:v>
                </c:pt>
                <c:pt idx="139">
                  <c:v>41852</c:v>
                </c:pt>
                <c:pt idx="140">
                  <c:v>41883</c:v>
                </c:pt>
                <c:pt idx="141">
                  <c:v>41913</c:v>
                </c:pt>
                <c:pt idx="142">
                  <c:v>41944</c:v>
                </c:pt>
                <c:pt idx="143">
                  <c:v>41974</c:v>
                </c:pt>
                <c:pt idx="144">
                  <c:v>42005</c:v>
                </c:pt>
                <c:pt idx="145">
                  <c:v>42036</c:v>
                </c:pt>
                <c:pt idx="146">
                  <c:v>42064</c:v>
                </c:pt>
                <c:pt idx="147">
                  <c:v>42095</c:v>
                </c:pt>
                <c:pt idx="148">
                  <c:v>42125</c:v>
                </c:pt>
                <c:pt idx="149">
                  <c:v>42156</c:v>
                </c:pt>
                <c:pt idx="150">
                  <c:v>42186</c:v>
                </c:pt>
                <c:pt idx="151">
                  <c:v>42217</c:v>
                </c:pt>
                <c:pt idx="152">
                  <c:v>42248</c:v>
                </c:pt>
                <c:pt idx="153">
                  <c:v>42278</c:v>
                </c:pt>
                <c:pt idx="154">
                  <c:v>42309</c:v>
                </c:pt>
                <c:pt idx="155">
                  <c:v>42339</c:v>
                </c:pt>
                <c:pt idx="156">
                  <c:v>42370</c:v>
                </c:pt>
                <c:pt idx="157">
                  <c:v>42401</c:v>
                </c:pt>
                <c:pt idx="158">
                  <c:v>42430</c:v>
                </c:pt>
                <c:pt idx="159">
                  <c:v>42461</c:v>
                </c:pt>
                <c:pt idx="160">
                  <c:v>42491</c:v>
                </c:pt>
                <c:pt idx="161">
                  <c:v>42522</c:v>
                </c:pt>
                <c:pt idx="162">
                  <c:v>42552</c:v>
                </c:pt>
                <c:pt idx="163">
                  <c:v>42583</c:v>
                </c:pt>
                <c:pt idx="164">
                  <c:v>42614</c:v>
                </c:pt>
                <c:pt idx="165">
                  <c:v>42644</c:v>
                </c:pt>
                <c:pt idx="166">
                  <c:v>42675</c:v>
                </c:pt>
                <c:pt idx="167">
                  <c:v>42705</c:v>
                </c:pt>
                <c:pt idx="168">
                  <c:v>42736</c:v>
                </c:pt>
                <c:pt idx="169">
                  <c:v>42767</c:v>
                </c:pt>
                <c:pt idx="170">
                  <c:v>42795</c:v>
                </c:pt>
                <c:pt idx="171">
                  <c:v>42826</c:v>
                </c:pt>
                <c:pt idx="172">
                  <c:v>42856</c:v>
                </c:pt>
                <c:pt idx="173">
                  <c:v>42887</c:v>
                </c:pt>
                <c:pt idx="174">
                  <c:v>42917</c:v>
                </c:pt>
                <c:pt idx="175">
                  <c:v>42948</c:v>
                </c:pt>
                <c:pt idx="176">
                  <c:v>42979</c:v>
                </c:pt>
                <c:pt idx="177">
                  <c:v>43009</c:v>
                </c:pt>
                <c:pt idx="178">
                  <c:v>43040</c:v>
                </c:pt>
                <c:pt idx="179">
                  <c:v>43070</c:v>
                </c:pt>
                <c:pt idx="180">
                  <c:v>43101</c:v>
                </c:pt>
                <c:pt idx="181">
                  <c:v>43132</c:v>
                </c:pt>
                <c:pt idx="182">
                  <c:v>43160</c:v>
                </c:pt>
                <c:pt idx="183">
                  <c:v>43191</c:v>
                </c:pt>
                <c:pt idx="184">
                  <c:v>43221</c:v>
                </c:pt>
                <c:pt idx="185">
                  <c:v>43252</c:v>
                </c:pt>
                <c:pt idx="186">
                  <c:v>43282</c:v>
                </c:pt>
                <c:pt idx="187">
                  <c:v>43313</c:v>
                </c:pt>
                <c:pt idx="188">
                  <c:v>43344</c:v>
                </c:pt>
                <c:pt idx="189">
                  <c:v>43374</c:v>
                </c:pt>
                <c:pt idx="190">
                  <c:v>43405</c:v>
                </c:pt>
                <c:pt idx="191">
                  <c:v>43435</c:v>
                </c:pt>
                <c:pt idx="192">
                  <c:v>43466</c:v>
                </c:pt>
                <c:pt idx="193">
                  <c:v>43497</c:v>
                </c:pt>
                <c:pt idx="194">
                  <c:v>43525</c:v>
                </c:pt>
                <c:pt idx="195">
                  <c:v>43556</c:v>
                </c:pt>
                <c:pt idx="196">
                  <c:v>43586</c:v>
                </c:pt>
                <c:pt idx="197">
                  <c:v>43617</c:v>
                </c:pt>
                <c:pt idx="198">
                  <c:v>43647</c:v>
                </c:pt>
                <c:pt idx="199">
                  <c:v>43678</c:v>
                </c:pt>
                <c:pt idx="200">
                  <c:v>43709</c:v>
                </c:pt>
                <c:pt idx="201">
                  <c:v>43739</c:v>
                </c:pt>
                <c:pt idx="202">
                  <c:v>43770</c:v>
                </c:pt>
                <c:pt idx="203">
                  <c:v>43800</c:v>
                </c:pt>
                <c:pt idx="204">
                  <c:v>43831</c:v>
                </c:pt>
                <c:pt idx="205">
                  <c:v>43862</c:v>
                </c:pt>
                <c:pt idx="206">
                  <c:v>43891</c:v>
                </c:pt>
                <c:pt idx="207">
                  <c:v>43922</c:v>
                </c:pt>
                <c:pt idx="208">
                  <c:v>43952</c:v>
                </c:pt>
                <c:pt idx="209">
                  <c:v>43983</c:v>
                </c:pt>
                <c:pt idx="210">
                  <c:v>44013</c:v>
                </c:pt>
                <c:pt idx="211">
                  <c:v>44044</c:v>
                </c:pt>
                <c:pt idx="212">
                  <c:v>44075</c:v>
                </c:pt>
                <c:pt idx="213">
                  <c:v>44105</c:v>
                </c:pt>
                <c:pt idx="214">
                  <c:v>44136</c:v>
                </c:pt>
                <c:pt idx="215">
                  <c:v>44166</c:v>
                </c:pt>
                <c:pt idx="216">
                  <c:v>44197</c:v>
                </c:pt>
                <c:pt idx="217">
                  <c:v>44228</c:v>
                </c:pt>
                <c:pt idx="218">
                  <c:v>44256</c:v>
                </c:pt>
                <c:pt idx="219">
                  <c:v>44287</c:v>
                </c:pt>
                <c:pt idx="220">
                  <c:v>44317</c:v>
                </c:pt>
                <c:pt idx="221">
                  <c:v>44348</c:v>
                </c:pt>
                <c:pt idx="222">
                  <c:v>44378</c:v>
                </c:pt>
                <c:pt idx="223">
                  <c:v>44409</c:v>
                </c:pt>
                <c:pt idx="224">
                  <c:v>44440</c:v>
                </c:pt>
                <c:pt idx="225">
                  <c:v>44470</c:v>
                </c:pt>
              </c:numCache>
            </c:numRef>
          </c:cat>
          <c:val>
            <c:numRef>
              <c:f>'(11-12-21)_Bancaire_rente_op_co'!$B$2:$B$227</c:f>
              <c:numCache>
                <c:formatCode>General</c:formatCode>
                <c:ptCount val="226"/>
                <c:pt idx="0">
                  <c:v>7.18</c:v>
                </c:pt>
                <c:pt idx="1">
                  <c:v>7.06</c:v>
                </c:pt>
                <c:pt idx="2">
                  <c:v>7.03</c:v>
                </c:pt>
                <c:pt idx="3">
                  <c:v>6.93</c:v>
                </c:pt>
                <c:pt idx="4">
                  <c:v>6.91</c:v>
                </c:pt>
                <c:pt idx="5">
                  <c:v>6.8</c:v>
                </c:pt>
                <c:pt idx="6">
                  <c:v>6.73</c:v>
                </c:pt>
                <c:pt idx="7">
                  <c:v>6.76</c:v>
                </c:pt>
                <c:pt idx="8">
                  <c:v>6.71</c:v>
                </c:pt>
                <c:pt idx="9">
                  <c:v>6.65</c:v>
                </c:pt>
                <c:pt idx="10">
                  <c:v>6.6</c:v>
                </c:pt>
                <c:pt idx="11">
                  <c:v>6.58</c:v>
                </c:pt>
                <c:pt idx="12">
                  <c:v>6.55</c:v>
                </c:pt>
                <c:pt idx="13">
                  <c:v>6.48</c:v>
                </c:pt>
                <c:pt idx="14">
                  <c:v>6.48</c:v>
                </c:pt>
                <c:pt idx="15">
                  <c:v>6.46</c:v>
                </c:pt>
                <c:pt idx="16">
                  <c:v>6.4</c:v>
                </c:pt>
                <c:pt idx="17">
                  <c:v>6.36</c:v>
                </c:pt>
                <c:pt idx="18">
                  <c:v>6.35</c:v>
                </c:pt>
                <c:pt idx="19">
                  <c:v>6.38</c:v>
                </c:pt>
                <c:pt idx="20">
                  <c:v>6.36</c:v>
                </c:pt>
                <c:pt idx="21">
                  <c:v>6.3</c:v>
                </c:pt>
                <c:pt idx="22">
                  <c:v>6.28</c:v>
                </c:pt>
                <c:pt idx="23">
                  <c:v>6.24</c:v>
                </c:pt>
                <c:pt idx="24">
                  <c:v>6.19</c:v>
                </c:pt>
                <c:pt idx="25">
                  <c:v>6.16</c:v>
                </c:pt>
                <c:pt idx="26">
                  <c:v>6.1</c:v>
                </c:pt>
                <c:pt idx="27">
                  <c:v>6.06</c:v>
                </c:pt>
                <c:pt idx="28">
                  <c:v>6.06</c:v>
                </c:pt>
                <c:pt idx="29">
                  <c:v>6.07</c:v>
                </c:pt>
                <c:pt idx="30">
                  <c:v>6.05</c:v>
                </c:pt>
                <c:pt idx="31">
                  <c:v>6.03</c:v>
                </c:pt>
                <c:pt idx="32">
                  <c:v>5.99</c:v>
                </c:pt>
                <c:pt idx="33">
                  <c:v>5.91</c:v>
                </c:pt>
                <c:pt idx="34">
                  <c:v>5.9</c:v>
                </c:pt>
                <c:pt idx="35">
                  <c:v>5.95</c:v>
                </c:pt>
                <c:pt idx="36">
                  <c:v>5.71</c:v>
                </c:pt>
                <c:pt idx="37">
                  <c:v>5.72</c:v>
                </c:pt>
                <c:pt idx="38">
                  <c:v>5.76</c:v>
                </c:pt>
                <c:pt idx="39">
                  <c:v>5.78</c:v>
                </c:pt>
                <c:pt idx="40">
                  <c:v>5.81</c:v>
                </c:pt>
                <c:pt idx="41">
                  <c:v>5.83</c:v>
                </c:pt>
                <c:pt idx="42">
                  <c:v>5.88</c:v>
                </c:pt>
                <c:pt idx="43">
                  <c:v>5.9</c:v>
                </c:pt>
                <c:pt idx="44">
                  <c:v>5.95</c:v>
                </c:pt>
                <c:pt idx="45">
                  <c:v>6.02</c:v>
                </c:pt>
                <c:pt idx="46">
                  <c:v>6.15</c:v>
                </c:pt>
                <c:pt idx="47">
                  <c:v>6.14</c:v>
                </c:pt>
                <c:pt idx="48">
                  <c:v>6.1</c:v>
                </c:pt>
                <c:pt idx="49">
                  <c:v>6.15</c:v>
                </c:pt>
                <c:pt idx="50">
                  <c:v>6.22</c:v>
                </c:pt>
                <c:pt idx="51">
                  <c:v>6.28</c:v>
                </c:pt>
                <c:pt idx="52">
                  <c:v>6.24</c:v>
                </c:pt>
                <c:pt idx="53">
                  <c:v>6.29</c:v>
                </c:pt>
                <c:pt idx="54">
                  <c:v>6.31</c:v>
                </c:pt>
                <c:pt idx="55">
                  <c:v>6.39</c:v>
                </c:pt>
                <c:pt idx="56">
                  <c:v>6.51</c:v>
                </c:pt>
                <c:pt idx="57">
                  <c:v>6.45</c:v>
                </c:pt>
                <c:pt idx="58">
                  <c:v>6.37</c:v>
                </c:pt>
                <c:pt idx="59">
                  <c:v>6.45</c:v>
                </c:pt>
                <c:pt idx="60">
                  <c:v>6.38</c:v>
                </c:pt>
                <c:pt idx="61">
                  <c:v>6.37</c:v>
                </c:pt>
                <c:pt idx="62">
                  <c:v>6.38</c:v>
                </c:pt>
                <c:pt idx="63">
                  <c:v>6.39</c:v>
                </c:pt>
                <c:pt idx="64">
                  <c:v>6.41</c:v>
                </c:pt>
                <c:pt idx="65">
                  <c:v>6.38</c:v>
                </c:pt>
                <c:pt idx="66">
                  <c:v>6.64</c:v>
                </c:pt>
                <c:pt idx="67">
                  <c:v>6.69</c:v>
                </c:pt>
                <c:pt idx="68">
                  <c:v>6.83</c:v>
                </c:pt>
                <c:pt idx="69">
                  <c:v>6.88</c:v>
                </c:pt>
                <c:pt idx="70">
                  <c:v>6.77</c:v>
                </c:pt>
                <c:pt idx="71">
                  <c:v>6.54</c:v>
                </c:pt>
                <c:pt idx="72">
                  <c:v>6.23</c:v>
                </c:pt>
                <c:pt idx="73">
                  <c:v>6.12</c:v>
                </c:pt>
                <c:pt idx="74">
                  <c:v>6.04</c:v>
                </c:pt>
                <c:pt idx="75">
                  <c:v>5.9</c:v>
                </c:pt>
                <c:pt idx="76">
                  <c:v>5.79</c:v>
                </c:pt>
                <c:pt idx="77">
                  <c:v>5.76</c:v>
                </c:pt>
                <c:pt idx="78">
                  <c:v>5.6</c:v>
                </c:pt>
                <c:pt idx="79">
                  <c:v>5.57</c:v>
                </c:pt>
                <c:pt idx="80">
                  <c:v>5.6</c:v>
                </c:pt>
                <c:pt idx="81">
                  <c:v>5.55</c:v>
                </c:pt>
                <c:pt idx="82">
                  <c:v>5.55</c:v>
                </c:pt>
                <c:pt idx="83">
                  <c:v>5.49</c:v>
                </c:pt>
                <c:pt idx="84">
                  <c:v>5.43</c:v>
                </c:pt>
                <c:pt idx="85">
                  <c:v>5.44</c:v>
                </c:pt>
                <c:pt idx="86">
                  <c:v>5.45</c:v>
                </c:pt>
                <c:pt idx="87">
                  <c:v>5.4</c:v>
                </c:pt>
                <c:pt idx="88">
                  <c:v>5.38</c:v>
                </c:pt>
                <c:pt idx="89">
                  <c:v>5.28</c:v>
                </c:pt>
                <c:pt idx="90">
                  <c:v>5.22</c:v>
                </c:pt>
                <c:pt idx="91">
                  <c:v>5.22</c:v>
                </c:pt>
                <c:pt idx="92">
                  <c:v>5.24</c:v>
                </c:pt>
                <c:pt idx="93">
                  <c:v>5.25</c:v>
                </c:pt>
                <c:pt idx="94">
                  <c:v>5.27</c:v>
                </c:pt>
                <c:pt idx="95">
                  <c:v>5.24</c:v>
                </c:pt>
                <c:pt idx="96">
                  <c:v>5.23</c:v>
                </c:pt>
                <c:pt idx="97">
                  <c:v>5.23</c:v>
                </c:pt>
                <c:pt idx="98">
                  <c:v>5.34</c:v>
                </c:pt>
                <c:pt idx="99">
                  <c:v>5.35</c:v>
                </c:pt>
                <c:pt idx="100">
                  <c:v>5.34</c:v>
                </c:pt>
                <c:pt idx="101">
                  <c:v>5.34</c:v>
                </c:pt>
                <c:pt idx="102">
                  <c:v>5.47</c:v>
                </c:pt>
                <c:pt idx="103">
                  <c:v>5.5</c:v>
                </c:pt>
                <c:pt idx="104">
                  <c:v>5.53</c:v>
                </c:pt>
                <c:pt idx="105">
                  <c:v>5.52</c:v>
                </c:pt>
                <c:pt idx="106">
                  <c:v>5.57</c:v>
                </c:pt>
                <c:pt idx="107">
                  <c:v>5.54</c:v>
                </c:pt>
                <c:pt idx="108">
                  <c:v>5.5</c:v>
                </c:pt>
                <c:pt idx="109">
                  <c:v>5.46</c:v>
                </c:pt>
                <c:pt idx="110">
                  <c:v>5.45</c:v>
                </c:pt>
                <c:pt idx="111">
                  <c:v>5.37</c:v>
                </c:pt>
                <c:pt idx="112">
                  <c:v>5.34</c:v>
                </c:pt>
                <c:pt idx="113">
                  <c:v>5.29</c:v>
                </c:pt>
                <c:pt idx="114">
                  <c:v>5.22</c:v>
                </c:pt>
                <c:pt idx="115">
                  <c:v>5.16</c:v>
                </c:pt>
                <c:pt idx="116">
                  <c:v>5.2</c:v>
                </c:pt>
                <c:pt idx="117">
                  <c:v>5.18</c:v>
                </c:pt>
                <c:pt idx="118">
                  <c:v>5.18</c:v>
                </c:pt>
                <c:pt idx="119">
                  <c:v>5.14</c:v>
                </c:pt>
                <c:pt idx="120">
                  <c:v>5.17</c:v>
                </c:pt>
                <c:pt idx="121">
                  <c:v>5.15</c:v>
                </c:pt>
                <c:pt idx="122">
                  <c:v>5.14</c:v>
                </c:pt>
                <c:pt idx="123">
                  <c:v>5.04</c:v>
                </c:pt>
                <c:pt idx="124">
                  <c:v>5.01</c:v>
                </c:pt>
                <c:pt idx="125">
                  <c:v>4.97</c:v>
                </c:pt>
                <c:pt idx="126">
                  <c:v>4.95</c:v>
                </c:pt>
                <c:pt idx="127">
                  <c:v>4.97</c:v>
                </c:pt>
                <c:pt idx="128">
                  <c:v>4.96</c:v>
                </c:pt>
                <c:pt idx="129">
                  <c:v>4.99</c:v>
                </c:pt>
                <c:pt idx="130">
                  <c:v>4.97</c:v>
                </c:pt>
                <c:pt idx="131">
                  <c:v>4.9400000000000004</c:v>
                </c:pt>
                <c:pt idx="132">
                  <c:v>4.96</c:v>
                </c:pt>
                <c:pt idx="133">
                  <c:v>4.9400000000000004</c:v>
                </c:pt>
                <c:pt idx="134">
                  <c:v>4.95</c:v>
                </c:pt>
                <c:pt idx="135">
                  <c:v>4.99</c:v>
                </c:pt>
                <c:pt idx="136">
                  <c:v>4.95</c:v>
                </c:pt>
                <c:pt idx="137">
                  <c:v>4.9000000000000004</c:v>
                </c:pt>
                <c:pt idx="138">
                  <c:v>4.8899999999999997</c:v>
                </c:pt>
                <c:pt idx="139">
                  <c:v>4.88</c:v>
                </c:pt>
                <c:pt idx="140">
                  <c:v>4.91</c:v>
                </c:pt>
                <c:pt idx="141">
                  <c:v>4.91</c:v>
                </c:pt>
                <c:pt idx="142">
                  <c:v>4.9000000000000004</c:v>
                </c:pt>
                <c:pt idx="143">
                  <c:v>4.88</c:v>
                </c:pt>
                <c:pt idx="144">
                  <c:v>4.8899999999999997</c:v>
                </c:pt>
                <c:pt idx="145">
                  <c:v>4.84</c:v>
                </c:pt>
                <c:pt idx="146">
                  <c:v>4.87</c:v>
                </c:pt>
                <c:pt idx="147">
                  <c:v>4.8499999999999996</c:v>
                </c:pt>
                <c:pt idx="148">
                  <c:v>4.7699999999999996</c:v>
                </c:pt>
                <c:pt idx="149">
                  <c:v>4.72</c:v>
                </c:pt>
                <c:pt idx="150">
                  <c:v>4.74</c:v>
                </c:pt>
                <c:pt idx="151">
                  <c:v>4.7699999999999996</c:v>
                </c:pt>
                <c:pt idx="152">
                  <c:v>4.72</c:v>
                </c:pt>
                <c:pt idx="153">
                  <c:v>4.7</c:v>
                </c:pt>
                <c:pt idx="154">
                  <c:v>4.71</c:v>
                </c:pt>
                <c:pt idx="155">
                  <c:v>4.67</c:v>
                </c:pt>
                <c:pt idx="156">
                  <c:v>4.63</c:v>
                </c:pt>
                <c:pt idx="157">
                  <c:v>4.6100000000000003</c:v>
                </c:pt>
                <c:pt idx="158">
                  <c:v>4.5999999999999996</c:v>
                </c:pt>
                <c:pt idx="159">
                  <c:v>4.5599999999999996</c:v>
                </c:pt>
                <c:pt idx="160">
                  <c:v>4.51</c:v>
                </c:pt>
                <c:pt idx="161">
                  <c:v>4.43</c:v>
                </c:pt>
                <c:pt idx="162">
                  <c:v>4.41</c:v>
                </c:pt>
                <c:pt idx="163">
                  <c:v>4.42</c:v>
                </c:pt>
                <c:pt idx="164">
                  <c:v>4.43</c:v>
                </c:pt>
                <c:pt idx="165">
                  <c:v>4.43</c:v>
                </c:pt>
                <c:pt idx="166">
                  <c:v>4.34</c:v>
                </c:pt>
                <c:pt idx="167">
                  <c:v>4.3600000000000003</c:v>
                </c:pt>
                <c:pt idx="168">
                  <c:v>4.3099999999999996</c:v>
                </c:pt>
                <c:pt idx="169">
                  <c:v>4.2300000000000004</c:v>
                </c:pt>
                <c:pt idx="170">
                  <c:v>4.28</c:v>
                </c:pt>
                <c:pt idx="171">
                  <c:v>4.25</c:v>
                </c:pt>
                <c:pt idx="172">
                  <c:v>4.22</c:v>
                </c:pt>
                <c:pt idx="173">
                  <c:v>4.17</c:v>
                </c:pt>
                <c:pt idx="174">
                  <c:v>4.2300000000000004</c:v>
                </c:pt>
                <c:pt idx="175">
                  <c:v>4.25</c:v>
                </c:pt>
                <c:pt idx="176">
                  <c:v>4.22</c:v>
                </c:pt>
                <c:pt idx="177">
                  <c:v>4.24</c:v>
                </c:pt>
                <c:pt idx="178">
                  <c:v>4.2</c:v>
                </c:pt>
                <c:pt idx="179">
                  <c:v>4.1500000000000004</c:v>
                </c:pt>
                <c:pt idx="180">
                  <c:v>4.13</c:v>
                </c:pt>
                <c:pt idx="181">
                  <c:v>4.0999999999999996</c:v>
                </c:pt>
                <c:pt idx="182">
                  <c:v>4.0999999999999996</c:v>
                </c:pt>
                <c:pt idx="183">
                  <c:v>4.08</c:v>
                </c:pt>
                <c:pt idx="184">
                  <c:v>4.0199999999999996</c:v>
                </c:pt>
                <c:pt idx="185">
                  <c:v>3.99</c:v>
                </c:pt>
                <c:pt idx="186">
                  <c:v>3.95</c:v>
                </c:pt>
                <c:pt idx="187">
                  <c:v>3.94</c:v>
                </c:pt>
                <c:pt idx="188">
                  <c:v>3.93</c:v>
                </c:pt>
                <c:pt idx="189">
                  <c:v>3.85</c:v>
                </c:pt>
                <c:pt idx="190">
                  <c:v>3.86</c:v>
                </c:pt>
                <c:pt idx="191">
                  <c:v>3.89</c:v>
                </c:pt>
                <c:pt idx="192">
                  <c:v>3.88</c:v>
                </c:pt>
                <c:pt idx="193">
                  <c:v>3.88</c:v>
                </c:pt>
                <c:pt idx="194">
                  <c:v>3.85</c:v>
                </c:pt>
                <c:pt idx="195">
                  <c:v>3.85</c:v>
                </c:pt>
                <c:pt idx="196">
                  <c:v>3.8</c:v>
                </c:pt>
                <c:pt idx="197">
                  <c:v>3.77</c:v>
                </c:pt>
                <c:pt idx="198">
                  <c:v>3.76</c:v>
                </c:pt>
                <c:pt idx="199">
                  <c:v>3.78</c:v>
                </c:pt>
                <c:pt idx="200">
                  <c:v>3.78</c:v>
                </c:pt>
                <c:pt idx="201">
                  <c:v>3.76</c:v>
                </c:pt>
                <c:pt idx="202">
                  <c:v>3.75</c:v>
                </c:pt>
                <c:pt idx="203">
                  <c:v>3.72</c:v>
                </c:pt>
                <c:pt idx="204">
                  <c:v>3.7</c:v>
                </c:pt>
                <c:pt idx="205">
                  <c:v>3.68</c:v>
                </c:pt>
                <c:pt idx="206">
                  <c:v>3.67</c:v>
                </c:pt>
                <c:pt idx="207">
                  <c:v>3.6</c:v>
                </c:pt>
                <c:pt idx="208">
                  <c:v>3.52</c:v>
                </c:pt>
                <c:pt idx="209">
                  <c:v>3.53</c:v>
                </c:pt>
                <c:pt idx="210">
                  <c:v>3.47</c:v>
                </c:pt>
                <c:pt idx="211">
                  <c:v>3.46</c:v>
                </c:pt>
                <c:pt idx="212">
                  <c:v>3.44</c:v>
                </c:pt>
                <c:pt idx="213">
                  <c:v>3.4</c:v>
                </c:pt>
                <c:pt idx="214">
                  <c:v>3.34</c:v>
                </c:pt>
                <c:pt idx="215">
                  <c:v>3.31</c:v>
                </c:pt>
                <c:pt idx="216">
                  <c:v>3.3</c:v>
                </c:pt>
                <c:pt idx="217">
                  <c:v>3.28</c:v>
                </c:pt>
                <c:pt idx="218">
                  <c:v>3.14</c:v>
                </c:pt>
                <c:pt idx="219">
                  <c:v>3.06</c:v>
                </c:pt>
                <c:pt idx="220">
                  <c:v>3.02</c:v>
                </c:pt>
                <c:pt idx="221">
                  <c:v>2.94</c:v>
                </c:pt>
                <c:pt idx="222">
                  <c:v>2.82</c:v>
                </c:pt>
                <c:pt idx="223">
                  <c:v>2.81</c:v>
                </c:pt>
                <c:pt idx="224">
                  <c:v>2.86</c:v>
                </c:pt>
                <c:pt idx="225">
                  <c:v>2.87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54-44BB-8ED6-8C498D967A3D}"/>
            </c:ext>
          </c:extLst>
        </c:ser>
        <c:ser>
          <c:idx val="1"/>
          <c:order val="1"/>
          <c:tx>
            <c:strRef>
              <c:f>'(11-12-21)_Bancaire_rente_op_co'!$C$1</c:f>
              <c:strCache>
                <c:ptCount val="1"/>
                <c:pt idx="0">
                  <c:v>Spaargeld met opzegtermijn</c:v>
                </c:pt>
              </c:strCache>
            </c:strRef>
          </c:tx>
          <c:spPr>
            <a:ln w="22225" cap="rnd">
              <a:solidFill>
                <a:srgbClr val="ED4D0F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numRef>
              <c:f>'(11-12-21)_Bancaire_rente_op_co'!$A$2:$A$227</c:f>
              <c:numCache>
                <c:formatCode>mmm\-yy</c:formatCode>
                <c:ptCount val="226"/>
                <c:pt idx="0">
                  <c:v>37622</c:v>
                </c:pt>
                <c:pt idx="1">
                  <c:v>37653</c:v>
                </c:pt>
                <c:pt idx="2">
                  <c:v>37681</c:v>
                </c:pt>
                <c:pt idx="3">
                  <c:v>37712</c:v>
                </c:pt>
                <c:pt idx="4">
                  <c:v>37742</c:v>
                </c:pt>
                <c:pt idx="5">
                  <c:v>37773</c:v>
                </c:pt>
                <c:pt idx="6">
                  <c:v>37803</c:v>
                </c:pt>
                <c:pt idx="7">
                  <c:v>37834</c:v>
                </c:pt>
                <c:pt idx="8">
                  <c:v>37865</c:v>
                </c:pt>
                <c:pt idx="9">
                  <c:v>37895</c:v>
                </c:pt>
                <c:pt idx="10">
                  <c:v>37926</c:v>
                </c:pt>
                <c:pt idx="11">
                  <c:v>37956</c:v>
                </c:pt>
                <c:pt idx="12">
                  <c:v>37987</c:v>
                </c:pt>
                <c:pt idx="13">
                  <c:v>38018</c:v>
                </c:pt>
                <c:pt idx="14">
                  <c:v>38047</c:v>
                </c:pt>
                <c:pt idx="15">
                  <c:v>38078</c:v>
                </c:pt>
                <c:pt idx="16">
                  <c:v>38108</c:v>
                </c:pt>
                <c:pt idx="17">
                  <c:v>38139</c:v>
                </c:pt>
                <c:pt idx="18">
                  <c:v>38169</c:v>
                </c:pt>
                <c:pt idx="19">
                  <c:v>38200</c:v>
                </c:pt>
                <c:pt idx="20">
                  <c:v>38231</c:v>
                </c:pt>
                <c:pt idx="21">
                  <c:v>38261</c:v>
                </c:pt>
                <c:pt idx="22">
                  <c:v>38292</c:v>
                </c:pt>
                <c:pt idx="23">
                  <c:v>38322</c:v>
                </c:pt>
                <c:pt idx="24">
                  <c:v>38353</c:v>
                </c:pt>
                <c:pt idx="25">
                  <c:v>38384</c:v>
                </c:pt>
                <c:pt idx="26">
                  <c:v>38412</c:v>
                </c:pt>
                <c:pt idx="27">
                  <c:v>38443</c:v>
                </c:pt>
                <c:pt idx="28">
                  <c:v>38473</c:v>
                </c:pt>
                <c:pt idx="29">
                  <c:v>38504</c:v>
                </c:pt>
                <c:pt idx="30">
                  <c:v>38534</c:v>
                </c:pt>
                <c:pt idx="31">
                  <c:v>38565</c:v>
                </c:pt>
                <c:pt idx="32">
                  <c:v>38596</c:v>
                </c:pt>
                <c:pt idx="33">
                  <c:v>38626</c:v>
                </c:pt>
                <c:pt idx="34">
                  <c:v>38657</c:v>
                </c:pt>
                <c:pt idx="35">
                  <c:v>38687</c:v>
                </c:pt>
                <c:pt idx="36">
                  <c:v>38718</c:v>
                </c:pt>
                <c:pt idx="37">
                  <c:v>38749</c:v>
                </c:pt>
                <c:pt idx="38">
                  <c:v>38777</c:v>
                </c:pt>
                <c:pt idx="39">
                  <c:v>38808</c:v>
                </c:pt>
                <c:pt idx="40">
                  <c:v>38838</c:v>
                </c:pt>
                <c:pt idx="41">
                  <c:v>38869</c:v>
                </c:pt>
                <c:pt idx="42">
                  <c:v>38899</c:v>
                </c:pt>
                <c:pt idx="43">
                  <c:v>38930</c:v>
                </c:pt>
                <c:pt idx="44">
                  <c:v>38961</c:v>
                </c:pt>
                <c:pt idx="45">
                  <c:v>38991</c:v>
                </c:pt>
                <c:pt idx="46">
                  <c:v>39022</c:v>
                </c:pt>
                <c:pt idx="47">
                  <c:v>39052</c:v>
                </c:pt>
                <c:pt idx="48">
                  <c:v>39083</c:v>
                </c:pt>
                <c:pt idx="49">
                  <c:v>39114</c:v>
                </c:pt>
                <c:pt idx="50">
                  <c:v>39142</c:v>
                </c:pt>
                <c:pt idx="51">
                  <c:v>39173</c:v>
                </c:pt>
                <c:pt idx="52">
                  <c:v>39203</c:v>
                </c:pt>
                <c:pt idx="53">
                  <c:v>39234</c:v>
                </c:pt>
                <c:pt idx="54">
                  <c:v>39264</c:v>
                </c:pt>
                <c:pt idx="55">
                  <c:v>39295</c:v>
                </c:pt>
                <c:pt idx="56">
                  <c:v>39326</c:v>
                </c:pt>
                <c:pt idx="57">
                  <c:v>39356</c:v>
                </c:pt>
                <c:pt idx="58">
                  <c:v>39387</c:v>
                </c:pt>
                <c:pt idx="59">
                  <c:v>39417</c:v>
                </c:pt>
                <c:pt idx="60">
                  <c:v>39448</c:v>
                </c:pt>
                <c:pt idx="61">
                  <c:v>39479</c:v>
                </c:pt>
                <c:pt idx="62">
                  <c:v>39508</c:v>
                </c:pt>
                <c:pt idx="63">
                  <c:v>39539</c:v>
                </c:pt>
                <c:pt idx="64">
                  <c:v>39569</c:v>
                </c:pt>
                <c:pt idx="65">
                  <c:v>39600</c:v>
                </c:pt>
                <c:pt idx="66">
                  <c:v>39630</c:v>
                </c:pt>
                <c:pt idx="67">
                  <c:v>39661</c:v>
                </c:pt>
                <c:pt idx="68">
                  <c:v>39692</c:v>
                </c:pt>
                <c:pt idx="69">
                  <c:v>39722</c:v>
                </c:pt>
                <c:pt idx="70">
                  <c:v>39753</c:v>
                </c:pt>
                <c:pt idx="71">
                  <c:v>39783</c:v>
                </c:pt>
                <c:pt idx="72">
                  <c:v>39814</c:v>
                </c:pt>
                <c:pt idx="73">
                  <c:v>39845</c:v>
                </c:pt>
                <c:pt idx="74">
                  <c:v>39873</c:v>
                </c:pt>
                <c:pt idx="75">
                  <c:v>39904</c:v>
                </c:pt>
                <c:pt idx="76">
                  <c:v>39934</c:v>
                </c:pt>
                <c:pt idx="77">
                  <c:v>39965</c:v>
                </c:pt>
                <c:pt idx="78">
                  <c:v>39995</c:v>
                </c:pt>
                <c:pt idx="79">
                  <c:v>40026</c:v>
                </c:pt>
                <c:pt idx="80">
                  <c:v>40057</c:v>
                </c:pt>
                <c:pt idx="81">
                  <c:v>40087</c:v>
                </c:pt>
                <c:pt idx="82">
                  <c:v>40118</c:v>
                </c:pt>
                <c:pt idx="83">
                  <c:v>40148</c:v>
                </c:pt>
                <c:pt idx="84">
                  <c:v>40179</c:v>
                </c:pt>
                <c:pt idx="85">
                  <c:v>40210</c:v>
                </c:pt>
                <c:pt idx="86">
                  <c:v>40238</c:v>
                </c:pt>
                <c:pt idx="87">
                  <c:v>40269</c:v>
                </c:pt>
                <c:pt idx="88">
                  <c:v>40299</c:v>
                </c:pt>
                <c:pt idx="89">
                  <c:v>40330</c:v>
                </c:pt>
                <c:pt idx="90">
                  <c:v>40360</c:v>
                </c:pt>
                <c:pt idx="91">
                  <c:v>40391</c:v>
                </c:pt>
                <c:pt idx="92">
                  <c:v>40422</c:v>
                </c:pt>
                <c:pt idx="93">
                  <c:v>40452</c:v>
                </c:pt>
                <c:pt idx="94">
                  <c:v>40483</c:v>
                </c:pt>
                <c:pt idx="95">
                  <c:v>40513</c:v>
                </c:pt>
                <c:pt idx="96">
                  <c:v>40544</c:v>
                </c:pt>
                <c:pt idx="97">
                  <c:v>40575</c:v>
                </c:pt>
                <c:pt idx="98">
                  <c:v>40603</c:v>
                </c:pt>
                <c:pt idx="99">
                  <c:v>40634</c:v>
                </c:pt>
                <c:pt idx="100">
                  <c:v>40664</c:v>
                </c:pt>
                <c:pt idx="101">
                  <c:v>40695</c:v>
                </c:pt>
                <c:pt idx="102">
                  <c:v>40725</c:v>
                </c:pt>
                <c:pt idx="103">
                  <c:v>40756</c:v>
                </c:pt>
                <c:pt idx="104">
                  <c:v>40787</c:v>
                </c:pt>
                <c:pt idx="105">
                  <c:v>40817</c:v>
                </c:pt>
                <c:pt idx="106">
                  <c:v>40848</c:v>
                </c:pt>
                <c:pt idx="107">
                  <c:v>40878</c:v>
                </c:pt>
                <c:pt idx="108">
                  <c:v>40909</c:v>
                </c:pt>
                <c:pt idx="109">
                  <c:v>40940</c:v>
                </c:pt>
                <c:pt idx="110">
                  <c:v>40969</c:v>
                </c:pt>
                <c:pt idx="111">
                  <c:v>41000</c:v>
                </c:pt>
                <c:pt idx="112">
                  <c:v>41030</c:v>
                </c:pt>
                <c:pt idx="113">
                  <c:v>41061</c:v>
                </c:pt>
                <c:pt idx="114">
                  <c:v>41091</c:v>
                </c:pt>
                <c:pt idx="115">
                  <c:v>41122</c:v>
                </c:pt>
                <c:pt idx="116">
                  <c:v>41153</c:v>
                </c:pt>
                <c:pt idx="117">
                  <c:v>41183</c:v>
                </c:pt>
                <c:pt idx="118">
                  <c:v>41214</c:v>
                </c:pt>
                <c:pt idx="119">
                  <c:v>41244</c:v>
                </c:pt>
                <c:pt idx="120">
                  <c:v>41275</c:v>
                </c:pt>
                <c:pt idx="121">
                  <c:v>41306</c:v>
                </c:pt>
                <c:pt idx="122">
                  <c:v>41334</c:v>
                </c:pt>
                <c:pt idx="123">
                  <c:v>41365</c:v>
                </c:pt>
                <c:pt idx="124">
                  <c:v>41395</c:v>
                </c:pt>
                <c:pt idx="125">
                  <c:v>41426</c:v>
                </c:pt>
                <c:pt idx="126">
                  <c:v>41456</c:v>
                </c:pt>
                <c:pt idx="127">
                  <c:v>41487</c:v>
                </c:pt>
                <c:pt idx="128">
                  <c:v>41518</c:v>
                </c:pt>
                <c:pt idx="129">
                  <c:v>41548</c:v>
                </c:pt>
                <c:pt idx="130">
                  <c:v>41579</c:v>
                </c:pt>
                <c:pt idx="131">
                  <c:v>41609</c:v>
                </c:pt>
                <c:pt idx="132">
                  <c:v>41640</c:v>
                </c:pt>
                <c:pt idx="133">
                  <c:v>41671</c:v>
                </c:pt>
                <c:pt idx="134">
                  <c:v>41699</c:v>
                </c:pt>
                <c:pt idx="135">
                  <c:v>41730</c:v>
                </c:pt>
                <c:pt idx="136">
                  <c:v>41760</c:v>
                </c:pt>
                <c:pt idx="137">
                  <c:v>41791</c:v>
                </c:pt>
                <c:pt idx="138">
                  <c:v>41821</c:v>
                </c:pt>
                <c:pt idx="139">
                  <c:v>41852</c:v>
                </c:pt>
                <c:pt idx="140">
                  <c:v>41883</c:v>
                </c:pt>
                <c:pt idx="141">
                  <c:v>41913</c:v>
                </c:pt>
                <c:pt idx="142">
                  <c:v>41944</c:v>
                </c:pt>
                <c:pt idx="143">
                  <c:v>41974</c:v>
                </c:pt>
                <c:pt idx="144">
                  <c:v>42005</c:v>
                </c:pt>
                <c:pt idx="145">
                  <c:v>42036</c:v>
                </c:pt>
                <c:pt idx="146">
                  <c:v>42064</c:v>
                </c:pt>
                <c:pt idx="147">
                  <c:v>42095</c:v>
                </c:pt>
                <c:pt idx="148">
                  <c:v>42125</c:v>
                </c:pt>
                <c:pt idx="149">
                  <c:v>42156</c:v>
                </c:pt>
                <c:pt idx="150">
                  <c:v>42186</c:v>
                </c:pt>
                <c:pt idx="151">
                  <c:v>42217</c:v>
                </c:pt>
                <c:pt idx="152">
                  <c:v>42248</c:v>
                </c:pt>
                <c:pt idx="153">
                  <c:v>42278</c:v>
                </c:pt>
                <c:pt idx="154">
                  <c:v>42309</c:v>
                </c:pt>
                <c:pt idx="155">
                  <c:v>42339</c:v>
                </c:pt>
                <c:pt idx="156">
                  <c:v>42370</c:v>
                </c:pt>
                <c:pt idx="157">
                  <c:v>42401</c:v>
                </c:pt>
                <c:pt idx="158">
                  <c:v>42430</c:v>
                </c:pt>
                <c:pt idx="159">
                  <c:v>42461</c:v>
                </c:pt>
                <c:pt idx="160">
                  <c:v>42491</c:v>
                </c:pt>
                <c:pt idx="161">
                  <c:v>42522</c:v>
                </c:pt>
                <c:pt idx="162">
                  <c:v>42552</c:v>
                </c:pt>
                <c:pt idx="163">
                  <c:v>42583</c:v>
                </c:pt>
                <c:pt idx="164">
                  <c:v>42614</c:v>
                </c:pt>
                <c:pt idx="165">
                  <c:v>42644</c:v>
                </c:pt>
                <c:pt idx="166">
                  <c:v>42675</c:v>
                </c:pt>
                <c:pt idx="167">
                  <c:v>42705</c:v>
                </c:pt>
                <c:pt idx="168">
                  <c:v>42736</c:v>
                </c:pt>
                <c:pt idx="169">
                  <c:v>42767</c:v>
                </c:pt>
                <c:pt idx="170">
                  <c:v>42795</c:v>
                </c:pt>
                <c:pt idx="171">
                  <c:v>42826</c:v>
                </c:pt>
                <c:pt idx="172">
                  <c:v>42856</c:v>
                </c:pt>
                <c:pt idx="173">
                  <c:v>42887</c:v>
                </c:pt>
                <c:pt idx="174">
                  <c:v>42917</c:v>
                </c:pt>
                <c:pt idx="175">
                  <c:v>42948</c:v>
                </c:pt>
                <c:pt idx="176">
                  <c:v>42979</c:v>
                </c:pt>
                <c:pt idx="177">
                  <c:v>43009</c:v>
                </c:pt>
                <c:pt idx="178">
                  <c:v>43040</c:v>
                </c:pt>
                <c:pt idx="179">
                  <c:v>43070</c:v>
                </c:pt>
                <c:pt idx="180">
                  <c:v>43101</c:v>
                </c:pt>
                <c:pt idx="181">
                  <c:v>43132</c:v>
                </c:pt>
                <c:pt idx="182">
                  <c:v>43160</c:v>
                </c:pt>
                <c:pt idx="183">
                  <c:v>43191</c:v>
                </c:pt>
                <c:pt idx="184">
                  <c:v>43221</c:v>
                </c:pt>
                <c:pt idx="185">
                  <c:v>43252</c:v>
                </c:pt>
                <c:pt idx="186">
                  <c:v>43282</c:v>
                </c:pt>
                <c:pt idx="187">
                  <c:v>43313</c:v>
                </c:pt>
                <c:pt idx="188">
                  <c:v>43344</c:v>
                </c:pt>
                <c:pt idx="189">
                  <c:v>43374</c:v>
                </c:pt>
                <c:pt idx="190">
                  <c:v>43405</c:v>
                </c:pt>
                <c:pt idx="191">
                  <c:v>43435</c:v>
                </c:pt>
                <c:pt idx="192">
                  <c:v>43466</c:v>
                </c:pt>
                <c:pt idx="193">
                  <c:v>43497</c:v>
                </c:pt>
                <c:pt idx="194">
                  <c:v>43525</c:v>
                </c:pt>
                <c:pt idx="195">
                  <c:v>43556</c:v>
                </c:pt>
                <c:pt idx="196">
                  <c:v>43586</c:v>
                </c:pt>
                <c:pt idx="197">
                  <c:v>43617</c:v>
                </c:pt>
                <c:pt idx="198">
                  <c:v>43647</c:v>
                </c:pt>
                <c:pt idx="199">
                  <c:v>43678</c:v>
                </c:pt>
                <c:pt idx="200">
                  <c:v>43709</c:v>
                </c:pt>
                <c:pt idx="201">
                  <c:v>43739</c:v>
                </c:pt>
                <c:pt idx="202">
                  <c:v>43770</c:v>
                </c:pt>
                <c:pt idx="203">
                  <c:v>43800</c:v>
                </c:pt>
                <c:pt idx="204">
                  <c:v>43831</c:v>
                </c:pt>
                <c:pt idx="205">
                  <c:v>43862</c:v>
                </c:pt>
                <c:pt idx="206">
                  <c:v>43891</c:v>
                </c:pt>
                <c:pt idx="207">
                  <c:v>43922</c:v>
                </c:pt>
                <c:pt idx="208">
                  <c:v>43952</c:v>
                </c:pt>
                <c:pt idx="209">
                  <c:v>43983</c:v>
                </c:pt>
                <c:pt idx="210">
                  <c:v>44013</c:v>
                </c:pt>
                <c:pt idx="211">
                  <c:v>44044</c:v>
                </c:pt>
                <c:pt idx="212">
                  <c:v>44075</c:v>
                </c:pt>
                <c:pt idx="213">
                  <c:v>44105</c:v>
                </c:pt>
                <c:pt idx="214">
                  <c:v>44136</c:v>
                </c:pt>
                <c:pt idx="215">
                  <c:v>44166</c:v>
                </c:pt>
                <c:pt idx="216">
                  <c:v>44197</c:v>
                </c:pt>
                <c:pt idx="217">
                  <c:v>44228</c:v>
                </c:pt>
                <c:pt idx="218">
                  <c:v>44256</c:v>
                </c:pt>
                <c:pt idx="219">
                  <c:v>44287</c:v>
                </c:pt>
                <c:pt idx="220">
                  <c:v>44317</c:v>
                </c:pt>
                <c:pt idx="221">
                  <c:v>44348</c:v>
                </c:pt>
                <c:pt idx="222">
                  <c:v>44378</c:v>
                </c:pt>
                <c:pt idx="223">
                  <c:v>44409</c:v>
                </c:pt>
                <c:pt idx="224">
                  <c:v>44440</c:v>
                </c:pt>
                <c:pt idx="225">
                  <c:v>44470</c:v>
                </c:pt>
              </c:numCache>
            </c:numRef>
          </c:cat>
          <c:val>
            <c:numRef>
              <c:f>'(11-12-21)_Bancaire_rente_op_co'!$C$2:$C$227</c:f>
              <c:numCache>
                <c:formatCode>General</c:formatCode>
                <c:ptCount val="226"/>
                <c:pt idx="0">
                  <c:v>3.03</c:v>
                </c:pt>
                <c:pt idx="1">
                  <c:v>3.05</c:v>
                </c:pt>
                <c:pt idx="2">
                  <c:v>2.92</c:v>
                </c:pt>
                <c:pt idx="3">
                  <c:v>2.87</c:v>
                </c:pt>
                <c:pt idx="4">
                  <c:v>2.86</c:v>
                </c:pt>
                <c:pt idx="5">
                  <c:v>2.9</c:v>
                </c:pt>
                <c:pt idx="6">
                  <c:v>2.79</c:v>
                </c:pt>
                <c:pt idx="7">
                  <c:v>2.75</c:v>
                </c:pt>
                <c:pt idx="8">
                  <c:v>2.75</c:v>
                </c:pt>
                <c:pt idx="9">
                  <c:v>2.75</c:v>
                </c:pt>
                <c:pt idx="10">
                  <c:v>2.74</c:v>
                </c:pt>
                <c:pt idx="11">
                  <c:v>2.74</c:v>
                </c:pt>
                <c:pt idx="12">
                  <c:v>2.72</c:v>
                </c:pt>
                <c:pt idx="13">
                  <c:v>2.69</c:v>
                </c:pt>
                <c:pt idx="14">
                  <c:v>2.69</c:v>
                </c:pt>
                <c:pt idx="15">
                  <c:v>2.68</c:v>
                </c:pt>
                <c:pt idx="16">
                  <c:v>2.66</c:v>
                </c:pt>
                <c:pt idx="17">
                  <c:v>2.66</c:v>
                </c:pt>
                <c:pt idx="18">
                  <c:v>2.67</c:v>
                </c:pt>
                <c:pt idx="19">
                  <c:v>2.66</c:v>
                </c:pt>
                <c:pt idx="20">
                  <c:v>2.66</c:v>
                </c:pt>
                <c:pt idx="21">
                  <c:v>2.67</c:v>
                </c:pt>
                <c:pt idx="22">
                  <c:v>2.67</c:v>
                </c:pt>
                <c:pt idx="23">
                  <c:v>2.6</c:v>
                </c:pt>
                <c:pt idx="24">
                  <c:v>2.58</c:v>
                </c:pt>
                <c:pt idx="25">
                  <c:v>2.54</c:v>
                </c:pt>
                <c:pt idx="26">
                  <c:v>2.5299999999999998</c:v>
                </c:pt>
                <c:pt idx="27">
                  <c:v>2.48</c:v>
                </c:pt>
                <c:pt idx="28">
                  <c:v>2.4700000000000002</c:v>
                </c:pt>
                <c:pt idx="29">
                  <c:v>2.46</c:v>
                </c:pt>
                <c:pt idx="30">
                  <c:v>2.4500000000000002</c:v>
                </c:pt>
                <c:pt idx="31">
                  <c:v>2.44</c:v>
                </c:pt>
                <c:pt idx="32">
                  <c:v>2.41</c:v>
                </c:pt>
                <c:pt idx="33">
                  <c:v>2.4</c:v>
                </c:pt>
                <c:pt idx="34">
                  <c:v>2.4</c:v>
                </c:pt>
                <c:pt idx="35">
                  <c:v>2.4</c:v>
                </c:pt>
                <c:pt idx="36">
                  <c:v>2.39</c:v>
                </c:pt>
                <c:pt idx="37">
                  <c:v>2.37</c:v>
                </c:pt>
                <c:pt idx="38">
                  <c:v>2.37</c:v>
                </c:pt>
                <c:pt idx="39">
                  <c:v>2.38</c:v>
                </c:pt>
                <c:pt idx="40">
                  <c:v>2.41</c:v>
                </c:pt>
                <c:pt idx="41">
                  <c:v>2.4300000000000002</c:v>
                </c:pt>
                <c:pt idx="42">
                  <c:v>2.5</c:v>
                </c:pt>
                <c:pt idx="43">
                  <c:v>2.4900000000000002</c:v>
                </c:pt>
                <c:pt idx="44">
                  <c:v>2.48</c:v>
                </c:pt>
                <c:pt idx="45">
                  <c:v>2.5099999999999998</c:v>
                </c:pt>
                <c:pt idx="46">
                  <c:v>2.5099999999999998</c:v>
                </c:pt>
                <c:pt idx="47">
                  <c:v>2.52</c:v>
                </c:pt>
                <c:pt idx="48">
                  <c:v>2.5499999999999998</c:v>
                </c:pt>
                <c:pt idx="49">
                  <c:v>2.56</c:v>
                </c:pt>
                <c:pt idx="50">
                  <c:v>2.5499999999999998</c:v>
                </c:pt>
                <c:pt idx="51">
                  <c:v>2.62</c:v>
                </c:pt>
                <c:pt idx="52">
                  <c:v>2.61</c:v>
                </c:pt>
                <c:pt idx="53">
                  <c:v>2.61</c:v>
                </c:pt>
                <c:pt idx="54">
                  <c:v>2.68</c:v>
                </c:pt>
                <c:pt idx="55">
                  <c:v>2.69</c:v>
                </c:pt>
                <c:pt idx="56">
                  <c:v>2.76</c:v>
                </c:pt>
                <c:pt idx="57">
                  <c:v>2.8</c:v>
                </c:pt>
                <c:pt idx="58">
                  <c:v>2.8</c:v>
                </c:pt>
                <c:pt idx="59">
                  <c:v>2.81</c:v>
                </c:pt>
                <c:pt idx="60">
                  <c:v>2.8</c:v>
                </c:pt>
                <c:pt idx="61">
                  <c:v>2.78</c:v>
                </c:pt>
                <c:pt idx="62">
                  <c:v>2.8</c:v>
                </c:pt>
                <c:pt idx="63">
                  <c:v>2.81</c:v>
                </c:pt>
                <c:pt idx="64">
                  <c:v>2.81</c:v>
                </c:pt>
                <c:pt idx="65">
                  <c:v>2.85</c:v>
                </c:pt>
                <c:pt idx="66">
                  <c:v>2.86</c:v>
                </c:pt>
                <c:pt idx="67">
                  <c:v>3.03</c:v>
                </c:pt>
                <c:pt idx="68">
                  <c:v>3.05</c:v>
                </c:pt>
                <c:pt idx="69">
                  <c:v>3.1</c:v>
                </c:pt>
                <c:pt idx="70">
                  <c:v>3.13</c:v>
                </c:pt>
                <c:pt idx="71">
                  <c:v>3.18</c:v>
                </c:pt>
                <c:pt idx="72">
                  <c:v>3.2</c:v>
                </c:pt>
                <c:pt idx="73">
                  <c:v>3.1</c:v>
                </c:pt>
                <c:pt idx="74">
                  <c:v>2.94</c:v>
                </c:pt>
                <c:pt idx="75">
                  <c:v>2.82</c:v>
                </c:pt>
                <c:pt idx="76">
                  <c:v>2.8</c:v>
                </c:pt>
                <c:pt idx="77">
                  <c:v>2.68</c:v>
                </c:pt>
                <c:pt idx="78">
                  <c:v>2.5</c:v>
                </c:pt>
                <c:pt idx="79">
                  <c:v>2.42</c:v>
                </c:pt>
                <c:pt idx="80">
                  <c:v>2.38</c:v>
                </c:pt>
                <c:pt idx="81">
                  <c:v>2.2400000000000002</c:v>
                </c:pt>
                <c:pt idx="82">
                  <c:v>2.21</c:v>
                </c:pt>
                <c:pt idx="83">
                  <c:v>2.1800000000000002</c:v>
                </c:pt>
                <c:pt idx="84">
                  <c:v>2.11</c:v>
                </c:pt>
                <c:pt idx="85">
                  <c:v>2.12</c:v>
                </c:pt>
                <c:pt idx="86">
                  <c:v>2.09</c:v>
                </c:pt>
                <c:pt idx="87">
                  <c:v>2.06</c:v>
                </c:pt>
                <c:pt idx="88">
                  <c:v>2.04</c:v>
                </c:pt>
                <c:pt idx="89">
                  <c:v>1.97</c:v>
                </c:pt>
                <c:pt idx="90">
                  <c:v>1.97</c:v>
                </c:pt>
                <c:pt idx="91">
                  <c:v>1.97</c:v>
                </c:pt>
                <c:pt idx="92">
                  <c:v>1.97</c:v>
                </c:pt>
                <c:pt idx="93">
                  <c:v>1.99</c:v>
                </c:pt>
                <c:pt idx="94">
                  <c:v>2</c:v>
                </c:pt>
                <c:pt idx="95">
                  <c:v>2</c:v>
                </c:pt>
                <c:pt idx="96">
                  <c:v>2.0299999999999998</c:v>
                </c:pt>
                <c:pt idx="97">
                  <c:v>2.0299999999999998</c:v>
                </c:pt>
                <c:pt idx="98">
                  <c:v>2.0499999999999998</c:v>
                </c:pt>
                <c:pt idx="99">
                  <c:v>2.15</c:v>
                </c:pt>
                <c:pt idx="100">
                  <c:v>2.16</c:v>
                </c:pt>
                <c:pt idx="101">
                  <c:v>2.2200000000000002</c:v>
                </c:pt>
                <c:pt idx="102">
                  <c:v>2.2400000000000002</c:v>
                </c:pt>
                <c:pt idx="103">
                  <c:v>2.2799999999999998</c:v>
                </c:pt>
                <c:pt idx="104">
                  <c:v>2.2799999999999998</c:v>
                </c:pt>
                <c:pt idx="105">
                  <c:v>2.2999999999999998</c:v>
                </c:pt>
                <c:pt idx="106">
                  <c:v>2.36</c:v>
                </c:pt>
                <c:pt idx="107">
                  <c:v>2.39</c:v>
                </c:pt>
                <c:pt idx="108">
                  <c:v>2.39</c:v>
                </c:pt>
                <c:pt idx="109">
                  <c:v>2.4</c:v>
                </c:pt>
                <c:pt idx="110">
                  <c:v>2.4</c:v>
                </c:pt>
                <c:pt idx="111">
                  <c:v>2.36</c:v>
                </c:pt>
                <c:pt idx="112">
                  <c:v>2.35</c:v>
                </c:pt>
                <c:pt idx="113">
                  <c:v>2.27</c:v>
                </c:pt>
                <c:pt idx="114">
                  <c:v>2.16</c:v>
                </c:pt>
                <c:pt idx="115">
                  <c:v>2.11</c:v>
                </c:pt>
                <c:pt idx="116">
                  <c:v>2.04</c:v>
                </c:pt>
                <c:pt idx="117">
                  <c:v>2.02</c:v>
                </c:pt>
                <c:pt idx="118">
                  <c:v>2.0099999999999998</c:v>
                </c:pt>
                <c:pt idx="119">
                  <c:v>2.0099999999999998</c:v>
                </c:pt>
                <c:pt idx="120">
                  <c:v>1.91</c:v>
                </c:pt>
                <c:pt idx="121">
                  <c:v>1.81</c:v>
                </c:pt>
                <c:pt idx="122">
                  <c:v>1.73</c:v>
                </c:pt>
                <c:pt idx="123">
                  <c:v>1.71</c:v>
                </c:pt>
                <c:pt idx="124">
                  <c:v>1.64</c:v>
                </c:pt>
                <c:pt idx="125">
                  <c:v>1.62</c:v>
                </c:pt>
                <c:pt idx="126">
                  <c:v>1.53</c:v>
                </c:pt>
                <c:pt idx="127">
                  <c:v>1.52</c:v>
                </c:pt>
                <c:pt idx="128">
                  <c:v>1.5</c:v>
                </c:pt>
                <c:pt idx="129">
                  <c:v>1.45</c:v>
                </c:pt>
                <c:pt idx="130">
                  <c:v>1.44</c:v>
                </c:pt>
                <c:pt idx="131">
                  <c:v>1.44</c:v>
                </c:pt>
                <c:pt idx="132">
                  <c:v>1.4</c:v>
                </c:pt>
                <c:pt idx="133">
                  <c:v>1.37</c:v>
                </c:pt>
                <c:pt idx="134">
                  <c:v>1.36</c:v>
                </c:pt>
                <c:pt idx="135">
                  <c:v>1.36</c:v>
                </c:pt>
                <c:pt idx="136">
                  <c:v>1.35</c:v>
                </c:pt>
                <c:pt idx="137">
                  <c:v>1.36</c:v>
                </c:pt>
                <c:pt idx="138">
                  <c:v>1.28</c:v>
                </c:pt>
                <c:pt idx="139">
                  <c:v>1.27</c:v>
                </c:pt>
                <c:pt idx="140">
                  <c:v>1.26</c:v>
                </c:pt>
                <c:pt idx="141">
                  <c:v>1.21</c:v>
                </c:pt>
                <c:pt idx="142">
                  <c:v>1.21</c:v>
                </c:pt>
                <c:pt idx="143">
                  <c:v>1.17</c:v>
                </c:pt>
                <c:pt idx="144">
                  <c:v>1.1599999999999999</c:v>
                </c:pt>
                <c:pt idx="145">
                  <c:v>1.1499999999999999</c:v>
                </c:pt>
                <c:pt idx="146">
                  <c:v>1.1000000000000001</c:v>
                </c:pt>
                <c:pt idx="147">
                  <c:v>1.06</c:v>
                </c:pt>
                <c:pt idx="148">
                  <c:v>1.04</c:v>
                </c:pt>
                <c:pt idx="149">
                  <c:v>1.03</c:v>
                </c:pt>
                <c:pt idx="150">
                  <c:v>0.97</c:v>
                </c:pt>
                <c:pt idx="151">
                  <c:v>0.95</c:v>
                </c:pt>
                <c:pt idx="152">
                  <c:v>0.94</c:v>
                </c:pt>
                <c:pt idx="153">
                  <c:v>0.91</c:v>
                </c:pt>
                <c:pt idx="154">
                  <c:v>0.85</c:v>
                </c:pt>
                <c:pt idx="155">
                  <c:v>0.84</c:v>
                </c:pt>
                <c:pt idx="156">
                  <c:v>0.76</c:v>
                </c:pt>
                <c:pt idx="157">
                  <c:v>0.74</c:v>
                </c:pt>
                <c:pt idx="158">
                  <c:v>0.67</c:v>
                </c:pt>
                <c:pt idx="159">
                  <c:v>0.65</c:v>
                </c:pt>
                <c:pt idx="160">
                  <c:v>0.64</c:v>
                </c:pt>
                <c:pt idx="161">
                  <c:v>0.59</c:v>
                </c:pt>
                <c:pt idx="162">
                  <c:v>0.55000000000000004</c:v>
                </c:pt>
                <c:pt idx="163">
                  <c:v>0.54</c:v>
                </c:pt>
                <c:pt idx="164">
                  <c:v>0.47</c:v>
                </c:pt>
                <c:pt idx="165">
                  <c:v>0.45</c:v>
                </c:pt>
                <c:pt idx="166">
                  <c:v>0.44</c:v>
                </c:pt>
                <c:pt idx="167">
                  <c:v>0.41</c:v>
                </c:pt>
                <c:pt idx="168">
                  <c:v>0.37</c:v>
                </c:pt>
                <c:pt idx="169">
                  <c:v>0.36</c:v>
                </c:pt>
                <c:pt idx="170">
                  <c:v>0.32</c:v>
                </c:pt>
                <c:pt idx="171">
                  <c:v>0.31</c:v>
                </c:pt>
                <c:pt idx="172">
                  <c:v>0.28999999999999998</c:v>
                </c:pt>
                <c:pt idx="173">
                  <c:v>0.26</c:v>
                </c:pt>
                <c:pt idx="174">
                  <c:v>0.25</c:v>
                </c:pt>
                <c:pt idx="175">
                  <c:v>0.21</c:v>
                </c:pt>
                <c:pt idx="176">
                  <c:v>0.21</c:v>
                </c:pt>
                <c:pt idx="177">
                  <c:v>0.18</c:v>
                </c:pt>
                <c:pt idx="178">
                  <c:v>0.18</c:v>
                </c:pt>
                <c:pt idx="179">
                  <c:v>0.15</c:v>
                </c:pt>
                <c:pt idx="180">
                  <c:v>0.15</c:v>
                </c:pt>
                <c:pt idx="181">
                  <c:v>0.15</c:v>
                </c:pt>
                <c:pt idx="182">
                  <c:v>0.15</c:v>
                </c:pt>
                <c:pt idx="183">
                  <c:v>0.14000000000000001</c:v>
                </c:pt>
                <c:pt idx="184">
                  <c:v>0.14000000000000001</c:v>
                </c:pt>
                <c:pt idx="185">
                  <c:v>0.14000000000000001</c:v>
                </c:pt>
                <c:pt idx="186">
                  <c:v>0.13</c:v>
                </c:pt>
                <c:pt idx="187">
                  <c:v>0.12</c:v>
                </c:pt>
                <c:pt idx="188">
                  <c:v>0.12</c:v>
                </c:pt>
                <c:pt idx="189">
                  <c:v>0.12</c:v>
                </c:pt>
                <c:pt idx="190">
                  <c:v>0.12</c:v>
                </c:pt>
                <c:pt idx="191">
                  <c:v>0.11</c:v>
                </c:pt>
                <c:pt idx="192">
                  <c:v>0.1</c:v>
                </c:pt>
                <c:pt idx="193">
                  <c:v>0.1</c:v>
                </c:pt>
                <c:pt idx="194">
                  <c:v>0.1</c:v>
                </c:pt>
                <c:pt idx="195">
                  <c:v>0.1</c:v>
                </c:pt>
                <c:pt idx="196">
                  <c:v>0.1</c:v>
                </c:pt>
                <c:pt idx="197">
                  <c:v>0.1</c:v>
                </c:pt>
                <c:pt idx="198">
                  <c:v>0.09</c:v>
                </c:pt>
                <c:pt idx="199">
                  <c:v>0.09</c:v>
                </c:pt>
                <c:pt idx="200">
                  <c:v>0.09</c:v>
                </c:pt>
                <c:pt idx="201">
                  <c:v>0.08</c:v>
                </c:pt>
                <c:pt idx="202">
                  <c:v>7.0000000000000007E-2</c:v>
                </c:pt>
                <c:pt idx="203">
                  <c:v>0.06</c:v>
                </c:pt>
                <c:pt idx="204">
                  <c:v>0.06</c:v>
                </c:pt>
                <c:pt idx="205">
                  <c:v>0.05</c:v>
                </c:pt>
                <c:pt idx="206">
                  <c:v>0.05</c:v>
                </c:pt>
                <c:pt idx="207">
                  <c:v>0.05</c:v>
                </c:pt>
                <c:pt idx="208">
                  <c:v>0.05</c:v>
                </c:pt>
                <c:pt idx="209">
                  <c:v>0.04</c:v>
                </c:pt>
                <c:pt idx="210">
                  <c:v>0.04</c:v>
                </c:pt>
                <c:pt idx="211">
                  <c:v>0.04</c:v>
                </c:pt>
                <c:pt idx="212">
                  <c:v>0.04</c:v>
                </c:pt>
                <c:pt idx="213">
                  <c:v>0.04</c:v>
                </c:pt>
                <c:pt idx="214">
                  <c:v>0.02</c:v>
                </c:pt>
                <c:pt idx="215">
                  <c:v>0.02</c:v>
                </c:pt>
                <c:pt idx="216">
                  <c:v>0.02</c:v>
                </c:pt>
                <c:pt idx="217">
                  <c:v>0.02</c:v>
                </c:pt>
                <c:pt idx="218">
                  <c:v>0.02</c:v>
                </c:pt>
                <c:pt idx="219">
                  <c:v>0.02</c:v>
                </c:pt>
                <c:pt idx="220">
                  <c:v>0.01</c:v>
                </c:pt>
                <c:pt idx="221">
                  <c:v>0.01</c:v>
                </c:pt>
                <c:pt idx="222">
                  <c:v>0.02</c:v>
                </c:pt>
                <c:pt idx="223">
                  <c:v>0.01</c:v>
                </c:pt>
                <c:pt idx="224">
                  <c:v>0.01</c:v>
                </c:pt>
                <c:pt idx="225">
                  <c:v>0.01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54-44BB-8ED6-8C498D967A3D}"/>
            </c:ext>
          </c:extLst>
        </c:ser>
        <c:ser>
          <c:idx val="2"/>
          <c:order val="2"/>
          <c:tx>
            <c:strRef>
              <c:f>'(11-12-21)_Bancaire_rente_op_co'!$D$1</c:f>
              <c:strCache>
                <c:ptCount val="1"/>
                <c:pt idx="0">
                  <c:v>Zakelijk krediet</c:v>
                </c:pt>
              </c:strCache>
            </c:strRef>
          </c:tx>
          <c:spPr>
            <a:ln w="22225" cap="rnd">
              <a:solidFill>
                <a:srgbClr val="258812"/>
              </a:solidFill>
            </a:ln>
            <a:effectLst>
              <a:glow rad="139700">
                <a:schemeClr val="accent3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numRef>
              <c:f>'(11-12-21)_Bancaire_rente_op_co'!$A$2:$A$227</c:f>
              <c:numCache>
                <c:formatCode>mmm\-yy</c:formatCode>
                <c:ptCount val="226"/>
                <c:pt idx="0">
                  <c:v>37622</c:v>
                </c:pt>
                <c:pt idx="1">
                  <c:v>37653</c:v>
                </c:pt>
                <c:pt idx="2">
                  <c:v>37681</c:v>
                </c:pt>
                <c:pt idx="3">
                  <c:v>37712</c:v>
                </c:pt>
                <c:pt idx="4">
                  <c:v>37742</c:v>
                </c:pt>
                <c:pt idx="5">
                  <c:v>37773</c:v>
                </c:pt>
                <c:pt idx="6">
                  <c:v>37803</c:v>
                </c:pt>
                <c:pt idx="7">
                  <c:v>37834</c:v>
                </c:pt>
                <c:pt idx="8">
                  <c:v>37865</c:v>
                </c:pt>
                <c:pt idx="9">
                  <c:v>37895</c:v>
                </c:pt>
                <c:pt idx="10">
                  <c:v>37926</c:v>
                </c:pt>
                <c:pt idx="11">
                  <c:v>37956</c:v>
                </c:pt>
                <c:pt idx="12">
                  <c:v>37987</c:v>
                </c:pt>
                <c:pt idx="13">
                  <c:v>38018</c:v>
                </c:pt>
                <c:pt idx="14">
                  <c:v>38047</c:v>
                </c:pt>
                <c:pt idx="15">
                  <c:v>38078</c:v>
                </c:pt>
                <c:pt idx="16">
                  <c:v>38108</c:v>
                </c:pt>
                <c:pt idx="17">
                  <c:v>38139</c:v>
                </c:pt>
                <c:pt idx="18">
                  <c:v>38169</c:v>
                </c:pt>
                <c:pt idx="19">
                  <c:v>38200</c:v>
                </c:pt>
                <c:pt idx="20">
                  <c:v>38231</c:v>
                </c:pt>
                <c:pt idx="21">
                  <c:v>38261</c:v>
                </c:pt>
                <c:pt idx="22">
                  <c:v>38292</c:v>
                </c:pt>
                <c:pt idx="23">
                  <c:v>38322</c:v>
                </c:pt>
                <c:pt idx="24">
                  <c:v>38353</c:v>
                </c:pt>
                <c:pt idx="25">
                  <c:v>38384</c:v>
                </c:pt>
                <c:pt idx="26">
                  <c:v>38412</c:v>
                </c:pt>
                <c:pt idx="27">
                  <c:v>38443</c:v>
                </c:pt>
                <c:pt idx="28">
                  <c:v>38473</c:v>
                </c:pt>
                <c:pt idx="29">
                  <c:v>38504</c:v>
                </c:pt>
                <c:pt idx="30">
                  <c:v>38534</c:v>
                </c:pt>
                <c:pt idx="31">
                  <c:v>38565</c:v>
                </c:pt>
                <c:pt idx="32">
                  <c:v>38596</c:v>
                </c:pt>
                <c:pt idx="33">
                  <c:v>38626</c:v>
                </c:pt>
                <c:pt idx="34">
                  <c:v>38657</c:v>
                </c:pt>
                <c:pt idx="35">
                  <c:v>38687</c:v>
                </c:pt>
                <c:pt idx="36">
                  <c:v>38718</c:v>
                </c:pt>
                <c:pt idx="37">
                  <c:v>38749</c:v>
                </c:pt>
                <c:pt idx="38">
                  <c:v>38777</c:v>
                </c:pt>
                <c:pt idx="39">
                  <c:v>38808</c:v>
                </c:pt>
                <c:pt idx="40">
                  <c:v>38838</c:v>
                </c:pt>
                <c:pt idx="41">
                  <c:v>38869</c:v>
                </c:pt>
                <c:pt idx="42">
                  <c:v>38899</c:v>
                </c:pt>
                <c:pt idx="43">
                  <c:v>38930</c:v>
                </c:pt>
                <c:pt idx="44">
                  <c:v>38961</c:v>
                </c:pt>
                <c:pt idx="45">
                  <c:v>38991</c:v>
                </c:pt>
                <c:pt idx="46">
                  <c:v>39022</c:v>
                </c:pt>
                <c:pt idx="47">
                  <c:v>39052</c:v>
                </c:pt>
                <c:pt idx="48">
                  <c:v>39083</c:v>
                </c:pt>
                <c:pt idx="49">
                  <c:v>39114</c:v>
                </c:pt>
                <c:pt idx="50">
                  <c:v>39142</c:v>
                </c:pt>
                <c:pt idx="51">
                  <c:v>39173</c:v>
                </c:pt>
                <c:pt idx="52">
                  <c:v>39203</c:v>
                </c:pt>
                <c:pt idx="53">
                  <c:v>39234</c:v>
                </c:pt>
                <c:pt idx="54">
                  <c:v>39264</c:v>
                </c:pt>
                <c:pt idx="55">
                  <c:v>39295</c:v>
                </c:pt>
                <c:pt idx="56">
                  <c:v>39326</c:v>
                </c:pt>
                <c:pt idx="57">
                  <c:v>39356</c:v>
                </c:pt>
                <c:pt idx="58">
                  <c:v>39387</c:v>
                </c:pt>
                <c:pt idx="59">
                  <c:v>39417</c:v>
                </c:pt>
                <c:pt idx="60">
                  <c:v>39448</c:v>
                </c:pt>
                <c:pt idx="61">
                  <c:v>39479</c:v>
                </c:pt>
                <c:pt idx="62">
                  <c:v>39508</c:v>
                </c:pt>
                <c:pt idx="63">
                  <c:v>39539</c:v>
                </c:pt>
                <c:pt idx="64">
                  <c:v>39569</c:v>
                </c:pt>
                <c:pt idx="65">
                  <c:v>39600</c:v>
                </c:pt>
                <c:pt idx="66">
                  <c:v>39630</c:v>
                </c:pt>
                <c:pt idx="67">
                  <c:v>39661</c:v>
                </c:pt>
                <c:pt idx="68">
                  <c:v>39692</c:v>
                </c:pt>
                <c:pt idx="69">
                  <c:v>39722</c:v>
                </c:pt>
                <c:pt idx="70">
                  <c:v>39753</c:v>
                </c:pt>
                <c:pt idx="71">
                  <c:v>39783</c:v>
                </c:pt>
                <c:pt idx="72">
                  <c:v>39814</c:v>
                </c:pt>
                <c:pt idx="73">
                  <c:v>39845</c:v>
                </c:pt>
                <c:pt idx="74">
                  <c:v>39873</c:v>
                </c:pt>
                <c:pt idx="75">
                  <c:v>39904</c:v>
                </c:pt>
                <c:pt idx="76">
                  <c:v>39934</c:v>
                </c:pt>
                <c:pt idx="77">
                  <c:v>39965</c:v>
                </c:pt>
                <c:pt idx="78">
                  <c:v>39995</c:v>
                </c:pt>
                <c:pt idx="79">
                  <c:v>40026</c:v>
                </c:pt>
                <c:pt idx="80">
                  <c:v>40057</c:v>
                </c:pt>
                <c:pt idx="81">
                  <c:v>40087</c:v>
                </c:pt>
                <c:pt idx="82">
                  <c:v>40118</c:v>
                </c:pt>
                <c:pt idx="83">
                  <c:v>40148</c:v>
                </c:pt>
                <c:pt idx="84">
                  <c:v>40179</c:v>
                </c:pt>
                <c:pt idx="85">
                  <c:v>40210</c:v>
                </c:pt>
                <c:pt idx="86">
                  <c:v>40238</c:v>
                </c:pt>
                <c:pt idx="87">
                  <c:v>40269</c:v>
                </c:pt>
                <c:pt idx="88">
                  <c:v>40299</c:v>
                </c:pt>
                <c:pt idx="89">
                  <c:v>40330</c:v>
                </c:pt>
                <c:pt idx="90">
                  <c:v>40360</c:v>
                </c:pt>
                <c:pt idx="91">
                  <c:v>40391</c:v>
                </c:pt>
                <c:pt idx="92">
                  <c:v>40422</c:v>
                </c:pt>
                <c:pt idx="93">
                  <c:v>40452</c:v>
                </c:pt>
                <c:pt idx="94">
                  <c:v>40483</c:v>
                </c:pt>
                <c:pt idx="95">
                  <c:v>40513</c:v>
                </c:pt>
                <c:pt idx="96">
                  <c:v>40544</c:v>
                </c:pt>
                <c:pt idx="97">
                  <c:v>40575</c:v>
                </c:pt>
                <c:pt idx="98">
                  <c:v>40603</c:v>
                </c:pt>
                <c:pt idx="99">
                  <c:v>40634</c:v>
                </c:pt>
                <c:pt idx="100">
                  <c:v>40664</c:v>
                </c:pt>
                <c:pt idx="101">
                  <c:v>40695</c:v>
                </c:pt>
                <c:pt idx="102">
                  <c:v>40725</c:v>
                </c:pt>
                <c:pt idx="103">
                  <c:v>40756</c:v>
                </c:pt>
                <c:pt idx="104">
                  <c:v>40787</c:v>
                </c:pt>
                <c:pt idx="105">
                  <c:v>40817</c:v>
                </c:pt>
                <c:pt idx="106">
                  <c:v>40848</c:v>
                </c:pt>
                <c:pt idx="107">
                  <c:v>40878</c:v>
                </c:pt>
                <c:pt idx="108">
                  <c:v>40909</c:v>
                </c:pt>
                <c:pt idx="109">
                  <c:v>40940</c:v>
                </c:pt>
                <c:pt idx="110">
                  <c:v>40969</c:v>
                </c:pt>
                <c:pt idx="111">
                  <c:v>41000</c:v>
                </c:pt>
                <c:pt idx="112">
                  <c:v>41030</c:v>
                </c:pt>
                <c:pt idx="113">
                  <c:v>41061</c:v>
                </c:pt>
                <c:pt idx="114">
                  <c:v>41091</c:v>
                </c:pt>
                <c:pt idx="115">
                  <c:v>41122</c:v>
                </c:pt>
                <c:pt idx="116">
                  <c:v>41153</c:v>
                </c:pt>
                <c:pt idx="117">
                  <c:v>41183</c:v>
                </c:pt>
                <c:pt idx="118">
                  <c:v>41214</c:v>
                </c:pt>
                <c:pt idx="119">
                  <c:v>41244</c:v>
                </c:pt>
                <c:pt idx="120">
                  <c:v>41275</c:v>
                </c:pt>
                <c:pt idx="121">
                  <c:v>41306</c:v>
                </c:pt>
                <c:pt idx="122">
                  <c:v>41334</c:v>
                </c:pt>
                <c:pt idx="123">
                  <c:v>41365</c:v>
                </c:pt>
                <c:pt idx="124">
                  <c:v>41395</c:v>
                </c:pt>
                <c:pt idx="125">
                  <c:v>41426</c:v>
                </c:pt>
                <c:pt idx="126">
                  <c:v>41456</c:v>
                </c:pt>
                <c:pt idx="127">
                  <c:v>41487</c:v>
                </c:pt>
                <c:pt idx="128">
                  <c:v>41518</c:v>
                </c:pt>
                <c:pt idx="129">
                  <c:v>41548</c:v>
                </c:pt>
                <c:pt idx="130">
                  <c:v>41579</c:v>
                </c:pt>
                <c:pt idx="131">
                  <c:v>41609</c:v>
                </c:pt>
                <c:pt idx="132">
                  <c:v>41640</c:v>
                </c:pt>
                <c:pt idx="133">
                  <c:v>41671</c:v>
                </c:pt>
                <c:pt idx="134">
                  <c:v>41699</c:v>
                </c:pt>
                <c:pt idx="135">
                  <c:v>41730</c:v>
                </c:pt>
                <c:pt idx="136">
                  <c:v>41760</c:v>
                </c:pt>
                <c:pt idx="137">
                  <c:v>41791</c:v>
                </c:pt>
                <c:pt idx="138">
                  <c:v>41821</c:v>
                </c:pt>
                <c:pt idx="139">
                  <c:v>41852</c:v>
                </c:pt>
                <c:pt idx="140">
                  <c:v>41883</c:v>
                </c:pt>
                <c:pt idx="141">
                  <c:v>41913</c:v>
                </c:pt>
                <c:pt idx="142">
                  <c:v>41944</c:v>
                </c:pt>
                <c:pt idx="143">
                  <c:v>41974</c:v>
                </c:pt>
                <c:pt idx="144">
                  <c:v>42005</c:v>
                </c:pt>
                <c:pt idx="145">
                  <c:v>42036</c:v>
                </c:pt>
                <c:pt idx="146">
                  <c:v>42064</c:v>
                </c:pt>
                <c:pt idx="147">
                  <c:v>42095</c:v>
                </c:pt>
                <c:pt idx="148">
                  <c:v>42125</c:v>
                </c:pt>
                <c:pt idx="149">
                  <c:v>42156</c:v>
                </c:pt>
                <c:pt idx="150">
                  <c:v>42186</c:v>
                </c:pt>
                <c:pt idx="151">
                  <c:v>42217</c:v>
                </c:pt>
                <c:pt idx="152">
                  <c:v>42248</c:v>
                </c:pt>
                <c:pt idx="153">
                  <c:v>42278</c:v>
                </c:pt>
                <c:pt idx="154">
                  <c:v>42309</c:v>
                </c:pt>
                <c:pt idx="155">
                  <c:v>42339</c:v>
                </c:pt>
                <c:pt idx="156">
                  <c:v>42370</c:v>
                </c:pt>
                <c:pt idx="157">
                  <c:v>42401</c:v>
                </c:pt>
                <c:pt idx="158">
                  <c:v>42430</c:v>
                </c:pt>
                <c:pt idx="159">
                  <c:v>42461</c:v>
                </c:pt>
                <c:pt idx="160">
                  <c:v>42491</c:v>
                </c:pt>
                <c:pt idx="161">
                  <c:v>42522</c:v>
                </c:pt>
                <c:pt idx="162">
                  <c:v>42552</c:v>
                </c:pt>
                <c:pt idx="163">
                  <c:v>42583</c:v>
                </c:pt>
                <c:pt idx="164">
                  <c:v>42614</c:v>
                </c:pt>
                <c:pt idx="165">
                  <c:v>42644</c:v>
                </c:pt>
                <c:pt idx="166">
                  <c:v>42675</c:v>
                </c:pt>
                <c:pt idx="167">
                  <c:v>42705</c:v>
                </c:pt>
                <c:pt idx="168">
                  <c:v>42736</c:v>
                </c:pt>
                <c:pt idx="169">
                  <c:v>42767</c:v>
                </c:pt>
                <c:pt idx="170">
                  <c:v>42795</c:v>
                </c:pt>
                <c:pt idx="171">
                  <c:v>42826</c:v>
                </c:pt>
                <c:pt idx="172">
                  <c:v>42856</c:v>
                </c:pt>
                <c:pt idx="173">
                  <c:v>42887</c:v>
                </c:pt>
                <c:pt idx="174">
                  <c:v>42917</c:v>
                </c:pt>
                <c:pt idx="175">
                  <c:v>42948</c:v>
                </c:pt>
                <c:pt idx="176">
                  <c:v>42979</c:v>
                </c:pt>
                <c:pt idx="177">
                  <c:v>43009</c:v>
                </c:pt>
                <c:pt idx="178">
                  <c:v>43040</c:v>
                </c:pt>
                <c:pt idx="179">
                  <c:v>43070</c:v>
                </c:pt>
                <c:pt idx="180">
                  <c:v>43101</c:v>
                </c:pt>
                <c:pt idx="181">
                  <c:v>43132</c:v>
                </c:pt>
                <c:pt idx="182">
                  <c:v>43160</c:v>
                </c:pt>
                <c:pt idx="183">
                  <c:v>43191</c:v>
                </c:pt>
                <c:pt idx="184">
                  <c:v>43221</c:v>
                </c:pt>
                <c:pt idx="185">
                  <c:v>43252</c:v>
                </c:pt>
                <c:pt idx="186">
                  <c:v>43282</c:v>
                </c:pt>
                <c:pt idx="187">
                  <c:v>43313</c:v>
                </c:pt>
                <c:pt idx="188">
                  <c:v>43344</c:v>
                </c:pt>
                <c:pt idx="189">
                  <c:v>43374</c:v>
                </c:pt>
                <c:pt idx="190">
                  <c:v>43405</c:v>
                </c:pt>
                <c:pt idx="191">
                  <c:v>43435</c:v>
                </c:pt>
                <c:pt idx="192">
                  <c:v>43466</c:v>
                </c:pt>
                <c:pt idx="193">
                  <c:v>43497</c:v>
                </c:pt>
                <c:pt idx="194">
                  <c:v>43525</c:v>
                </c:pt>
                <c:pt idx="195">
                  <c:v>43556</c:v>
                </c:pt>
                <c:pt idx="196">
                  <c:v>43586</c:v>
                </c:pt>
                <c:pt idx="197">
                  <c:v>43617</c:v>
                </c:pt>
                <c:pt idx="198">
                  <c:v>43647</c:v>
                </c:pt>
                <c:pt idx="199">
                  <c:v>43678</c:v>
                </c:pt>
                <c:pt idx="200">
                  <c:v>43709</c:v>
                </c:pt>
                <c:pt idx="201">
                  <c:v>43739</c:v>
                </c:pt>
                <c:pt idx="202">
                  <c:v>43770</c:v>
                </c:pt>
                <c:pt idx="203">
                  <c:v>43800</c:v>
                </c:pt>
                <c:pt idx="204">
                  <c:v>43831</c:v>
                </c:pt>
                <c:pt idx="205">
                  <c:v>43862</c:v>
                </c:pt>
                <c:pt idx="206">
                  <c:v>43891</c:v>
                </c:pt>
                <c:pt idx="207">
                  <c:v>43922</c:v>
                </c:pt>
                <c:pt idx="208">
                  <c:v>43952</c:v>
                </c:pt>
                <c:pt idx="209">
                  <c:v>43983</c:v>
                </c:pt>
                <c:pt idx="210">
                  <c:v>44013</c:v>
                </c:pt>
                <c:pt idx="211">
                  <c:v>44044</c:v>
                </c:pt>
                <c:pt idx="212">
                  <c:v>44075</c:v>
                </c:pt>
                <c:pt idx="213">
                  <c:v>44105</c:v>
                </c:pt>
                <c:pt idx="214">
                  <c:v>44136</c:v>
                </c:pt>
                <c:pt idx="215">
                  <c:v>44166</c:v>
                </c:pt>
                <c:pt idx="216">
                  <c:v>44197</c:v>
                </c:pt>
                <c:pt idx="217">
                  <c:v>44228</c:v>
                </c:pt>
                <c:pt idx="218">
                  <c:v>44256</c:v>
                </c:pt>
                <c:pt idx="219">
                  <c:v>44287</c:v>
                </c:pt>
                <c:pt idx="220">
                  <c:v>44317</c:v>
                </c:pt>
                <c:pt idx="221">
                  <c:v>44348</c:v>
                </c:pt>
                <c:pt idx="222">
                  <c:v>44378</c:v>
                </c:pt>
                <c:pt idx="223">
                  <c:v>44409</c:v>
                </c:pt>
                <c:pt idx="224">
                  <c:v>44440</c:v>
                </c:pt>
                <c:pt idx="225">
                  <c:v>44470</c:v>
                </c:pt>
              </c:numCache>
            </c:numRef>
          </c:cat>
          <c:val>
            <c:numRef>
              <c:f>'(11-12-21)_Bancaire_rente_op_co'!$D$2:$D$227</c:f>
              <c:numCache>
                <c:formatCode>General</c:formatCode>
                <c:ptCount val="226"/>
                <c:pt idx="0">
                  <c:v>5.29</c:v>
                </c:pt>
                <c:pt idx="1">
                  <c:v>5.26</c:v>
                </c:pt>
                <c:pt idx="2">
                  <c:v>5.18</c:v>
                </c:pt>
                <c:pt idx="3">
                  <c:v>5.14</c:v>
                </c:pt>
                <c:pt idx="4">
                  <c:v>5.09</c:v>
                </c:pt>
                <c:pt idx="5">
                  <c:v>5.03</c:v>
                </c:pt>
                <c:pt idx="6">
                  <c:v>4.96</c:v>
                </c:pt>
                <c:pt idx="7">
                  <c:v>4.92</c:v>
                </c:pt>
                <c:pt idx="8">
                  <c:v>4.9000000000000004</c:v>
                </c:pt>
                <c:pt idx="9">
                  <c:v>4.87</c:v>
                </c:pt>
                <c:pt idx="10">
                  <c:v>4.83</c:v>
                </c:pt>
                <c:pt idx="11">
                  <c:v>4.8</c:v>
                </c:pt>
                <c:pt idx="12">
                  <c:v>4.8099999999999996</c:v>
                </c:pt>
                <c:pt idx="13">
                  <c:v>4.76</c:v>
                </c:pt>
                <c:pt idx="14">
                  <c:v>4.72</c:v>
                </c:pt>
                <c:pt idx="15">
                  <c:v>4.7</c:v>
                </c:pt>
                <c:pt idx="16">
                  <c:v>4.67</c:v>
                </c:pt>
                <c:pt idx="17">
                  <c:v>4.6500000000000004</c:v>
                </c:pt>
                <c:pt idx="18">
                  <c:v>4.66</c:v>
                </c:pt>
                <c:pt idx="19">
                  <c:v>4.6399999999999997</c:v>
                </c:pt>
                <c:pt idx="20">
                  <c:v>4.6399999999999997</c:v>
                </c:pt>
                <c:pt idx="21">
                  <c:v>4.6399999999999997</c:v>
                </c:pt>
                <c:pt idx="22">
                  <c:v>4.63</c:v>
                </c:pt>
                <c:pt idx="23">
                  <c:v>4.57</c:v>
                </c:pt>
                <c:pt idx="24">
                  <c:v>4.5999999999999996</c:v>
                </c:pt>
                <c:pt idx="25">
                  <c:v>4.5599999999999996</c:v>
                </c:pt>
                <c:pt idx="26">
                  <c:v>4.5599999999999996</c:v>
                </c:pt>
                <c:pt idx="27">
                  <c:v>4.54</c:v>
                </c:pt>
                <c:pt idx="28">
                  <c:v>4.5199999999999996</c:v>
                </c:pt>
                <c:pt idx="29">
                  <c:v>4.49</c:v>
                </c:pt>
                <c:pt idx="30">
                  <c:v>4.46</c:v>
                </c:pt>
                <c:pt idx="31">
                  <c:v>4.45</c:v>
                </c:pt>
                <c:pt idx="32">
                  <c:v>4.42</c:v>
                </c:pt>
                <c:pt idx="33">
                  <c:v>4.42</c:v>
                </c:pt>
                <c:pt idx="34">
                  <c:v>4.4000000000000004</c:v>
                </c:pt>
                <c:pt idx="35">
                  <c:v>4.43</c:v>
                </c:pt>
                <c:pt idx="36">
                  <c:v>4.46</c:v>
                </c:pt>
                <c:pt idx="37">
                  <c:v>4.47</c:v>
                </c:pt>
                <c:pt idx="38">
                  <c:v>4.51</c:v>
                </c:pt>
                <c:pt idx="39">
                  <c:v>4.55</c:v>
                </c:pt>
                <c:pt idx="40">
                  <c:v>4.57</c:v>
                </c:pt>
                <c:pt idx="41">
                  <c:v>4.6100000000000003</c:v>
                </c:pt>
                <c:pt idx="42">
                  <c:v>4.66</c:v>
                </c:pt>
                <c:pt idx="43">
                  <c:v>4.71</c:v>
                </c:pt>
                <c:pt idx="44">
                  <c:v>4.7699999999999996</c:v>
                </c:pt>
                <c:pt idx="45">
                  <c:v>4.84</c:v>
                </c:pt>
                <c:pt idx="46">
                  <c:v>4.87</c:v>
                </c:pt>
                <c:pt idx="47">
                  <c:v>4.92</c:v>
                </c:pt>
                <c:pt idx="48">
                  <c:v>4.93</c:v>
                </c:pt>
                <c:pt idx="49">
                  <c:v>4.92</c:v>
                </c:pt>
                <c:pt idx="50">
                  <c:v>4.96</c:v>
                </c:pt>
                <c:pt idx="51">
                  <c:v>5.01</c:v>
                </c:pt>
                <c:pt idx="52">
                  <c:v>5.03</c:v>
                </c:pt>
                <c:pt idx="53">
                  <c:v>5.1100000000000003</c:v>
                </c:pt>
                <c:pt idx="54">
                  <c:v>5.16</c:v>
                </c:pt>
                <c:pt idx="55">
                  <c:v>5.21</c:v>
                </c:pt>
                <c:pt idx="56">
                  <c:v>5.33</c:v>
                </c:pt>
                <c:pt idx="57">
                  <c:v>5.35</c:v>
                </c:pt>
                <c:pt idx="58">
                  <c:v>5.36</c:v>
                </c:pt>
                <c:pt idx="59">
                  <c:v>5.42</c:v>
                </c:pt>
                <c:pt idx="60">
                  <c:v>5.36</c:v>
                </c:pt>
                <c:pt idx="61">
                  <c:v>5.32</c:v>
                </c:pt>
                <c:pt idx="62">
                  <c:v>5.33</c:v>
                </c:pt>
                <c:pt idx="63">
                  <c:v>5.37</c:v>
                </c:pt>
                <c:pt idx="64">
                  <c:v>5.4</c:v>
                </c:pt>
                <c:pt idx="65">
                  <c:v>5.42</c:v>
                </c:pt>
                <c:pt idx="66">
                  <c:v>5.48</c:v>
                </c:pt>
                <c:pt idx="67">
                  <c:v>5.5</c:v>
                </c:pt>
                <c:pt idx="68">
                  <c:v>5.57</c:v>
                </c:pt>
                <c:pt idx="69">
                  <c:v>5.64</c:v>
                </c:pt>
                <c:pt idx="70">
                  <c:v>5.37</c:v>
                </c:pt>
                <c:pt idx="71">
                  <c:v>4.96</c:v>
                </c:pt>
                <c:pt idx="72">
                  <c:v>4.5</c:v>
                </c:pt>
                <c:pt idx="73">
                  <c:v>4.16</c:v>
                </c:pt>
                <c:pt idx="74">
                  <c:v>3.99</c:v>
                </c:pt>
                <c:pt idx="75">
                  <c:v>3.79</c:v>
                </c:pt>
                <c:pt idx="76">
                  <c:v>3.76</c:v>
                </c:pt>
                <c:pt idx="77">
                  <c:v>3.61</c:v>
                </c:pt>
                <c:pt idx="78">
                  <c:v>3.52</c:v>
                </c:pt>
                <c:pt idx="79">
                  <c:v>3.48</c:v>
                </c:pt>
                <c:pt idx="80">
                  <c:v>3.44</c:v>
                </c:pt>
                <c:pt idx="81">
                  <c:v>3.41</c:v>
                </c:pt>
                <c:pt idx="82">
                  <c:v>3.4</c:v>
                </c:pt>
                <c:pt idx="83">
                  <c:v>3.4</c:v>
                </c:pt>
                <c:pt idx="84">
                  <c:v>3.38</c:v>
                </c:pt>
                <c:pt idx="85">
                  <c:v>3.36</c:v>
                </c:pt>
                <c:pt idx="86">
                  <c:v>3.34</c:v>
                </c:pt>
                <c:pt idx="87">
                  <c:v>3.35</c:v>
                </c:pt>
                <c:pt idx="88">
                  <c:v>3.33</c:v>
                </c:pt>
                <c:pt idx="89">
                  <c:v>3.34</c:v>
                </c:pt>
                <c:pt idx="90">
                  <c:v>3.44</c:v>
                </c:pt>
                <c:pt idx="91">
                  <c:v>3.42</c:v>
                </c:pt>
                <c:pt idx="92">
                  <c:v>3.43</c:v>
                </c:pt>
                <c:pt idx="93">
                  <c:v>3.46</c:v>
                </c:pt>
                <c:pt idx="94">
                  <c:v>3.49</c:v>
                </c:pt>
                <c:pt idx="95">
                  <c:v>3.49</c:v>
                </c:pt>
                <c:pt idx="96">
                  <c:v>3.49</c:v>
                </c:pt>
                <c:pt idx="97">
                  <c:v>3.49</c:v>
                </c:pt>
                <c:pt idx="98">
                  <c:v>3.53</c:v>
                </c:pt>
                <c:pt idx="99">
                  <c:v>3.63</c:v>
                </c:pt>
                <c:pt idx="100">
                  <c:v>3.65</c:v>
                </c:pt>
                <c:pt idx="101">
                  <c:v>3.77</c:v>
                </c:pt>
                <c:pt idx="102">
                  <c:v>3.73</c:v>
                </c:pt>
                <c:pt idx="103">
                  <c:v>3.71</c:v>
                </c:pt>
                <c:pt idx="104">
                  <c:v>3.71</c:v>
                </c:pt>
                <c:pt idx="105">
                  <c:v>3.73</c:v>
                </c:pt>
                <c:pt idx="106">
                  <c:v>3.72</c:v>
                </c:pt>
                <c:pt idx="107">
                  <c:v>3.66</c:v>
                </c:pt>
                <c:pt idx="108">
                  <c:v>3.59</c:v>
                </c:pt>
                <c:pt idx="109">
                  <c:v>3.51</c:v>
                </c:pt>
                <c:pt idx="110">
                  <c:v>3.44</c:v>
                </c:pt>
                <c:pt idx="111">
                  <c:v>3.36</c:v>
                </c:pt>
                <c:pt idx="112">
                  <c:v>3.33</c:v>
                </c:pt>
                <c:pt idx="113">
                  <c:v>3.33</c:v>
                </c:pt>
                <c:pt idx="114">
                  <c:v>3.25</c:v>
                </c:pt>
                <c:pt idx="115">
                  <c:v>3.19</c:v>
                </c:pt>
                <c:pt idx="116">
                  <c:v>3.16</c:v>
                </c:pt>
                <c:pt idx="117">
                  <c:v>3.12</c:v>
                </c:pt>
                <c:pt idx="118">
                  <c:v>3.07</c:v>
                </c:pt>
                <c:pt idx="119">
                  <c:v>3.08</c:v>
                </c:pt>
                <c:pt idx="120">
                  <c:v>3.05</c:v>
                </c:pt>
                <c:pt idx="121">
                  <c:v>3.04</c:v>
                </c:pt>
                <c:pt idx="122">
                  <c:v>3.04</c:v>
                </c:pt>
                <c:pt idx="123">
                  <c:v>3.05</c:v>
                </c:pt>
                <c:pt idx="124">
                  <c:v>3.03</c:v>
                </c:pt>
                <c:pt idx="125">
                  <c:v>3.03</c:v>
                </c:pt>
                <c:pt idx="126">
                  <c:v>3.03</c:v>
                </c:pt>
                <c:pt idx="127">
                  <c:v>3.03</c:v>
                </c:pt>
                <c:pt idx="128">
                  <c:v>3.03</c:v>
                </c:pt>
                <c:pt idx="129">
                  <c:v>3.03</c:v>
                </c:pt>
                <c:pt idx="130">
                  <c:v>3.06</c:v>
                </c:pt>
                <c:pt idx="131">
                  <c:v>3.07</c:v>
                </c:pt>
                <c:pt idx="132">
                  <c:v>3.05</c:v>
                </c:pt>
                <c:pt idx="133">
                  <c:v>3.05</c:v>
                </c:pt>
                <c:pt idx="134">
                  <c:v>3.09</c:v>
                </c:pt>
                <c:pt idx="135">
                  <c:v>3.11</c:v>
                </c:pt>
                <c:pt idx="136">
                  <c:v>3.1</c:v>
                </c:pt>
                <c:pt idx="137">
                  <c:v>3.07</c:v>
                </c:pt>
                <c:pt idx="138">
                  <c:v>3.03</c:v>
                </c:pt>
                <c:pt idx="139">
                  <c:v>3.02</c:v>
                </c:pt>
                <c:pt idx="140">
                  <c:v>2.99</c:v>
                </c:pt>
                <c:pt idx="141">
                  <c:v>2.94</c:v>
                </c:pt>
                <c:pt idx="142">
                  <c:v>2.92</c:v>
                </c:pt>
                <c:pt idx="143">
                  <c:v>2.58</c:v>
                </c:pt>
                <c:pt idx="144">
                  <c:v>2.72</c:v>
                </c:pt>
                <c:pt idx="145">
                  <c:v>2.67</c:v>
                </c:pt>
                <c:pt idx="146">
                  <c:v>2.72</c:v>
                </c:pt>
                <c:pt idx="147">
                  <c:v>2.72</c:v>
                </c:pt>
                <c:pt idx="148">
                  <c:v>2.7</c:v>
                </c:pt>
                <c:pt idx="149">
                  <c:v>2.67</c:v>
                </c:pt>
                <c:pt idx="150">
                  <c:v>2.65</c:v>
                </c:pt>
                <c:pt idx="151">
                  <c:v>2.58</c:v>
                </c:pt>
                <c:pt idx="152">
                  <c:v>2.66</c:v>
                </c:pt>
                <c:pt idx="153">
                  <c:v>2.62</c:v>
                </c:pt>
                <c:pt idx="154">
                  <c:v>2.6</c:v>
                </c:pt>
                <c:pt idx="155">
                  <c:v>2.61</c:v>
                </c:pt>
                <c:pt idx="156">
                  <c:v>2.59</c:v>
                </c:pt>
                <c:pt idx="157">
                  <c:v>2.52</c:v>
                </c:pt>
                <c:pt idx="158">
                  <c:v>2.4900000000000002</c:v>
                </c:pt>
                <c:pt idx="159">
                  <c:v>2.4500000000000002</c:v>
                </c:pt>
                <c:pt idx="160">
                  <c:v>2.4300000000000002</c:v>
                </c:pt>
                <c:pt idx="161">
                  <c:v>2.44</c:v>
                </c:pt>
                <c:pt idx="162">
                  <c:v>2.4300000000000002</c:v>
                </c:pt>
                <c:pt idx="163">
                  <c:v>2.4700000000000002</c:v>
                </c:pt>
                <c:pt idx="164">
                  <c:v>2.44</c:v>
                </c:pt>
                <c:pt idx="165">
                  <c:v>2.4300000000000002</c:v>
                </c:pt>
                <c:pt idx="166">
                  <c:v>2.37</c:v>
                </c:pt>
                <c:pt idx="167">
                  <c:v>2.39</c:v>
                </c:pt>
                <c:pt idx="168">
                  <c:v>2.39</c:v>
                </c:pt>
                <c:pt idx="169">
                  <c:v>2.36</c:v>
                </c:pt>
                <c:pt idx="170">
                  <c:v>2.41</c:v>
                </c:pt>
                <c:pt idx="171">
                  <c:v>2.4</c:v>
                </c:pt>
                <c:pt idx="172">
                  <c:v>2.37</c:v>
                </c:pt>
                <c:pt idx="173">
                  <c:v>2.35</c:v>
                </c:pt>
                <c:pt idx="174">
                  <c:v>2.35</c:v>
                </c:pt>
                <c:pt idx="175">
                  <c:v>2.33</c:v>
                </c:pt>
                <c:pt idx="176">
                  <c:v>2.31</c:v>
                </c:pt>
                <c:pt idx="177">
                  <c:v>2.34</c:v>
                </c:pt>
                <c:pt idx="178">
                  <c:v>2.29</c:v>
                </c:pt>
                <c:pt idx="179">
                  <c:v>2.2799999999999998</c:v>
                </c:pt>
                <c:pt idx="180">
                  <c:v>2.2599999999999998</c:v>
                </c:pt>
                <c:pt idx="181">
                  <c:v>2.2200000000000002</c:v>
                </c:pt>
                <c:pt idx="182">
                  <c:v>2.25</c:v>
                </c:pt>
                <c:pt idx="183">
                  <c:v>2.2200000000000002</c:v>
                </c:pt>
                <c:pt idx="184">
                  <c:v>2.19</c:v>
                </c:pt>
                <c:pt idx="185">
                  <c:v>2.2000000000000002</c:v>
                </c:pt>
                <c:pt idx="186">
                  <c:v>2.19</c:v>
                </c:pt>
                <c:pt idx="187">
                  <c:v>2.17</c:v>
                </c:pt>
                <c:pt idx="188">
                  <c:v>2.15</c:v>
                </c:pt>
                <c:pt idx="189">
                  <c:v>2.15</c:v>
                </c:pt>
                <c:pt idx="190">
                  <c:v>2.11</c:v>
                </c:pt>
                <c:pt idx="191">
                  <c:v>2.12</c:v>
                </c:pt>
                <c:pt idx="192">
                  <c:v>2.13</c:v>
                </c:pt>
                <c:pt idx="193">
                  <c:v>2.12</c:v>
                </c:pt>
                <c:pt idx="194">
                  <c:v>2.11</c:v>
                </c:pt>
                <c:pt idx="195">
                  <c:v>2.09</c:v>
                </c:pt>
                <c:pt idx="196">
                  <c:v>2.09</c:v>
                </c:pt>
                <c:pt idx="197">
                  <c:v>2.1</c:v>
                </c:pt>
                <c:pt idx="198">
                  <c:v>2.08</c:v>
                </c:pt>
                <c:pt idx="199">
                  <c:v>2.04</c:v>
                </c:pt>
                <c:pt idx="200">
                  <c:v>2.0499999999999998</c:v>
                </c:pt>
                <c:pt idx="201">
                  <c:v>2</c:v>
                </c:pt>
                <c:pt idx="202">
                  <c:v>1.97</c:v>
                </c:pt>
                <c:pt idx="203">
                  <c:v>2</c:v>
                </c:pt>
                <c:pt idx="204">
                  <c:v>1.97</c:v>
                </c:pt>
                <c:pt idx="205">
                  <c:v>1.95</c:v>
                </c:pt>
                <c:pt idx="206">
                  <c:v>1.94</c:v>
                </c:pt>
                <c:pt idx="207">
                  <c:v>1.95</c:v>
                </c:pt>
                <c:pt idx="208">
                  <c:v>1.94</c:v>
                </c:pt>
                <c:pt idx="209">
                  <c:v>1.97</c:v>
                </c:pt>
                <c:pt idx="210">
                  <c:v>1.92</c:v>
                </c:pt>
                <c:pt idx="211">
                  <c:v>1.91</c:v>
                </c:pt>
                <c:pt idx="212">
                  <c:v>1.92</c:v>
                </c:pt>
                <c:pt idx="213">
                  <c:v>1.92</c:v>
                </c:pt>
                <c:pt idx="214">
                  <c:v>1.9</c:v>
                </c:pt>
                <c:pt idx="215">
                  <c:v>1.93</c:v>
                </c:pt>
                <c:pt idx="216">
                  <c:v>1.9</c:v>
                </c:pt>
                <c:pt idx="217">
                  <c:v>1.89</c:v>
                </c:pt>
                <c:pt idx="218">
                  <c:v>1.82</c:v>
                </c:pt>
                <c:pt idx="219">
                  <c:v>1.79</c:v>
                </c:pt>
                <c:pt idx="220">
                  <c:v>1.78</c:v>
                </c:pt>
                <c:pt idx="221">
                  <c:v>1.81</c:v>
                </c:pt>
                <c:pt idx="222">
                  <c:v>1.75</c:v>
                </c:pt>
                <c:pt idx="223">
                  <c:v>1.74</c:v>
                </c:pt>
                <c:pt idx="224">
                  <c:v>1.73</c:v>
                </c:pt>
                <c:pt idx="225">
                  <c:v>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054-44BB-8ED6-8C498D967A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6652223"/>
        <c:axId val="416657215"/>
      </c:lineChart>
      <c:dateAx>
        <c:axId val="41665222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16657215"/>
        <c:crosses val="autoZero"/>
        <c:auto val="1"/>
        <c:lblOffset val="100"/>
        <c:baseTimeUnit val="months"/>
      </c:dateAx>
      <c:valAx>
        <c:axId val="416657215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16652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F6FD7-F4D6-4026-8A92-04CF983AB475}" type="datetimeFigureOut">
              <a:rPr lang="nl-NL" smtClean="0"/>
              <a:t>27-8-2023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4CA690-9525-4670-9740-0123FBB59E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9931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4CA690-9525-4670-9740-0123FBB59E2F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1675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3857544208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527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3540487"/>
      </p:ext>
    </p:extLst>
  </p:cSld>
  <p:clrMapOvr>
    <a:masterClrMapping/>
  </p:clrMapOvr>
  <p:transition spd="slow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6948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072958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3526834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321717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 dirty="0"/>
              <a:t>economielokaal voor 456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26937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018338395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93186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59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23118050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905313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3127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66493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4246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jpeg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svg"/><Relationship Id="rId3" Type="http://schemas.openxmlformats.org/officeDocument/2006/relationships/image" Target="../media/image23.svg"/><Relationship Id="rId7" Type="http://schemas.openxmlformats.org/officeDocument/2006/relationships/image" Target="../media/image27.svg"/><Relationship Id="rId12" Type="http://schemas.openxmlformats.org/officeDocument/2006/relationships/image" Target="../media/image3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png"/><Relationship Id="rId11" Type="http://schemas.openxmlformats.org/officeDocument/2006/relationships/image" Target="../media/image31.svg"/><Relationship Id="rId5" Type="http://schemas.openxmlformats.org/officeDocument/2006/relationships/image" Target="../media/image25.sv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0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3.svg"/><Relationship Id="rId3" Type="http://schemas.openxmlformats.org/officeDocument/2006/relationships/image" Target="../media/image23.svg"/><Relationship Id="rId7" Type="http://schemas.openxmlformats.org/officeDocument/2006/relationships/image" Target="../media/image25.svg"/><Relationship Id="rId12" Type="http://schemas.openxmlformats.org/officeDocument/2006/relationships/image" Target="../media/image3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4.png"/><Relationship Id="rId11" Type="http://schemas.openxmlformats.org/officeDocument/2006/relationships/image" Target="../media/image31.svg"/><Relationship Id="rId5" Type="http://schemas.openxmlformats.org/officeDocument/2006/relationships/image" Target="../media/image29.svg"/><Relationship Id="rId10" Type="http://schemas.openxmlformats.org/officeDocument/2006/relationships/image" Target="../media/image30.png"/><Relationship Id="rId4" Type="http://schemas.openxmlformats.org/officeDocument/2006/relationships/image" Target="../media/image28.png"/><Relationship Id="rId9" Type="http://schemas.openxmlformats.org/officeDocument/2006/relationships/image" Target="../media/image27.sv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41ED672-8CD0-4423-9E86-788572D446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Ruilen over de Tijd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30883C69-50D8-43CD-8189-9D4002615B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Schuiven met inkomen en koopkracht</a:t>
            </a:r>
          </a:p>
        </p:txBody>
      </p:sp>
    </p:spTree>
    <p:extLst>
      <p:ext uri="{BB962C8B-B14F-4D97-AF65-F5344CB8AC3E}">
        <p14:creationId xmlns:p14="http://schemas.microsoft.com/office/powerpoint/2010/main" val="2885399479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De vermogensmarkt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vraag en aanbod van financiële middelen</a:t>
            </a:r>
          </a:p>
        </p:txBody>
      </p:sp>
    </p:spTree>
    <p:extLst>
      <p:ext uri="{BB962C8B-B14F-4D97-AF65-F5344CB8AC3E}">
        <p14:creationId xmlns:p14="http://schemas.microsoft.com/office/powerpoint/2010/main" val="1934452883"/>
      </p:ext>
    </p:extLst>
  </p:cSld>
  <p:clrMapOvr>
    <a:masterClrMapping/>
  </p:clrMapOvr>
  <p:transition spd="slow"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Geld </a:t>
            </a:r>
            <a:r>
              <a:rPr lang="nl-NL" b="1" dirty="0"/>
              <a:t>TEKORT</a:t>
            </a:r>
            <a:r>
              <a:rPr lang="nl-NL" dirty="0"/>
              <a:t> / Geld </a:t>
            </a:r>
            <a:r>
              <a:rPr lang="nl-NL" b="1" dirty="0"/>
              <a:t>OVER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VRAAG</a:t>
            </a:r>
          </a:p>
          <a:p>
            <a:pPr marL="0" indent="0" algn="ctr">
              <a:buNone/>
            </a:pPr>
            <a:endParaRPr lang="nl-NL" b="1" dirty="0"/>
          </a:p>
          <a:p>
            <a:r>
              <a:rPr lang="nl-NL" dirty="0"/>
              <a:t>Particulieren voor:</a:t>
            </a:r>
          </a:p>
          <a:p>
            <a:pPr lvl="1"/>
            <a:r>
              <a:rPr lang="nl-NL" dirty="0"/>
              <a:t>Hypotheek</a:t>
            </a:r>
          </a:p>
          <a:p>
            <a:pPr lvl="1"/>
            <a:r>
              <a:rPr lang="nl-NL" dirty="0"/>
              <a:t>Studie</a:t>
            </a:r>
          </a:p>
          <a:p>
            <a:r>
              <a:rPr lang="nl-NL" dirty="0"/>
              <a:t>Bedrijven voor investeringen:</a:t>
            </a:r>
          </a:p>
          <a:p>
            <a:pPr lvl="1"/>
            <a:r>
              <a:rPr lang="nl-NL" dirty="0"/>
              <a:t>Obligatieleningen</a:t>
            </a:r>
          </a:p>
          <a:p>
            <a:pPr lvl="1"/>
            <a:r>
              <a:rPr lang="nl-NL" dirty="0"/>
              <a:t>Aandelen</a:t>
            </a:r>
          </a:p>
          <a:p>
            <a:r>
              <a:rPr lang="nl-NL" dirty="0"/>
              <a:t>Overheid om tekort te dekken:</a:t>
            </a:r>
          </a:p>
          <a:p>
            <a:pPr lvl="1"/>
            <a:r>
              <a:rPr lang="nl-NL" dirty="0"/>
              <a:t>Obligatieleningen</a:t>
            </a:r>
          </a:p>
          <a:p>
            <a:pPr lvl="1"/>
            <a:r>
              <a:rPr lang="nl-NL" dirty="0"/>
              <a:t>Onderhandse leningen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AANBOD</a:t>
            </a:r>
          </a:p>
          <a:p>
            <a:pPr marL="0" indent="0" algn="ctr">
              <a:buNone/>
            </a:pPr>
            <a:endParaRPr lang="nl-NL" b="1" dirty="0"/>
          </a:p>
          <a:p>
            <a:r>
              <a:rPr lang="nl-NL" dirty="0"/>
              <a:t>Banken</a:t>
            </a:r>
          </a:p>
          <a:p>
            <a:pPr lvl="1"/>
            <a:r>
              <a:rPr lang="nl-NL" dirty="0"/>
              <a:t>kunnen geld maken (giraal krediet)</a:t>
            </a:r>
          </a:p>
          <a:p>
            <a:r>
              <a:rPr lang="nl-NL" dirty="0"/>
              <a:t>Beleggers</a:t>
            </a:r>
          </a:p>
          <a:p>
            <a:pPr lvl="1"/>
            <a:r>
              <a:rPr lang="nl-NL" dirty="0"/>
              <a:t>Particulier spaargeld</a:t>
            </a:r>
          </a:p>
          <a:p>
            <a:pPr lvl="1"/>
            <a:r>
              <a:rPr lang="nl-NL" dirty="0"/>
              <a:t>Institutionele beleggers</a:t>
            </a:r>
          </a:p>
          <a:p>
            <a:pPr lvl="2"/>
            <a:r>
              <a:rPr lang="nl-NL" dirty="0"/>
              <a:t>Banken</a:t>
            </a:r>
          </a:p>
          <a:p>
            <a:pPr lvl="2"/>
            <a:r>
              <a:rPr lang="nl-NL" dirty="0"/>
              <a:t>Pensioenfondsen</a:t>
            </a:r>
          </a:p>
          <a:p>
            <a:pPr lvl="2"/>
            <a:r>
              <a:rPr lang="nl-NL" dirty="0"/>
              <a:t>Verzekeringsmaatschappijen</a:t>
            </a:r>
          </a:p>
        </p:txBody>
      </p:sp>
      <p:grpSp>
        <p:nvGrpSpPr>
          <p:cNvPr id="11" name="Groep 10">
            <a:extLst>
              <a:ext uri="{FF2B5EF4-FFF2-40B4-BE49-F238E27FC236}">
                <a16:creationId xmlns:a16="http://schemas.microsoft.com/office/drawing/2014/main" id="{EF6956BA-7BCE-476E-BBAF-03B1703B1151}"/>
              </a:ext>
            </a:extLst>
          </p:cNvPr>
          <p:cNvGrpSpPr/>
          <p:nvPr/>
        </p:nvGrpSpPr>
        <p:grpSpPr>
          <a:xfrm>
            <a:off x="2925066" y="1629792"/>
            <a:ext cx="1237539" cy="1237539"/>
            <a:chOff x="2254578" y="1623767"/>
            <a:chExt cx="1237539" cy="1237539"/>
          </a:xfrm>
        </p:grpSpPr>
        <p:pic>
          <p:nvPicPr>
            <p:cNvPr id="3" name="Graphic 2" descr="Open hand met effen opvulling">
              <a:extLst>
                <a:ext uri="{FF2B5EF4-FFF2-40B4-BE49-F238E27FC236}">
                  <a16:creationId xmlns:a16="http://schemas.microsoft.com/office/drawing/2014/main" id="{96F99BB2-3FE1-44CF-9A59-A8F083190B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254578" y="1623767"/>
              <a:ext cx="1237539" cy="1237539"/>
            </a:xfrm>
            <a:prstGeom prst="rect">
              <a:avLst/>
            </a:prstGeom>
          </p:spPr>
        </p:pic>
        <p:pic>
          <p:nvPicPr>
            <p:cNvPr id="8" name="Graphic 7" descr="Euro met effen opvulling">
              <a:extLst>
                <a:ext uri="{FF2B5EF4-FFF2-40B4-BE49-F238E27FC236}">
                  <a16:creationId xmlns:a16="http://schemas.microsoft.com/office/drawing/2014/main" id="{B3F11ED1-8F2B-496A-B333-F972B16479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674206" y="1690688"/>
              <a:ext cx="398282" cy="398282"/>
            </a:xfrm>
            <a:prstGeom prst="rect">
              <a:avLst/>
            </a:prstGeom>
          </p:spPr>
        </p:pic>
      </p:grpSp>
      <p:pic>
        <p:nvPicPr>
          <p:cNvPr id="10" name="Graphic 9" descr="Schatkist silhouet">
            <a:extLst>
              <a:ext uri="{FF2B5EF4-FFF2-40B4-BE49-F238E27FC236}">
                <a16:creationId xmlns:a16="http://schemas.microsoft.com/office/drawing/2014/main" id="{E5369E80-C05B-4D55-8705-8DA20A3DA1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953851" y="1506967"/>
            <a:ext cx="1483191" cy="1483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76588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Vermogensmarkt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355600" y="1817999"/>
            <a:ext cx="669470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(Bijna) markt van volkomen concurrentie</a:t>
            </a:r>
          </a:p>
          <a:p>
            <a:endParaRPr lang="nl-NL" dirty="0"/>
          </a:p>
          <a:p>
            <a:r>
              <a:rPr lang="nl-NL" dirty="0"/>
              <a:t>Vraag naar financiële middelen</a:t>
            </a:r>
          </a:p>
          <a:p>
            <a:pPr lvl="1"/>
            <a:r>
              <a:rPr lang="nl-NL" dirty="0"/>
              <a:t>Hogere rente = duurder om koopkracht naar heden te verplaatsen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→ minder vraag</a:t>
            </a:r>
            <a:endParaRPr lang="nl-NL" dirty="0"/>
          </a:p>
          <a:p>
            <a:r>
              <a:rPr lang="nl-NL" dirty="0"/>
              <a:t>Aanbod van financiële middelen</a:t>
            </a:r>
          </a:p>
          <a:p>
            <a:pPr lvl="1"/>
            <a:r>
              <a:rPr lang="nl-NL" dirty="0"/>
              <a:t>Hogere rente = meer vergoeding voor uitstellen koopkracht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→ meer aanbod</a:t>
            </a:r>
            <a:endParaRPr lang="nl-NL" dirty="0"/>
          </a:p>
          <a:p>
            <a:endParaRPr lang="nl-NL" dirty="0"/>
          </a:p>
          <a:p>
            <a:r>
              <a:rPr lang="nl-NL" dirty="0"/>
              <a:t>Bepalen de evenwichtsprijs: </a:t>
            </a:r>
            <a:r>
              <a:rPr lang="nl-NL" b="1" dirty="0"/>
              <a:t>rente</a:t>
            </a:r>
          </a:p>
          <a:p>
            <a:pPr marL="457200" lvl="1" indent="0">
              <a:buNone/>
            </a:pPr>
            <a:endParaRPr lang="nl-NL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8097214" y="2249957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8097214" y="2955635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8097214" y="3661313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8097214" y="4366991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097214" y="5072669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817294" y="2249957"/>
            <a:ext cx="0" cy="3528392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9537374" y="2249957"/>
            <a:ext cx="0" cy="3528392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257454" y="2249957"/>
            <a:ext cx="0" cy="3528392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10977534" y="2249957"/>
            <a:ext cx="0" cy="3528392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11697614" y="2249957"/>
            <a:ext cx="0" cy="3528392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9396137" y="6161947"/>
            <a:ext cx="24240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hoeveelheid × € 100 </a:t>
            </a:r>
            <a:r>
              <a:rPr lang="nl-NL" sz="1600" dirty="0" err="1">
                <a:solidFill>
                  <a:schemeClr val="bg1"/>
                </a:solidFill>
              </a:rPr>
              <a:t>mln</a:t>
            </a: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 rot="16200000">
            <a:off x="6634950" y="2902570"/>
            <a:ext cx="17459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chemeClr val="bg1"/>
                </a:solidFill>
              </a:rPr>
              <a:t>prijs</a:t>
            </a:r>
            <a:r>
              <a:rPr lang="nl-NL" sz="1600" dirty="0">
                <a:solidFill>
                  <a:schemeClr val="bg1"/>
                </a:solidFill>
              </a:rPr>
              <a:t> (rente in %)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7781401" y="490222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7781401" y="4200808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7781401" y="348492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7781401" y="2808778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667589" y="2097990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8609221" y="5810602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9342645" y="5810602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10062725" y="5810602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10782805" y="5810602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11430877" y="581060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100</a:t>
            </a:r>
          </a:p>
        </p:txBody>
      </p:sp>
      <p:cxnSp>
        <p:nvCxnSpPr>
          <p:cNvPr id="29" name="Rechte verbindingslijn 28"/>
          <p:cNvCxnSpPr>
            <a:cxnSpLocks/>
          </p:cNvCxnSpPr>
          <p:nvPr/>
        </p:nvCxnSpPr>
        <p:spPr>
          <a:xfrm>
            <a:off x="8543006" y="2779957"/>
            <a:ext cx="2291948" cy="2889177"/>
          </a:xfrm>
          <a:prstGeom prst="line">
            <a:avLst/>
          </a:prstGeom>
          <a:ln w="28575">
            <a:solidFill>
              <a:srgbClr val="51A04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" name="Rechthoek 29"/>
          <p:cNvSpPr/>
          <p:nvPr/>
        </p:nvSpPr>
        <p:spPr>
          <a:xfrm>
            <a:off x="8433307" y="2441711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1" name="Rechte verbindingslijn 30"/>
          <p:cNvCxnSpPr/>
          <p:nvPr/>
        </p:nvCxnSpPr>
        <p:spPr>
          <a:xfrm flipV="1">
            <a:off x="8111313" y="4180602"/>
            <a:ext cx="3573085" cy="1385973"/>
          </a:xfrm>
          <a:prstGeom prst="line">
            <a:avLst/>
          </a:prstGeom>
          <a:ln w="28575">
            <a:solidFill>
              <a:srgbClr val="51A04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2" name="Rechthoek 31"/>
          <p:cNvSpPr/>
          <p:nvPr/>
        </p:nvSpPr>
        <p:spPr>
          <a:xfrm>
            <a:off x="11194993" y="3844557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3" name="Rechte verbindingslijn 32"/>
          <p:cNvCxnSpPr/>
          <p:nvPr/>
        </p:nvCxnSpPr>
        <p:spPr>
          <a:xfrm flipV="1">
            <a:off x="8189000" y="4787049"/>
            <a:ext cx="1864823" cy="4774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Ovaal 33"/>
          <p:cNvSpPr/>
          <p:nvPr/>
        </p:nvSpPr>
        <p:spPr>
          <a:xfrm>
            <a:off x="10074637" y="4725233"/>
            <a:ext cx="119609" cy="119609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8097214" y="2249957"/>
            <a:ext cx="0" cy="352839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>
            <a:cxnSpLocks/>
          </p:cNvCxnSpPr>
          <p:nvPr/>
        </p:nvCxnSpPr>
        <p:spPr>
          <a:xfrm flipH="1">
            <a:off x="8078164" y="5778349"/>
            <a:ext cx="3636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46229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5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1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30" grpId="0"/>
      <p:bldP spid="32" grpId="0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Indeling vermogensmarkt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1411520" y="3256385"/>
            <a:ext cx="3246663" cy="1959429"/>
          </a:xfrm>
        </p:spPr>
        <p:txBody>
          <a:bodyPr>
            <a:normAutofit/>
          </a:bodyPr>
          <a:lstStyle/>
          <a:p>
            <a:r>
              <a:rPr lang="nl-NL" sz="2000" dirty="0"/>
              <a:t>Korte looptijd</a:t>
            </a:r>
            <a:br>
              <a:rPr lang="nl-NL" sz="2000" dirty="0"/>
            </a:br>
            <a:r>
              <a:rPr lang="nl-NL" sz="1200" dirty="0"/>
              <a:t>(&lt; 2 jaar)</a:t>
            </a:r>
          </a:p>
          <a:p>
            <a:r>
              <a:rPr lang="nl-NL" sz="2000" dirty="0"/>
              <a:t>Meer zekerheid / </a:t>
            </a:r>
            <a:br>
              <a:rPr lang="nl-NL" sz="2000" dirty="0"/>
            </a:br>
            <a:r>
              <a:rPr lang="nl-NL" sz="2000" dirty="0"/>
              <a:t>minder onzekerheid</a:t>
            </a:r>
          </a:p>
          <a:p>
            <a:r>
              <a:rPr lang="nl-NL" sz="2000" dirty="0"/>
              <a:t>Meestal lagere rente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7303143" y="3256385"/>
            <a:ext cx="3477338" cy="1959428"/>
          </a:xfrm>
        </p:spPr>
        <p:txBody>
          <a:bodyPr>
            <a:normAutofit/>
          </a:bodyPr>
          <a:lstStyle/>
          <a:p>
            <a:r>
              <a:rPr lang="nl-NL" sz="2000" dirty="0"/>
              <a:t>Lange looptijd</a:t>
            </a:r>
            <a:br>
              <a:rPr lang="nl-NL" sz="2000" dirty="0"/>
            </a:br>
            <a:r>
              <a:rPr lang="nl-NL" sz="1200" dirty="0"/>
              <a:t>(&gt; 2 jaar)</a:t>
            </a:r>
          </a:p>
          <a:p>
            <a:r>
              <a:rPr lang="nl-NL" sz="2000" dirty="0"/>
              <a:t>Minder zekerheid / </a:t>
            </a:r>
            <a:br>
              <a:rPr lang="nl-NL" sz="2000" dirty="0"/>
            </a:br>
            <a:r>
              <a:rPr lang="nl-NL" sz="2000" dirty="0"/>
              <a:t>meer onzekerheden</a:t>
            </a:r>
          </a:p>
          <a:p>
            <a:r>
              <a:rPr lang="nl-NL" sz="2000" dirty="0"/>
              <a:t>Meestal hogere rente</a:t>
            </a:r>
          </a:p>
        </p:txBody>
      </p:sp>
      <p:sp>
        <p:nvSpPr>
          <p:cNvPr id="7" name="Afgeronde rechthoek 6"/>
          <p:cNvSpPr/>
          <p:nvPr/>
        </p:nvSpPr>
        <p:spPr>
          <a:xfrm>
            <a:off x="4527327" y="1642206"/>
            <a:ext cx="19579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>
                <a:solidFill>
                  <a:schemeClr val="bg1"/>
                </a:solidFill>
              </a:rPr>
              <a:t>Vermogensmarkt</a:t>
            </a:r>
          </a:p>
        </p:txBody>
      </p:sp>
      <p:sp>
        <p:nvSpPr>
          <p:cNvPr id="8" name="Afgeronde rechthoek 7"/>
          <p:cNvSpPr/>
          <p:nvPr/>
        </p:nvSpPr>
        <p:spPr>
          <a:xfrm>
            <a:off x="2151221" y="2637154"/>
            <a:ext cx="194400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>
                <a:solidFill>
                  <a:schemeClr val="bg1"/>
                </a:solidFill>
              </a:rPr>
              <a:t>Geldmarkt</a:t>
            </a:r>
          </a:p>
        </p:txBody>
      </p:sp>
      <p:sp>
        <p:nvSpPr>
          <p:cNvPr id="9" name="Afgeronde rechthoek 8"/>
          <p:cNvSpPr/>
          <p:nvPr/>
        </p:nvSpPr>
        <p:spPr>
          <a:xfrm>
            <a:off x="7273555" y="2637154"/>
            <a:ext cx="194400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>
                <a:solidFill>
                  <a:schemeClr val="bg1"/>
                </a:solidFill>
              </a:rPr>
              <a:t>Kapitaalmarkt</a:t>
            </a:r>
          </a:p>
        </p:txBody>
      </p:sp>
      <p:cxnSp>
        <p:nvCxnSpPr>
          <p:cNvPr id="11" name="Gebogen verbindingslijn 10"/>
          <p:cNvCxnSpPr>
            <a:stCxn id="7" idx="2"/>
            <a:endCxn id="8" idx="0"/>
          </p:cNvCxnSpPr>
          <p:nvPr/>
        </p:nvCxnSpPr>
        <p:spPr>
          <a:xfrm rot="5400000">
            <a:off x="4069317" y="1200166"/>
            <a:ext cx="490892" cy="2383084"/>
          </a:xfrm>
          <a:prstGeom prst="bentConnector3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Gebogen verbindingslijn 12"/>
          <p:cNvCxnSpPr>
            <a:stCxn id="7" idx="2"/>
            <a:endCxn id="9" idx="0"/>
          </p:cNvCxnSpPr>
          <p:nvPr/>
        </p:nvCxnSpPr>
        <p:spPr>
          <a:xfrm rot="16200000" flipH="1">
            <a:off x="6630484" y="1022083"/>
            <a:ext cx="490892" cy="2739250"/>
          </a:xfrm>
          <a:prstGeom prst="bentConnector3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ijdelijke aanduiding voor inhoud 5"/>
          <p:cNvSpPr txBox="1">
            <a:spLocks/>
          </p:cNvSpPr>
          <p:nvPr/>
        </p:nvSpPr>
        <p:spPr>
          <a:xfrm>
            <a:off x="722080" y="5329658"/>
            <a:ext cx="10058400" cy="128152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  <a:defRPr sz="20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Courier New" panose="02070309020205020404" pitchFamily="49" charset="0"/>
              <a:buChar char="o"/>
              <a:defRPr sz="16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§"/>
              <a:defRPr sz="14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Arial" panose="020B0604020202020204" pitchFamily="34" charset="0"/>
              <a:buChar char="•"/>
              <a:defRPr sz="14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dirty="0">
                <a:solidFill>
                  <a:schemeClr val="tx1"/>
                </a:solidFill>
              </a:rPr>
              <a:t>Onzekerheden:</a:t>
            </a:r>
          </a:p>
          <a:p>
            <a:pPr marL="0" indent="0" algn="ctr">
              <a:buNone/>
            </a:pPr>
            <a:r>
              <a:rPr lang="nl-NL" sz="1800" dirty="0">
                <a:solidFill>
                  <a:schemeClr val="tx1"/>
                </a:solidFill>
              </a:rPr>
              <a:t>Economische ontwikkeling (inkomen, faillissement, groei)</a:t>
            </a:r>
          </a:p>
          <a:p>
            <a:pPr marL="0" indent="0" algn="ctr">
              <a:buNone/>
            </a:pPr>
            <a:r>
              <a:rPr lang="nl-NL" sz="1800" dirty="0">
                <a:solidFill>
                  <a:schemeClr val="tx1"/>
                </a:solidFill>
              </a:rPr>
              <a:t>Inflatie (hoe verder weg, hoe moeilijker te voorspellen)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78203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  <p:bldP spid="8" grpId="0" animBg="1"/>
      <p:bldP spid="9" grpId="0" animBg="1"/>
      <p:bldP spid="1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Vermogensmarkt</a:t>
            </a:r>
            <a:br>
              <a:rPr lang="nl-NL" dirty="0"/>
            </a:br>
            <a:r>
              <a:rPr lang="nl-NL" sz="2000" dirty="0">
                <a:solidFill>
                  <a:schemeClr val="bg1">
                    <a:lumMod val="75000"/>
                  </a:schemeClr>
                </a:solidFill>
              </a:rPr>
              <a:t>factoren die de rente bepalen</a:t>
            </a:r>
            <a:endParaRPr lang="nl-NL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355600" y="1817999"/>
            <a:ext cx="5751207" cy="4351338"/>
          </a:xfrm>
        </p:spPr>
        <p:txBody>
          <a:bodyPr>
            <a:normAutofit/>
          </a:bodyPr>
          <a:lstStyle/>
          <a:p>
            <a:r>
              <a:rPr lang="nl-NL" dirty="0"/>
              <a:t>Vertrouwen in de toekomst is belangrijk</a:t>
            </a:r>
          </a:p>
          <a:p>
            <a:endParaRPr lang="nl-NL" dirty="0"/>
          </a:p>
          <a:p>
            <a:r>
              <a:rPr lang="nl-NL" sz="2000" dirty="0"/>
              <a:t>Vragers willen “zeker” weten dat zij de lening in de toekomst kunnen terugbetalen</a:t>
            </a:r>
          </a:p>
          <a:p>
            <a:pPr lvl="1"/>
            <a:r>
              <a:rPr lang="nl-NL" dirty="0"/>
              <a:t>als economisch vertrouwen stijgt</a:t>
            </a:r>
            <a:br>
              <a:rPr lang="nl-NL" dirty="0"/>
            </a:br>
            <a:r>
              <a:rPr lang="nl-NL" dirty="0"/>
              <a:t>→ consumenten durven meer te lenen</a:t>
            </a:r>
            <a:br>
              <a:rPr lang="nl-NL" dirty="0"/>
            </a:br>
            <a:r>
              <a:rPr lang="nl-NL" dirty="0"/>
              <a:t>→ dan stijgt de vraag (en dus de rente)</a:t>
            </a:r>
          </a:p>
          <a:p>
            <a:r>
              <a:rPr lang="nl-NL" sz="2000" dirty="0"/>
              <a:t>Aanbieders willen “zeker” weten dat hun geld later nog voldoende waarde heeft</a:t>
            </a:r>
          </a:p>
          <a:p>
            <a:pPr lvl="1"/>
            <a:r>
              <a:rPr lang="nl-NL" dirty="0"/>
              <a:t>hoge inflatie </a:t>
            </a:r>
            <a:br>
              <a:rPr lang="nl-NL" dirty="0"/>
            </a:br>
            <a:r>
              <a:rPr lang="nl-NL" dirty="0"/>
              <a:t>→ uitlenen minder aantrekkelijk</a:t>
            </a:r>
            <a:br>
              <a:rPr lang="nl-NL" dirty="0"/>
            </a:br>
            <a:r>
              <a:rPr lang="nl-NL" dirty="0"/>
              <a:t>→ minder aanbod (en dus hogere rente)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8027431" y="2135493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8027431" y="2841171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8027431" y="3546849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8027431" y="4252527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027431" y="4958205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747511" y="2135493"/>
            <a:ext cx="0" cy="3528392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9467591" y="2135493"/>
            <a:ext cx="0" cy="3528392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187671" y="2135493"/>
            <a:ext cx="0" cy="3528392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10907751" y="2135493"/>
            <a:ext cx="0" cy="3528392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11627831" y="2135493"/>
            <a:ext cx="0" cy="3528392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9326354" y="6047483"/>
            <a:ext cx="24240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hoeveelheid × € 100 </a:t>
            </a:r>
            <a:r>
              <a:rPr lang="nl-NL" sz="1600" dirty="0" err="1">
                <a:solidFill>
                  <a:schemeClr val="bg1"/>
                </a:solidFill>
              </a:rPr>
              <a:t>mln</a:t>
            </a: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 rot="16200000">
            <a:off x="6565167" y="2788106"/>
            <a:ext cx="17459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chemeClr val="bg1"/>
                </a:solidFill>
              </a:rPr>
              <a:t>prijs</a:t>
            </a:r>
            <a:r>
              <a:rPr lang="nl-NL" sz="1600" dirty="0">
                <a:solidFill>
                  <a:schemeClr val="bg1"/>
                </a:solidFill>
              </a:rPr>
              <a:t> (rente in %)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7711618" y="478776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7711618" y="408634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7711618" y="337046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7711618" y="269431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597806" y="1983526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8539438" y="5696138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9272862" y="5696138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9992942" y="5696138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10713022" y="5696138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11361094" y="5696138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100</a:t>
            </a:r>
          </a:p>
        </p:txBody>
      </p:sp>
      <p:cxnSp>
        <p:nvCxnSpPr>
          <p:cNvPr id="29" name="Rechte verbindingslijn 28"/>
          <p:cNvCxnSpPr/>
          <p:nvPr/>
        </p:nvCxnSpPr>
        <p:spPr>
          <a:xfrm>
            <a:off x="8947255" y="2122702"/>
            <a:ext cx="1478058" cy="3323013"/>
          </a:xfrm>
          <a:prstGeom prst="line">
            <a:avLst/>
          </a:prstGeom>
          <a:ln w="28575">
            <a:solidFill>
              <a:srgbClr val="51A04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" name="Rechthoek 29"/>
          <p:cNvSpPr/>
          <p:nvPr/>
        </p:nvSpPr>
        <p:spPr>
          <a:xfrm>
            <a:off x="9017774" y="2084387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1" name="Rechte verbindingslijn 30"/>
          <p:cNvCxnSpPr/>
          <p:nvPr/>
        </p:nvCxnSpPr>
        <p:spPr>
          <a:xfrm flipV="1">
            <a:off x="8041530" y="4066138"/>
            <a:ext cx="3573085" cy="1385973"/>
          </a:xfrm>
          <a:prstGeom prst="line">
            <a:avLst/>
          </a:prstGeom>
          <a:ln w="28575">
            <a:solidFill>
              <a:srgbClr val="51A04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2" name="Rechthoek 31"/>
          <p:cNvSpPr/>
          <p:nvPr/>
        </p:nvSpPr>
        <p:spPr>
          <a:xfrm>
            <a:off x="11125210" y="3730093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3" name="Rechte verbindingslijn 32"/>
          <p:cNvCxnSpPr/>
          <p:nvPr/>
        </p:nvCxnSpPr>
        <p:spPr>
          <a:xfrm flipV="1">
            <a:off x="8119217" y="4672585"/>
            <a:ext cx="1864823" cy="4774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Ovaal 33"/>
          <p:cNvSpPr/>
          <p:nvPr/>
        </p:nvSpPr>
        <p:spPr>
          <a:xfrm>
            <a:off x="10033480" y="4617555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8027431" y="2135493"/>
            <a:ext cx="0" cy="352839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 flipH="1">
            <a:off x="8008379" y="5663885"/>
            <a:ext cx="3636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>
            <a:off x="8947255" y="2130219"/>
            <a:ext cx="1478058" cy="3323013"/>
          </a:xfrm>
          <a:prstGeom prst="line">
            <a:avLst/>
          </a:prstGeom>
          <a:ln w="28575">
            <a:solidFill>
              <a:srgbClr val="51A04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9" name="Rechthoek 58"/>
          <p:cNvSpPr/>
          <p:nvPr/>
        </p:nvSpPr>
        <p:spPr>
          <a:xfrm>
            <a:off x="10093284" y="2104013"/>
            <a:ext cx="526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Q</a:t>
            </a:r>
            <a:r>
              <a:rPr lang="nl-NL" baseline="-25000" dirty="0">
                <a:solidFill>
                  <a:schemeClr val="bg1"/>
                </a:solidFill>
              </a:rPr>
              <a:t>v2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60" name="Rechte verbindingslijn 59"/>
          <p:cNvCxnSpPr/>
          <p:nvPr/>
        </p:nvCxnSpPr>
        <p:spPr>
          <a:xfrm flipV="1">
            <a:off x="8051062" y="4066138"/>
            <a:ext cx="3573085" cy="1385973"/>
          </a:xfrm>
          <a:prstGeom prst="line">
            <a:avLst/>
          </a:prstGeom>
          <a:ln w="28575">
            <a:solidFill>
              <a:srgbClr val="51A04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5" name="Rechthoek 84"/>
          <p:cNvSpPr/>
          <p:nvPr/>
        </p:nvSpPr>
        <p:spPr>
          <a:xfrm>
            <a:off x="10878331" y="2965743"/>
            <a:ext cx="534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Q</a:t>
            </a:r>
            <a:r>
              <a:rPr lang="nl-NL" baseline="-25000" dirty="0">
                <a:solidFill>
                  <a:schemeClr val="bg1"/>
                </a:solidFill>
              </a:rPr>
              <a:t>a2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87796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22222E-6 L 0.08425 -0.0037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6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22045E-16 L -1.04167E-6 -0.12755 " pathEditMode="fixed" rAng="0" ptsTypes="AA">
                                      <p:cBhvr>
                                        <p:cTn id="6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34" grpId="0" animBg="1"/>
      <p:bldP spid="59" grpId="0"/>
      <p:bldP spid="59" grpId="1"/>
      <p:bldP spid="8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id="{747BD144-98DE-4A97-A477-9C66BDB9EEB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4108580" y="3113614"/>
            <a:ext cx="2814734" cy="1979110"/>
          </a:xfrm>
          <a:prstGeom prst="rect">
            <a:avLst/>
          </a:prstGeom>
        </p:spPr>
      </p:pic>
      <p:sp>
        <p:nvSpPr>
          <p:cNvPr id="6" name="Titel 5">
            <a:extLst>
              <a:ext uri="{FF2B5EF4-FFF2-40B4-BE49-F238E27FC236}">
                <a16:creationId xmlns:a16="http://schemas.microsoft.com/office/drawing/2014/main" id="{D5D54786-8CE4-43AB-B141-E3AA2EA56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Deelmarkten – renteverschillen</a:t>
            </a: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26554927-59B8-42EC-BFF3-B01144A5F0E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“DE RENTE” bestaat niet</a:t>
            </a:r>
          </a:p>
          <a:p>
            <a:endParaRPr lang="nl-NL" dirty="0"/>
          </a:p>
          <a:p>
            <a:r>
              <a:rPr lang="nl-NL" dirty="0"/>
              <a:t>De markt bestaat uit vele deelmarkten</a:t>
            </a:r>
          </a:p>
          <a:p>
            <a:pPr lvl="1"/>
            <a:r>
              <a:rPr lang="nl-NL" dirty="0"/>
              <a:t>met verschillende type vragers</a:t>
            </a:r>
          </a:p>
          <a:p>
            <a:pPr lvl="1"/>
            <a:r>
              <a:rPr lang="nl-NL" dirty="0"/>
              <a:t>met verschillen in looptijd</a:t>
            </a:r>
          </a:p>
          <a:p>
            <a:pPr lvl="1"/>
            <a:r>
              <a:rPr lang="nl-NL" dirty="0"/>
              <a:t>met/zonder onderpand of zekerheidsstelling</a:t>
            </a:r>
          </a:p>
          <a:p>
            <a:pPr lvl="1"/>
            <a:r>
              <a:rPr lang="nl-NL" dirty="0"/>
              <a:t>met/zonder debiteurencontrole</a:t>
            </a:r>
          </a:p>
          <a:p>
            <a:pPr lvl="1"/>
            <a:r>
              <a:rPr lang="nl-NL" dirty="0" err="1"/>
              <a:t>enz</a:t>
            </a:r>
            <a:r>
              <a:rPr lang="nl-NL" dirty="0"/>
              <a:t>…</a:t>
            </a:r>
          </a:p>
          <a:p>
            <a:r>
              <a:rPr lang="nl-NL" dirty="0"/>
              <a:t>Dus met uiteenlopende risico’s</a:t>
            </a:r>
          </a:p>
          <a:p>
            <a:pPr lvl="1"/>
            <a:endParaRPr lang="nl-NL" dirty="0"/>
          </a:p>
        </p:txBody>
      </p:sp>
      <p:sp>
        <p:nvSpPr>
          <p:cNvPr id="10" name="Tijdelijke aanduiding voor inhoud 9">
            <a:extLst>
              <a:ext uri="{FF2B5EF4-FFF2-40B4-BE49-F238E27FC236}">
                <a16:creationId xmlns:a16="http://schemas.microsoft.com/office/drawing/2014/main" id="{01B46182-B59F-4499-B1E2-BB38B1F9C6F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Verschillen in risico(inschatting) bepalen verschillen in rente</a:t>
            </a:r>
          </a:p>
          <a:p>
            <a:pPr lvl="1"/>
            <a:r>
              <a:rPr lang="nl-NL" dirty="0"/>
              <a:t>Hypotheek</a:t>
            </a:r>
            <a:br>
              <a:rPr lang="nl-NL" dirty="0"/>
            </a:br>
            <a:r>
              <a:rPr lang="nl-NL" dirty="0"/>
              <a:t>door onderpand meer zekerheid</a:t>
            </a:r>
            <a:br>
              <a:rPr lang="nl-NL" dirty="0"/>
            </a:br>
            <a:r>
              <a:rPr lang="nl-NL" dirty="0"/>
              <a:t>dus lagere rente</a:t>
            </a:r>
          </a:p>
          <a:p>
            <a:pPr lvl="1"/>
            <a:r>
              <a:rPr lang="nl-NL" dirty="0"/>
              <a:t>Staatslening Nederland </a:t>
            </a:r>
            <a:r>
              <a:rPr lang="nl-NL" dirty="0" err="1"/>
              <a:t>vs</a:t>
            </a:r>
            <a:r>
              <a:rPr lang="nl-NL" dirty="0"/>
              <a:t> Italië</a:t>
            </a:r>
            <a:br>
              <a:rPr lang="nl-NL" dirty="0"/>
            </a:br>
            <a:r>
              <a:rPr lang="nl-NL" dirty="0"/>
              <a:t>NL lagere schuld en betere economie</a:t>
            </a:r>
            <a:br>
              <a:rPr lang="nl-NL" dirty="0"/>
            </a:br>
            <a:r>
              <a:rPr lang="nl-NL" dirty="0"/>
              <a:t>meer zekerheid terugbetaling</a:t>
            </a:r>
            <a:br>
              <a:rPr lang="nl-NL" dirty="0"/>
            </a:br>
            <a:r>
              <a:rPr lang="nl-NL" dirty="0"/>
              <a:t>dus NL lagere rente</a:t>
            </a:r>
          </a:p>
          <a:p>
            <a:pPr lvl="1"/>
            <a:r>
              <a:rPr lang="nl-NL" dirty="0"/>
              <a:t>Bedrijfsobligatie </a:t>
            </a:r>
            <a:r>
              <a:rPr lang="nl-NL" dirty="0" err="1"/>
              <a:t>vs</a:t>
            </a:r>
            <a:r>
              <a:rPr lang="nl-NL" dirty="0"/>
              <a:t> Staatsobligatie</a:t>
            </a:r>
            <a:br>
              <a:rPr lang="nl-NL" dirty="0"/>
            </a:br>
            <a:r>
              <a:rPr lang="nl-NL" dirty="0"/>
              <a:t>debiteurenrisico groter bij bedrijf</a:t>
            </a:r>
            <a:br>
              <a:rPr lang="nl-NL" dirty="0"/>
            </a:br>
            <a:r>
              <a:rPr lang="nl-NL" dirty="0"/>
              <a:t>dus hogere rente</a:t>
            </a:r>
          </a:p>
          <a:p>
            <a:pPr lvl="1"/>
            <a:r>
              <a:rPr lang="nl-NL" dirty="0"/>
              <a:t>Flitskrediet</a:t>
            </a:r>
            <a:br>
              <a:rPr lang="nl-NL" dirty="0"/>
            </a:br>
            <a:r>
              <a:rPr lang="nl-NL" dirty="0"/>
              <a:t>lening zonder controle/zekerheid</a:t>
            </a:r>
            <a:br>
              <a:rPr lang="nl-NL" dirty="0"/>
            </a:br>
            <a:r>
              <a:rPr lang="nl-NL" dirty="0"/>
              <a:t>dus maximale rente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885986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7654C337-4B66-4765-A1BC-E2749FDE9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“De rente”</a:t>
            </a:r>
          </a:p>
        </p:txBody>
      </p:sp>
      <p:sp>
        <p:nvSpPr>
          <p:cNvPr id="14" name="Tijdelijke aanduiding voor inhoud 13">
            <a:extLst>
              <a:ext uri="{FF2B5EF4-FFF2-40B4-BE49-F238E27FC236}">
                <a16:creationId xmlns:a16="http://schemas.microsoft.com/office/drawing/2014/main" id="{85E08C27-9BC4-423F-A926-C12A30B52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479287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Gezamenlijk stijgen/dalen op basis van de algemene risico’s en verwachtingen.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Onderlinge renteverschillen kunnen wel eens veranderen. </a:t>
            </a:r>
          </a:p>
        </p:txBody>
      </p:sp>
      <p:graphicFrame>
        <p:nvGraphicFramePr>
          <p:cNvPr id="13" name="Grafiek 12">
            <a:extLst>
              <a:ext uri="{FF2B5EF4-FFF2-40B4-BE49-F238E27FC236}">
                <a16:creationId xmlns:a16="http://schemas.microsoft.com/office/drawing/2014/main" id="{2172CD88-BE0E-4034-8D4D-8D7D68D7EA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3858158"/>
              </p:ext>
            </p:extLst>
          </p:nvPr>
        </p:nvGraphicFramePr>
        <p:xfrm>
          <a:off x="5368845" y="2011082"/>
          <a:ext cx="6518355" cy="4158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217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AA8B25B7-E7DF-4446-A0B6-4BAE95F77E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inflatie</a:t>
            </a:r>
          </a:p>
        </p:txBody>
      </p:sp>
      <p:sp>
        <p:nvSpPr>
          <p:cNvPr id="6" name="Ondertitel 5">
            <a:extLst>
              <a:ext uri="{FF2B5EF4-FFF2-40B4-BE49-F238E27FC236}">
                <a16:creationId xmlns:a16="http://schemas.microsoft.com/office/drawing/2014/main" id="{608278AB-C352-4B7D-A878-27CD52EB5A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prijsstijgingen veroorzaken een waardevermindering van het geld</a:t>
            </a:r>
          </a:p>
        </p:txBody>
      </p:sp>
    </p:spTree>
    <p:extLst>
      <p:ext uri="{BB962C8B-B14F-4D97-AF65-F5344CB8AC3E}">
        <p14:creationId xmlns:p14="http://schemas.microsoft.com/office/powerpoint/2010/main" val="3119938462"/>
      </p:ext>
    </p:extLst>
  </p:cSld>
  <p:clrMapOvr>
    <a:masterClrMapping/>
  </p:clrMapOvr>
  <p:transition spd="slow">
    <p:blinds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fgeronde rechthoek 15"/>
          <p:cNvSpPr/>
          <p:nvPr/>
        </p:nvSpPr>
        <p:spPr>
          <a:xfrm>
            <a:off x="81875" y="4501719"/>
            <a:ext cx="6966620" cy="2228849"/>
          </a:xfrm>
          <a:prstGeom prst="roundRect">
            <a:avLst/>
          </a:prstGeom>
          <a:ln w="476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Inflatie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355600" y="1817999"/>
            <a:ext cx="6739356" cy="4351338"/>
          </a:xfrm>
        </p:spPr>
        <p:txBody>
          <a:bodyPr>
            <a:normAutofit/>
          </a:bodyPr>
          <a:lstStyle/>
          <a:p>
            <a:r>
              <a:rPr lang="nl-NL" sz="2000" b="1" i="1" dirty="0"/>
              <a:t>Stijging van het gemiddelde prijsniveau</a:t>
            </a:r>
          </a:p>
          <a:p>
            <a:r>
              <a:rPr lang="nl-NL" sz="2000" dirty="0"/>
              <a:t>Voor dezelfde boodschappen moet je steeds meer betalen</a:t>
            </a:r>
          </a:p>
          <a:p>
            <a:r>
              <a:rPr lang="nl-NL" sz="2000" dirty="0"/>
              <a:t>Of omgekeerd:</a:t>
            </a:r>
            <a:br>
              <a:rPr lang="nl-NL" sz="2000" dirty="0"/>
            </a:br>
            <a:r>
              <a:rPr lang="nl-NL" sz="2000" dirty="0"/>
              <a:t>voor hetzelfde geld kun je steeds minder kopen</a:t>
            </a:r>
          </a:p>
          <a:p>
            <a:r>
              <a:rPr lang="nl-NL" sz="2000" b="1" i="1" dirty="0"/>
              <a:t>Waardevermindering van het geld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0144" y="4928860"/>
            <a:ext cx="2160240" cy="1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3360" y="4928860"/>
            <a:ext cx="2157413" cy="165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63748" y="4924223"/>
            <a:ext cx="2157413" cy="165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kstvak 7"/>
          <p:cNvSpPr txBox="1"/>
          <p:nvPr/>
        </p:nvSpPr>
        <p:spPr>
          <a:xfrm>
            <a:off x="993892" y="464082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C00000"/>
                </a:solidFill>
              </a:rPr>
              <a:t>1980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3255694" y="464082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C00000"/>
                </a:solidFill>
              </a:rPr>
              <a:t>2000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5516082" y="464082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C00000"/>
                </a:solidFill>
              </a:rPr>
              <a:t>2020</a:t>
            </a:r>
          </a:p>
        </p:txBody>
      </p:sp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7215" y="6056314"/>
            <a:ext cx="753048" cy="3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63355" y="5966787"/>
            <a:ext cx="937896" cy="540000"/>
          </a:xfrm>
          <a:prstGeom prst="rect">
            <a:avLst/>
          </a:prstGeom>
        </p:spPr>
      </p:pic>
      <p:pic>
        <p:nvPicPr>
          <p:cNvPr id="13" name="Picture 9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2892" y="6035196"/>
            <a:ext cx="1001249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90042" y="4601673"/>
            <a:ext cx="5022850" cy="1842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kstvak 14"/>
          <p:cNvSpPr txBox="1"/>
          <p:nvPr/>
        </p:nvSpPr>
        <p:spPr>
          <a:xfrm rot="19635664">
            <a:off x="4531005" y="5017207"/>
            <a:ext cx="817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C00000"/>
                </a:solidFill>
              </a:rPr>
              <a:t>prijzen</a:t>
            </a:r>
          </a:p>
        </p:txBody>
      </p:sp>
      <p:cxnSp>
        <p:nvCxnSpPr>
          <p:cNvPr id="18" name="Gebogen verbindingslijn 17"/>
          <p:cNvCxnSpPr>
            <a:stCxn id="22" idx="3"/>
            <a:endCxn id="23" idx="1"/>
          </p:cNvCxnSpPr>
          <p:nvPr/>
        </p:nvCxnSpPr>
        <p:spPr>
          <a:xfrm flipV="1">
            <a:off x="8546607" y="2201419"/>
            <a:ext cx="541014" cy="1479609"/>
          </a:xfrm>
          <a:prstGeom prst="bentConnector3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ebogen verbindingslijn 18"/>
          <p:cNvCxnSpPr>
            <a:stCxn id="22" idx="3"/>
            <a:endCxn id="24" idx="1"/>
          </p:cNvCxnSpPr>
          <p:nvPr/>
        </p:nvCxnSpPr>
        <p:spPr>
          <a:xfrm flipV="1">
            <a:off x="8546607" y="3161526"/>
            <a:ext cx="541014" cy="519502"/>
          </a:xfrm>
          <a:prstGeom prst="bentConnector3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bogen verbindingslijn 19"/>
          <p:cNvCxnSpPr>
            <a:stCxn id="22" idx="3"/>
            <a:endCxn id="25" idx="1"/>
          </p:cNvCxnSpPr>
          <p:nvPr/>
        </p:nvCxnSpPr>
        <p:spPr>
          <a:xfrm>
            <a:off x="8546607" y="3681028"/>
            <a:ext cx="541014" cy="440605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bogen verbindingslijn 20"/>
          <p:cNvCxnSpPr>
            <a:stCxn id="22" idx="3"/>
            <a:endCxn id="26" idx="1"/>
          </p:cNvCxnSpPr>
          <p:nvPr/>
        </p:nvCxnSpPr>
        <p:spPr>
          <a:xfrm>
            <a:off x="8546607" y="3681028"/>
            <a:ext cx="541014" cy="1400711"/>
          </a:xfrm>
          <a:prstGeom prst="bentConnector3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Afgeronde rechthoek 21"/>
          <p:cNvSpPr/>
          <p:nvPr/>
        </p:nvSpPr>
        <p:spPr>
          <a:xfrm>
            <a:off x="7299283" y="3429000"/>
            <a:ext cx="1247324" cy="50405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/>
              <a:t>Inflatie</a:t>
            </a:r>
          </a:p>
        </p:txBody>
      </p:sp>
      <p:sp>
        <p:nvSpPr>
          <p:cNvPr id="23" name="Afgeronde rechthoek 22"/>
          <p:cNvSpPr/>
          <p:nvPr/>
        </p:nvSpPr>
        <p:spPr>
          <a:xfrm>
            <a:off x="9087621" y="1949391"/>
            <a:ext cx="1944000" cy="50405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/>
              <a:t>Bestedingsinflatie</a:t>
            </a:r>
          </a:p>
        </p:txBody>
      </p:sp>
      <p:sp>
        <p:nvSpPr>
          <p:cNvPr id="24" name="Afgeronde rechthoek 23"/>
          <p:cNvSpPr/>
          <p:nvPr/>
        </p:nvSpPr>
        <p:spPr>
          <a:xfrm>
            <a:off x="9087621" y="2909498"/>
            <a:ext cx="1944000" cy="50405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/>
              <a:t>Kosteninflatie</a:t>
            </a:r>
          </a:p>
        </p:txBody>
      </p:sp>
      <p:sp>
        <p:nvSpPr>
          <p:cNvPr id="25" name="Afgeronde rechthoek 24"/>
          <p:cNvSpPr/>
          <p:nvPr/>
        </p:nvSpPr>
        <p:spPr>
          <a:xfrm>
            <a:off x="9087621" y="3869605"/>
            <a:ext cx="1944000" cy="50405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/>
              <a:t>Winstinflatie</a:t>
            </a:r>
          </a:p>
        </p:txBody>
      </p:sp>
      <p:sp>
        <p:nvSpPr>
          <p:cNvPr id="26" name="Afgeronde rechthoek 25"/>
          <p:cNvSpPr/>
          <p:nvPr/>
        </p:nvSpPr>
        <p:spPr>
          <a:xfrm>
            <a:off x="9087621" y="4829711"/>
            <a:ext cx="1944000" cy="50405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/>
              <a:t>Geïmporteerde inflatie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9041160" y="2435313"/>
            <a:ext cx="21483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Prijzen↑ door teveel kopen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9041160" y="3404029"/>
            <a:ext cx="31197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Prijzen↑ door toename productiekosten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9041160" y="4363220"/>
            <a:ext cx="30556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Prijzen↑ door toename winst bedrijven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9041160" y="5308574"/>
            <a:ext cx="3305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Prijzen↑ door stijging prijs importproducten</a:t>
            </a:r>
          </a:p>
        </p:txBody>
      </p:sp>
    </p:spTree>
    <p:extLst>
      <p:ext uri="{BB962C8B-B14F-4D97-AF65-F5344CB8AC3E}">
        <p14:creationId xmlns:p14="http://schemas.microsoft.com/office/powerpoint/2010/main" val="11051749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22" grpId="0" animBg="1"/>
      <p:bldP spid="23" grpId="0" animBg="1"/>
      <p:bldP spid="24" grpId="0" animBg="1"/>
      <p:bldP spid="25" grpId="0" animBg="1"/>
      <p:bldP spid="26" grpId="0" animBg="1"/>
      <p:bldP spid="31" grpId="0"/>
      <p:bldP spid="32" grpId="0"/>
      <p:bldP spid="33" grpId="0"/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112E43-8AD2-4FAB-A18C-5D5806544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Inflatie berekenen (CPI)</a:t>
            </a:r>
            <a:br>
              <a:rPr lang="nl-NL" dirty="0"/>
            </a:br>
            <a:r>
              <a:rPr lang="nl-NL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gewogen gemiddelde prijsstijgingen</a:t>
            </a:r>
            <a:endParaRPr lang="nl-NL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CB9825-0FCE-47F8-92B8-96FEA90EC9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4214" y="1619250"/>
            <a:ext cx="5535636" cy="4705350"/>
          </a:xfrm>
        </p:spPr>
        <p:txBody>
          <a:bodyPr/>
          <a:lstStyle/>
          <a:p>
            <a:pPr marL="0" indent="0">
              <a:buNone/>
            </a:pPr>
            <a:r>
              <a:rPr lang="nl-NL" sz="1800" dirty="0"/>
              <a:t>Stijging van het </a:t>
            </a:r>
            <a:r>
              <a:rPr lang="nl-NL" sz="1800" b="1" dirty="0"/>
              <a:t>gemiddelde</a:t>
            </a:r>
            <a:r>
              <a:rPr lang="nl-NL" sz="1800" dirty="0"/>
              <a:t> prijsniveau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Door CBS:</a:t>
            </a:r>
          </a:p>
          <a:p>
            <a:r>
              <a:rPr lang="nl-NL" sz="1800" dirty="0"/>
              <a:t>meten </a:t>
            </a:r>
            <a:r>
              <a:rPr lang="nl-NL" sz="1800" dirty="0">
                <a:solidFill>
                  <a:srgbClr val="ED4D0F"/>
                </a:solidFill>
              </a:rPr>
              <a:t>prijsveranderingen</a:t>
            </a:r>
          </a:p>
          <a:p>
            <a:r>
              <a:rPr lang="nl-NL" sz="1800" dirty="0"/>
              <a:t>meten bestedingen (belang bepalen) met </a:t>
            </a:r>
            <a:r>
              <a:rPr lang="nl-NL" sz="1800" dirty="0">
                <a:solidFill>
                  <a:srgbClr val="258812"/>
                </a:solidFill>
              </a:rPr>
              <a:t>budgetonderzoek</a:t>
            </a:r>
          </a:p>
          <a:p>
            <a:endParaRPr lang="nl-NL" sz="1800" dirty="0"/>
          </a:p>
          <a:p>
            <a:pPr marL="0" indent="0">
              <a:buNone/>
            </a:pPr>
            <a:r>
              <a:rPr lang="nl-NL" sz="1800" dirty="0"/>
              <a:t>Berekenen </a:t>
            </a:r>
            <a:r>
              <a:rPr lang="nl-NL" sz="1800" u="sng" dirty="0"/>
              <a:t>gewogen</a:t>
            </a:r>
            <a:r>
              <a:rPr lang="nl-NL" sz="1800" dirty="0"/>
              <a:t> gemiddelde prijs</a:t>
            </a:r>
            <a:r>
              <a:rPr lang="nl-NL" sz="1800" b="1" dirty="0"/>
              <a:t>indexcijfer</a:t>
            </a:r>
            <a:r>
              <a:rPr lang="nl-NL" sz="1800" dirty="0"/>
              <a:t>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pSp>
        <p:nvGrpSpPr>
          <p:cNvPr id="37" name="Groep 36">
            <a:extLst>
              <a:ext uri="{FF2B5EF4-FFF2-40B4-BE49-F238E27FC236}">
                <a16:creationId xmlns:a16="http://schemas.microsoft.com/office/drawing/2014/main" id="{205E2996-26B8-427B-97E2-47F5BA0220FA}"/>
              </a:ext>
            </a:extLst>
          </p:cNvPr>
          <p:cNvGrpSpPr/>
          <p:nvPr/>
        </p:nvGrpSpPr>
        <p:grpSpPr>
          <a:xfrm>
            <a:off x="8525157" y="1450849"/>
            <a:ext cx="1895071" cy="1050870"/>
            <a:chOff x="7127966" y="1822857"/>
            <a:chExt cx="1895071" cy="1050870"/>
          </a:xfrm>
        </p:grpSpPr>
        <p:pic>
          <p:nvPicPr>
            <p:cNvPr id="8" name="Graphic 7" descr="Scène in de voorstad">
              <a:extLst>
                <a:ext uri="{FF2B5EF4-FFF2-40B4-BE49-F238E27FC236}">
                  <a16:creationId xmlns:a16="http://schemas.microsoft.com/office/drawing/2014/main" id="{927EE775-3A36-47C8-9913-2D5F7536C9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562477" y="1822857"/>
              <a:ext cx="914400" cy="914400"/>
            </a:xfrm>
            <a:prstGeom prst="rect">
              <a:avLst/>
            </a:prstGeom>
          </p:spPr>
        </p:pic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01BDA1EF-CA27-4EA1-B0A6-92DF41C8EA99}"/>
                </a:ext>
              </a:extLst>
            </p:cNvPr>
            <p:cNvSpPr txBox="1"/>
            <p:nvPr/>
          </p:nvSpPr>
          <p:spPr>
            <a:xfrm>
              <a:off x="7127966" y="2565950"/>
              <a:ext cx="18950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wonen en verzekeren</a:t>
              </a:r>
            </a:p>
          </p:txBody>
        </p:sp>
      </p:grpSp>
      <p:grpSp>
        <p:nvGrpSpPr>
          <p:cNvPr id="40" name="Groep 39">
            <a:extLst>
              <a:ext uri="{FF2B5EF4-FFF2-40B4-BE49-F238E27FC236}">
                <a16:creationId xmlns:a16="http://schemas.microsoft.com/office/drawing/2014/main" id="{F29D531B-79FE-48EC-A2FC-1D118E665C2A}"/>
              </a:ext>
            </a:extLst>
          </p:cNvPr>
          <p:cNvGrpSpPr/>
          <p:nvPr/>
        </p:nvGrpSpPr>
        <p:grpSpPr>
          <a:xfrm>
            <a:off x="7875263" y="2864128"/>
            <a:ext cx="1426994" cy="939238"/>
            <a:chOff x="6848980" y="3228525"/>
            <a:chExt cx="1426994" cy="939238"/>
          </a:xfrm>
        </p:grpSpPr>
        <p:pic>
          <p:nvPicPr>
            <p:cNvPr id="14" name="Graphic 13" descr="Auto">
              <a:extLst>
                <a:ext uri="{FF2B5EF4-FFF2-40B4-BE49-F238E27FC236}">
                  <a16:creationId xmlns:a16="http://schemas.microsoft.com/office/drawing/2014/main" id="{0AAFCF8C-FDFC-44D9-B3DF-3FB19A4D9D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105277" y="3228525"/>
              <a:ext cx="914400" cy="914400"/>
            </a:xfrm>
            <a:prstGeom prst="rect">
              <a:avLst/>
            </a:prstGeom>
          </p:spPr>
        </p:pic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2ED051D2-1BF0-4EC3-BF93-8751BCCD5116}"/>
                </a:ext>
              </a:extLst>
            </p:cNvPr>
            <p:cNvSpPr txBox="1"/>
            <p:nvPr/>
          </p:nvSpPr>
          <p:spPr>
            <a:xfrm>
              <a:off x="6848980" y="3859986"/>
              <a:ext cx="14269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auto en vervoer</a:t>
              </a:r>
            </a:p>
          </p:txBody>
        </p:sp>
      </p:grpSp>
      <p:grpSp>
        <p:nvGrpSpPr>
          <p:cNvPr id="41" name="Groep 40">
            <a:extLst>
              <a:ext uri="{FF2B5EF4-FFF2-40B4-BE49-F238E27FC236}">
                <a16:creationId xmlns:a16="http://schemas.microsoft.com/office/drawing/2014/main" id="{93EB4104-4D24-4DF8-AAF9-6D5367695A8B}"/>
              </a:ext>
            </a:extLst>
          </p:cNvPr>
          <p:cNvGrpSpPr/>
          <p:nvPr/>
        </p:nvGrpSpPr>
        <p:grpSpPr>
          <a:xfrm>
            <a:off x="8231344" y="5240432"/>
            <a:ext cx="1885453" cy="1139805"/>
            <a:chOff x="6509597" y="4987564"/>
            <a:chExt cx="1885453" cy="1139805"/>
          </a:xfrm>
        </p:grpSpPr>
        <p:pic>
          <p:nvPicPr>
            <p:cNvPr id="6" name="Graphic 5" descr="Schone was">
              <a:extLst>
                <a:ext uri="{FF2B5EF4-FFF2-40B4-BE49-F238E27FC236}">
                  <a16:creationId xmlns:a16="http://schemas.microsoft.com/office/drawing/2014/main" id="{66B11D3A-E0A6-4A31-8260-3867F57B0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918190" y="4987564"/>
              <a:ext cx="914400" cy="914400"/>
            </a:xfrm>
            <a:prstGeom prst="rect">
              <a:avLst/>
            </a:prstGeom>
          </p:spPr>
        </p:pic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6FD599E0-3A72-46C3-AB50-200A02928D73}"/>
                </a:ext>
              </a:extLst>
            </p:cNvPr>
            <p:cNvSpPr txBox="1"/>
            <p:nvPr/>
          </p:nvSpPr>
          <p:spPr>
            <a:xfrm>
              <a:off x="6509597" y="5819592"/>
              <a:ext cx="18854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kleding en verzorging</a:t>
              </a:r>
            </a:p>
          </p:txBody>
        </p:sp>
      </p:grpSp>
      <p:grpSp>
        <p:nvGrpSpPr>
          <p:cNvPr id="39" name="Groep 38">
            <a:extLst>
              <a:ext uri="{FF2B5EF4-FFF2-40B4-BE49-F238E27FC236}">
                <a16:creationId xmlns:a16="http://schemas.microsoft.com/office/drawing/2014/main" id="{FE98036A-B66C-4756-88FA-5CEC11887C68}"/>
              </a:ext>
            </a:extLst>
          </p:cNvPr>
          <p:cNvGrpSpPr/>
          <p:nvPr/>
        </p:nvGrpSpPr>
        <p:grpSpPr>
          <a:xfrm>
            <a:off x="9556867" y="3869395"/>
            <a:ext cx="914400" cy="1068288"/>
            <a:chOff x="8973642" y="4038600"/>
            <a:chExt cx="914400" cy="1068288"/>
          </a:xfrm>
        </p:grpSpPr>
        <p:pic>
          <p:nvPicPr>
            <p:cNvPr id="12" name="Graphic 11" descr="Bento box">
              <a:extLst>
                <a:ext uri="{FF2B5EF4-FFF2-40B4-BE49-F238E27FC236}">
                  <a16:creationId xmlns:a16="http://schemas.microsoft.com/office/drawing/2014/main" id="{E2F65B71-BD07-4187-A427-D5EEF05143C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973642" y="4038600"/>
              <a:ext cx="914400" cy="914400"/>
            </a:xfrm>
            <a:prstGeom prst="rect">
              <a:avLst/>
            </a:prstGeom>
          </p:spPr>
        </p:pic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73F2F0FB-DA67-45DB-B00F-BE8D1F978A58}"/>
                </a:ext>
              </a:extLst>
            </p:cNvPr>
            <p:cNvSpPr txBox="1"/>
            <p:nvPr/>
          </p:nvSpPr>
          <p:spPr>
            <a:xfrm>
              <a:off x="9034446" y="4799111"/>
              <a:ext cx="8114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voeding</a:t>
              </a:r>
            </a:p>
          </p:txBody>
        </p:sp>
      </p:grpSp>
      <p:grpSp>
        <p:nvGrpSpPr>
          <p:cNvPr id="38" name="Groep 37">
            <a:extLst>
              <a:ext uri="{FF2B5EF4-FFF2-40B4-BE49-F238E27FC236}">
                <a16:creationId xmlns:a16="http://schemas.microsoft.com/office/drawing/2014/main" id="{CF511FD5-EEC3-49CC-A193-8A5CC0ABB113}"/>
              </a:ext>
            </a:extLst>
          </p:cNvPr>
          <p:cNvGrpSpPr/>
          <p:nvPr/>
        </p:nvGrpSpPr>
        <p:grpSpPr>
          <a:xfrm>
            <a:off x="10440078" y="2412270"/>
            <a:ext cx="1289135" cy="1118808"/>
            <a:chOff x="9700674" y="2006880"/>
            <a:chExt cx="1289135" cy="1118808"/>
          </a:xfrm>
        </p:grpSpPr>
        <p:pic>
          <p:nvPicPr>
            <p:cNvPr id="10" name="Graphic 9" descr="Smartphone">
              <a:extLst>
                <a:ext uri="{FF2B5EF4-FFF2-40B4-BE49-F238E27FC236}">
                  <a16:creationId xmlns:a16="http://schemas.microsoft.com/office/drawing/2014/main" id="{3457C67A-768A-4BEC-B1A8-691630A4C51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9888042" y="2006880"/>
              <a:ext cx="914400" cy="914400"/>
            </a:xfrm>
            <a:prstGeom prst="rect">
              <a:avLst/>
            </a:prstGeom>
          </p:spPr>
        </p:pic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D8ED81DB-51D2-469A-BDB4-7FBE27866BCD}"/>
                </a:ext>
              </a:extLst>
            </p:cNvPr>
            <p:cNvSpPr txBox="1"/>
            <p:nvPr/>
          </p:nvSpPr>
          <p:spPr>
            <a:xfrm>
              <a:off x="9700674" y="2817911"/>
              <a:ext cx="128913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communicatie</a:t>
              </a:r>
            </a:p>
          </p:txBody>
        </p:sp>
      </p:grpSp>
      <p:grpSp>
        <p:nvGrpSpPr>
          <p:cNvPr id="42" name="Groep 41">
            <a:extLst>
              <a:ext uri="{FF2B5EF4-FFF2-40B4-BE49-F238E27FC236}">
                <a16:creationId xmlns:a16="http://schemas.microsoft.com/office/drawing/2014/main" id="{F98E5626-ACBE-45C9-B8C0-A3153CE0673A}"/>
              </a:ext>
            </a:extLst>
          </p:cNvPr>
          <p:cNvGrpSpPr/>
          <p:nvPr/>
        </p:nvGrpSpPr>
        <p:grpSpPr>
          <a:xfrm>
            <a:off x="10922001" y="4672363"/>
            <a:ext cx="914400" cy="1167480"/>
            <a:chOff x="10593386" y="4953000"/>
            <a:chExt cx="914400" cy="1167480"/>
          </a:xfrm>
        </p:grpSpPr>
        <p:pic>
          <p:nvPicPr>
            <p:cNvPr id="16" name="Graphic 15" descr="Tropische scène">
              <a:extLst>
                <a:ext uri="{FF2B5EF4-FFF2-40B4-BE49-F238E27FC236}">
                  <a16:creationId xmlns:a16="http://schemas.microsoft.com/office/drawing/2014/main" id="{CDFAEB61-8CE2-41DC-A2D7-B64D81A46591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0593386" y="4953000"/>
              <a:ext cx="914400" cy="914400"/>
            </a:xfrm>
            <a:prstGeom prst="rect">
              <a:avLst/>
            </a:prstGeom>
          </p:spPr>
        </p:pic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E7DE8216-F439-4BB4-A4F0-E62FCE37EABF}"/>
                </a:ext>
              </a:extLst>
            </p:cNvPr>
            <p:cNvSpPr txBox="1"/>
            <p:nvPr/>
          </p:nvSpPr>
          <p:spPr>
            <a:xfrm>
              <a:off x="10644509" y="5812703"/>
              <a:ext cx="851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vakantie</a:t>
              </a:r>
            </a:p>
          </p:txBody>
        </p:sp>
      </p:grpSp>
      <p:sp>
        <p:nvSpPr>
          <p:cNvPr id="25" name="Tekstvak 24">
            <a:extLst>
              <a:ext uri="{FF2B5EF4-FFF2-40B4-BE49-F238E27FC236}">
                <a16:creationId xmlns:a16="http://schemas.microsoft.com/office/drawing/2014/main" id="{48EF7DEB-CEC7-48DD-A24F-2E8A34DAE554}"/>
              </a:ext>
            </a:extLst>
          </p:cNvPr>
          <p:cNvSpPr txBox="1"/>
          <p:nvPr/>
        </p:nvSpPr>
        <p:spPr>
          <a:xfrm>
            <a:off x="9102388" y="1313653"/>
            <a:ext cx="548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ED4D0F"/>
                </a:solidFill>
              </a:rPr>
              <a:t>+3%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F799D427-DAC8-43F8-8823-BCA665FA3960}"/>
              </a:ext>
            </a:extLst>
          </p:cNvPr>
          <p:cNvSpPr txBox="1"/>
          <p:nvPr/>
        </p:nvSpPr>
        <p:spPr>
          <a:xfrm>
            <a:off x="9674577" y="3706828"/>
            <a:ext cx="6976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ED4D0F"/>
                </a:solidFill>
              </a:rPr>
              <a:t>+6,5%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6997AC08-989B-47EB-9E38-CE3D7E86B09E}"/>
              </a:ext>
            </a:extLst>
          </p:cNvPr>
          <p:cNvSpPr txBox="1"/>
          <p:nvPr/>
        </p:nvSpPr>
        <p:spPr>
          <a:xfrm>
            <a:off x="8222859" y="2825465"/>
            <a:ext cx="548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ED4D0F"/>
                </a:solidFill>
              </a:rPr>
              <a:t>+5%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35A717BC-7DEB-4F17-BFCC-18C7334AD3DD}"/>
              </a:ext>
            </a:extLst>
          </p:cNvPr>
          <p:cNvSpPr txBox="1"/>
          <p:nvPr/>
        </p:nvSpPr>
        <p:spPr>
          <a:xfrm>
            <a:off x="10755958" y="2135830"/>
            <a:ext cx="652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ED4D0F"/>
                </a:solidFill>
              </a:rPr>
              <a:t>-1,8%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EA489EA1-A300-4043-A5FC-7AB08C92CBCC}"/>
              </a:ext>
            </a:extLst>
          </p:cNvPr>
          <p:cNvSpPr txBox="1"/>
          <p:nvPr/>
        </p:nvSpPr>
        <p:spPr>
          <a:xfrm>
            <a:off x="11114126" y="4396679"/>
            <a:ext cx="548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ED4D0F"/>
                </a:solidFill>
              </a:rPr>
              <a:t>+0%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1BCEED93-1E41-4026-833D-6A1B3D1B9A4E}"/>
              </a:ext>
            </a:extLst>
          </p:cNvPr>
          <p:cNvSpPr txBox="1"/>
          <p:nvPr/>
        </p:nvSpPr>
        <p:spPr>
          <a:xfrm>
            <a:off x="8828114" y="5026326"/>
            <a:ext cx="548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ED4D0F"/>
                </a:solidFill>
              </a:rPr>
              <a:t>+2%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1F6A489A-9F0F-4E4B-88CC-E87FDABBC4A8}"/>
              </a:ext>
            </a:extLst>
          </p:cNvPr>
          <p:cNvSpPr txBox="1"/>
          <p:nvPr/>
        </p:nvSpPr>
        <p:spPr>
          <a:xfrm>
            <a:off x="9181016" y="2397585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258812"/>
                </a:solidFill>
              </a:rPr>
              <a:t>40%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4A67A6C9-61E8-472F-8266-EC0931A65AE4}"/>
              </a:ext>
            </a:extLst>
          </p:cNvPr>
          <p:cNvSpPr txBox="1"/>
          <p:nvPr/>
        </p:nvSpPr>
        <p:spPr>
          <a:xfrm>
            <a:off x="9804778" y="4846633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258812"/>
                </a:solidFill>
              </a:rPr>
              <a:t>15%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2B684726-875F-4A9C-AE8A-600D2580A03D}"/>
              </a:ext>
            </a:extLst>
          </p:cNvPr>
          <p:cNvSpPr txBox="1"/>
          <p:nvPr/>
        </p:nvSpPr>
        <p:spPr>
          <a:xfrm>
            <a:off x="8357382" y="3706828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258812"/>
                </a:solidFill>
              </a:rPr>
              <a:t>20%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951BCF96-CFBB-42E7-96B4-E1C2CD009094}"/>
              </a:ext>
            </a:extLst>
          </p:cNvPr>
          <p:cNvSpPr txBox="1"/>
          <p:nvPr/>
        </p:nvSpPr>
        <p:spPr>
          <a:xfrm>
            <a:off x="8850912" y="6249286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258812"/>
                </a:solidFill>
              </a:rPr>
              <a:t>10%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D72DE0E4-6B31-441F-8184-E08A09897CC2}"/>
              </a:ext>
            </a:extLst>
          </p:cNvPr>
          <p:cNvSpPr txBox="1"/>
          <p:nvPr/>
        </p:nvSpPr>
        <p:spPr>
          <a:xfrm>
            <a:off x="10891950" y="3418820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258812"/>
                </a:solidFill>
              </a:rPr>
              <a:t>5%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53B88E21-C794-44AC-82DC-81DE63BB2FB1}"/>
              </a:ext>
            </a:extLst>
          </p:cNvPr>
          <p:cNvSpPr txBox="1"/>
          <p:nvPr/>
        </p:nvSpPr>
        <p:spPr>
          <a:xfrm>
            <a:off x="11160898" y="5764683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258812"/>
                </a:solidFill>
              </a:rPr>
              <a:t>10%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AD47B236-8F2A-43EF-9398-4BD11E2E3A50}"/>
              </a:ext>
            </a:extLst>
          </p:cNvPr>
          <p:cNvSpPr txBox="1"/>
          <p:nvPr/>
        </p:nvSpPr>
        <p:spPr>
          <a:xfrm>
            <a:off x="191218" y="4857049"/>
            <a:ext cx="1127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(</a:t>
            </a:r>
            <a:r>
              <a:rPr lang="nl-NL" sz="1600" dirty="0">
                <a:solidFill>
                  <a:srgbClr val="258812"/>
                </a:solidFill>
              </a:rPr>
              <a:t>40</a:t>
            </a:r>
            <a:r>
              <a:rPr lang="nl-NL" sz="1600" dirty="0"/>
              <a:t> × </a:t>
            </a:r>
            <a:r>
              <a:rPr lang="nl-NL" sz="1600" dirty="0">
                <a:solidFill>
                  <a:srgbClr val="ED4D0F"/>
                </a:solidFill>
              </a:rPr>
              <a:t>103</a:t>
            </a:r>
            <a:r>
              <a:rPr lang="nl-NL" sz="1600" dirty="0"/>
              <a:t>)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03EAE00A-D802-4ED3-9952-4B6C73084E7E}"/>
              </a:ext>
            </a:extLst>
          </p:cNvPr>
          <p:cNvSpPr txBox="1"/>
          <p:nvPr/>
        </p:nvSpPr>
        <p:spPr>
          <a:xfrm>
            <a:off x="1205458" y="4857049"/>
            <a:ext cx="13051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+ (</a:t>
            </a:r>
            <a:r>
              <a:rPr lang="nl-NL" sz="1600" dirty="0">
                <a:solidFill>
                  <a:srgbClr val="258812"/>
                </a:solidFill>
              </a:rPr>
              <a:t>20</a:t>
            </a:r>
            <a:r>
              <a:rPr lang="nl-NL" sz="1600" dirty="0"/>
              <a:t> × </a:t>
            </a:r>
            <a:r>
              <a:rPr lang="nl-NL" sz="1600" dirty="0">
                <a:solidFill>
                  <a:srgbClr val="ED4D0F"/>
                </a:solidFill>
              </a:rPr>
              <a:t>105</a:t>
            </a:r>
            <a:r>
              <a:rPr lang="nl-NL" sz="1600" dirty="0"/>
              <a:t>)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BB4F8B76-CCC2-426A-923F-7F5FFCDA5392}"/>
              </a:ext>
            </a:extLst>
          </p:cNvPr>
          <p:cNvSpPr txBox="1"/>
          <p:nvPr/>
        </p:nvSpPr>
        <p:spPr>
          <a:xfrm>
            <a:off x="2367508" y="4857049"/>
            <a:ext cx="14766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+ (</a:t>
            </a:r>
            <a:r>
              <a:rPr lang="nl-NL" sz="1600" dirty="0">
                <a:solidFill>
                  <a:srgbClr val="258812"/>
                </a:solidFill>
              </a:rPr>
              <a:t>15</a:t>
            </a:r>
            <a:r>
              <a:rPr lang="nl-NL" sz="1600" dirty="0"/>
              <a:t> × </a:t>
            </a:r>
            <a:r>
              <a:rPr lang="nl-NL" sz="1600" dirty="0">
                <a:solidFill>
                  <a:srgbClr val="ED4D0F"/>
                </a:solidFill>
              </a:rPr>
              <a:t>106,5</a:t>
            </a:r>
            <a:r>
              <a:rPr lang="nl-NL" sz="1600" dirty="0"/>
              <a:t>)</a:t>
            </a: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5C7ABD26-8B87-4BCE-869B-9E58954EB8F6}"/>
              </a:ext>
            </a:extLst>
          </p:cNvPr>
          <p:cNvSpPr txBox="1"/>
          <p:nvPr/>
        </p:nvSpPr>
        <p:spPr>
          <a:xfrm>
            <a:off x="3700942" y="4857049"/>
            <a:ext cx="13051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+ (</a:t>
            </a:r>
            <a:r>
              <a:rPr lang="nl-NL" sz="1600" dirty="0">
                <a:solidFill>
                  <a:srgbClr val="258812"/>
                </a:solidFill>
              </a:rPr>
              <a:t>10</a:t>
            </a:r>
            <a:r>
              <a:rPr lang="nl-NL" sz="1600" dirty="0"/>
              <a:t> × </a:t>
            </a:r>
            <a:r>
              <a:rPr lang="nl-NL" sz="1600" dirty="0">
                <a:solidFill>
                  <a:srgbClr val="ED4D0F"/>
                </a:solidFill>
              </a:rPr>
              <a:t>102</a:t>
            </a:r>
            <a:r>
              <a:rPr lang="nl-NL" sz="1600" dirty="0"/>
              <a:t>)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A3A76EEF-C832-4DFC-8E91-100FC31DC4CC}"/>
              </a:ext>
            </a:extLst>
          </p:cNvPr>
          <p:cNvSpPr txBox="1"/>
          <p:nvPr/>
        </p:nvSpPr>
        <p:spPr>
          <a:xfrm>
            <a:off x="4881056" y="4857049"/>
            <a:ext cx="13051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+ (</a:t>
            </a:r>
            <a:r>
              <a:rPr lang="nl-NL" sz="1600" dirty="0">
                <a:solidFill>
                  <a:srgbClr val="258812"/>
                </a:solidFill>
              </a:rPr>
              <a:t>10</a:t>
            </a:r>
            <a:r>
              <a:rPr lang="nl-NL" sz="1600" dirty="0"/>
              <a:t> × </a:t>
            </a:r>
            <a:r>
              <a:rPr lang="nl-NL" sz="1600" dirty="0">
                <a:solidFill>
                  <a:srgbClr val="ED4D0F"/>
                </a:solidFill>
              </a:rPr>
              <a:t>100</a:t>
            </a:r>
            <a:r>
              <a:rPr lang="nl-NL" sz="1600" dirty="0"/>
              <a:t>)</a:t>
            </a:r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293A3061-E222-4F51-A758-DE02C379C2F3}"/>
              </a:ext>
            </a:extLst>
          </p:cNvPr>
          <p:cNvSpPr txBox="1"/>
          <p:nvPr/>
        </p:nvSpPr>
        <p:spPr>
          <a:xfrm>
            <a:off x="6054384" y="4857049"/>
            <a:ext cx="12490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+ (</a:t>
            </a:r>
            <a:r>
              <a:rPr lang="nl-NL" sz="1600" dirty="0">
                <a:solidFill>
                  <a:srgbClr val="258812"/>
                </a:solidFill>
              </a:rPr>
              <a:t>5</a:t>
            </a:r>
            <a:r>
              <a:rPr lang="nl-NL" sz="1600" dirty="0"/>
              <a:t> × </a:t>
            </a:r>
            <a:r>
              <a:rPr lang="nl-NL" sz="1600" dirty="0">
                <a:solidFill>
                  <a:srgbClr val="ED4D0F"/>
                </a:solidFill>
              </a:rPr>
              <a:t>98,2</a:t>
            </a:r>
            <a:r>
              <a:rPr lang="nl-NL" sz="1600" dirty="0"/>
              <a:t>)</a:t>
            </a:r>
          </a:p>
        </p:txBody>
      </p:sp>
      <p:cxnSp>
        <p:nvCxnSpPr>
          <p:cNvPr id="52" name="Rechte verbindingslijn 51">
            <a:extLst>
              <a:ext uri="{FF2B5EF4-FFF2-40B4-BE49-F238E27FC236}">
                <a16:creationId xmlns:a16="http://schemas.microsoft.com/office/drawing/2014/main" id="{CBC30110-7B8C-486E-ADD4-D85639860578}"/>
              </a:ext>
            </a:extLst>
          </p:cNvPr>
          <p:cNvCxnSpPr/>
          <p:nvPr/>
        </p:nvCxnSpPr>
        <p:spPr>
          <a:xfrm>
            <a:off x="191218" y="5193132"/>
            <a:ext cx="71953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Tekstvak 52">
            <a:extLst>
              <a:ext uri="{FF2B5EF4-FFF2-40B4-BE49-F238E27FC236}">
                <a16:creationId xmlns:a16="http://schemas.microsoft.com/office/drawing/2014/main" id="{ED22A93D-B830-4C64-98E1-A11079048D0D}"/>
              </a:ext>
            </a:extLst>
          </p:cNvPr>
          <p:cNvSpPr txBox="1"/>
          <p:nvPr/>
        </p:nvSpPr>
        <p:spPr>
          <a:xfrm>
            <a:off x="3581141" y="5206537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rgbClr val="258812"/>
                </a:solidFill>
              </a:rPr>
              <a:t>100</a:t>
            </a: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54" name="Tekstvak 53">
            <a:extLst>
              <a:ext uri="{FF2B5EF4-FFF2-40B4-BE49-F238E27FC236}">
                <a16:creationId xmlns:a16="http://schemas.microsoft.com/office/drawing/2014/main" id="{8CC82D76-F141-4C14-A697-829ED928CDF3}"/>
              </a:ext>
            </a:extLst>
          </p:cNvPr>
          <p:cNvSpPr txBox="1"/>
          <p:nvPr/>
        </p:nvSpPr>
        <p:spPr>
          <a:xfrm>
            <a:off x="3294223" y="5685955"/>
            <a:ext cx="9893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= </a:t>
            </a:r>
            <a:r>
              <a:rPr lang="nl-NL" sz="1600" dirty="0">
                <a:solidFill>
                  <a:srgbClr val="ED4D0F"/>
                </a:solidFill>
              </a:rPr>
              <a:t>103,29</a:t>
            </a:r>
          </a:p>
          <a:p>
            <a:pPr algn="ctr"/>
            <a:r>
              <a:rPr lang="nl-NL" sz="1600" dirty="0"/>
              <a:t>(CPI)</a:t>
            </a:r>
          </a:p>
        </p:txBody>
      </p:sp>
      <p:sp>
        <p:nvSpPr>
          <p:cNvPr id="55" name="Tekstvak 54">
            <a:extLst>
              <a:ext uri="{FF2B5EF4-FFF2-40B4-BE49-F238E27FC236}">
                <a16:creationId xmlns:a16="http://schemas.microsoft.com/office/drawing/2014/main" id="{59169B60-B6D6-4003-BBE1-9877379A6542}"/>
              </a:ext>
            </a:extLst>
          </p:cNvPr>
          <p:cNvSpPr txBox="1"/>
          <p:nvPr/>
        </p:nvSpPr>
        <p:spPr>
          <a:xfrm>
            <a:off x="4418145" y="5685955"/>
            <a:ext cx="16786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→ 3,29% inflatie</a:t>
            </a:r>
          </a:p>
        </p:txBody>
      </p:sp>
    </p:spTree>
    <p:extLst>
      <p:ext uri="{BB962C8B-B14F-4D97-AF65-F5344CB8AC3E}">
        <p14:creationId xmlns:p14="http://schemas.microsoft.com/office/powerpoint/2010/main" val="356390639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25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43" grpId="0"/>
      <p:bldP spid="45" grpId="0"/>
      <p:bldP spid="46" grpId="0"/>
      <p:bldP spid="47" grpId="0"/>
      <p:bldP spid="49" grpId="0"/>
      <p:bldP spid="50" grpId="0"/>
      <p:bldP spid="53" grpId="0"/>
      <p:bldP spid="54" grpId="0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2BB45A3-9337-419D-ABD8-282A3576CC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2400" dirty="0"/>
              <a:t>Ruilen over de tijd (algemeen)</a:t>
            </a:r>
          </a:p>
          <a:p>
            <a:endParaRPr lang="nl-NL" dirty="0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6C501510-309B-461E-A4AE-00D90082F87B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sz="2400" dirty="0"/>
              <a:t>De vermogensmarkt</a:t>
            </a:r>
          </a:p>
          <a:p>
            <a:endParaRPr lang="nl-NL" dirty="0"/>
          </a:p>
        </p:txBody>
      </p:sp>
      <p:sp>
        <p:nvSpPr>
          <p:cNvPr id="16" name="Tijdelijke aanduiding voor tekst 15">
            <a:extLst>
              <a:ext uri="{FF2B5EF4-FFF2-40B4-BE49-F238E27FC236}">
                <a16:creationId xmlns:a16="http://schemas.microsoft.com/office/drawing/2014/main" id="{2AA01CB0-00C2-4301-A05A-FFA2B0C02EEF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sz="2400" dirty="0"/>
              <a:t>Inflatie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7557230"/>
      </p:ext>
    </p:extLst>
  </p:cSld>
  <p:clrMapOvr>
    <a:masterClrMapping/>
  </p:clrMapOvr>
  <p:transition spd="slow">
    <p:blinds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Rente – nominaal / reëel 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753F7735-35ED-459F-879A-D5E30BF9E0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1" dirty="0"/>
              <a:t>NOMINALE RENTE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l-NL" sz="800" b="1" dirty="0"/>
          </a:p>
          <a:p>
            <a:r>
              <a:rPr lang="nl-NL" dirty="0"/>
              <a:t>Op je spaarrekening krijg je in 2017 een rente van 0,3%</a:t>
            </a:r>
          </a:p>
          <a:p>
            <a:endParaRPr lang="nl-NL" sz="800" dirty="0"/>
          </a:p>
          <a:p>
            <a:r>
              <a:rPr lang="nl-NL" dirty="0"/>
              <a:t>Wanneer je dus € 5.000 op je spaarrekening hebt staan</a:t>
            </a:r>
          </a:p>
          <a:p>
            <a:pPr lvl="1"/>
            <a:r>
              <a:rPr lang="nl-NL" dirty="0"/>
              <a:t>krijg je 0,3% van € 5.000 = € 15 rente</a:t>
            </a:r>
          </a:p>
          <a:p>
            <a:pPr lvl="1"/>
            <a:endParaRPr lang="nl-NL" sz="800" dirty="0"/>
          </a:p>
          <a:p>
            <a:r>
              <a:rPr lang="nl-NL" dirty="0"/>
              <a:t>Het geldbedrag neemt met 0,3% toe = </a:t>
            </a:r>
            <a:r>
              <a:rPr lang="nl-NL" b="1" dirty="0"/>
              <a:t>nominale rente</a:t>
            </a:r>
            <a:endParaRPr lang="nl-NL" dirty="0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F9C369FC-2794-4FD6-A23B-AE2CB6A929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b="1" dirty="0"/>
              <a:t>REËLE RENTE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jdelijke aanduiding voor inhoud 3"/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endParaRPr lang="nl-NL" sz="800" b="1" dirty="0"/>
              </a:p>
              <a:p>
                <a:r>
                  <a:rPr lang="nl-NL" dirty="0"/>
                  <a:t>In 2017 stijgen de prijzen (gemiddeld) met 1,5%</a:t>
                </a:r>
              </a:p>
              <a:p>
                <a:r>
                  <a:rPr lang="nl-NL" dirty="0"/>
                  <a:t>Een kar boodschappen kostte € 50</a:t>
                </a:r>
                <a:br>
                  <a:rPr lang="nl-NL" dirty="0"/>
                </a:br>
                <a:r>
                  <a:rPr lang="nl-NL" dirty="0"/>
                  <a:t>Na de inflatie kost de kar € 50,75</a:t>
                </a:r>
              </a:p>
              <a:p>
                <a:endParaRPr lang="nl-NL" sz="800" dirty="0"/>
              </a:p>
              <a:p>
                <a:r>
                  <a:rPr lang="nl-NL" dirty="0"/>
                  <a:t>Aan het begin van het jaar kon je 100× boodschappen doen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nl-NL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nl-NL" sz="2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nl-NL" sz="2200" i="1">
                                <a:latin typeface="Cambria Math" panose="02040503050406030204" pitchFamily="18" charset="0"/>
                              </a:rPr>
                              <m:t>5.000</m:t>
                            </m:r>
                          </m:num>
                          <m:den>
                            <m:r>
                              <a:rPr lang="nl-NL" sz="2200" i="1">
                                <a:latin typeface="Cambria Math" panose="02040503050406030204" pitchFamily="18" charset="0"/>
                              </a:rPr>
                              <m:t>50</m:t>
                            </m:r>
                          </m:den>
                        </m:f>
                      </m:e>
                    </m:d>
                  </m:oMath>
                </a14:m>
                <a:endParaRPr lang="nl-NL" dirty="0"/>
              </a:p>
              <a:p>
                <a:r>
                  <a:rPr lang="nl-NL" dirty="0"/>
                  <a:t>Na een jaar kun je 98,8× boodschappen doen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nl-NL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nl-NL" sz="2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nl-NL" sz="2200" i="1">
                                <a:latin typeface="Cambria Math" panose="02040503050406030204" pitchFamily="18" charset="0"/>
                              </a:rPr>
                              <m:t>5.0</m:t>
                            </m:r>
                            <m:r>
                              <a:rPr lang="nl-NL" sz="2200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</m:num>
                          <m:den>
                            <m:r>
                              <a:rPr lang="nl-NL" sz="2200" b="0" i="1" smtClean="0">
                                <a:latin typeface="Cambria Math" panose="02040503050406030204" pitchFamily="18" charset="0"/>
                              </a:rPr>
                              <m:t>50,75</m:t>
                            </m:r>
                          </m:den>
                        </m:f>
                      </m:e>
                    </m:d>
                  </m:oMath>
                </a14:m>
                <a:endParaRPr lang="nl-NL" dirty="0"/>
              </a:p>
              <a:p>
                <a:r>
                  <a:rPr lang="nl-NL" dirty="0"/>
                  <a:t>Je kunt 1,2% minder kopen = </a:t>
                </a:r>
                <a:r>
                  <a:rPr lang="nl-NL" b="1" dirty="0"/>
                  <a:t>reële rente</a:t>
                </a:r>
              </a:p>
            </p:txBody>
          </p:sp>
        </mc:Choice>
        <mc:Fallback xmlns="">
          <p:sp>
            <p:nvSpPr>
              <p:cNvPr id="4" name="Tijdelijke aanduiding voor inhoud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2"/>
                <a:stretch>
                  <a:fillRect l="-1183" r="-193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023" y="5111736"/>
            <a:ext cx="2157413" cy="165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0167" y="6222709"/>
            <a:ext cx="1001249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984189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fgeronde rechthoek 17"/>
          <p:cNvSpPr/>
          <p:nvPr/>
        </p:nvSpPr>
        <p:spPr>
          <a:xfrm>
            <a:off x="304800" y="1584441"/>
            <a:ext cx="2438400" cy="1066800"/>
          </a:xfrm>
          <a:prstGeom prst="roundRect">
            <a:avLst/>
          </a:prstGeom>
          <a:ln w="349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Nominaal / reëel: </a:t>
            </a:r>
            <a:r>
              <a:rPr lang="nl-NL" sz="2400" dirty="0"/>
              <a:t>Een snelle formule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355600" y="1817999"/>
                <a:ext cx="6052031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nl-NL" sz="2200" b="0" i="0" smtClean="0"/>
                      <m:t>RIC</m:t>
                    </m:r>
                    <m:r>
                      <m:rPr>
                        <m:nor/>
                      </m:rPr>
                      <a:rPr lang="nl-NL" sz="2200" b="0" i="0" smtClean="0"/>
                      <m:t> = </m:t>
                    </m:r>
                    <m:f>
                      <m:fPr>
                        <m:ctrlPr>
                          <a:rPr lang="nl-NL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0" i="0" smtClean="0"/>
                          <m:t>NIC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200" b="0" i="0" smtClean="0"/>
                          <m:t>PIC</m:t>
                        </m:r>
                      </m:den>
                    </m:f>
                  </m:oMath>
                </a14:m>
                <a:r>
                  <a:rPr lang="nl-NL" sz="2200" dirty="0"/>
                  <a:t> × 100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Zoals de vorige som:</a:t>
                </a:r>
              </a:p>
              <a:p>
                <a:pPr lvl="1"/>
                <a:r>
                  <a:rPr lang="nl-NL" dirty="0"/>
                  <a:t>Bedrag + 0,3% (nominale rente)</a:t>
                </a:r>
              </a:p>
              <a:p>
                <a:pPr lvl="1"/>
                <a:r>
                  <a:rPr lang="nl-NL" dirty="0"/>
                  <a:t>Prijzen + 1,5% (inflatie)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nl-NL">
                        <a:latin typeface="Cambria Math" panose="02040503050406030204" pitchFamily="18" charset="0"/>
                      </a:rPr>
                      <m:t>RIC</m:t>
                    </m:r>
                    <m:r>
                      <m:rPr>
                        <m:nor/>
                      </m:rPr>
                      <a:rPr lang="nl-NL">
                        <a:latin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b="0" i="0" smtClean="0">
                            <a:latin typeface="Cambria Math" panose="02040503050406030204" pitchFamily="18" charset="0"/>
                          </a:rPr>
                          <m:t>100,3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b="0" i="0" smtClean="0">
                            <a:latin typeface="Cambria Math" panose="02040503050406030204" pitchFamily="18" charset="0"/>
                          </a:rPr>
                          <m:t>101,5</m:t>
                        </m:r>
                      </m:den>
                    </m:f>
                  </m:oMath>
                </a14:m>
                <a:r>
                  <a:rPr lang="nl-NL" dirty="0"/>
                  <a:t> × 100 = 98,8</a:t>
                </a:r>
              </a:p>
              <a:p>
                <a:pPr marL="0" indent="0">
                  <a:buNone/>
                </a:pPr>
                <a:endParaRPr lang="nl-NL" sz="200" dirty="0"/>
              </a:p>
              <a:p>
                <a:pPr marL="0" indent="0">
                  <a:buNone/>
                </a:pPr>
                <a:r>
                  <a:rPr lang="nl-NL" dirty="0"/>
                  <a:t>Omdat je met indexcijfer 100 begint is het reëel dus 1,2% minder</a:t>
                </a:r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5600" y="1817999"/>
                <a:ext cx="6052031" cy="4351338"/>
              </a:xfrm>
              <a:blipFill>
                <a:blip r:embed="rId2"/>
                <a:stretch>
                  <a:fillRect l="-1511" b="-14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kstvak 4"/>
          <p:cNvSpPr txBox="1"/>
          <p:nvPr/>
        </p:nvSpPr>
        <p:spPr>
          <a:xfrm>
            <a:off x="10969783" y="5880572"/>
            <a:ext cx="607859" cy="369332"/>
          </a:xfrm>
          <a:prstGeom prst="rect">
            <a:avLst/>
          </a:prstGeom>
          <a:noFill/>
          <a:ln>
            <a:solidFill>
              <a:srgbClr val="ED4D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6594956" y="5764290"/>
            <a:ext cx="1210588" cy="646331"/>
          </a:xfrm>
          <a:prstGeom prst="rect">
            <a:avLst/>
          </a:prstGeom>
          <a:noFill/>
          <a:ln>
            <a:solidFill>
              <a:srgbClr val="ED4D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aantal </a:t>
            </a:r>
          </a:p>
          <a:p>
            <a:r>
              <a:rPr lang="nl-NL" dirty="0">
                <a:solidFill>
                  <a:schemeClr val="bg1"/>
                </a:solidFill>
              </a:rPr>
              <a:t>producten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8577408" y="3301565"/>
            <a:ext cx="1338828" cy="369332"/>
          </a:xfrm>
          <a:prstGeom prst="rect">
            <a:avLst/>
          </a:prstGeom>
          <a:noFill/>
          <a:ln>
            <a:solidFill>
              <a:srgbClr val="ED4D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geldbedrag</a:t>
            </a:r>
          </a:p>
        </p:txBody>
      </p:sp>
      <p:sp>
        <p:nvSpPr>
          <p:cNvPr id="8" name="Gelijkbenige driehoek 7"/>
          <p:cNvSpPr/>
          <p:nvPr/>
        </p:nvSpPr>
        <p:spPr>
          <a:xfrm>
            <a:off x="7585407" y="3585608"/>
            <a:ext cx="3528392" cy="2376264"/>
          </a:xfrm>
          <a:prstGeom prst="triangle">
            <a:avLst/>
          </a:prstGeom>
          <a:solidFill>
            <a:srgbClr val="ED4D0F"/>
          </a:solidFill>
          <a:ln w="28575">
            <a:solidFill>
              <a:srgbClr val="B53C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8217541" y="5278438"/>
            <a:ext cx="8915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solidFill>
                  <a:schemeClr val="bg1"/>
                </a:solidFill>
              </a:rPr>
              <a:t>RIC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8892397" y="420423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solidFill>
                  <a:schemeClr val="bg1"/>
                </a:solidFill>
              </a:rPr>
              <a:t>NIC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9709206" y="5278438"/>
            <a:ext cx="8691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solidFill>
                  <a:schemeClr val="bg1"/>
                </a:solidFill>
              </a:rPr>
              <a:t>PIC</a:t>
            </a:r>
            <a:endParaRPr lang="nl-NL" sz="2400" dirty="0">
              <a:solidFill>
                <a:schemeClr val="bg1"/>
              </a:solidFill>
            </a:endParaRPr>
          </a:p>
        </p:txBody>
      </p:sp>
      <p:cxnSp>
        <p:nvCxnSpPr>
          <p:cNvPr id="12" name="Rechte verbindingslijn 11"/>
          <p:cNvCxnSpPr/>
          <p:nvPr/>
        </p:nvCxnSpPr>
        <p:spPr>
          <a:xfrm>
            <a:off x="8679652" y="5025768"/>
            <a:ext cx="150428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9164535" y="5241837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9110033" y="5945001"/>
            <a:ext cx="4972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solidFill>
                  <a:schemeClr val="bg1"/>
                </a:solidFill>
              </a:rPr>
              <a:t>: 100</a:t>
            </a:r>
          </a:p>
        </p:txBody>
      </p:sp>
      <p:sp>
        <p:nvSpPr>
          <p:cNvPr id="15" name="Tekstvak 14"/>
          <p:cNvSpPr txBox="1"/>
          <p:nvPr/>
        </p:nvSpPr>
        <p:spPr>
          <a:xfrm rot="3094270">
            <a:off x="10120999" y="4680786"/>
            <a:ext cx="5437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solidFill>
                  <a:schemeClr val="bg1"/>
                </a:solidFill>
              </a:rPr>
              <a:t>× 100</a:t>
            </a:r>
          </a:p>
        </p:txBody>
      </p:sp>
      <p:sp>
        <p:nvSpPr>
          <p:cNvPr id="16" name="Tekstvak 15"/>
          <p:cNvSpPr txBox="1"/>
          <p:nvPr/>
        </p:nvSpPr>
        <p:spPr>
          <a:xfrm rot="18428734">
            <a:off x="8058117" y="4663880"/>
            <a:ext cx="5437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solidFill>
                  <a:schemeClr val="bg1"/>
                </a:solidFill>
              </a:rPr>
              <a:t>× 100</a:t>
            </a:r>
          </a:p>
        </p:txBody>
      </p:sp>
      <p:sp>
        <p:nvSpPr>
          <p:cNvPr id="17" name="Titel 1"/>
          <p:cNvSpPr txBox="1">
            <a:spLocks/>
          </p:cNvSpPr>
          <p:nvPr/>
        </p:nvSpPr>
        <p:spPr>
          <a:xfrm>
            <a:off x="7585407" y="2596445"/>
            <a:ext cx="3507135" cy="428936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dirty="0"/>
              <a:t>Met </a:t>
            </a:r>
            <a:r>
              <a:rPr lang="nl-NL" dirty="0">
                <a:solidFill>
                  <a:srgbClr val="C00000"/>
                </a:solidFill>
              </a:rPr>
              <a:t>i</a:t>
            </a:r>
            <a:r>
              <a:rPr lang="nl-NL" dirty="0"/>
              <a:t>ndex</a:t>
            </a:r>
            <a:r>
              <a:rPr lang="nl-NL" dirty="0">
                <a:solidFill>
                  <a:srgbClr val="C00000"/>
                </a:solidFill>
              </a:rPr>
              <a:t>c</a:t>
            </a:r>
            <a:r>
              <a:rPr lang="nl-NL" dirty="0"/>
              <a:t>ijfers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0A299611-98B8-40F5-95BD-CE0E0F065064}"/>
                  </a:ext>
                </a:extLst>
              </p:cNvPr>
              <p:cNvSpPr txBox="1"/>
              <p:nvPr/>
            </p:nvSpPr>
            <p:spPr>
              <a:xfrm>
                <a:off x="3086126" y="1876038"/>
                <a:ext cx="3498392" cy="5988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800" b="0" i="0" smtClean="0"/>
                          <m:t>totaalbedrag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800" b="0" i="0" smtClean="0"/>
                          <m:t>prijs</m:t>
                        </m:r>
                      </m:den>
                    </m:f>
                  </m:oMath>
                </a14:m>
                <a:r>
                  <a:rPr lang="nl-NL" sz="1800" dirty="0"/>
                  <a:t> = aantal producten</a:t>
                </a:r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0A299611-98B8-40F5-95BD-CE0E0F0650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6126" y="1876038"/>
                <a:ext cx="3498392" cy="5988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932003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5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9" grpId="0"/>
      <p:bldP spid="19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CB9825-0FCE-47F8-92B8-96FEA90EC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953548"/>
            <a:ext cx="6319168" cy="5646950"/>
          </a:xfrm>
        </p:spPr>
        <p:txBody>
          <a:bodyPr/>
          <a:lstStyle/>
          <a:p>
            <a:pPr marL="342900" indent="-342900">
              <a:buFont typeface="+mj-lt"/>
              <a:buAutoNum type="arabicParenR"/>
            </a:pPr>
            <a:r>
              <a:rPr lang="nl-NL" sz="1800" dirty="0"/>
              <a:t>Bereken de inflatie op basis van deze gegevens.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Uitwerking:</a:t>
            </a:r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EFB0BCBE-A1E0-4167-AA4D-58E70B6D8C41}"/>
              </a:ext>
            </a:extLst>
          </p:cNvPr>
          <p:cNvGrpSpPr/>
          <p:nvPr/>
        </p:nvGrpSpPr>
        <p:grpSpPr>
          <a:xfrm>
            <a:off x="9241635" y="1569245"/>
            <a:ext cx="1895071" cy="1395657"/>
            <a:chOff x="7756612" y="1247993"/>
            <a:chExt cx="1895071" cy="1395657"/>
          </a:xfrm>
        </p:grpSpPr>
        <p:grpSp>
          <p:nvGrpSpPr>
            <p:cNvPr id="37" name="Groep 36">
              <a:extLst>
                <a:ext uri="{FF2B5EF4-FFF2-40B4-BE49-F238E27FC236}">
                  <a16:creationId xmlns:a16="http://schemas.microsoft.com/office/drawing/2014/main" id="{205E2996-26B8-427B-97E2-47F5BA0220FA}"/>
                </a:ext>
              </a:extLst>
            </p:cNvPr>
            <p:cNvGrpSpPr/>
            <p:nvPr/>
          </p:nvGrpSpPr>
          <p:grpSpPr>
            <a:xfrm>
              <a:off x="7756612" y="1374452"/>
              <a:ext cx="1895071" cy="1050870"/>
              <a:chOff x="7127966" y="1822857"/>
              <a:chExt cx="1895071" cy="1050870"/>
            </a:xfrm>
          </p:grpSpPr>
          <p:pic>
            <p:nvPicPr>
              <p:cNvPr id="8" name="Graphic 7" descr="Scène in de voorstad">
                <a:extLst>
                  <a:ext uri="{FF2B5EF4-FFF2-40B4-BE49-F238E27FC236}">
                    <a16:creationId xmlns:a16="http://schemas.microsoft.com/office/drawing/2014/main" id="{927EE775-3A36-47C8-9913-2D5F7536C9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562477" y="1822857"/>
                <a:ext cx="914400" cy="914400"/>
              </a:xfrm>
              <a:prstGeom prst="rect">
                <a:avLst/>
              </a:prstGeom>
            </p:spPr>
          </p:pic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01BDA1EF-CA27-4EA1-B0A6-92DF41C8EA99}"/>
                  </a:ext>
                </a:extLst>
              </p:cNvPr>
              <p:cNvSpPr txBox="1"/>
              <p:nvPr/>
            </p:nvSpPr>
            <p:spPr>
              <a:xfrm>
                <a:off x="7127966" y="2565950"/>
                <a:ext cx="18950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wonen en verzekeren</a:t>
                </a:r>
              </a:p>
            </p:txBody>
          </p:sp>
        </p:grp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48EF7DEB-CEC7-48DD-A24F-2E8A34DAE554}"/>
                </a:ext>
              </a:extLst>
            </p:cNvPr>
            <p:cNvSpPr txBox="1"/>
            <p:nvPr/>
          </p:nvSpPr>
          <p:spPr>
            <a:xfrm>
              <a:off x="8274663" y="1247993"/>
              <a:ext cx="6976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rgbClr val="ED4D0F"/>
                  </a:solidFill>
                </a:rPr>
                <a:t>+2,2%</a:t>
              </a:r>
            </a:p>
          </p:txBody>
        </p:sp>
        <p:sp>
          <p:nvSpPr>
            <p:cNvPr id="31" name="Tekstvak 30">
              <a:extLst>
                <a:ext uri="{FF2B5EF4-FFF2-40B4-BE49-F238E27FC236}">
                  <a16:creationId xmlns:a16="http://schemas.microsoft.com/office/drawing/2014/main" id="{1F6A489A-9F0F-4E4B-88CC-E87FDABBC4A8}"/>
                </a:ext>
              </a:extLst>
            </p:cNvPr>
            <p:cNvSpPr txBox="1"/>
            <p:nvPr/>
          </p:nvSpPr>
          <p:spPr>
            <a:xfrm>
              <a:off x="8324356" y="2335873"/>
              <a:ext cx="6479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rgbClr val="258812"/>
                  </a:solidFill>
                </a:rPr>
                <a:t>+45%</a:t>
              </a:r>
            </a:p>
          </p:txBody>
        </p:sp>
      </p:grpSp>
      <p:grpSp>
        <p:nvGrpSpPr>
          <p:cNvPr id="9" name="Groep 8">
            <a:extLst>
              <a:ext uri="{FF2B5EF4-FFF2-40B4-BE49-F238E27FC236}">
                <a16:creationId xmlns:a16="http://schemas.microsoft.com/office/drawing/2014/main" id="{0DC78490-5A4A-4A31-A744-1EBC7E8ADA21}"/>
              </a:ext>
            </a:extLst>
          </p:cNvPr>
          <p:cNvGrpSpPr/>
          <p:nvPr/>
        </p:nvGrpSpPr>
        <p:grpSpPr>
          <a:xfrm>
            <a:off x="9760641" y="4230576"/>
            <a:ext cx="914400" cy="1461586"/>
            <a:chOff x="8973642" y="3894821"/>
            <a:chExt cx="914400" cy="1461586"/>
          </a:xfrm>
        </p:grpSpPr>
        <p:grpSp>
          <p:nvGrpSpPr>
            <p:cNvPr id="39" name="Groep 38">
              <a:extLst>
                <a:ext uri="{FF2B5EF4-FFF2-40B4-BE49-F238E27FC236}">
                  <a16:creationId xmlns:a16="http://schemas.microsoft.com/office/drawing/2014/main" id="{FE98036A-B66C-4756-88FA-5CEC11887C68}"/>
                </a:ext>
              </a:extLst>
            </p:cNvPr>
            <p:cNvGrpSpPr/>
            <p:nvPr/>
          </p:nvGrpSpPr>
          <p:grpSpPr>
            <a:xfrm>
              <a:off x="8973642" y="4038600"/>
              <a:ext cx="914400" cy="1068288"/>
              <a:chOff x="8973642" y="4038600"/>
              <a:chExt cx="914400" cy="1068288"/>
            </a:xfrm>
          </p:grpSpPr>
          <p:pic>
            <p:nvPicPr>
              <p:cNvPr id="12" name="Graphic 11" descr="Bento box">
                <a:extLst>
                  <a:ext uri="{FF2B5EF4-FFF2-40B4-BE49-F238E27FC236}">
                    <a16:creationId xmlns:a16="http://schemas.microsoft.com/office/drawing/2014/main" id="{E2F65B71-BD07-4187-A427-D5EEF05143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973642" y="4038600"/>
                <a:ext cx="914400" cy="914400"/>
              </a:xfrm>
              <a:prstGeom prst="rect">
                <a:avLst/>
              </a:prstGeom>
            </p:spPr>
          </p:pic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73F2F0FB-DA67-45DB-B00F-BE8D1F978A58}"/>
                  </a:ext>
                </a:extLst>
              </p:cNvPr>
              <p:cNvSpPr txBox="1"/>
              <p:nvPr/>
            </p:nvSpPr>
            <p:spPr>
              <a:xfrm>
                <a:off x="9034446" y="4799111"/>
                <a:ext cx="81144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voeding</a:t>
                </a:r>
              </a:p>
            </p:txBody>
          </p:sp>
        </p:grp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F799D427-DAC8-43F8-8823-BCA665FA3960}"/>
                </a:ext>
              </a:extLst>
            </p:cNvPr>
            <p:cNvSpPr txBox="1"/>
            <p:nvPr/>
          </p:nvSpPr>
          <p:spPr>
            <a:xfrm>
              <a:off x="9091352" y="3894821"/>
              <a:ext cx="6976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rgbClr val="ED4D0F"/>
                  </a:solidFill>
                </a:rPr>
                <a:t>+2,9%</a:t>
              </a:r>
            </a:p>
          </p:txBody>
        </p:sp>
        <p:sp>
          <p:nvSpPr>
            <p:cNvPr id="32" name="Tekstvak 31">
              <a:extLst>
                <a:ext uri="{FF2B5EF4-FFF2-40B4-BE49-F238E27FC236}">
                  <a16:creationId xmlns:a16="http://schemas.microsoft.com/office/drawing/2014/main" id="{4A67A6C9-61E8-472F-8266-EC0931A65AE4}"/>
                </a:ext>
              </a:extLst>
            </p:cNvPr>
            <p:cNvSpPr txBox="1"/>
            <p:nvPr/>
          </p:nvSpPr>
          <p:spPr>
            <a:xfrm>
              <a:off x="9109602" y="5048630"/>
              <a:ext cx="6479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rgbClr val="258812"/>
                  </a:solidFill>
                </a:rPr>
                <a:t>+12%</a:t>
              </a:r>
            </a:p>
          </p:txBody>
        </p:sp>
      </p:grpSp>
      <p:grpSp>
        <p:nvGrpSpPr>
          <p:cNvPr id="7" name="Groep 6">
            <a:extLst>
              <a:ext uri="{FF2B5EF4-FFF2-40B4-BE49-F238E27FC236}">
                <a16:creationId xmlns:a16="http://schemas.microsoft.com/office/drawing/2014/main" id="{EFBEC2EC-E45F-4F67-9F10-6A79FF1C025A}"/>
              </a:ext>
            </a:extLst>
          </p:cNvPr>
          <p:cNvGrpSpPr/>
          <p:nvPr/>
        </p:nvGrpSpPr>
        <p:grpSpPr>
          <a:xfrm>
            <a:off x="8501550" y="2948518"/>
            <a:ext cx="1426994" cy="1234492"/>
            <a:chOff x="7327065" y="2984585"/>
            <a:chExt cx="1426994" cy="1234492"/>
          </a:xfrm>
        </p:grpSpPr>
        <p:grpSp>
          <p:nvGrpSpPr>
            <p:cNvPr id="40" name="Groep 39">
              <a:extLst>
                <a:ext uri="{FF2B5EF4-FFF2-40B4-BE49-F238E27FC236}">
                  <a16:creationId xmlns:a16="http://schemas.microsoft.com/office/drawing/2014/main" id="{F29D531B-79FE-48EC-A2FC-1D118E665C2A}"/>
                </a:ext>
              </a:extLst>
            </p:cNvPr>
            <p:cNvGrpSpPr/>
            <p:nvPr/>
          </p:nvGrpSpPr>
          <p:grpSpPr>
            <a:xfrm>
              <a:off x="7327065" y="2992121"/>
              <a:ext cx="1426994" cy="939238"/>
              <a:chOff x="6848980" y="3228525"/>
              <a:chExt cx="1426994" cy="939238"/>
            </a:xfrm>
          </p:grpSpPr>
          <p:pic>
            <p:nvPicPr>
              <p:cNvPr id="14" name="Graphic 13" descr="Auto">
                <a:extLst>
                  <a:ext uri="{FF2B5EF4-FFF2-40B4-BE49-F238E27FC236}">
                    <a16:creationId xmlns:a16="http://schemas.microsoft.com/office/drawing/2014/main" id="{0AAFCF8C-FDFC-44D9-B3DF-3FB19A4D9D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7105277" y="3228525"/>
                <a:ext cx="914400" cy="914400"/>
              </a:xfrm>
              <a:prstGeom prst="rect">
                <a:avLst/>
              </a:prstGeom>
            </p:spPr>
          </p:pic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2ED051D2-1BF0-4EC3-BF93-8751BCCD5116}"/>
                  </a:ext>
                </a:extLst>
              </p:cNvPr>
              <p:cNvSpPr txBox="1"/>
              <p:nvPr/>
            </p:nvSpPr>
            <p:spPr>
              <a:xfrm>
                <a:off x="6848980" y="3859986"/>
                <a:ext cx="14269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auto en vervoer</a:t>
                </a:r>
              </a:p>
            </p:txBody>
          </p:sp>
        </p:grp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6997AC08-989B-47EB-9E38-CE3D7E86B09E}"/>
                </a:ext>
              </a:extLst>
            </p:cNvPr>
            <p:cNvSpPr txBox="1"/>
            <p:nvPr/>
          </p:nvSpPr>
          <p:spPr>
            <a:xfrm>
              <a:off x="7656134" y="2984585"/>
              <a:ext cx="5485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rgbClr val="ED4D0F"/>
                  </a:solidFill>
                </a:rPr>
                <a:t>+3%</a:t>
              </a:r>
            </a:p>
          </p:txBody>
        </p:sp>
        <p:sp>
          <p:nvSpPr>
            <p:cNvPr id="33" name="Tekstvak 32">
              <a:extLst>
                <a:ext uri="{FF2B5EF4-FFF2-40B4-BE49-F238E27FC236}">
                  <a16:creationId xmlns:a16="http://schemas.microsoft.com/office/drawing/2014/main" id="{2B684726-875F-4A9C-AE8A-600D2580A03D}"/>
                </a:ext>
              </a:extLst>
            </p:cNvPr>
            <p:cNvSpPr txBox="1"/>
            <p:nvPr/>
          </p:nvSpPr>
          <p:spPr>
            <a:xfrm>
              <a:off x="7716595" y="3911300"/>
              <a:ext cx="6479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rgbClr val="258812"/>
                  </a:solidFill>
                </a:rPr>
                <a:t>+15%</a:t>
              </a:r>
            </a:p>
          </p:txBody>
        </p:sp>
      </p:grpSp>
      <p:grpSp>
        <p:nvGrpSpPr>
          <p:cNvPr id="13" name="Groep 12">
            <a:extLst>
              <a:ext uri="{FF2B5EF4-FFF2-40B4-BE49-F238E27FC236}">
                <a16:creationId xmlns:a16="http://schemas.microsoft.com/office/drawing/2014/main" id="{19A5A2E7-BBDC-4688-9F8F-CDD760C5C169}"/>
              </a:ext>
            </a:extLst>
          </p:cNvPr>
          <p:cNvGrpSpPr/>
          <p:nvPr/>
        </p:nvGrpSpPr>
        <p:grpSpPr>
          <a:xfrm>
            <a:off x="8043091" y="4928476"/>
            <a:ext cx="1885453" cy="1512022"/>
            <a:chOff x="7224149" y="4989719"/>
            <a:chExt cx="1885453" cy="1512022"/>
          </a:xfrm>
        </p:grpSpPr>
        <p:grpSp>
          <p:nvGrpSpPr>
            <p:cNvPr id="41" name="Groep 40">
              <a:extLst>
                <a:ext uri="{FF2B5EF4-FFF2-40B4-BE49-F238E27FC236}">
                  <a16:creationId xmlns:a16="http://schemas.microsoft.com/office/drawing/2014/main" id="{93EB4104-4D24-4DF8-AAF9-6D5367695A8B}"/>
                </a:ext>
              </a:extLst>
            </p:cNvPr>
            <p:cNvGrpSpPr/>
            <p:nvPr/>
          </p:nvGrpSpPr>
          <p:grpSpPr>
            <a:xfrm>
              <a:off x="7224149" y="5143608"/>
              <a:ext cx="1885453" cy="1139805"/>
              <a:chOff x="6509597" y="4987564"/>
              <a:chExt cx="1885453" cy="1139805"/>
            </a:xfrm>
          </p:grpSpPr>
          <p:pic>
            <p:nvPicPr>
              <p:cNvPr id="6" name="Graphic 5" descr="Schone was">
                <a:extLst>
                  <a:ext uri="{FF2B5EF4-FFF2-40B4-BE49-F238E27FC236}">
                    <a16:creationId xmlns:a16="http://schemas.microsoft.com/office/drawing/2014/main" id="{66B11D3A-E0A6-4A31-8260-3867F57B0A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6918190" y="4987564"/>
                <a:ext cx="914400" cy="914400"/>
              </a:xfrm>
              <a:prstGeom prst="rect">
                <a:avLst/>
              </a:prstGeom>
            </p:spPr>
          </p:pic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FD599E0-3A72-46C3-AB50-200A02928D73}"/>
                  </a:ext>
                </a:extLst>
              </p:cNvPr>
              <p:cNvSpPr txBox="1"/>
              <p:nvPr/>
            </p:nvSpPr>
            <p:spPr>
              <a:xfrm>
                <a:off x="6509597" y="5819592"/>
                <a:ext cx="18854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kleding en verzorging</a:t>
                </a:r>
              </a:p>
            </p:txBody>
          </p:sp>
        </p:grp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1BCEED93-1E41-4026-833D-6A1B3D1B9A4E}"/>
                </a:ext>
              </a:extLst>
            </p:cNvPr>
            <p:cNvSpPr txBox="1"/>
            <p:nvPr/>
          </p:nvSpPr>
          <p:spPr>
            <a:xfrm>
              <a:off x="7736170" y="4989719"/>
              <a:ext cx="6976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rgbClr val="ED4D0F"/>
                  </a:solidFill>
                </a:rPr>
                <a:t>+1,5%</a:t>
              </a:r>
            </a:p>
          </p:txBody>
        </p:sp>
        <p:sp>
          <p:nvSpPr>
            <p:cNvPr id="34" name="Tekstvak 33">
              <a:extLst>
                <a:ext uri="{FF2B5EF4-FFF2-40B4-BE49-F238E27FC236}">
                  <a16:creationId xmlns:a16="http://schemas.microsoft.com/office/drawing/2014/main" id="{951BCF96-CFBB-42E7-96B4-E1C2CD009094}"/>
                </a:ext>
              </a:extLst>
            </p:cNvPr>
            <p:cNvSpPr txBox="1"/>
            <p:nvPr/>
          </p:nvSpPr>
          <p:spPr>
            <a:xfrm>
              <a:off x="7816482" y="6193964"/>
              <a:ext cx="6479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rgbClr val="258812"/>
                  </a:solidFill>
                </a:rPr>
                <a:t>+13%</a:t>
              </a:r>
            </a:p>
          </p:txBody>
        </p:sp>
      </p:grpSp>
      <p:grpSp>
        <p:nvGrpSpPr>
          <p:cNvPr id="5" name="Groep 4">
            <a:extLst>
              <a:ext uri="{FF2B5EF4-FFF2-40B4-BE49-F238E27FC236}">
                <a16:creationId xmlns:a16="http://schemas.microsoft.com/office/drawing/2014/main" id="{BD4DF2EC-30EC-4C66-B8EA-1AB194022883}"/>
              </a:ext>
            </a:extLst>
          </p:cNvPr>
          <p:cNvGrpSpPr/>
          <p:nvPr/>
        </p:nvGrpSpPr>
        <p:grpSpPr>
          <a:xfrm>
            <a:off x="10761226" y="2739615"/>
            <a:ext cx="1289135" cy="1584393"/>
            <a:chOff x="9997929" y="2164152"/>
            <a:chExt cx="1289135" cy="1584393"/>
          </a:xfrm>
        </p:grpSpPr>
        <p:grpSp>
          <p:nvGrpSpPr>
            <p:cNvPr id="38" name="Groep 37">
              <a:extLst>
                <a:ext uri="{FF2B5EF4-FFF2-40B4-BE49-F238E27FC236}">
                  <a16:creationId xmlns:a16="http://schemas.microsoft.com/office/drawing/2014/main" id="{CF511FD5-EEC3-49CC-A193-8A5CC0ABB113}"/>
                </a:ext>
              </a:extLst>
            </p:cNvPr>
            <p:cNvGrpSpPr/>
            <p:nvPr/>
          </p:nvGrpSpPr>
          <p:grpSpPr>
            <a:xfrm>
              <a:off x="9997929" y="2402430"/>
              <a:ext cx="1289135" cy="1118808"/>
              <a:chOff x="9700674" y="2006880"/>
              <a:chExt cx="1289135" cy="1118808"/>
            </a:xfrm>
          </p:grpSpPr>
          <p:pic>
            <p:nvPicPr>
              <p:cNvPr id="10" name="Graphic 9" descr="Smartphone">
                <a:extLst>
                  <a:ext uri="{FF2B5EF4-FFF2-40B4-BE49-F238E27FC236}">
                    <a16:creationId xmlns:a16="http://schemas.microsoft.com/office/drawing/2014/main" id="{3457C67A-768A-4BEC-B1A8-691630A4C5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9888042" y="2006880"/>
                <a:ext cx="914400" cy="914400"/>
              </a:xfrm>
              <a:prstGeom prst="rect">
                <a:avLst/>
              </a:prstGeom>
            </p:spPr>
          </p:pic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D8ED81DB-51D2-469A-BDB4-7FBE27866BCD}"/>
                  </a:ext>
                </a:extLst>
              </p:cNvPr>
              <p:cNvSpPr txBox="1"/>
              <p:nvPr/>
            </p:nvSpPr>
            <p:spPr>
              <a:xfrm>
                <a:off x="9700674" y="2817911"/>
                <a:ext cx="12891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communicatie</a:t>
                </a:r>
              </a:p>
            </p:txBody>
          </p:sp>
        </p:grp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35A717BC-7DEB-4F17-BFCC-18C7334AD3DD}"/>
                </a:ext>
              </a:extLst>
            </p:cNvPr>
            <p:cNvSpPr txBox="1"/>
            <p:nvPr/>
          </p:nvSpPr>
          <p:spPr>
            <a:xfrm>
              <a:off x="10316124" y="2164152"/>
              <a:ext cx="65274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rgbClr val="ED4D0F"/>
                  </a:solidFill>
                </a:rPr>
                <a:t>-0,5%</a:t>
              </a:r>
            </a:p>
          </p:txBody>
        </p:sp>
        <p:sp>
          <p:nvSpPr>
            <p:cNvPr id="35" name="Tekstvak 34">
              <a:extLst>
                <a:ext uri="{FF2B5EF4-FFF2-40B4-BE49-F238E27FC236}">
                  <a16:creationId xmlns:a16="http://schemas.microsoft.com/office/drawing/2014/main" id="{D72DE0E4-6B31-441F-8184-E08A09897CC2}"/>
                </a:ext>
              </a:extLst>
            </p:cNvPr>
            <p:cNvSpPr txBox="1"/>
            <p:nvPr/>
          </p:nvSpPr>
          <p:spPr>
            <a:xfrm>
              <a:off x="10407695" y="3440768"/>
              <a:ext cx="5485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rgbClr val="258812"/>
                  </a:solidFill>
                </a:rPr>
                <a:t>+5%</a:t>
              </a:r>
            </a:p>
          </p:txBody>
        </p:sp>
      </p:grpSp>
      <p:grpSp>
        <p:nvGrpSpPr>
          <p:cNvPr id="11" name="Groep 10">
            <a:extLst>
              <a:ext uri="{FF2B5EF4-FFF2-40B4-BE49-F238E27FC236}">
                <a16:creationId xmlns:a16="http://schemas.microsoft.com/office/drawing/2014/main" id="{7206EE1F-7DEB-44A6-95A2-92F10F441F4D}"/>
              </a:ext>
            </a:extLst>
          </p:cNvPr>
          <p:cNvGrpSpPr/>
          <p:nvPr/>
        </p:nvGrpSpPr>
        <p:grpSpPr>
          <a:xfrm>
            <a:off x="11033830" y="4792979"/>
            <a:ext cx="914400" cy="1759973"/>
            <a:chOff x="10593386" y="4675173"/>
            <a:chExt cx="914400" cy="1759973"/>
          </a:xfrm>
        </p:grpSpPr>
        <p:grpSp>
          <p:nvGrpSpPr>
            <p:cNvPr id="42" name="Groep 41">
              <a:extLst>
                <a:ext uri="{FF2B5EF4-FFF2-40B4-BE49-F238E27FC236}">
                  <a16:creationId xmlns:a16="http://schemas.microsoft.com/office/drawing/2014/main" id="{F98E5626-ACBE-45C9-B8C0-A3153CE0673A}"/>
                </a:ext>
              </a:extLst>
            </p:cNvPr>
            <p:cNvGrpSpPr/>
            <p:nvPr/>
          </p:nvGrpSpPr>
          <p:grpSpPr>
            <a:xfrm>
              <a:off x="10593386" y="4953000"/>
              <a:ext cx="914400" cy="1222177"/>
              <a:chOff x="10593386" y="4953000"/>
              <a:chExt cx="914400" cy="1222177"/>
            </a:xfrm>
          </p:grpSpPr>
          <p:pic>
            <p:nvPicPr>
              <p:cNvPr id="16" name="Graphic 15" descr="Tropische scène">
                <a:extLst>
                  <a:ext uri="{FF2B5EF4-FFF2-40B4-BE49-F238E27FC236}">
                    <a16:creationId xmlns:a16="http://schemas.microsoft.com/office/drawing/2014/main" id="{CDFAEB61-8CE2-41DC-A2D7-B64D81A465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10593386" y="4953000"/>
                <a:ext cx="914400" cy="914400"/>
              </a:xfrm>
              <a:prstGeom prst="rect">
                <a:avLst/>
              </a:prstGeom>
            </p:spPr>
          </p:pic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E7DE8216-F439-4BB4-A4F0-E62FCE37EABF}"/>
                  </a:ext>
                </a:extLst>
              </p:cNvPr>
              <p:cNvSpPr txBox="1"/>
              <p:nvPr/>
            </p:nvSpPr>
            <p:spPr>
              <a:xfrm>
                <a:off x="10624828" y="5867400"/>
                <a:ext cx="8515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vakantie</a:t>
                </a:r>
              </a:p>
            </p:txBody>
          </p:sp>
        </p:grp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EA489EA1-A300-4043-A5FC-7AB08C92CBCC}"/>
                </a:ext>
              </a:extLst>
            </p:cNvPr>
            <p:cNvSpPr txBox="1"/>
            <p:nvPr/>
          </p:nvSpPr>
          <p:spPr>
            <a:xfrm>
              <a:off x="10773469" y="4675173"/>
              <a:ext cx="5485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rgbClr val="ED4D0F"/>
                  </a:solidFill>
                </a:rPr>
                <a:t>+8%</a:t>
              </a:r>
            </a:p>
          </p:txBody>
        </p:sp>
        <p:sp>
          <p:nvSpPr>
            <p:cNvPr id="36" name="Tekstvak 35">
              <a:extLst>
                <a:ext uri="{FF2B5EF4-FFF2-40B4-BE49-F238E27FC236}">
                  <a16:creationId xmlns:a16="http://schemas.microsoft.com/office/drawing/2014/main" id="{53B88E21-C794-44AC-82DC-81DE63BB2FB1}"/>
                </a:ext>
              </a:extLst>
            </p:cNvPr>
            <p:cNvSpPr txBox="1"/>
            <p:nvPr/>
          </p:nvSpPr>
          <p:spPr>
            <a:xfrm>
              <a:off x="10723776" y="6127369"/>
              <a:ext cx="6479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rgbClr val="258812"/>
                  </a:solidFill>
                </a:rPr>
                <a:t>+10%</a:t>
              </a:r>
            </a:p>
          </p:txBody>
        </p:sp>
      </p:grpSp>
      <p:sp>
        <p:nvSpPr>
          <p:cNvPr id="43" name="Tekstvak 42">
            <a:extLst>
              <a:ext uri="{FF2B5EF4-FFF2-40B4-BE49-F238E27FC236}">
                <a16:creationId xmlns:a16="http://schemas.microsoft.com/office/drawing/2014/main" id="{AD47B236-8F2A-43EF-9398-4BD11E2E3A50}"/>
              </a:ext>
            </a:extLst>
          </p:cNvPr>
          <p:cNvSpPr txBox="1"/>
          <p:nvPr/>
        </p:nvSpPr>
        <p:spPr>
          <a:xfrm>
            <a:off x="1169652" y="2401061"/>
            <a:ext cx="12987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(</a:t>
            </a:r>
            <a:r>
              <a:rPr lang="nl-NL" sz="1600" dirty="0">
                <a:solidFill>
                  <a:srgbClr val="258812"/>
                </a:solidFill>
              </a:rPr>
              <a:t>45</a:t>
            </a:r>
            <a:r>
              <a:rPr lang="nl-NL" sz="1600" dirty="0"/>
              <a:t> × </a:t>
            </a:r>
            <a:r>
              <a:rPr lang="nl-NL" sz="1600" dirty="0">
                <a:solidFill>
                  <a:srgbClr val="ED4D0F"/>
                </a:solidFill>
              </a:rPr>
              <a:t>102,2</a:t>
            </a:r>
            <a:r>
              <a:rPr lang="nl-NL" sz="1600" dirty="0"/>
              <a:t>)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03EAE00A-D802-4ED3-9952-4B6C73084E7E}"/>
              </a:ext>
            </a:extLst>
          </p:cNvPr>
          <p:cNvSpPr txBox="1"/>
          <p:nvPr/>
        </p:nvSpPr>
        <p:spPr>
          <a:xfrm>
            <a:off x="2299393" y="2410686"/>
            <a:ext cx="13051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+ (</a:t>
            </a:r>
            <a:r>
              <a:rPr lang="nl-NL" sz="1600" dirty="0">
                <a:solidFill>
                  <a:srgbClr val="258812"/>
                </a:solidFill>
              </a:rPr>
              <a:t>15</a:t>
            </a:r>
            <a:r>
              <a:rPr lang="nl-NL" sz="1600" dirty="0"/>
              <a:t> × </a:t>
            </a:r>
            <a:r>
              <a:rPr lang="nl-NL" sz="1600" dirty="0">
                <a:solidFill>
                  <a:srgbClr val="ED4D0F"/>
                </a:solidFill>
              </a:rPr>
              <a:t>103</a:t>
            </a:r>
            <a:r>
              <a:rPr lang="nl-NL" sz="1600" dirty="0"/>
              <a:t>)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BB4F8B76-CCC2-426A-923F-7F5FFCDA5392}"/>
              </a:ext>
            </a:extLst>
          </p:cNvPr>
          <p:cNvSpPr txBox="1"/>
          <p:nvPr/>
        </p:nvSpPr>
        <p:spPr>
          <a:xfrm>
            <a:off x="3461443" y="2410686"/>
            <a:ext cx="14766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+ (</a:t>
            </a:r>
            <a:r>
              <a:rPr lang="nl-NL" sz="1600" dirty="0">
                <a:solidFill>
                  <a:srgbClr val="258812"/>
                </a:solidFill>
              </a:rPr>
              <a:t>12</a:t>
            </a:r>
            <a:r>
              <a:rPr lang="nl-NL" sz="1600" dirty="0"/>
              <a:t> × </a:t>
            </a:r>
            <a:r>
              <a:rPr lang="nl-NL" sz="1600" dirty="0">
                <a:solidFill>
                  <a:srgbClr val="ED4D0F"/>
                </a:solidFill>
              </a:rPr>
              <a:t>102,9</a:t>
            </a:r>
            <a:r>
              <a:rPr lang="nl-NL" sz="1600" dirty="0"/>
              <a:t>)</a:t>
            </a: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5C7ABD26-8B87-4BCE-869B-9E58954EB8F6}"/>
              </a:ext>
            </a:extLst>
          </p:cNvPr>
          <p:cNvSpPr txBox="1"/>
          <p:nvPr/>
        </p:nvSpPr>
        <p:spPr>
          <a:xfrm>
            <a:off x="4794877" y="2410686"/>
            <a:ext cx="14766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+ (</a:t>
            </a:r>
            <a:r>
              <a:rPr lang="nl-NL" sz="1600" dirty="0">
                <a:solidFill>
                  <a:srgbClr val="258812"/>
                </a:solidFill>
              </a:rPr>
              <a:t>13</a:t>
            </a:r>
            <a:r>
              <a:rPr lang="nl-NL" sz="1600" dirty="0"/>
              <a:t> × </a:t>
            </a:r>
            <a:r>
              <a:rPr lang="nl-NL" sz="1600" dirty="0">
                <a:solidFill>
                  <a:srgbClr val="ED4D0F"/>
                </a:solidFill>
              </a:rPr>
              <a:t>101,5</a:t>
            </a:r>
            <a:r>
              <a:rPr lang="nl-NL" sz="1600" dirty="0"/>
              <a:t>)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A3A76EEF-C832-4DFC-8E91-100FC31DC4CC}"/>
              </a:ext>
            </a:extLst>
          </p:cNvPr>
          <p:cNvSpPr txBox="1"/>
          <p:nvPr/>
        </p:nvSpPr>
        <p:spPr>
          <a:xfrm>
            <a:off x="6119367" y="2410686"/>
            <a:ext cx="13051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+ (</a:t>
            </a:r>
            <a:r>
              <a:rPr lang="nl-NL" sz="1600" dirty="0">
                <a:solidFill>
                  <a:srgbClr val="258812"/>
                </a:solidFill>
              </a:rPr>
              <a:t>10</a:t>
            </a:r>
            <a:r>
              <a:rPr lang="nl-NL" sz="1600" dirty="0"/>
              <a:t> × </a:t>
            </a:r>
            <a:r>
              <a:rPr lang="nl-NL" sz="1600" dirty="0">
                <a:solidFill>
                  <a:srgbClr val="ED4D0F"/>
                </a:solidFill>
              </a:rPr>
              <a:t>108</a:t>
            </a:r>
            <a:r>
              <a:rPr lang="nl-NL" sz="1600" dirty="0"/>
              <a:t>)</a:t>
            </a:r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293A3061-E222-4F51-A758-DE02C379C2F3}"/>
              </a:ext>
            </a:extLst>
          </p:cNvPr>
          <p:cNvSpPr txBox="1"/>
          <p:nvPr/>
        </p:nvSpPr>
        <p:spPr>
          <a:xfrm>
            <a:off x="7292695" y="2410686"/>
            <a:ext cx="12490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+ (</a:t>
            </a:r>
            <a:r>
              <a:rPr lang="nl-NL" sz="1600" dirty="0">
                <a:solidFill>
                  <a:srgbClr val="258812"/>
                </a:solidFill>
              </a:rPr>
              <a:t>5</a:t>
            </a:r>
            <a:r>
              <a:rPr lang="nl-NL" sz="1600" dirty="0"/>
              <a:t> × </a:t>
            </a:r>
            <a:r>
              <a:rPr lang="nl-NL" sz="1600" dirty="0">
                <a:solidFill>
                  <a:srgbClr val="ED4D0F"/>
                </a:solidFill>
              </a:rPr>
              <a:t>99,5</a:t>
            </a:r>
            <a:r>
              <a:rPr lang="nl-NL" sz="1600" dirty="0"/>
              <a:t>)</a:t>
            </a:r>
          </a:p>
        </p:txBody>
      </p:sp>
      <p:cxnSp>
        <p:nvCxnSpPr>
          <p:cNvPr id="52" name="Rechte verbindingslijn 51">
            <a:extLst>
              <a:ext uri="{FF2B5EF4-FFF2-40B4-BE49-F238E27FC236}">
                <a16:creationId xmlns:a16="http://schemas.microsoft.com/office/drawing/2014/main" id="{CBC30110-7B8C-486E-ADD4-D85639860578}"/>
              </a:ext>
            </a:extLst>
          </p:cNvPr>
          <p:cNvCxnSpPr/>
          <p:nvPr/>
        </p:nvCxnSpPr>
        <p:spPr>
          <a:xfrm>
            <a:off x="1285153" y="2746769"/>
            <a:ext cx="71953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Tekstvak 52">
            <a:extLst>
              <a:ext uri="{FF2B5EF4-FFF2-40B4-BE49-F238E27FC236}">
                <a16:creationId xmlns:a16="http://schemas.microsoft.com/office/drawing/2014/main" id="{ED22A93D-B830-4C64-98E1-A11079048D0D}"/>
              </a:ext>
            </a:extLst>
          </p:cNvPr>
          <p:cNvSpPr txBox="1"/>
          <p:nvPr/>
        </p:nvSpPr>
        <p:spPr>
          <a:xfrm>
            <a:off x="4675076" y="276017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100</a:t>
            </a:r>
          </a:p>
        </p:txBody>
      </p:sp>
      <p:sp>
        <p:nvSpPr>
          <p:cNvPr id="54" name="Tekstvak 53">
            <a:extLst>
              <a:ext uri="{FF2B5EF4-FFF2-40B4-BE49-F238E27FC236}">
                <a16:creationId xmlns:a16="http://schemas.microsoft.com/office/drawing/2014/main" id="{8CC82D76-F141-4C14-A697-829ED928CDF3}"/>
              </a:ext>
            </a:extLst>
          </p:cNvPr>
          <p:cNvSpPr txBox="1"/>
          <p:nvPr/>
        </p:nvSpPr>
        <p:spPr>
          <a:xfrm>
            <a:off x="3270138" y="3259723"/>
            <a:ext cx="9893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= </a:t>
            </a:r>
            <a:r>
              <a:rPr lang="nl-NL" sz="1600" dirty="0">
                <a:solidFill>
                  <a:srgbClr val="ED4D0F"/>
                </a:solidFill>
              </a:rPr>
              <a:t>102,76</a:t>
            </a:r>
          </a:p>
          <a:p>
            <a:pPr algn="ctr"/>
            <a:r>
              <a:rPr lang="nl-NL" sz="1600" dirty="0"/>
              <a:t>(CPI)</a:t>
            </a:r>
          </a:p>
        </p:txBody>
      </p:sp>
      <p:sp>
        <p:nvSpPr>
          <p:cNvPr id="55" name="Tekstvak 54">
            <a:extLst>
              <a:ext uri="{FF2B5EF4-FFF2-40B4-BE49-F238E27FC236}">
                <a16:creationId xmlns:a16="http://schemas.microsoft.com/office/drawing/2014/main" id="{59169B60-B6D6-4003-BBE1-9877379A6542}"/>
              </a:ext>
            </a:extLst>
          </p:cNvPr>
          <p:cNvSpPr txBox="1"/>
          <p:nvPr/>
        </p:nvSpPr>
        <p:spPr>
          <a:xfrm>
            <a:off x="4394060" y="3259723"/>
            <a:ext cx="16786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→ 2,76% inflatie</a:t>
            </a:r>
          </a:p>
        </p:txBody>
      </p:sp>
    </p:spTree>
    <p:extLst>
      <p:ext uri="{BB962C8B-B14F-4D97-AF65-F5344CB8AC3E}">
        <p14:creationId xmlns:p14="http://schemas.microsoft.com/office/powerpoint/2010/main" val="109580677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3" grpId="0"/>
      <p:bldP spid="45" grpId="0"/>
      <p:bldP spid="46" grpId="0"/>
      <p:bldP spid="47" grpId="0"/>
      <p:bldP spid="49" grpId="0"/>
      <p:bldP spid="50" grpId="0"/>
      <p:bldP spid="53" grpId="0"/>
      <p:bldP spid="54" grpId="0"/>
      <p:bldP spid="5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60938" y="895350"/>
            <a:ext cx="5066862" cy="5705147"/>
          </a:xfrm>
        </p:spPr>
        <p:txBody>
          <a:bodyPr>
            <a:normAutofit/>
          </a:bodyPr>
          <a:lstStyle/>
          <a:p>
            <a:r>
              <a:rPr lang="nl-NL" dirty="0"/>
              <a:t>Jan zet € 8.000 voor 10 jaar vast tegen een rente van 3,2%</a:t>
            </a:r>
          </a:p>
          <a:p>
            <a:r>
              <a:rPr lang="nl-NL" dirty="0"/>
              <a:t>Gemiddeld is de inflatie over zo’n periode 2,1%</a:t>
            </a:r>
          </a:p>
          <a:p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Bereken de reële rente voor Jan</a:t>
            </a:r>
          </a:p>
          <a:p>
            <a:pPr marL="457200" indent="-457200">
              <a:buFont typeface="+mj-lt"/>
              <a:buAutoNum type="arabicPeriod"/>
            </a:pPr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Bereken hoeveel hij er in totaal in koopkracht op vooruit gaat door het geld 10 jaar vast te zetten.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jdelijke aanduiding voor inhoud 3"/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6848475" y="1997075"/>
                <a:ext cx="4972050" cy="4308475"/>
              </a:xfrm>
              <a:solidFill>
                <a:srgbClr val="258812"/>
              </a:solidFill>
            </p:spPr>
            <p:txBody>
              <a:bodyPr>
                <a:norm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nl-NL" sz="2000" smtClean="0">
                        <a:solidFill>
                          <a:schemeClr val="bg1"/>
                        </a:solidFill>
                      </a:rPr>
                      <m:t>RIC</m:t>
                    </m:r>
                    <m:r>
                      <m:rPr>
                        <m:nor/>
                      </m:rPr>
                      <a:rPr lang="nl-NL" sz="2000" smtClean="0">
                        <a:solidFill>
                          <a:schemeClr val="bg1"/>
                        </a:solidFill>
                      </a:rPr>
                      <m:t> = </m:t>
                    </m:r>
                    <m:f>
                      <m:fPr>
                        <m:ctrlPr>
                          <a:rPr lang="nl-NL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000">
                            <a:solidFill>
                              <a:schemeClr val="bg1"/>
                            </a:solidFill>
                          </a:rPr>
                          <m:t>NIC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000">
                            <a:solidFill>
                              <a:schemeClr val="bg1"/>
                            </a:solidFill>
                          </a:rPr>
                          <m:t>PIC</m:t>
                        </m:r>
                      </m:den>
                    </m:f>
                  </m:oMath>
                </a14:m>
                <a:r>
                  <a:rPr lang="nl-NL" sz="2000" dirty="0">
                    <a:solidFill>
                      <a:schemeClr val="bg1"/>
                    </a:solidFill>
                  </a:rPr>
                  <a:t> × 100</a:t>
                </a:r>
              </a:p>
              <a:p>
                <a:pPr marL="0" indent="0">
                  <a:buNone/>
                </a:pPr>
                <a:r>
                  <a:rPr lang="nl-NL" sz="2000" dirty="0">
                    <a:solidFill>
                      <a:schemeClr val="bg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nl-NL" sz="2000">
                        <a:solidFill>
                          <a:schemeClr val="bg1"/>
                        </a:solidFill>
                      </a:rPr>
                      <m:t>RIC</m:t>
                    </m:r>
                    <m:r>
                      <m:rPr>
                        <m:nor/>
                      </m:rPr>
                      <a:rPr lang="nl-NL" sz="2000">
                        <a:solidFill>
                          <a:schemeClr val="bg1"/>
                        </a:solidFill>
                      </a:rPr>
                      <m:t> = </m:t>
                    </m:r>
                    <m:f>
                      <m:fPr>
                        <m:ctrlPr>
                          <a:rPr lang="nl-NL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bg1"/>
                            </a:solidFill>
                          </a:rPr>
                          <m:t>103,2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bg1"/>
                            </a:solidFill>
                          </a:rPr>
                          <m:t>102,1</m:t>
                        </m:r>
                      </m:den>
                    </m:f>
                  </m:oMath>
                </a14:m>
                <a:r>
                  <a:rPr lang="nl-NL" sz="2000" dirty="0">
                    <a:solidFill>
                      <a:schemeClr val="bg1"/>
                    </a:solidFill>
                  </a:rPr>
                  <a:t> × 100 = 101,08</a:t>
                </a:r>
              </a:p>
              <a:p>
                <a:pPr marL="0" indent="0">
                  <a:buNone/>
                </a:pPr>
                <a:r>
                  <a:rPr lang="nl-NL" sz="2000" dirty="0">
                    <a:solidFill>
                      <a:schemeClr val="bg1"/>
                    </a:solidFill>
                  </a:rPr>
                  <a:t>	Reële rente = 1,08%</a:t>
                </a:r>
              </a:p>
              <a:p>
                <a:pPr marL="0" indent="0">
                  <a:buNone/>
                </a:pPr>
                <a:endParaRPr lang="nl-NL" sz="2000" dirty="0">
                  <a:solidFill>
                    <a:schemeClr val="bg1"/>
                  </a:solidFill>
                </a:endParaRPr>
              </a:p>
              <a:p>
                <a:pPr marL="457200" indent="-457200">
                  <a:buFont typeface="+mj-lt"/>
                  <a:buAutoNum type="arabicPeriod" startAt="2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nl-NL" sz="2000">
                        <a:solidFill>
                          <a:schemeClr val="bg1"/>
                        </a:solidFill>
                      </a:rPr>
                      <m:t>RIC</m:t>
                    </m:r>
                    <m:r>
                      <m:rPr>
                        <m:nor/>
                      </m:rPr>
                      <a:rPr lang="nl-NL" sz="2000">
                        <a:solidFill>
                          <a:schemeClr val="bg1"/>
                        </a:solidFill>
                      </a:rPr>
                      <m:t> = </m:t>
                    </m:r>
                    <m:f>
                      <m:fPr>
                        <m:ctrlPr>
                          <a:rPr lang="nl-NL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000">
                            <a:solidFill>
                              <a:schemeClr val="bg1"/>
                            </a:solidFill>
                          </a:rPr>
                          <m:t>NIC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000">
                            <a:solidFill>
                              <a:schemeClr val="bg1"/>
                            </a:solidFill>
                          </a:rPr>
                          <m:t>PIC</m:t>
                        </m:r>
                      </m:den>
                    </m:f>
                  </m:oMath>
                </a14:m>
                <a:r>
                  <a:rPr lang="nl-NL" sz="2000" dirty="0">
                    <a:solidFill>
                      <a:schemeClr val="bg1"/>
                    </a:solidFill>
                  </a:rPr>
                  <a:t> × 100</a:t>
                </a:r>
              </a:p>
              <a:p>
                <a:pPr marL="0" indent="0">
                  <a:buNone/>
                </a:pPr>
                <a:r>
                  <a:rPr lang="nl-NL" sz="2000" dirty="0">
                    <a:solidFill>
                      <a:schemeClr val="bg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nl-NL" sz="2000">
                        <a:solidFill>
                          <a:schemeClr val="bg1"/>
                        </a:solidFill>
                      </a:rPr>
                      <m:t>RIC</m:t>
                    </m:r>
                    <m:r>
                      <m:rPr>
                        <m:nor/>
                      </m:rPr>
                      <a:rPr lang="nl-NL" sz="2000">
                        <a:solidFill>
                          <a:schemeClr val="bg1"/>
                        </a:solidFill>
                      </a:rPr>
                      <m:t> = </m:t>
                    </m:r>
                    <m:f>
                      <m:fPr>
                        <m:ctrlPr>
                          <a:rPr lang="nl-NL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bg1"/>
                            </a:solidFill>
                          </a:rPr>
                          <m:t>1,032</m:t>
                        </m:r>
                        <m:r>
                          <m:rPr>
                            <m:nor/>
                          </m:rPr>
                          <a:rPr lang="nl-NL" sz="2000" b="0" i="0" baseline="30000" smtClean="0">
                            <a:solidFill>
                              <a:schemeClr val="bg1"/>
                            </a:solidFill>
                          </a:rPr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bg1"/>
                            </a:solidFill>
                          </a:rPr>
                          <m:t>1,021</m:t>
                        </m:r>
                        <m:r>
                          <m:rPr>
                            <m:nor/>
                          </m:rPr>
                          <a:rPr lang="nl-NL" sz="2000" b="0" i="0" baseline="30000" smtClean="0">
                            <a:solidFill>
                              <a:schemeClr val="bg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sz="2000" dirty="0">
                    <a:solidFill>
                      <a:schemeClr val="bg1"/>
                    </a:solidFill>
                  </a:rPr>
                  <a:t> × 100 </a:t>
                </a:r>
              </a:p>
              <a:p>
                <a:pPr marL="0" indent="0">
                  <a:buNone/>
                  <a:tabLst>
                    <a:tab pos="1438275" algn="l"/>
                  </a:tabLst>
                </a:pPr>
                <a:r>
                  <a:rPr lang="nl-NL" sz="2000" dirty="0">
                    <a:solidFill>
                      <a:schemeClr val="bg1"/>
                    </a:solidFill>
                  </a:rPr>
                  <a:t>	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0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bg1"/>
                            </a:solidFill>
                          </a:rPr>
                          <m:t>137,02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bg1"/>
                            </a:solidFill>
                          </a:rPr>
                          <m:t>123,10</m:t>
                        </m:r>
                      </m:den>
                    </m:f>
                  </m:oMath>
                </a14:m>
                <a:r>
                  <a:rPr lang="nl-NL" sz="2000" dirty="0">
                    <a:solidFill>
                      <a:schemeClr val="bg1"/>
                    </a:solidFill>
                  </a:rPr>
                  <a:t> × 100 = 111,31</a:t>
                </a:r>
              </a:p>
              <a:p>
                <a:pPr marL="0" indent="0">
                  <a:buNone/>
                </a:pPr>
                <a:r>
                  <a:rPr lang="nl-NL" sz="2000" dirty="0">
                    <a:solidFill>
                      <a:schemeClr val="bg1"/>
                    </a:solidFill>
                  </a:rPr>
                  <a:t>	Hij gaat er dus 11,31% op vooruit</a:t>
                </a:r>
              </a:p>
            </p:txBody>
          </p:sp>
        </mc:Choice>
        <mc:Fallback xmlns="">
          <p:sp>
            <p:nvSpPr>
              <p:cNvPr id="4" name="Tijdelijke aanduiding voor inhoud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6848475" y="1997075"/>
                <a:ext cx="4972050" cy="430847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585907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849562"/>
      </p:ext>
    </p:extLst>
  </p:cSld>
  <p:clrMapOvr>
    <a:masterClrMapping/>
  </p:clrMapOvr>
  <p:transition spd="slow">
    <p:blind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E305D6-830C-4976-B427-AD58D495F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Noodzaak tot schuiven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2F9D79-638C-4255-8186-0F1BF5D33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Inkomen en (gewenste) uitgaven niet hele leven aansluitend</a:t>
            </a:r>
          </a:p>
        </p:txBody>
      </p:sp>
      <p:grpSp>
        <p:nvGrpSpPr>
          <p:cNvPr id="8" name="Groep 7">
            <a:extLst>
              <a:ext uri="{FF2B5EF4-FFF2-40B4-BE49-F238E27FC236}">
                <a16:creationId xmlns:a16="http://schemas.microsoft.com/office/drawing/2014/main" id="{108BF674-B057-44D4-8461-78AFEF7A8997}"/>
              </a:ext>
            </a:extLst>
          </p:cNvPr>
          <p:cNvGrpSpPr/>
          <p:nvPr/>
        </p:nvGrpSpPr>
        <p:grpSpPr>
          <a:xfrm>
            <a:off x="1360681" y="2277885"/>
            <a:ext cx="5252937" cy="4426085"/>
            <a:chOff x="3044757" y="2110902"/>
            <a:chExt cx="5252937" cy="4426085"/>
          </a:xfrm>
        </p:grpSpPr>
        <p:sp>
          <p:nvSpPr>
            <p:cNvPr id="7" name="Rechthoek: afgeronde hoeken 6">
              <a:extLst>
                <a:ext uri="{FF2B5EF4-FFF2-40B4-BE49-F238E27FC236}">
                  <a16:creationId xmlns:a16="http://schemas.microsoft.com/office/drawing/2014/main" id="{4608DC15-412D-4EE6-BEBC-7DAEFDADFBCE}"/>
                </a:ext>
              </a:extLst>
            </p:cNvPr>
            <p:cNvSpPr/>
            <p:nvPr/>
          </p:nvSpPr>
          <p:spPr>
            <a:xfrm>
              <a:off x="3044757" y="2110902"/>
              <a:ext cx="5252937" cy="4426085"/>
            </a:xfrm>
            <a:prstGeom prst="round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" name="Afbeelding 5" descr="Afbeelding met tekst&#10;&#10;Automatisch gegenereerde beschrijving">
              <a:extLst>
                <a:ext uri="{FF2B5EF4-FFF2-40B4-BE49-F238E27FC236}">
                  <a16:creationId xmlns:a16="http://schemas.microsoft.com/office/drawing/2014/main" id="{E6EE0CFA-2832-472F-BA11-6EF9F9AAB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75753" y="2468476"/>
              <a:ext cx="4572891" cy="3662188"/>
            </a:xfrm>
            <a:prstGeom prst="rect">
              <a:avLst/>
            </a:prstGeom>
          </p:spPr>
        </p:pic>
      </p:grpSp>
      <p:sp>
        <p:nvSpPr>
          <p:cNvPr id="4" name="Tekstvak 3">
            <a:extLst>
              <a:ext uri="{FF2B5EF4-FFF2-40B4-BE49-F238E27FC236}">
                <a16:creationId xmlns:a16="http://schemas.microsoft.com/office/drawing/2014/main" id="{052E0F4A-0E3A-486E-863C-573389E93DC9}"/>
              </a:ext>
            </a:extLst>
          </p:cNvPr>
          <p:cNvSpPr txBox="1"/>
          <p:nvPr/>
        </p:nvSpPr>
        <p:spPr>
          <a:xfrm>
            <a:off x="8052319" y="2908663"/>
            <a:ext cx="406587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bg1"/>
                </a:solidFill>
              </a:rPr>
              <a:t>Studieschuld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bg1"/>
                </a:solidFill>
              </a:rPr>
              <a:t>Hypotheek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bg1"/>
                </a:solidFill>
              </a:rPr>
              <a:t>Aflossen &amp; Pensioen opbouwen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bg1"/>
                </a:solidFill>
              </a:rPr>
              <a:t>Pensioen opnemen</a:t>
            </a:r>
          </a:p>
        </p:txBody>
      </p:sp>
    </p:spTree>
    <p:extLst>
      <p:ext uri="{BB962C8B-B14F-4D97-AF65-F5344CB8AC3E}">
        <p14:creationId xmlns:p14="http://schemas.microsoft.com/office/powerpoint/2010/main" val="314832555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1.11111E-6 L -3.125E-6 -0.1585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ED43C8-E867-4972-B03C-EEC5B2456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Ruilen over de tijd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42DD690-2FE0-4C65-95E9-A8C374200C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2421" y="2304660"/>
            <a:ext cx="4937655" cy="4019939"/>
          </a:xfrm>
        </p:spPr>
        <p:txBody>
          <a:bodyPr/>
          <a:lstStyle/>
          <a:p>
            <a:pPr marL="0" indent="0" algn="ctr">
              <a:buNone/>
            </a:pPr>
            <a:r>
              <a:rPr lang="nl-NL" dirty="0"/>
              <a:t>SPAREN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1D5D632-F787-4AAA-BB0D-CAB17D37C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195" y="2304661"/>
            <a:ext cx="4934479" cy="4019938"/>
          </a:xfrm>
        </p:spPr>
        <p:txBody>
          <a:bodyPr/>
          <a:lstStyle/>
          <a:p>
            <a:pPr marL="0" indent="0" algn="ctr">
              <a:buNone/>
            </a:pPr>
            <a:r>
              <a:rPr lang="nl-NL" dirty="0"/>
              <a:t>LENEN</a:t>
            </a:r>
          </a:p>
        </p:txBody>
      </p:sp>
      <p:pic>
        <p:nvPicPr>
          <p:cNvPr id="7" name="Afbeelding 6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03EF3D86-FFE2-4BCC-8039-32625D82DC6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0398" y="3182231"/>
            <a:ext cx="4474071" cy="1893075"/>
          </a:xfrm>
          <a:prstGeom prst="rect">
            <a:avLst/>
          </a:prstGeom>
        </p:spPr>
      </p:pic>
      <p:pic>
        <p:nvPicPr>
          <p:cNvPr id="9" name="Afbeelding 8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059676A1-451E-4CAF-B81E-7AE8226B4E5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216" y="3182230"/>
            <a:ext cx="4479243" cy="1893075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4A4C2C99-FCB5-499F-9C48-A503B993BDC3}"/>
              </a:ext>
            </a:extLst>
          </p:cNvPr>
          <p:cNvSpPr txBox="1"/>
          <p:nvPr/>
        </p:nvSpPr>
        <p:spPr>
          <a:xfrm>
            <a:off x="4751874" y="5352310"/>
            <a:ext cx="23374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prijs = rente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DFF53622-D4CD-4A55-BF35-D21C924E79E1}"/>
              </a:ext>
            </a:extLst>
          </p:cNvPr>
          <p:cNvSpPr txBox="1"/>
          <p:nvPr/>
        </p:nvSpPr>
        <p:spPr>
          <a:xfrm>
            <a:off x="452421" y="1335157"/>
            <a:ext cx="65454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b="1" i="0" dirty="0">
                <a:solidFill>
                  <a:srgbClr val="747474"/>
                </a:solidFill>
                <a:effectLst/>
                <a:latin typeface="Arial" panose="020B0604020202020204" pitchFamily="34" charset="0"/>
              </a:rPr>
              <a:t>schuiven met koopkracht in de tijd</a:t>
            </a:r>
            <a:endParaRPr lang="nl-NL" sz="2000" b="1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E402FEF6-81B9-4D1C-86CA-E79B2992EB01}"/>
              </a:ext>
            </a:extLst>
          </p:cNvPr>
          <p:cNvSpPr txBox="1"/>
          <p:nvPr/>
        </p:nvSpPr>
        <p:spPr>
          <a:xfrm>
            <a:off x="2173443" y="6001433"/>
            <a:ext cx="7494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b="1" dirty="0">
                <a:solidFill>
                  <a:srgbClr val="ED4D0F"/>
                </a:solidFill>
              </a:rPr>
              <a:t>tijdsvoorkeur </a:t>
            </a:r>
            <a:r>
              <a:rPr lang="nl-NL" dirty="0"/>
              <a:t>(persoonlijk)</a:t>
            </a:r>
            <a:br>
              <a:rPr lang="nl-NL" dirty="0"/>
            </a:br>
            <a:r>
              <a:rPr lang="nl-NL" dirty="0"/>
              <a:t>geeft aan dat mensen voorkeur hebben voor bestedingen in het heden.</a:t>
            </a:r>
          </a:p>
        </p:txBody>
      </p:sp>
    </p:spTree>
    <p:extLst>
      <p:ext uri="{BB962C8B-B14F-4D97-AF65-F5344CB8AC3E}">
        <p14:creationId xmlns:p14="http://schemas.microsoft.com/office/powerpoint/2010/main" val="251646604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10" grpId="0"/>
      <p:bldP spid="11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D57691-0F18-4A11-837B-A85DEF6F5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Intertemporele</a:t>
            </a:r>
            <a:r>
              <a:rPr lang="nl-NL" dirty="0"/>
              <a:t> budgetlijn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9649E4-B85A-45C1-AC9E-592B8CED5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6559885" cy="4351338"/>
          </a:xfrm>
        </p:spPr>
        <p:txBody>
          <a:bodyPr>
            <a:normAutofit/>
          </a:bodyPr>
          <a:lstStyle/>
          <a:p>
            <a:r>
              <a:rPr lang="nl-NL" sz="2000" dirty="0"/>
              <a:t>Alle mogelijke combinaties van huidige- en toekomstige consumptie</a:t>
            </a:r>
          </a:p>
          <a:p>
            <a:endParaRPr lang="nl-NL" sz="2000" dirty="0"/>
          </a:p>
          <a:p>
            <a:r>
              <a:rPr lang="nl-NL" sz="2000" dirty="0"/>
              <a:t>N = neutrale punt  (niet lenen of sparen)</a:t>
            </a:r>
          </a:p>
          <a:p>
            <a:endParaRPr lang="nl-NL" sz="2000" dirty="0"/>
          </a:p>
          <a:p>
            <a:r>
              <a:rPr lang="nl-NL" sz="2000" dirty="0"/>
              <a:t>Twee periodes: NU en toekomst</a:t>
            </a:r>
          </a:p>
          <a:p>
            <a:r>
              <a:rPr lang="nl-NL" sz="2000" dirty="0"/>
              <a:t>Rekening houdend met </a:t>
            </a:r>
            <a:r>
              <a:rPr lang="nl-NL" sz="2000" b="1" dirty="0"/>
              <a:t>RENTE</a:t>
            </a:r>
          </a:p>
          <a:p>
            <a:r>
              <a:rPr lang="nl-NL" sz="2000" dirty="0"/>
              <a:t>Zelfde rente voor lenen en sparen</a:t>
            </a:r>
          </a:p>
        </p:txBody>
      </p: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E303A382-F117-458D-A275-D8F67A9F28CA}"/>
              </a:ext>
            </a:extLst>
          </p:cNvPr>
          <p:cNvCxnSpPr/>
          <p:nvPr/>
        </p:nvCxnSpPr>
        <p:spPr>
          <a:xfrm>
            <a:off x="8123870" y="1982650"/>
            <a:ext cx="3560348" cy="3481010"/>
          </a:xfrm>
          <a:prstGeom prst="line">
            <a:avLst/>
          </a:prstGeom>
          <a:ln w="38100">
            <a:solidFill>
              <a:srgbClr val="51A04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F696E62A-140E-4A12-8899-BA811782D152}"/>
              </a:ext>
            </a:extLst>
          </p:cNvPr>
          <p:cNvCxnSpPr/>
          <p:nvPr/>
        </p:nvCxnSpPr>
        <p:spPr>
          <a:xfrm flipH="1">
            <a:off x="8123870" y="4027634"/>
            <a:ext cx="1954580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DB477A97-CCE7-4E18-B731-A54B97D27AF6}"/>
              </a:ext>
            </a:extLst>
          </p:cNvPr>
          <p:cNvCxnSpPr>
            <a:cxnSpLocks/>
          </p:cNvCxnSpPr>
          <p:nvPr/>
        </p:nvCxnSpPr>
        <p:spPr>
          <a:xfrm flipV="1">
            <a:off x="10211413" y="4147040"/>
            <a:ext cx="0" cy="133200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Ovaal 21">
            <a:extLst>
              <a:ext uri="{FF2B5EF4-FFF2-40B4-BE49-F238E27FC236}">
                <a16:creationId xmlns:a16="http://schemas.microsoft.com/office/drawing/2014/main" id="{2A312CE5-4815-48E4-808C-66FA51E4DF5E}"/>
              </a:ext>
            </a:extLst>
          </p:cNvPr>
          <p:cNvSpPr/>
          <p:nvPr/>
        </p:nvSpPr>
        <p:spPr>
          <a:xfrm>
            <a:off x="10138850" y="3953806"/>
            <a:ext cx="144000" cy="144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547A9A0-F24D-4816-8801-885CB5614641}"/>
              </a:ext>
            </a:extLst>
          </p:cNvPr>
          <p:cNvSpPr txBox="1"/>
          <p:nvPr/>
        </p:nvSpPr>
        <p:spPr>
          <a:xfrm>
            <a:off x="7721025" y="384302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Y</a:t>
            </a:r>
            <a:r>
              <a:rPr lang="nl-NL" b="1" baseline="-25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AA1CB3DE-1D39-4E04-BDD7-EA8D9F9965C0}"/>
              </a:ext>
            </a:extLst>
          </p:cNvPr>
          <p:cNvSpPr txBox="1"/>
          <p:nvPr/>
        </p:nvSpPr>
        <p:spPr>
          <a:xfrm>
            <a:off x="9999656" y="5506749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Y</a:t>
            </a:r>
            <a:r>
              <a:rPr lang="nl-NL" b="1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0EC3E306-E373-460E-8123-D35E1A8A7CD1}"/>
              </a:ext>
            </a:extLst>
          </p:cNvPr>
          <p:cNvSpPr txBox="1"/>
          <p:nvPr/>
        </p:nvSpPr>
        <p:spPr>
          <a:xfrm>
            <a:off x="10279287" y="3622107"/>
            <a:ext cx="35137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51A041"/>
                </a:solidFill>
              </a:rPr>
              <a:t>N</a:t>
            </a:r>
          </a:p>
        </p:txBody>
      </p:sp>
      <p:cxnSp>
        <p:nvCxnSpPr>
          <p:cNvPr id="26" name="Rechte verbindingslijn met pijl 25">
            <a:extLst>
              <a:ext uri="{FF2B5EF4-FFF2-40B4-BE49-F238E27FC236}">
                <a16:creationId xmlns:a16="http://schemas.microsoft.com/office/drawing/2014/main" id="{CA4289CF-3AA5-4410-BB3A-99598A0204D0}"/>
              </a:ext>
            </a:extLst>
          </p:cNvPr>
          <p:cNvCxnSpPr/>
          <p:nvPr/>
        </p:nvCxnSpPr>
        <p:spPr>
          <a:xfrm>
            <a:off x="10628146" y="4212358"/>
            <a:ext cx="864096" cy="826229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Rechte verbindingslijn met pijl 26">
            <a:extLst>
              <a:ext uri="{FF2B5EF4-FFF2-40B4-BE49-F238E27FC236}">
                <a16:creationId xmlns:a16="http://schemas.microsoft.com/office/drawing/2014/main" id="{60017AAC-0258-41D6-80D7-0028E887046C}"/>
              </a:ext>
            </a:extLst>
          </p:cNvPr>
          <p:cNvCxnSpPr/>
          <p:nvPr/>
        </p:nvCxnSpPr>
        <p:spPr>
          <a:xfrm flipH="1" flipV="1">
            <a:off x="8611922" y="2221367"/>
            <a:ext cx="1322512" cy="1305052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Tekstvak 27">
            <a:extLst>
              <a:ext uri="{FF2B5EF4-FFF2-40B4-BE49-F238E27FC236}">
                <a16:creationId xmlns:a16="http://schemas.microsoft.com/office/drawing/2014/main" id="{A26BAC81-EC58-4290-8F09-0D008234CF62}"/>
              </a:ext>
            </a:extLst>
          </p:cNvPr>
          <p:cNvSpPr txBox="1"/>
          <p:nvPr/>
        </p:nvSpPr>
        <p:spPr>
          <a:xfrm rot="2646346">
            <a:off x="8951408" y="261506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sparen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9E561A5C-3ACE-425F-82C3-F84675EA90A4}"/>
              </a:ext>
            </a:extLst>
          </p:cNvPr>
          <p:cNvSpPr txBox="1"/>
          <p:nvPr/>
        </p:nvSpPr>
        <p:spPr>
          <a:xfrm rot="2646346">
            <a:off x="10737837" y="4298107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>
                <a:solidFill>
                  <a:schemeClr val="bg1"/>
                </a:solidFill>
              </a:rPr>
              <a:t>lenen</a:t>
            </a:r>
          </a:p>
        </p:txBody>
      </p:sp>
      <p:grpSp>
        <p:nvGrpSpPr>
          <p:cNvPr id="31" name="Groep 30">
            <a:extLst>
              <a:ext uri="{FF2B5EF4-FFF2-40B4-BE49-F238E27FC236}">
                <a16:creationId xmlns:a16="http://schemas.microsoft.com/office/drawing/2014/main" id="{62019794-EA29-467B-9347-4DC46CFCD79A}"/>
              </a:ext>
            </a:extLst>
          </p:cNvPr>
          <p:cNvGrpSpPr/>
          <p:nvPr/>
        </p:nvGrpSpPr>
        <p:grpSpPr>
          <a:xfrm>
            <a:off x="7347524" y="1963843"/>
            <a:ext cx="4345078" cy="4205494"/>
            <a:chOff x="6582414" y="1739176"/>
            <a:chExt cx="4345078" cy="4205494"/>
          </a:xfrm>
        </p:grpSpPr>
        <p:cxnSp>
          <p:nvCxnSpPr>
            <p:cNvPr id="32" name="Rechte verbindingslijn 31">
              <a:extLst>
                <a:ext uri="{FF2B5EF4-FFF2-40B4-BE49-F238E27FC236}">
                  <a16:creationId xmlns:a16="http://schemas.microsoft.com/office/drawing/2014/main" id="{4C54279D-E168-42B9-9614-0975BE3DBFEE}"/>
                </a:ext>
              </a:extLst>
            </p:cNvPr>
            <p:cNvCxnSpPr/>
            <p:nvPr/>
          </p:nvCxnSpPr>
          <p:spPr>
            <a:xfrm>
              <a:off x="7327092" y="1739176"/>
              <a:ext cx="0" cy="352839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Rechte verbindingslijn 32">
              <a:extLst>
                <a:ext uri="{FF2B5EF4-FFF2-40B4-BE49-F238E27FC236}">
                  <a16:creationId xmlns:a16="http://schemas.microsoft.com/office/drawing/2014/main" id="{B90E07C4-B153-46A9-97BA-F917ECF4FB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08040" y="5267568"/>
              <a:ext cx="3619452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Rechte verbindingslijn 33">
              <a:extLst>
                <a:ext uri="{FF2B5EF4-FFF2-40B4-BE49-F238E27FC236}">
                  <a16:creationId xmlns:a16="http://schemas.microsoft.com/office/drawing/2014/main" id="{E7E9368A-F152-4551-87DC-2A68262028BA}"/>
                </a:ext>
              </a:extLst>
            </p:cNvPr>
            <p:cNvCxnSpPr/>
            <p:nvPr/>
          </p:nvCxnSpPr>
          <p:spPr>
            <a:xfrm>
              <a:off x="7327092" y="1739176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Rechte verbindingslijn 34">
              <a:extLst>
                <a:ext uri="{FF2B5EF4-FFF2-40B4-BE49-F238E27FC236}">
                  <a16:creationId xmlns:a16="http://schemas.microsoft.com/office/drawing/2014/main" id="{32628C0F-69DF-4420-919C-6EB443D83FFA}"/>
                </a:ext>
              </a:extLst>
            </p:cNvPr>
            <p:cNvCxnSpPr/>
            <p:nvPr/>
          </p:nvCxnSpPr>
          <p:spPr>
            <a:xfrm>
              <a:off x="7327092" y="2444854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Rechte verbindingslijn 35">
              <a:extLst>
                <a:ext uri="{FF2B5EF4-FFF2-40B4-BE49-F238E27FC236}">
                  <a16:creationId xmlns:a16="http://schemas.microsoft.com/office/drawing/2014/main" id="{4DCEEC9B-A695-49E3-BE03-F3E40B22BEE9}"/>
                </a:ext>
              </a:extLst>
            </p:cNvPr>
            <p:cNvCxnSpPr/>
            <p:nvPr/>
          </p:nvCxnSpPr>
          <p:spPr>
            <a:xfrm>
              <a:off x="7327092" y="3150532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Rechte verbindingslijn 36">
              <a:extLst>
                <a:ext uri="{FF2B5EF4-FFF2-40B4-BE49-F238E27FC236}">
                  <a16:creationId xmlns:a16="http://schemas.microsoft.com/office/drawing/2014/main" id="{B651836F-5695-4938-9DFC-F76ED0B0689D}"/>
                </a:ext>
              </a:extLst>
            </p:cNvPr>
            <p:cNvCxnSpPr/>
            <p:nvPr/>
          </p:nvCxnSpPr>
          <p:spPr>
            <a:xfrm>
              <a:off x="7327092" y="385621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echte verbindingslijn 37">
              <a:extLst>
                <a:ext uri="{FF2B5EF4-FFF2-40B4-BE49-F238E27FC236}">
                  <a16:creationId xmlns:a16="http://schemas.microsoft.com/office/drawing/2014/main" id="{553BF916-DB26-4F36-90DA-BD5202D822E1}"/>
                </a:ext>
              </a:extLst>
            </p:cNvPr>
            <p:cNvCxnSpPr/>
            <p:nvPr/>
          </p:nvCxnSpPr>
          <p:spPr>
            <a:xfrm>
              <a:off x="7327092" y="4561888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echte verbindingslijn 38">
              <a:extLst>
                <a:ext uri="{FF2B5EF4-FFF2-40B4-BE49-F238E27FC236}">
                  <a16:creationId xmlns:a16="http://schemas.microsoft.com/office/drawing/2014/main" id="{B5C7A1AF-9D0A-4B43-98B7-43B5E366572E}"/>
                </a:ext>
              </a:extLst>
            </p:cNvPr>
            <p:cNvCxnSpPr/>
            <p:nvPr/>
          </p:nvCxnSpPr>
          <p:spPr>
            <a:xfrm>
              <a:off x="8047172" y="1739176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echte verbindingslijn 39">
              <a:extLst>
                <a:ext uri="{FF2B5EF4-FFF2-40B4-BE49-F238E27FC236}">
                  <a16:creationId xmlns:a16="http://schemas.microsoft.com/office/drawing/2014/main" id="{A422FDC2-3981-4146-B4B9-B999A9F5170F}"/>
                </a:ext>
              </a:extLst>
            </p:cNvPr>
            <p:cNvCxnSpPr/>
            <p:nvPr/>
          </p:nvCxnSpPr>
          <p:spPr>
            <a:xfrm>
              <a:off x="8767252" y="1739176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>
              <a:extLst>
                <a:ext uri="{FF2B5EF4-FFF2-40B4-BE49-F238E27FC236}">
                  <a16:creationId xmlns:a16="http://schemas.microsoft.com/office/drawing/2014/main" id="{6C3A858D-67D9-4174-B224-B5603AA97585}"/>
                </a:ext>
              </a:extLst>
            </p:cNvPr>
            <p:cNvCxnSpPr/>
            <p:nvPr/>
          </p:nvCxnSpPr>
          <p:spPr>
            <a:xfrm>
              <a:off x="9487332" y="1739176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chte verbindingslijn 41">
              <a:extLst>
                <a:ext uri="{FF2B5EF4-FFF2-40B4-BE49-F238E27FC236}">
                  <a16:creationId xmlns:a16="http://schemas.microsoft.com/office/drawing/2014/main" id="{4A9EA259-26E1-4B50-8869-4C8A0FD1A60F}"/>
                </a:ext>
              </a:extLst>
            </p:cNvPr>
            <p:cNvCxnSpPr/>
            <p:nvPr/>
          </p:nvCxnSpPr>
          <p:spPr>
            <a:xfrm>
              <a:off x="10207412" y="1739176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chte verbindingslijn 42">
              <a:extLst>
                <a:ext uri="{FF2B5EF4-FFF2-40B4-BE49-F238E27FC236}">
                  <a16:creationId xmlns:a16="http://schemas.microsoft.com/office/drawing/2014/main" id="{6A3E15FA-A38C-49C3-8F6F-B4DF9EF31D1D}"/>
                </a:ext>
              </a:extLst>
            </p:cNvPr>
            <p:cNvCxnSpPr/>
            <p:nvPr/>
          </p:nvCxnSpPr>
          <p:spPr>
            <a:xfrm>
              <a:off x="10927492" y="1739176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kstvak 43">
              <a:extLst>
                <a:ext uri="{FF2B5EF4-FFF2-40B4-BE49-F238E27FC236}">
                  <a16:creationId xmlns:a16="http://schemas.microsoft.com/office/drawing/2014/main" id="{D675F576-A261-4076-98F1-1C3FD6C16D6F}"/>
                </a:ext>
              </a:extLst>
            </p:cNvPr>
            <p:cNvSpPr txBox="1"/>
            <p:nvPr/>
          </p:nvSpPr>
          <p:spPr>
            <a:xfrm>
              <a:off x="8227145" y="5575338"/>
              <a:ext cx="2172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huidige consumptie</a:t>
              </a:r>
            </a:p>
          </p:txBody>
        </p:sp>
        <p:sp>
          <p:nvSpPr>
            <p:cNvPr id="45" name="Tekstvak 44">
              <a:extLst>
                <a:ext uri="{FF2B5EF4-FFF2-40B4-BE49-F238E27FC236}">
                  <a16:creationId xmlns:a16="http://schemas.microsoft.com/office/drawing/2014/main" id="{4B34E9BE-17EB-4C79-831E-FBC94B5C9963}"/>
                </a:ext>
              </a:extLst>
            </p:cNvPr>
            <p:cNvSpPr txBox="1"/>
            <p:nvPr/>
          </p:nvSpPr>
          <p:spPr>
            <a:xfrm rot="16200000">
              <a:off x="5430817" y="3218566"/>
              <a:ext cx="26725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toekomstige consumptie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571994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25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2" grpId="0" animBg="1"/>
      <p:bldP spid="23" grpId="0"/>
      <p:bldP spid="24" grpId="0"/>
      <p:bldP spid="25" grpId="0" animBg="1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476B7A-6A16-4684-A599-08715D054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Tekenen / berekenen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C83422-FD46-4F9B-B495-23B63AB074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Gegevens:</a:t>
            </a:r>
          </a:p>
          <a:p>
            <a:pPr lvl="1"/>
            <a:r>
              <a:rPr lang="nl-NL" sz="1400" dirty="0"/>
              <a:t>Huidige inkomen =  100.000</a:t>
            </a:r>
          </a:p>
          <a:p>
            <a:pPr lvl="1"/>
            <a:r>
              <a:rPr lang="nl-NL" sz="1400" dirty="0"/>
              <a:t>Toekomstige inkomen = 75.000</a:t>
            </a:r>
          </a:p>
          <a:p>
            <a:pPr lvl="1"/>
            <a:r>
              <a:rPr lang="nl-NL" sz="1400" dirty="0"/>
              <a:t>Rente = 20%</a:t>
            </a:r>
          </a:p>
          <a:p>
            <a:pPr lvl="1"/>
            <a:endParaRPr lang="nl-NL" sz="1400" dirty="0"/>
          </a:p>
          <a:p>
            <a:r>
              <a:rPr lang="nl-NL" sz="2000" dirty="0"/>
              <a:t>Eerst rekenen – dan tekenen !!</a:t>
            </a:r>
          </a:p>
          <a:p>
            <a:r>
              <a:rPr lang="nl-NL" sz="2000" dirty="0"/>
              <a:t>Maximale toekomstige consumptie?</a:t>
            </a:r>
          </a:p>
          <a:p>
            <a:pPr lvl="1"/>
            <a:r>
              <a:rPr lang="nl-NL" sz="1400" dirty="0"/>
              <a:t>75.000 die je dan verdient +</a:t>
            </a:r>
          </a:p>
          <a:p>
            <a:pPr lvl="1"/>
            <a:r>
              <a:rPr lang="nl-NL" sz="1400" dirty="0"/>
              <a:t>sparen van 100.000 met 20% </a:t>
            </a:r>
            <a:r>
              <a:rPr lang="nl-NL" sz="1400" dirty="0" err="1"/>
              <a:t>rente-opbrengst</a:t>
            </a:r>
            <a:endParaRPr lang="nl-NL" sz="1400" dirty="0"/>
          </a:p>
          <a:p>
            <a:pPr lvl="1"/>
            <a:r>
              <a:rPr lang="nl-NL" sz="1400" b="1" dirty="0"/>
              <a:t>Maximaal = 195.000</a:t>
            </a:r>
          </a:p>
          <a:p>
            <a:r>
              <a:rPr lang="nl-NL" sz="2000" dirty="0"/>
              <a:t>Maximale huidige consumptie?</a:t>
            </a:r>
          </a:p>
          <a:p>
            <a:pPr lvl="1"/>
            <a:r>
              <a:rPr lang="nl-NL" sz="1400" dirty="0"/>
              <a:t>100.000 die je nu verdient +</a:t>
            </a:r>
          </a:p>
          <a:p>
            <a:pPr lvl="1"/>
            <a:r>
              <a:rPr lang="nl-NL" sz="1400" dirty="0"/>
              <a:t>lenen van alles dat je later gaat verdienen (tegen 20% rente)</a:t>
            </a:r>
          </a:p>
          <a:p>
            <a:pPr lvl="1"/>
            <a:r>
              <a:rPr lang="nl-NL" sz="1400" dirty="0"/>
              <a:t>Lenen = 75.000 : 1,20 = 62.500</a:t>
            </a:r>
          </a:p>
          <a:p>
            <a:pPr lvl="1"/>
            <a:r>
              <a:rPr lang="nl-NL" sz="1400" b="1" dirty="0"/>
              <a:t>Maximaal = 162.500</a:t>
            </a:r>
          </a:p>
        </p:txBody>
      </p: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BA373D6E-A26B-4731-89E1-620D11725B82}"/>
              </a:ext>
            </a:extLst>
          </p:cNvPr>
          <p:cNvCxnSpPr>
            <a:cxnSpLocks/>
          </p:cNvCxnSpPr>
          <p:nvPr/>
        </p:nvCxnSpPr>
        <p:spPr>
          <a:xfrm>
            <a:off x="7467713" y="2083835"/>
            <a:ext cx="3031615" cy="340597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D6FAF15E-8E91-4443-9AE2-56DD35189200}"/>
              </a:ext>
            </a:extLst>
          </p:cNvPr>
          <p:cNvCxnSpPr/>
          <p:nvPr/>
        </p:nvCxnSpPr>
        <p:spPr>
          <a:xfrm flipH="1">
            <a:off x="7467713" y="4156837"/>
            <a:ext cx="1836000" cy="0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F2D55251-B82A-4EA5-827D-3058E9CE1623}"/>
              </a:ext>
            </a:extLst>
          </p:cNvPr>
          <p:cNvCxnSpPr>
            <a:cxnSpLocks/>
          </p:cNvCxnSpPr>
          <p:nvPr/>
        </p:nvCxnSpPr>
        <p:spPr>
          <a:xfrm flipH="1" flipV="1">
            <a:off x="9303763" y="4167970"/>
            <a:ext cx="18000" cy="1296000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kstvak 21">
            <a:extLst>
              <a:ext uri="{FF2B5EF4-FFF2-40B4-BE49-F238E27FC236}">
                <a16:creationId xmlns:a16="http://schemas.microsoft.com/office/drawing/2014/main" id="{F0C1736C-EA52-47FD-AC34-C7BC05C5B6D1}"/>
              </a:ext>
            </a:extLst>
          </p:cNvPr>
          <p:cNvSpPr txBox="1"/>
          <p:nvPr/>
        </p:nvSpPr>
        <p:spPr>
          <a:xfrm>
            <a:off x="7104531" y="396705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Y</a:t>
            </a:r>
            <a:r>
              <a:rPr lang="nl-NL" b="1" baseline="-25000" dirty="0"/>
              <a:t>2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F28E71C5-56EB-485D-B149-B83F0E065E22}"/>
              </a:ext>
            </a:extLst>
          </p:cNvPr>
          <p:cNvSpPr txBox="1"/>
          <p:nvPr/>
        </p:nvSpPr>
        <p:spPr>
          <a:xfrm>
            <a:off x="9104847" y="548605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Y</a:t>
            </a:r>
            <a:r>
              <a:rPr lang="nl-NL" b="1" baseline="-25000" dirty="0"/>
              <a:t>1</a:t>
            </a:r>
          </a:p>
        </p:txBody>
      </p:sp>
      <p:grpSp>
        <p:nvGrpSpPr>
          <p:cNvPr id="33" name="Groep 32">
            <a:extLst>
              <a:ext uri="{FF2B5EF4-FFF2-40B4-BE49-F238E27FC236}">
                <a16:creationId xmlns:a16="http://schemas.microsoft.com/office/drawing/2014/main" id="{7F6F8F51-F267-4CB5-BB95-0212F34CA815}"/>
              </a:ext>
            </a:extLst>
          </p:cNvPr>
          <p:cNvGrpSpPr/>
          <p:nvPr/>
        </p:nvGrpSpPr>
        <p:grpSpPr>
          <a:xfrm>
            <a:off x="9172563" y="4041272"/>
            <a:ext cx="282450" cy="253916"/>
            <a:chOff x="4698693" y="3419077"/>
            <a:chExt cx="282450" cy="253916"/>
          </a:xfrm>
        </p:grpSpPr>
        <p:sp>
          <p:nvSpPr>
            <p:cNvPr id="34" name="Ovaal 33">
              <a:extLst>
                <a:ext uri="{FF2B5EF4-FFF2-40B4-BE49-F238E27FC236}">
                  <a16:creationId xmlns:a16="http://schemas.microsoft.com/office/drawing/2014/main" id="{58A4561F-418B-4089-9F48-75F1098E614B}"/>
                </a:ext>
              </a:extLst>
            </p:cNvPr>
            <p:cNvSpPr/>
            <p:nvPr/>
          </p:nvSpPr>
          <p:spPr>
            <a:xfrm>
              <a:off x="4770548" y="3479410"/>
              <a:ext cx="144000" cy="144000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35" name="Tekstvak 34">
              <a:extLst>
                <a:ext uri="{FF2B5EF4-FFF2-40B4-BE49-F238E27FC236}">
                  <a16:creationId xmlns:a16="http://schemas.microsoft.com/office/drawing/2014/main" id="{CE958854-8CB5-493D-AAA4-7726A355EF57}"/>
                </a:ext>
              </a:extLst>
            </p:cNvPr>
            <p:cNvSpPr txBox="1"/>
            <p:nvPr/>
          </p:nvSpPr>
          <p:spPr>
            <a:xfrm>
              <a:off x="4698693" y="3419077"/>
              <a:ext cx="282450" cy="253916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nl-NL" sz="1050" b="1">
                  <a:solidFill>
                    <a:schemeClr val="tx1"/>
                  </a:solidFill>
                </a:rPr>
                <a:t>N</a:t>
              </a:r>
              <a:endParaRPr lang="nl-NL" b="1">
                <a:solidFill>
                  <a:schemeClr val="tx1"/>
                </a:solidFill>
              </a:endParaRPr>
            </a:p>
          </p:txBody>
        </p:sp>
      </p:grpSp>
      <p:sp>
        <p:nvSpPr>
          <p:cNvPr id="36" name="Tekstvak 35">
            <a:extLst>
              <a:ext uri="{FF2B5EF4-FFF2-40B4-BE49-F238E27FC236}">
                <a16:creationId xmlns:a16="http://schemas.microsoft.com/office/drawing/2014/main" id="{F5C71BEE-461C-4975-B14B-D13761A579BF}"/>
              </a:ext>
            </a:extLst>
          </p:cNvPr>
          <p:cNvSpPr txBox="1"/>
          <p:nvPr/>
        </p:nvSpPr>
        <p:spPr>
          <a:xfrm>
            <a:off x="10410871" y="527158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162,5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F10B2052-B7DF-4D01-B504-B9466511E63D}"/>
              </a:ext>
            </a:extLst>
          </p:cNvPr>
          <p:cNvSpPr txBox="1"/>
          <p:nvPr/>
        </p:nvSpPr>
        <p:spPr>
          <a:xfrm>
            <a:off x="7482192" y="1983697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195</a:t>
            </a:r>
          </a:p>
        </p:txBody>
      </p:sp>
      <p:grpSp>
        <p:nvGrpSpPr>
          <p:cNvPr id="41" name="Groep 40">
            <a:extLst>
              <a:ext uri="{FF2B5EF4-FFF2-40B4-BE49-F238E27FC236}">
                <a16:creationId xmlns:a16="http://schemas.microsoft.com/office/drawing/2014/main" id="{5AD4D36D-74EC-46BF-B41A-62F7F4C47302}"/>
              </a:ext>
            </a:extLst>
          </p:cNvPr>
          <p:cNvGrpSpPr/>
          <p:nvPr/>
        </p:nvGrpSpPr>
        <p:grpSpPr>
          <a:xfrm>
            <a:off x="6661628" y="1820174"/>
            <a:ext cx="4687217" cy="4308072"/>
            <a:chOff x="6661628" y="1820174"/>
            <a:chExt cx="4687217" cy="4308072"/>
          </a:xfrm>
        </p:grpSpPr>
        <p:cxnSp>
          <p:nvCxnSpPr>
            <p:cNvPr id="42" name="Rechte verbindingslijn 41">
              <a:extLst>
                <a:ext uri="{FF2B5EF4-FFF2-40B4-BE49-F238E27FC236}">
                  <a16:creationId xmlns:a16="http://schemas.microsoft.com/office/drawing/2014/main" id="{E730984B-D096-4BC6-90AE-185CAC8403D9}"/>
                </a:ext>
              </a:extLst>
            </p:cNvPr>
            <p:cNvCxnSpPr/>
            <p:nvPr/>
          </p:nvCxnSpPr>
          <p:spPr>
            <a:xfrm>
              <a:off x="7459328" y="1944095"/>
              <a:ext cx="0" cy="356400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Rechte verbindingslijn 42">
              <a:extLst>
                <a:ext uri="{FF2B5EF4-FFF2-40B4-BE49-F238E27FC236}">
                  <a16:creationId xmlns:a16="http://schemas.microsoft.com/office/drawing/2014/main" id="{9AAFBCFD-4756-46FC-9575-4AAAD31AE23A}"/>
                </a:ext>
              </a:extLst>
            </p:cNvPr>
            <p:cNvCxnSpPr/>
            <p:nvPr/>
          </p:nvCxnSpPr>
          <p:spPr>
            <a:xfrm flipH="1">
              <a:off x="7444852" y="5511408"/>
              <a:ext cx="3636000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Rechte verbindingslijn 43">
              <a:extLst>
                <a:ext uri="{FF2B5EF4-FFF2-40B4-BE49-F238E27FC236}">
                  <a16:creationId xmlns:a16="http://schemas.microsoft.com/office/drawing/2014/main" id="{92BBE4EE-1B96-40ED-9F26-99B04C0E1794}"/>
                </a:ext>
              </a:extLst>
            </p:cNvPr>
            <p:cNvCxnSpPr/>
            <p:nvPr/>
          </p:nvCxnSpPr>
          <p:spPr>
            <a:xfrm>
              <a:off x="7459328" y="1983016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echte verbindingslijn 44">
              <a:extLst>
                <a:ext uri="{FF2B5EF4-FFF2-40B4-BE49-F238E27FC236}">
                  <a16:creationId xmlns:a16="http://schemas.microsoft.com/office/drawing/2014/main" id="{9837C9E4-B1CC-4A99-8390-022F95219968}"/>
                </a:ext>
              </a:extLst>
            </p:cNvPr>
            <p:cNvCxnSpPr/>
            <p:nvPr/>
          </p:nvCxnSpPr>
          <p:spPr>
            <a:xfrm>
              <a:off x="7459328" y="2688694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echte verbindingslijn 45">
              <a:extLst>
                <a:ext uri="{FF2B5EF4-FFF2-40B4-BE49-F238E27FC236}">
                  <a16:creationId xmlns:a16="http://schemas.microsoft.com/office/drawing/2014/main" id="{1F7EEA4A-55F9-4F5B-A74D-D10671CED894}"/>
                </a:ext>
              </a:extLst>
            </p:cNvPr>
            <p:cNvCxnSpPr/>
            <p:nvPr/>
          </p:nvCxnSpPr>
          <p:spPr>
            <a:xfrm>
              <a:off x="7459328" y="3394372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echte verbindingslijn 46">
              <a:extLst>
                <a:ext uri="{FF2B5EF4-FFF2-40B4-BE49-F238E27FC236}">
                  <a16:creationId xmlns:a16="http://schemas.microsoft.com/office/drawing/2014/main" id="{3C1130EF-6C0A-4EE9-A1B8-329E5444BFBB}"/>
                </a:ext>
              </a:extLst>
            </p:cNvPr>
            <p:cNvCxnSpPr/>
            <p:nvPr/>
          </p:nvCxnSpPr>
          <p:spPr>
            <a:xfrm>
              <a:off x="7459328" y="410005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Rechte verbindingslijn 47">
              <a:extLst>
                <a:ext uri="{FF2B5EF4-FFF2-40B4-BE49-F238E27FC236}">
                  <a16:creationId xmlns:a16="http://schemas.microsoft.com/office/drawing/2014/main" id="{E5DD5B24-5F0B-4FD1-9351-BAB20F83779B}"/>
                </a:ext>
              </a:extLst>
            </p:cNvPr>
            <p:cNvCxnSpPr/>
            <p:nvPr/>
          </p:nvCxnSpPr>
          <p:spPr>
            <a:xfrm>
              <a:off x="7459328" y="4805728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Rechte verbindingslijn 48">
              <a:extLst>
                <a:ext uri="{FF2B5EF4-FFF2-40B4-BE49-F238E27FC236}">
                  <a16:creationId xmlns:a16="http://schemas.microsoft.com/office/drawing/2014/main" id="{6EF89E50-6807-4201-8C33-21753550E733}"/>
                </a:ext>
              </a:extLst>
            </p:cNvPr>
            <p:cNvCxnSpPr/>
            <p:nvPr/>
          </p:nvCxnSpPr>
          <p:spPr>
            <a:xfrm>
              <a:off x="8179408" y="1983016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echte verbindingslijn 49">
              <a:extLst>
                <a:ext uri="{FF2B5EF4-FFF2-40B4-BE49-F238E27FC236}">
                  <a16:creationId xmlns:a16="http://schemas.microsoft.com/office/drawing/2014/main" id="{66D20F0F-3A4E-4A13-8D7D-AE1A2230B8F8}"/>
                </a:ext>
              </a:extLst>
            </p:cNvPr>
            <p:cNvCxnSpPr/>
            <p:nvPr/>
          </p:nvCxnSpPr>
          <p:spPr>
            <a:xfrm>
              <a:off x="8899488" y="1983016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Rechte verbindingslijn 50">
              <a:extLst>
                <a:ext uri="{FF2B5EF4-FFF2-40B4-BE49-F238E27FC236}">
                  <a16:creationId xmlns:a16="http://schemas.microsoft.com/office/drawing/2014/main" id="{70A56351-1F50-442D-A922-8F822BC67A05}"/>
                </a:ext>
              </a:extLst>
            </p:cNvPr>
            <p:cNvCxnSpPr/>
            <p:nvPr/>
          </p:nvCxnSpPr>
          <p:spPr>
            <a:xfrm>
              <a:off x="9619568" y="1983016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echte verbindingslijn 51">
              <a:extLst>
                <a:ext uri="{FF2B5EF4-FFF2-40B4-BE49-F238E27FC236}">
                  <a16:creationId xmlns:a16="http://schemas.microsoft.com/office/drawing/2014/main" id="{0670703C-2971-4321-842C-8814AD7B9AD8}"/>
                </a:ext>
              </a:extLst>
            </p:cNvPr>
            <p:cNvCxnSpPr/>
            <p:nvPr/>
          </p:nvCxnSpPr>
          <p:spPr>
            <a:xfrm>
              <a:off x="10339648" y="1983016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chte verbindingslijn 52">
              <a:extLst>
                <a:ext uri="{FF2B5EF4-FFF2-40B4-BE49-F238E27FC236}">
                  <a16:creationId xmlns:a16="http://schemas.microsoft.com/office/drawing/2014/main" id="{40FBB067-A5A6-49F2-BBE4-5AF8460DBCC9}"/>
                </a:ext>
              </a:extLst>
            </p:cNvPr>
            <p:cNvCxnSpPr/>
            <p:nvPr/>
          </p:nvCxnSpPr>
          <p:spPr>
            <a:xfrm>
              <a:off x="11059728" y="1983016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kstvak 53">
              <a:extLst>
                <a:ext uri="{FF2B5EF4-FFF2-40B4-BE49-F238E27FC236}">
                  <a16:creationId xmlns:a16="http://schemas.microsoft.com/office/drawing/2014/main" id="{AD87716D-D076-47D9-8193-E1431D48DDD6}"/>
                </a:ext>
              </a:extLst>
            </p:cNvPr>
            <p:cNvSpPr txBox="1"/>
            <p:nvPr/>
          </p:nvSpPr>
          <p:spPr>
            <a:xfrm>
              <a:off x="8358924" y="5789692"/>
              <a:ext cx="298992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/>
                <a:t>huidige consumptie (x € 1.000)</a:t>
              </a:r>
            </a:p>
          </p:txBody>
        </p:sp>
        <p:sp>
          <p:nvSpPr>
            <p:cNvPr id="55" name="Tekstvak 54">
              <a:extLst>
                <a:ext uri="{FF2B5EF4-FFF2-40B4-BE49-F238E27FC236}">
                  <a16:creationId xmlns:a16="http://schemas.microsoft.com/office/drawing/2014/main" id="{A28E23AC-7910-4261-BF88-221E1659FEE2}"/>
                </a:ext>
              </a:extLst>
            </p:cNvPr>
            <p:cNvSpPr txBox="1"/>
            <p:nvPr/>
          </p:nvSpPr>
          <p:spPr>
            <a:xfrm rot="16200000">
              <a:off x="5112325" y="3572352"/>
              <a:ext cx="343715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/>
                <a:t>toekomstige consumptie (x € 1.000)</a:t>
              </a:r>
            </a:p>
          </p:txBody>
        </p:sp>
        <p:sp>
          <p:nvSpPr>
            <p:cNvPr id="56" name="Tekstvak 55">
              <a:extLst>
                <a:ext uri="{FF2B5EF4-FFF2-40B4-BE49-F238E27FC236}">
                  <a16:creationId xmlns:a16="http://schemas.microsoft.com/office/drawing/2014/main" id="{0330CDAB-2443-4BC6-B67E-0FC9425EC5E3}"/>
                </a:ext>
              </a:extLst>
            </p:cNvPr>
            <p:cNvSpPr txBox="1"/>
            <p:nvPr/>
          </p:nvSpPr>
          <p:spPr>
            <a:xfrm>
              <a:off x="7127498" y="4651135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40</a:t>
              </a:r>
            </a:p>
          </p:txBody>
        </p:sp>
        <p:sp>
          <p:nvSpPr>
            <p:cNvPr id="57" name="Tekstvak 56">
              <a:extLst>
                <a:ext uri="{FF2B5EF4-FFF2-40B4-BE49-F238E27FC236}">
                  <a16:creationId xmlns:a16="http://schemas.microsoft.com/office/drawing/2014/main" id="{23CBA0E0-0082-4956-A1B1-AE714F757C65}"/>
                </a:ext>
              </a:extLst>
            </p:cNvPr>
            <p:cNvSpPr txBox="1"/>
            <p:nvPr/>
          </p:nvSpPr>
          <p:spPr>
            <a:xfrm>
              <a:off x="7036126" y="3231530"/>
              <a:ext cx="482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120</a:t>
              </a:r>
            </a:p>
          </p:txBody>
        </p:sp>
        <p:sp>
          <p:nvSpPr>
            <p:cNvPr id="58" name="Tekstvak 57">
              <a:extLst>
                <a:ext uri="{FF2B5EF4-FFF2-40B4-BE49-F238E27FC236}">
                  <a16:creationId xmlns:a16="http://schemas.microsoft.com/office/drawing/2014/main" id="{8F33F1CD-A8B9-4D36-9871-6E716B3FAD9A}"/>
                </a:ext>
              </a:extLst>
            </p:cNvPr>
            <p:cNvSpPr txBox="1"/>
            <p:nvPr/>
          </p:nvSpPr>
          <p:spPr>
            <a:xfrm>
              <a:off x="7036126" y="2536710"/>
              <a:ext cx="482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/>
                <a:t>160</a:t>
              </a:r>
            </a:p>
          </p:txBody>
        </p:sp>
        <p:sp>
          <p:nvSpPr>
            <p:cNvPr id="59" name="Tekstvak 58">
              <a:extLst>
                <a:ext uri="{FF2B5EF4-FFF2-40B4-BE49-F238E27FC236}">
                  <a16:creationId xmlns:a16="http://schemas.microsoft.com/office/drawing/2014/main" id="{DA0B17D0-5B30-4650-A55F-AEA3ACEC8BC4}"/>
                </a:ext>
              </a:extLst>
            </p:cNvPr>
            <p:cNvSpPr txBox="1"/>
            <p:nvPr/>
          </p:nvSpPr>
          <p:spPr>
            <a:xfrm>
              <a:off x="7036126" y="1820174"/>
              <a:ext cx="482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200</a:t>
              </a:r>
            </a:p>
          </p:txBody>
        </p:sp>
        <p:sp>
          <p:nvSpPr>
            <p:cNvPr id="60" name="Tekstvak 59">
              <a:extLst>
                <a:ext uri="{FF2B5EF4-FFF2-40B4-BE49-F238E27FC236}">
                  <a16:creationId xmlns:a16="http://schemas.microsoft.com/office/drawing/2014/main" id="{84B96EC1-F5CA-4D98-860B-3C458660C883}"/>
                </a:ext>
              </a:extLst>
            </p:cNvPr>
            <p:cNvSpPr txBox="1"/>
            <p:nvPr/>
          </p:nvSpPr>
          <p:spPr>
            <a:xfrm>
              <a:off x="7993798" y="5489808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40</a:t>
              </a:r>
            </a:p>
          </p:txBody>
        </p:sp>
        <p:sp>
          <p:nvSpPr>
            <p:cNvPr id="61" name="Tekstvak 60">
              <a:extLst>
                <a:ext uri="{FF2B5EF4-FFF2-40B4-BE49-F238E27FC236}">
                  <a16:creationId xmlns:a16="http://schemas.microsoft.com/office/drawing/2014/main" id="{833F7E31-9E91-41DB-BBC9-22D1CA76D75A}"/>
                </a:ext>
              </a:extLst>
            </p:cNvPr>
            <p:cNvSpPr txBox="1"/>
            <p:nvPr/>
          </p:nvSpPr>
          <p:spPr>
            <a:xfrm>
              <a:off x="8714631" y="5489808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/>
                <a:t>80</a:t>
              </a:r>
            </a:p>
          </p:txBody>
        </p:sp>
        <p:sp>
          <p:nvSpPr>
            <p:cNvPr id="62" name="Tekstvak 61">
              <a:extLst>
                <a:ext uri="{FF2B5EF4-FFF2-40B4-BE49-F238E27FC236}">
                  <a16:creationId xmlns:a16="http://schemas.microsoft.com/office/drawing/2014/main" id="{6BD50E79-B3B4-4BB8-ABC4-345CBAE62DE9}"/>
                </a:ext>
              </a:extLst>
            </p:cNvPr>
            <p:cNvSpPr txBox="1"/>
            <p:nvPr/>
          </p:nvSpPr>
          <p:spPr>
            <a:xfrm>
              <a:off x="10110258" y="5489808"/>
              <a:ext cx="482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160</a:t>
              </a:r>
            </a:p>
          </p:txBody>
        </p:sp>
        <p:sp>
          <p:nvSpPr>
            <p:cNvPr id="63" name="Tekstvak 62">
              <a:extLst>
                <a:ext uri="{FF2B5EF4-FFF2-40B4-BE49-F238E27FC236}">
                  <a16:creationId xmlns:a16="http://schemas.microsoft.com/office/drawing/2014/main" id="{39BF70C8-B89E-4326-87F7-D45226A10D39}"/>
                </a:ext>
              </a:extLst>
            </p:cNvPr>
            <p:cNvSpPr txBox="1"/>
            <p:nvPr/>
          </p:nvSpPr>
          <p:spPr>
            <a:xfrm>
              <a:off x="10834577" y="5489808"/>
              <a:ext cx="482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200</a:t>
              </a:r>
            </a:p>
          </p:txBody>
        </p:sp>
        <p:sp>
          <p:nvSpPr>
            <p:cNvPr id="64" name="Tekstvak 63">
              <a:extLst>
                <a:ext uri="{FF2B5EF4-FFF2-40B4-BE49-F238E27FC236}">
                  <a16:creationId xmlns:a16="http://schemas.microsoft.com/office/drawing/2014/main" id="{E2D1789B-B328-48A7-8461-E57798BF6DDD}"/>
                </a:ext>
              </a:extLst>
            </p:cNvPr>
            <p:cNvSpPr txBox="1"/>
            <p:nvPr/>
          </p:nvSpPr>
          <p:spPr>
            <a:xfrm>
              <a:off x="9385939" y="5489808"/>
              <a:ext cx="482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120</a:t>
              </a:r>
            </a:p>
          </p:txBody>
        </p:sp>
      </p:grpSp>
      <p:sp>
        <p:nvSpPr>
          <p:cNvPr id="65" name="Rechthoek: afgeronde hoeken 64">
            <a:extLst>
              <a:ext uri="{FF2B5EF4-FFF2-40B4-BE49-F238E27FC236}">
                <a16:creationId xmlns:a16="http://schemas.microsoft.com/office/drawing/2014/main" id="{45E2C54F-6A07-43B9-A608-42616096D1E8}"/>
              </a:ext>
            </a:extLst>
          </p:cNvPr>
          <p:cNvSpPr/>
          <p:nvPr/>
        </p:nvSpPr>
        <p:spPr>
          <a:xfrm>
            <a:off x="6604207" y="2445381"/>
            <a:ext cx="4987724" cy="269863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tx1"/>
              </a:solidFill>
            </a:endParaRPr>
          </a:p>
        </p:txBody>
      </p:sp>
      <p:grpSp>
        <p:nvGrpSpPr>
          <p:cNvPr id="70" name="Groep 69">
            <a:extLst>
              <a:ext uri="{FF2B5EF4-FFF2-40B4-BE49-F238E27FC236}">
                <a16:creationId xmlns:a16="http://schemas.microsoft.com/office/drawing/2014/main" id="{562074F0-756C-424A-A9DC-3037C30926D7}"/>
              </a:ext>
            </a:extLst>
          </p:cNvPr>
          <p:cNvGrpSpPr/>
          <p:nvPr/>
        </p:nvGrpSpPr>
        <p:grpSpPr>
          <a:xfrm>
            <a:off x="7210406" y="3614279"/>
            <a:ext cx="4025954" cy="369332"/>
            <a:chOff x="2721679" y="2356293"/>
            <a:chExt cx="4025954" cy="369332"/>
          </a:xfrm>
        </p:grpSpPr>
        <p:cxnSp>
          <p:nvCxnSpPr>
            <p:cNvPr id="67" name="Rechte verbindingslijn 66">
              <a:extLst>
                <a:ext uri="{FF2B5EF4-FFF2-40B4-BE49-F238E27FC236}">
                  <a16:creationId xmlns:a16="http://schemas.microsoft.com/office/drawing/2014/main" id="{6C5D9D52-EC6D-4E93-B845-DE8242ACF7D1}"/>
                </a:ext>
              </a:extLst>
            </p:cNvPr>
            <p:cNvCxnSpPr/>
            <p:nvPr/>
          </p:nvCxnSpPr>
          <p:spPr>
            <a:xfrm>
              <a:off x="2781300" y="2536710"/>
              <a:ext cx="3748924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8" name="Tekstvak 67">
              <a:extLst>
                <a:ext uri="{FF2B5EF4-FFF2-40B4-BE49-F238E27FC236}">
                  <a16:creationId xmlns:a16="http://schemas.microsoft.com/office/drawing/2014/main" id="{FEB15B6B-C0EC-43E4-8EE2-6A2C6BD1A1BF}"/>
                </a:ext>
              </a:extLst>
            </p:cNvPr>
            <p:cNvSpPr txBox="1"/>
            <p:nvPr/>
          </p:nvSpPr>
          <p:spPr>
            <a:xfrm>
              <a:off x="2721679" y="2356293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NU</a:t>
              </a:r>
            </a:p>
          </p:txBody>
        </p:sp>
        <p:sp>
          <p:nvSpPr>
            <p:cNvPr id="69" name="Tekstvak 68">
              <a:extLst>
                <a:ext uri="{FF2B5EF4-FFF2-40B4-BE49-F238E27FC236}">
                  <a16:creationId xmlns:a16="http://schemas.microsoft.com/office/drawing/2014/main" id="{D7CBF468-D40B-4A23-AE03-0D5CBE554CFB}"/>
                </a:ext>
              </a:extLst>
            </p:cNvPr>
            <p:cNvSpPr txBox="1"/>
            <p:nvPr/>
          </p:nvSpPr>
          <p:spPr>
            <a:xfrm>
              <a:off x="5836293" y="2356293"/>
              <a:ext cx="911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LATER</a:t>
              </a:r>
            </a:p>
          </p:txBody>
        </p:sp>
      </p:grpSp>
      <p:sp>
        <p:nvSpPr>
          <p:cNvPr id="72" name="Tekstvak 71">
            <a:extLst>
              <a:ext uri="{FF2B5EF4-FFF2-40B4-BE49-F238E27FC236}">
                <a16:creationId xmlns:a16="http://schemas.microsoft.com/office/drawing/2014/main" id="{D0423977-8235-4089-AAE6-983047A2DAC5}"/>
              </a:ext>
            </a:extLst>
          </p:cNvPr>
          <p:cNvSpPr txBox="1"/>
          <p:nvPr/>
        </p:nvSpPr>
        <p:spPr>
          <a:xfrm>
            <a:off x="8679673" y="2685482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×</a:t>
            </a:r>
            <a:r>
              <a:rPr lang="nl-NL" dirty="0"/>
              <a:t> 1,20</a:t>
            </a:r>
          </a:p>
        </p:txBody>
      </p:sp>
      <p:sp>
        <p:nvSpPr>
          <p:cNvPr id="73" name="Pijl: gekromd omlaag 72">
            <a:extLst>
              <a:ext uri="{FF2B5EF4-FFF2-40B4-BE49-F238E27FC236}">
                <a16:creationId xmlns:a16="http://schemas.microsoft.com/office/drawing/2014/main" id="{95A2B769-488D-4EC6-8CD8-55A5FE0A4863}"/>
              </a:ext>
            </a:extLst>
          </p:cNvPr>
          <p:cNvSpPr/>
          <p:nvPr/>
        </p:nvSpPr>
        <p:spPr>
          <a:xfrm>
            <a:off x="7619405" y="3041596"/>
            <a:ext cx="3047693" cy="47913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74" name="Pijl: gekromd omlaag 73">
            <a:extLst>
              <a:ext uri="{FF2B5EF4-FFF2-40B4-BE49-F238E27FC236}">
                <a16:creationId xmlns:a16="http://schemas.microsoft.com/office/drawing/2014/main" id="{6F69171C-21D0-4DAB-855F-85E1BD4B2D67}"/>
              </a:ext>
            </a:extLst>
          </p:cNvPr>
          <p:cNvSpPr/>
          <p:nvPr/>
        </p:nvSpPr>
        <p:spPr>
          <a:xfrm rot="10800000">
            <a:off x="7612772" y="4086513"/>
            <a:ext cx="3047693" cy="47913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75" name="Tekstvak 74">
            <a:extLst>
              <a:ext uri="{FF2B5EF4-FFF2-40B4-BE49-F238E27FC236}">
                <a16:creationId xmlns:a16="http://schemas.microsoft.com/office/drawing/2014/main" id="{C12A5E00-795C-4D99-AB8D-C2D062B5A03F}"/>
              </a:ext>
            </a:extLst>
          </p:cNvPr>
          <p:cNvSpPr txBox="1"/>
          <p:nvPr/>
        </p:nvSpPr>
        <p:spPr>
          <a:xfrm>
            <a:off x="8724409" y="4562103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:</a:t>
            </a:r>
            <a:r>
              <a:rPr lang="nl-NL" dirty="0"/>
              <a:t> 1,20</a:t>
            </a:r>
          </a:p>
        </p:txBody>
      </p:sp>
      <p:sp>
        <p:nvSpPr>
          <p:cNvPr id="76" name="Ovaal 75">
            <a:extLst>
              <a:ext uri="{FF2B5EF4-FFF2-40B4-BE49-F238E27FC236}">
                <a16:creationId xmlns:a16="http://schemas.microsoft.com/office/drawing/2014/main" id="{766E1B6E-34A5-405D-AD70-5A281BA624AF}"/>
              </a:ext>
            </a:extLst>
          </p:cNvPr>
          <p:cNvSpPr/>
          <p:nvPr/>
        </p:nvSpPr>
        <p:spPr>
          <a:xfrm>
            <a:off x="7410950" y="2046032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77" name="Ovaal 76">
            <a:extLst>
              <a:ext uri="{FF2B5EF4-FFF2-40B4-BE49-F238E27FC236}">
                <a16:creationId xmlns:a16="http://schemas.microsoft.com/office/drawing/2014/main" id="{E4343382-BD17-4CC3-BF1B-8DE5B72766E5}"/>
              </a:ext>
            </a:extLst>
          </p:cNvPr>
          <p:cNvSpPr/>
          <p:nvPr/>
        </p:nvSpPr>
        <p:spPr>
          <a:xfrm>
            <a:off x="10458075" y="5454939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78" name="Tekstvak 77">
            <a:extLst>
              <a:ext uri="{FF2B5EF4-FFF2-40B4-BE49-F238E27FC236}">
                <a16:creationId xmlns:a16="http://schemas.microsoft.com/office/drawing/2014/main" id="{65040F70-3088-4BD1-BA9B-76E0E7E83242}"/>
              </a:ext>
            </a:extLst>
          </p:cNvPr>
          <p:cNvSpPr txBox="1"/>
          <p:nvPr/>
        </p:nvSpPr>
        <p:spPr>
          <a:xfrm>
            <a:off x="7314654" y="3505356"/>
            <a:ext cx="737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100.000</a:t>
            </a:r>
          </a:p>
        </p:txBody>
      </p:sp>
      <p:sp>
        <p:nvSpPr>
          <p:cNvPr id="79" name="Tekstvak 78">
            <a:extLst>
              <a:ext uri="{FF2B5EF4-FFF2-40B4-BE49-F238E27FC236}">
                <a16:creationId xmlns:a16="http://schemas.microsoft.com/office/drawing/2014/main" id="{CBA63090-E61D-4EF7-A784-E470522F7115}"/>
              </a:ext>
            </a:extLst>
          </p:cNvPr>
          <p:cNvSpPr txBox="1"/>
          <p:nvPr/>
        </p:nvSpPr>
        <p:spPr>
          <a:xfrm>
            <a:off x="10294998" y="3845406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75.000</a:t>
            </a:r>
          </a:p>
        </p:txBody>
      </p:sp>
      <p:sp>
        <p:nvSpPr>
          <p:cNvPr id="80" name="Tekstvak 79">
            <a:extLst>
              <a:ext uri="{FF2B5EF4-FFF2-40B4-BE49-F238E27FC236}">
                <a16:creationId xmlns:a16="http://schemas.microsoft.com/office/drawing/2014/main" id="{1BF4B24C-5155-46A2-AA48-C0E218D8EE7B}"/>
              </a:ext>
            </a:extLst>
          </p:cNvPr>
          <p:cNvSpPr txBox="1"/>
          <p:nvPr/>
        </p:nvSpPr>
        <p:spPr>
          <a:xfrm>
            <a:off x="10179969" y="3448035"/>
            <a:ext cx="737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i="1" dirty="0"/>
              <a:t>120.000</a:t>
            </a:r>
          </a:p>
        </p:txBody>
      </p:sp>
      <p:sp>
        <p:nvSpPr>
          <p:cNvPr id="81" name="Tekstvak 80">
            <a:extLst>
              <a:ext uri="{FF2B5EF4-FFF2-40B4-BE49-F238E27FC236}">
                <a16:creationId xmlns:a16="http://schemas.microsoft.com/office/drawing/2014/main" id="{5E586456-088C-4DD3-A8DA-5636C280D7AB}"/>
              </a:ext>
            </a:extLst>
          </p:cNvPr>
          <p:cNvSpPr txBox="1"/>
          <p:nvPr/>
        </p:nvSpPr>
        <p:spPr>
          <a:xfrm>
            <a:off x="7409466" y="3848424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i="1" dirty="0"/>
              <a:t>62.300</a:t>
            </a:r>
          </a:p>
        </p:txBody>
      </p:sp>
    </p:spTree>
    <p:extLst>
      <p:ext uri="{BB962C8B-B14F-4D97-AF65-F5344CB8AC3E}">
        <p14:creationId xmlns:p14="http://schemas.microsoft.com/office/powerpoint/2010/main" val="96370548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5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1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500"/>
                            </p:stCondLst>
                            <p:childTnLst>
                              <p:par>
                                <p:cTn id="15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250"/>
                            </p:stCondLst>
                            <p:childTnLst>
                              <p:par>
                                <p:cTn id="160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0"/>
                            </p:stCondLst>
                            <p:childTnLst>
                              <p:par>
                                <p:cTn id="1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"/>
                            </p:stCondLst>
                            <p:childTnLst>
                              <p:par>
                                <p:cTn id="184" presetID="16" presetClass="entr" presetSubtype="37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6" dur="2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2" grpId="0"/>
      <p:bldP spid="23" grpId="0"/>
      <p:bldP spid="36" grpId="0"/>
      <p:bldP spid="37" grpId="0"/>
      <p:bldP spid="65" grpId="0" animBg="1"/>
      <p:bldP spid="65" grpId="1" animBg="1"/>
      <p:bldP spid="72" grpId="0"/>
      <p:bldP spid="72" grpId="1"/>
      <p:bldP spid="73" grpId="0" animBg="1"/>
      <p:bldP spid="73" grpId="1" animBg="1"/>
      <p:bldP spid="74" grpId="0" animBg="1"/>
      <p:bldP spid="74" grpId="1" animBg="1"/>
      <p:bldP spid="75" grpId="0"/>
      <p:bldP spid="75" grpId="1"/>
      <p:bldP spid="76" grpId="0" animBg="1"/>
      <p:bldP spid="77" grpId="0" animBg="1"/>
      <p:bldP spid="78" grpId="0"/>
      <p:bldP spid="78" grpId="1"/>
      <p:bldP spid="79" grpId="0"/>
      <p:bldP spid="79" grpId="1"/>
      <p:bldP spid="80" grpId="0"/>
      <p:bldP spid="80" grpId="1"/>
      <p:bldP spid="81" grpId="0"/>
      <p:bldP spid="8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64522-4210-4912-927A-5DD5BF989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Investeren/beleggen </a:t>
            </a:r>
            <a:r>
              <a:rPr lang="nl-NL" dirty="0" err="1"/>
              <a:t>ipv</a:t>
            </a:r>
            <a:r>
              <a:rPr lang="nl-NL" dirty="0"/>
              <a:t> sparen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7E656B-555A-422B-B1ED-A02D5ACDF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5" y="1607419"/>
            <a:ext cx="6008954" cy="4698131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nl-NL" dirty="0"/>
              <a:t>Investeren =</a:t>
            </a:r>
          </a:p>
          <a:p>
            <a:pPr marL="269875" indent="0">
              <a:spcBef>
                <a:spcPts val="0"/>
              </a:spcBef>
              <a:buNone/>
            </a:pPr>
            <a:r>
              <a:rPr lang="nl-NL" sz="2000" dirty="0"/>
              <a:t>aanschaffen van productiemiddelen</a:t>
            </a:r>
          </a:p>
          <a:p>
            <a:pPr>
              <a:spcAft>
                <a:spcPts val="0"/>
              </a:spcAft>
            </a:pPr>
            <a:r>
              <a:rPr lang="nl-NL" dirty="0"/>
              <a:t>Beleggen =</a:t>
            </a:r>
          </a:p>
          <a:p>
            <a:pPr marL="263525" indent="0">
              <a:spcBef>
                <a:spcPts val="0"/>
              </a:spcBef>
              <a:buNone/>
            </a:pPr>
            <a:r>
              <a:rPr lang="nl-NL" sz="2000" dirty="0"/>
              <a:t>verschaffen van kapitaal in ruil voor rendementsverwachting</a:t>
            </a:r>
          </a:p>
          <a:p>
            <a:pPr>
              <a:spcAft>
                <a:spcPts val="0"/>
              </a:spcAft>
            </a:pPr>
            <a:r>
              <a:rPr lang="nl-NL" dirty="0"/>
              <a:t>Sparen =</a:t>
            </a:r>
          </a:p>
          <a:p>
            <a:pPr marL="263525" indent="0">
              <a:spcBef>
                <a:spcPts val="0"/>
              </a:spcBef>
              <a:buNone/>
            </a:pPr>
            <a:r>
              <a:rPr lang="nl-NL" sz="2000" dirty="0"/>
              <a:t>risico-arme vorm van beleggen </a:t>
            </a:r>
            <a:br>
              <a:rPr lang="nl-NL" sz="2000" dirty="0"/>
            </a:br>
            <a:r>
              <a:rPr lang="nl-NL" sz="2000" dirty="0"/>
              <a:t>(beperkt rendement: rente)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sz="2000" dirty="0"/>
              <a:t>Wanneer ga je meer risico nemen (dan sparen)? investeren / risicovoller beleggen</a:t>
            </a:r>
            <a:br>
              <a:rPr lang="nl-NL" sz="2000" dirty="0"/>
            </a:br>
            <a:endParaRPr lang="nl-NL" sz="2000" dirty="0"/>
          </a:p>
          <a:p>
            <a:r>
              <a:rPr lang="nl-NL" sz="2000" dirty="0"/>
              <a:t>Als je meer rendement verwacht!</a:t>
            </a:r>
          </a:p>
        </p:txBody>
      </p:sp>
      <p:cxnSp>
        <p:nvCxnSpPr>
          <p:cNvPr id="36" name="Rechte verbindingslijn met pijl 35">
            <a:extLst>
              <a:ext uri="{FF2B5EF4-FFF2-40B4-BE49-F238E27FC236}">
                <a16:creationId xmlns:a16="http://schemas.microsoft.com/office/drawing/2014/main" id="{15A6C326-C3B3-4A4C-B274-66E9C22D806B}"/>
              </a:ext>
            </a:extLst>
          </p:cNvPr>
          <p:cNvCxnSpPr/>
          <p:nvPr/>
        </p:nvCxnSpPr>
        <p:spPr>
          <a:xfrm flipH="1">
            <a:off x="9598086" y="3991439"/>
            <a:ext cx="540000" cy="0"/>
          </a:xfrm>
          <a:prstGeom prst="straightConnector1">
            <a:avLst/>
          </a:prstGeom>
          <a:ln>
            <a:solidFill>
              <a:srgbClr val="ED4D0F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Rechte verbindingslijn met pijl 36">
            <a:extLst>
              <a:ext uri="{FF2B5EF4-FFF2-40B4-BE49-F238E27FC236}">
                <a16:creationId xmlns:a16="http://schemas.microsoft.com/office/drawing/2014/main" id="{C60BEE93-EFC0-42D8-8623-64AAD2D232E2}"/>
              </a:ext>
            </a:extLst>
          </p:cNvPr>
          <p:cNvCxnSpPr>
            <a:cxnSpLocks/>
          </p:cNvCxnSpPr>
          <p:nvPr/>
        </p:nvCxnSpPr>
        <p:spPr>
          <a:xfrm flipV="1">
            <a:off x="9598086" y="3549276"/>
            <a:ext cx="0" cy="468000"/>
          </a:xfrm>
          <a:prstGeom prst="straightConnector1">
            <a:avLst/>
          </a:prstGeom>
          <a:ln>
            <a:solidFill>
              <a:srgbClr val="ED4D0F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1" name="Tekstvak 40">
            <a:extLst>
              <a:ext uri="{FF2B5EF4-FFF2-40B4-BE49-F238E27FC236}">
                <a16:creationId xmlns:a16="http://schemas.microsoft.com/office/drawing/2014/main" id="{58C797ED-5DBF-4B05-94DC-DED9519DABE7}"/>
              </a:ext>
            </a:extLst>
          </p:cNvPr>
          <p:cNvSpPr txBox="1"/>
          <p:nvPr/>
        </p:nvSpPr>
        <p:spPr>
          <a:xfrm>
            <a:off x="8905268" y="3324493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>
                <a:solidFill>
                  <a:srgbClr val="FFC000"/>
                </a:solidFill>
              </a:rPr>
              <a:t>+ rente</a:t>
            </a:r>
          </a:p>
        </p:txBody>
      </p: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D9CBEFBE-8E03-4977-AF9F-E3E93F9411AA}"/>
              </a:ext>
            </a:extLst>
          </p:cNvPr>
          <p:cNvCxnSpPr/>
          <p:nvPr/>
        </p:nvCxnSpPr>
        <p:spPr>
          <a:xfrm>
            <a:off x="8123870" y="1982650"/>
            <a:ext cx="3560348" cy="3481010"/>
          </a:xfrm>
          <a:prstGeom prst="line">
            <a:avLst/>
          </a:prstGeom>
          <a:ln w="38100">
            <a:solidFill>
              <a:srgbClr val="51A04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D7252D3F-E9B4-445E-BCA9-DAA2544A53A7}"/>
              </a:ext>
            </a:extLst>
          </p:cNvPr>
          <p:cNvCxnSpPr/>
          <p:nvPr/>
        </p:nvCxnSpPr>
        <p:spPr>
          <a:xfrm flipH="1">
            <a:off x="8123870" y="4027634"/>
            <a:ext cx="1954580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3063C60C-70E5-49C2-AD26-00CBD18C069B}"/>
              </a:ext>
            </a:extLst>
          </p:cNvPr>
          <p:cNvCxnSpPr>
            <a:cxnSpLocks/>
          </p:cNvCxnSpPr>
          <p:nvPr/>
        </p:nvCxnSpPr>
        <p:spPr>
          <a:xfrm flipV="1">
            <a:off x="10211413" y="4147040"/>
            <a:ext cx="0" cy="133200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Ovaal 42">
            <a:extLst>
              <a:ext uri="{FF2B5EF4-FFF2-40B4-BE49-F238E27FC236}">
                <a16:creationId xmlns:a16="http://schemas.microsoft.com/office/drawing/2014/main" id="{559763C1-29EA-4D98-A1AB-D67B9AF171FE}"/>
              </a:ext>
            </a:extLst>
          </p:cNvPr>
          <p:cNvSpPr/>
          <p:nvPr/>
        </p:nvSpPr>
        <p:spPr>
          <a:xfrm>
            <a:off x="10138850" y="3953806"/>
            <a:ext cx="144000" cy="144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6C887743-A4AC-47B3-BBB5-ADF2E5BD7317}"/>
              </a:ext>
            </a:extLst>
          </p:cNvPr>
          <p:cNvSpPr txBox="1"/>
          <p:nvPr/>
        </p:nvSpPr>
        <p:spPr>
          <a:xfrm>
            <a:off x="7721025" y="384302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Y</a:t>
            </a:r>
            <a:r>
              <a:rPr lang="nl-NL" b="1" baseline="-25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213C14DD-7144-449D-BC3D-BE4381007C2C}"/>
              </a:ext>
            </a:extLst>
          </p:cNvPr>
          <p:cNvSpPr txBox="1"/>
          <p:nvPr/>
        </p:nvSpPr>
        <p:spPr>
          <a:xfrm>
            <a:off x="9999656" y="5506749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Y</a:t>
            </a:r>
            <a:r>
              <a:rPr lang="nl-NL" b="1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4920E9D2-81E7-40A9-85E0-C1ACFD0CB69F}"/>
              </a:ext>
            </a:extLst>
          </p:cNvPr>
          <p:cNvSpPr txBox="1"/>
          <p:nvPr/>
        </p:nvSpPr>
        <p:spPr>
          <a:xfrm>
            <a:off x="10279287" y="3622107"/>
            <a:ext cx="35137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51A041"/>
                </a:solidFill>
              </a:rPr>
              <a:t>N</a:t>
            </a:r>
          </a:p>
        </p:txBody>
      </p:sp>
      <p:cxnSp>
        <p:nvCxnSpPr>
          <p:cNvPr id="47" name="Rechte verbindingslijn met pijl 46">
            <a:extLst>
              <a:ext uri="{FF2B5EF4-FFF2-40B4-BE49-F238E27FC236}">
                <a16:creationId xmlns:a16="http://schemas.microsoft.com/office/drawing/2014/main" id="{964274C2-5802-4AB8-A0E6-74918C1EA75E}"/>
              </a:ext>
            </a:extLst>
          </p:cNvPr>
          <p:cNvCxnSpPr/>
          <p:nvPr/>
        </p:nvCxnSpPr>
        <p:spPr>
          <a:xfrm>
            <a:off x="10628146" y="4212358"/>
            <a:ext cx="864096" cy="826229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9" name="Tekstvak 48">
            <a:extLst>
              <a:ext uri="{FF2B5EF4-FFF2-40B4-BE49-F238E27FC236}">
                <a16:creationId xmlns:a16="http://schemas.microsoft.com/office/drawing/2014/main" id="{9299D2DD-9BD3-48BE-BC38-53C581C932E6}"/>
              </a:ext>
            </a:extLst>
          </p:cNvPr>
          <p:cNvSpPr txBox="1"/>
          <p:nvPr/>
        </p:nvSpPr>
        <p:spPr>
          <a:xfrm rot="2646346">
            <a:off x="8951408" y="261506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sparen</a:t>
            </a:r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BD03DFED-A5CD-4B2F-A6A5-0C9F08395375}"/>
              </a:ext>
            </a:extLst>
          </p:cNvPr>
          <p:cNvSpPr txBox="1"/>
          <p:nvPr/>
        </p:nvSpPr>
        <p:spPr>
          <a:xfrm rot="2646346">
            <a:off x="10737837" y="4298107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>
                <a:solidFill>
                  <a:schemeClr val="bg1"/>
                </a:solidFill>
              </a:rPr>
              <a:t>lenen</a:t>
            </a:r>
          </a:p>
        </p:txBody>
      </p:sp>
      <p:grpSp>
        <p:nvGrpSpPr>
          <p:cNvPr id="51" name="Groep 50">
            <a:extLst>
              <a:ext uri="{FF2B5EF4-FFF2-40B4-BE49-F238E27FC236}">
                <a16:creationId xmlns:a16="http://schemas.microsoft.com/office/drawing/2014/main" id="{30EC65EF-4D87-454A-8F1C-56443B96DBEE}"/>
              </a:ext>
            </a:extLst>
          </p:cNvPr>
          <p:cNvGrpSpPr/>
          <p:nvPr/>
        </p:nvGrpSpPr>
        <p:grpSpPr>
          <a:xfrm>
            <a:off x="7347524" y="1963843"/>
            <a:ext cx="4345078" cy="4205494"/>
            <a:chOff x="6582414" y="1739176"/>
            <a:chExt cx="4345078" cy="4205494"/>
          </a:xfrm>
        </p:grpSpPr>
        <p:cxnSp>
          <p:nvCxnSpPr>
            <p:cNvPr id="52" name="Rechte verbindingslijn 51">
              <a:extLst>
                <a:ext uri="{FF2B5EF4-FFF2-40B4-BE49-F238E27FC236}">
                  <a16:creationId xmlns:a16="http://schemas.microsoft.com/office/drawing/2014/main" id="{3F252CBB-1E87-4AE0-8250-D33689FA58CE}"/>
                </a:ext>
              </a:extLst>
            </p:cNvPr>
            <p:cNvCxnSpPr/>
            <p:nvPr/>
          </p:nvCxnSpPr>
          <p:spPr>
            <a:xfrm>
              <a:off x="7327092" y="1739176"/>
              <a:ext cx="0" cy="352839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Rechte verbindingslijn 52">
              <a:extLst>
                <a:ext uri="{FF2B5EF4-FFF2-40B4-BE49-F238E27FC236}">
                  <a16:creationId xmlns:a16="http://schemas.microsoft.com/office/drawing/2014/main" id="{4827F63B-BF2D-4D9A-A4B1-91F72C6AC3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08040" y="5267568"/>
              <a:ext cx="3619452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Rechte verbindingslijn 53">
              <a:extLst>
                <a:ext uri="{FF2B5EF4-FFF2-40B4-BE49-F238E27FC236}">
                  <a16:creationId xmlns:a16="http://schemas.microsoft.com/office/drawing/2014/main" id="{FF2E2D2B-3765-45CF-82E0-35DB0151E6AB}"/>
                </a:ext>
              </a:extLst>
            </p:cNvPr>
            <p:cNvCxnSpPr/>
            <p:nvPr/>
          </p:nvCxnSpPr>
          <p:spPr>
            <a:xfrm>
              <a:off x="7327092" y="1739176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Rechte verbindingslijn 54">
              <a:extLst>
                <a:ext uri="{FF2B5EF4-FFF2-40B4-BE49-F238E27FC236}">
                  <a16:creationId xmlns:a16="http://schemas.microsoft.com/office/drawing/2014/main" id="{0A09194B-09A6-48C2-93A8-1DD0E0AEBB40}"/>
                </a:ext>
              </a:extLst>
            </p:cNvPr>
            <p:cNvCxnSpPr/>
            <p:nvPr/>
          </p:nvCxnSpPr>
          <p:spPr>
            <a:xfrm>
              <a:off x="7327092" y="2444854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Rechte verbindingslijn 55">
              <a:extLst>
                <a:ext uri="{FF2B5EF4-FFF2-40B4-BE49-F238E27FC236}">
                  <a16:creationId xmlns:a16="http://schemas.microsoft.com/office/drawing/2014/main" id="{EC58D3BA-9BF6-495F-8AC4-402A92803200}"/>
                </a:ext>
              </a:extLst>
            </p:cNvPr>
            <p:cNvCxnSpPr/>
            <p:nvPr/>
          </p:nvCxnSpPr>
          <p:spPr>
            <a:xfrm>
              <a:off x="7327092" y="3150532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Rechte verbindingslijn 56">
              <a:extLst>
                <a:ext uri="{FF2B5EF4-FFF2-40B4-BE49-F238E27FC236}">
                  <a16:creationId xmlns:a16="http://schemas.microsoft.com/office/drawing/2014/main" id="{9D0BBBAF-2EB1-4E23-AD5C-FE609E5D099F}"/>
                </a:ext>
              </a:extLst>
            </p:cNvPr>
            <p:cNvCxnSpPr/>
            <p:nvPr/>
          </p:nvCxnSpPr>
          <p:spPr>
            <a:xfrm>
              <a:off x="7327092" y="385621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Rechte verbindingslijn 57">
              <a:extLst>
                <a:ext uri="{FF2B5EF4-FFF2-40B4-BE49-F238E27FC236}">
                  <a16:creationId xmlns:a16="http://schemas.microsoft.com/office/drawing/2014/main" id="{56470958-07EE-4EFA-9CDA-C953471C546E}"/>
                </a:ext>
              </a:extLst>
            </p:cNvPr>
            <p:cNvCxnSpPr/>
            <p:nvPr/>
          </p:nvCxnSpPr>
          <p:spPr>
            <a:xfrm>
              <a:off x="7327092" y="4561888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chte verbindingslijn 58">
              <a:extLst>
                <a:ext uri="{FF2B5EF4-FFF2-40B4-BE49-F238E27FC236}">
                  <a16:creationId xmlns:a16="http://schemas.microsoft.com/office/drawing/2014/main" id="{F8518194-4BBC-4964-841D-8F1C68002BBF}"/>
                </a:ext>
              </a:extLst>
            </p:cNvPr>
            <p:cNvCxnSpPr/>
            <p:nvPr/>
          </p:nvCxnSpPr>
          <p:spPr>
            <a:xfrm>
              <a:off x="8047172" y="1739176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Rechte verbindingslijn 59">
              <a:extLst>
                <a:ext uri="{FF2B5EF4-FFF2-40B4-BE49-F238E27FC236}">
                  <a16:creationId xmlns:a16="http://schemas.microsoft.com/office/drawing/2014/main" id="{82CEEDAB-29A3-4185-A939-861491BA0862}"/>
                </a:ext>
              </a:extLst>
            </p:cNvPr>
            <p:cNvCxnSpPr/>
            <p:nvPr/>
          </p:nvCxnSpPr>
          <p:spPr>
            <a:xfrm>
              <a:off x="8767252" y="1739176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Rechte verbindingslijn 60">
              <a:extLst>
                <a:ext uri="{FF2B5EF4-FFF2-40B4-BE49-F238E27FC236}">
                  <a16:creationId xmlns:a16="http://schemas.microsoft.com/office/drawing/2014/main" id="{D6095FF0-BDEE-47C9-9C78-00FBCCCD8632}"/>
                </a:ext>
              </a:extLst>
            </p:cNvPr>
            <p:cNvCxnSpPr/>
            <p:nvPr/>
          </p:nvCxnSpPr>
          <p:spPr>
            <a:xfrm>
              <a:off x="9487332" y="1739176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Rechte verbindingslijn 61">
              <a:extLst>
                <a:ext uri="{FF2B5EF4-FFF2-40B4-BE49-F238E27FC236}">
                  <a16:creationId xmlns:a16="http://schemas.microsoft.com/office/drawing/2014/main" id="{ED2F50DE-8ADE-4CFB-8992-C9E8AAFA419D}"/>
                </a:ext>
              </a:extLst>
            </p:cNvPr>
            <p:cNvCxnSpPr/>
            <p:nvPr/>
          </p:nvCxnSpPr>
          <p:spPr>
            <a:xfrm>
              <a:off x="10207412" y="1739176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Rechte verbindingslijn 62">
              <a:extLst>
                <a:ext uri="{FF2B5EF4-FFF2-40B4-BE49-F238E27FC236}">
                  <a16:creationId xmlns:a16="http://schemas.microsoft.com/office/drawing/2014/main" id="{29BE13EC-C154-48C0-A428-EDEE874A4034}"/>
                </a:ext>
              </a:extLst>
            </p:cNvPr>
            <p:cNvCxnSpPr/>
            <p:nvPr/>
          </p:nvCxnSpPr>
          <p:spPr>
            <a:xfrm>
              <a:off x="10927492" y="1739176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kstvak 63">
              <a:extLst>
                <a:ext uri="{FF2B5EF4-FFF2-40B4-BE49-F238E27FC236}">
                  <a16:creationId xmlns:a16="http://schemas.microsoft.com/office/drawing/2014/main" id="{D1444448-E5CF-4823-855B-0A43EC2223FF}"/>
                </a:ext>
              </a:extLst>
            </p:cNvPr>
            <p:cNvSpPr txBox="1"/>
            <p:nvPr/>
          </p:nvSpPr>
          <p:spPr>
            <a:xfrm>
              <a:off x="8227145" y="5575338"/>
              <a:ext cx="2172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huidige consumptie</a:t>
              </a:r>
            </a:p>
          </p:txBody>
        </p:sp>
        <p:sp>
          <p:nvSpPr>
            <p:cNvPr id="65" name="Tekstvak 64">
              <a:extLst>
                <a:ext uri="{FF2B5EF4-FFF2-40B4-BE49-F238E27FC236}">
                  <a16:creationId xmlns:a16="http://schemas.microsoft.com/office/drawing/2014/main" id="{64767B10-C7C7-4BC6-B23F-7D66270BD299}"/>
                </a:ext>
              </a:extLst>
            </p:cNvPr>
            <p:cNvSpPr txBox="1"/>
            <p:nvPr/>
          </p:nvSpPr>
          <p:spPr>
            <a:xfrm rot="16200000">
              <a:off x="5430817" y="3218566"/>
              <a:ext cx="26725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toekomstige consumptie</a:t>
              </a:r>
            </a:p>
          </p:txBody>
        </p:sp>
      </p:grp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B53D49FF-9F8D-4E22-A6DF-987127EDB201}"/>
              </a:ext>
            </a:extLst>
          </p:cNvPr>
          <p:cNvCxnSpPr/>
          <p:nvPr/>
        </p:nvCxnSpPr>
        <p:spPr>
          <a:xfrm>
            <a:off x="9598086" y="3405276"/>
            <a:ext cx="0" cy="14400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2" name="Rechte verbindingslijn 41">
            <a:extLst>
              <a:ext uri="{FF2B5EF4-FFF2-40B4-BE49-F238E27FC236}">
                <a16:creationId xmlns:a16="http://schemas.microsoft.com/office/drawing/2014/main" id="{8259B5B1-2752-46B7-B83B-DC028671B281}"/>
              </a:ext>
            </a:extLst>
          </p:cNvPr>
          <p:cNvCxnSpPr>
            <a:cxnSpLocks/>
          </p:cNvCxnSpPr>
          <p:nvPr/>
        </p:nvCxnSpPr>
        <p:spPr>
          <a:xfrm flipH="1">
            <a:off x="9592316" y="3094296"/>
            <a:ext cx="496" cy="45531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Rechte verbindingslijn met pijl 47">
            <a:extLst>
              <a:ext uri="{FF2B5EF4-FFF2-40B4-BE49-F238E27FC236}">
                <a16:creationId xmlns:a16="http://schemas.microsoft.com/office/drawing/2014/main" id="{25B07DE5-EB2A-469D-9C0D-4555AFA47D70}"/>
              </a:ext>
            </a:extLst>
          </p:cNvPr>
          <p:cNvCxnSpPr/>
          <p:nvPr/>
        </p:nvCxnSpPr>
        <p:spPr>
          <a:xfrm flipH="1" flipV="1">
            <a:off x="8611922" y="2221367"/>
            <a:ext cx="1322512" cy="1305052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870840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5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3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E6614B5-793A-44E7-9A84-FE0946CEF20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9951" y="2208278"/>
            <a:ext cx="7147249" cy="364684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BEBA05A-D9A5-47EE-98F9-7A9BDAFF9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Studeren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D45864-6516-4545-B4D1-89DF10734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Is ook </a:t>
            </a:r>
            <a:r>
              <a:rPr lang="nl-NL" i="1" dirty="0"/>
              <a:t>ruilen over de tijd: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Nu minder verdienen (minder huidige consumptie)</a:t>
            </a:r>
          </a:p>
          <a:p>
            <a:endParaRPr lang="nl-NL" dirty="0"/>
          </a:p>
          <a:p>
            <a:r>
              <a:rPr lang="nl-NL" dirty="0"/>
              <a:t>Om in de toekomst meer te verdienen (en meer consumptie </a:t>
            </a:r>
            <a:r>
              <a:rPr lang="nl-NL"/>
              <a:t>te hebben)</a:t>
            </a:r>
            <a:endParaRPr lang="nl-NL" dirty="0"/>
          </a:p>
          <a:p>
            <a:r>
              <a:rPr lang="nl-NL" dirty="0"/>
              <a:t>of een leukere baan te hebben </a:t>
            </a:r>
            <a:br>
              <a:rPr lang="nl-NL" dirty="0"/>
            </a:br>
            <a:r>
              <a:rPr lang="nl-NL" dirty="0"/>
              <a:t>(die je meer waardeert dan het huidige inkomensoffer)</a:t>
            </a:r>
          </a:p>
        </p:txBody>
      </p:sp>
    </p:spTree>
    <p:extLst>
      <p:ext uri="{BB962C8B-B14F-4D97-AF65-F5344CB8AC3E}">
        <p14:creationId xmlns:p14="http://schemas.microsoft.com/office/powerpoint/2010/main" val="23353131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EC6A63-579C-47C4-A4DD-789131AAE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1287626"/>
            <a:ext cx="5699584" cy="531287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nl-NL" sz="2000" dirty="0"/>
              <a:t>Teken de </a:t>
            </a:r>
            <a:r>
              <a:rPr lang="nl-NL" sz="2000" dirty="0" err="1"/>
              <a:t>intertemporele</a:t>
            </a:r>
            <a:r>
              <a:rPr lang="nl-NL" sz="2000" dirty="0"/>
              <a:t> budgetlijn indien:</a:t>
            </a:r>
          </a:p>
          <a:p>
            <a:pPr marL="447675" lvl="1"/>
            <a:r>
              <a:rPr lang="nl-NL" sz="1600" dirty="0"/>
              <a:t>Huidige inkomen = 400.000</a:t>
            </a:r>
          </a:p>
          <a:p>
            <a:pPr marL="447675" lvl="1"/>
            <a:r>
              <a:rPr lang="nl-NL" sz="1600" dirty="0"/>
              <a:t>Toekomstige inkomen = 250.000</a:t>
            </a:r>
          </a:p>
          <a:p>
            <a:pPr marL="447675" lvl="1"/>
            <a:r>
              <a:rPr lang="nl-NL" sz="1600" dirty="0"/>
              <a:t>Rente = 15%</a:t>
            </a:r>
          </a:p>
          <a:p>
            <a:pPr marL="447675" lvl="1"/>
            <a:endParaRPr lang="nl-NL" sz="1400" dirty="0"/>
          </a:p>
          <a:p>
            <a:pPr marL="447675" indent="-447675">
              <a:buFont typeface="+mj-lt"/>
              <a:buAutoNum type="arabicParenR"/>
            </a:pPr>
            <a:r>
              <a:rPr lang="nl-NL" sz="2000" dirty="0"/>
              <a:t>Geef neutrale punt aan (N)</a:t>
            </a:r>
          </a:p>
          <a:p>
            <a:pPr marL="447675" indent="-447675">
              <a:buFont typeface="+mj-lt"/>
              <a:buAutoNum type="arabicParenR"/>
            </a:pPr>
            <a:r>
              <a:rPr lang="nl-NL" sz="2000" dirty="0"/>
              <a:t>Geef punt aan waarbij iemand 100.000 voor pensioen spaart (P)</a:t>
            </a:r>
          </a:p>
          <a:p>
            <a:pPr lvl="1"/>
            <a:endParaRPr lang="nl-NL" sz="1400" dirty="0"/>
          </a:p>
          <a:p>
            <a:r>
              <a:rPr lang="nl-NL" sz="1800" dirty="0"/>
              <a:t>Maximaal toekomstig:</a:t>
            </a:r>
          </a:p>
          <a:p>
            <a:pPr lvl="1">
              <a:spcAft>
                <a:spcPts val="1200"/>
              </a:spcAft>
            </a:pPr>
            <a:r>
              <a:rPr lang="nl-NL" dirty="0"/>
              <a:t>250.000 + (400.000 × 1,15) = 710.000 </a:t>
            </a:r>
          </a:p>
          <a:p>
            <a:r>
              <a:rPr lang="nl-NL" sz="1800" dirty="0"/>
              <a:t>Maximaal huidig:</a:t>
            </a:r>
          </a:p>
          <a:p>
            <a:pPr lvl="1"/>
            <a:r>
              <a:rPr lang="nl-NL" dirty="0"/>
              <a:t>400.000 + ( 250.000 : 1,15) = 617.391</a:t>
            </a:r>
          </a:p>
          <a:p>
            <a:endParaRPr lang="nl-NL" sz="1400" dirty="0"/>
          </a:p>
        </p:txBody>
      </p:sp>
      <p:grpSp>
        <p:nvGrpSpPr>
          <p:cNvPr id="30" name="Groep 29">
            <a:extLst>
              <a:ext uri="{FF2B5EF4-FFF2-40B4-BE49-F238E27FC236}">
                <a16:creationId xmlns:a16="http://schemas.microsoft.com/office/drawing/2014/main" id="{9A5099D7-99CA-4475-AB28-D2D641326877}"/>
              </a:ext>
            </a:extLst>
          </p:cNvPr>
          <p:cNvGrpSpPr/>
          <p:nvPr/>
        </p:nvGrpSpPr>
        <p:grpSpPr>
          <a:xfrm>
            <a:off x="7398006" y="1930621"/>
            <a:ext cx="4655773" cy="4308072"/>
            <a:chOff x="6661628" y="1820174"/>
            <a:chExt cx="4655773" cy="4308072"/>
          </a:xfrm>
        </p:grpSpPr>
        <p:grpSp>
          <p:nvGrpSpPr>
            <p:cNvPr id="5" name="Groep 4">
              <a:extLst>
                <a:ext uri="{FF2B5EF4-FFF2-40B4-BE49-F238E27FC236}">
                  <a16:creationId xmlns:a16="http://schemas.microsoft.com/office/drawing/2014/main" id="{6E746C88-7F40-4C61-972F-9CA8ED36B24F}"/>
                </a:ext>
              </a:extLst>
            </p:cNvPr>
            <p:cNvGrpSpPr/>
            <p:nvPr/>
          </p:nvGrpSpPr>
          <p:grpSpPr>
            <a:xfrm>
              <a:off x="6661628" y="1820174"/>
              <a:ext cx="4655773" cy="4308072"/>
              <a:chOff x="6661628" y="1820174"/>
              <a:chExt cx="4655773" cy="4308072"/>
            </a:xfrm>
          </p:grpSpPr>
          <p:cxnSp>
            <p:nvCxnSpPr>
              <p:cNvPr id="6" name="Rechte verbindingslijn 5">
                <a:extLst>
                  <a:ext uri="{FF2B5EF4-FFF2-40B4-BE49-F238E27FC236}">
                    <a16:creationId xmlns:a16="http://schemas.microsoft.com/office/drawing/2014/main" id="{D8C2F1F5-04EF-4A11-9A77-3646FC1B51B6}"/>
                  </a:ext>
                </a:extLst>
              </p:cNvPr>
              <p:cNvCxnSpPr/>
              <p:nvPr/>
            </p:nvCxnSpPr>
            <p:spPr>
              <a:xfrm>
                <a:off x="7459328" y="1947270"/>
                <a:ext cx="0" cy="3564000"/>
              </a:xfrm>
              <a:prstGeom prst="line">
                <a:avLst/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Rechte verbindingslijn 6">
                <a:extLst>
                  <a:ext uri="{FF2B5EF4-FFF2-40B4-BE49-F238E27FC236}">
                    <a16:creationId xmlns:a16="http://schemas.microsoft.com/office/drawing/2014/main" id="{642D0356-C1A3-4ED8-A63E-5C0BD6C34725}"/>
                  </a:ext>
                </a:extLst>
              </p:cNvPr>
              <p:cNvCxnSpPr/>
              <p:nvPr/>
            </p:nvCxnSpPr>
            <p:spPr>
              <a:xfrm flipH="1">
                <a:off x="7441095" y="5511408"/>
                <a:ext cx="3636000" cy="0"/>
              </a:xfrm>
              <a:prstGeom prst="line">
                <a:avLst/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Rechte verbindingslijn 7">
                <a:extLst>
                  <a:ext uri="{FF2B5EF4-FFF2-40B4-BE49-F238E27FC236}">
                    <a16:creationId xmlns:a16="http://schemas.microsoft.com/office/drawing/2014/main" id="{DD79BAAE-E249-499C-A216-2ED0002E2503}"/>
                  </a:ext>
                </a:extLst>
              </p:cNvPr>
              <p:cNvCxnSpPr/>
              <p:nvPr/>
            </p:nvCxnSpPr>
            <p:spPr>
              <a:xfrm>
                <a:off x="7459328" y="1983016"/>
                <a:ext cx="3592016" cy="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Rechte verbindingslijn 8">
                <a:extLst>
                  <a:ext uri="{FF2B5EF4-FFF2-40B4-BE49-F238E27FC236}">
                    <a16:creationId xmlns:a16="http://schemas.microsoft.com/office/drawing/2014/main" id="{9DCB52D9-BE31-4D15-AF5D-71D555F814AE}"/>
                  </a:ext>
                </a:extLst>
              </p:cNvPr>
              <p:cNvCxnSpPr/>
              <p:nvPr/>
            </p:nvCxnSpPr>
            <p:spPr>
              <a:xfrm>
                <a:off x="7459328" y="2688694"/>
                <a:ext cx="3592016" cy="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Rechte verbindingslijn 9">
                <a:extLst>
                  <a:ext uri="{FF2B5EF4-FFF2-40B4-BE49-F238E27FC236}">
                    <a16:creationId xmlns:a16="http://schemas.microsoft.com/office/drawing/2014/main" id="{D5302A56-6F01-4DBE-879E-44480A90912B}"/>
                  </a:ext>
                </a:extLst>
              </p:cNvPr>
              <p:cNvCxnSpPr/>
              <p:nvPr/>
            </p:nvCxnSpPr>
            <p:spPr>
              <a:xfrm>
                <a:off x="7459328" y="3394372"/>
                <a:ext cx="3592016" cy="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Rechte verbindingslijn 10">
                <a:extLst>
                  <a:ext uri="{FF2B5EF4-FFF2-40B4-BE49-F238E27FC236}">
                    <a16:creationId xmlns:a16="http://schemas.microsoft.com/office/drawing/2014/main" id="{05ECA8CF-7FF2-4DB8-8AE3-7A72E15EEFC0}"/>
                  </a:ext>
                </a:extLst>
              </p:cNvPr>
              <p:cNvCxnSpPr/>
              <p:nvPr/>
            </p:nvCxnSpPr>
            <p:spPr>
              <a:xfrm>
                <a:off x="7441095" y="4080238"/>
                <a:ext cx="3592016" cy="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chte verbindingslijn 11">
                <a:extLst>
                  <a:ext uri="{FF2B5EF4-FFF2-40B4-BE49-F238E27FC236}">
                    <a16:creationId xmlns:a16="http://schemas.microsoft.com/office/drawing/2014/main" id="{BCAB5017-9DA5-4659-AA64-7EC94D18217F}"/>
                  </a:ext>
                </a:extLst>
              </p:cNvPr>
              <p:cNvCxnSpPr/>
              <p:nvPr/>
            </p:nvCxnSpPr>
            <p:spPr>
              <a:xfrm>
                <a:off x="7459328" y="4805728"/>
                <a:ext cx="3592016" cy="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chte verbindingslijn 12">
                <a:extLst>
                  <a:ext uri="{FF2B5EF4-FFF2-40B4-BE49-F238E27FC236}">
                    <a16:creationId xmlns:a16="http://schemas.microsoft.com/office/drawing/2014/main" id="{AC72378D-1424-42CE-9F13-0785B5FDC39C}"/>
                  </a:ext>
                </a:extLst>
              </p:cNvPr>
              <p:cNvCxnSpPr/>
              <p:nvPr/>
            </p:nvCxnSpPr>
            <p:spPr>
              <a:xfrm>
                <a:off x="8179408" y="1983016"/>
                <a:ext cx="0" cy="3528392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Rechte verbindingslijn 13">
                <a:extLst>
                  <a:ext uri="{FF2B5EF4-FFF2-40B4-BE49-F238E27FC236}">
                    <a16:creationId xmlns:a16="http://schemas.microsoft.com/office/drawing/2014/main" id="{A547CCC3-C5C1-4822-BB2B-42C63BD8646A}"/>
                  </a:ext>
                </a:extLst>
              </p:cNvPr>
              <p:cNvCxnSpPr/>
              <p:nvPr/>
            </p:nvCxnSpPr>
            <p:spPr>
              <a:xfrm>
                <a:off x="8899488" y="1983016"/>
                <a:ext cx="0" cy="3528392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Rechte verbindingslijn 14">
                <a:extLst>
                  <a:ext uri="{FF2B5EF4-FFF2-40B4-BE49-F238E27FC236}">
                    <a16:creationId xmlns:a16="http://schemas.microsoft.com/office/drawing/2014/main" id="{64705E51-709A-4B76-ABC2-E7A3FB6B39BA}"/>
                  </a:ext>
                </a:extLst>
              </p:cNvPr>
              <p:cNvCxnSpPr/>
              <p:nvPr/>
            </p:nvCxnSpPr>
            <p:spPr>
              <a:xfrm>
                <a:off x="9619568" y="1983016"/>
                <a:ext cx="0" cy="3528392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Rechte verbindingslijn 15">
                <a:extLst>
                  <a:ext uri="{FF2B5EF4-FFF2-40B4-BE49-F238E27FC236}">
                    <a16:creationId xmlns:a16="http://schemas.microsoft.com/office/drawing/2014/main" id="{2303117B-AA7A-4A5F-BB51-1B33D29B2F74}"/>
                  </a:ext>
                </a:extLst>
              </p:cNvPr>
              <p:cNvCxnSpPr/>
              <p:nvPr/>
            </p:nvCxnSpPr>
            <p:spPr>
              <a:xfrm>
                <a:off x="10339648" y="1983016"/>
                <a:ext cx="0" cy="3528392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Rechte verbindingslijn 16">
                <a:extLst>
                  <a:ext uri="{FF2B5EF4-FFF2-40B4-BE49-F238E27FC236}">
                    <a16:creationId xmlns:a16="http://schemas.microsoft.com/office/drawing/2014/main" id="{7D9A8031-FFB8-4FF2-977F-52E6594C637B}"/>
                  </a:ext>
                </a:extLst>
              </p:cNvPr>
              <p:cNvCxnSpPr/>
              <p:nvPr/>
            </p:nvCxnSpPr>
            <p:spPr>
              <a:xfrm>
                <a:off x="11059728" y="1983016"/>
                <a:ext cx="0" cy="3528392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7F18527-2D6B-4189-AB7B-A194BBEE8A9D}"/>
                  </a:ext>
                </a:extLst>
              </p:cNvPr>
              <p:cNvSpPr txBox="1"/>
              <p:nvPr/>
            </p:nvSpPr>
            <p:spPr>
              <a:xfrm>
                <a:off x="8003324" y="5789692"/>
                <a:ext cx="29899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600" dirty="0"/>
                  <a:t>huidige consumptie (x € 1.000)</a:t>
                </a:r>
              </a:p>
            </p:txBody>
          </p:sp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88B0D8A-7713-434A-9858-777E607AC9F2}"/>
                  </a:ext>
                </a:extLst>
              </p:cNvPr>
              <p:cNvSpPr txBox="1"/>
              <p:nvPr/>
            </p:nvSpPr>
            <p:spPr>
              <a:xfrm rot="16200000">
                <a:off x="5112325" y="3572352"/>
                <a:ext cx="34371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600" dirty="0"/>
                  <a:t>toekomstige consumptie (x € 1.000)</a:t>
                </a:r>
              </a:p>
            </p:txBody>
          </p:sp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30DCA78F-729E-4FB5-954F-C92E0A93F93B}"/>
                  </a:ext>
                </a:extLst>
              </p:cNvPr>
              <p:cNvSpPr txBox="1"/>
              <p:nvPr/>
            </p:nvSpPr>
            <p:spPr>
              <a:xfrm>
                <a:off x="7036126" y="4651135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150</a:t>
                </a:r>
              </a:p>
            </p:txBody>
          </p:sp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D242C645-94F2-45F0-A2BF-56801C077DD5}"/>
                  </a:ext>
                </a:extLst>
              </p:cNvPr>
              <p:cNvSpPr txBox="1"/>
              <p:nvPr/>
            </p:nvSpPr>
            <p:spPr>
              <a:xfrm>
                <a:off x="7036126" y="3231530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450</a:t>
                </a:r>
              </a:p>
            </p:txBody>
          </p:sp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EA72E764-1439-4D2D-B929-B0D3ECBAE1ED}"/>
                  </a:ext>
                </a:extLst>
              </p:cNvPr>
              <p:cNvSpPr txBox="1"/>
              <p:nvPr/>
            </p:nvSpPr>
            <p:spPr>
              <a:xfrm>
                <a:off x="7036126" y="2536710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600</a:t>
                </a:r>
              </a:p>
            </p:txBody>
          </p:sp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A7CA6746-B520-42AE-9AC5-38038DA0E6B5}"/>
                  </a:ext>
                </a:extLst>
              </p:cNvPr>
              <p:cNvSpPr txBox="1"/>
              <p:nvPr/>
            </p:nvSpPr>
            <p:spPr>
              <a:xfrm>
                <a:off x="7036126" y="1820174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750</a:t>
                </a:r>
              </a:p>
            </p:txBody>
          </p:sp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5983F374-2A80-444E-88A8-D2458B5714F6}"/>
                  </a:ext>
                </a:extLst>
              </p:cNvPr>
              <p:cNvSpPr txBox="1"/>
              <p:nvPr/>
            </p:nvSpPr>
            <p:spPr>
              <a:xfrm>
                <a:off x="7946173" y="5489808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150</a:t>
                </a:r>
              </a:p>
            </p:txBody>
          </p:sp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BE3E18F5-4915-46FF-8C46-5872D2094E19}"/>
                  </a:ext>
                </a:extLst>
              </p:cNvPr>
              <p:cNvSpPr txBox="1"/>
              <p:nvPr/>
            </p:nvSpPr>
            <p:spPr>
              <a:xfrm>
                <a:off x="8667006" y="5489808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300</a:t>
                </a:r>
              </a:p>
            </p:txBody>
          </p:sp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D274B85E-3016-4854-A9E1-C9D57A2155C7}"/>
                  </a:ext>
                </a:extLst>
              </p:cNvPr>
              <p:cNvSpPr txBox="1"/>
              <p:nvPr/>
            </p:nvSpPr>
            <p:spPr>
              <a:xfrm>
                <a:off x="10110258" y="5489808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600</a:t>
                </a:r>
              </a:p>
            </p:txBody>
          </p:sp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37AAA919-0DC0-449E-AC55-FA587A05280C}"/>
                  </a:ext>
                </a:extLst>
              </p:cNvPr>
              <p:cNvSpPr txBox="1"/>
              <p:nvPr/>
            </p:nvSpPr>
            <p:spPr>
              <a:xfrm>
                <a:off x="10834577" y="5489808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750</a:t>
                </a:r>
              </a:p>
            </p:txBody>
          </p:sp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3C7380AD-9CF7-4E79-837D-EBDC97ACCCC7}"/>
                  </a:ext>
                </a:extLst>
              </p:cNvPr>
              <p:cNvSpPr txBox="1"/>
              <p:nvPr/>
            </p:nvSpPr>
            <p:spPr>
              <a:xfrm>
                <a:off x="9385939" y="5489808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450</a:t>
                </a:r>
              </a:p>
            </p:txBody>
          </p:sp>
        </p:grp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AEEA9EA2-5546-49F7-BC79-AB4DBDF7C5C6}"/>
                </a:ext>
              </a:extLst>
            </p:cNvPr>
            <p:cNvSpPr txBox="1"/>
            <p:nvPr/>
          </p:nvSpPr>
          <p:spPr>
            <a:xfrm>
              <a:off x="7036126" y="3926350"/>
              <a:ext cx="482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300</a:t>
              </a:r>
            </a:p>
          </p:txBody>
        </p:sp>
      </p:grpSp>
      <p:sp>
        <p:nvSpPr>
          <p:cNvPr id="31" name="Tekstvak 30">
            <a:extLst>
              <a:ext uri="{FF2B5EF4-FFF2-40B4-BE49-F238E27FC236}">
                <a16:creationId xmlns:a16="http://schemas.microsoft.com/office/drawing/2014/main" id="{68B664AE-9F4C-4AC0-97BB-F016D41B8102}"/>
              </a:ext>
            </a:extLst>
          </p:cNvPr>
          <p:cNvSpPr txBox="1"/>
          <p:nvPr/>
        </p:nvSpPr>
        <p:spPr>
          <a:xfrm>
            <a:off x="11166650" y="5402215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617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3EB31DF8-96FF-40C7-95C9-AF3C617E09D7}"/>
              </a:ext>
            </a:extLst>
          </p:cNvPr>
          <p:cNvSpPr txBox="1"/>
          <p:nvPr/>
        </p:nvSpPr>
        <p:spPr>
          <a:xfrm>
            <a:off x="8237971" y="2114326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710</a:t>
            </a:r>
          </a:p>
        </p:txBody>
      </p: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D28C7482-A2F3-4529-B137-75D6042CD32C}"/>
              </a:ext>
            </a:extLst>
          </p:cNvPr>
          <p:cNvCxnSpPr>
            <a:cxnSpLocks/>
          </p:cNvCxnSpPr>
          <p:nvPr/>
        </p:nvCxnSpPr>
        <p:spPr>
          <a:xfrm>
            <a:off x="8223492" y="2214464"/>
            <a:ext cx="3031615" cy="340597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3" name="Ovaal 32">
            <a:extLst>
              <a:ext uri="{FF2B5EF4-FFF2-40B4-BE49-F238E27FC236}">
                <a16:creationId xmlns:a16="http://schemas.microsoft.com/office/drawing/2014/main" id="{CE1D6843-986E-41C7-8511-7AF8C3679505}"/>
              </a:ext>
            </a:extLst>
          </p:cNvPr>
          <p:cNvSpPr/>
          <p:nvPr/>
        </p:nvSpPr>
        <p:spPr>
          <a:xfrm>
            <a:off x="8166729" y="2176661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4" name="Ovaal 33">
            <a:extLst>
              <a:ext uri="{FF2B5EF4-FFF2-40B4-BE49-F238E27FC236}">
                <a16:creationId xmlns:a16="http://schemas.microsoft.com/office/drawing/2014/main" id="{657405C1-3BE1-43EF-85A3-033B0D10D0A4}"/>
              </a:ext>
            </a:extLst>
          </p:cNvPr>
          <p:cNvSpPr/>
          <p:nvPr/>
        </p:nvSpPr>
        <p:spPr>
          <a:xfrm>
            <a:off x="11213854" y="5585568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6" name="Ovaal 35">
            <a:extLst>
              <a:ext uri="{FF2B5EF4-FFF2-40B4-BE49-F238E27FC236}">
                <a16:creationId xmlns:a16="http://schemas.microsoft.com/office/drawing/2014/main" id="{7E6372A9-5AC4-4EFB-93F9-9FD1DB9EEADF}"/>
              </a:ext>
            </a:extLst>
          </p:cNvPr>
          <p:cNvSpPr/>
          <p:nvPr/>
        </p:nvSpPr>
        <p:spPr>
          <a:xfrm>
            <a:off x="10094093" y="4325761"/>
            <a:ext cx="144000" cy="144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16FFB0D2-BA74-4ACD-ACE2-3D6B766AAC67}"/>
              </a:ext>
            </a:extLst>
          </p:cNvPr>
          <p:cNvSpPr txBox="1"/>
          <p:nvPr/>
        </p:nvSpPr>
        <p:spPr>
          <a:xfrm>
            <a:off x="10125759" y="4084657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258812"/>
                </a:solidFill>
              </a:rPr>
              <a:t>N</a:t>
            </a:r>
            <a:endParaRPr lang="nl-NL" b="1" dirty="0">
              <a:solidFill>
                <a:srgbClr val="258812"/>
              </a:solidFill>
            </a:endParaRPr>
          </a:p>
        </p:txBody>
      </p:sp>
      <p:sp>
        <p:nvSpPr>
          <p:cNvPr id="38" name="Ovaal 37">
            <a:extLst>
              <a:ext uri="{FF2B5EF4-FFF2-40B4-BE49-F238E27FC236}">
                <a16:creationId xmlns:a16="http://schemas.microsoft.com/office/drawing/2014/main" id="{5E72146F-82EF-4259-93A6-E54EF8777C16}"/>
              </a:ext>
            </a:extLst>
          </p:cNvPr>
          <p:cNvSpPr/>
          <p:nvPr/>
        </p:nvSpPr>
        <p:spPr>
          <a:xfrm>
            <a:off x="9581893" y="3738156"/>
            <a:ext cx="144000" cy="144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C52280A5-BFA8-4E0A-B906-2AAAA9471FCA}"/>
              </a:ext>
            </a:extLst>
          </p:cNvPr>
          <p:cNvSpPr txBox="1"/>
          <p:nvPr/>
        </p:nvSpPr>
        <p:spPr>
          <a:xfrm>
            <a:off x="9613559" y="3497052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7030A0"/>
                </a:solidFill>
              </a:rPr>
              <a:t>P</a:t>
            </a:r>
            <a:endParaRPr lang="nl-NL" b="1" dirty="0">
              <a:solidFill>
                <a:srgbClr val="7030A0"/>
              </a:solidFill>
            </a:endParaRPr>
          </a:p>
        </p:txBody>
      </p:sp>
      <p:cxnSp>
        <p:nvCxnSpPr>
          <p:cNvPr id="43" name="Verbindingslijn: gebogen 42">
            <a:extLst>
              <a:ext uri="{FF2B5EF4-FFF2-40B4-BE49-F238E27FC236}">
                <a16:creationId xmlns:a16="http://schemas.microsoft.com/office/drawing/2014/main" id="{5607FA46-1015-4E1E-B78F-A799C9CADF9F}"/>
              </a:ext>
            </a:extLst>
          </p:cNvPr>
          <p:cNvCxnSpPr>
            <a:stCxn id="36" idx="2"/>
            <a:endCxn id="38" idx="4"/>
          </p:cNvCxnSpPr>
          <p:nvPr/>
        </p:nvCxnSpPr>
        <p:spPr>
          <a:xfrm rot="10800000">
            <a:off x="9653893" y="3882157"/>
            <a:ext cx="440200" cy="515605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919046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6" presetClass="entr" presetSubtype="37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1" grpId="0"/>
      <p:bldP spid="32" grpId="0"/>
      <p:bldP spid="33" grpId="0" animBg="1"/>
      <p:bldP spid="34" grpId="0" animBg="1"/>
      <p:bldP spid="36" grpId="0" animBg="1"/>
      <p:bldP spid="37" grpId="0"/>
      <p:bldP spid="38" grpId="0" animBg="1"/>
      <p:bldP spid="39" grpId="0"/>
    </p:bldLst>
  </p:timing>
</p:sld>
</file>

<file path=ppt/theme/theme1.xml><?xml version="1.0" encoding="utf-8"?>
<a:theme xmlns:a="http://schemas.openxmlformats.org/drawingml/2006/main" name="economielokaal vwo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Nieuw" id="{D4AFCC71-72D7-4A45-9663-88026982DAA2}" vid="{11AAD77F-2A62-4635-88FF-CBAD4EFACCC6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vwoNieuw</Template>
  <TotalTime>11804</TotalTime>
  <Words>1412</Words>
  <Application>Microsoft Office PowerPoint</Application>
  <PresentationFormat>Breedbeeld</PresentationFormat>
  <Paragraphs>369</Paragraphs>
  <Slides>24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Cambria Math</vt:lpstr>
      <vt:lpstr>Wingdings</vt:lpstr>
      <vt:lpstr>Wingdings 3</vt:lpstr>
      <vt:lpstr>economielokaal vwoNieuw</vt:lpstr>
      <vt:lpstr>Ruilen over de Tijd</vt:lpstr>
      <vt:lpstr>PowerPoint-presentatie</vt:lpstr>
      <vt:lpstr>Noodzaak tot schuiven</vt:lpstr>
      <vt:lpstr>Ruilen over de tijd</vt:lpstr>
      <vt:lpstr>Intertemporele budgetlijn</vt:lpstr>
      <vt:lpstr>Tekenen / berekenen</vt:lpstr>
      <vt:lpstr>Investeren/beleggen ipv sparen</vt:lpstr>
      <vt:lpstr>Studeren</vt:lpstr>
      <vt:lpstr>PowerPoint-presentatie</vt:lpstr>
      <vt:lpstr>De vermogensmarkt</vt:lpstr>
      <vt:lpstr>Geld TEKORT / Geld OVER</vt:lpstr>
      <vt:lpstr>Vermogensmarkt</vt:lpstr>
      <vt:lpstr>Indeling vermogensmarkt</vt:lpstr>
      <vt:lpstr>Vermogensmarkt factoren die de rente bepalen</vt:lpstr>
      <vt:lpstr>Deelmarkten – renteverschillen</vt:lpstr>
      <vt:lpstr>“De rente”</vt:lpstr>
      <vt:lpstr>inflatie</vt:lpstr>
      <vt:lpstr>Inflatie</vt:lpstr>
      <vt:lpstr>Inflatie berekenen (CPI) gewogen gemiddelde prijsstijgingen</vt:lpstr>
      <vt:lpstr>Rente – nominaal / reëel </vt:lpstr>
      <vt:lpstr>Nominaal / reëel: Een snelle formule</vt:lpstr>
      <vt:lpstr>PowerPoint-presentatie</vt:lpstr>
      <vt:lpstr>PowerPoint-presentatie</vt:lpstr>
      <vt:lpstr>PowerPoint-presentatie</vt:lpstr>
    </vt:vector>
  </TitlesOfParts>
  <Company>Krimpenerwaard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vermogensmarkt</dc:title>
  <dc:creator>pbloemers</dc:creator>
  <cp:lastModifiedBy>Paul Bloemers</cp:lastModifiedBy>
  <cp:revision>20</cp:revision>
  <dcterms:created xsi:type="dcterms:W3CDTF">2017-01-10T09:52:07Z</dcterms:created>
  <dcterms:modified xsi:type="dcterms:W3CDTF">2023-08-27T09:23:04Z</dcterms:modified>
</cp:coreProperties>
</file>