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34"/>
  </p:notesMasterIdLst>
  <p:sldIdLst>
    <p:sldId id="256" r:id="rId2"/>
    <p:sldId id="292" r:id="rId3"/>
    <p:sldId id="291" r:id="rId4"/>
    <p:sldId id="257" r:id="rId5"/>
    <p:sldId id="293" r:id="rId6"/>
    <p:sldId id="294" r:id="rId7"/>
    <p:sldId id="273" r:id="rId8"/>
    <p:sldId id="270" r:id="rId9"/>
    <p:sldId id="260" r:id="rId10"/>
    <p:sldId id="272" r:id="rId11"/>
    <p:sldId id="274" r:id="rId12"/>
    <p:sldId id="295" r:id="rId13"/>
    <p:sldId id="296" r:id="rId14"/>
    <p:sldId id="290" r:id="rId15"/>
    <p:sldId id="266" r:id="rId16"/>
    <p:sldId id="297" r:id="rId17"/>
    <p:sldId id="271" r:id="rId18"/>
    <p:sldId id="262" r:id="rId19"/>
    <p:sldId id="298" r:id="rId20"/>
    <p:sldId id="299" r:id="rId21"/>
    <p:sldId id="264" r:id="rId22"/>
    <p:sldId id="300" r:id="rId23"/>
    <p:sldId id="277" r:id="rId24"/>
    <p:sldId id="278" r:id="rId25"/>
    <p:sldId id="280" r:id="rId26"/>
    <p:sldId id="281" r:id="rId27"/>
    <p:sldId id="282" r:id="rId28"/>
    <p:sldId id="283" r:id="rId29"/>
    <p:sldId id="301" r:id="rId30"/>
    <p:sldId id="302" r:id="rId31"/>
    <p:sldId id="303" r:id="rId32"/>
    <p:sldId id="287" r:id="rId3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4D0F"/>
    <a:srgbClr val="51A041"/>
    <a:srgbClr val="4277A0"/>
    <a:srgbClr val="B6D3EB"/>
    <a:srgbClr val="8C3836"/>
    <a:srgbClr val="504776"/>
    <a:srgbClr val="4BACC6"/>
    <a:srgbClr val="F79646"/>
    <a:srgbClr val="7D9648"/>
    <a:srgbClr val="4C7F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BF390D-65AC-4508-955D-531893189D78}" v="1097" dt="2023-09-09T20:38:54.5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05" d="100"/>
          <a:sy n="105" d="100"/>
        </p:scale>
        <p:origin x="138" y="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6/11/relationships/changesInfo" Target="changesInfos/changesInfo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Bloemers" userId="fe3832ff3b233e04" providerId="LiveId" clId="{477E6E75-0D06-4D97-9BDA-C7A757FEF427}"/>
    <pc:docChg chg="custSel modSld">
      <pc:chgData name="Paul Bloemers" userId="fe3832ff3b233e04" providerId="LiveId" clId="{477E6E75-0D06-4D97-9BDA-C7A757FEF427}" dt="2022-06-03T05:28:09.416" v="86" actId="6549"/>
      <pc:docMkLst>
        <pc:docMk/>
      </pc:docMkLst>
      <pc:sldChg chg="modSp mod">
        <pc:chgData name="Paul Bloemers" userId="fe3832ff3b233e04" providerId="LiveId" clId="{477E6E75-0D06-4D97-9BDA-C7A757FEF427}" dt="2022-06-03T05:27:32.330" v="55" actId="20577"/>
        <pc:sldMkLst>
          <pc:docMk/>
          <pc:sldMk cId="3232127404" sldId="256"/>
        </pc:sldMkLst>
        <pc:spChg chg="mod">
          <ac:chgData name="Paul Bloemers" userId="fe3832ff3b233e04" providerId="LiveId" clId="{477E6E75-0D06-4D97-9BDA-C7A757FEF427}" dt="2022-06-03T05:27:32.330" v="55" actId="20577"/>
          <ac:spMkLst>
            <pc:docMk/>
            <pc:sldMk cId="3232127404" sldId="256"/>
            <ac:spMk id="3" creationId="{00000000-0000-0000-0000-000000000000}"/>
          </ac:spMkLst>
        </pc:spChg>
      </pc:sldChg>
      <pc:sldChg chg="modSp mod">
        <pc:chgData name="Paul Bloemers" userId="fe3832ff3b233e04" providerId="LiveId" clId="{477E6E75-0D06-4D97-9BDA-C7A757FEF427}" dt="2022-06-03T05:28:09.416" v="86" actId="6549"/>
        <pc:sldMkLst>
          <pc:docMk/>
          <pc:sldMk cId="663472285" sldId="257"/>
        </pc:sldMkLst>
        <pc:spChg chg="mod">
          <ac:chgData name="Paul Bloemers" userId="fe3832ff3b233e04" providerId="LiveId" clId="{477E6E75-0D06-4D97-9BDA-C7A757FEF427}" dt="2022-06-03T05:28:09.416" v="86" actId="6549"/>
          <ac:spMkLst>
            <pc:docMk/>
            <pc:sldMk cId="663472285" sldId="257"/>
            <ac:spMk id="2" creationId="{00000000-0000-0000-0000-000000000000}"/>
          </ac:spMkLst>
        </pc:spChg>
      </pc:sldChg>
    </pc:docChg>
  </pc:docChgLst>
  <pc:docChgLst>
    <pc:chgData name="Paul Bloemers" userId="fe3832ff3b233e04" providerId="LiveId" clId="{50BF390D-65AC-4508-955D-531893189D78}"/>
    <pc:docChg chg="undo custSel addSld delSld modSld">
      <pc:chgData name="Paul Bloemers" userId="fe3832ff3b233e04" providerId="LiveId" clId="{50BF390D-65AC-4508-955D-531893189D78}" dt="2023-09-09T20:39:00.412" v="3397" actId="207"/>
      <pc:docMkLst>
        <pc:docMk/>
      </pc:docMkLst>
      <pc:sldChg chg="modSp">
        <pc:chgData name="Paul Bloemers" userId="fe3832ff3b233e04" providerId="LiveId" clId="{50BF390D-65AC-4508-955D-531893189D78}" dt="2023-09-09T12:53:40.280" v="1"/>
        <pc:sldMkLst>
          <pc:docMk/>
          <pc:sldMk cId="3232127404" sldId="256"/>
        </pc:sldMkLst>
        <pc:spChg chg="mod">
          <ac:chgData name="Paul Bloemers" userId="fe3832ff3b233e04" providerId="LiveId" clId="{50BF390D-65AC-4508-955D-531893189D78}" dt="2023-09-09T12:53:40.280" v="1"/>
          <ac:spMkLst>
            <pc:docMk/>
            <pc:sldMk cId="3232127404" sldId="256"/>
            <ac:spMk id="2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2:53:40.280" v="1"/>
          <ac:spMkLst>
            <pc:docMk/>
            <pc:sldMk cId="3232127404" sldId="256"/>
            <ac:spMk id="3" creationId="{00000000-0000-0000-0000-000000000000}"/>
          </ac:spMkLst>
        </pc:spChg>
      </pc:sldChg>
      <pc:sldChg chg="addSp modSp mod modClrScheme modAnim chgLayout">
        <pc:chgData name="Paul Bloemers" userId="fe3832ff3b233e04" providerId="LiveId" clId="{50BF390D-65AC-4508-955D-531893189D78}" dt="2023-09-09T14:19:10.675" v="1164" actId="207"/>
        <pc:sldMkLst>
          <pc:docMk/>
          <pc:sldMk cId="663472285" sldId="257"/>
        </pc:sldMkLst>
        <pc:spChg chg="mod ord">
          <ac:chgData name="Paul Bloemers" userId="fe3832ff3b233e04" providerId="LiveId" clId="{50BF390D-65AC-4508-955D-531893189D78}" dt="2023-09-09T14:09:53.530" v="1004" actId="700"/>
          <ac:spMkLst>
            <pc:docMk/>
            <pc:sldMk cId="663472285" sldId="257"/>
            <ac:spMk id="2" creationId="{00000000-0000-0000-0000-000000000000}"/>
          </ac:spMkLst>
        </pc:spChg>
        <pc:spChg chg="mod ord">
          <ac:chgData name="Paul Bloemers" userId="fe3832ff3b233e04" providerId="LiveId" clId="{50BF390D-65AC-4508-955D-531893189D78}" dt="2023-09-09T14:19:10.675" v="1164" actId="207"/>
          <ac:spMkLst>
            <pc:docMk/>
            <pc:sldMk cId="663472285" sldId="257"/>
            <ac:spMk id="3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11:25.303" v="1016" actId="1582"/>
          <ac:spMkLst>
            <pc:docMk/>
            <pc:sldMk cId="663472285" sldId="257"/>
            <ac:spMk id="4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11:25.303" v="1016" actId="1582"/>
          <ac:spMkLst>
            <pc:docMk/>
            <pc:sldMk cId="663472285" sldId="257"/>
            <ac:spMk id="5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12:41.776" v="1029" actId="1076"/>
          <ac:spMkLst>
            <pc:docMk/>
            <pc:sldMk cId="663472285" sldId="257"/>
            <ac:spMk id="7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11:52.207" v="1018" actId="1076"/>
          <ac:spMkLst>
            <pc:docMk/>
            <pc:sldMk cId="663472285" sldId="257"/>
            <ac:spMk id="10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13:05.834" v="1031" actId="1076"/>
          <ac:spMkLst>
            <pc:docMk/>
            <pc:sldMk cId="663472285" sldId="257"/>
            <ac:spMk id="11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13:13.578" v="1032" actId="1076"/>
          <ac:spMkLst>
            <pc:docMk/>
            <pc:sldMk cId="663472285" sldId="257"/>
            <ac:spMk id="12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13:24.650" v="1033" actId="1076"/>
          <ac:spMkLst>
            <pc:docMk/>
            <pc:sldMk cId="663472285" sldId="257"/>
            <ac:spMk id="14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13:53.940" v="1037" actId="1076"/>
          <ac:spMkLst>
            <pc:docMk/>
            <pc:sldMk cId="663472285" sldId="257"/>
            <ac:spMk id="15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13:53.940" v="1037" actId="1076"/>
          <ac:spMkLst>
            <pc:docMk/>
            <pc:sldMk cId="663472285" sldId="257"/>
            <ac:spMk id="16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14:04.543" v="1049" actId="1038"/>
          <ac:spMkLst>
            <pc:docMk/>
            <pc:sldMk cId="663472285" sldId="257"/>
            <ac:spMk id="17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13:59.127" v="1042" actId="1037"/>
          <ac:spMkLst>
            <pc:docMk/>
            <pc:sldMk cId="663472285" sldId="257"/>
            <ac:spMk id="18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14:08.763" v="1054" actId="1038"/>
          <ac:spMkLst>
            <pc:docMk/>
            <pc:sldMk cId="663472285" sldId="257"/>
            <ac:spMk id="19" creationId="{00000000-0000-0000-0000-000000000000}"/>
          </ac:spMkLst>
        </pc:spChg>
        <pc:spChg chg="add mod">
          <ac:chgData name="Paul Bloemers" userId="fe3832ff3b233e04" providerId="LiveId" clId="{50BF390D-65AC-4508-955D-531893189D78}" dt="2023-09-09T14:16:44.912" v="1119" actId="1076"/>
          <ac:spMkLst>
            <pc:docMk/>
            <pc:sldMk cId="663472285" sldId="257"/>
            <ac:spMk id="21" creationId="{942B7076-34DC-B931-DD17-4FA0159B722D}"/>
          </ac:spMkLst>
        </pc:spChg>
        <pc:spChg chg="add mod">
          <ac:chgData name="Paul Bloemers" userId="fe3832ff3b233e04" providerId="LiveId" clId="{50BF390D-65AC-4508-955D-531893189D78}" dt="2023-09-09T14:16:44.912" v="1119" actId="1076"/>
          <ac:spMkLst>
            <pc:docMk/>
            <pc:sldMk cId="663472285" sldId="257"/>
            <ac:spMk id="22" creationId="{CAA29A68-DFA7-F7C6-3476-993C4C4AB331}"/>
          </ac:spMkLst>
        </pc:spChg>
        <pc:spChg chg="add mod">
          <ac:chgData name="Paul Bloemers" userId="fe3832ff3b233e04" providerId="LiveId" clId="{50BF390D-65AC-4508-955D-531893189D78}" dt="2023-09-09T14:16:44.912" v="1119" actId="1076"/>
          <ac:spMkLst>
            <pc:docMk/>
            <pc:sldMk cId="663472285" sldId="257"/>
            <ac:spMk id="23" creationId="{F8AC11A9-9F24-F884-C2AE-9AD10E17A2CF}"/>
          </ac:spMkLst>
        </pc:spChg>
        <pc:spChg chg="add mod">
          <ac:chgData name="Paul Bloemers" userId="fe3832ff3b233e04" providerId="LiveId" clId="{50BF390D-65AC-4508-955D-531893189D78}" dt="2023-09-09T14:17:53.900" v="1155" actId="164"/>
          <ac:spMkLst>
            <pc:docMk/>
            <pc:sldMk cId="663472285" sldId="257"/>
            <ac:spMk id="24" creationId="{54300E45-A8D7-6D0E-3686-4D8FE9D16E48}"/>
          </ac:spMkLst>
        </pc:spChg>
        <pc:spChg chg="add mod">
          <ac:chgData name="Paul Bloemers" userId="fe3832ff3b233e04" providerId="LiveId" clId="{50BF390D-65AC-4508-955D-531893189D78}" dt="2023-09-09T14:17:53.900" v="1155" actId="164"/>
          <ac:spMkLst>
            <pc:docMk/>
            <pc:sldMk cId="663472285" sldId="257"/>
            <ac:spMk id="25" creationId="{2372FE89-0465-E3DF-114C-B3FAE7B852E0}"/>
          </ac:spMkLst>
        </pc:spChg>
        <pc:grpChg chg="add mod">
          <ac:chgData name="Paul Bloemers" userId="fe3832ff3b233e04" providerId="LiveId" clId="{50BF390D-65AC-4508-955D-531893189D78}" dt="2023-09-09T14:18:03.509" v="1156" actId="1076"/>
          <ac:grpSpMkLst>
            <pc:docMk/>
            <pc:sldMk cId="663472285" sldId="257"/>
            <ac:grpSpMk id="26" creationId="{46E92C2F-A716-06AB-4BD2-8D5BCF23BC95}"/>
          </ac:grpSpMkLst>
        </pc:grpChg>
        <pc:picChg chg="add mod">
          <ac:chgData name="Paul Bloemers" userId="fe3832ff3b233e04" providerId="LiveId" clId="{50BF390D-65AC-4508-955D-531893189D78}" dt="2023-09-09T14:16:44.912" v="1119" actId="1076"/>
          <ac:picMkLst>
            <pc:docMk/>
            <pc:sldMk cId="663472285" sldId="257"/>
            <ac:picMk id="20" creationId="{8A0EF2B0-62E9-410C-5285-50E3B112A5D8}"/>
          </ac:picMkLst>
        </pc:picChg>
        <pc:cxnChg chg="mod">
          <ac:chgData name="Paul Bloemers" userId="fe3832ff3b233e04" providerId="LiveId" clId="{50BF390D-65AC-4508-955D-531893189D78}" dt="2023-09-09T14:11:09.951" v="1014" actId="208"/>
          <ac:cxnSpMkLst>
            <pc:docMk/>
            <pc:sldMk cId="663472285" sldId="257"/>
            <ac:cxnSpMk id="6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4:13:13.578" v="1032" actId="1076"/>
          <ac:cxnSpMkLst>
            <pc:docMk/>
            <pc:sldMk cId="663472285" sldId="257"/>
            <ac:cxnSpMk id="13" creationId="{00000000-0000-0000-0000-000000000000}"/>
          </ac:cxnSpMkLst>
        </pc:cxnChg>
      </pc:sldChg>
      <pc:sldChg chg="modSp del">
        <pc:chgData name="Paul Bloemers" userId="fe3832ff3b233e04" providerId="LiveId" clId="{50BF390D-65AC-4508-955D-531893189D78}" dt="2023-09-09T14:32:41.600" v="1238" actId="2696"/>
        <pc:sldMkLst>
          <pc:docMk/>
          <pc:sldMk cId="1006715235" sldId="258"/>
        </pc:sldMkLst>
        <pc:spChg chg="mod">
          <ac:chgData name="Paul Bloemers" userId="fe3832ff3b233e04" providerId="LiveId" clId="{50BF390D-65AC-4508-955D-531893189D78}" dt="2023-09-09T12:53:40.280" v="1"/>
          <ac:spMkLst>
            <pc:docMk/>
            <pc:sldMk cId="1006715235" sldId="258"/>
            <ac:spMk id="2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2:53:40.280" v="1"/>
          <ac:spMkLst>
            <pc:docMk/>
            <pc:sldMk cId="1006715235" sldId="258"/>
            <ac:spMk id="3" creationId="{00000000-0000-0000-0000-000000000000}"/>
          </ac:spMkLst>
        </pc:spChg>
      </pc:sldChg>
      <pc:sldChg chg="addSp delSp modSp mod modClrScheme delAnim modAnim chgLayout">
        <pc:chgData name="Paul Bloemers" userId="fe3832ff3b233e04" providerId="LiveId" clId="{50BF390D-65AC-4508-955D-531893189D78}" dt="2023-09-09T15:59:15.403" v="1784" actId="20577"/>
        <pc:sldMkLst>
          <pc:docMk/>
          <pc:sldMk cId="821169071" sldId="260"/>
        </pc:sldMkLst>
        <pc:spChg chg="mod ord">
          <ac:chgData name="Paul Bloemers" userId="fe3832ff3b233e04" providerId="LiveId" clId="{50BF390D-65AC-4508-955D-531893189D78}" dt="2023-09-09T15:34:04.854" v="1680" actId="700"/>
          <ac:spMkLst>
            <pc:docMk/>
            <pc:sldMk cId="821169071" sldId="260"/>
            <ac:spMk id="2" creationId="{00000000-0000-0000-0000-000000000000}"/>
          </ac:spMkLst>
        </pc:spChg>
        <pc:spChg chg="mod ord">
          <ac:chgData name="Paul Bloemers" userId="fe3832ff3b233e04" providerId="LiveId" clId="{50BF390D-65AC-4508-955D-531893189D78}" dt="2023-09-09T15:34:04.854" v="1680" actId="700"/>
          <ac:spMkLst>
            <pc:docMk/>
            <pc:sldMk cId="821169071" sldId="260"/>
            <ac:spMk id="3" creationId="{00000000-0000-0000-0000-000000000000}"/>
          </ac:spMkLst>
        </pc:spChg>
        <pc:spChg chg="del mod">
          <ac:chgData name="Paul Bloemers" userId="fe3832ff3b233e04" providerId="LiveId" clId="{50BF390D-65AC-4508-955D-531893189D78}" dt="2023-09-09T15:24:24.868" v="1609" actId="478"/>
          <ac:spMkLst>
            <pc:docMk/>
            <pc:sldMk cId="821169071" sldId="260"/>
            <ac:spMk id="4" creationId="{00000000-0000-0000-0000-000000000000}"/>
          </ac:spMkLst>
        </pc:spChg>
        <pc:spChg chg="del mod">
          <ac:chgData name="Paul Bloemers" userId="fe3832ff3b233e04" providerId="LiveId" clId="{50BF390D-65AC-4508-955D-531893189D78}" dt="2023-09-09T15:24:24.868" v="1609" actId="478"/>
          <ac:spMkLst>
            <pc:docMk/>
            <pc:sldMk cId="821169071" sldId="260"/>
            <ac:spMk id="5" creationId="{00000000-0000-0000-0000-000000000000}"/>
          </ac:spMkLst>
        </pc:spChg>
        <pc:spChg chg="del mod">
          <ac:chgData name="Paul Bloemers" userId="fe3832ff3b233e04" providerId="LiveId" clId="{50BF390D-65AC-4508-955D-531893189D78}" dt="2023-09-09T15:24:24.868" v="1609" actId="478"/>
          <ac:spMkLst>
            <pc:docMk/>
            <pc:sldMk cId="821169071" sldId="260"/>
            <ac:spMk id="7" creationId="{00000000-0000-0000-0000-000000000000}"/>
          </ac:spMkLst>
        </pc:spChg>
        <pc:spChg chg="del mod">
          <ac:chgData name="Paul Bloemers" userId="fe3832ff3b233e04" providerId="LiveId" clId="{50BF390D-65AC-4508-955D-531893189D78}" dt="2023-09-09T15:24:24.868" v="1609" actId="478"/>
          <ac:spMkLst>
            <pc:docMk/>
            <pc:sldMk cId="821169071" sldId="260"/>
            <ac:spMk id="8" creationId="{00000000-0000-0000-0000-000000000000}"/>
          </ac:spMkLst>
        </pc:spChg>
        <pc:spChg chg="del mod">
          <ac:chgData name="Paul Bloemers" userId="fe3832ff3b233e04" providerId="LiveId" clId="{50BF390D-65AC-4508-955D-531893189D78}" dt="2023-09-09T15:24:24.868" v="1609" actId="478"/>
          <ac:spMkLst>
            <pc:docMk/>
            <pc:sldMk cId="821169071" sldId="260"/>
            <ac:spMk id="9" creationId="{00000000-0000-0000-0000-000000000000}"/>
          </ac:spMkLst>
        </pc:spChg>
        <pc:spChg chg="del mod">
          <ac:chgData name="Paul Bloemers" userId="fe3832ff3b233e04" providerId="LiveId" clId="{50BF390D-65AC-4508-955D-531893189D78}" dt="2023-09-09T15:24:24.868" v="1609" actId="478"/>
          <ac:spMkLst>
            <pc:docMk/>
            <pc:sldMk cId="821169071" sldId="260"/>
            <ac:spMk id="11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57:12.175" v="1378" actId="207"/>
          <ac:spMkLst>
            <pc:docMk/>
            <pc:sldMk cId="821169071" sldId="260"/>
            <ac:spMk id="24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57:12.175" v="1378" actId="207"/>
          <ac:spMkLst>
            <pc:docMk/>
            <pc:sldMk cId="821169071" sldId="260"/>
            <ac:spMk id="25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57:12.175" v="1378" actId="207"/>
          <ac:spMkLst>
            <pc:docMk/>
            <pc:sldMk cId="821169071" sldId="260"/>
            <ac:spMk id="26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57:12.175" v="1378" actId="207"/>
          <ac:spMkLst>
            <pc:docMk/>
            <pc:sldMk cId="821169071" sldId="260"/>
            <ac:spMk id="27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57:12.175" v="1378" actId="207"/>
          <ac:spMkLst>
            <pc:docMk/>
            <pc:sldMk cId="821169071" sldId="260"/>
            <ac:spMk id="28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57:12.175" v="1378" actId="207"/>
          <ac:spMkLst>
            <pc:docMk/>
            <pc:sldMk cId="821169071" sldId="260"/>
            <ac:spMk id="29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57:12.175" v="1378" actId="207"/>
          <ac:spMkLst>
            <pc:docMk/>
            <pc:sldMk cId="821169071" sldId="260"/>
            <ac:spMk id="30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57:12.175" v="1378" actId="207"/>
          <ac:spMkLst>
            <pc:docMk/>
            <pc:sldMk cId="821169071" sldId="260"/>
            <ac:spMk id="31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57:12.175" v="1378" actId="207"/>
          <ac:spMkLst>
            <pc:docMk/>
            <pc:sldMk cId="821169071" sldId="260"/>
            <ac:spMk id="32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57:12.175" v="1378" actId="207"/>
          <ac:spMkLst>
            <pc:docMk/>
            <pc:sldMk cId="821169071" sldId="260"/>
            <ac:spMk id="33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57:12.175" v="1378" actId="207"/>
          <ac:spMkLst>
            <pc:docMk/>
            <pc:sldMk cId="821169071" sldId="260"/>
            <ac:spMk id="34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57:12.175" v="1378" actId="207"/>
          <ac:spMkLst>
            <pc:docMk/>
            <pc:sldMk cId="821169071" sldId="260"/>
            <ac:spMk id="35" creationId="{00000000-0000-0000-0000-000000000000}"/>
          </ac:spMkLst>
        </pc:spChg>
        <pc:spChg chg="add mod">
          <ac:chgData name="Paul Bloemers" userId="fe3832ff3b233e04" providerId="LiveId" clId="{50BF390D-65AC-4508-955D-531893189D78}" dt="2023-09-09T15:25:23.745" v="1616" actId="164"/>
          <ac:spMkLst>
            <pc:docMk/>
            <pc:sldMk cId="821169071" sldId="260"/>
            <ac:spMk id="37" creationId="{7F9908F3-5F59-EB09-45AD-0ACFEB566A29}"/>
          </ac:spMkLst>
        </pc:spChg>
        <pc:spChg chg="add mod">
          <ac:chgData name="Paul Bloemers" userId="fe3832ff3b233e04" providerId="LiveId" clId="{50BF390D-65AC-4508-955D-531893189D78}" dt="2023-09-09T15:25:23.745" v="1616" actId="164"/>
          <ac:spMkLst>
            <pc:docMk/>
            <pc:sldMk cId="821169071" sldId="260"/>
            <ac:spMk id="38" creationId="{E93725C7-B6B2-08A6-82DB-5E1CAE55FBE8}"/>
          </ac:spMkLst>
        </pc:spChg>
        <pc:spChg chg="add mod">
          <ac:chgData name="Paul Bloemers" userId="fe3832ff3b233e04" providerId="LiveId" clId="{50BF390D-65AC-4508-955D-531893189D78}" dt="2023-09-09T15:25:23.745" v="1616" actId="164"/>
          <ac:spMkLst>
            <pc:docMk/>
            <pc:sldMk cId="821169071" sldId="260"/>
            <ac:spMk id="40" creationId="{6FC45FCF-7751-781F-1E37-CFBE7E743080}"/>
          </ac:spMkLst>
        </pc:spChg>
        <pc:spChg chg="add mod">
          <ac:chgData name="Paul Bloemers" userId="fe3832ff3b233e04" providerId="LiveId" clId="{50BF390D-65AC-4508-955D-531893189D78}" dt="2023-09-09T15:25:38.090" v="1618" actId="20577"/>
          <ac:spMkLst>
            <pc:docMk/>
            <pc:sldMk cId="821169071" sldId="260"/>
            <ac:spMk id="41" creationId="{FCF2C95C-9252-1725-F183-17B20077778E}"/>
          </ac:spMkLst>
        </pc:spChg>
        <pc:spChg chg="add mod">
          <ac:chgData name="Paul Bloemers" userId="fe3832ff3b233e04" providerId="LiveId" clId="{50BF390D-65AC-4508-955D-531893189D78}" dt="2023-09-09T15:25:38.090" v="1618" actId="20577"/>
          <ac:spMkLst>
            <pc:docMk/>
            <pc:sldMk cId="821169071" sldId="260"/>
            <ac:spMk id="43" creationId="{1FBB2CA4-D87F-5C2D-4B76-011065A285C7}"/>
          </ac:spMkLst>
        </pc:spChg>
        <pc:spChg chg="add mod">
          <ac:chgData name="Paul Bloemers" userId="fe3832ff3b233e04" providerId="LiveId" clId="{50BF390D-65AC-4508-955D-531893189D78}" dt="2023-09-09T15:25:38.090" v="1618" actId="20577"/>
          <ac:spMkLst>
            <pc:docMk/>
            <pc:sldMk cId="821169071" sldId="260"/>
            <ac:spMk id="44" creationId="{5B7B0DDC-16E2-0A4A-07EB-A89629D8BA67}"/>
          </ac:spMkLst>
        </pc:spChg>
        <pc:spChg chg="mod">
          <ac:chgData name="Paul Bloemers" userId="fe3832ff3b233e04" providerId="LiveId" clId="{50BF390D-65AC-4508-955D-531893189D78}" dt="2023-09-09T15:15:24.159" v="1432" actId="1076"/>
          <ac:spMkLst>
            <pc:docMk/>
            <pc:sldMk cId="821169071" sldId="260"/>
            <ac:spMk id="45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5:15:58.144" v="1433" actId="1076"/>
          <ac:spMkLst>
            <pc:docMk/>
            <pc:sldMk cId="821169071" sldId="260"/>
            <ac:spMk id="47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5:15:58.144" v="1433" actId="1076"/>
          <ac:spMkLst>
            <pc:docMk/>
            <pc:sldMk cId="821169071" sldId="260"/>
            <ac:spMk id="48" creationId="{00000000-0000-0000-0000-000000000000}"/>
          </ac:spMkLst>
        </pc:spChg>
        <pc:spChg chg="mod topLvl">
          <ac:chgData name="Paul Bloemers" userId="fe3832ff3b233e04" providerId="LiveId" clId="{50BF390D-65AC-4508-955D-531893189D78}" dt="2023-09-09T15:31:09.604" v="1664" actId="1076"/>
          <ac:spMkLst>
            <pc:docMk/>
            <pc:sldMk cId="821169071" sldId="260"/>
            <ac:spMk id="52" creationId="{ED67805B-180A-771A-8E89-948C91E3F282}"/>
          </ac:spMkLst>
        </pc:spChg>
        <pc:spChg chg="mod topLvl">
          <ac:chgData name="Paul Bloemers" userId="fe3832ff3b233e04" providerId="LiveId" clId="{50BF390D-65AC-4508-955D-531893189D78}" dt="2023-09-09T15:32:33.906" v="1676" actId="207"/>
          <ac:spMkLst>
            <pc:docMk/>
            <pc:sldMk cId="821169071" sldId="260"/>
            <ac:spMk id="53" creationId="{8B479E07-A241-9347-722E-D29A0DE41D7D}"/>
          </ac:spMkLst>
        </pc:spChg>
        <pc:spChg chg="mod">
          <ac:chgData name="Paul Bloemers" userId="fe3832ff3b233e04" providerId="LiveId" clId="{50BF390D-65AC-4508-955D-531893189D78}" dt="2023-09-09T15:15:58.144" v="1433" actId="1076"/>
          <ac:spMkLst>
            <pc:docMk/>
            <pc:sldMk cId="821169071" sldId="260"/>
            <ac:spMk id="54" creationId="{00000000-0000-0000-0000-000000000000}"/>
          </ac:spMkLst>
        </pc:spChg>
        <pc:spChg chg="del mod">
          <ac:chgData name="Paul Bloemers" userId="fe3832ff3b233e04" providerId="LiveId" clId="{50BF390D-65AC-4508-955D-531893189D78}" dt="2023-09-09T15:26:03.329" v="1619" actId="478"/>
          <ac:spMkLst>
            <pc:docMk/>
            <pc:sldMk cId="821169071" sldId="260"/>
            <ac:spMk id="55" creationId="{00000000-0000-0000-0000-000000000000}"/>
          </ac:spMkLst>
        </pc:spChg>
        <pc:spChg chg="del mod">
          <ac:chgData name="Paul Bloemers" userId="fe3832ff3b233e04" providerId="LiveId" clId="{50BF390D-65AC-4508-955D-531893189D78}" dt="2023-09-09T15:26:03.329" v="1619" actId="478"/>
          <ac:spMkLst>
            <pc:docMk/>
            <pc:sldMk cId="821169071" sldId="260"/>
            <ac:spMk id="56" creationId="{00000000-0000-0000-0000-000000000000}"/>
          </ac:spMkLst>
        </pc:spChg>
        <pc:spChg chg="del mod">
          <ac:chgData name="Paul Bloemers" userId="fe3832ff3b233e04" providerId="LiveId" clId="{50BF390D-65AC-4508-955D-531893189D78}" dt="2023-09-09T15:26:03.329" v="1619" actId="478"/>
          <ac:spMkLst>
            <pc:docMk/>
            <pc:sldMk cId="821169071" sldId="260"/>
            <ac:spMk id="58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5:29:39.116" v="1646" actId="554"/>
          <ac:spMkLst>
            <pc:docMk/>
            <pc:sldMk cId="821169071" sldId="260"/>
            <ac:spMk id="59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5:29:39.116" v="1646" actId="554"/>
          <ac:spMkLst>
            <pc:docMk/>
            <pc:sldMk cId="821169071" sldId="260"/>
            <ac:spMk id="60" creationId="{00000000-0000-0000-0000-000000000000}"/>
          </ac:spMkLst>
        </pc:spChg>
        <pc:spChg chg="del mod">
          <ac:chgData name="Paul Bloemers" userId="fe3832ff3b233e04" providerId="LiveId" clId="{50BF390D-65AC-4508-955D-531893189D78}" dt="2023-09-09T15:30:51.569" v="1662" actId="478"/>
          <ac:spMkLst>
            <pc:docMk/>
            <pc:sldMk cId="821169071" sldId="260"/>
            <ac:spMk id="61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5:28:50.632" v="1642" actId="1076"/>
          <ac:spMkLst>
            <pc:docMk/>
            <pc:sldMk cId="821169071" sldId="260"/>
            <ac:spMk id="62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5:29:02.067" v="1643" actId="1076"/>
          <ac:spMkLst>
            <pc:docMk/>
            <pc:sldMk cId="821169071" sldId="260"/>
            <ac:spMk id="63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5:31:01.098" v="1663" actId="1076"/>
          <ac:spMkLst>
            <pc:docMk/>
            <pc:sldMk cId="821169071" sldId="260"/>
            <ac:spMk id="64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5:31:01.098" v="1663" actId="1076"/>
          <ac:spMkLst>
            <pc:docMk/>
            <pc:sldMk cId="821169071" sldId="260"/>
            <ac:spMk id="65" creationId="{00000000-0000-0000-0000-000000000000}"/>
          </ac:spMkLst>
        </pc:spChg>
        <pc:spChg chg="del mod">
          <ac:chgData name="Paul Bloemers" userId="fe3832ff3b233e04" providerId="LiveId" clId="{50BF390D-65AC-4508-955D-531893189D78}" dt="2023-09-09T15:15:16.468" v="1431" actId="478"/>
          <ac:spMkLst>
            <pc:docMk/>
            <pc:sldMk cId="821169071" sldId="260"/>
            <ac:spMk id="66" creationId="{00000000-0000-0000-0000-000000000000}"/>
          </ac:spMkLst>
        </pc:spChg>
        <pc:spChg chg="add mod">
          <ac:chgData name="Paul Bloemers" userId="fe3832ff3b233e04" providerId="LiveId" clId="{50BF390D-65AC-4508-955D-531893189D78}" dt="2023-09-09T15:32:27.718" v="1675" actId="1076"/>
          <ac:spMkLst>
            <pc:docMk/>
            <pc:sldMk cId="821169071" sldId="260"/>
            <ac:spMk id="68" creationId="{384360BB-75CE-7A5A-ED20-837134B82633}"/>
          </ac:spMkLst>
        </pc:spChg>
        <pc:spChg chg="add mod">
          <ac:chgData name="Paul Bloemers" userId="fe3832ff3b233e04" providerId="LiveId" clId="{50BF390D-65AC-4508-955D-531893189D78}" dt="2023-09-09T15:32:27.718" v="1675" actId="1076"/>
          <ac:spMkLst>
            <pc:docMk/>
            <pc:sldMk cId="821169071" sldId="260"/>
            <ac:spMk id="69" creationId="{C4F593F6-9F28-4AE2-D7AD-2BE5D09C57F6}"/>
          </ac:spMkLst>
        </pc:spChg>
        <pc:spChg chg="add mod">
          <ac:chgData name="Paul Bloemers" userId="fe3832ff3b233e04" providerId="LiveId" clId="{50BF390D-65AC-4508-955D-531893189D78}" dt="2023-09-09T15:59:15.403" v="1784" actId="20577"/>
          <ac:spMkLst>
            <pc:docMk/>
            <pc:sldMk cId="821169071" sldId="260"/>
            <ac:spMk id="70" creationId="{B5A50705-896B-BAF4-72EF-45D6EC5D2A04}"/>
          </ac:spMkLst>
        </pc:spChg>
        <pc:grpChg chg="mod">
          <ac:chgData name="Paul Bloemers" userId="fe3832ff3b233e04" providerId="LiveId" clId="{50BF390D-65AC-4508-955D-531893189D78}" dt="2023-09-09T15:15:58.144" v="1433" actId="1076"/>
          <ac:grpSpMkLst>
            <pc:docMk/>
            <pc:sldMk cId="821169071" sldId="260"/>
            <ac:grpSpMk id="46" creationId="{00000000-0000-0000-0000-000000000000}"/>
          </ac:grpSpMkLst>
        </pc:grpChg>
        <pc:grpChg chg="add mod">
          <ac:chgData name="Paul Bloemers" userId="fe3832ff3b233e04" providerId="LiveId" clId="{50BF390D-65AC-4508-955D-531893189D78}" dt="2023-09-09T15:25:23.745" v="1616" actId="164"/>
          <ac:grpSpMkLst>
            <pc:docMk/>
            <pc:sldMk cId="821169071" sldId="260"/>
            <ac:grpSpMk id="49" creationId="{ACAC61B8-657E-07BC-AE85-E0B81E1C3601}"/>
          </ac:grpSpMkLst>
        </pc:grpChg>
        <pc:grpChg chg="add mod">
          <ac:chgData name="Paul Bloemers" userId="fe3832ff3b233e04" providerId="LiveId" clId="{50BF390D-65AC-4508-955D-531893189D78}" dt="2023-09-09T15:28:15.052" v="1641" actId="1076"/>
          <ac:grpSpMkLst>
            <pc:docMk/>
            <pc:sldMk cId="821169071" sldId="260"/>
            <ac:grpSpMk id="50" creationId="{383213D3-F9E9-E146-B42E-0C944CE0CEED}"/>
          </ac:grpSpMkLst>
        </pc:grpChg>
        <pc:grpChg chg="add del mod">
          <ac:chgData name="Paul Bloemers" userId="fe3832ff3b233e04" providerId="LiveId" clId="{50BF390D-65AC-4508-955D-531893189D78}" dt="2023-09-09T15:30:37.717" v="1655" actId="165"/>
          <ac:grpSpMkLst>
            <pc:docMk/>
            <pc:sldMk cId="821169071" sldId="260"/>
            <ac:grpSpMk id="51" creationId="{D7375ECE-A09A-936A-3C20-226E1EBFBC9B}"/>
          </ac:grpSpMkLst>
        </pc:grpChg>
        <pc:picChg chg="add mod">
          <ac:chgData name="Paul Bloemers" userId="fe3832ff3b233e04" providerId="LiveId" clId="{50BF390D-65AC-4508-955D-531893189D78}" dt="2023-09-09T15:32:27.718" v="1675" actId="1076"/>
          <ac:picMkLst>
            <pc:docMk/>
            <pc:sldMk cId="821169071" sldId="260"/>
            <ac:picMk id="67" creationId="{8AC350C0-402D-EEBC-03B8-1491AF138D34}"/>
          </ac:picMkLst>
        </pc:picChg>
        <pc:cxnChg chg="del mod">
          <ac:chgData name="Paul Bloemers" userId="fe3832ff3b233e04" providerId="LiveId" clId="{50BF390D-65AC-4508-955D-531893189D78}" dt="2023-09-09T15:24:24.868" v="1609" actId="478"/>
          <ac:cxnSpMkLst>
            <pc:docMk/>
            <pc:sldMk cId="821169071" sldId="260"/>
            <ac:cxnSpMk id="6" creationId="{00000000-0000-0000-0000-000000000000}"/>
          </ac:cxnSpMkLst>
        </pc:cxnChg>
        <pc:cxnChg chg="del mod">
          <ac:chgData name="Paul Bloemers" userId="fe3832ff3b233e04" providerId="LiveId" clId="{50BF390D-65AC-4508-955D-531893189D78}" dt="2023-09-09T15:24:24.868" v="1609" actId="478"/>
          <ac:cxnSpMkLst>
            <pc:docMk/>
            <pc:sldMk cId="821169071" sldId="260"/>
            <ac:cxnSpMk id="10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4:57:12.175" v="1378" actId="207"/>
          <ac:cxnSpMkLst>
            <pc:docMk/>
            <pc:sldMk cId="821169071" sldId="260"/>
            <ac:cxnSpMk id="12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4:57:12.175" v="1378" actId="207"/>
          <ac:cxnSpMkLst>
            <pc:docMk/>
            <pc:sldMk cId="821169071" sldId="260"/>
            <ac:cxnSpMk id="13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4:57:12.175" v="1378" actId="207"/>
          <ac:cxnSpMkLst>
            <pc:docMk/>
            <pc:sldMk cId="821169071" sldId="260"/>
            <ac:cxnSpMk id="14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4:57:12.175" v="1378" actId="207"/>
          <ac:cxnSpMkLst>
            <pc:docMk/>
            <pc:sldMk cId="821169071" sldId="260"/>
            <ac:cxnSpMk id="15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4:57:12.175" v="1378" actId="207"/>
          <ac:cxnSpMkLst>
            <pc:docMk/>
            <pc:sldMk cId="821169071" sldId="260"/>
            <ac:cxnSpMk id="16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4:57:12.175" v="1378" actId="207"/>
          <ac:cxnSpMkLst>
            <pc:docMk/>
            <pc:sldMk cId="821169071" sldId="260"/>
            <ac:cxnSpMk id="17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4:57:12.175" v="1378" actId="207"/>
          <ac:cxnSpMkLst>
            <pc:docMk/>
            <pc:sldMk cId="821169071" sldId="260"/>
            <ac:cxnSpMk id="18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4:57:12.175" v="1378" actId="207"/>
          <ac:cxnSpMkLst>
            <pc:docMk/>
            <pc:sldMk cId="821169071" sldId="260"/>
            <ac:cxnSpMk id="19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4:57:12.175" v="1378" actId="207"/>
          <ac:cxnSpMkLst>
            <pc:docMk/>
            <pc:sldMk cId="821169071" sldId="260"/>
            <ac:cxnSpMk id="20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4:57:12.175" v="1378" actId="207"/>
          <ac:cxnSpMkLst>
            <pc:docMk/>
            <pc:sldMk cId="821169071" sldId="260"/>
            <ac:cxnSpMk id="21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4:57:12.175" v="1378" actId="207"/>
          <ac:cxnSpMkLst>
            <pc:docMk/>
            <pc:sldMk cId="821169071" sldId="260"/>
            <ac:cxnSpMk id="22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4:57:12.175" v="1378" actId="207"/>
          <ac:cxnSpMkLst>
            <pc:docMk/>
            <pc:sldMk cId="821169071" sldId="260"/>
            <ac:cxnSpMk id="23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5:52:44.921" v="1681" actId="1582"/>
          <ac:cxnSpMkLst>
            <pc:docMk/>
            <pc:sldMk cId="821169071" sldId="260"/>
            <ac:cxnSpMk id="36" creationId="{00000000-0000-0000-0000-000000000000}"/>
          </ac:cxnSpMkLst>
        </pc:cxnChg>
        <pc:cxnChg chg="add mod">
          <ac:chgData name="Paul Bloemers" userId="fe3832ff3b233e04" providerId="LiveId" clId="{50BF390D-65AC-4508-955D-531893189D78}" dt="2023-09-09T15:25:23.745" v="1616" actId="164"/>
          <ac:cxnSpMkLst>
            <pc:docMk/>
            <pc:sldMk cId="821169071" sldId="260"/>
            <ac:cxnSpMk id="39" creationId="{EE8C1387-F656-E7D8-E4B0-9C489D1E3FF0}"/>
          </ac:cxnSpMkLst>
        </pc:cxnChg>
        <pc:cxnChg chg="add mod">
          <ac:chgData name="Paul Bloemers" userId="fe3832ff3b233e04" providerId="LiveId" clId="{50BF390D-65AC-4508-955D-531893189D78}" dt="2023-09-09T15:25:38.090" v="1618" actId="20577"/>
          <ac:cxnSpMkLst>
            <pc:docMk/>
            <pc:sldMk cId="821169071" sldId="260"/>
            <ac:cxnSpMk id="42" creationId="{22BF61E0-76B7-8908-AA33-668E9531D09C}"/>
          </ac:cxnSpMkLst>
        </pc:cxnChg>
        <pc:cxnChg chg="del mod">
          <ac:chgData name="Paul Bloemers" userId="fe3832ff3b233e04" providerId="LiveId" clId="{50BF390D-65AC-4508-955D-531893189D78}" dt="2023-09-09T15:26:03.329" v="1619" actId="478"/>
          <ac:cxnSpMkLst>
            <pc:docMk/>
            <pc:sldMk cId="821169071" sldId="260"/>
            <ac:cxnSpMk id="57" creationId="{00000000-0000-0000-0000-000000000000}"/>
          </ac:cxnSpMkLst>
        </pc:cxnChg>
      </pc:sldChg>
      <pc:sldChg chg="addSp delSp modSp mod modClrScheme chgLayout">
        <pc:chgData name="Paul Bloemers" userId="fe3832ff3b233e04" providerId="LiveId" clId="{50BF390D-65AC-4508-955D-531893189D78}" dt="2023-09-09T18:16:00.226" v="2568" actId="1582"/>
        <pc:sldMkLst>
          <pc:docMk/>
          <pc:sldMk cId="1842880926" sldId="262"/>
        </pc:sldMkLst>
        <pc:spChg chg="mod ord">
          <ac:chgData name="Paul Bloemers" userId="fe3832ff3b233e04" providerId="LiveId" clId="{50BF390D-65AC-4508-955D-531893189D78}" dt="2023-09-09T17:55:31.122" v="2415" actId="207"/>
          <ac:spMkLst>
            <pc:docMk/>
            <pc:sldMk cId="1842880926" sldId="262"/>
            <ac:spMk id="2" creationId="{00000000-0000-0000-0000-000000000000}"/>
          </ac:spMkLst>
        </pc:spChg>
        <pc:spChg chg="del mod">
          <ac:chgData name="Paul Bloemers" userId="fe3832ff3b233e04" providerId="LiveId" clId="{50BF390D-65AC-4508-955D-531893189D78}" dt="2023-09-09T17:54:44.325" v="2401" actId="478"/>
          <ac:spMkLst>
            <pc:docMk/>
            <pc:sldMk cId="1842880926" sldId="262"/>
            <ac:spMk id="3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8:15:55.125" v="2567" actId="207"/>
          <ac:spMkLst>
            <pc:docMk/>
            <pc:sldMk cId="1842880926" sldId="262"/>
            <ac:spMk id="4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8:15:55.125" v="2567" actId="207"/>
          <ac:spMkLst>
            <pc:docMk/>
            <pc:sldMk cId="1842880926" sldId="262"/>
            <ac:spMk id="5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7:55:31.122" v="2415" actId="207"/>
          <ac:spMkLst>
            <pc:docMk/>
            <pc:sldMk cId="1842880926" sldId="262"/>
            <ac:spMk id="7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7:55:55.949" v="2416" actId="1076"/>
          <ac:spMkLst>
            <pc:docMk/>
            <pc:sldMk cId="1842880926" sldId="262"/>
            <ac:spMk id="8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7:55:55.949" v="2416" actId="1076"/>
          <ac:spMkLst>
            <pc:docMk/>
            <pc:sldMk cId="1842880926" sldId="262"/>
            <ac:spMk id="9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7:55:55.949" v="2416" actId="1076"/>
          <ac:spMkLst>
            <pc:docMk/>
            <pc:sldMk cId="1842880926" sldId="262"/>
            <ac:spMk id="10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7:56:24.146" v="2454" actId="6549"/>
          <ac:spMkLst>
            <pc:docMk/>
            <pc:sldMk cId="1842880926" sldId="262"/>
            <ac:spMk id="11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7:56:46.154" v="2455" actId="207"/>
          <ac:spMkLst>
            <pc:docMk/>
            <pc:sldMk cId="1842880926" sldId="262"/>
            <ac:spMk id="12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7:55:55.949" v="2416" actId="1076"/>
          <ac:spMkLst>
            <pc:docMk/>
            <pc:sldMk cId="1842880926" sldId="262"/>
            <ac:spMk id="13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7:55:55.949" v="2416" actId="1076"/>
          <ac:spMkLst>
            <pc:docMk/>
            <pc:sldMk cId="1842880926" sldId="262"/>
            <ac:spMk id="14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7:55:31.122" v="2415" actId="207"/>
          <ac:spMkLst>
            <pc:docMk/>
            <pc:sldMk cId="1842880926" sldId="262"/>
            <ac:spMk id="16" creationId="{00000000-0000-0000-0000-000000000000}"/>
          </ac:spMkLst>
        </pc:spChg>
        <pc:spChg chg="add del mod ord">
          <ac:chgData name="Paul Bloemers" userId="fe3832ff3b233e04" providerId="LiveId" clId="{50BF390D-65AC-4508-955D-531893189D78}" dt="2023-09-09T17:55:25.481" v="2414" actId="478"/>
          <ac:spMkLst>
            <pc:docMk/>
            <pc:sldMk cId="1842880926" sldId="262"/>
            <ac:spMk id="17" creationId="{F16D9F41-7F8A-A8EE-B611-026EC5D2ED6B}"/>
          </ac:spMkLst>
        </pc:spChg>
        <pc:picChg chg="mod">
          <ac:chgData name="Paul Bloemers" userId="fe3832ff3b233e04" providerId="LiveId" clId="{50BF390D-65AC-4508-955D-531893189D78}" dt="2023-09-09T17:55:31.122" v="2415" actId="207"/>
          <ac:picMkLst>
            <pc:docMk/>
            <pc:sldMk cId="1842880926" sldId="262"/>
            <ac:picMk id="15" creationId="{00000000-0000-0000-0000-000000000000}"/>
          </ac:picMkLst>
        </pc:picChg>
        <pc:cxnChg chg="mod">
          <ac:chgData name="Paul Bloemers" userId="fe3832ff3b233e04" providerId="LiveId" clId="{50BF390D-65AC-4508-955D-531893189D78}" dt="2023-09-09T18:16:00.226" v="2568" actId="1582"/>
          <ac:cxnSpMkLst>
            <pc:docMk/>
            <pc:sldMk cId="1842880926" sldId="262"/>
            <ac:cxnSpMk id="6" creationId="{00000000-0000-0000-0000-000000000000}"/>
          </ac:cxnSpMkLst>
        </pc:cxnChg>
      </pc:sldChg>
      <pc:sldChg chg="addSp modSp mod modClrScheme modAnim chgLayout">
        <pc:chgData name="Paul Bloemers" userId="fe3832ff3b233e04" providerId="LiveId" clId="{50BF390D-65AC-4508-955D-531893189D78}" dt="2023-09-09T18:21:19.246" v="2677" actId="1037"/>
        <pc:sldMkLst>
          <pc:docMk/>
          <pc:sldMk cId="3814589221" sldId="264"/>
        </pc:sldMkLst>
        <pc:spChg chg="mod ord">
          <ac:chgData name="Paul Bloemers" userId="fe3832ff3b233e04" providerId="LiveId" clId="{50BF390D-65AC-4508-955D-531893189D78}" dt="2023-09-09T18:14:36.335" v="2531" actId="700"/>
          <ac:spMkLst>
            <pc:docMk/>
            <pc:sldMk cId="3814589221" sldId="264"/>
            <ac:spMk id="2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8:21:12.711" v="2666" actId="1037"/>
          <ac:spMkLst>
            <pc:docMk/>
            <pc:sldMk cId="3814589221" sldId="264"/>
            <ac:spMk id="9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8:21:19.246" v="2677" actId="1037"/>
          <ac:spMkLst>
            <pc:docMk/>
            <pc:sldMk cId="3814589221" sldId="264"/>
            <ac:spMk id="10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8:17:37.611" v="2581" actId="208"/>
          <ac:spMkLst>
            <pc:docMk/>
            <pc:sldMk cId="3814589221" sldId="264"/>
            <ac:spMk id="12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8:17:33.444" v="2580" actId="208"/>
          <ac:spMkLst>
            <pc:docMk/>
            <pc:sldMk cId="3814589221" sldId="264"/>
            <ac:spMk id="13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8:20:36.731" v="2651" actId="554"/>
          <ac:spMkLst>
            <pc:docMk/>
            <pc:sldMk cId="3814589221" sldId="264"/>
            <ac:spMk id="14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8:20:36.731" v="2651" actId="554"/>
          <ac:spMkLst>
            <pc:docMk/>
            <pc:sldMk cId="3814589221" sldId="264"/>
            <ac:spMk id="15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8:16:37.800" v="2573" actId="1076"/>
          <ac:spMkLst>
            <pc:docMk/>
            <pc:sldMk cId="3814589221" sldId="264"/>
            <ac:spMk id="16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8:16:37.800" v="2573" actId="1076"/>
          <ac:spMkLst>
            <pc:docMk/>
            <pc:sldMk cId="3814589221" sldId="264"/>
            <ac:spMk id="17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8:19:26.027" v="2634" actId="164"/>
          <ac:spMkLst>
            <pc:docMk/>
            <pc:sldMk cId="3814589221" sldId="264"/>
            <ac:spMk id="18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8:18:17.249" v="2607" actId="20577"/>
          <ac:spMkLst>
            <pc:docMk/>
            <pc:sldMk cId="3814589221" sldId="264"/>
            <ac:spMk id="19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8:18:29.448" v="2633" actId="20577"/>
          <ac:spMkLst>
            <pc:docMk/>
            <pc:sldMk cId="3814589221" sldId="264"/>
            <ac:spMk id="20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8:18:03.575" v="2583" actId="404"/>
          <ac:spMkLst>
            <pc:docMk/>
            <pc:sldMk cId="3814589221" sldId="264"/>
            <ac:spMk id="21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8:16:37.800" v="2573" actId="1076"/>
          <ac:spMkLst>
            <pc:docMk/>
            <pc:sldMk cId="3814589221" sldId="264"/>
            <ac:spMk id="22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8:20:36.731" v="2651" actId="554"/>
          <ac:spMkLst>
            <pc:docMk/>
            <pc:sldMk cId="3814589221" sldId="264"/>
            <ac:spMk id="26" creationId="{00000000-0000-0000-0000-000000000000}"/>
          </ac:spMkLst>
        </pc:spChg>
        <pc:spChg chg="mod ord">
          <ac:chgData name="Paul Bloemers" userId="fe3832ff3b233e04" providerId="LiveId" clId="{50BF390D-65AC-4508-955D-531893189D78}" dt="2023-09-09T18:14:36.335" v="2531" actId="700"/>
          <ac:spMkLst>
            <pc:docMk/>
            <pc:sldMk cId="3814589221" sldId="264"/>
            <ac:spMk id="28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8:15:29.303" v="2565" actId="207"/>
          <ac:spMkLst>
            <pc:docMk/>
            <pc:sldMk cId="3814589221" sldId="264"/>
            <ac:spMk id="29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8:15:29.303" v="2565" actId="207"/>
          <ac:spMkLst>
            <pc:docMk/>
            <pc:sldMk cId="3814589221" sldId="264"/>
            <ac:spMk id="30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8:15:22.325" v="2564" actId="1076"/>
          <ac:spMkLst>
            <pc:docMk/>
            <pc:sldMk cId="3814589221" sldId="264"/>
            <ac:spMk id="32" creationId="{00000000-0000-0000-0000-000000000000}"/>
          </ac:spMkLst>
        </pc:spChg>
        <pc:grpChg chg="add mod">
          <ac:chgData name="Paul Bloemers" userId="fe3832ff3b233e04" providerId="LiveId" clId="{50BF390D-65AC-4508-955D-531893189D78}" dt="2023-09-09T18:19:26.027" v="2634" actId="164"/>
          <ac:grpSpMkLst>
            <pc:docMk/>
            <pc:sldMk cId="3814589221" sldId="264"/>
            <ac:grpSpMk id="11" creationId="{4BFF68A1-952B-3F85-4561-937AE07B62F5}"/>
          </ac:grpSpMkLst>
        </pc:grpChg>
        <pc:cxnChg chg="mod">
          <ac:chgData name="Paul Bloemers" userId="fe3832ff3b233e04" providerId="LiveId" clId="{50BF390D-65AC-4508-955D-531893189D78}" dt="2023-09-09T18:19:26.027" v="2634" actId="164"/>
          <ac:cxnSpMkLst>
            <pc:docMk/>
            <pc:sldMk cId="3814589221" sldId="264"/>
            <ac:cxnSpMk id="5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8:19:26.027" v="2634" actId="164"/>
          <ac:cxnSpMkLst>
            <pc:docMk/>
            <pc:sldMk cId="3814589221" sldId="264"/>
            <ac:cxnSpMk id="7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8:19:26.027" v="2634" actId="164"/>
          <ac:cxnSpMkLst>
            <pc:docMk/>
            <pc:sldMk cId="3814589221" sldId="264"/>
            <ac:cxnSpMk id="8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8:21:12.711" v="2666" actId="1037"/>
          <ac:cxnSpMkLst>
            <pc:docMk/>
            <pc:sldMk cId="3814589221" sldId="264"/>
            <ac:cxnSpMk id="24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8:15:41.200" v="2566" actId="1582"/>
          <ac:cxnSpMkLst>
            <pc:docMk/>
            <pc:sldMk cId="3814589221" sldId="264"/>
            <ac:cxnSpMk id="31" creationId="{00000000-0000-0000-0000-000000000000}"/>
          </ac:cxnSpMkLst>
        </pc:cxnChg>
      </pc:sldChg>
      <pc:sldChg chg="addSp delSp modSp mod">
        <pc:chgData name="Paul Bloemers" userId="fe3832ff3b233e04" providerId="LiveId" clId="{50BF390D-65AC-4508-955D-531893189D78}" dt="2023-09-09T20:26:48.478" v="3391" actId="478"/>
        <pc:sldMkLst>
          <pc:docMk/>
          <pc:sldMk cId="2245497466" sldId="266"/>
        </pc:sldMkLst>
        <pc:spChg chg="mod">
          <ac:chgData name="Paul Bloemers" userId="fe3832ff3b233e04" providerId="LiveId" clId="{50BF390D-65AC-4508-955D-531893189D78}" dt="2023-09-09T17:01:08.594" v="2065" actId="207"/>
          <ac:spMkLst>
            <pc:docMk/>
            <pc:sldMk cId="2245497466" sldId="266"/>
            <ac:spMk id="2" creationId="{039DE702-6F7B-43D6-BDB7-EA4199480B59}"/>
          </ac:spMkLst>
        </pc:spChg>
        <pc:spChg chg="mod">
          <ac:chgData name="Paul Bloemers" userId="fe3832ff3b233e04" providerId="LiveId" clId="{50BF390D-65AC-4508-955D-531893189D78}" dt="2023-09-09T17:02:31.754" v="2078" actId="20577"/>
          <ac:spMkLst>
            <pc:docMk/>
            <pc:sldMk cId="2245497466" sldId="266"/>
            <ac:spMk id="26" creationId="{B19F3C3D-8DA6-4D99-BE44-9F8D0C7B55A1}"/>
          </ac:spMkLst>
        </pc:spChg>
        <pc:picChg chg="add del mod">
          <ac:chgData name="Paul Bloemers" userId="fe3832ff3b233e04" providerId="LiveId" clId="{50BF390D-65AC-4508-955D-531893189D78}" dt="2023-09-09T20:26:48.478" v="3391" actId="478"/>
          <ac:picMkLst>
            <pc:docMk/>
            <pc:sldMk cId="2245497466" sldId="266"/>
            <ac:picMk id="1026" creationId="{2AF605BF-CDF8-550D-0067-37DB348E2D2F}"/>
          </ac:picMkLst>
        </pc:picChg>
        <pc:cxnChg chg="mod">
          <ac:chgData name="Paul Bloemers" userId="fe3832ff3b233e04" providerId="LiveId" clId="{50BF390D-65AC-4508-955D-531893189D78}" dt="2023-09-09T17:01:47.313" v="2067" actId="1582"/>
          <ac:cxnSpMkLst>
            <pc:docMk/>
            <pc:sldMk cId="2245497466" sldId="266"/>
            <ac:cxnSpMk id="11" creationId="{1D064895-8599-440C-89E3-7681CB9CAE46}"/>
          </ac:cxnSpMkLst>
        </pc:cxnChg>
        <pc:cxnChg chg="mod">
          <ac:chgData name="Paul Bloemers" userId="fe3832ff3b233e04" providerId="LiveId" clId="{50BF390D-65AC-4508-955D-531893189D78}" dt="2023-09-09T17:01:53.252" v="2068" actId="1582"/>
          <ac:cxnSpMkLst>
            <pc:docMk/>
            <pc:sldMk cId="2245497466" sldId="266"/>
            <ac:cxnSpMk id="12" creationId="{CE7BBA89-B006-464F-901E-BD4EBA066645}"/>
          </ac:cxnSpMkLst>
        </pc:cxnChg>
        <pc:cxnChg chg="mod">
          <ac:chgData name="Paul Bloemers" userId="fe3832ff3b233e04" providerId="LiveId" clId="{50BF390D-65AC-4508-955D-531893189D78}" dt="2023-09-09T17:01:59.293" v="2069" actId="1582"/>
          <ac:cxnSpMkLst>
            <pc:docMk/>
            <pc:sldMk cId="2245497466" sldId="266"/>
            <ac:cxnSpMk id="13" creationId="{2F24018D-BC41-444F-9680-52445C9F9391}"/>
          </ac:cxnSpMkLst>
        </pc:cxnChg>
        <pc:cxnChg chg="mod">
          <ac:chgData name="Paul Bloemers" userId="fe3832ff3b233e04" providerId="LiveId" clId="{50BF390D-65AC-4508-955D-531893189D78}" dt="2023-09-09T17:02:06.483" v="2070" actId="1582"/>
          <ac:cxnSpMkLst>
            <pc:docMk/>
            <pc:sldMk cId="2245497466" sldId="266"/>
            <ac:cxnSpMk id="14" creationId="{CFF86C08-D36A-4B6B-B418-A6BCB084294E}"/>
          </ac:cxnSpMkLst>
        </pc:cxnChg>
      </pc:sldChg>
      <pc:sldChg chg="modSp del">
        <pc:chgData name="Paul Bloemers" userId="fe3832ff3b233e04" providerId="LiveId" clId="{50BF390D-65AC-4508-955D-531893189D78}" dt="2023-09-09T14:37:56.137" v="1359" actId="2696"/>
        <pc:sldMkLst>
          <pc:docMk/>
          <pc:sldMk cId="3258125636" sldId="269"/>
        </pc:sldMkLst>
        <pc:spChg chg="mod">
          <ac:chgData name="Paul Bloemers" userId="fe3832ff3b233e04" providerId="LiveId" clId="{50BF390D-65AC-4508-955D-531893189D78}" dt="2023-09-09T12:53:40.280" v="1"/>
          <ac:spMkLst>
            <pc:docMk/>
            <pc:sldMk cId="3258125636" sldId="269"/>
            <ac:spMk id="2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2:53:40.280" v="1"/>
          <ac:spMkLst>
            <pc:docMk/>
            <pc:sldMk cId="3258125636" sldId="269"/>
            <ac:spMk id="3" creationId="{00000000-0000-0000-0000-000000000000}"/>
          </ac:spMkLst>
        </pc:spChg>
      </pc:sldChg>
      <pc:sldChg chg="modSp">
        <pc:chgData name="Paul Bloemers" userId="fe3832ff3b233e04" providerId="LiveId" clId="{50BF390D-65AC-4508-955D-531893189D78}" dt="2023-09-09T12:53:40.280" v="1"/>
        <pc:sldMkLst>
          <pc:docMk/>
          <pc:sldMk cId="1751932458" sldId="270"/>
        </pc:sldMkLst>
        <pc:spChg chg="mod">
          <ac:chgData name="Paul Bloemers" userId="fe3832ff3b233e04" providerId="LiveId" clId="{50BF390D-65AC-4508-955D-531893189D78}" dt="2023-09-09T12:53:40.280" v="1"/>
          <ac:spMkLst>
            <pc:docMk/>
            <pc:sldMk cId="1751932458" sldId="270"/>
            <ac:spMk id="4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2:53:40.280" v="1"/>
          <ac:spMkLst>
            <pc:docMk/>
            <pc:sldMk cId="1751932458" sldId="270"/>
            <ac:spMk id="5" creationId="{00000000-0000-0000-0000-000000000000}"/>
          </ac:spMkLst>
        </pc:spChg>
      </pc:sldChg>
      <pc:sldChg chg="modSp">
        <pc:chgData name="Paul Bloemers" userId="fe3832ff3b233e04" providerId="LiveId" clId="{50BF390D-65AC-4508-955D-531893189D78}" dt="2023-09-09T12:53:40.280" v="1"/>
        <pc:sldMkLst>
          <pc:docMk/>
          <pc:sldMk cId="1265543039" sldId="271"/>
        </pc:sldMkLst>
        <pc:spChg chg="mod">
          <ac:chgData name="Paul Bloemers" userId="fe3832ff3b233e04" providerId="LiveId" clId="{50BF390D-65AC-4508-955D-531893189D78}" dt="2023-09-09T12:53:40.280" v="1"/>
          <ac:spMkLst>
            <pc:docMk/>
            <pc:sldMk cId="1265543039" sldId="271"/>
            <ac:spMk id="4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2:53:40.280" v="1"/>
          <ac:spMkLst>
            <pc:docMk/>
            <pc:sldMk cId="1265543039" sldId="271"/>
            <ac:spMk id="5" creationId="{00000000-0000-0000-0000-000000000000}"/>
          </ac:spMkLst>
        </pc:spChg>
      </pc:sldChg>
      <pc:sldChg chg="modSp mod">
        <pc:chgData name="Paul Bloemers" userId="fe3832ff3b233e04" providerId="LiveId" clId="{50BF390D-65AC-4508-955D-531893189D78}" dt="2023-09-09T15:55:37.225" v="1750" actId="1038"/>
        <pc:sldMkLst>
          <pc:docMk/>
          <pc:sldMk cId="2551039124" sldId="272"/>
        </pc:sldMkLst>
        <pc:spChg chg="mod">
          <ac:chgData name="Paul Bloemers" userId="fe3832ff3b233e04" providerId="LiveId" clId="{50BF390D-65AC-4508-955D-531893189D78}" dt="2023-09-09T15:33:27.236" v="1679" actId="207"/>
          <ac:spMkLst>
            <pc:docMk/>
            <pc:sldMk cId="2551039124" sldId="272"/>
            <ac:spMk id="2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5:53:17.900" v="1688" actId="1035"/>
          <ac:spMkLst>
            <pc:docMk/>
            <pc:sldMk cId="2551039124" sldId="272"/>
            <ac:spMk id="5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5:53:17.900" v="1688" actId="1035"/>
          <ac:spMkLst>
            <pc:docMk/>
            <pc:sldMk cId="2551039124" sldId="272"/>
            <ac:spMk id="6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5:53:17.900" v="1688" actId="1035"/>
          <ac:spMkLst>
            <pc:docMk/>
            <pc:sldMk cId="2551039124" sldId="272"/>
            <ac:spMk id="8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5:55:37.225" v="1750" actId="1038"/>
          <ac:spMkLst>
            <pc:docMk/>
            <pc:sldMk cId="2551039124" sldId="272"/>
            <ac:spMk id="9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5:55:03.532" v="1729" actId="207"/>
          <ac:spMkLst>
            <pc:docMk/>
            <pc:sldMk cId="2551039124" sldId="272"/>
            <ac:spMk id="10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5:53:17.900" v="1688" actId="1035"/>
          <ac:spMkLst>
            <pc:docMk/>
            <pc:sldMk cId="2551039124" sldId="272"/>
            <ac:spMk id="12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5:53:17.900" v="1688" actId="1035"/>
          <ac:spMkLst>
            <pc:docMk/>
            <pc:sldMk cId="2551039124" sldId="272"/>
            <ac:spMk id="16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5:53:17.900" v="1688" actId="1035"/>
          <ac:spMkLst>
            <pc:docMk/>
            <pc:sldMk cId="2551039124" sldId="272"/>
            <ac:spMk id="17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5:53:44.522" v="1722" actId="1035"/>
          <ac:spMkLst>
            <pc:docMk/>
            <pc:sldMk cId="2551039124" sldId="272"/>
            <ac:spMk id="18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5:53:44.522" v="1722" actId="1035"/>
          <ac:spMkLst>
            <pc:docMk/>
            <pc:sldMk cId="2551039124" sldId="272"/>
            <ac:spMk id="19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5:53:44.522" v="1722" actId="1035"/>
          <ac:spMkLst>
            <pc:docMk/>
            <pc:sldMk cId="2551039124" sldId="272"/>
            <ac:spMk id="20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5:54:15.725" v="1726" actId="552"/>
          <ac:spMkLst>
            <pc:docMk/>
            <pc:sldMk cId="2551039124" sldId="272"/>
            <ac:spMk id="21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5:54:15.725" v="1726" actId="552"/>
          <ac:spMkLst>
            <pc:docMk/>
            <pc:sldMk cId="2551039124" sldId="272"/>
            <ac:spMk id="22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5:53:57.936" v="1724" actId="1035"/>
          <ac:spMkLst>
            <pc:docMk/>
            <pc:sldMk cId="2551039124" sldId="272"/>
            <ac:spMk id="23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5:53:57.936" v="1724" actId="1035"/>
          <ac:spMkLst>
            <pc:docMk/>
            <pc:sldMk cId="2551039124" sldId="272"/>
            <ac:spMk id="24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5:53:57.936" v="1724" actId="1035"/>
          <ac:spMkLst>
            <pc:docMk/>
            <pc:sldMk cId="2551039124" sldId="272"/>
            <ac:spMk id="26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5:54:28.157" v="1727" actId="1076"/>
          <ac:spMkLst>
            <pc:docMk/>
            <pc:sldMk cId="2551039124" sldId="272"/>
            <ac:spMk id="27" creationId="{00000000-0000-0000-0000-000000000000}"/>
          </ac:spMkLst>
        </pc:spChg>
        <pc:cxnChg chg="mod">
          <ac:chgData name="Paul Bloemers" userId="fe3832ff3b233e04" providerId="LiveId" clId="{50BF390D-65AC-4508-955D-531893189D78}" dt="2023-09-09T15:53:17.900" v="1688" actId="1035"/>
          <ac:cxnSpMkLst>
            <pc:docMk/>
            <pc:sldMk cId="2551039124" sldId="272"/>
            <ac:cxnSpMk id="7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5:55:37.225" v="1750" actId="1038"/>
          <ac:cxnSpMkLst>
            <pc:docMk/>
            <pc:sldMk cId="2551039124" sldId="272"/>
            <ac:cxnSpMk id="11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5:53:57.936" v="1724" actId="1035"/>
          <ac:cxnSpMkLst>
            <pc:docMk/>
            <pc:sldMk cId="2551039124" sldId="272"/>
            <ac:cxnSpMk id="25" creationId="{00000000-0000-0000-0000-000000000000}"/>
          </ac:cxnSpMkLst>
        </pc:cxnChg>
      </pc:sldChg>
      <pc:sldChg chg="addSp delSp modSp mod">
        <pc:chgData name="Paul Bloemers" userId="fe3832ff3b233e04" providerId="LiveId" clId="{50BF390D-65AC-4508-955D-531893189D78}" dt="2023-09-09T14:42:06.977" v="1377" actId="1076"/>
        <pc:sldMkLst>
          <pc:docMk/>
          <pc:sldMk cId="3270996759" sldId="273"/>
        </pc:sldMkLst>
        <pc:spChg chg="mod">
          <ac:chgData name="Paul Bloemers" userId="fe3832ff3b233e04" providerId="LiveId" clId="{50BF390D-65AC-4508-955D-531893189D78}" dt="2023-09-09T12:53:40.280" v="1"/>
          <ac:spMkLst>
            <pc:docMk/>
            <pc:sldMk cId="3270996759" sldId="273"/>
            <ac:spMk id="2" creationId="{00000000-0000-0000-0000-000000000000}"/>
          </ac:spMkLst>
        </pc:spChg>
        <pc:spChg chg="add del">
          <ac:chgData name="Paul Bloemers" userId="fe3832ff3b233e04" providerId="LiveId" clId="{50BF390D-65AC-4508-955D-531893189D78}" dt="2023-09-09T14:38:36.306" v="1362" actId="478"/>
          <ac:spMkLst>
            <pc:docMk/>
            <pc:sldMk cId="3270996759" sldId="273"/>
            <ac:spMk id="3" creationId="{00000000-0000-0000-0000-000000000000}"/>
          </ac:spMkLst>
        </pc:spChg>
        <pc:spChg chg="add del mod">
          <ac:chgData name="Paul Bloemers" userId="fe3832ff3b233e04" providerId="LiveId" clId="{50BF390D-65AC-4508-955D-531893189D78}" dt="2023-09-09T14:38:31.105" v="1361" actId="478"/>
          <ac:spMkLst>
            <pc:docMk/>
            <pc:sldMk cId="3270996759" sldId="273"/>
            <ac:spMk id="5" creationId="{CFE7F863-CE1F-E903-153D-5B3688548FE6}"/>
          </ac:spMkLst>
        </pc:spChg>
        <pc:spChg chg="add del mod">
          <ac:chgData name="Paul Bloemers" userId="fe3832ff3b233e04" providerId="LiveId" clId="{50BF390D-65AC-4508-955D-531893189D78}" dt="2023-09-09T14:38:42.884" v="1363" actId="478"/>
          <ac:spMkLst>
            <pc:docMk/>
            <pc:sldMk cId="3270996759" sldId="273"/>
            <ac:spMk id="7" creationId="{91E2A0AA-CB53-7CBD-9B77-5B19132A827B}"/>
          </ac:spMkLst>
        </pc:spChg>
        <pc:spChg chg="mod">
          <ac:chgData name="Paul Bloemers" userId="fe3832ff3b233e04" providerId="LiveId" clId="{50BF390D-65AC-4508-955D-531893189D78}" dt="2023-09-09T14:39:04.217" v="1364" actId="1076"/>
          <ac:spMkLst>
            <pc:docMk/>
            <pc:sldMk cId="3270996759" sldId="273"/>
            <ac:spMk id="8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39:04.217" v="1364" actId="1076"/>
          <ac:spMkLst>
            <pc:docMk/>
            <pc:sldMk cId="3270996759" sldId="273"/>
            <ac:spMk id="9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39:04.217" v="1364" actId="1076"/>
          <ac:spMkLst>
            <pc:docMk/>
            <pc:sldMk cId="3270996759" sldId="273"/>
            <ac:spMk id="11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39:04.217" v="1364" actId="1076"/>
          <ac:spMkLst>
            <pc:docMk/>
            <pc:sldMk cId="3270996759" sldId="273"/>
            <ac:spMk id="12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39:04.217" v="1364" actId="1076"/>
          <ac:spMkLst>
            <pc:docMk/>
            <pc:sldMk cId="3270996759" sldId="273"/>
            <ac:spMk id="14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39:04.217" v="1364" actId="1076"/>
          <ac:spMkLst>
            <pc:docMk/>
            <pc:sldMk cId="3270996759" sldId="273"/>
            <ac:spMk id="15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39:04.217" v="1364" actId="1076"/>
          <ac:spMkLst>
            <pc:docMk/>
            <pc:sldMk cId="3270996759" sldId="273"/>
            <ac:spMk id="16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39:04.217" v="1364" actId="1076"/>
          <ac:spMkLst>
            <pc:docMk/>
            <pc:sldMk cId="3270996759" sldId="273"/>
            <ac:spMk id="17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39:04.217" v="1364" actId="1076"/>
          <ac:spMkLst>
            <pc:docMk/>
            <pc:sldMk cId="3270996759" sldId="273"/>
            <ac:spMk id="18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39:04.217" v="1364" actId="1076"/>
          <ac:spMkLst>
            <pc:docMk/>
            <pc:sldMk cId="3270996759" sldId="273"/>
            <ac:spMk id="19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39:04.217" v="1364" actId="1076"/>
          <ac:spMkLst>
            <pc:docMk/>
            <pc:sldMk cId="3270996759" sldId="273"/>
            <ac:spMk id="22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39:04.217" v="1364" actId="1076"/>
          <ac:spMkLst>
            <pc:docMk/>
            <pc:sldMk cId="3270996759" sldId="273"/>
            <ac:spMk id="23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39:04.217" v="1364" actId="1076"/>
          <ac:spMkLst>
            <pc:docMk/>
            <pc:sldMk cId="3270996759" sldId="273"/>
            <ac:spMk id="24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39:04.217" v="1364" actId="1076"/>
          <ac:spMkLst>
            <pc:docMk/>
            <pc:sldMk cId="3270996759" sldId="273"/>
            <ac:spMk id="25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39:04.217" v="1364" actId="1076"/>
          <ac:spMkLst>
            <pc:docMk/>
            <pc:sldMk cId="3270996759" sldId="273"/>
            <ac:spMk id="26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39:04.217" v="1364" actId="1076"/>
          <ac:spMkLst>
            <pc:docMk/>
            <pc:sldMk cId="3270996759" sldId="273"/>
            <ac:spMk id="27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39:04.217" v="1364" actId="1076"/>
          <ac:spMkLst>
            <pc:docMk/>
            <pc:sldMk cId="3270996759" sldId="273"/>
            <ac:spMk id="28" creationId="{00000000-0000-0000-0000-000000000000}"/>
          </ac:spMkLst>
        </pc:spChg>
        <pc:picChg chg="add del mod">
          <ac:chgData name="Paul Bloemers" userId="fe3832ff3b233e04" providerId="LiveId" clId="{50BF390D-65AC-4508-955D-531893189D78}" dt="2023-09-09T14:40:58.255" v="1371" actId="478"/>
          <ac:picMkLst>
            <pc:docMk/>
            <pc:sldMk cId="3270996759" sldId="273"/>
            <ac:picMk id="29" creationId="{A39E3E3C-37AA-97B1-AE78-ADBC9ACD48BE}"/>
          </ac:picMkLst>
        </pc:picChg>
        <pc:picChg chg="add mod">
          <ac:chgData name="Paul Bloemers" userId="fe3832ff3b233e04" providerId="LiveId" clId="{50BF390D-65AC-4508-955D-531893189D78}" dt="2023-09-09T14:42:06.977" v="1377" actId="1076"/>
          <ac:picMkLst>
            <pc:docMk/>
            <pc:sldMk cId="3270996759" sldId="273"/>
            <ac:picMk id="31" creationId="{D8B568CA-A3C2-32C8-70EA-0971110668CE}"/>
          </ac:picMkLst>
        </pc:picChg>
        <pc:cxnChg chg="mod">
          <ac:chgData name="Paul Bloemers" userId="fe3832ff3b233e04" providerId="LiveId" clId="{50BF390D-65AC-4508-955D-531893189D78}" dt="2023-09-09T14:39:04.217" v="1364" actId="1076"/>
          <ac:cxnSpMkLst>
            <pc:docMk/>
            <pc:sldMk cId="3270996759" sldId="273"/>
            <ac:cxnSpMk id="13" creationId="{00000000-0000-0000-0000-000000000000}"/>
          </ac:cxnSpMkLst>
        </pc:cxnChg>
      </pc:sldChg>
      <pc:sldChg chg="addSp delSp modSp mod modClrScheme modAnim chgLayout">
        <pc:chgData name="Paul Bloemers" userId="fe3832ff3b233e04" providerId="LiveId" clId="{50BF390D-65AC-4508-955D-531893189D78}" dt="2023-09-09T15:59:41.769" v="1786" actId="1076"/>
        <pc:sldMkLst>
          <pc:docMk/>
          <pc:sldMk cId="4164737053" sldId="274"/>
        </pc:sldMkLst>
        <pc:spChg chg="del mod ord">
          <ac:chgData name="Paul Bloemers" userId="fe3832ff3b233e04" providerId="LiveId" clId="{50BF390D-65AC-4508-955D-531893189D78}" dt="2023-09-09T15:56:24.077" v="1752" actId="478"/>
          <ac:spMkLst>
            <pc:docMk/>
            <pc:sldMk cId="4164737053" sldId="274"/>
            <ac:spMk id="2" creationId="{00000000-0000-0000-0000-000000000000}"/>
          </ac:spMkLst>
        </pc:spChg>
        <pc:spChg chg="del mod">
          <ac:chgData name="Paul Bloemers" userId="fe3832ff3b233e04" providerId="LiveId" clId="{50BF390D-65AC-4508-955D-531893189D78}" dt="2023-09-09T15:56:42.903" v="1754" actId="478"/>
          <ac:spMkLst>
            <pc:docMk/>
            <pc:sldMk cId="4164737053" sldId="274"/>
            <ac:spMk id="3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5:56:36.135" v="1753" actId="207"/>
          <ac:spMkLst>
            <pc:docMk/>
            <pc:sldMk cId="4164737053" sldId="274"/>
            <ac:spMk id="17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5:56:36.135" v="1753" actId="207"/>
          <ac:spMkLst>
            <pc:docMk/>
            <pc:sldMk cId="4164737053" sldId="274"/>
            <ac:spMk id="18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5:56:36.135" v="1753" actId="207"/>
          <ac:spMkLst>
            <pc:docMk/>
            <pc:sldMk cId="4164737053" sldId="274"/>
            <ac:spMk id="19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5:56:36.135" v="1753" actId="207"/>
          <ac:spMkLst>
            <pc:docMk/>
            <pc:sldMk cId="4164737053" sldId="274"/>
            <ac:spMk id="20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5:56:36.135" v="1753" actId="207"/>
          <ac:spMkLst>
            <pc:docMk/>
            <pc:sldMk cId="4164737053" sldId="274"/>
            <ac:spMk id="21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5:56:36.135" v="1753" actId="207"/>
          <ac:spMkLst>
            <pc:docMk/>
            <pc:sldMk cId="4164737053" sldId="274"/>
            <ac:spMk id="22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5:56:36.135" v="1753" actId="207"/>
          <ac:spMkLst>
            <pc:docMk/>
            <pc:sldMk cId="4164737053" sldId="274"/>
            <ac:spMk id="23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5:56:36.135" v="1753" actId="207"/>
          <ac:spMkLst>
            <pc:docMk/>
            <pc:sldMk cId="4164737053" sldId="274"/>
            <ac:spMk id="24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5:56:36.135" v="1753" actId="207"/>
          <ac:spMkLst>
            <pc:docMk/>
            <pc:sldMk cId="4164737053" sldId="274"/>
            <ac:spMk id="25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5:56:36.135" v="1753" actId="207"/>
          <ac:spMkLst>
            <pc:docMk/>
            <pc:sldMk cId="4164737053" sldId="274"/>
            <ac:spMk id="26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5:56:36.135" v="1753" actId="207"/>
          <ac:spMkLst>
            <pc:docMk/>
            <pc:sldMk cId="4164737053" sldId="274"/>
            <ac:spMk id="27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5:56:36.135" v="1753" actId="207"/>
          <ac:spMkLst>
            <pc:docMk/>
            <pc:sldMk cId="4164737053" sldId="274"/>
            <ac:spMk id="28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5:56:52.008" v="1755" actId="1076"/>
          <ac:spMkLst>
            <pc:docMk/>
            <pc:sldMk cId="4164737053" sldId="274"/>
            <ac:spMk id="30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5:57:05.900" v="1756" actId="1076"/>
          <ac:spMkLst>
            <pc:docMk/>
            <pc:sldMk cId="4164737053" sldId="274"/>
            <ac:spMk id="31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5:57:05.900" v="1756" actId="1076"/>
          <ac:spMkLst>
            <pc:docMk/>
            <pc:sldMk cId="4164737053" sldId="274"/>
            <ac:spMk id="32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5:57:05.900" v="1756" actId="1076"/>
          <ac:spMkLst>
            <pc:docMk/>
            <pc:sldMk cId="4164737053" sldId="274"/>
            <ac:spMk id="33" creationId="{00000000-0000-0000-0000-000000000000}"/>
          </ac:spMkLst>
        </pc:spChg>
        <pc:spChg chg="add mod">
          <ac:chgData name="Paul Bloemers" userId="fe3832ff3b233e04" providerId="LiveId" clId="{50BF390D-65AC-4508-955D-531893189D78}" dt="2023-09-09T15:59:41.769" v="1786" actId="1076"/>
          <ac:spMkLst>
            <pc:docMk/>
            <pc:sldMk cId="4164737053" sldId="274"/>
            <ac:spMk id="35" creationId="{BAEE2B7C-DD48-AC8B-8BDF-7B99FD68375C}"/>
          </ac:spMkLst>
        </pc:spChg>
        <pc:spChg chg="add mod">
          <ac:chgData name="Paul Bloemers" userId="fe3832ff3b233e04" providerId="LiveId" clId="{50BF390D-65AC-4508-955D-531893189D78}" dt="2023-09-09T15:59:41.769" v="1786" actId="1076"/>
          <ac:spMkLst>
            <pc:docMk/>
            <pc:sldMk cId="4164737053" sldId="274"/>
            <ac:spMk id="36" creationId="{C82FDA89-B4C4-F9C0-5381-EB25C971CC7F}"/>
          </ac:spMkLst>
        </pc:spChg>
        <pc:spChg chg="mod ord">
          <ac:chgData name="Paul Bloemers" userId="fe3832ff3b233e04" providerId="LiveId" clId="{50BF390D-65AC-4508-955D-531893189D78}" dt="2023-09-09T15:57:44.211" v="1760" actId="14100"/>
          <ac:spMkLst>
            <pc:docMk/>
            <pc:sldMk cId="4164737053" sldId="274"/>
            <ac:spMk id="37" creationId="{00000000-0000-0000-0000-000000000000}"/>
          </ac:spMkLst>
        </pc:spChg>
        <pc:spChg chg="add mod">
          <ac:chgData name="Paul Bloemers" userId="fe3832ff3b233e04" providerId="LiveId" clId="{50BF390D-65AC-4508-955D-531893189D78}" dt="2023-09-09T15:59:41.769" v="1786" actId="1076"/>
          <ac:spMkLst>
            <pc:docMk/>
            <pc:sldMk cId="4164737053" sldId="274"/>
            <ac:spMk id="38" creationId="{F5844456-E4B4-C392-1746-B326041C5ADB}"/>
          </ac:spMkLst>
        </pc:spChg>
        <pc:spChg chg="mod">
          <ac:chgData name="Paul Bloemers" userId="fe3832ff3b233e04" providerId="LiveId" clId="{50BF390D-65AC-4508-955D-531893189D78}" dt="2023-09-09T15:58:12.799" v="1762" actId="1076"/>
          <ac:spMkLst>
            <pc:docMk/>
            <pc:sldMk cId="4164737053" sldId="274"/>
            <ac:spMk id="39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5:58:12.799" v="1762" actId="1076"/>
          <ac:spMkLst>
            <pc:docMk/>
            <pc:sldMk cId="4164737053" sldId="274"/>
            <ac:spMk id="40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5:58:21.584" v="1763" actId="1076"/>
          <ac:spMkLst>
            <pc:docMk/>
            <pc:sldMk cId="4164737053" sldId="274"/>
            <ac:spMk id="42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5:58:21.584" v="1763" actId="1076"/>
          <ac:spMkLst>
            <pc:docMk/>
            <pc:sldMk cId="4164737053" sldId="274"/>
            <ac:spMk id="43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5:58:33.090" v="1765" actId="1076"/>
          <ac:spMkLst>
            <pc:docMk/>
            <pc:sldMk cId="4164737053" sldId="274"/>
            <ac:spMk id="44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5:58:33.090" v="1765" actId="1076"/>
          <ac:spMkLst>
            <pc:docMk/>
            <pc:sldMk cId="4164737053" sldId="274"/>
            <ac:spMk id="45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5:58:33.090" v="1765" actId="1076"/>
          <ac:spMkLst>
            <pc:docMk/>
            <pc:sldMk cId="4164737053" sldId="274"/>
            <ac:spMk id="47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5:58:40.082" v="1766" actId="1076"/>
          <ac:spMkLst>
            <pc:docMk/>
            <pc:sldMk cId="4164737053" sldId="274"/>
            <ac:spMk id="48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5:58:12.799" v="1762" actId="1076"/>
          <ac:spMkLst>
            <pc:docMk/>
            <pc:sldMk cId="4164737053" sldId="274"/>
            <ac:spMk id="49" creationId="{00000000-0000-0000-0000-000000000000}"/>
          </ac:spMkLst>
        </pc:spChg>
        <pc:grpChg chg="mod">
          <ac:chgData name="Paul Bloemers" userId="fe3832ff3b233e04" providerId="LiveId" clId="{50BF390D-65AC-4508-955D-531893189D78}" dt="2023-09-09T15:57:05.900" v="1756" actId="1076"/>
          <ac:grpSpMkLst>
            <pc:docMk/>
            <pc:sldMk cId="4164737053" sldId="274"/>
            <ac:grpSpMk id="4" creationId="{00000000-0000-0000-0000-000000000000}"/>
          </ac:grpSpMkLst>
        </pc:grpChg>
        <pc:picChg chg="add mod">
          <ac:chgData name="Paul Bloemers" userId="fe3832ff3b233e04" providerId="LiveId" clId="{50BF390D-65AC-4508-955D-531893189D78}" dt="2023-09-09T15:59:41.769" v="1786" actId="1076"/>
          <ac:picMkLst>
            <pc:docMk/>
            <pc:sldMk cId="4164737053" sldId="274"/>
            <ac:picMk id="34" creationId="{5011DAE6-E689-B94A-CEF4-E9BFA8C7CF35}"/>
          </ac:picMkLst>
        </pc:picChg>
        <pc:cxnChg chg="mod">
          <ac:chgData name="Paul Bloemers" userId="fe3832ff3b233e04" providerId="LiveId" clId="{50BF390D-65AC-4508-955D-531893189D78}" dt="2023-09-09T15:56:36.135" v="1753" actId="207"/>
          <ac:cxnSpMkLst>
            <pc:docMk/>
            <pc:sldMk cId="4164737053" sldId="274"/>
            <ac:cxnSpMk id="5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5:56:36.135" v="1753" actId="207"/>
          <ac:cxnSpMkLst>
            <pc:docMk/>
            <pc:sldMk cId="4164737053" sldId="274"/>
            <ac:cxnSpMk id="6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5:56:36.135" v="1753" actId="207"/>
          <ac:cxnSpMkLst>
            <pc:docMk/>
            <pc:sldMk cId="4164737053" sldId="274"/>
            <ac:cxnSpMk id="7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5:56:36.135" v="1753" actId="207"/>
          <ac:cxnSpMkLst>
            <pc:docMk/>
            <pc:sldMk cId="4164737053" sldId="274"/>
            <ac:cxnSpMk id="8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5:56:36.135" v="1753" actId="207"/>
          <ac:cxnSpMkLst>
            <pc:docMk/>
            <pc:sldMk cId="4164737053" sldId="274"/>
            <ac:cxnSpMk id="9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5:56:36.135" v="1753" actId="207"/>
          <ac:cxnSpMkLst>
            <pc:docMk/>
            <pc:sldMk cId="4164737053" sldId="274"/>
            <ac:cxnSpMk id="10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5:56:36.135" v="1753" actId="207"/>
          <ac:cxnSpMkLst>
            <pc:docMk/>
            <pc:sldMk cId="4164737053" sldId="274"/>
            <ac:cxnSpMk id="11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5:56:36.135" v="1753" actId="207"/>
          <ac:cxnSpMkLst>
            <pc:docMk/>
            <pc:sldMk cId="4164737053" sldId="274"/>
            <ac:cxnSpMk id="12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5:56:36.135" v="1753" actId="207"/>
          <ac:cxnSpMkLst>
            <pc:docMk/>
            <pc:sldMk cId="4164737053" sldId="274"/>
            <ac:cxnSpMk id="13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5:56:36.135" v="1753" actId="207"/>
          <ac:cxnSpMkLst>
            <pc:docMk/>
            <pc:sldMk cId="4164737053" sldId="274"/>
            <ac:cxnSpMk id="14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5:56:36.135" v="1753" actId="207"/>
          <ac:cxnSpMkLst>
            <pc:docMk/>
            <pc:sldMk cId="4164737053" sldId="274"/>
            <ac:cxnSpMk id="15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5:56:36.135" v="1753" actId="207"/>
          <ac:cxnSpMkLst>
            <pc:docMk/>
            <pc:sldMk cId="4164737053" sldId="274"/>
            <ac:cxnSpMk id="16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5:56:36.135" v="1753" actId="207"/>
          <ac:cxnSpMkLst>
            <pc:docMk/>
            <pc:sldMk cId="4164737053" sldId="274"/>
            <ac:cxnSpMk id="29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5:58:12.799" v="1762" actId="1076"/>
          <ac:cxnSpMkLst>
            <pc:docMk/>
            <pc:sldMk cId="4164737053" sldId="274"/>
            <ac:cxnSpMk id="41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5:58:33.090" v="1765" actId="1076"/>
          <ac:cxnSpMkLst>
            <pc:docMk/>
            <pc:sldMk cId="4164737053" sldId="274"/>
            <ac:cxnSpMk id="46" creationId="{00000000-0000-0000-0000-000000000000}"/>
          </ac:cxnSpMkLst>
        </pc:cxnChg>
      </pc:sldChg>
      <pc:sldChg chg="modSp del">
        <pc:chgData name="Paul Bloemers" userId="fe3832ff3b233e04" providerId="LiveId" clId="{50BF390D-65AC-4508-955D-531893189D78}" dt="2023-09-09T16:52:38.805" v="2017" actId="2696"/>
        <pc:sldMkLst>
          <pc:docMk/>
          <pc:sldMk cId="1646891816" sldId="275"/>
        </pc:sldMkLst>
        <pc:spChg chg="mod">
          <ac:chgData name="Paul Bloemers" userId="fe3832ff3b233e04" providerId="LiveId" clId="{50BF390D-65AC-4508-955D-531893189D78}" dt="2023-09-09T16:48:58.693" v="1926" actId="207"/>
          <ac:spMkLst>
            <pc:docMk/>
            <pc:sldMk cId="1646891816" sldId="275"/>
            <ac:spMk id="2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48:58.693" v="1926" actId="207"/>
          <ac:spMkLst>
            <pc:docMk/>
            <pc:sldMk cId="1646891816" sldId="275"/>
            <ac:spMk id="3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48:58.693" v="1926" actId="207"/>
          <ac:spMkLst>
            <pc:docMk/>
            <pc:sldMk cId="1646891816" sldId="275"/>
            <ac:spMk id="17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48:58.693" v="1926" actId="207"/>
          <ac:spMkLst>
            <pc:docMk/>
            <pc:sldMk cId="1646891816" sldId="275"/>
            <ac:spMk id="18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48:58.693" v="1926" actId="207"/>
          <ac:spMkLst>
            <pc:docMk/>
            <pc:sldMk cId="1646891816" sldId="275"/>
            <ac:spMk id="19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48:58.693" v="1926" actId="207"/>
          <ac:spMkLst>
            <pc:docMk/>
            <pc:sldMk cId="1646891816" sldId="275"/>
            <ac:spMk id="20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48:58.693" v="1926" actId="207"/>
          <ac:spMkLst>
            <pc:docMk/>
            <pc:sldMk cId="1646891816" sldId="275"/>
            <ac:spMk id="21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48:58.693" v="1926" actId="207"/>
          <ac:spMkLst>
            <pc:docMk/>
            <pc:sldMk cId="1646891816" sldId="275"/>
            <ac:spMk id="22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48:58.693" v="1926" actId="207"/>
          <ac:spMkLst>
            <pc:docMk/>
            <pc:sldMk cId="1646891816" sldId="275"/>
            <ac:spMk id="23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48:58.693" v="1926" actId="207"/>
          <ac:spMkLst>
            <pc:docMk/>
            <pc:sldMk cId="1646891816" sldId="275"/>
            <ac:spMk id="24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48:58.693" v="1926" actId="207"/>
          <ac:spMkLst>
            <pc:docMk/>
            <pc:sldMk cId="1646891816" sldId="275"/>
            <ac:spMk id="25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48:58.693" v="1926" actId="207"/>
          <ac:spMkLst>
            <pc:docMk/>
            <pc:sldMk cId="1646891816" sldId="275"/>
            <ac:spMk id="26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48:58.693" v="1926" actId="207"/>
          <ac:spMkLst>
            <pc:docMk/>
            <pc:sldMk cId="1646891816" sldId="275"/>
            <ac:spMk id="27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48:58.693" v="1926" actId="207"/>
          <ac:spMkLst>
            <pc:docMk/>
            <pc:sldMk cId="1646891816" sldId="275"/>
            <ac:spMk id="28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48:58.693" v="1926" actId="207"/>
          <ac:spMkLst>
            <pc:docMk/>
            <pc:sldMk cId="1646891816" sldId="275"/>
            <ac:spMk id="30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48:58.693" v="1926" actId="207"/>
          <ac:spMkLst>
            <pc:docMk/>
            <pc:sldMk cId="1646891816" sldId="275"/>
            <ac:spMk id="32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48:58.693" v="1926" actId="207"/>
          <ac:spMkLst>
            <pc:docMk/>
            <pc:sldMk cId="1646891816" sldId="275"/>
            <ac:spMk id="35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48:58.693" v="1926" actId="207"/>
          <ac:spMkLst>
            <pc:docMk/>
            <pc:sldMk cId="1646891816" sldId="275"/>
            <ac:spMk id="36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48:58.693" v="1926" actId="207"/>
          <ac:spMkLst>
            <pc:docMk/>
            <pc:sldMk cId="1646891816" sldId="275"/>
            <ac:spMk id="37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48:58.693" v="1926" actId="207"/>
          <ac:spMkLst>
            <pc:docMk/>
            <pc:sldMk cId="1646891816" sldId="275"/>
            <ac:spMk id="39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48:58.693" v="1926" actId="207"/>
          <ac:spMkLst>
            <pc:docMk/>
            <pc:sldMk cId="1646891816" sldId="275"/>
            <ac:spMk id="40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48:58.693" v="1926" actId="207"/>
          <ac:spMkLst>
            <pc:docMk/>
            <pc:sldMk cId="1646891816" sldId="275"/>
            <ac:spMk id="42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48:58.693" v="1926" actId="207"/>
          <ac:spMkLst>
            <pc:docMk/>
            <pc:sldMk cId="1646891816" sldId="275"/>
            <ac:spMk id="43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48:58.693" v="1926" actId="207"/>
          <ac:spMkLst>
            <pc:docMk/>
            <pc:sldMk cId="1646891816" sldId="275"/>
            <ac:spMk id="44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48:58.693" v="1926" actId="207"/>
          <ac:spMkLst>
            <pc:docMk/>
            <pc:sldMk cId="1646891816" sldId="275"/>
            <ac:spMk id="45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48:58.693" v="1926" actId="207"/>
          <ac:spMkLst>
            <pc:docMk/>
            <pc:sldMk cId="1646891816" sldId="275"/>
            <ac:spMk id="47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48:58.693" v="1926" actId="207"/>
          <ac:spMkLst>
            <pc:docMk/>
            <pc:sldMk cId="1646891816" sldId="275"/>
            <ac:spMk id="48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48:58.693" v="1926" actId="207"/>
          <ac:spMkLst>
            <pc:docMk/>
            <pc:sldMk cId="1646891816" sldId="275"/>
            <ac:spMk id="49" creationId="{00000000-0000-0000-0000-000000000000}"/>
          </ac:spMkLst>
        </pc:spChg>
        <pc:grpChg chg="mod">
          <ac:chgData name="Paul Bloemers" userId="fe3832ff3b233e04" providerId="LiveId" clId="{50BF390D-65AC-4508-955D-531893189D78}" dt="2023-09-09T16:48:58.693" v="1926" actId="207"/>
          <ac:grpSpMkLst>
            <pc:docMk/>
            <pc:sldMk cId="1646891816" sldId="275"/>
            <ac:grpSpMk id="4" creationId="{00000000-0000-0000-0000-000000000000}"/>
          </ac:grpSpMkLst>
        </pc:grpChg>
        <pc:cxnChg chg="mod">
          <ac:chgData name="Paul Bloemers" userId="fe3832ff3b233e04" providerId="LiveId" clId="{50BF390D-65AC-4508-955D-531893189D78}" dt="2023-09-09T16:48:58.693" v="1926" actId="207"/>
          <ac:cxnSpMkLst>
            <pc:docMk/>
            <pc:sldMk cId="1646891816" sldId="275"/>
            <ac:cxnSpMk id="5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6:48:58.693" v="1926" actId="207"/>
          <ac:cxnSpMkLst>
            <pc:docMk/>
            <pc:sldMk cId="1646891816" sldId="275"/>
            <ac:cxnSpMk id="6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6:48:58.693" v="1926" actId="207"/>
          <ac:cxnSpMkLst>
            <pc:docMk/>
            <pc:sldMk cId="1646891816" sldId="275"/>
            <ac:cxnSpMk id="7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6:48:58.693" v="1926" actId="207"/>
          <ac:cxnSpMkLst>
            <pc:docMk/>
            <pc:sldMk cId="1646891816" sldId="275"/>
            <ac:cxnSpMk id="8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6:48:58.693" v="1926" actId="207"/>
          <ac:cxnSpMkLst>
            <pc:docMk/>
            <pc:sldMk cId="1646891816" sldId="275"/>
            <ac:cxnSpMk id="9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6:48:58.693" v="1926" actId="207"/>
          <ac:cxnSpMkLst>
            <pc:docMk/>
            <pc:sldMk cId="1646891816" sldId="275"/>
            <ac:cxnSpMk id="10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6:48:58.693" v="1926" actId="207"/>
          <ac:cxnSpMkLst>
            <pc:docMk/>
            <pc:sldMk cId="1646891816" sldId="275"/>
            <ac:cxnSpMk id="11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6:48:58.693" v="1926" actId="207"/>
          <ac:cxnSpMkLst>
            <pc:docMk/>
            <pc:sldMk cId="1646891816" sldId="275"/>
            <ac:cxnSpMk id="12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6:48:58.693" v="1926" actId="207"/>
          <ac:cxnSpMkLst>
            <pc:docMk/>
            <pc:sldMk cId="1646891816" sldId="275"/>
            <ac:cxnSpMk id="13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6:48:58.693" v="1926" actId="207"/>
          <ac:cxnSpMkLst>
            <pc:docMk/>
            <pc:sldMk cId="1646891816" sldId="275"/>
            <ac:cxnSpMk id="14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6:48:58.693" v="1926" actId="207"/>
          <ac:cxnSpMkLst>
            <pc:docMk/>
            <pc:sldMk cId="1646891816" sldId="275"/>
            <ac:cxnSpMk id="15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6:48:58.693" v="1926" actId="207"/>
          <ac:cxnSpMkLst>
            <pc:docMk/>
            <pc:sldMk cId="1646891816" sldId="275"/>
            <ac:cxnSpMk id="16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6:48:58.693" v="1926" actId="207"/>
          <ac:cxnSpMkLst>
            <pc:docMk/>
            <pc:sldMk cId="1646891816" sldId="275"/>
            <ac:cxnSpMk id="29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6:48:58.693" v="1926" actId="207"/>
          <ac:cxnSpMkLst>
            <pc:docMk/>
            <pc:sldMk cId="1646891816" sldId="275"/>
            <ac:cxnSpMk id="41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6:48:58.693" v="1926" actId="207"/>
          <ac:cxnSpMkLst>
            <pc:docMk/>
            <pc:sldMk cId="1646891816" sldId="275"/>
            <ac:cxnSpMk id="46" creationId="{00000000-0000-0000-0000-000000000000}"/>
          </ac:cxnSpMkLst>
        </pc:cxnChg>
      </pc:sldChg>
      <pc:sldChg chg="modSp del">
        <pc:chgData name="Paul Bloemers" userId="fe3832ff3b233e04" providerId="LiveId" clId="{50BF390D-65AC-4508-955D-531893189D78}" dt="2023-09-09T18:05:21.124" v="2494" actId="2696"/>
        <pc:sldMkLst>
          <pc:docMk/>
          <pc:sldMk cId="2495918016" sldId="276"/>
        </pc:sldMkLst>
        <pc:spChg chg="mod">
          <ac:chgData name="Paul Bloemers" userId="fe3832ff3b233e04" providerId="LiveId" clId="{50BF390D-65AC-4508-955D-531893189D78}" dt="2023-09-09T12:53:40.280" v="1"/>
          <ac:spMkLst>
            <pc:docMk/>
            <pc:sldMk cId="2495918016" sldId="276"/>
            <ac:spMk id="2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8:01:53.792" v="2457" actId="207"/>
          <ac:spMkLst>
            <pc:docMk/>
            <pc:sldMk cId="2495918016" sldId="276"/>
            <ac:spMk id="17" creationId="{00000000-0000-0000-0000-000000000000}"/>
          </ac:spMkLst>
        </pc:spChg>
      </pc:sldChg>
      <pc:sldChg chg="modSp mod">
        <pc:chgData name="Paul Bloemers" userId="fe3832ff3b233e04" providerId="LiveId" clId="{50BF390D-65AC-4508-955D-531893189D78}" dt="2023-09-09T18:34:26.041" v="2683" actId="1582"/>
        <pc:sldMkLst>
          <pc:docMk/>
          <pc:sldMk cId="2162043997" sldId="277"/>
        </pc:sldMkLst>
        <pc:spChg chg="mod">
          <ac:chgData name="Paul Bloemers" userId="fe3832ff3b233e04" providerId="LiveId" clId="{50BF390D-65AC-4508-955D-531893189D78}" dt="2023-09-09T18:33:45.897" v="2678" actId="207"/>
          <ac:spMkLst>
            <pc:docMk/>
            <pc:sldMk cId="2162043997" sldId="277"/>
            <ac:spMk id="2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8:33:45.897" v="2678" actId="207"/>
          <ac:spMkLst>
            <pc:docMk/>
            <pc:sldMk cId="2162043997" sldId="277"/>
            <ac:spMk id="7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8:33:45.897" v="2678" actId="207"/>
          <ac:spMkLst>
            <pc:docMk/>
            <pc:sldMk cId="2162043997" sldId="277"/>
            <ac:spMk id="8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8:34:02.178" v="2680" actId="207"/>
          <ac:spMkLst>
            <pc:docMk/>
            <pc:sldMk cId="2162043997" sldId="277"/>
            <ac:spMk id="14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8:34:13.389" v="2682" actId="208"/>
          <ac:spMkLst>
            <pc:docMk/>
            <pc:sldMk cId="2162043997" sldId="277"/>
            <ac:spMk id="15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8:33:45.897" v="2678" actId="207"/>
          <ac:spMkLst>
            <pc:docMk/>
            <pc:sldMk cId="2162043997" sldId="277"/>
            <ac:spMk id="20" creationId="{00000000-0000-0000-0000-000000000000}"/>
          </ac:spMkLst>
        </pc:spChg>
        <pc:cxnChg chg="mod">
          <ac:chgData name="Paul Bloemers" userId="fe3832ff3b233e04" providerId="LiveId" clId="{50BF390D-65AC-4508-955D-531893189D78}" dt="2023-09-09T18:34:26.041" v="2683" actId="1582"/>
          <ac:cxnSpMkLst>
            <pc:docMk/>
            <pc:sldMk cId="2162043997" sldId="277"/>
            <ac:cxnSpMk id="13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8:34:26.041" v="2683" actId="1582"/>
          <ac:cxnSpMkLst>
            <pc:docMk/>
            <pc:sldMk cId="2162043997" sldId="277"/>
            <ac:cxnSpMk id="16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8:34:26.041" v="2683" actId="1582"/>
          <ac:cxnSpMkLst>
            <pc:docMk/>
            <pc:sldMk cId="2162043997" sldId="277"/>
            <ac:cxnSpMk id="18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8:34:26.041" v="2683" actId="1582"/>
          <ac:cxnSpMkLst>
            <pc:docMk/>
            <pc:sldMk cId="2162043997" sldId="277"/>
            <ac:cxnSpMk id="19" creationId="{00000000-0000-0000-0000-000000000000}"/>
          </ac:cxnSpMkLst>
        </pc:cxnChg>
      </pc:sldChg>
      <pc:sldChg chg="delSp modSp mod modClrScheme chgLayout">
        <pc:chgData name="Paul Bloemers" userId="fe3832ff3b233e04" providerId="LiveId" clId="{50BF390D-65AC-4508-955D-531893189D78}" dt="2023-09-09T19:28:16.999" v="3105" actId="14100"/>
        <pc:sldMkLst>
          <pc:docMk/>
          <pc:sldMk cId="768135346" sldId="278"/>
        </pc:sldMkLst>
        <pc:spChg chg="mod ord">
          <ac:chgData name="Paul Bloemers" userId="fe3832ff3b233e04" providerId="LiveId" clId="{50BF390D-65AC-4508-955D-531893189D78}" dt="2023-09-09T19:28:10.780" v="3103" actId="700"/>
          <ac:spMkLst>
            <pc:docMk/>
            <pc:sldMk cId="768135346" sldId="278"/>
            <ac:spMk id="2" creationId="{00000000-0000-0000-0000-000000000000}"/>
          </ac:spMkLst>
        </pc:spChg>
        <pc:spChg chg="mod ord">
          <ac:chgData name="Paul Bloemers" userId="fe3832ff3b233e04" providerId="LiveId" clId="{50BF390D-65AC-4508-955D-531893189D78}" dt="2023-09-09T19:28:16.999" v="3105" actId="14100"/>
          <ac:spMkLst>
            <pc:docMk/>
            <pc:sldMk cId="768135346" sldId="278"/>
            <ac:spMk id="3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9:09:34.865" v="3038" actId="20577"/>
          <ac:spMkLst>
            <pc:docMk/>
            <pc:sldMk cId="768135346" sldId="278"/>
            <ac:spMk id="5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9:07:08.605" v="2983" actId="207"/>
          <ac:spMkLst>
            <pc:docMk/>
            <pc:sldMk cId="768135346" sldId="278"/>
            <ac:spMk id="7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9:07:08.605" v="2983" actId="207"/>
          <ac:spMkLst>
            <pc:docMk/>
            <pc:sldMk cId="768135346" sldId="278"/>
            <ac:spMk id="8" creationId="{00000000-0000-0000-0000-000000000000}"/>
          </ac:spMkLst>
        </pc:spChg>
        <pc:spChg chg="del mod">
          <ac:chgData name="Paul Bloemers" userId="fe3832ff3b233e04" providerId="LiveId" clId="{50BF390D-65AC-4508-955D-531893189D78}" dt="2023-09-09T19:07:26.083" v="2986" actId="478"/>
          <ac:spMkLst>
            <pc:docMk/>
            <pc:sldMk cId="768135346" sldId="278"/>
            <ac:spMk id="9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9:08:30.852" v="3004" actId="208"/>
          <ac:spMkLst>
            <pc:docMk/>
            <pc:sldMk cId="768135346" sldId="278"/>
            <ac:spMk id="12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9:09:11.337" v="3007" actId="207"/>
          <ac:spMkLst>
            <pc:docMk/>
            <pc:sldMk cId="768135346" sldId="278"/>
            <ac:spMk id="13" creationId="{00000000-0000-0000-0000-000000000000}"/>
          </ac:spMkLst>
        </pc:spChg>
        <pc:cxnChg chg="mod">
          <ac:chgData name="Paul Bloemers" userId="fe3832ff3b233e04" providerId="LiveId" clId="{50BF390D-65AC-4508-955D-531893189D78}" dt="2023-09-09T19:08:49.434" v="3005" actId="1582"/>
          <ac:cxnSpMkLst>
            <pc:docMk/>
            <pc:sldMk cId="768135346" sldId="278"/>
            <ac:cxnSpMk id="11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9:09:07.029" v="3006" actId="208"/>
          <ac:cxnSpMkLst>
            <pc:docMk/>
            <pc:sldMk cId="768135346" sldId="278"/>
            <ac:cxnSpMk id="14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9:08:49.434" v="3005" actId="1582"/>
          <ac:cxnSpMkLst>
            <pc:docMk/>
            <pc:sldMk cId="768135346" sldId="278"/>
            <ac:cxnSpMk id="15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9:09:07.029" v="3006" actId="208"/>
          <ac:cxnSpMkLst>
            <pc:docMk/>
            <pc:sldMk cId="768135346" sldId="278"/>
            <ac:cxnSpMk id="16" creationId="{00000000-0000-0000-0000-000000000000}"/>
          </ac:cxnSpMkLst>
        </pc:cxnChg>
      </pc:sldChg>
      <pc:sldChg chg="addSp delSp modSp mod modClrScheme chgLayout">
        <pc:chgData name="Paul Bloemers" userId="fe3832ff3b233e04" providerId="LiveId" clId="{50BF390D-65AC-4508-955D-531893189D78}" dt="2023-09-09T19:29:00.735" v="3110" actId="14100"/>
        <pc:sldMkLst>
          <pc:docMk/>
          <pc:sldMk cId="897843489" sldId="280"/>
        </pc:sldMkLst>
        <pc:spChg chg="del mod">
          <ac:chgData name="Paul Bloemers" userId="fe3832ff3b233e04" providerId="LiveId" clId="{50BF390D-65AC-4508-955D-531893189D78}" dt="2023-09-09T19:23:20.645" v="3039" actId="478"/>
          <ac:spMkLst>
            <pc:docMk/>
            <pc:sldMk cId="897843489" sldId="280"/>
            <ac:spMk id="2" creationId="{00000000-0000-0000-0000-000000000000}"/>
          </ac:spMkLst>
        </pc:spChg>
        <pc:spChg chg="mod ord">
          <ac:chgData name="Paul Bloemers" userId="fe3832ff3b233e04" providerId="LiveId" clId="{50BF390D-65AC-4508-955D-531893189D78}" dt="2023-09-09T19:29:00.735" v="3110" actId="14100"/>
          <ac:spMkLst>
            <pc:docMk/>
            <pc:sldMk cId="897843489" sldId="280"/>
            <ac:spMk id="3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9:24:07.586" v="3044" actId="6549"/>
          <ac:spMkLst>
            <pc:docMk/>
            <pc:sldMk cId="897843489" sldId="280"/>
            <ac:spMk id="5" creationId="{00000000-0000-0000-0000-000000000000}"/>
          </ac:spMkLst>
        </pc:spChg>
        <pc:spChg chg="add del mod">
          <ac:chgData name="Paul Bloemers" userId="fe3832ff3b233e04" providerId="LiveId" clId="{50BF390D-65AC-4508-955D-531893189D78}" dt="2023-09-09T19:23:29.787" v="3040"/>
          <ac:spMkLst>
            <pc:docMk/>
            <pc:sldMk cId="897843489" sldId="280"/>
            <ac:spMk id="6" creationId="{330BFBED-1722-E51C-CBCB-407AFE74FF88}"/>
          </ac:spMkLst>
        </pc:spChg>
        <pc:spChg chg="mod">
          <ac:chgData name="Paul Bloemers" userId="fe3832ff3b233e04" providerId="LiveId" clId="{50BF390D-65AC-4508-955D-531893189D78}" dt="2023-09-09T19:23:47.331" v="3041" actId="207"/>
          <ac:spMkLst>
            <pc:docMk/>
            <pc:sldMk cId="897843489" sldId="280"/>
            <ac:spMk id="7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9:23:47.331" v="3041" actId="207"/>
          <ac:spMkLst>
            <pc:docMk/>
            <pc:sldMk cId="897843489" sldId="280"/>
            <ac:spMk id="8" creationId="{00000000-0000-0000-0000-000000000000}"/>
          </ac:spMkLst>
        </pc:spChg>
        <pc:spChg chg="del">
          <ac:chgData name="Paul Bloemers" userId="fe3832ff3b233e04" providerId="LiveId" clId="{50BF390D-65AC-4508-955D-531893189D78}" dt="2023-09-09T19:23:20.645" v="3039" actId="478"/>
          <ac:spMkLst>
            <pc:docMk/>
            <pc:sldMk cId="897843489" sldId="280"/>
            <ac:spMk id="9" creationId="{00000000-0000-0000-0000-000000000000}"/>
          </ac:spMkLst>
        </pc:spChg>
        <pc:spChg chg="add mod ord">
          <ac:chgData name="Paul Bloemers" userId="fe3832ff3b233e04" providerId="LiveId" clId="{50BF390D-65AC-4508-955D-531893189D78}" dt="2023-09-09T19:28:23.348" v="3106" actId="700"/>
          <ac:spMkLst>
            <pc:docMk/>
            <pc:sldMk cId="897843489" sldId="280"/>
            <ac:spMk id="10" creationId="{9DE9C1FF-A78D-276A-67E0-EB63EFA596D0}"/>
          </ac:spMkLst>
        </pc:spChg>
        <pc:spChg chg="mod">
          <ac:chgData name="Paul Bloemers" userId="fe3832ff3b233e04" providerId="LiveId" clId="{50BF390D-65AC-4508-955D-531893189D78}" dt="2023-09-09T19:24:25.439" v="3046" actId="208"/>
          <ac:spMkLst>
            <pc:docMk/>
            <pc:sldMk cId="897843489" sldId="280"/>
            <ac:spMk id="12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9:24:43.066" v="3049" actId="208"/>
          <ac:spMkLst>
            <pc:docMk/>
            <pc:sldMk cId="897843489" sldId="280"/>
            <ac:spMk id="13" creationId="{00000000-0000-0000-0000-000000000000}"/>
          </ac:spMkLst>
        </pc:spChg>
        <pc:cxnChg chg="mod">
          <ac:chgData name="Paul Bloemers" userId="fe3832ff3b233e04" providerId="LiveId" clId="{50BF390D-65AC-4508-955D-531893189D78}" dt="2023-09-09T19:24:34.326" v="3047" actId="1582"/>
          <ac:cxnSpMkLst>
            <pc:docMk/>
            <pc:sldMk cId="897843489" sldId="280"/>
            <ac:cxnSpMk id="11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9:24:51.090" v="3050" actId="1582"/>
          <ac:cxnSpMkLst>
            <pc:docMk/>
            <pc:sldMk cId="897843489" sldId="280"/>
            <ac:cxnSpMk id="14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9:24:34.326" v="3047" actId="1582"/>
          <ac:cxnSpMkLst>
            <pc:docMk/>
            <pc:sldMk cId="897843489" sldId="280"/>
            <ac:cxnSpMk id="15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9:24:51.090" v="3050" actId="1582"/>
          <ac:cxnSpMkLst>
            <pc:docMk/>
            <pc:sldMk cId="897843489" sldId="280"/>
            <ac:cxnSpMk id="16" creationId="{00000000-0000-0000-0000-000000000000}"/>
          </ac:cxnSpMkLst>
        </pc:cxnChg>
      </pc:sldChg>
      <pc:sldChg chg="addSp delSp modSp mod modClrScheme chgLayout">
        <pc:chgData name="Paul Bloemers" userId="fe3832ff3b233e04" providerId="LiveId" clId="{50BF390D-65AC-4508-955D-531893189D78}" dt="2023-09-09T19:30:53.799" v="3122" actId="1582"/>
        <pc:sldMkLst>
          <pc:docMk/>
          <pc:sldMk cId="1571177018" sldId="281"/>
        </pc:sldMkLst>
        <pc:spChg chg="del mod">
          <ac:chgData name="Paul Bloemers" userId="fe3832ff3b233e04" providerId="LiveId" clId="{50BF390D-65AC-4508-955D-531893189D78}" dt="2023-09-09T19:25:39.606" v="3064" actId="478"/>
          <ac:spMkLst>
            <pc:docMk/>
            <pc:sldMk cId="1571177018" sldId="281"/>
            <ac:spMk id="2" creationId="{00000000-0000-0000-0000-000000000000}"/>
          </ac:spMkLst>
        </pc:spChg>
        <pc:spChg chg="mod ord">
          <ac:chgData name="Paul Bloemers" userId="fe3832ff3b233e04" providerId="LiveId" clId="{50BF390D-65AC-4508-955D-531893189D78}" dt="2023-09-09T19:29:15.535" v="3113" actId="14100"/>
          <ac:spMkLst>
            <pc:docMk/>
            <pc:sldMk cId="1571177018" sldId="281"/>
            <ac:spMk id="3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9:26:32.847" v="3079" actId="20577"/>
          <ac:spMkLst>
            <pc:docMk/>
            <pc:sldMk cId="1571177018" sldId="281"/>
            <ac:spMk id="5" creationId="{00000000-0000-0000-0000-000000000000}"/>
          </ac:spMkLst>
        </pc:spChg>
        <pc:spChg chg="add del mod">
          <ac:chgData name="Paul Bloemers" userId="fe3832ff3b233e04" providerId="LiveId" clId="{50BF390D-65AC-4508-955D-531893189D78}" dt="2023-09-09T19:25:52.492" v="3067"/>
          <ac:spMkLst>
            <pc:docMk/>
            <pc:sldMk cId="1571177018" sldId="281"/>
            <ac:spMk id="6" creationId="{7126A005-9D88-FB82-F109-77405DFB54B1}"/>
          </ac:spMkLst>
        </pc:spChg>
        <pc:spChg chg="mod">
          <ac:chgData name="Paul Bloemers" userId="fe3832ff3b233e04" providerId="LiveId" clId="{50BF390D-65AC-4508-955D-531893189D78}" dt="2023-09-09T19:26:08.918" v="3070" actId="207"/>
          <ac:spMkLst>
            <pc:docMk/>
            <pc:sldMk cId="1571177018" sldId="281"/>
            <ac:spMk id="7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9:26:08.918" v="3070" actId="207"/>
          <ac:spMkLst>
            <pc:docMk/>
            <pc:sldMk cId="1571177018" sldId="281"/>
            <ac:spMk id="8" creationId="{00000000-0000-0000-0000-000000000000}"/>
          </ac:spMkLst>
        </pc:spChg>
        <pc:spChg chg="del">
          <ac:chgData name="Paul Bloemers" userId="fe3832ff3b233e04" providerId="LiveId" clId="{50BF390D-65AC-4508-955D-531893189D78}" dt="2023-09-09T19:25:39.606" v="3064" actId="478"/>
          <ac:spMkLst>
            <pc:docMk/>
            <pc:sldMk cId="1571177018" sldId="281"/>
            <ac:spMk id="9" creationId="{00000000-0000-0000-0000-000000000000}"/>
          </ac:spMkLst>
        </pc:spChg>
        <pc:spChg chg="add mod ord">
          <ac:chgData name="Paul Bloemers" userId="fe3832ff3b233e04" providerId="LiveId" clId="{50BF390D-65AC-4508-955D-531893189D78}" dt="2023-09-09T19:29:07.100" v="3111" actId="700"/>
          <ac:spMkLst>
            <pc:docMk/>
            <pc:sldMk cId="1571177018" sldId="281"/>
            <ac:spMk id="10" creationId="{F780DDB0-D5A6-1D35-873F-05B9427BBFF6}"/>
          </ac:spMkLst>
        </pc:spChg>
        <pc:spChg chg="mod">
          <ac:chgData name="Paul Bloemers" userId="fe3832ff3b233e04" providerId="LiveId" clId="{50BF390D-65AC-4508-955D-531893189D78}" dt="2023-09-09T19:30:33.597" v="3118" actId="208"/>
          <ac:spMkLst>
            <pc:docMk/>
            <pc:sldMk cId="1571177018" sldId="281"/>
            <ac:spMk id="12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9:30:48.202" v="3121" actId="208"/>
          <ac:spMkLst>
            <pc:docMk/>
            <pc:sldMk cId="1571177018" sldId="281"/>
            <ac:spMk id="13" creationId="{00000000-0000-0000-0000-000000000000}"/>
          </ac:spMkLst>
        </pc:spChg>
        <pc:cxnChg chg="mod">
          <ac:chgData name="Paul Bloemers" userId="fe3832ff3b233e04" providerId="LiveId" clId="{50BF390D-65AC-4508-955D-531893189D78}" dt="2023-09-09T19:30:40.695" v="3119" actId="1582"/>
          <ac:cxnSpMkLst>
            <pc:docMk/>
            <pc:sldMk cId="1571177018" sldId="281"/>
            <ac:cxnSpMk id="11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9:30:53.799" v="3122" actId="1582"/>
          <ac:cxnSpMkLst>
            <pc:docMk/>
            <pc:sldMk cId="1571177018" sldId="281"/>
            <ac:cxnSpMk id="14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9:30:40.695" v="3119" actId="1582"/>
          <ac:cxnSpMkLst>
            <pc:docMk/>
            <pc:sldMk cId="1571177018" sldId="281"/>
            <ac:cxnSpMk id="15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9:30:53.799" v="3122" actId="1582"/>
          <ac:cxnSpMkLst>
            <pc:docMk/>
            <pc:sldMk cId="1571177018" sldId="281"/>
            <ac:cxnSpMk id="16" creationId="{00000000-0000-0000-0000-000000000000}"/>
          </ac:cxnSpMkLst>
        </pc:cxnChg>
      </pc:sldChg>
      <pc:sldChg chg="addSp delSp modSp mod modClrScheme chgLayout">
        <pc:chgData name="Paul Bloemers" userId="fe3832ff3b233e04" providerId="LiveId" clId="{50BF390D-65AC-4508-955D-531893189D78}" dt="2023-09-09T19:31:24.934" v="3128" actId="1582"/>
        <pc:sldMkLst>
          <pc:docMk/>
          <pc:sldMk cId="2832499917" sldId="282"/>
        </pc:sldMkLst>
        <pc:spChg chg="del mod">
          <ac:chgData name="Paul Bloemers" userId="fe3832ff3b233e04" providerId="LiveId" clId="{50BF390D-65AC-4508-955D-531893189D78}" dt="2023-09-09T19:27:26.275" v="3097" actId="478"/>
          <ac:spMkLst>
            <pc:docMk/>
            <pc:sldMk cId="2832499917" sldId="282"/>
            <ac:spMk id="2" creationId="{00000000-0000-0000-0000-000000000000}"/>
          </ac:spMkLst>
        </pc:spChg>
        <pc:spChg chg="mod ord">
          <ac:chgData name="Paul Bloemers" userId="fe3832ff3b233e04" providerId="LiveId" clId="{50BF390D-65AC-4508-955D-531893189D78}" dt="2023-09-09T19:29:28.592" v="3116" actId="14100"/>
          <ac:spMkLst>
            <pc:docMk/>
            <pc:sldMk cId="2832499917" sldId="282"/>
            <ac:spMk id="3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9:27:43.902" v="3099" actId="207"/>
          <ac:spMkLst>
            <pc:docMk/>
            <pc:sldMk cId="2832499917" sldId="282"/>
            <ac:spMk id="5" creationId="{00000000-0000-0000-0000-000000000000}"/>
          </ac:spMkLst>
        </pc:spChg>
        <pc:spChg chg="add del mod">
          <ac:chgData name="Paul Bloemers" userId="fe3832ff3b233e04" providerId="LiveId" clId="{50BF390D-65AC-4508-955D-531893189D78}" dt="2023-09-09T19:27:28.842" v="3098"/>
          <ac:spMkLst>
            <pc:docMk/>
            <pc:sldMk cId="2832499917" sldId="282"/>
            <ac:spMk id="6" creationId="{B58AC898-DC71-890F-0676-FDE62DE035AD}"/>
          </ac:spMkLst>
        </pc:spChg>
        <pc:spChg chg="mod">
          <ac:chgData name="Paul Bloemers" userId="fe3832ff3b233e04" providerId="LiveId" clId="{50BF390D-65AC-4508-955D-531893189D78}" dt="2023-09-09T19:27:43.902" v="3099" actId="207"/>
          <ac:spMkLst>
            <pc:docMk/>
            <pc:sldMk cId="2832499917" sldId="282"/>
            <ac:spMk id="7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9:27:43.902" v="3099" actId="207"/>
          <ac:spMkLst>
            <pc:docMk/>
            <pc:sldMk cId="2832499917" sldId="282"/>
            <ac:spMk id="8" creationId="{00000000-0000-0000-0000-000000000000}"/>
          </ac:spMkLst>
        </pc:spChg>
        <pc:spChg chg="del">
          <ac:chgData name="Paul Bloemers" userId="fe3832ff3b233e04" providerId="LiveId" clId="{50BF390D-65AC-4508-955D-531893189D78}" dt="2023-09-09T19:27:26.275" v="3097" actId="478"/>
          <ac:spMkLst>
            <pc:docMk/>
            <pc:sldMk cId="2832499917" sldId="282"/>
            <ac:spMk id="9" creationId="{00000000-0000-0000-0000-000000000000}"/>
          </ac:spMkLst>
        </pc:spChg>
        <pc:spChg chg="add mod ord">
          <ac:chgData name="Paul Bloemers" userId="fe3832ff3b233e04" providerId="LiveId" clId="{50BF390D-65AC-4508-955D-531893189D78}" dt="2023-09-09T19:29:21.762" v="3114" actId="700"/>
          <ac:spMkLst>
            <pc:docMk/>
            <pc:sldMk cId="2832499917" sldId="282"/>
            <ac:spMk id="10" creationId="{6FB1EE5E-E1B9-481D-7640-88D3BA820516}"/>
          </ac:spMkLst>
        </pc:spChg>
        <pc:spChg chg="mod">
          <ac:chgData name="Paul Bloemers" userId="fe3832ff3b233e04" providerId="LiveId" clId="{50BF390D-65AC-4508-955D-531893189D78}" dt="2023-09-09T19:31:05.951" v="3124" actId="208"/>
          <ac:spMkLst>
            <pc:docMk/>
            <pc:sldMk cId="2832499917" sldId="282"/>
            <ac:spMk id="12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9:31:20.321" v="3127" actId="208"/>
          <ac:spMkLst>
            <pc:docMk/>
            <pc:sldMk cId="2832499917" sldId="282"/>
            <ac:spMk id="13" creationId="{00000000-0000-0000-0000-000000000000}"/>
          </ac:spMkLst>
        </pc:spChg>
        <pc:cxnChg chg="mod">
          <ac:chgData name="Paul Bloemers" userId="fe3832ff3b233e04" providerId="LiveId" clId="{50BF390D-65AC-4508-955D-531893189D78}" dt="2023-09-09T19:31:12.724" v="3125" actId="1582"/>
          <ac:cxnSpMkLst>
            <pc:docMk/>
            <pc:sldMk cId="2832499917" sldId="282"/>
            <ac:cxnSpMk id="11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9:31:24.934" v="3128" actId="1582"/>
          <ac:cxnSpMkLst>
            <pc:docMk/>
            <pc:sldMk cId="2832499917" sldId="282"/>
            <ac:cxnSpMk id="14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9:31:12.724" v="3125" actId="1582"/>
          <ac:cxnSpMkLst>
            <pc:docMk/>
            <pc:sldMk cId="2832499917" sldId="282"/>
            <ac:cxnSpMk id="15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9:31:24.934" v="3128" actId="1582"/>
          <ac:cxnSpMkLst>
            <pc:docMk/>
            <pc:sldMk cId="2832499917" sldId="282"/>
            <ac:cxnSpMk id="16" creationId="{00000000-0000-0000-0000-000000000000}"/>
          </ac:cxnSpMkLst>
        </pc:cxnChg>
      </pc:sldChg>
      <pc:sldChg chg="delSp modSp mod modClrScheme chgLayout">
        <pc:chgData name="Paul Bloemers" userId="fe3832ff3b233e04" providerId="LiveId" clId="{50BF390D-65AC-4508-955D-531893189D78}" dt="2023-09-09T20:01:55.290" v="3195" actId="1036"/>
        <pc:sldMkLst>
          <pc:docMk/>
          <pc:sldMk cId="3238040267" sldId="283"/>
        </pc:sldMkLst>
        <pc:spChg chg="del mod ord">
          <ac:chgData name="Paul Bloemers" userId="fe3832ff3b233e04" providerId="LiveId" clId="{50BF390D-65AC-4508-955D-531893189D78}" dt="2023-09-09T19:06:46.148" v="2981" actId="478"/>
          <ac:spMkLst>
            <pc:docMk/>
            <pc:sldMk cId="3238040267" sldId="283"/>
            <ac:spMk id="2" creationId="{00000000-0000-0000-0000-000000000000}"/>
          </ac:spMkLst>
        </pc:spChg>
        <pc:spChg chg="mod ord">
          <ac:chgData name="Paul Bloemers" userId="fe3832ff3b233e04" providerId="LiveId" clId="{50BF390D-65AC-4508-955D-531893189D78}" dt="2023-09-09T20:00:47.095" v="3135" actId="403"/>
          <ac:spMkLst>
            <pc:docMk/>
            <pc:sldMk cId="3238040267" sldId="283"/>
            <ac:spMk id="3" creationId="{00000000-0000-0000-0000-000000000000}"/>
          </ac:spMkLst>
        </pc:spChg>
        <pc:spChg chg="del mod">
          <ac:chgData name="Paul Bloemers" userId="fe3832ff3b233e04" providerId="LiveId" clId="{50BF390D-65AC-4508-955D-531893189D78}" dt="2023-09-09T20:00:12.561" v="3129" actId="478"/>
          <ac:spMkLst>
            <pc:docMk/>
            <pc:sldMk cId="3238040267" sldId="283"/>
            <ac:spMk id="5" creationId="{00000000-0000-0000-0000-000000000000}"/>
          </ac:spMkLst>
        </pc:spChg>
        <pc:spChg chg="mod">
          <ac:chgData name="Paul Bloemers" userId="fe3832ff3b233e04" providerId="LiveId" clId="{50BF390D-65AC-4508-955D-531893189D78}" dt="2023-09-09T20:00:32.381" v="3131" actId="1076"/>
          <ac:spMkLst>
            <pc:docMk/>
            <pc:sldMk cId="3238040267" sldId="283"/>
            <ac:spMk id="19" creationId="{00000000-0000-0000-0000-000000000000}"/>
          </ac:spMkLst>
        </pc:spChg>
        <pc:spChg chg="mod">
          <ac:chgData name="Paul Bloemers" userId="fe3832ff3b233e04" providerId="LiveId" clId="{50BF390D-65AC-4508-955D-531893189D78}" dt="2023-09-09T20:00:32.381" v="3131" actId="1076"/>
          <ac:spMkLst>
            <pc:docMk/>
            <pc:sldMk cId="3238040267" sldId="283"/>
            <ac:spMk id="20" creationId="{00000000-0000-0000-0000-000000000000}"/>
          </ac:spMkLst>
        </pc:spChg>
        <pc:spChg chg="mod">
          <ac:chgData name="Paul Bloemers" userId="fe3832ff3b233e04" providerId="LiveId" clId="{50BF390D-65AC-4508-955D-531893189D78}" dt="2023-09-09T20:00:32.381" v="3131" actId="1076"/>
          <ac:spMkLst>
            <pc:docMk/>
            <pc:sldMk cId="3238040267" sldId="283"/>
            <ac:spMk id="21" creationId="{00000000-0000-0000-0000-000000000000}"/>
          </ac:spMkLst>
        </pc:spChg>
        <pc:spChg chg="mod">
          <ac:chgData name="Paul Bloemers" userId="fe3832ff3b233e04" providerId="LiveId" clId="{50BF390D-65AC-4508-955D-531893189D78}" dt="2023-09-09T20:00:32.381" v="3131" actId="1076"/>
          <ac:spMkLst>
            <pc:docMk/>
            <pc:sldMk cId="3238040267" sldId="283"/>
            <ac:spMk id="22" creationId="{00000000-0000-0000-0000-000000000000}"/>
          </ac:spMkLst>
        </pc:spChg>
        <pc:spChg chg="mod">
          <ac:chgData name="Paul Bloemers" userId="fe3832ff3b233e04" providerId="LiveId" clId="{50BF390D-65AC-4508-955D-531893189D78}" dt="2023-09-09T20:00:32.381" v="3131" actId="1076"/>
          <ac:spMkLst>
            <pc:docMk/>
            <pc:sldMk cId="3238040267" sldId="283"/>
            <ac:spMk id="23" creationId="{00000000-0000-0000-0000-000000000000}"/>
          </ac:spMkLst>
        </pc:spChg>
        <pc:spChg chg="mod">
          <ac:chgData name="Paul Bloemers" userId="fe3832ff3b233e04" providerId="LiveId" clId="{50BF390D-65AC-4508-955D-531893189D78}" dt="2023-09-09T20:00:32.381" v="3131" actId="1076"/>
          <ac:spMkLst>
            <pc:docMk/>
            <pc:sldMk cId="3238040267" sldId="283"/>
            <ac:spMk id="24" creationId="{00000000-0000-0000-0000-000000000000}"/>
          </ac:spMkLst>
        </pc:spChg>
        <pc:spChg chg="mod">
          <ac:chgData name="Paul Bloemers" userId="fe3832ff3b233e04" providerId="LiveId" clId="{50BF390D-65AC-4508-955D-531893189D78}" dt="2023-09-09T20:00:32.381" v="3131" actId="1076"/>
          <ac:spMkLst>
            <pc:docMk/>
            <pc:sldMk cId="3238040267" sldId="283"/>
            <ac:spMk id="25" creationId="{00000000-0000-0000-0000-000000000000}"/>
          </ac:spMkLst>
        </pc:spChg>
        <pc:spChg chg="mod">
          <ac:chgData name="Paul Bloemers" userId="fe3832ff3b233e04" providerId="LiveId" clId="{50BF390D-65AC-4508-955D-531893189D78}" dt="2023-09-09T20:00:32.381" v="3131" actId="1076"/>
          <ac:spMkLst>
            <pc:docMk/>
            <pc:sldMk cId="3238040267" sldId="283"/>
            <ac:spMk id="26" creationId="{00000000-0000-0000-0000-000000000000}"/>
          </ac:spMkLst>
        </pc:spChg>
        <pc:spChg chg="mod">
          <ac:chgData name="Paul Bloemers" userId="fe3832ff3b233e04" providerId="LiveId" clId="{50BF390D-65AC-4508-955D-531893189D78}" dt="2023-09-09T20:00:32.381" v="3131" actId="1076"/>
          <ac:spMkLst>
            <pc:docMk/>
            <pc:sldMk cId="3238040267" sldId="283"/>
            <ac:spMk id="27" creationId="{00000000-0000-0000-0000-000000000000}"/>
          </ac:spMkLst>
        </pc:spChg>
        <pc:spChg chg="mod">
          <ac:chgData name="Paul Bloemers" userId="fe3832ff3b233e04" providerId="LiveId" clId="{50BF390D-65AC-4508-955D-531893189D78}" dt="2023-09-09T20:00:32.381" v="3131" actId="1076"/>
          <ac:spMkLst>
            <pc:docMk/>
            <pc:sldMk cId="3238040267" sldId="283"/>
            <ac:spMk id="28" creationId="{00000000-0000-0000-0000-000000000000}"/>
          </ac:spMkLst>
        </pc:spChg>
        <pc:spChg chg="mod">
          <ac:chgData name="Paul Bloemers" userId="fe3832ff3b233e04" providerId="LiveId" clId="{50BF390D-65AC-4508-955D-531893189D78}" dt="2023-09-09T20:00:32.381" v="3131" actId="1076"/>
          <ac:spMkLst>
            <pc:docMk/>
            <pc:sldMk cId="3238040267" sldId="283"/>
            <ac:spMk id="29" creationId="{00000000-0000-0000-0000-000000000000}"/>
          </ac:spMkLst>
        </pc:spChg>
        <pc:spChg chg="mod">
          <ac:chgData name="Paul Bloemers" userId="fe3832ff3b233e04" providerId="LiveId" clId="{50BF390D-65AC-4508-955D-531893189D78}" dt="2023-09-09T20:00:32.381" v="3131" actId="1076"/>
          <ac:spMkLst>
            <pc:docMk/>
            <pc:sldMk cId="3238040267" sldId="283"/>
            <ac:spMk id="30" creationId="{00000000-0000-0000-0000-000000000000}"/>
          </ac:spMkLst>
        </pc:spChg>
        <pc:spChg chg="mod">
          <ac:chgData name="Paul Bloemers" userId="fe3832ff3b233e04" providerId="LiveId" clId="{50BF390D-65AC-4508-955D-531893189D78}" dt="2023-09-09T20:00:18.472" v="3130" actId="1076"/>
          <ac:spMkLst>
            <pc:docMk/>
            <pc:sldMk cId="3238040267" sldId="283"/>
            <ac:spMk id="32" creationId="{00000000-0000-0000-0000-000000000000}"/>
          </ac:spMkLst>
        </pc:spChg>
        <pc:spChg chg="mod">
          <ac:chgData name="Paul Bloemers" userId="fe3832ff3b233e04" providerId="LiveId" clId="{50BF390D-65AC-4508-955D-531893189D78}" dt="2023-09-09T20:00:32.381" v="3131" actId="1076"/>
          <ac:spMkLst>
            <pc:docMk/>
            <pc:sldMk cId="3238040267" sldId="283"/>
            <ac:spMk id="33" creationId="{00000000-0000-0000-0000-000000000000}"/>
          </ac:spMkLst>
        </pc:spChg>
        <pc:spChg chg="mod">
          <ac:chgData name="Paul Bloemers" userId="fe3832ff3b233e04" providerId="LiveId" clId="{50BF390D-65AC-4508-955D-531893189D78}" dt="2023-09-09T20:00:32.381" v="3131" actId="1076"/>
          <ac:spMkLst>
            <pc:docMk/>
            <pc:sldMk cId="3238040267" sldId="283"/>
            <ac:spMk id="34" creationId="{00000000-0000-0000-0000-000000000000}"/>
          </ac:spMkLst>
        </pc:spChg>
        <pc:spChg chg="mod">
          <ac:chgData name="Paul Bloemers" userId="fe3832ff3b233e04" providerId="LiveId" clId="{50BF390D-65AC-4508-955D-531893189D78}" dt="2023-09-09T20:00:32.381" v="3131" actId="1076"/>
          <ac:spMkLst>
            <pc:docMk/>
            <pc:sldMk cId="3238040267" sldId="283"/>
            <ac:spMk id="35" creationId="{00000000-0000-0000-0000-000000000000}"/>
          </ac:spMkLst>
        </pc:spChg>
        <pc:spChg chg="mod">
          <ac:chgData name="Paul Bloemers" userId="fe3832ff3b233e04" providerId="LiveId" clId="{50BF390D-65AC-4508-955D-531893189D78}" dt="2023-09-09T20:01:20.640" v="3138" actId="208"/>
          <ac:spMkLst>
            <pc:docMk/>
            <pc:sldMk cId="3238040267" sldId="283"/>
            <ac:spMk id="40" creationId="{00000000-0000-0000-0000-000000000000}"/>
          </ac:spMkLst>
        </pc:spChg>
        <pc:spChg chg="mod">
          <ac:chgData name="Paul Bloemers" userId="fe3832ff3b233e04" providerId="LiveId" clId="{50BF390D-65AC-4508-955D-531893189D78}" dt="2023-09-09T20:01:20.640" v="3138" actId="208"/>
          <ac:spMkLst>
            <pc:docMk/>
            <pc:sldMk cId="3238040267" sldId="283"/>
            <ac:spMk id="41" creationId="{00000000-0000-0000-0000-000000000000}"/>
          </ac:spMkLst>
        </pc:spChg>
        <pc:spChg chg="mod">
          <ac:chgData name="Paul Bloemers" userId="fe3832ff3b233e04" providerId="LiveId" clId="{50BF390D-65AC-4508-955D-531893189D78}" dt="2023-09-09T20:01:45.997" v="3186" actId="1036"/>
          <ac:spMkLst>
            <pc:docMk/>
            <pc:sldMk cId="3238040267" sldId="283"/>
            <ac:spMk id="43" creationId="{00000000-0000-0000-0000-000000000000}"/>
          </ac:spMkLst>
        </pc:spChg>
        <pc:spChg chg="mod">
          <ac:chgData name="Paul Bloemers" userId="fe3832ff3b233e04" providerId="LiveId" clId="{50BF390D-65AC-4508-955D-531893189D78}" dt="2023-09-09T20:01:45.997" v="3186" actId="1036"/>
          <ac:spMkLst>
            <pc:docMk/>
            <pc:sldMk cId="3238040267" sldId="283"/>
            <ac:spMk id="44" creationId="{00000000-0000-0000-0000-000000000000}"/>
          </ac:spMkLst>
        </pc:spChg>
        <pc:spChg chg="mod">
          <ac:chgData name="Paul Bloemers" userId="fe3832ff3b233e04" providerId="LiveId" clId="{50BF390D-65AC-4508-955D-531893189D78}" dt="2023-09-09T20:01:11.376" v="3136" actId="1076"/>
          <ac:spMkLst>
            <pc:docMk/>
            <pc:sldMk cId="3238040267" sldId="283"/>
            <ac:spMk id="45" creationId="{00000000-0000-0000-0000-000000000000}"/>
          </ac:spMkLst>
        </pc:spChg>
        <pc:spChg chg="mod">
          <ac:chgData name="Paul Bloemers" userId="fe3832ff3b233e04" providerId="LiveId" clId="{50BF390D-65AC-4508-955D-531893189D78}" dt="2023-09-09T20:01:11.376" v="3136" actId="1076"/>
          <ac:spMkLst>
            <pc:docMk/>
            <pc:sldMk cId="3238040267" sldId="283"/>
            <ac:spMk id="46" creationId="{00000000-0000-0000-0000-000000000000}"/>
          </ac:spMkLst>
        </pc:spChg>
        <pc:spChg chg="mod">
          <ac:chgData name="Paul Bloemers" userId="fe3832ff3b233e04" providerId="LiveId" clId="{50BF390D-65AC-4508-955D-531893189D78}" dt="2023-09-09T20:01:11.376" v="3136" actId="1076"/>
          <ac:spMkLst>
            <pc:docMk/>
            <pc:sldMk cId="3238040267" sldId="283"/>
            <ac:spMk id="48" creationId="{00000000-0000-0000-0000-000000000000}"/>
          </ac:spMkLst>
        </pc:spChg>
        <pc:spChg chg="mod">
          <ac:chgData name="Paul Bloemers" userId="fe3832ff3b233e04" providerId="LiveId" clId="{50BF390D-65AC-4508-955D-531893189D78}" dt="2023-09-09T20:01:55.290" v="3195" actId="1036"/>
          <ac:spMkLst>
            <pc:docMk/>
            <pc:sldMk cId="3238040267" sldId="283"/>
            <ac:spMk id="49" creationId="{00000000-0000-0000-0000-000000000000}"/>
          </ac:spMkLst>
        </pc:spChg>
        <pc:spChg chg="mod">
          <ac:chgData name="Paul Bloemers" userId="fe3832ff3b233e04" providerId="LiveId" clId="{50BF390D-65AC-4508-955D-531893189D78}" dt="2023-09-09T20:01:11.376" v="3136" actId="1076"/>
          <ac:spMkLst>
            <pc:docMk/>
            <pc:sldMk cId="3238040267" sldId="283"/>
            <ac:spMk id="50" creationId="{00000000-0000-0000-0000-000000000000}"/>
          </ac:spMkLst>
        </pc:spChg>
        <pc:cxnChg chg="mod">
          <ac:chgData name="Paul Bloemers" userId="fe3832ff3b233e04" providerId="LiveId" clId="{50BF390D-65AC-4508-955D-531893189D78}" dt="2023-09-09T20:00:32.381" v="3131" actId="1076"/>
          <ac:cxnSpMkLst>
            <pc:docMk/>
            <pc:sldMk cId="3238040267" sldId="283"/>
            <ac:cxnSpMk id="7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20:00:32.381" v="3131" actId="1076"/>
          <ac:cxnSpMkLst>
            <pc:docMk/>
            <pc:sldMk cId="3238040267" sldId="283"/>
            <ac:cxnSpMk id="8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20:00:32.381" v="3131" actId="1076"/>
          <ac:cxnSpMkLst>
            <pc:docMk/>
            <pc:sldMk cId="3238040267" sldId="283"/>
            <ac:cxnSpMk id="9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20:00:32.381" v="3131" actId="1076"/>
          <ac:cxnSpMkLst>
            <pc:docMk/>
            <pc:sldMk cId="3238040267" sldId="283"/>
            <ac:cxnSpMk id="10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20:00:32.381" v="3131" actId="1076"/>
          <ac:cxnSpMkLst>
            <pc:docMk/>
            <pc:sldMk cId="3238040267" sldId="283"/>
            <ac:cxnSpMk id="11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20:00:32.381" v="3131" actId="1076"/>
          <ac:cxnSpMkLst>
            <pc:docMk/>
            <pc:sldMk cId="3238040267" sldId="283"/>
            <ac:cxnSpMk id="12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20:00:32.381" v="3131" actId="1076"/>
          <ac:cxnSpMkLst>
            <pc:docMk/>
            <pc:sldMk cId="3238040267" sldId="283"/>
            <ac:cxnSpMk id="13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20:00:32.381" v="3131" actId="1076"/>
          <ac:cxnSpMkLst>
            <pc:docMk/>
            <pc:sldMk cId="3238040267" sldId="283"/>
            <ac:cxnSpMk id="14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20:00:32.381" v="3131" actId="1076"/>
          <ac:cxnSpMkLst>
            <pc:docMk/>
            <pc:sldMk cId="3238040267" sldId="283"/>
            <ac:cxnSpMk id="15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20:00:32.381" v="3131" actId="1076"/>
          <ac:cxnSpMkLst>
            <pc:docMk/>
            <pc:sldMk cId="3238040267" sldId="283"/>
            <ac:cxnSpMk id="16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20:00:32.381" v="3131" actId="1076"/>
          <ac:cxnSpMkLst>
            <pc:docMk/>
            <pc:sldMk cId="3238040267" sldId="283"/>
            <ac:cxnSpMk id="17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20:00:32.381" v="3131" actId="1076"/>
          <ac:cxnSpMkLst>
            <pc:docMk/>
            <pc:sldMk cId="3238040267" sldId="283"/>
            <ac:cxnSpMk id="18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20:00:32.381" v="3131" actId="1076"/>
          <ac:cxnSpMkLst>
            <pc:docMk/>
            <pc:sldMk cId="3238040267" sldId="283"/>
            <ac:cxnSpMk id="31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20:01:30.947" v="3139" actId="1582"/>
          <ac:cxnSpMkLst>
            <pc:docMk/>
            <pc:sldMk cId="3238040267" sldId="283"/>
            <ac:cxnSpMk id="42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20:01:30.947" v="3139" actId="1582"/>
          <ac:cxnSpMkLst>
            <pc:docMk/>
            <pc:sldMk cId="3238040267" sldId="283"/>
            <ac:cxnSpMk id="47" creationId="{00000000-0000-0000-0000-000000000000}"/>
          </ac:cxnSpMkLst>
        </pc:cxnChg>
      </pc:sldChg>
      <pc:sldChg chg="delSp modSp del mod delAnim">
        <pc:chgData name="Paul Bloemers" userId="fe3832ff3b233e04" providerId="LiveId" clId="{50BF390D-65AC-4508-955D-531893189D78}" dt="2023-09-09T20:05:48.879" v="3224" actId="2696"/>
        <pc:sldMkLst>
          <pc:docMk/>
          <pc:sldMk cId="749035756" sldId="284"/>
        </pc:sldMkLst>
        <pc:spChg chg="mod">
          <ac:chgData name="Paul Bloemers" userId="fe3832ff3b233e04" providerId="LiveId" clId="{50BF390D-65AC-4508-955D-531893189D78}" dt="2023-09-09T12:53:40.280" v="1"/>
          <ac:spMkLst>
            <pc:docMk/>
            <pc:sldMk cId="749035756" sldId="284"/>
            <ac:spMk id="2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2:53:40.280" v="1"/>
          <ac:spMkLst>
            <pc:docMk/>
            <pc:sldMk cId="749035756" sldId="284"/>
            <ac:spMk id="3" creationId="{00000000-0000-0000-0000-000000000000}"/>
          </ac:spMkLst>
        </pc:spChg>
        <pc:spChg chg="del mod">
          <ac:chgData name="Paul Bloemers" userId="fe3832ff3b233e04" providerId="LiveId" clId="{50BF390D-65AC-4508-955D-531893189D78}" dt="2023-09-09T20:03:16.536" v="3200" actId="21"/>
          <ac:spMkLst>
            <pc:docMk/>
            <pc:sldMk cId="749035756" sldId="284"/>
            <ac:spMk id="49" creationId="{00000000-0000-0000-0000-000000000000}"/>
          </ac:spMkLst>
        </pc:spChg>
        <pc:picChg chg="del">
          <ac:chgData name="Paul Bloemers" userId="fe3832ff3b233e04" providerId="LiveId" clId="{50BF390D-65AC-4508-955D-531893189D78}" dt="2023-09-09T20:03:16.536" v="3200" actId="21"/>
          <ac:picMkLst>
            <pc:docMk/>
            <pc:sldMk cId="749035756" sldId="284"/>
            <ac:picMk id="4" creationId="{00000000-0000-0000-0000-000000000000}"/>
          </ac:picMkLst>
        </pc:picChg>
      </pc:sldChg>
      <pc:sldChg chg="addSp delSp modSp del mod delAnim">
        <pc:chgData name="Paul Bloemers" userId="fe3832ff3b233e04" providerId="LiveId" clId="{50BF390D-65AC-4508-955D-531893189D78}" dt="2023-09-09T20:09:35.868" v="3289" actId="2696"/>
        <pc:sldMkLst>
          <pc:docMk/>
          <pc:sldMk cId="1436637379" sldId="285"/>
        </pc:sldMkLst>
        <pc:spChg chg="mod">
          <ac:chgData name="Paul Bloemers" userId="fe3832ff3b233e04" providerId="LiveId" clId="{50BF390D-65AC-4508-955D-531893189D78}" dt="2023-09-09T12:53:40.280" v="1"/>
          <ac:spMkLst>
            <pc:docMk/>
            <pc:sldMk cId="1436637379" sldId="285"/>
            <ac:spMk id="2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2:53:40.280" v="1"/>
          <ac:spMkLst>
            <pc:docMk/>
            <pc:sldMk cId="1436637379" sldId="285"/>
            <ac:spMk id="3" creationId="{00000000-0000-0000-0000-000000000000}"/>
          </ac:spMkLst>
        </pc:spChg>
        <pc:spChg chg="add mod">
          <ac:chgData name="Paul Bloemers" userId="fe3832ff3b233e04" providerId="LiveId" clId="{50BF390D-65AC-4508-955D-531893189D78}" dt="2023-09-09T20:07:51.914" v="3238" actId="21"/>
          <ac:spMkLst>
            <pc:docMk/>
            <pc:sldMk cId="1436637379" sldId="285"/>
            <ac:spMk id="6" creationId="{B094ACCD-CB3D-32CD-E08D-EB23594C9D7F}"/>
          </ac:spMkLst>
        </pc:spChg>
        <pc:spChg chg="del">
          <ac:chgData name="Paul Bloemers" userId="fe3832ff3b233e04" providerId="LiveId" clId="{50BF390D-65AC-4508-955D-531893189D78}" dt="2023-09-09T20:07:51.914" v="3238" actId="21"/>
          <ac:spMkLst>
            <pc:docMk/>
            <pc:sldMk cId="1436637379" sldId="285"/>
            <ac:spMk id="36" creationId="{00000000-0000-0000-0000-000000000000}"/>
          </ac:spMkLst>
        </pc:spChg>
        <pc:spChg chg="del mod">
          <ac:chgData name="Paul Bloemers" userId="fe3832ff3b233e04" providerId="LiveId" clId="{50BF390D-65AC-4508-955D-531893189D78}" dt="2023-09-09T20:07:51.914" v="3238" actId="21"/>
          <ac:spMkLst>
            <pc:docMk/>
            <pc:sldMk cId="1436637379" sldId="285"/>
            <ac:spMk id="37" creationId="{00000000-0000-0000-0000-000000000000}"/>
          </ac:spMkLst>
        </pc:spChg>
        <pc:spChg chg="del mod">
          <ac:chgData name="Paul Bloemers" userId="fe3832ff3b233e04" providerId="LiveId" clId="{50BF390D-65AC-4508-955D-531893189D78}" dt="2023-09-09T20:07:51.914" v="3238" actId="21"/>
          <ac:spMkLst>
            <pc:docMk/>
            <pc:sldMk cId="1436637379" sldId="285"/>
            <ac:spMk id="38" creationId="{00000000-0000-0000-0000-000000000000}"/>
          </ac:spMkLst>
        </pc:spChg>
        <pc:spChg chg="del">
          <ac:chgData name="Paul Bloemers" userId="fe3832ff3b233e04" providerId="LiveId" clId="{50BF390D-65AC-4508-955D-531893189D78}" dt="2023-09-09T20:07:51.914" v="3238" actId="21"/>
          <ac:spMkLst>
            <pc:docMk/>
            <pc:sldMk cId="1436637379" sldId="285"/>
            <ac:spMk id="40" creationId="{00000000-0000-0000-0000-000000000000}"/>
          </ac:spMkLst>
        </pc:spChg>
        <pc:spChg chg="del">
          <ac:chgData name="Paul Bloemers" userId="fe3832ff3b233e04" providerId="LiveId" clId="{50BF390D-65AC-4508-955D-531893189D78}" dt="2023-09-09T20:07:51.914" v="3238" actId="21"/>
          <ac:spMkLst>
            <pc:docMk/>
            <pc:sldMk cId="1436637379" sldId="285"/>
            <ac:spMk id="41" creationId="{00000000-0000-0000-0000-000000000000}"/>
          </ac:spMkLst>
        </pc:spChg>
        <pc:cxnChg chg="del">
          <ac:chgData name="Paul Bloemers" userId="fe3832ff3b233e04" providerId="LiveId" clId="{50BF390D-65AC-4508-955D-531893189D78}" dt="2023-09-09T20:07:51.914" v="3238" actId="21"/>
          <ac:cxnSpMkLst>
            <pc:docMk/>
            <pc:sldMk cId="1436637379" sldId="285"/>
            <ac:cxnSpMk id="39" creationId="{00000000-0000-0000-0000-000000000000}"/>
          </ac:cxnSpMkLst>
        </pc:cxnChg>
        <pc:cxnChg chg="del">
          <ac:chgData name="Paul Bloemers" userId="fe3832ff3b233e04" providerId="LiveId" clId="{50BF390D-65AC-4508-955D-531893189D78}" dt="2023-09-09T20:07:51.914" v="3238" actId="21"/>
          <ac:cxnSpMkLst>
            <pc:docMk/>
            <pc:sldMk cId="1436637379" sldId="285"/>
            <ac:cxnSpMk id="42" creationId="{00000000-0000-0000-0000-000000000000}"/>
          </ac:cxnSpMkLst>
        </pc:cxnChg>
        <pc:cxnChg chg="del">
          <ac:chgData name="Paul Bloemers" userId="fe3832ff3b233e04" providerId="LiveId" clId="{50BF390D-65AC-4508-955D-531893189D78}" dt="2023-09-09T20:07:51.914" v="3238" actId="21"/>
          <ac:cxnSpMkLst>
            <pc:docMk/>
            <pc:sldMk cId="1436637379" sldId="285"/>
            <ac:cxnSpMk id="43" creationId="{00000000-0000-0000-0000-000000000000}"/>
          </ac:cxnSpMkLst>
        </pc:cxnChg>
        <pc:cxnChg chg="del">
          <ac:chgData name="Paul Bloemers" userId="fe3832ff3b233e04" providerId="LiveId" clId="{50BF390D-65AC-4508-955D-531893189D78}" dt="2023-09-09T20:07:51.914" v="3238" actId="21"/>
          <ac:cxnSpMkLst>
            <pc:docMk/>
            <pc:sldMk cId="1436637379" sldId="285"/>
            <ac:cxnSpMk id="44" creationId="{00000000-0000-0000-0000-000000000000}"/>
          </ac:cxnSpMkLst>
        </pc:cxnChg>
      </pc:sldChg>
      <pc:sldChg chg="delSp modSp del mod delAnim">
        <pc:chgData name="Paul Bloemers" userId="fe3832ff3b233e04" providerId="LiveId" clId="{50BF390D-65AC-4508-955D-531893189D78}" dt="2023-09-09T20:10:07.631" v="3295" actId="2696"/>
        <pc:sldMkLst>
          <pc:docMk/>
          <pc:sldMk cId="2041907061" sldId="286"/>
        </pc:sldMkLst>
        <pc:spChg chg="mod">
          <ac:chgData name="Paul Bloemers" userId="fe3832ff3b233e04" providerId="LiveId" clId="{50BF390D-65AC-4508-955D-531893189D78}" dt="2023-09-09T12:53:40.280" v="1"/>
          <ac:spMkLst>
            <pc:docMk/>
            <pc:sldMk cId="2041907061" sldId="286"/>
            <ac:spMk id="2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2:53:40.280" v="1"/>
          <ac:spMkLst>
            <pc:docMk/>
            <pc:sldMk cId="2041907061" sldId="286"/>
            <ac:spMk id="3" creationId="{00000000-0000-0000-0000-000000000000}"/>
          </ac:spMkLst>
        </pc:spChg>
        <pc:spChg chg="del mod">
          <ac:chgData name="Paul Bloemers" userId="fe3832ff3b233e04" providerId="LiveId" clId="{50BF390D-65AC-4508-955D-531893189D78}" dt="2023-09-09T20:09:55.262" v="3292" actId="21"/>
          <ac:spMkLst>
            <pc:docMk/>
            <pc:sldMk cId="2041907061" sldId="286"/>
            <ac:spMk id="6" creationId="{00000000-0000-0000-0000-000000000000}"/>
          </ac:spMkLst>
        </pc:spChg>
        <pc:spChg chg="del mod">
          <ac:chgData name="Paul Bloemers" userId="fe3832ff3b233e04" providerId="LiveId" clId="{50BF390D-65AC-4508-955D-531893189D78}" dt="2023-09-09T20:09:55.262" v="3292" actId="21"/>
          <ac:spMkLst>
            <pc:docMk/>
            <pc:sldMk cId="2041907061" sldId="286"/>
            <ac:spMk id="37" creationId="{00000000-0000-0000-0000-000000000000}"/>
          </ac:spMkLst>
        </pc:spChg>
      </pc:sldChg>
      <pc:sldChg chg="modSp del">
        <pc:chgData name="Paul Bloemers" userId="fe3832ff3b233e04" providerId="LiveId" clId="{50BF390D-65AC-4508-955D-531893189D78}" dt="2023-09-09T18:08:46.698" v="2521" actId="2696"/>
        <pc:sldMkLst>
          <pc:docMk/>
          <pc:sldMk cId="502441622" sldId="288"/>
        </pc:sldMkLst>
        <pc:spChg chg="mod">
          <ac:chgData name="Paul Bloemers" userId="fe3832ff3b233e04" providerId="LiveId" clId="{50BF390D-65AC-4508-955D-531893189D78}" dt="2023-09-09T12:53:40.280" v="1"/>
          <ac:spMkLst>
            <pc:docMk/>
            <pc:sldMk cId="502441622" sldId="288"/>
            <ac:spMk id="2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8:06:25.504" v="2501" actId="207"/>
          <ac:spMkLst>
            <pc:docMk/>
            <pc:sldMk cId="502441622" sldId="288"/>
            <ac:spMk id="16" creationId="{00000000-0000-0000-0000-000000000000}"/>
          </ac:spMkLst>
        </pc:spChg>
      </pc:sldChg>
      <pc:sldChg chg="modSp del">
        <pc:chgData name="Paul Bloemers" userId="fe3832ff3b233e04" providerId="LiveId" clId="{50BF390D-65AC-4508-955D-531893189D78}" dt="2023-09-09T16:02:22.805" v="1803" actId="2696"/>
        <pc:sldMkLst>
          <pc:docMk/>
          <pc:sldMk cId="1082976259" sldId="289"/>
        </pc:sldMkLst>
        <pc:spChg chg="mod">
          <ac:chgData name="Paul Bloemers" userId="fe3832ff3b233e04" providerId="LiveId" clId="{50BF390D-65AC-4508-955D-531893189D78}" dt="2023-09-09T16:00:10.477" v="1787" actId="207"/>
          <ac:spMkLst>
            <pc:docMk/>
            <pc:sldMk cId="1082976259" sldId="289"/>
            <ac:spMk id="2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00:10.477" v="1787" actId="207"/>
          <ac:spMkLst>
            <pc:docMk/>
            <pc:sldMk cId="1082976259" sldId="289"/>
            <ac:spMk id="3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00:10.477" v="1787" actId="207"/>
          <ac:spMkLst>
            <pc:docMk/>
            <pc:sldMk cId="1082976259" sldId="289"/>
            <ac:spMk id="17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00:10.477" v="1787" actId="207"/>
          <ac:spMkLst>
            <pc:docMk/>
            <pc:sldMk cId="1082976259" sldId="289"/>
            <ac:spMk id="18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00:10.477" v="1787" actId="207"/>
          <ac:spMkLst>
            <pc:docMk/>
            <pc:sldMk cId="1082976259" sldId="289"/>
            <ac:spMk id="19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00:10.477" v="1787" actId="207"/>
          <ac:spMkLst>
            <pc:docMk/>
            <pc:sldMk cId="1082976259" sldId="289"/>
            <ac:spMk id="20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00:10.477" v="1787" actId="207"/>
          <ac:spMkLst>
            <pc:docMk/>
            <pc:sldMk cId="1082976259" sldId="289"/>
            <ac:spMk id="21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00:10.477" v="1787" actId="207"/>
          <ac:spMkLst>
            <pc:docMk/>
            <pc:sldMk cId="1082976259" sldId="289"/>
            <ac:spMk id="22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00:10.477" v="1787" actId="207"/>
          <ac:spMkLst>
            <pc:docMk/>
            <pc:sldMk cId="1082976259" sldId="289"/>
            <ac:spMk id="23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00:10.477" v="1787" actId="207"/>
          <ac:spMkLst>
            <pc:docMk/>
            <pc:sldMk cId="1082976259" sldId="289"/>
            <ac:spMk id="24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00:10.477" v="1787" actId="207"/>
          <ac:spMkLst>
            <pc:docMk/>
            <pc:sldMk cId="1082976259" sldId="289"/>
            <ac:spMk id="25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00:10.477" v="1787" actId="207"/>
          <ac:spMkLst>
            <pc:docMk/>
            <pc:sldMk cId="1082976259" sldId="289"/>
            <ac:spMk id="26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00:10.477" v="1787" actId="207"/>
          <ac:spMkLst>
            <pc:docMk/>
            <pc:sldMk cId="1082976259" sldId="289"/>
            <ac:spMk id="27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00:10.477" v="1787" actId="207"/>
          <ac:spMkLst>
            <pc:docMk/>
            <pc:sldMk cId="1082976259" sldId="289"/>
            <ac:spMk id="28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00:10.477" v="1787" actId="207"/>
          <ac:spMkLst>
            <pc:docMk/>
            <pc:sldMk cId="1082976259" sldId="289"/>
            <ac:spMk id="30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00:10.477" v="1787" actId="207"/>
          <ac:spMkLst>
            <pc:docMk/>
            <pc:sldMk cId="1082976259" sldId="289"/>
            <ac:spMk id="31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00:10.477" v="1787" actId="207"/>
          <ac:spMkLst>
            <pc:docMk/>
            <pc:sldMk cId="1082976259" sldId="289"/>
            <ac:spMk id="32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00:10.477" v="1787" actId="207"/>
          <ac:spMkLst>
            <pc:docMk/>
            <pc:sldMk cId="1082976259" sldId="289"/>
            <ac:spMk id="33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00:10.477" v="1787" actId="207"/>
          <ac:spMkLst>
            <pc:docMk/>
            <pc:sldMk cId="1082976259" sldId="289"/>
            <ac:spMk id="37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00:10.477" v="1787" actId="207"/>
          <ac:spMkLst>
            <pc:docMk/>
            <pc:sldMk cId="1082976259" sldId="289"/>
            <ac:spMk id="39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00:10.477" v="1787" actId="207"/>
          <ac:spMkLst>
            <pc:docMk/>
            <pc:sldMk cId="1082976259" sldId="289"/>
            <ac:spMk id="40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00:10.477" v="1787" actId="207"/>
          <ac:spMkLst>
            <pc:docMk/>
            <pc:sldMk cId="1082976259" sldId="289"/>
            <ac:spMk id="42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00:10.477" v="1787" actId="207"/>
          <ac:spMkLst>
            <pc:docMk/>
            <pc:sldMk cId="1082976259" sldId="289"/>
            <ac:spMk id="43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00:10.477" v="1787" actId="207"/>
          <ac:spMkLst>
            <pc:docMk/>
            <pc:sldMk cId="1082976259" sldId="289"/>
            <ac:spMk id="44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00:10.477" v="1787" actId="207"/>
          <ac:spMkLst>
            <pc:docMk/>
            <pc:sldMk cId="1082976259" sldId="289"/>
            <ac:spMk id="45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00:10.477" v="1787" actId="207"/>
          <ac:spMkLst>
            <pc:docMk/>
            <pc:sldMk cId="1082976259" sldId="289"/>
            <ac:spMk id="47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00:10.477" v="1787" actId="207"/>
          <ac:spMkLst>
            <pc:docMk/>
            <pc:sldMk cId="1082976259" sldId="289"/>
            <ac:spMk id="48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00:10.477" v="1787" actId="207"/>
          <ac:spMkLst>
            <pc:docMk/>
            <pc:sldMk cId="1082976259" sldId="289"/>
            <ac:spMk id="49" creationId="{00000000-0000-0000-0000-000000000000}"/>
          </ac:spMkLst>
        </pc:spChg>
        <pc:grpChg chg="mod">
          <ac:chgData name="Paul Bloemers" userId="fe3832ff3b233e04" providerId="LiveId" clId="{50BF390D-65AC-4508-955D-531893189D78}" dt="2023-09-09T16:00:10.477" v="1787" actId="207"/>
          <ac:grpSpMkLst>
            <pc:docMk/>
            <pc:sldMk cId="1082976259" sldId="289"/>
            <ac:grpSpMk id="4" creationId="{00000000-0000-0000-0000-000000000000}"/>
          </ac:grpSpMkLst>
        </pc:grpChg>
        <pc:cxnChg chg="mod">
          <ac:chgData name="Paul Bloemers" userId="fe3832ff3b233e04" providerId="LiveId" clId="{50BF390D-65AC-4508-955D-531893189D78}" dt="2023-09-09T16:00:10.477" v="1787" actId="207"/>
          <ac:cxnSpMkLst>
            <pc:docMk/>
            <pc:sldMk cId="1082976259" sldId="289"/>
            <ac:cxnSpMk id="5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6:00:10.477" v="1787" actId="207"/>
          <ac:cxnSpMkLst>
            <pc:docMk/>
            <pc:sldMk cId="1082976259" sldId="289"/>
            <ac:cxnSpMk id="6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6:00:10.477" v="1787" actId="207"/>
          <ac:cxnSpMkLst>
            <pc:docMk/>
            <pc:sldMk cId="1082976259" sldId="289"/>
            <ac:cxnSpMk id="7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6:00:10.477" v="1787" actId="207"/>
          <ac:cxnSpMkLst>
            <pc:docMk/>
            <pc:sldMk cId="1082976259" sldId="289"/>
            <ac:cxnSpMk id="8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6:00:10.477" v="1787" actId="207"/>
          <ac:cxnSpMkLst>
            <pc:docMk/>
            <pc:sldMk cId="1082976259" sldId="289"/>
            <ac:cxnSpMk id="9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6:00:10.477" v="1787" actId="207"/>
          <ac:cxnSpMkLst>
            <pc:docMk/>
            <pc:sldMk cId="1082976259" sldId="289"/>
            <ac:cxnSpMk id="10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6:00:10.477" v="1787" actId="207"/>
          <ac:cxnSpMkLst>
            <pc:docMk/>
            <pc:sldMk cId="1082976259" sldId="289"/>
            <ac:cxnSpMk id="11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6:00:10.477" v="1787" actId="207"/>
          <ac:cxnSpMkLst>
            <pc:docMk/>
            <pc:sldMk cId="1082976259" sldId="289"/>
            <ac:cxnSpMk id="12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6:00:10.477" v="1787" actId="207"/>
          <ac:cxnSpMkLst>
            <pc:docMk/>
            <pc:sldMk cId="1082976259" sldId="289"/>
            <ac:cxnSpMk id="13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6:00:10.477" v="1787" actId="207"/>
          <ac:cxnSpMkLst>
            <pc:docMk/>
            <pc:sldMk cId="1082976259" sldId="289"/>
            <ac:cxnSpMk id="14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6:00:10.477" v="1787" actId="207"/>
          <ac:cxnSpMkLst>
            <pc:docMk/>
            <pc:sldMk cId="1082976259" sldId="289"/>
            <ac:cxnSpMk id="15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6:00:10.477" v="1787" actId="207"/>
          <ac:cxnSpMkLst>
            <pc:docMk/>
            <pc:sldMk cId="1082976259" sldId="289"/>
            <ac:cxnSpMk id="16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6:00:10.477" v="1787" actId="207"/>
          <ac:cxnSpMkLst>
            <pc:docMk/>
            <pc:sldMk cId="1082976259" sldId="289"/>
            <ac:cxnSpMk id="29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6:00:10.477" v="1787" actId="207"/>
          <ac:cxnSpMkLst>
            <pc:docMk/>
            <pc:sldMk cId="1082976259" sldId="289"/>
            <ac:cxnSpMk id="41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16:00:10.477" v="1787" actId="207"/>
          <ac:cxnSpMkLst>
            <pc:docMk/>
            <pc:sldMk cId="1082976259" sldId="289"/>
            <ac:cxnSpMk id="46" creationId="{00000000-0000-0000-0000-000000000000}"/>
          </ac:cxnSpMkLst>
        </pc:cxnChg>
      </pc:sldChg>
      <pc:sldChg chg="delSp modSp mod modClrScheme chgLayout">
        <pc:chgData name="Paul Bloemers" userId="fe3832ff3b233e04" providerId="LiveId" clId="{50BF390D-65AC-4508-955D-531893189D78}" dt="2023-09-09T16:55:25.468" v="2027" actId="6549"/>
        <pc:sldMkLst>
          <pc:docMk/>
          <pc:sldMk cId="542301988" sldId="290"/>
        </pc:sldMkLst>
        <pc:spChg chg="mod ord">
          <ac:chgData name="Paul Bloemers" userId="fe3832ff3b233e04" providerId="LiveId" clId="{50BF390D-65AC-4508-955D-531893189D78}" dt="2023-09-09T16:55:25.468" v="2027" actId="6549"/>
          <ac:spMkLst>
            <pc:docMk/>
            <pc:sldMk cId="542301988" sldId="290"/>
            <ac:spMk id="2" creationId="{00000000-0000-0000-0000-000000000000}"/>
          </ac:spMkLst>
        </pc:spChg>
        <pc:spChg chg="mod ord">
          <ac:chgData name="Paul Bloemers" userId="fe3832ff3b233e04" providerId="LiveId" clId="{50BF390D-65AC-4508-955D-531893189D78}" dt="2023-09-09T16:53:09.422" v="2020" actId="14100"/>
          <ac:spMkLst>
            <pc:docMk/>
            <pc:sldMk cId="542301988" sldId="290"/>
            <ac:spMk id="3" creationId="{00000000-0000-0000-0000-000000000000}"/>
          </ac:spMkLst>
        </pc:spChg>
        <pc:spChg chg="del">
          <ac:chgData name="Paul Bloemers" userId="fe3832ff3b233e04" providerId="LiveId" clId="{50BF390D-65AC-4508-955D-531893189D78}" dt="2023-09-09T16:52:47.856" v="2018" actId="478"/>
          <ac:spMkLst>
            <pc:docMk/>
            <pc:sldMk cId="542301988" sldId="290"/>
            <ac:spMk id="5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53:22.590" v="2021" actId="1076"/>
          <ac:spMkLst>
            <pc:docMk/>
            <pc:sldMk cId="542301988" sldId="290"/>
            <ac:spMk id="32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53:39.441" v="2022" actId="1076"/>
          <ac:spMkLst>
            <pc:docMk/>
            <pc:sldMk cId="542301988" sldId="290"/>
            <ac:spMk id="33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53:39.441" v="2022" actId="1076"/>
          <ac:spMkLst>
            <pc:docMk/>
            <pc:sldMk cId="542301988" sldId="290"/>
            <ac:spMk id="34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53:39.441" v="2022" actId="1076"/>
          <ac:spMkLst>
            <pc:docMk/>
            <pc:sldMk cId="542301988" sldId="290"/>
            <ac:spMk id="35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53:39.441" v="2022" actId="1076"/>
          <ac:spMkLst>
            <pc:docMk/>
            <pc:sldMk cId="542301988" sldId="290"/>
            <ac:spMk id="40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53:39.441" v="2022" actId="1076"/>
          <ac:spMkLst>
            <pc:docMk/>
            <pc:sldMk cId="542301988" sldId="290"/>
            <ac:spMk id="43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53:39.441" v="2022" actId="1076"/>
          <ac:spMkLst>
            <pc:docMk/>
            <pc:sldMk cId="542301988" sldId="290"/>
            <ac:spMk id="44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53:39.441" v="2022" actId="1076"/>
          <ac:spMkLst>
            <pc:docMk/>
            <pc:sldMk cId="542301988" sldId="290"/>
            <ac:spMk id="45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53:39.441" v="2022" actId="1076"/>
          <ac:spMkLst>
            <pc:docMk/>
            <pc:sldMk cId="542301988" sldId="290"/>
            <ac:spMk id="46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53:39.441" v="2022" actId="1076"/>
          <ac:spMkLst>
            <pc:docMk/>
            <pc:sldMk cId="542301988" sldId="290"/>
            <ac:spMk id="47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53:39.441" v="2022" actId="1076"/>
          <ac:spMkLst>
            <pc:docMk/>
            <pc:sldMk cId="542301988" sldId="290"/>
            <ac:spMk id="48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53:39.441" v="2022" actId="1076"/>
          <ac:spMkLst>
            <pc:docMk/>
            <pc:sldMk cId="542301988" sldId="290"/>
            <ac:spMk id="49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53:39.441" v="2022" actId="1076"/>
          <ac:spMkLst>
            <pc:docMk/>
            <pc:sldMk cId="542301988" sldId="290"/>
            <ac:spMk id="50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53:39.441" v="2022" actId="1076"/>
          <ac:spMkLst>
            <pc:docMk/>
            <pc:sldMk cId="542301988" sldId="290"/>
            <ac:spMk id="51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53:39.441" v="2022" actId="1076"/>
          <ac:spMkLst>
            <pc:docMk/>
            <pc:sldMk cId="542301988" sldId="290"/>
            <ac:spMk id="54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53:39.441" v="2022" actId="1076"/>
          <ac:spMkLst>
            <pc:docMk/>
            <pc:sldMk cId="542301988" sldId="290"/>
            <ac:spMk id="55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53:39.441" v="2022" actId="1076"/>
          <ac:spMkLst>
            <pc:docMk/>
            <pc:sldMk cId="542301988" sldId="290"/>
            <ac:spMk id="56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53:39.441" v="2022" actId="1076"/>
          <ac:spMkLst>
            <pc:docMk/>
            <pc:sldMk cId="542301988" sldId="290"/>
            <ac:spMk id="57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53:39.441" v="2022" actId="1076"/>
          <ac:spMkLst>
            <pc:docMk/>
            <pc:sldMk cId="542301988" sldId="290"/>
            <ac:spMk id="58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54:44.174" v="2025" actId="207"/>
          <ac:spMkLst>
            <pc:docMk/>
            <pc:sldMk cId="542301988" sldId="290"/>
            <ac:spMk id="59" creationId="{00000000-0000-0000-0000-000000000000}"/>
          </ac:spMkLst>
        </pc:spChg>
        <pc:grpChg chg="mod">
          <ac:chgData name="Paul Bloemers" userId="fe3832ff3b233e04" providerId="LiveId" clId="{50BF390D-65AC-4508-955D-531893189D78}" dt="2023-09-09T16:53:39.441" v="2022" actId="1076"/>
          <ac:grpSpMkLst>
            <pc:docMk/>
            <pc:sldMk cId="542301988" sldId="290"/>
            <ac:grpSpMk id="6" creationId="{00000000-0000-0000-0000-000000000000}"/>
          </ac:grpSpMkLst>
        </pc:grpChg>
        <pc:cxnChg chg="mod">
          <ac:chgData name="Paul Bloemers" userId="fe3832ff3b233e04" providerId="LiveId" clId="{50BF390D-65AC-4508-955D-531893189D78}" dt="2023-09-09T16:53:57.108" v="2024" actId="1582"/>
          <ac:cxnSpMkLst>
            <pc:docMk/>
            <pc:sldMk cId="542301988" sldId="290"/>
            <ac:cxnSpMk id="31" creationId="{00000000-0000-0000-0000-000000000000}"/>
          </ac:cxnSpMkLst>
        </pc:cxnChg>
      </pc:sldChg>
      <pc:sldChg chg="addSp delSp modSp mod modClrScheme modAnim chgLayout">
        <pc:chgData name="Paul Bloemers" userId="fe3832ff3b233e04" providerId="LiveId" clId="{50BF390D-65AC-4508-955D-531893189D78}" dt="2023-09-09T20:16:37.737" v="3384" actId="179"/>
        <pc:sldMkLst>
          <pc:docMk/>
          <pc:sldMk cId="1741016382" sldId="291"/>
        </pc:sldMkLst>
        <pc:spChg chg="mod ord">
          <ac:chgData name="Paul Bloemers" userId="fe3832ff3b233e04" providerId="LiveId" clId="{50BF390D-65AC-4508-955D-531893189D78}" dt="2023-09-09T13:16:25.943" v="84" actId="26606"/>
          <ac:spMkLst>
            <pc:docMk/>
            <pc:sldMk cId="1741016382" sldId="291"/>
            <ac:spMk id="2" creationId="{D5F72BA3-90E2-7B9C-4E7F-79236781F1DC}"/>
          </ac:spMkLst>
        </pc:spChg>
        <pc:spChg chg="add del mod ord">
          <ac:chgData name="Paul Bloemers" userId="fe3832ff3b233e04" providerId="LiveId" clId="{50BF390D-65AC-4508-955D-531893189D78}" dt="2023-09-09T20:16:37.737" v="3384" actId="179"/>
          <ac:spMkLst>
            <pc:docMk/>
            <pc:sldMk cId="1741016382" sldId="291"/>
            <ac:spMk id="3" creationId="{A8EE9734-2F41-8C1F-E019-10721D2B0154}"/>
          </ac:spMkLst>
        </pc:spChg>
        <pc:spChg chg="add mod">
          <ac:chgData name="Paul Bloemers" userId="fe3832ff3b233e04" providerId="LiveId" clId="{50BF390D-65AC-4508-955D-531893189D78}" dt="2023-09-09T13:25:57.181" v="733" actId="14100"/>
          <ac:spMkLst>
            <pc:docMk/>
            <pc:sldMk cId="1741016382" sldId="291"/>
            <ac:spMk id="10" creationId="{A1790DD2-FD82-76BA-9E11-CAEFA4DA4D71}"/>
          </ac:spMkLst>
        </pc:spChg>
        <pc:spChg chg="add mod">
          <ac:chgData name="Paul Bloemers" userId="fe3832ff3b233e04" providerId="LiveId" clId="{50BF390D-65AC-4508-955D-531893189D78}" dt="2023-09-09T13:26:06.621" v="734" actId="1076"/>
          <ac:spMkLst>
            <pc:docMk/>
            <pc:sldMk cId="1741016382" sldId="291"/>
            <ac:spMk id="12" creationId="{C01D298B-12BB-09AA-1786-E373BE6BE408}"/>
          </ac:spMkLst>
        </pc:spChg>
        <pc:spChg chg="add mod">
          <ac:chgData name="Paul Bloemers" userId="fe3832ff3b233e04" providerId="LiveId" clId="{50BF390D-65AC-4508-955D-531893189D78}" dt="2023-09-09T13:27:44.314" v="757" actId="21"/>
          <ac:spMkLst>
            <pc:docMk/>
            <pc:sldMk cId="1741016382" sldId="291"/>
            <ac:spMk id="13" creationId="{682509CF-6D4B-E007-D7E0-F4BB22C20BAE}"/>
          </ac:spMkLst>
        </pc:spChg>
        <pc:spChg chg="add mod">
          <ac:chgData name="Paul Bloemers" userId="fe3832ff3b233e04" providerId="LiveId" clId="{50BF390D-65AC-4508-955D-531893189D78}" dt="2023-09-09T13:27:46.587" v="758"/>
          <ac:spMkLst>
            <pc:docMk/>
            <pc:sldMk cId="1741016382" sldId="291"/>
            <ac:spMk id="14" creationId="{1BF78649-6890-D8A4-2CFB-5CA94199E301}"/>
          </ac:spMkLst>
        </pc:spChg>
        <pc:spChg chg="add mod">
          <ac:chgData name="Paul Bloemers" userId="fe3832ff3b233e04" providerId="LiveId" clId="{50BF390D-65AC-4508-955D-531893189D78}" dt="2023-09-09T20:15:45.679" v="3375" actId="1037"/>
          <ac:spMkLst>
            <pc:docMk/>
            <pc:sldMk cId="1741016382" sldId="291"/>
            <ac:spMk id="15" creationId="{83600771-C1D4-CADC-0397-3E7CAE0C19DC}"/>
          </ac:spMkLst>
        </pc:spChg>
        <pc:spChg chg="add mod">
          <ac:chgData name="Paul Bloemers" userId="fe3832ff3b233e04" providerId="LiveId" clId="{50BF390D-65AC-4508-955D-531893189D78}" dt="2023-09-09T20:15:45.679" v="3375" actId="1037"/>
          <ac:spMkLst>
            <pc:docMk/>
            <pc:sldMk cId="1741016382" sldId="291"/>
            <ac:spMk id="16" creationId="{60C10A1D-46C3-1E8A-0F88-7F496FFE5565}"/>
          </ac:spMkLst>
        </pc:spChg>
        <pc:spChg chg="add mod">
          <ac:chgData name="Paul Bloemers" userId="fe3832ff3b233e04" providerId="LiveId" clId="{50BF390D-65AC-4508-955D-531893189D78}" dt="2023-09-09T20:15:45.679" v="3375" actId="1037"/>
          <ac:spMkLst>
            <pc:docMk/>
            <pc:sldMk cId="1741016382" sldId="291"/>
            <ac:spMk id="17" creationId="{8BEDB92D-1EAB-7A49-D072-DEC648DC3FEE}"/>
          </ac:spMkLst>
        </pc:spChg>
        <pc:spChg chg="add mod">
          <ac:chgData name="Paul Bloemers" userId="fe3832ff3b233e04" providerId="LiveId" clId="{50BF390D-65AC-4508-955D-531893189D78}" dt="2023-09-09T20:15:45.679" v="3375" actId="1037"/>
          <ac:spMkLst>
            <pc:docMk/>
            <pc:sldMk cId="1741016382" sldId="291"/>
            <ac:spMk id="18" creationId="{0F1A0327-5F3C-201F-3102-F987820683B8}"/>
          </ac:spMkLst>
        </pc:spChg>
        <pc:spChg chg="add mod">
          <ac:chgData name="Paul Bloemers" userId="fe3832ff3b233e04" providerId="LiveId" clId="{50BF390D-65AC-4508-955D-531893189D78}" dt="2023-09-09T20:15:45.679" v="3375" actId="1037"/>
          <ac:spMkLst>
            <pc:docMk/>
            <pc:sldMk cId="1741016382" sldId="291"/>
            <ac:spMk id="19" creationId="{F36F146A-7F8B-703A-A75F-579FDAEA2547}"/>
          </ac:spMkLst>
        </pc:spChg>
        <pc:spChg chg="add mod">
          <ac:chgData name="Paul Bloemers" userId="fe3832ff3b233e04" providerId="LiveId" clId="{50BF390D-65AC-4508-955D-531893189D78}" dt="2023-09-09T20:15:45.679" v="3375" actId="1037"/>
          <ac:spMkLst>
            <pc:docMk/>
            <pc:sldMk cId="1741016382" sldId="291"/>
            <ac:spMk id="20" creationId="{6F2BC0F0-DBEA-75D3-1252-DED54A92C318}"/>
          </ac:spMkLst>
        </pc:spChg>
        <pc:spChg chg="add mod">
          <ac:chgData name="Paul Bloemers" userId="fe3832ff3b233e04" providerId="LiveId" clId="{50BF390D-65AC-4508-955D-531893189D78}" dt="2023-09-09T20:15:45.679" v="3375" actId="1037"/>
          <ac:spMkLst>
            <pc:docMk/>
            <pc:sldMk cId="1741016382" sldId="291"/>
            <ac:spMk id="21" creationId="{3F5A339B-3CB1-FB88-A82F-104BCC2E965C}"/>
          </ac:spMkLst>
        </pc:spChg>
        <pc:spChg chg="add mod">
          <ac:chgData name="Paul Bloemers" userId="fe3832ff3b233e04" providerId="LiveId" clId="{50BF390D-65AC-4508-955D-531893189D78}" dt="2023-09-09T20:15:45.679" v="3375" actId="1037"/>
          <ac:spMkLst>
            <pc:docMk/>
            <pc:sldMk cId="1741016382" sldId="291"/>
            <ac:spMk id="22" creationId="{2E637DE6-558A-F101-A486-C1779D67A9EB}"/>
          </ac:spMkLst>
        </pc:spChg>
        <pc:spChg chg="add mod">
          <ac:chgData name="Paul Bloemers" userId="fe3832ff3b233e04" providerId="LiveId" clId="{50BF390D-65AC-4508-955D-531893189D78}" dt="2023-09-09T20:15:45.679" v="3375" actId="1037"/>
          <ac:spMkLst>
            <pc:docMk/>
            <pc:sldMk cId="1741016382" sldId="291"/>
            <ac:spMk id="23" creationId="{602C6B03-6FFF-03BD-F14A-D8B34FD8733E}"/>
          </ac:spMkLst>
        </pc:spChg>
        <pc:spChg chg="add mod">
          <ac:chgData name="Paul Bloemers" userId="fe3832ff3b233e04" providerId="LiveId" clId="{50BF390D-65AC-4508-955D-531893189D78}" dt="2023-09-09T20:15:26.627" v="3347" actId="1037"/>
          <ac:spMkLst>
            <pc:docMk/>
            <pc:sldMk cId="1741016382" sldId="291"/>
            <ac:spMk id="24" creationId="{DAD2066F-60DE-6972-1016-E522F9F578D8}"/>
          </ac:spMkLst>
        </pc:spChg>
        <pc:spChg chg="add mod">
          <ac:chgData name="Paul Bloemers" userId="fe3832ff3b233e04" providerId="LiveId" clId="{50BF390D-65AC-4508-955D-531893189D78}" dt="2023-09-09T20:15:26.627" v="3347" actId="1037"/>
          <ac:spMkLst>
            <pc:docMk/>
            <pc:sldMk cId="1741016382" sldId="291"/>
            <ac:spMk id="25" creationId="{7ECD3E38-B363-5A75-7725-D734EA48425F}"/>
          </ac:spMkLst>
        </pc:spChg>
        <pc:spChg chg="add mod">
          <ac:chgData name="Paul Bloemers" userId="fe3832ff3b233e04" providerId="LiveId" clId="{50BF390D-65AC-4508-955D-531893189D78}" dt="2023-09-09T20:15:26.627" v="3347" actId="1037"/>
          <ac:spMkLst>
            <pc:docMk/>
            <pc:sldMk cId="1741016382" sldId="291"/>
            <ac:spMk id="26" creationId="{ABF16305-73EA-7FE7-32F5-754A1A3253DB}"/>
          </ac:spMkLst>
        </pc:spChg>
        <pc:spChg chg="add mod">
          <ac:chgData name="Paul Bloemers" userId="fe3832ff3b233e04" providerId="LiveId" clId="{50BF390D-65AC-4508-955D-531893189D78}" dt="2023-09-09T13:49:39.510" v="952" actId="164"/>
          <ac:spMkLst>
            <pc:docMk/>
            <pc:sldMk cId="1741016382" sldId="291"/>
            <ac:spMk id="27" creationId="{6D648031-22B1-7C51-C96A-245B146BFED4}"/>
          </ac:spMkLst>
        </pc:spChg>
        <pc:spChg chg="add mod">
          <ac:chgData name="Paul Bloemers" userId="fe3832ff3b233e04" providerId="LiveId" clId="{50BF390D-65AC-4508-955D-531893189D78}" dt="2023-09-09T13:49:39.510" v="952" actId="164"/>
          <ac:spMkLst>
            <pc:docMk/>
            <pc:sldMk cId="1741016382" sldId="291"/>
            <ac:spMk id="28" creationId="{FBB19A47-1D9C-33AE-B139-F0587992C762}"/>
          </ac:spMkLst>
        </pc:spChg>
        <pc:grpChg chg="add mod">
          <ac:chgData name="Paul Bloemers" userId="fe3832ff3b233e04" providerId="LiveId" clId="{50BF390D-65AC-4508-955D-531893189D78}" dt="2023-09-09T13:49:39.510" v="952" actId="164"/>
          <ac:grpSpMkLst>
            <pc:docMk/>
            <pc:sldMk cId="1741016382" sldId="291"/>
            <ac:grpSpMk id="34" creationId="{5861ADC8-8200-DB2D-0152-3DD710C2768B}"/>
          </ac:grpSpMkLst>
        </pc:grpChg>
        <pc:graphicFrameChg chg="add del mod">
          <ac:chgData name="Paul Bloemers" userId="fe3832ff3b233e04" providerId="LiveId" clId="{50BF390D-65AC-4508-955D-531893189D78}" dt="2023-09-09T13:16:25.943" v="84" actId="26606"/>
          <ac:graphicFrameMkLst>
            <pc:docMk/>
            <pc:sldMk cId="1741016382" sldId="291"/>
            <ac:graphicFrameMk id="5" creationId="{CCCB4CB2-2E05-2C69-91A4-098984439F28}"/>
          </ac:graphicFrameMkLst>
        </pc:graphicFrameChg>
        <pc:picChg chg="add mod">
          <ac:chgData name="Paul Bloemers" userId="fe3832ff3b233e04" providerId="LiveId" clId="{50BF390D-65AC-4508-955D-531893189D78}" dt="2023-09-09T13:24:15.720" v="693" actId="14100"/>
          <ac:picMkLst>
            <pc:docMk/>
            <pc:sldMk cId="1741016382" sldId="291"/>
            <ac:picMk id="6" creationId="{00756ED0-6B28-71B4-3D96-055ACFED4536}"/>
          </ac:picMkLst>
        </pc:picChg>
        <pc:picChg chg="add mod">
          <ac:chgData name="Paul Bloemers" userId="fe3832ff3b233e04" providerId="LiveId" clId="{50BF390D-65AC-4508-955D-531893189D78}" dt="2023-09-09T13:24:15.720" v="693" actId="14100"/>
          <ac:picMkLst>
            <pc:docMk/>
            <pc:sldMk cId="1741016382" sldId="291"/>
            <ac:picMk id="8" creationId="{F06331F5-67CE-73E9-1C1A-E21C5223F954}"/>
          </ac:picMkLst>
        </pc:picChg>
        <pc:cxnChg chg="add del">
          <ac:chgData name="Paul Bloemers" userId="fe3832ff3b233e04" providerId="LiveId" clId="{50BF390D-65AC-4508-955D-531893189D78}" dt="2023-09-09T13:48:47.077" v="930" actId="11529"/>
          <ac:cxnSpMkLst>
            <pc:docMk/>
            <pc:sldMk cId="1741016382" sldId="291"/>
            <ac:cxnSpMk id="30" creationId="{C913C5C7-0E30-9CFA-D008-7364752A7501}"/>
          </ac:cxnSpMkLst>
        </pc:cxnChg>
        <pc:cxnChg chg="add mod">
          <ac:chgData name="Paul Bloemers" userId="fe3832ff3b233e04" providerId="LiveId" clId="{50BF390D-65AC-4508-955D-531893189D78}" dt="2023-09-09T13:49:39.510" v="952" actId="164"/>
          <ac:cxnSpMkLst>
            <pc:docMk/>
            <pc:sldMk cId="1741016382" sldId="291"/>
            <ac:cxnSpMk id="32" creationId="{A5156A99-6373-0A14-90A5-93015C8E0318}"/>
          </ac:cxnSpMkLst>
        </pc:cxnChg>
      </pc:sldChg>
      <pc:sldChg chg="modSp new mod">
        <pc:chgData name="Paul Bloemers" userId="fe3832ff3b233e04" providerId="LiveId" clId="{50BF390D-65AC-4508-955D-531893189D78}" dt="2023-09-09T13:13:39.653" v="79" actId="20577"/>
        <pc:sldMkLst>
          <pc:docMk/>
          <pc:sldMk cId="3851654997" sldId="292"/>
        </pc:sldMkLst>
        <pc:spChg chg="mod">
          <ac:chgData name="Paul Bloemers" userId="fe3832ff3b233e04" providerId="LiveId" clId="{50BF390D-65AC-4508-955D-531893189D78}" dt="2023-09-09T13:13:14.365" v="37" actId="20577"/>
          <ac:spMkLst>
            <pc:docMk/>
            <pc:sldMk cId="3851654997" sldId="292"/>
            <ac:spMk id="2" creationId="{319E37BA-58AF-E4D4-187C-7B90C81A59CA}"/>
          </ac:spMkLst>
        </pc:spChg>
        <pc:spChg chg="mod">
          <ac:chgData name="Paul Bloemers" userId="fe3832ff3b233e04" providerId="LiveId" clId="{50BF390D-65AC-4508-955D-531893189D78}" dt="2023-09-09T13:13:22.969" v="54" actId="20577"/>
          <ac:spMkLst>
            <pc:docMk/>
            <pc:sldMk cId="3851654997" sldId="292"/>
            <ac:spMk id="3" creationId="{C5659FF0-E58D-06C9-B92C-B09177C6C964}"/>
          </ac:spMkLst>
        </pc:spChg>
        <pc:spChg chg="mod">
          <ac:chgData name="Paul Bloemers" userId="fe3832ff3b233e04" providerId="LiveId" clId="{50BF390D-65AC-4508-955D-531893189D78}" dt="2023-09-09T13:13:39.653" v="79" actId="20577"/>
          <ac:spMkLst>
            <pc:docMk/>
            <pc:sldMk cId="3851654997" sldId="292"/>
            <ac:spMk id="4" creationId="{CED9A1BD-30AD-2E93-84D7-0B8341854F81}"/>
          </ac:spMkLst>
        </pc:spChg>
      </pc:sldChg>
      <pc:sldChg chg="addSp delSp modSp add mod modClrScheme delAnim modAnim chgLayout">
        <pc:chgData name="Paul Bloemers" userId="fe3832ff3b233e04" providerId="LiveId" clId="{50BF390D-65AC-4508-955D-531893189D78}" dt="2023-09-09T20:18:28.878" v="3387"/>
        <pc:sldMkLst>
          <pc:docMk/>
          <pc:sldMk cId="3325840411" sldId="293"/>
        </pc:sldMkLst>
        <pc:spChg chg="mod ord">
          <ac:chgData name="Paul Bloemers" userId="fe3832ff3b233e04" providerId="LiveId" clId="{50BF390D-65AC-4508-955D-531893189D78}" dt="2023-09-09T14:29:22.768" v="1196" actId="20577"/>
          <ac:spMkLst>
            <pc:docMk/>
            <pc:sldMk cId="3325840411" sldId="293"/>
            <ac:spMk id="2" creationId="{00000000-0000-0000-0000-000000000000}"/>
          </ac:spMkLst>
        </pc:spChg>
        <pc:spChg chg="mod ord">
          <ac:chgData name="Paul Bloemers" userId="fe3832ff3b233e04" providerId="LiveId" clId="{50BF390D-65AC-4508-955D-531893189D78}" dt="2023-09-09T14:28:21.738" v="1166" actId="700"/>
          <ac:spMkLst>
            <pc:docMk/>
            <pc:sldMk cId="3325840411" sldId="293"/>
            <ac:spMk id="3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28:45.529" v="1167"/>
          <ac:spMkLst>
            <pc:docMk/>
            <pc:sldMk cId="3325840411" sldId="293"/>
            <ac:spMk id="10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29:47.846" v="1203" actId="20577"/>
          <ac:spMkLst>
            <pc:docMk/>
            <pc:sldMk cId="3325840411" sldId="293"/>
            <ac:spMk id="11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29:54.667" v="1206" actId="20577"/>
          <ac:spMkLst>
            <pc:docMk/>
            <pc:sldMk cId="3325840411" sldId="293"/>
            <ac:spMk id="15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30:07.512" v="1207" actId="20577"/>
          <ac:spMkLst>
            <pc:docMk/>
            <pc:sldMk cId="3325840411" sldId="293"/>
            <ac:spMk id="16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30:14.389" v="1211" actId="20577"/>
          <ac:spMkLst>
            <pc:docMk/>
            <pc:sldMk cId="3325840411" sldId="293"/>
            <ac:spMk id="17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31:07.910" v="1230" actId="20577"/>
          <ac:spMkLst>
            <pc:docMk/>
            <pc:sldMk cId="3325840411" sldId="293"/>
            <ac:spMk id="21" creationId="{942B7076-34DC-B931-DD17-4FA0159B722D}"/>
          </ac:spMkLst>
        </pc:spChg>
        <pc:spChg chg="mod">
          <ac:chgData name="Paul Bloemers" userId="fe3832ff3b233e04" providerId="LiveId" clId="{50BF390D-65AC-4508-955D-531893189D78}" dt="2023-09-09T14:31:01.462" v="1222" actId="1038"/>
          <ac:spMkLst>
            <pc:docMk/>
            <pc:sldMk cId="3325840411" sldId="293"/>
            <ac:spMk id="25" creationId="{2372FE89-0465-E3DF-114C-B3FAE7B852E0}"/>
          </ac:spMkLst>
        </pc:spChg>
        <pc:picChg chg="add del mod">
          <ac:chgData name="Paul Bloemers" userId="fe3832ff3b233e04" providerId="LiveId" clId="{50BF390D-65AC-4508-955D-531893189D78}" dt="2023-09-09T14:31:28.902" v="1232" actId="478"/>
          <ac:picMkLst>
            <pc:docMk/>
            <pc:sldMk cId="3325840411" sldId="293"/>
            <ac:picMk id="9" creationId="{F4C33C02-ECD5-B7BF-3F2F-F306DF019433}"/>
          </ac:picMkLst>
        </pc:picChg>
        <pc:picChg chg="del">
          <ac:chgData name="Paul Bloemers" userId="fe3832ff3b233e04" providerId="LiveId" clId="{50BF390D-65AC-4508-955D-531893189D78}" dt="2023-09-09T14:32:02.873" v="1234" actId="478"/>
          <ac:picMkLst>
            <pc:docMk/>
            <pc:sldMk cId="3325840411" sldId="293"/>
            <ac:picMk id="20" creationId="{8A0EF2B0-62E9-410C-5285-50E3B112A5D8}"/>
          </ac:picMkLst>
        </pc:picChg>
        <pc:picChg chg="add mod">
          <ac:chgData name="Paul Bloemers" userId="fe3832ff3b233e04" providerId="LiveId" clId="{50BF390D-65AC-4508-955D-531893189D78}" dt="2023-09-09T14:32:22.988" v="1235" actId="1076"/>
          <ac:picMkLst>
            <pc:docMk/>
            <pc:sldMk cId="3325840411" sldId="293"/>
            <ac:picMk id="27" creationId="{A9E6D308-532E-EEB2-D77A-FD7168421327}"/>
          </ac:picMkLst>
        </pc:picChg>
        <pc:cxnChg chg="mod">
          <ac:chgData name="Paul Bloemers" userId="fe3832ff3b233e04" providerId="LiveId" clId="{50BF390D-65AC-4508-955D-531893189D78}" dt="2023-09-09T14:29:47.846" v="1203" actId="20577"/>
          <ac:cxnSpMkLst>
            <pc:docMk/>
            <pc:sldMk cId="3325840411" sldId="293"/>
            <ac:cxnSpMk id="13" creationId="{00000000-0000-0000-0000-000000000000}"/>
          </ac:cxnSpMkLst>
        </pc:cxnChg>
      </pc:sldChg>
      <pc:sldChg chg="addSp modSp add mod modClrScheme modAnim chgLayout">
        <pc:chgData name="Paul Bloemers" userId="fe3832ff3b233e04" providerId="LiveId" clId="{50BF390D-65AC-4508-955D-531893189D78}" dt="2023-09-09T20:19:18.885" v="3390"/>
        <pc:sldMkLst>
          <pc:docMk/>
          <pc:sldMk cId="1175570603" sldId="294"/>
        </pc:sldMkLst>
        <pc:spChg chg="mod ord">
          <ac:chgData name="Paul Bloemers" userId="fe3832ff3b233e04" providerId="LiveId" clId="{50BF390D-65AC-4508-955D-531893189D78}" dt="2023-09-09T14:37:31.543" v="1358" actId="20577"/>
          <ac:spMkLst>
            <pc:docMk/>
            <pc:sldMk cId="1175570603" sldId="294"/>
            <ac:spMk id="2" creationId="{00000000-0000-0000-0000-000000000000}"/>
          </ac:spMkLst>
        </pc:spChg>
        <pc:spChg chg="mod ord">
          <ac:chgData name="Paul Bloemers" userId="fe3832ff3b233e04" providerId="LiveId" clId="{50BF390D-65AC-4508-955D-531893189D78}" dt="2023-09-09T14:33:14.589" v="1241" actId="700"/>
          <ac:spMkLst>
            <pc:docMk/>
            <pc:sldMk cId="1175570603" sldId="294"/>
            <ac:spMk id="3" creationId="{00000000-0000-0000-0000-000000000000}"/>
          </ac:spMkLst>
        </pc:spChg>
        <pc:spChg chg="add mod">
          <ac:chgData name="Paul Bloemers" userId="fe3832ff3b233e04" providerId="LiveId" clId="{50BF390D-65AC-4508-955D-531893189D78}" dt="2023-09-09T14:36:40.144" v="1327" actId="164"/>
          <ac:spMkLst>
            <pc:docMk/>
            <pc:sldMk cId="1175570603" sldId="294"/>
            <ac:spMk id="9" creationId="{64EB2771-BEDF-B97E-4A10-0D4A2F928DBF}"/>
          </ac:spMkLst>
        </pc:spChg>
        <pc:spChg chg="mod">
          <ac:chgData name="Paul Bloemers" userId="fe3832ff3b233e04" providerId="LiveId" clId="{50BF390D-65AC-4508-955D-531893189D78}" dt="2023-09-09T14:33:35.065" v="1242"/>
          <ac:spMkLst>
            <pc:docMk/>
            <pc:sldMk cId="1175570603" sldId="294"/>
            <ac:spMk id="10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34:35.005" v="1273" actId="1037"/>
          <ac:spMkLst>
            <pc:docMk/>
            <pc:sldMk cId="1175570603" sldId="294"/>
            <ac:spMk id="11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34:45.631" v="1285" actId="1037"/>
          <ac:spMkLst>
            <pc:docMk/>
            <pc:sldMk cId="1175570603" sldId="294"/>
            <ac:spMk id="12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34:56.207" v="1295" actId="1038"/>
          <ac:spMkLst>
            <pc:docMk/>
            <pc:sldMk cId="1175570603" sldId="294"/>
            <ac:spMk id="14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34:35.005" v="1273" actId="1037"/>
          <ac:spMkLst>
            <pc:docMk/>
            <pc:sldMk cId="1175570603" sldId="294"/>
            <ac:spMk id="15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35:14.306" v="1309" actId="1038"/>
          <ac:spMkLst>
            <pc:docMk/>
            <pc:sldMk cId="1175570603" sldId="294"/>
            <ac:spMk id="16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36:40.144" v="1327" actId="164"/>
          <ac:spMkLst>
            <pc:docMk/>
            <pc:sldMk cId="1175570603" sldId="294"/>
            <ac:spMk id="17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35:03.907" v="1302" actId="1037"/>
          <ac:spMkLst>
            <pc:docMk/>
            <pc:sldMk cId="1175570603" sldId="294"/>
            <ac:spMk id="18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35:22.515" v="1312" actId="1038"/>
          <ac:spMkLst>
            <pc:docMk/>
            <pc:sldMk cId="1175570603" sldId="294"/>
            <ac:spMk id="19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4:35:37.921" v="1313" actId="20577"/>
          <ac:spMkLst>
            <pc:docMk/>
            <pc:sldMk cId="1175570603" sldId="294"/>
            <ac:spMk id="22" creationId="{CAA29A68-DFA7-F7C6-3476-993C4C4AB331}"/>
          </ac:spMkLst>
        </pc:spChg>
        <pc:spChg chg="mod">
          <ac:chgData name="Paul Bloemers" userId="fe3832ff3b233e04" providerId="LiveId" clId="{50BF390D-65AC-4508-955D-531893189D78}" dt="2023-09-09T14:35:43.050" v="1318" actId="20577"/>
          <ac:spMkLst>
            <pc:docMk/>
            <pc:sldMk cId="1175570603" sldId="294"/>
            <ac:spMk id="23" creationId="{F8AC11A9-9F24-F884-C2AE-9AD10E17A2CF}"/>
          </ac:spMkLst>
        </pc:spChg>
        <pc:spChg chg="mod">
          <ac:chgData name="Paul Bloemers" userId="fe3832ff3b233e04" providerId="LiveId" clId="{50BF390D-65AC-4508-955D-531893189D78}" dt="2023-09-09T14:37:14.436" v="1357" actId="1038"/>
          <ac:spMkLst>
            <pc:docMk/>
            <pc:sldMk cId="1175570603" sldId="294"/>
            <ac:spMk id="25" creationId="{2372FE89-0465-E3DF-114C-B3FAE7B852E0}"/>
          </ac:spMkLst>
        </pc:spChg>
        <pc:grpChg chg="add mod">
          <ac:chgData name="Paul Bloemers" userId="fe3832ff3b233e04" providerId="LiveId" clId="{50BF390D-65AC-4508-955D-531893189D78}" dt="2023-09-09T14:36:40.144" v="1327" actId="164"/>
          <ac:grpSpMkLst>
            <pc:docMk/>
            <pc:sldMk cId="1175570603" sldId="294"/>
            <ac:grpSpMk id="20" creationId="{5334B6FC-AA5C-98AC-1232-5F4D64E65688}"/>
          </ac:grpSpMkLst>
        </pc:grpChg>
        <pc:cxnChg chg="mod">
          <ac:chgData name="Paul Bloemers" userId="fe3832ff3b233e04" providerId="LiveId" clId="{50BF390D-65AC-4508-955D-531893189D78}" dt="2023-09-09T14:34:45.631" v="1285" actId="1037"/>
          <ac:cxnSpMkLst>
            <pc:docMk/>
            <pc:sldMk cId="1175570603" sldId="294"/>
            <ac:cxnSpMk id="13" creationId="{00000000-0000-0000-0000-000000000000}"/>
          </ac:cxnSpMkLst>
        </pc:cxnChg>
      </pc:sldChg>
      <pc:sldChg chg="addSp delSp modSp add mod delAnim">
        <pc:chgData name="Paul Bloemers" userId="fe3832ff3b233e04" providerId="LiveId" clId="{50BF390D-65AC-4508-955D-531893189D78}" dt="2023-09-09T16:04:03.106" v="1910" actId="1076"/>
        <pc:sldMkLst>
          <pc:docMk/>
          <pc:sldMk cId="1198462123" sldId="295"/>
        </pc:sldMkLst>
        <pc:spChg chg="add mod">
          <ac:chgData name="Paul Bloemers" userId="fe3832ff3b233e04" providerId="LiveId" clId="{50BF390D-65AC-4508-955D-531893189D78}" dt="2023-09-09T16:00:50.280" v="1791" actId="1076"/>
          <ac:spMkLst>
            <pc:docMk/>
            <pc:sldMk cId="1198462123" sldId="295"/>
            <ac:spMk id="2" creationId="{C6EC3042-90C8-CB33-39DF-3EFDE77F1A49}"/>
          </ac:spMkLst>
        </pc:spChg>
        <pc:spChg chg="add mod">
          <ac:chgData name="Paul Bloemers" userId="fe3832ff3b233e04" providerId="LiveId" clId="{50BF390D-65AC-4508-955D-531893189D78}" dt="2023-09-09T16:00:50.280" v="1791" actId="1076"/>
          <ac:spMkLst>
            <pc:docMk/>
            <pc:sldMk cId="1198462123" sldId="295"/>
            <ac:spMk id="3" creationId="{3CDCFE85-D8E9-CA4A-A0CF-53D9A2EB2C24}"/>
          </ac:spMkLst>
        </pc:spChg>
        <pc:spChg chg="del">
          <ac:chgData name="Paul Bloemers" userId="fe3832ff3b233e04" providerId="LiveId" clId="{50BF390D-65AC-4508-955D-531893189D78}" dt="2023-09-09T16:00:37.590" v="1789" actId="478"/>
          <ac:spMkLst>
            <pc:docMk/>
            <pc:sldMk cId="1198462123" sldId="295"/>
            <ac:spMk id="31" creationId="{00000000-0000-0000-0000-000000000000}"/>
          </ac:spMkLst>
        </pc:spChg>
        <pc:spChg chg="del">
          <ac:chgData name="Paul Bloemers" userId="fe3832ff3b233e04" providerId="LiveId" clId="{50BF390D-65AC-4508-955D-531893189D78}" dt="2023-09-09T16:00:37.590" v="1789" actId="478"/>
          <ac:spMkLst>
            <pc:docMk/>
            <pc:sldMk cId="1198462123" sldId="295"/>
            <ac:spMk id="32" creationId="{00000000-0000-0000-0000-000000000000}"/>
          </ac:spMkLst>
        </pc:spChg>
        <pc:spChg chg="del">
          <ac:chgData name="Paul Bloemers" userId="fe3832ff3b233e04" providerId="LiveId" clId="{50BF390D-65AC-4508-955D-531893189D78}" dt="2023-09-09T16:00:37.590" v="1789" actId="478"/>
          <ac:spMkLst>
            <pc:docMk/>
            <pc:sldMk cId="1198462123" sldId="295"/>
            <ac:spMk id="33" creationId="{00000000-0000-0000-0000-000000000000}"/>
          </ac:spMkLst>
        </pc:spChg>
        <pc:spChg chg="del">
          <ac:chgData name="Paul Bloemers" userId="fe3832ff3b233e04" providerId="LiveId" clId="{50BF390D-65AC-4508-955D-531893189D78}" dt="2023-09-09T16:02:34.154" v="1804" actId="478"/>
          <ac:spMkLst>
            <pc:docMk/>
            <pc:sldMk cId="1198462123" sldId="295"/>
            <ac:spMk id="35" creationId="{BAEE2B7C-DD48-AC8B-8BDF-7B99FD68375C}"/>
          </ac:spMkLst>
        </pc:spChg>
        <pc:spChg chg="mod">
          <ac:chgData name="Paul Bloemers" userId="fe3832ff3b233e04" providerId="LiveId" clId="{50BF390D-65AC-4508-955D-531893189D78}" dt="2023-09-09T16:04:03.106" v="1910" actId="1076"/>
          <ac:spMkLst>
            <pc:docMk/>
            <pc:sldMk cId="1198462123" sldId="295"/>
            <ac:spMk id="36" creationId="{C82FDA89-B4C4-F9C0-5381-EB25C971CC7F}"/>
          </ac:spMkLst>
        </pc:spChg>
        <pc:spChg chg="mod">
          <ac:chgData name="Paul Bloemers" userId="fe3832ff3b233e04" providerId="LiveId" clId="{50BF390D-65AC-4508-955D-531893189D78}" dt="2023-09-09T16:01:02.669" v="1792" actId="20577"/>
          <ac:spMkLst>
            <pc:docMk/>
            <pc:sldMk cId="1198462123" sldId="295"/>
            <ac:spMk id="37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04:03.106" v="1910" actId="1076"/>
          <ac:spMkLst>
            <pc:docMk/>
            <pc:sldMk cId="1198462123" sldId="295"/>
            <ac:spMk id="38" creationId="{F5844456-E4B4-C392-1746-B326041C5ADB}"/>
          </ac:spMkLst>
        </pc:spChg>
        <pc:spChg chg="mod">
          <ac:chgData name="Paul Bloemers" userId="fe3832ff3b233e04" providerId="LiveId" clId="{50BF390D-65AC-4508-955D-531893189D78}" dt="2023-09-09T16:01:06.425" v="1793" actId="20577"/>
          <ac:spMkLst>
            <pc:docMk/>
            <pc:sldMk cId="1198462123" sldId="295"/>
            <ac:spMk id="42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01:18.156" v="1794" actId="20577"/>
          <ac:spMkLst>
            <pc:docMk/>
            <pc:sldMk cId="1198462123" sldId="295"/>
            <ac:spMk id="43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01:33.682" v="1798" actId="20577"/>
          <ac:spMkLst>
            <pc:docMk/>
            <pc:sldMk cId="1198462123" sldId="295"/>
            <ac:spMk id="44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01:22.346" v="1795" actId="20577"/>
          <ac:spMkLst>
            <pc:docMk/>
            <pc:sldMk cId="1198462123" sldId="295"/>
            <ac:spMk id="45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01:41.943" v="1802" actId="20577"/>
          <ac:spMkLst>
            <pc:docMk/>
            <pc:sldMk cId="1198462123" sldId="295"/>
            <ac:spMk id="48" creationId="{00000000-0000-0000-0000-000000000000}"/>
          </ac:spMkLst>
        </pc:spChg>
        <pc:spChg chg="add mod">
          <ac:chgData name="Paul Bloemers" userId="fe3832ff3b233e04" providerId="LiveId" clId="{50BF390D-65AC-4508-955D-531893189D78}" dt="2023-09-09T16:00:50.280" v="1791" actId="1076"/>
          <ac:spMkLst>
            <pc:docMk/>
            <pc:sldMk cId="1198462123" sldId="295"/>
            <ac:spMk id="50" creationId="{12BDEE6F-5146-D68C-5413-5A2537813E76}"/>
          </ac:spMkLst>
        </pc:spChg>
        <pc:picChg chg="del">
          <ac:chgData name="Paul Bloemers" userId="fe3832ff3b233e04" providerId="LiveId" clId="{50BF390D-65AC-4508-955D-531893189D78}" dt="2023-09-09T16:02:34.154" v="1804" actId="478"/>
          <ac:picMkLst>
            <pc:docMk/>
            <pc:sldMk cId="1198462123" sldId="295"/>
            <ac:picMk id="34" creationId="{5011DAE6-E689-B94A-CEF4-E9BFA8C7CF35}"/>
          </ac:picMkLst>
        </pc:picChg>
      </pc:sldChg>
      <pc:sldChg chg="add del">
        <pc:chgData name="Paul Bloemers" userId="fe3832ff3b233e04" providerId="LiveId" clId="{50BF390D-65AC-4508-955D-531893189D78}" dt="2023-09-09T15:33:03.235" v="1677" actId="2696"/>
        <pc:sldMkLst>
          <pc:docMk/>
          <pc:sldMk cId="2190747861" sldId="295"/>
        </pc:sldMkLst>
      </pc:sldChg>
      <pc:sldChg chg="modSp add mod">
        <pc:chgData name="Paul Bloemers" userId="fe3832ff3b233e04" providerId="LiveId" clId="{50BF390D-65AC-4508-955D-531893189D78}" dt="2023-09-09T16:52:15.909" v="2016" actId="20577"/>
        <pc:sldMkLst>
          <pc:docMk/>
          <pc:sldMk cId="2102937690" sldId="296"/>
        </pc:sldMkLst>
        <pc:spChg chg="mod">
          <ac:chgData name="Paul Bloemers" userId="fe3832ff3b233e04" providerId="LiveId" clId="{50BF390D-65AC-4508-955D-531893189D78}" dt="2023-09-09T16:47:58.054" v="1916" actId="20577"/>
          <ac:spMkLst>
            <pc:docMk/>
            <pc:sldMk cId="2102937690" sldId="296"/>
            <ac:spMk id="37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52:15.909" v="2016" actId="20577"/>
          <ac:spMkLst>
            <pc:docMk/>
            <pc:sldMk cId="2102937690" sldId="296"/>
            <ac:spMk id="38" creationId="{F5844456-E4B4-C392-1746-B326041C5ADB}"/>
          </ac:spMkLst>
        </pc:spChg>
        <pc:spChg chg="mod">
          <ac:chgData name="Paul Bloemers" userId="fe3832ff3b233e04" providerId="LiveId" clId="{50BF390D-65AC-4508-955D-531893189D78}" dt="2023-09-09T16:48:40.552" v="1922" actId="20577"/>
          <ac:spMkLst>
            <pc:docMk/>
            <pc:sldMk cId="2102937690" sldId="296"/>
            <ac:spMk id="42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48:49.798" v="1925" actId="20577"/>
          <ac:spMkLst>
            <pc:docMk/>
            <pc:sldMk cId="2102937690" sldId="296"/>
            <ac:spMk id="43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49:11.885" v="1929" actId="20577"/>
          <ac:spMkLst>
            <pc:docMk/>
            <pc:sldMk cId="2102937690" sldId="296"/>
            <ac:spMk id="44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49:18.823" v="1931" actId="20577"/>
          <ac:spMkLst>
            <pc:docMk/>
            <pc:sldMk cId="2102937690" sldId="296"/>
            <ac:spMk id="45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50:27.357" v="1943" actId="20577"/>
          <ac:spMkLst>
            <pc:docMk/>
            <pc:sldMk cId="2102937690" sldId="296"/>
            <ac:spMk id="48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6:48:29.735" v="1920" actId="1076"/>
          <ac:spMkLst>
            <pc:docMk/>
            <pc:sldMk cId="2102937690" sldId="296"/>
            <ac:spMk id="50" creationId="{12BDEE6F-5146-D68C-5413-5A2537813E76}"/>
          </ac:spMkLst>
        </pc:spChg>
      </pc:sldChg>
      <pc:sldChg chg="addSp delSp modSp add mod modClrScheme delAnim modAnim chgLayout">
        <pc:chgData name="Paul Bloemers" userId="fe3832ff3b233e04" providerId="LiveId" clId="{50BF390D-65AC-4508-955D-531893189D78}" dt="2023-09-09T17:31:50.541" v="2399" actId="478"/>
        <pc:sldMkLst>
          <pc:docMk/>
          <pc:sldMk cId="838920253" sldId="297"/>
        </pc:sldMkLst>
        <pc:spChg chg="mod ord">
          <ac:chgData name="Paul Bloemers" userId="fe3832ff3b233e04" providerId="LiveId" clId="{50BF390D-65AC-4508-955D-531893189D78}" dt="2023-09-09T17:31:46.372" v="2398" actId="700"/>
          <ac:spMkLst>
            <pc:docMk/>
            <pc:sldMk cId="838920253" sldId="297"/>
            <ac:spMk id="2" creationId="{039DE702-6F7B-43D6-BDB7-EA4199480B59}"/>
          </ac:spMkLst>
        </pc:spChg>
        <pc:spChg chg="mod">
          <ac:chgData name="Paul Bloemers" userId="fe3832ff3b233e04" providerId="LiveId" clId="{50BF390D-65AC-4508-955D-531893189D78}" dt="2023-09-09T17:17:06.435" v="2295" actId="1076"/>
          <ac:spMkLst>
            <pc:docMk/>
            <pc:sldMk cId="838920253" sldId="297"/>
            <ac:spMk id="3" creationId="{046873E9-5A7A-4A74-A417-5235444091F2}"/>
          </ac:spMkLst>
        </pc:spChg>
        <pc:spChg chg="mod">
          <ac:chgData name="Paul Bloemers" userId="fe3832ff3b233e04" providerId="LiveId" clId="{50BF390D-65AC-4508-955D-531893189D78}" dt="2023-09-09T17:17:06.435" v="2295" actId="1076"/>
          <ac:spMkLst>
            <pc:docMk/>
            <pc:sldMk cId="838920253" sldId="297"/>
            <ac:spMk id="4" creationId="{EA4284AD-A651-4227-91A1-ADE5EB7C03B6}"/>
          </ac:spMkLst>
        </pc:spChg>
        <pc:spChg chg="del mod">
          <ac:chgData name="Paul Bloemers" userId="fe3832ff3b233e04" providerId="LiveId" clId="{50BF390D-65AC-4508-955D-531893189D78}" dt="2023-09-09T17:10:25.862" v="2219" actId="478"/>
          <ac:spMkLst>
            <pc:docMk/>
            <pc:sldMk cId="838920253" sldId="297"/>
            <ac:spMk id="6" creationId="{17BF8628-97E2-47A2-B9B8-F864DF170F4B}"/>
          </ac:spMkLst>
        </pc:spChg>
        <pc:spChg chg="del topLvl">
          <ac:chgData name="Paul Bloemers" userId="fe3832ff3b233e04" providerId="LiveId" clId="{50BF390D-65AC-4508-955D-531893189D78}" dt="2023-09-09T17:06:17.979" v="2150" actId="478"/>
          <ac:spMkLst>
            <pc:docMk/>
            <pc:sldMk cId="838920253" sldId="297"/>
            <ac:spMk id="7" creationId="{6AA29871-7FDF-4532-B3CB-E6524A91649E}"/>
          </ac:spMkLst>
        </pc:spChg>
        <pc:spChg chg="mod topLvl">
          <ac:chgData name="Paul Bloemers" userId="fe3832ff3b233e04" providerId="LiveId" clId="{50BF390D-65AC-4508-955D-531893189D78}" dt="2023-09-09T17:17:06.435" v="2295" actId="1076"/>
          <ac:spMkLst>
            <pc:docMk/>
            <pc:sldMk cId="838920253" sldId="297"/>
            <ac:spMk id="9" creationId="{DF10903B-C7BC-47AC-A5E0-8ECFBDC111DA}"/>
          </ac:spMkLst>
        </pc:spChg>
        <pc:spChg chg="del">
          <ac:chgData name="Paul Bloemers" userId="fe3832ff3b233e04" providerId="LiveId" clId="{50BF390D-65AC-4508-955D-531893189D78}" dt="2023-09-09T17:07:20.870" v="2181" actId="478"/>
          <ac:spMkLst>
            <pc:docMk/>
            <pc:sldMk cId="838920253" sldId="297"/>
            <ac:spMk id="15" creationId="{FF932F77-CEF6-4132-BD3A-5A67CEB02BD9}"/>
          </ac:spMkLst>
        </pc:spChg>
        <pc:spChg chg="del">
          <ac:chgData name="Paul Bloemers" userId="fe3832ff3b233e04" providerId="LiveId" clId="{50BF390D-65AC-4508-955D-531893189D78}" dt="2023-09-09T17:07:01.485" v="2177" actId="478"/>
          <ac:spMkLst>
            <pc:docMk/>
            <pc:sldMk cId="838920253" sldId="297"/>
            <ac:spMk id="16" creationId="{2B4B6E56-FD7C-42CC-B24C-BAB428868B8A}"/>
          </ac:spMkLst>
        </pc:spChg>
        <pc:spChg chg="del">
          <ac:chgData name="Paul Bloemers" userId="fe3832ff3b233e04" providerId="LiveId" clId="{50BF390D-65AC-4508-955D-531893189D78}" dt="2023-09-09T17:07:01.485" v="2177" actId="478"/>
          <ac:spMkLst>
            <pc:docMk/>
            <pc:sldMk cId="838920253" sldId="297"/>
            <ac:spMk id="17" creationId="{59B8CFEA-B3BA-4EF8-BEBA-3C5B1545A751}"/>
          </ac:spMkLst>
        </pc:spChg>
        <pc:spChg chg="del">
          <ac:chgData name="Paul Bloemers" userId="fe3832ff3b233e04" providerId="LiveId" clId="{50BF390D-65AC-4508-955D-531893189D78}" dt="2023-09-09T17:07:01.485" v="2177" actId="478"/>
          <ac:spMkLst>
            <pc:docMk/>
            <pc:sldMk cId="838920253" sldId="297"/>
            <ac:spMk id="18" creationId="{86537B8C-DDCA-495F-BF7D-5FFFF6A48971}"/>
          </ac:spMkLst>
        </pc:spChg>
        <pc:spChg chg="del">
          <ac:chgData name="Paul Bloemers" userId="fe3832ff3b233e04" providerId="LiveId" clId="{50BF390D-65AC-4508-955D-531893189D78}" dt="2023-09-09T17:07:01.485" v="2177" actId="478"/>
          <ac:spMkLst>
            <pc:docMk/>
            <pc:sldMk cId="838920253" sldId="297"/>
            <ac:spMk id="19" creationId="{A6A4073F-A476-4683-9A8C-1C391E5C973B}"/>
          </ac:spMkLst>
        </pc:spChg>
        <pc:spChg chg="del">
          <ac:chgData name="Paul Bloemers" userId="fe3832ff3b233e04" providerId="LiveId" clId="{50BF390D-65AC-4508-955D-531893189D78}" dt="2023-09-09T17:07:01.485" v="2177" actId="478"/>
          <ac:spMkLst>
            <pc:docMk/>
            <pc:sldMk cId="838920253" sldId="297"/>
            <ac:spMk id="20" creationId="{96F838F9-577E-46C3-B16F-48E57C836F9F}"/>
          </ac:spMkLst>
        </pc:spChg>
        <pc:spChg chg="del">
          <ac:chgData name="Paul Bloemers" userId="fe3832ff3b233e04" providerId="LiveId" clId="{50BF390D-65AC-4508-955D-531893189D78}" dt="2023-09-09T17:07:01.485" v="2177" actId="478"/>
          <ac:spMkLst>
            <pc:docMk/>
            <pc:sldMk cId="838920253" sldId="297"/>
            <ac:spMk id="21" creationId="{0A25B101-942F-44EC-B03D-245040852E0F}"/>
          </ac:spMkLst>
        </pc:spChg>
        <pc:spChg chg="del">
          <ac:chgData name="Paul Bloemers" userId="fe3832ff3b233e04" providerId="LiveId" clId="{50BF390D-65AC-4508-955D-531893189D78}" dt="2023-09-09T17:06:52.306" v="2176" actId="478"/>
          <ac:spMkLst>
            <pc:docMk/>
            <pc:sldMk cId="838920253" sldId="297"/>
            <ac:spMk id="26" creationId="{B19F3C3D-8DA6-4D99-BE44-9F8D0C7B55A1}"/>
          </ac:spMkLst>
        </pc:spChg>
        <pc:spChg chg="del mod">
          <ac:chgData name="Paul Bloemers" userId="fe3832ff3b233e04" providerId="LiveId" clId="{50BF390D-65AC-4508-955D-531893189D78}" dt="2023-09-09T17:10:25.862" v="2219" actId="478"/>
          <ac:spMkLst>
            <pc:docMk/>
            <pc:sldMk cId="838920253" sldId="297"/>
            <ac:spMk id="27" creationId="{BC2C1B0C-E54D-4295-BBC8-8D1ECA5D4A56}"/>
          </ac:spMkLst>
        </pc:spChg>
        <pc:spChg chg="del mod">
          <ac:chgData name="Paul Bloemers" userId="fe3832ff3b233e04" providerId="LiveId" clId="{50BF390D-65AC-4508-955D-531893189D78}" dt="2023-09-09T17:10:25.862" v="2219" actId="478"/>
          <ac:spMkLst>
            <pc:docMk/>
            <pc:sldMk cId="838920253" sldId="297"/>
            <ac:spMk id="31" creationId="{94977771-852E-4B26-B381-679359736D23}"/>
          </ac:spMkLst>
        </pc:spChg>
        <pc:spChg chg="add mod topLvl">
          <ac:chgData name="Paul Bloemers" userId="fe3832ff3b233e04" providerId="LiveId" clId="{50BF390D-65AC-4508-955D-531893189D78}" dt="2023-09-09T17:17:25.472" v="2296" actId="165"/>
          <ac:spMkLst>
            <pc:docMk/>
            <pc:sldMk cId="838920253" sldId="297"/>
            <ac:spMk id="36" creationId="{DA49A413-2B9B-3E56-9ED2-A98C479B40B5}"/>
          </ac:spMkLst>
        </pc:spChg>
        <pc:spChg chg="add mod topLvl">
          <ac:chgData name="Paul Bloemers" userId="fe3832ff3b233e04" providerId="LiveId" clId="{50BF390D-65AC-4508-955D-531893189D78}" dt="2023-09-09T17:17:25.472" v="2296" actId="165"/>
          <ac:spMkLst>
            <pc:docMk/>
            <pc:sldMk cId="838920253" sldId="297"/>
            <ac:spMk id="37" creationId="{71F182D1-CB01-F64E-DFE6-7E2AA2A35181}"/>
          </ac:spMkLst>
        </pc:spChg>
        <pc:spChg chg="add mod topLvl">
          <ac:chgData name="Paul Bloemers" userId="fe3832ff3b233e04" providerId="LiveId" clId="{50BF390D-65AC-4508-955D-531893189D78}" dt="2023-09-09T17:17:30.476" v="2297" actId="165"/>
          <ac:spMkLst>
            <pc:docMk/>
            <pc:sldMk cId="838920253" sldId="297"/>
            <ac:spMk id="39" creationId="{9B27C9BF-9FAA-E446-6EE0-B936FC0A0525}"/>
          </ac:spMkLst>
        </pc:spChg>
        <pc:spChg chg="add mod topLvl">
          <ac:chgData name="Paul Bloemers" userId="fe3832ff3b233e04" providerId="LiveId" clId="{50BF390D-65AC-4508-955D-531893189D78}" dt="2023-09-09T17:17:30.476" v="2297" actId="165"/>
          <ac:spMkLst>
            <pc:docMk/>
            <pc:sldMk cId="838920253" sldId="297"/>
            <ac:spMk id="40" creationId="{B58C2B84-FF98-38DF-EDC4-CDB7DD7AD1ED}"/>
          </ac:spMkLst>
        </pc:spChg>
        <pc:spChg chg="add mod topLvl">
          <ac:chgData name="Paul Bloemers" userId="fe3832ff3b233e04" providerId="LiveId" clId="{50BF390D-65AC-4508-955D-531893189D78}" dt="2023-09-09T17:17:35.697" v="2298" actId="165"/>
          <ac:spMkLst>
            <pc:docMk/>
            <pc:sldMk cId="838920253" sldId="297"/>
            <ac:spMk id="42" creationId="{9E4BAF70-6B1C-6912-0042-15E1E2EB08CE}"/>
          </ac:spMkLst>
        </pc:spChg>
        <pc:spChg chg="add mod topLvl">
          <ac:chgData name="Paul Bloemers" userId="fe3832ff3b233e04" providerId="LiveId" clId="{50BF390D-65AC-4508-955D-531893189D78}" dt="2023-09-09T17:17:35.697" v="2298" actId="165"/>
          <ac:spMkLst>
            <pc:docMk/>
            <pc:sldMk cId="838920253" sldId="297"/>
            <ac:spMk id="43" creationId="{9641F64E-9DE5-310C-BE10-EA81622817E9}"/>
          </ac:spMkLst>
        </pc:spChg>
        <pc:spChg chg="add mod">
          <ac:chgData name="Paul Bloemers" userId="fe3832ff3b233e04" providerId="LiveId" clId="{50BF390D-65AC-4508-955D-531893189D78}" dt="2023-09-09T17:20:00.670" v="2319" actId="1076"/>
          <ac:spMkLst>
            <pc:docMk/>
            <pc:sldMk cId="838920253" sldId="297"/>
            <ac:spMk id="47" creationId="{CF5454A1-F59B-241F-DB4F-C03C0FFFA831}"/>
          </ac:spMkLst>
        </pc:spChg>
        <pc:spChg chg="add mod">
          <ac:chgData name="Paul Bloemers" userId="fe3832ff3b233e04" providerId="LiveId" clId="{50BF390D-65AC-4508-955D-531893189D78}" dt="2023-09-09T17:20:08.129" v="2321" actId="1076"/>
          <ac:spMkLst>
            <pc:docMk/>
            <pc:sldMk cId="838920253" sldId="297"/>
            <ac:spMk id="48" creationId="{C462F785-6073-AC9C-6682-C7D14BBF046F}"/>
          </ac:spMkLst>
        </pc:spChg>
        <pc:spChg chg="add mod">
          <ac:chgData name="Paul Bloemers" userId="fe3832ff3b233e04" providerId="LiveId" clId="{50BF390D-65AC-4508-955D-531893189D78}" dt="2023-09-09T17:20:15.487" v="2323" actId="1076"/>
          <ac:spMkLst>
            <pc:docMk/>
            <pc:sldMk cId="838920253" sldId="297"/>
            <ac:spMk id="49" creationId="{238C06B4-2A8E-F881-0A66-018B1920A858}"/>
          </ac:spMkLst>
        </pc:spChg>
        <pc:spChg chg="add mod">
          <ac:chgData name="Paul Bloemers" userId="fe3832ff3b233e04" providerId="LiveId" clId="{50BF390D-65AC-4508-955D-531893189D78}" dt="2023-09-09T17:24:52.631" v="2383" actId="114"/>
          <ac:spMkLst>
            <pc:docMk/>
            <pc:sldMk cId="838920253" sldId="297"/>
            <ac:spMk id="51" creationId="{482A6721-C883-2813-E446-1ECDDB44FDEB}"/>
          </ac:spMkLst>
        </pc:spChg>
        <pc:spChg chg="add mod">
          <ac:chgData name="Paul Bloemers" userId="fe3832ff3b233e04" providerId="LiveId" clId="{50BF390D-65AC-4508-955D-531893189D78}" dt="2023-09-09T17:25:10.015" v="2391" actId="20577"/>
          <ac:spMkLst>
            <pc:docMk/>
            <pc:sldMk cId="838920253" sldId="297"/>
            <ac:spMk id="53" creationId="{1EB91E9B-5956-539D-BCCF-FF4A473BD4DF}"/>
          </ac:spMkLst>
        </pc:spChg>
        <pc:spChg chg="add del mod ord">
          <ac:chgData name="Paul Bloemers" userId="fe3832ff3b233e04" providerId="LiveId" clId="{50BF390D-65AC-4508-955D-531893189D78}" dt="2023-09-09T17:31:50.541" v="2399" actId="478"/>
          <ac:spMkLst>
            <pc:docMk/>
            <pc:sldMk cId="838920253" sldId="297"/>
            <ac:spMk id="54" creationId="{D0379975-F399-9CCF-DFED-9938679C2C62}"/>
          </ac:spMkLst>
        </pc:spChg>
        <pc:grpChg chg="del">
          <ac:chgData name="Paul Bloemers" userId="fe3832ff3b233e04" providerId="LiveId" clId="{50BF390D-65AC-4508-955D-531893189D78}" dt="2023-09-09T17:06:17.979" v="2150" actId="478"/>
          <ac:grpSpMkLst>
            <pc:docMk/>
            <pc:sldMk cId="838920253" sldId="297"/>
            <ac:grpSpMk id="22" creationId="{A7175C59-2697-4A0A-A42B-B34897B5B660}"/>
          </ac:grpSpMkLst>
        </pc:grpChg>
        <pc:grpChg chg="del">
          <ac:chgData name="Paul Bloemers" userId="fe3832ff3b233e04" providerId="LiveId" clId="{50BF390D-65AC-4508-955D-531893189D78}" dt="2023-09-09T17:06:20.280" v="2152" actId="478"/>
          <ac:grpSpMkLst>
            <pc:docMk/>
            <pc:sldMk cId="838920253" sldId="297"/>
            <ac:grpSpMk id="23" creationId="{48345692-4C34-4E43-8115-17BB88E54771}"/>
          </ac:grpSpMkLst>
        </pc:grpChg>
        <pc:grpChg chg="del">
          <ac:chgData name="Paul Bloemers" userId="fe3832ff3b233e04" providerId="LiveId" clId="{50BF390D-65AC-4508-955D-531893189D78}" dt="2023-09-09T17:06:22.790" v="2153" actId="478"/>
          <ac:grpSpMkLst>
            <pc:docMk/>
            <pc:sldMk cId="838920253" sldId="297"/>
            <ac:grpSpMk id="24" creationId="{C2318D43-5F0F-4A5E-B491-837A18716669}"/>
          </ac:grpSpMkLst>
        </pc:grpChg>
        <pc:grpChg chg="del">
          <ac:chgData name="Paul Bloemers" userId="fe3832ff3b233e04" providerId="LiveId" clId="{50BF390D-65AC-4508-955D-531893189D78}" dt="2023-09-09T17:06:40.203" v="2173" actId="478"/>
          <ac:grpSpMkLst>
            <pc:docMk/>
            <pc:sldMk cId="838920253" sldId="297"/>
            <ac:grpSpMk id="25" creationId="{79580ADA-8477-4A05-A7E5-45FBF7B1FDB5}"/>
          </ac:grpSpMkLst>
        </pc:grpChg>
        <pc:grpChg chg="add del mod">
          <ac:chgData name="Paul Bloemers" userId="fe3832ff3b233e04" providerId="LiveId" clId="{50BF390D-65AC-4508-955D-531893189D78}" dt="2023-09-09T17:17:25.472" v="2296" actId="165"/>
          <ac:grpSpMkLst>
            <pc:docMk/>
            <pc:sldMk cId="838920253" sldId="297"/>
            <ac:grpSpMk id="44" creationId="{082F904B-B534-A868-60DD-F33791871F30}"/>
          </ac:grpSpMkLst>
        </pc:grpChg>
        <pc:grpChg chg="add del mod">
          <ac:chgData name="Paul Bloemers" userId="fe3832ff3b233e04" providerId="LiveId" clId="{50BF390D-65AC-4508-955D-531893189D78}" dt="2023-09-09T17:17:30.476" v="2297" actId="165"/>
          <ac:grpSpMkLst>
            <pc:docMk/>
            <pc:sldMk cId="838920253" sldId="297"/>
            <ac:grpSpMk id="45" creationId="{59CF6763-1312-8190-41EA-489326087870}"/>
          </ac:grpSpMkLst>
        </pc:grpChg>
        <pc:grpChg chg="add del mod">
          <ac:chgData name="Paul Bloemers" userId="fe3832ff3b233e04" providerId="LiveId" clId="{50BF390D-65AC-4508-955D-531893189D78}" dt="2023-09-09T17:17:35.697" v="2298" actId="165"/>
          <ac:grpSpMkLst>
            <pc:docMk/>
            <pc:sldMk cId="838920253" sldId="297"/>
            <ac:grpSpMk id="46" creationId="{B2B91C27-3684-CFB8-F915-16593874A595}"/>
          </ac:grpSpMkLst>
        </pc:grpChg>
        <pc:picChg chg="mod ord">
          <ac:chgData name="Paul Bloemers" userId="fe3832ff3b233e04" providerId="LiveId" clId="{50BF390D-65AC-4508-955D-531893189D78}" dt="2023-09-09T17:17:06.435" v="2295" actId="1076"/>
          <ac:picMkLst>
            <pc:docMk/>
            <pc:sldMk cId="838920253" sldId="297"/>
            <ac:picMk id="29" creationId="{92A8DCD2-F59B-4655-8EB5-5379C2137CFC}"/>
          </ac:picMkLst>
        </pc:picChg>
        <pc:picChg chg="add mod">
          <ac:chgData name="Paul Bloemers" userId="fe3832ff3b233e04" providerId="LiveId" clId="{50BF390D-65AC-4508-955D-531893189D78}" dt="2023-09-09T17:17:06.435" v="2295" actId="1076"/>
          <ac:picMkLst>
            <pc:docMk/>
            <pc:sldMk cId="838920253" sldId="297"/>
            <ac:picMk id="30" creationId="{F96E469D-F7BF-DBAB-90FF-5B56A447483B}"/>
          </ac:picMkLst>
        </pc:picChg>
        <pc:picChg chg="add mod">
          <ac:chgData name="Paul Bloemers" userId="fe3832ff3b233e04" providerId="LiveId" clId="{50BF390D-65AC-4508-955D-531893189D78}" dt="2023-09-09T17:17:06.435" v="2295" actId="1076"/>
          <ac:picMkLst>
            <pc:docMk/>
            <pc:sldMk cId="838920253" sldId="297"/>
            <ac:picMk id="33" creationId="{611D1B15-DD98-AC26-048F-105DDB7219B0}"/>
          </ac:picMkLst>
        </pc:picChg>
        <pc:picChg chg="add mod">
          <ac:chgData name="Paul Bloemers" userId="fe3832ff3b233e04" providerId="LiveId" clId="{50BF390D-65AC-4508-955D-531893189D78}" dt="2023-09-09T17:17:06.435" v="2295" actId="1076"/>
          <ac:picMkLst>
            <pc:docMk/>
            <pc:sldMk cId="838920253" sldId="297"/>
            <ac:picMk id="35" creationId="{BEC1636E-A2D4-DDAC-FD4D-93DB63CE82EA}"/>
          </ac:picMkLst>
        </pc:picChg>
        <pc:picChg chg="del">
          <ac:chgData name="Paul Bloemers" userId="fe3832ff3b233e04" providerId="LiveId" clId="{50BF390D-65AC-4508-955D-531893189D78}" dt="2023-09-09T17:15:34.815" v="2286" actId="478"/>
          <ac:picMkLst>
            <pc:docMk/>
            <pc:sldMk cId="838920253" sldId="297"/>
            <ac:picMk id="1026" creationId="{2AF605BF-CDF8-550D-0067-37DB348E2D2F}"/>
          </ac:picMkLst>
        </pc:picChg>
        <pc:cxnChg chg="mod topLvl">
          <ac:chgData name="Paul Bloemers" userId="fe3832ff3b233e04" providerId="LiveId" clId="{50BF390D-65AC-4508-955D-531893189D78}" dt="2023-09-09T17:17:25.472" v="2296" actId="165"/>
          <ac:cxnSpMkLst>
            <pc:docMk/>
            <pc:sldMk cId="838920253" sldId="297"/>
            <ac:cxnSpMk id="5" creationId="{7C2CACF0-0468-443F-AC8E-D87D01838EF8}"/>
          </ac:cxnSpMkLst>
        </pc:cxnChg>
        <pc:cxnChg chg="del mod topLvl">
          <ac:chgData name="Paul Bloemers" userId="fe3832ff3b233e04" providerId="LiveId" clId="{50BF390D-65AC-4508-955D-531893189D78}" dt="2023-09-09T17:06:19.390" v="2151" actId="478"/>
          <ac:cxnSpMkLst>
            <pc:docMk/>
            <pc:sldMk cId="838920253" sldId="297"/>
            <ac:cxnSpMk id="11" creationId="{1D064895-8599-440C-89E3-7681CB9CAE46}"/>
          </ac:cxnSpMkLst>
        </pc:cxnChg>
        <pc:cxnChg chg="mod">
          <ac:chgData name="Paul Bloemers" userId="fe3832ff3b233e04" providerId="LiveId" clId="{50BF390D-65AC-4508-955D-531893189D78}" dt="2023-09-09T17:06:20.280" v="2152" actId="478"/>
          <ac:cxnSpMkLst>
            <pc:docMk/>
            <pc:sldMk cId="838920253" sldId="297"/>
            <ac:cxnSpMk id="12" creationId="{CE7BBA89-B006-464F-901E-BD4EBA066645}"/>
          </ac:cxnSpMkLst>
        </pc:cxnChg>
        <pc:cxnChg chg="mod">
          <ac:chgData name="Paul Bloemers" userId="fe3832ff3b233e04" providerId="LiveId" clId="{50BF390D-65AC-4508-955D-531893189D78}" dt="2023-09-09T17:06:22.790" v="2153" actId="478"/>
          <ac:cxnSpMkLst>
            <pc:docMk/>
            <pc:sldMk cId="838920253" sldId="297"/>
            <ac:cxnSpMk id="13" creationId="{2F24018D-BC41-444F-9680-52445C9F9391}"/>
          </ac:cxnSpMkLst>
        </pc:cxnChg>
        <pc:cxnChg chg="del mod topLvl">
          <ac:chgData name="Paul Bloemers" userId="fe3832ff3b233e04" providerId="LiveId" clId="{50BF390D-65AC-4508-955D-531893189D78}" dt="2023-09-09T17:06:40.203" v="2173" actId="478"/>
          <ac:cxnSpMkLst>
            <pc:docMk/>
            <pc:sldMk cId="838920253" sldId="297"/>
            <ac:cxnSpMk id="14" creationId="{CFF86C08-D36A-4B6B-B418-A6BCB084294E}"/>
          </ac:cxnSpMkLst>
        </pc:cxnChg>
        <pc:cxnChg chg="add mod topLvl">
          <ac:chgData name="Paul Bloemers" userId="fe3832ff3b233e04" providerId="LiveId" clId="{50BF390D-65AC-4508-955D-531893189D78}" dt="2023-09-09T17:17:30.476" v="2297" actId="165"/>
          <ac:cxnSpMkLst>
            <pc:docMk/>
            <pc:sldMk cId="838920253" sldId="297"/>
            <ac:cxnSpMk id="38" creationId="{4D50A822-4643-84AC-DFE4-BFA5A14BED76}"/>
          </ac:cxnSpMkLst>
        </pc:cxnChg>
        <pc:cxnChg chg="add mod topLvl">
          <ac:chgData name="Paul Bloemers" userId="fe3832ff3b233e04" providerId="LiveId" clId="{50BF390D-65AC-4508-955D-531893189D78}" dt="2023-09-09T17:17:35.697" v="2298" actId="165"/>
          <ac:cxnSpMkLst>
            <pc:docMk/>
            <pc:sldMk cId="838920253" sldId="297"/>
            <ac:cxnSpMk id="41" creationId="{F646FD2F-194A-627C-09E7-3F8EBBB6016F}"/>
          </ac:cxnSpMkLst>
        </pc:cxnChg>
      </pc:sldChg>
      <pc:sldChg chg="addSp delSp modSp add mod modClrScheme delAnim modAnim chgLayout">
        <pc:chgData name="Paul Bloemers" userId="fe3832ff3b233e04" providerId="LiveId" clId="{50BF390D-65AC-4508-955D-531893189D78}" dt="2023-09-09T18:16:11.714" v="2570" actId="1582"/>
        <pc:sldMkLst>
          <pc:docMk/>
          <pc:sldMk cId="3265361943" sldId="298"/>
        </pc:sldMkLst>
        <pc:spChg chg="mod ord">
          <ac:chgData name="Paul Bloemers" userId="fe3832ff3b233e04" providerId="LiveId" clId="{50BF390D-65AC-4508-955D-531893189D78}" dt="2023-09-09T18:05:49.420" v="2495" actId="700"/>
          <ac:spMkLst>
            <pc:docMk/>
            <pc:sldMk cId="3265361943" sldId="298"/>
            <ac:spMk id="2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8:16:06.655" v="2569" actId="207"/>
          <ac:spMkLst>
            <pc:docMk/>
            <pc:sldMk cId="3265361943" sldId="298"/>
            <ac:spMk id="4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8:16:06.655" v="2569" actId="207"/>
          <ac:spMkLst>
            <pc:docMk/>
            <pc:sldMk cId="3265361943" sldId="298"/>
            <ac:spMk id="5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8:02:32.132" v="2463" actId="20577"/>
          <ac:spMkLst>
            <pc:docMk/>
            <pc:sldMk cId="3265361943" sldId="298"/>
            <ac:spMk id="8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8:02:45.984" v="2467" actId="20577"/>
          <ac:spMkLst>
            <pc:docMk/>
            <pc:sldMk cId="3265361943" sldId="298"/>
            <ac:spMk id="9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8:03:00.130" v="2470" actId="20577"/>
          <ac:spMkLst>
            <pc:docMk/>
            <pc:sldMk cId="3265361943" sldId="298"/>
            <ac:spMk id="10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8:04:26.774" v="2489" actId="27636"/>
          <ac:spMkLst>
            <pc:docMk/>
            <pc:sldMk cId="3265361943" sldId="298"/>
            <ac:spMk id="11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8:04:43.417" v="2493" actId="20577"/>
          <ac:spMkLst>
            <pc:docMk/>
            <pc:sldMk cId="3265361943" sldId="298"/>
            <ac:spMk id="12" creationId="{00000000-0000-0000-0000-000000000000}"/>
          </ac:spMkLst>
        </pc:spChg>
        <pc:spChg chg="del">
          <ac:chgData name="Paul Bloemers" userId="fe3832ff3b233e04" providerId="LiveId" clId="{50BF390D-65AC-4508-955D-531893189D78}" dt="2023-09-09T18:02:01.617" v="2458" actId="478"/>
          <ac:spMkLst>
            <pc:docMk/>
            <pc:sldMk cId="3265361943" sldId="298"/>
            <ac:spMk id="16" creationId="{00000000-0000-0000-0000-000000000000}"/>
          </ac:spMkLst>
        </pc:spChg>
        <pc:spChg chg="add mod">
          <ac:chgData name="Paul Bloemers" userId="fe3832ff3b233e04" providerId="LiveId" clId="{50BF390D-65AC-4508-955D-531893189D78}" dt="2023-09-09T18:02:02.344" v="2459"/>
          <ac:spMkLst>
            <pc:docMk/>
            <pc:sldMk cId="3265361943" sldId="298"/>
            <ac:spMk id="17" creationId="{94968FDF-9FC1-2378-07B4-69622FEA6722}"/>
          </ac:spMkLst>
        </pc:spChg>
        <pc:spChg chg="add del mod ord">
          <ac:chgData name="Paul Bloemers" userId="fe3832ff3b233e04" providerId="LiveId" clId="{50BF390D-65AC-4508-955D-531893189D78}" dt="2023-09-09T18:05:53.864" v="2496" actId="478"/>
          <ac:spMkLst>
            <pc:docMk/>
            <pc:sldMk cId="3265361943" sldId="298"/>
            <ac:spMk id="18" creationId="{61B21880-A7E2-FF57-F052-CDF2A4094F96}"/>
          </ac:spMkLst>
        </pc:spChg>
        <pc:picChg chg="add mod">
          <ac:chgData name="Paul Bloemers" userId="fe3832ff3b233e04" providerId="LiveId" clId="{50BF390D-65AC-4508-955D-531893189D78}" dt="2023-09-09T18:02:02.344" v="2459"/>
          <ac:picMkLst>
            <pc:docMk/>
            <pc:sldMk cId="3265361943" sldId="298"/>
            <ac:picMk id="3" creationId="{5B61E428-6B5D-75BF-920A-C539DF810FFE}"/>
          </ac:picMkLst>
        </pc:picChg>
        <pc:picChg chg="del">
          <ac:chgData name="Paul Bloemers" userId="fe3832ff3b233e04" providerId="LiveId" clId="{50BF390D-65AC-4508-955D-531893189D78}" dt="2023-09-09T18:02:01.617" v="2458" actId="478"/>
          <ac:picMkLst>
            <pc:docMk/>
            <pc:sldMk cId="3265361943" sldId="298"/>
            <ac:picMk id="15" creationId="{00000000-0000-0000-0000-000000000000}"/>
          </ac:picMkLst>
        </pc:picChg>
        <pc:cxnChg chg="mod">
          <ac:chgData name="Paul Bloemers" userId="fe3832ff3b233e04" providerId="LiveId" clId="{50BF390D-65AC-4508-955D-531893189D78}" dt="2023-09-09T18:16:11.714" v="2570" actId="1582"/>
          <ac:cxnSpMkLst>
            <pc:docMk/>
            <pc:sldMk cId="3265361943" sldId="298"/>
            <ac:cxnSpMk id="6" creationId="{00000000-0000-0000-0000-000000000000}"/>
          </ac:cxnSpMkLst>
        </pc:cxnChg>
      </pc:sldChg>
      <pc:sldChg chg="addSp delSp modSp add mod modClrScheme delAnim modAnim chgLayout">
        <pc:chgData name="Paul Bloemers" userId="fe3832ff3b233e04" providerId="LiveId" clId="{50BF390D-65AC-4508-955D-531893189D78}" dt="2023-09-09T20:30:58.328" v="3392"/>
        <pc:sldMkLst>
          <pc:docMk/>
          <pc:sldMk cId="2293779596" sldId="299"/>
        </pc:sldMkLst>
        <pc:spChg chg="mod ord">
          <ac:chgData name="Paul Bloemers" userId="fe3832ff3b233e04" providerId="LiveId" clId="{50BF390D-65AC-4508-955D-531893189D78}" dt="2023-09-09T18:06:09.351" v="2498" actId="700"/>
          <ac:spMkLst>
            <pc:docMk/>
            <pc:sldMk cId="2293779596" sldId="299"/>
            <ac:spMk id="2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8:16:16.936" v="2571" actId="207"/>
          <ac:spMkLst>
            <pc:docMk/>
            <pc:sldMk cId="2293779596" sldId="299"/>
            <ac:spMk id="4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8:16:16.936" v="2571" actId="207"/>
          <ac:spMkLst>
            <pc:docMk/>
            <pc:sldMk cId="2293779596" sldId="299"/>
            <ac:spMk id="5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8:08:29.709" v="2520" actId="20577"/>
          <ac:spMkLst>
            <pc:docMk/>
            <pc:sldMk cId="2293779596" sldId="299"/>
            <ac:spMk id="8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8:06:59.605" v="2504" actId="20577"/>
          <ac:spMkLst>
            <pc:docMk/>
            <pc:sldMk cId="2293779596" sldId="299"/>
            <ac:spMk id="9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8:07:04.362" v="2505" actId="20577"/>
          <ac:spMkLst>
            <pc:docMk/>
            <pc:sldMk cId="2293779596" sldId="299"/>
            <ac:spMk id="10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8:07:48.001" v="2507" actId="255"/>
          <ac:spMkLst>
            <pc:docMk/>
            <pc:sldMk cId="2293779596" sldId="299"/>
            <ac:spMk id="11" creationId="{00000000-0000-0000-0000-000000000000}"/>
          </ac:spMkLst>
        </pc:spChg>
        <pc:spChg chg="mod">
          <ac:chgData name="Paul Bloemers" userId="fe3832ff3b233e04" providerId="LiveId" clId="{50BF390D-65AC-4508-955D-531893189D78}" dt="2023-09-09T18:07:59.946" v="2518" actId="20577"/>
          <ac:spMkLst>
            <pc:docMk/>
            <pc:sldMk cId="2293779596" sldId="299"/>
            <ac:spMk id="12" creationId="{00000000-0000-0000-0000-000000000000}"/>
          </ac:spMkLst>
        </pc:spChg>
        <pc:spChg chg="add del mod ord">
          <ac:chgData name="Paul Bloemers" userId="fe3832ff3b233e04" providerId="LiveId" clId="{50BF390D-65AC-4508-955D-531893189D78}" dt="2023-09-09T18:06:14.466" v="2499" actId="478"/>
          <ac:spMkLst>
            <pc:docMk/>
            <pc:sldMk cId="2293779596" sldId="299"/>
            <ac:spMk id="15" creationId="{9BC9C1CC-FD9C-0128-20A6-E1CDB5A9C2D6}"/>
          </ac:spMkLst>
        </pc:spChg>
        <pc:spChg chg="del">
          <ac:chgData name="Paul Bloemers" userId="fe3832ff3b233e04" providerId="LiveId" clId="{50BF390D-65AC-4508-955D-531893189D78}" dt="2023-09-09T18:06:19.258" v="2500" actId="478"/>
          <ac:spMkLst>
            <pc:docMk/>
            <pc:sldMk cId="2293779596" sldId="299"/>
            <ac:spMk id="17" creationId="{94968FDF-9FC1-2378-07B4-69622FEA6722}"/>
          </ac:spMkLst>
        </pc:spChg>
        <pc:spChg chg="add mod">
          <ac:chgData name="Paul Bloemers" userId="fe3832ff3b233e04" providerId="LiveId" clId="{50BF390D-65AC-4508-955D-531893189D78}" dt="2023-09-09T18:06:42.384" v="2503" actId="1076"/>
          <ac:spMkLst>
            <pc:docMk/>
            <pc:sldMk cId="2293779596" sldId="299"/>
            <ac:spMk id="18" creationId="{3CF822FE-B5F2-3AAA-8620-9590A6274B7A}"/>
          </ac:spMkLst>
        </pc:spChg>
        <pc:picChg chg="del">
          <ac:chgData name="Paul Bloemers" userId="fe3832ff3b233e04" providerId="LiveId" clId="{50BF390D-65AC-4508-955D-531893189D78}" dt="2023-09-09T18:06:19.258" v="2500" actId="478"/>
          <ac:picMkLst>
            <pc:docMk/>
            <pc:sldMk cId="2293779596" sldId="299"/>
            <ac:picMk id="3" creationId="{5B61E428-6B5D-75BF-920A-C539DF810FFE}"/>
          </ac:picMkLst>
        </pc:picChg>
        <pc:picChg chg="add mod">
          <ac:chgData name="Paul Bloemers" userId="fe3832ff3b233e04" providerId="LiveId" clId="{50BF390D-65AC-4508-955D-531893189D78}" dt="2023-09-09T18:06:30.782" v="2502"/>
          <ac:picMkLst>
            <pc:docMk/>
            <pc:sldMk cId="2293779596" sldId="299"/>
            <ac:picMk id="16" creationId="{B80B0298-D906-CB7B-4D60-A7230D39B20B}"/>
          </ac:picMkLst>
        </pc:picChg>
        <pc:cxnChg chg="mod">
          <ac:chgData name="Paul Bloemers" userId="fe3832ff3b233e04" providerId="LiveId" clId="{50BF390D-65AC-4508-955D-531893189D78}" dt="2023-09-09T18:16:21.664" v="2572" actId="1582"/>
          <ac:cxnSpMkLst>
            <pc:docMk/>
            <pc:sldMk cId="2293779596" sldId="299"/>
            <ac:cxnSpMk id="6" creationId="{00000000-0000-0000-0000-000000000000}"/>
          </ac:cxnSpMkLst>
        </pc:cxnChg>
      </pc:sldChg>
      <pc:sldChg chg="addSp delSp modSp new mod modClrScheme modAnim chgLayout">
        <pc:chgData name="Paul Bloemers" userId="fe3832ff3b233e04" providerId="LiveId" clId="{50BF390D-65AC-4508-955D-531893189D78}" dt="2023-09-09T18:56:53.332" v="2979"/>
        <pc:sldMkLst>
          <pc:docMk/>
          <pc:sldMk cId="4082628823" sldId="300"/>
        </pc:sldMkLst>
        <pc:spChg chg="del mod ord">
          <ac:chgData name="Paul Bloemers" userId="fe3832ff3b233e04" providerId="LiveId" clId="{50BF390D-65AC-4508-955D-531893189D78}" dt="2023-09-09T18:34:51.505" v="2685" actId="700"/>
          <ac:spMkLst>
            <pc:docMk/>
            <pc:sldMk cId="4082628823" sldId="300"/>
            <ac:spMk id="2" creationId="{75A565A9-5703-C331-B6B0-C5027A986CCF}"/>
          </ac:spMkLst>
        </pc:spChg>
        <pc:spChg chg="del mod ord">
          <ac:chgData name="Paul Bloemers" userId="fe3832ff3b233e04" providerId="LiveId" clId="{50BF390D-65AC-4508-955D-531893189D78}" dt="2023-09-09T18:34:51.505" v="2685" actId="700"/>
          <ac:spMkLst>
            <pc:docMk/>
            <pc:sldMk cId="4082628823" sldId="300"/>
            <ac:spMk id="3" creationId="{C935590F-1C62-0656-9439-AAC4197BD992}"/>
          </ac:spMkLst>
        </pc:spChg>
        <pc:spChg chg="add mod ord">
          <ac:chgData name="Paul Bloemers" userId="fe3832ff3b233e04" providerId="LiveId" clId="{50BF390D-65AC-4508-955D-531893189D78}" dt="2023-09-09T18:34:59.528" v="2702" actId="20577"/>
          <ac:spMkLst>
            <pc:docMk/>
            <pc:sldMk cId="4082628823" sldId="300"/>
            <ac:spMk id="4" creationId="{2D5F7DB7-C782-4CAA-A6A4-0389DDD63A07}"/>
          </ac:spMkLst>
        </pc:spChg>
        <pc:spChg chg="add mod ord">
          <ac:chgData name="Paul Bloemers" userId="fe3832ff3b233e04" providerId="LiveId" clId="{50BF390D-65AC-4508-955D-531893189D78}" dt="2023-09-09T18:42:49.082" v="2798" actId="20577"/>
          <ac:spMkLst>
            <pc:docMk/>
            <pc:sldMk cId="4082628823" sldId="300"/>
            <ac:spMk id="5" creationId="{1C21935F-FEE6-632C-76F6-1E9E114B4FF9}"/>
          </ac:spMkLst>
        </pc:spChg>
        <pc:spChg chg="add mod">
          <ac:chgData name="Paul Bloemers" userId="fe3832ff3b233e04" providerId="LiveId" clId="{50BF390D-65AC-4508-955D-531893189D78}" dt="2023-09-09T18:44:04.030" v="2821" actId="1036"/>
          <ac:spMkLst>
            <pc:docMk/>
            <pc:sldMk cId="4082628823" sldId="300"/>
            <ac:spMk id="9" creationId="{423FDC53-0F3A-EB20-0C0B-3ACD85394C92}"/>
          </ac:spMkLst>
        </pc:spChg>
        <pc:spChg chg="add mod">
          <ac:chgData name="Paul Bloemers" userId="fe3832ff3b233e04" providerId="LiveId" clId="{50BF390D-65AC-4508-955D-531893189D78}" dt="2023-09-09T18:54:04.118" v="2931" actId="1076"/>
          <ac:spMkLst>
            <pc:docMk/>
            <pc:sldMk cId="4082628823" sldId="300"/>
            <ac:spMk id="23" creationId="{49773A95-41F5-E60D-4056-BB1735F13117}"/>
          </ac:spMkLst>
        </pc:spChg>
        <pc:spChg chg="add mod">
          <ac:chgData name="Paul Bloemers" userId="fe3832ff3b233e04" providerId="LiveId" clId="{50BF390D-65AC-4508-955D-531893189D78}" dt="2023-09-09T18:47:48.892" v="2885" actId="207"/>
          <ac:spMkLst>
            <pc:docMk/>
            <pc:sldMk cId="4082628823" sldId="300"/>
            <ac:spMk id="24" creationId="{A8558AEC-DDCD-C188-7C70-507381F2CA36}"/>
          </ac:spMkLst>
        </pc:spChg>
        <pc:spChg chg="add mod">
          <ac:chgData name="Paul Bloemers" userId="fe3832ff3b233e04" providerId="LiveId" clId="{50BF390D-65AC-4508-955D-531893189D78}" dt="2023-09-09T18:48:28.912" v="2892" actId="207"/>
          <ac:spMkLst>
            <pc:docMk/>
            <pc:sldMk cId="4082628823" sldId="300"/>
            <ac:spMk id="25" creationId="{2EACB594-2384-9568-2ED5-1A5B62874502}"/>
          </ac:spMkLst>
        </pc:spChg>
        <pc:spChg chg="add mod">
          <ac:chgData name="Paul Bloemers" userId="fe3832ff3b233e04" providerId="LiveId" clId="{50BF390D-65AC-4508-955D-531893189D78}" dt="2023-09-09T18:49:02.625" v="2897" actId="1582"/>
          <ac:spMkLst>
            <pc:docMk/>
            <pc:sldMk cId="4082628823" sldId="300"/>
            <ac:spMk id="29" creationId="{B72364D7-B7DE-D954-DA65-8A27517015F5}"/>
          </ac:spMkLst>
        </pc:spChg>
        <pc:spChg chg="add mod">
          <ac:chgData name="Paul Bloemers" userId="fe3832ff3b233e04" providerId="LiveId" clId="{50BF390D-65AC-4508-955D-531893189D78}" dt="2023-09-09T18:49:16.938" v="2906" actId="1076"/>
          <ac:spMkLst>
            <pc:docMk/>
            <pc:sldMk cId="4082628823" sldId="300"/>
            <ac:spMk id="30" creationId="{B317D45D-E539-2A3D-946D-8243A35DF376}"/>
          </ac:spMkLst>
        </pc:spChg>
        <pc:picChg chg="add mod modCrop">
          <ac:chgData name="Paul Bloemers" userId="fe3832ff3b233e04" providerId="LiveId" clId="{50BF390D-65AC-4508-955D-531893189D78}" dt="2023-09-09T18:40:37.907" v="2706" actId="1076"/>
          <ac:picMkLst>
            <pc:docMk/>
            <pc:sldMk cId="4082628823" sldId="300"/>
            <ac:picMk id="6" creationId="{334D5095-C6FE-B783-E343-3F3896C69B4B}"/>
          </ac:picMkLst>
        </pc:picChg>
        <pc:picChg chg="add mod">
          <ac:chgData name="Paul Bloemers" userId="fe3832ff3b233e04" providerId="LiveId" clId="{50BF390D-65AC-4508-955D-531893189D78}" dt="2023-09-09T18:43:27.580" v="2806" actId="207"/>
          <ac:picMkLst>
            <pc:docMk/>
            <pc:sldMk cId="4082628823" sldId="300"/>
            <ac:picMk id="8" creationId="{6988E31C-0AA3-A5A3-E6B6-EB56CB30890B}"/>
          </ac:picMkLst>
        </pc:picChg>
        <pc:picChg chg="add mod">
          <ac:chgData name="Paul Bloemers" userId="fe3832ff3b233e04" providerId="LiveId" clId="{50BF390D-65AC-4508-955D-531893189D78}" dt="2023-09-09T18:45:06.099" v="2824" actId="207"/>
          <ac:picMkLst>
            <pc:docMk/>
            <pc:sldMk cId="4082628823" sldId="300"/>
            <ac:picMk id="11" creationId="{DA487B73-86CD-BA10-F65C-04B4E0CCC2BB}"/>
          </ac:picMkLst>
        </pc:picChg>
        <pc:picChg chg="add mod">
          <ac:chgData name="Paul Bloemers" userId="fe3832ff3b233e04" providerId="LiveId" clId="{50BF390D-65AC-4508-955D-531893189D78}" dt="2023-09-09T18:45:32.608" v="2831" actId="408"/>
          <ac:picMkLst>
            <pc:docMk/>
            <pc:sldMk cId="4082628823" sldId="300"/>
            <ac:picMk id="12" creationId="{8EDD8E3D-2B95-1EC5-63A6-4A7B5FA4224A}"/>
          </ac:picMkLst>
        </pc:picChg>
        <pc:picChg chg="add mod">
          <ac:chgData name="Paul Bloemers" userId="fe3832ff3b233e04" providerId="LiveId" clId="{50BF390D-65AC-4508-955D-531893189D78}" dt="2023-09-09T18:45:32.608" v="2831" actId="408"/>
          <ac:picMkLst>
            <pc:docMk/>
            <pc:sldMk cId="4082628823" sldId="300"/>
            <ac:picMk id="13" creationId="{006C55A7-17BF-6BCA-C7ED-336A67CE0A88}"/>
          </ac:picMkLst>
        </pc:picChg>
        <pc:picChg chg="add mod">
          <ac:chgData name="Paul Bloemers" userId="fe3832ff3b233e04" providerId="LiveId" clId="{50BF390D-65AC-4508-955D-531893189D78}" dt="2023-09-09T18:45:32.608" v="2831" actId="408"/>
          <ac:picMkLst>
            <pc:docMk/>
            <pc:sldMk cId="4082628823" sldId="300"/>
            <ac:picMk id="14" creationId="{A63CE1F7-E32A-D46B-8090-63D071E59722}"/>
          </ac:picMkLst>
        </pc:picChg>
        <pc:picChg chg="add mod">
          <ac:chgData name="Paul Bloemers" userId="fe3832ff3b233e04" providerId="LiveId" clId="{50BF390D-65AC-4508-955D-531893189D78}" dt="2023-09-09T18:45:32.608" v="2831" actId="408"/>
          <ac:picMkLst>
            <pc:docMk/>
            <pc:sldMk cId="4082628823" sldId="300"/>
            <ac:picMk id="15" creationId="{264BBC9C-2403-6DDA-794A-2A5EB342B236}"/>
          </ac:picMkLst>
        </pc:picChg>
        <pc:picChg chg="add del mod">
          <ac:chgData name="Paul Bloemers" userId="fe3832ff3b233e04" providerId="LiveId" clId="{50BF390D-65AC-4508-955D-531893189D78}" dt="2023-09-09T18:46:09.746" v="2835" actId="478"/>
          <ac:picMkLst>
            <pc:docMk/>
            <pc:sldMk cId="4082628823" sldId="300"/>
            <ac:picMk id="16" creationId="{350BE645-E5D9-DD71-22C7-2CD08B06960D}"/>
          </ac:picMkLst>
        </pc:picChg>
        <pc:picChg chg="add mod">
          <ac:chgData name="Paul Bloemers" userId="fe3832ff3b233e04" providerId="LiveId" clId="{50BF390D-65AC-4508-955D-531893189D78}" dt="2023-09-09T18:45:54.259" v="2834" actId="1076"/>
          <ac:picMkLst>
            <pc:docMk/>
            <pc:sldMk cId="4082628823" sldId="300"/>
            <ac:picMk id="17" creationId="{18EA5409-6B72-89AD-1CD1-3E8E525D1A5B}"/>
          </ac:picMkLst>
        </pc:picChg>
        <pc:picChg chg="add mod">
          <ac:chgData name="Paul Bloemers" userId="fe3832ff3b233e04" providerId="LiveId" clId="{50BF390D-65AC-4508-955D-531893189D78}" dt="2023-09-09T18:45:54.259" v="2834" actId="1076"/>
          <ac:picMkLst>
            <pc:docMk/>
            <pc:sldMk cId="4082628823" sldId="300"/>
            <ac:picMk id="18" creationId="{3C67204A-BC0D-34D7-DB01-0789347A6587}"/>
          </ac:picMkLst>
        </pc:picChg>
        <pc:picChg chg="add mod">
          <ac:chgData name="Paul Bloemers" userId="fe3832ff3b233e04" providerId="LiveId" clId="{50BF390D-65AC-4508-955D-531893189D78}" dt="2023-09-09T18:45:54.259" v="2834" actId="1076"/>
          <ac:picMkLst>
            <pc:docMk/>
            <pc:sldMk cId="4082628823" sldId="300"/>
            <ac:picMk id="19" creationId="{EAB0E4EA-0437-C904-4F51-C0FE4001DCDA}"/>
          </ac:picMkLst>
        </pc:picChg>
        <pc:picChg chg="add mod">
          <ac:chgData name="Paul Bloemers" userId="fe3832ff3b233e04" providerId="LiveId" clId="{50BF390D-65AC-4508-955D-531893189D78}" dt="2023-09-09T18:45:54.259" v="2834" actId="1076"/>
          <ac:picMkLst>
            <pc:docMk/>
            <pc:sldMk cId="4082628823" sldId="300"/>
            <ac:picMk id="20" creationId="{D054ACA2-12BC-C2FC-31CF-A89DBF7149D0}"/>
          </ac:picMkLst>
        </pc:picChg>
        <pc:picChg chg="add mod">
          <ac:chgData name="Paul Bloemers" userId="fe3832ff3b233e04" providerId="LiveId" clId="{50BF390D-65AC-4508-955D-531893189D78}" dt="2023-09-09T18:45:54.259" v="2834" actId="1076"/>
          <ac:picMkLst>
            <pc:docMk/>
            <pc:sldMk cId="4082628823" sldId="300"/>
            <ac:picMk id="21" creationId="{692C4B87-8F5E-3239-3CD0-7B34E516C661}"/>
          </ac:picMkLst>
        </pc:picChg>
        <pc:picChg chg="add del mod">
          <ac:chgData name="Paul Bloemers" userId="fe3832ff3b233e04" providerId="LiveId" clId="{50BF390D-65AC-4508-955D-531893189D78}" dt="2023-09-09T18:46:09.746" v="2835" actId="478"/>
          <ac:picMkLst>
            <pc:docMk/>
            <pc:sldMk cId="4082628823" sldId="300"/>
            <ac:picMk id="22" creationId="{A7DFBC2A-F921-8AD9-5B5B-A9E2384D9B86}"/>
          </ac:picMkLst>
        </pc:picChg>
        <pc:cxnChg chg="add mod">
          <ac:chgData name="Paul Bloemers" userId="fe3832ff3b233e04" providerId="LiveId" clId="{50BF390D-65AC-4508-955D-531893189D78}" dt="2023-09-09T18:48:10.921" v="2890" actId="1076"/>
          <ac:cxnSpMkLst>
            <pc:docMk/>
            <pc:sldMk cId="4082628823" sldId="300"/>
            <ac:cxnSpMk id="27" creationId="{236C4201-B5E8-BAAB-1CD1-4849138D66A9}"/>
          </ac:cxnSpMkLst>
        </pc:cxnChg>
      </pc:sldChg>
      <pc:sldChg chg="addSp delSp modSp add mod setBg delAnim modAnim">
        <pc:chgData name="Paul Bloemers" userId="fe3832ff3b233e04" providerId="LiveId" clId="{50BF390D-65AC-4508-955D-531893189D78}" dt="2023-09-09T20:38:37.840" v="3394" actId="207"/>
        <pc:sldMkLst>
          <pc:docMk/>
          <pc:sldMk cId="4144584702" sldId="301"/>
        </pc:sldMkLst>
        <pc:spChg chg="add mod">
          <ac:chgData name="Paul Bloemers" userId="fe3832ff3b233e04" providerId="LiveId" clId="{50BF390D-65AC-4508-955D-531893189D78}" dt="2023-09-09T20:05:26.241" v="3223" actId="1076"/>
          <ac:spMkLst>
            <pc:docMk/>
            <pc:sldMk cId="4144584702" sldId="301"/>
            <ac:spMk id="2" creationId="{DF80BC92-02F6-F438-4577-DC428E3D1D8A}"/>
          </ac:spMkLst>
        </pc:spChg>
        <pc:spChg chg="mod">
          <ac:chgData name="Paul Bloemers" userId="fe3832ff3b233e04" providerId="LiveId" clId="{50BF390D-65AC-4508-955D-531893189D78}" dt="2023-09-09T20:38:37.840" v="3394" actId="207"/>
          <ac:spMkLst>
            <pc:docMk/>
            <pc:sldMk cId="4144584702" sldId="301"/>
            <ac:spMk id="3" creationId="{00000000-0000-0000-0000-000000000000}"/>
          </ac:spMkLst>
        </pc:spChg>
        <pc:spChg chg="add del mod">
          <ac:chgData name="Paul Bloemers" userId="fe3832ff3b233e04" providerId="LiveId" clId="{50BF390D-65AC-4508-955D-531893189D78}" dt="2023-09-09T20:05:03.348" v="3218" actId="21"/>
          <ac:spMkLst>
            <pc:docMk/>
            <pc:sldMk cId="4144584702" sldId="301"/>
            <ac:spMk id="6" creationId="{7E9BB226-A579-02A1-9C8F-646D95D99F7F}"/>
          </ac:spMkLst>
        </pc:spChg>
        <pc:spChg chg="add del mod">
          <ac:chgData name="Paul Bloemers" userId="fe3832ff3b233e04" providerId="LiveId" clId="{50BF390D-65AC-4508-955D-531893189D78}" dt="2023-09-09T20:05:03.348" v="3218" actId="21"/>
          <ac:spMkLst>
            <pc:docMk/>
            <pc:sldMk cId="4144584702" sldId="301"/>
            <ac:spMk id="36" creationId="{28C329D3-3A9D-6CFB-3ED2-E0EEB1F502CA}"/>
          </ac:spMkLst>
        </pc:spChg>
        <pc:spChg chg="add del mod">
          <ac:chgData name="Paul Bloemers" userId="fe3832ff3b233e04" providerId="LiveId" clId="{50BF390D-65AC-4508-955D-531893189D78}" dt="2023-09-09T20:05:03.348" v="3218" actId="21"/>
          <ac:spMkLst>
            <pc:docMk/>
            <pc:sldMk cId="4144584702" sldId="301"/>
            <ac:spMk id="37" creationId="{AA7FEA2E-B894-390D-9646-635276692C70}"/>
          </ac:spMkLst>
        </pc:spChg>
        <pc:spChg chg="add del mod">
          <ac:chgData name="Paul Bloemers" userId="fe3832ff3b233e04" providerId="LiveId" clId="{50BF390D-65AC-4508-955D-531893189D78}" dt="2023-09-09T20:05:03.348" v="3218" actId="21"/>
          <ac:spMkLst>
            <pc:docMk/>
            <pc:sldMk cId="4144584702" sldId="301"/>
            <ac:spMk id="38" creationId="{A4B5B8A5-A685-BF59-3A54-3D4A12F15876}"/>
          </ac:spMkLst>
        </pc:spChg>
        <pc:spChg chg="del">
          <ac:chgData name="Paul Bloemers" userId="fe3832ff3b233e04" providerId="LiveId" clId="{50BF390D-65AC-4508-955D-531893189D78}" dt="2023-09-09T20:02:57.173" v="3198" actId="478"/>
          <ac:spMkLst>
            <pc:docMk/>
            <pc:sldMk cId="4144584702" sldId="301"/>
            <ac:spMk id="40" creationId="{00000000-0000-0000-0000-000000000000}"/>
          </ac:spMkLst>
        </pc:spChg>
        <pc:spChg chg="del">
          <ac:chgData name="Paul Bloemers" userId="fe3832ff3b233e04" providerId="LiveId" clId="{50BF390D-65AC-4508-955D-531893189D78}" dt="2023-09-09T20:02:57.173" v="3198" actId="478"/>
          <ac:spMkLst>
            <pc:docMk/>
            <pc:sldMk cId="4144584702" sldId="301"/>
            <ac:spMk id="41" creationId="{00000000-0000-0000-0000-000000000000}"/>
          </ac:spMkLst>
        </pc:spChg>
        <pc:spChg chg="del">
          <ac:chgData name="Paul Bloemers" userId="fe3832ff3b233e04" providerId="LiveId" clId="{50BF390D-65AC-4508-955D-531893189D78}" dt="2023-09-09T20:02:57.173" v="3198" actId="478"/>
          <ac:spMkLst>
            <pc:docMk/>
            <pc:sldMk cId="4144584702" sldId="301"/>
            <ac:spMk id="43" creationId="{00000000-0000-0000-0000-000000000000}"/>
          </ac:spMkLst>
        </pc:spChg>
        <pc:spChg chg="del">
          <ac:chgData name="Paul Bloemers" userId="fe3832ff3b233e04" providerId="LiveId" clId="{50BF390D-65AC-4508-955D-531893189D78}" dt="2023-09-09T20:02:57.173" v="3198" actId="478"/>
          <ac:spMkLst>
            <pc:docMk/>
            <pc:sldMk cId="4144584702" sldId="301"/>
            <ac:spMk id="44" creationId="{00000000-0000-0000-0000-000000000000}"/>
          </ac:spMkLst>
        </pc:spChg>
        <pc:spChg chg="del">
          <ac:chgData name="Paul Bloemers" userId="fe3832ff3b233e04" providerId="LiveId" clId="{50BF390D-65AC-4508-955D-531893189D78}" dt="2023-09-09T20:02:57.173" v="3198" actId="478"/>
          <ac:spMkLst>
            <pc:docMk/>
            <pc:sldMk cId="4144584702" sldId="301"/>
            <ac:spMk id="45" creationId="{00000000-0000-0000-0000-000000000000}"/>
          </ac:spMkLst>
        </pc:spChg>
        <pc:spChg chg="del">
          <ac:chgData name="Paul Bloemers" userId="fe3832ff3b233e04" providerId="LiveId" clId="{50BF390D-65AC-4508-955D-531893189D78}" dt="2023-09-09T20:02:57.173" v="3198" actId="478"/>
          <ac:spMkLst>
            <pc:docMk/>
            <pc:sldMk cId="4144584702" sldId="301"/>
            <ac:spMk id="46" creationId="{00000000-0000-0000-0000-000000000000}"/>
          </ac:spMkLst>
        </pc:spChg>
        <pc:spChg chg="del">
          <ac:chgData name="Paul Bloemers" userId="fe3832ff3b233e04" providerId="LiveId" clId="{50BF390D-65AC-4508-955D-531893189D78}" dt="2023-09-09T20:02:57.173" v="3198" actId="478"/>
          <ac:spMkLst>
            <pc:docMk/>
            <pc:sldMk cId="4144584702" sldId="301"/>
            <ac:spMk id="48" creationId="{00000000-0000-0000-0000-000000000000}"/>
          </ac:spMkLst>
        </pc:spChg>
        <pc:spChg chg="del">
          <ac:chgData name="Paul Bloemers" userId="fe3832ff3b233e04" providerId="LiveId" clId="{50BF390D-65AC-4508-955D-531893189D78}" dt="2023-09-09T20:02:57.173" v="3198" actId="478"/>
          <ac:spMkLst>
            <pc:docMk/>
            <pc:sldMk cId="4144584702" sldId="301"/>
            <ac:spMk id="49" creationId="{00000000-0000-0000-0000-000000000000}"/>
          </ac:spMkLst>
        </pc:spChg>
        <pc:spChg chg="del">
          <ac:chgData name="Paul Bloemers" userId="fe3832ff3b233e04" providerId="LiveId" clId="{50BF390D-65AC-4508-955D-531893189D78}" dt="2023-09-09T20:02:57.173" v="3198" actId="478"/>
          <ac:spMkLst>
            <pc:docMk/>
            <pc:sldMk cId="4144584702" sldId="301"/>
            <ac:spMk id="50" creationId="{00000000-0000-0000-0000-000000000000}"/>
          </ac:spMkLst>
        </pc:spChg>
        <pc:spChg chg="mod">
          <ac:chgData name="Paul Bloemers" userId="fe3832ff3b233e04" providerId="LiveId" clId="{50BF390D-65AC-4508-955D-531893189D78}" dt="2023-09-09T20:04:25.090" v="3213"/>
          <ac:spMkLst>
            <pc:docMk/>
            <pc:sldMk cId="4144584702" sldId="301"/>
            <ac:spMk id="54" creationId="{61D55EAD-5743-0853-8DD7-425F2E40909A}"/>
          </ac:spMkLst>
        </pc:spChg>
        <pc:spChg chg="mod">
          <ac:chgData name="Paul Bloemers" userId="fe3832ff3b233e04" providerId="LiveId" clId="{50BF390D-65AC-4508-955D-531893189D78}" dt="2023-09-09T20:04:25.090" v="3213"/>
          <ac:spMkLst>
            <pc:docMk/>
            <pc:sldMk cId="4144584702" sldId="301"/>
            <ac:spMk id="55" creationId="{7E573EEB-7EF6-2AA8-A7D4-73D92501AEFB}"/>
          </ac:spMkLst>
        </pc:spChg>
        <pc:spChg chg="mod">
          <ac:chgData name="Paul Bloemers" userId="fe3832ff3b233e04" providerId="LiveId" clId="{50BF390D-65AC-4508-955D-531893189D78}" dt="2023-09-09T20:04:25.090" v="3213"/>
          <ac:spMkLst>
            <pc:docMk/>
            <pc:sldMk cId="4144584702" sldId="301"/>
            <ac:spMk id="56" creationId="{58EF63EB-F3E4-87AD-F101-5C75BB8E10CF}"/>
          </ac:spMkLst>
        </pc:spChg>
        <pc:spChg chg="add del mod">
          <ac:chgData name="Paul Bloemers" userId="fe3832ff3b233e04" providerId="LiveId" clId="{50BF390D-65AC-4508-955D-531893189D78}" dt="2023-09-09T20:05:03.348" v="3218" actId="21"/>
          <ac:spMkLst>
            <pc:docMk/>
            <pc:sldMk cId="4144584702" sldId="301"/>
            <ac:spMk id="58" creationId="{1A4A8270-3F92-DE47-E6E4-BFD99AEA3313}"/>
          </ac:spMkLst>
        </pc:spChg>
        <pc:grpChg chg="add del mod">
          <ac:chgData name="Paul Bloemers" userId="fe3832ff3b233e04" providerId="LiveId" clId="{50BF390D-65AC-4508-955D-531893189D78}" dt="2023-09-09T20:05:03.348" v="3218" actId="21"/>
          <ac:grpSpMkLst>
            <pc:docMk/>
            <pc:sldMk cId="4144584702" sldId="301"/>
            <ac:grpSpMk id="39" creationId="{40D5D59F-AA57-F2F9-1AF8-DCFB9E1557FA}"/>
          </ac:grpSpMkLst>
        </pc:grpChg>
        <pc:picChg chg="add del mod">
          <ac:chgData name="Paul Bloemers" userId="fe3832ff3b233e04" providerId="LiveId" clId="{50BF390D-65AC-4508-955D-531893189D78}" dt="2023-09-09T20:04:06.596" v="3206" actId="478"/>
          <ac:picMkLst>
            <pc:docMk/>
            <pc:sldMk cId="4144584702" sldId="301"/>
            <ac:picMk id="4" creationId="{879AA4C3-3BEF-84C2-4025-0F95D97449E6}"/>
          </ac:picMkLst>
        </pc:picChg>
        <pc:picChg chg="add del mod">
          <ac:chgData name="Paul Bloemers" userId="fe3832ff3b233e04" providerId="LiveId" clId="{50BF390D-65AC-4508-955D-531893189D78}" dt="2023-09-09T20:04:22.887" v="3212"/>
          <ac:picMkLst>
            <pc:docMk/>
            <pc:sldMk cId="4144584702" sldId="301"/>
            <ac:picMk id="5" creationId="{A3FEF2B5-376F-752D-ED4C-692059ED3BE3}"/>
          </ac:picMkLst>
        </pc:picChg>
        <pc:picChg chg="add mod">
          <ac:chgData name="Paul Bloemers" userId="fe3832ff3b233e04" providerId="LiveId" clId="{50BF390D-65AC-4508-955D-531893189D78}" dt="2023-09-09T20:05:12.783" v="3221" actId="1076"/>
          <ac:picMkLst>
            <pc:docMk/>
            <pc:sldMk cId="4144584702" sldId="301"/>
            <ac:picMk id="62" creationId="{F403DDE4-4BE0-4FA1-5774-C6A1EEEB0F32}"/>
          </ac:picMkLst>
        </pc:picChg>
        <pc:cxnChg chg="del mod">
          <ac:chgData name="Paul Bloemers" userId="fe3832ff3b233e04" providerId="LiveId" clId="{50BF390D-65AC-4508-955D-531893189D78}" dt="2023-09-09T20:02:57.173" v="3198" actId="478"/>
          <ac:cxnSpMkLst>
            <pc:docMk/>
            <pc:sldMk cId="4144584702" sldId="301"/>
            <ac:cxnSpMk id="42" creationId="{00000000-0000-0000-0000-000000000000}"/>
          </ac:cxnSpMkLst>
        </pc:cxnChg>
        <pc:cxnChg chg="del">
          <ac:chgData name="Paul Bloemers" userId="fe3832ff3b233e04" providerId="LiveId" clId="{50BF390D-65AC-4508-955D-531893189D78}" dt="2023-09-09T20:02:57.173" v="3198" actId="478"/>
          <ac:cxnSpMkLst>
            <pc:docMk/>
            <pc:sldMk cId="4144584702" sldId="301"/>
            <ac:cxnSpMk id="47" creationId="{00000000-0000-0000-0000-000000000000}"/>
          </ac:cxnSpMkLst>
        </pc:cxnChg>
        <pc:cxnChg chg="mod">
          <ac:chgData name="Paul Bloemers" userId="fe3832ff3b233e04" providerId="LiveId" clId="{50BF390D-65AC-4508-955D-531893189D78}" dt="2023-09-09T20:04:25.090" v="3213"/>
          <ac:cxnSpMkLst>
            <pc:docMk/>
            <pc:sldMk cId="4144584702" sldId="301"/>
            <ac:cxnSpMk id="51" creationId="{4549CB2F-E5C1-049F-AA09-E9953BBC78B0}"/>
          </ac:cxnSpMkLst>
        </pc:cxnChg>
        <pc:cxnChg chg="mod">
          <ac:chgData name="Paul Bloemers" userId="fe3832ff3b233e04" providerId="LiveId" clId="{50BF390D-65AC-4508-955D-531893189D78}" dt="2023-09-09T20:04:25.090" v="3213"/>
          <ac:cxnSpMkLst>
            <pc:docMk/>
            <pc:sldMk cId="4144584702" sldId="301"/>
            <ac:cxnSpMk id="52" creationId="{92609CD4-2376-1DBE-29BF-FBE96C44F2F0}"/>
          </ac:cxnSpMkLst>
        </pc:cxnChg>
        <pc:cxnChg chg="mod">
          <ac:chgData name="Paul Bloemers" userId="fe3832ff3b233e04" providerId="LiveId" clId="{50BF390D-65AC-4508-955D-531893189D78}" dt="2023-09-09T20:04:25.090" v="3213"/>
          <ac:cxnSpMkLst>
            <pc:docMk/>
            <pc:sldMk cId="4144584702" sldId="301"/>
            <ac:cxnSpMk id="53" creationId="{CBCFAC60-40AE-4B89-7C66-9089C2305D6E}"/>
          </ac:cxnSpMkLst>
        </pc:cxnChg>
        <pc:cxnChg chg="add del mod">
          <ac:chgData name="Paul Bloemers" userId="fe3832ff3b233e04" providerId="LiveId" clId="{50BF390D-65AC-4508-955D-531893189D78}" dt="2023-09-09T20:05:03.348" v="3218" actId="21"/>
          <ac:cxnSpMkLst>
            <pc:docMk/>
            <pc:sldMk cId="4144584702" sldId="301"/>
            <ac:cxnSpMk id="57" creationId="{BCEF3B89-B6C2-A6A3-758D-152C9EA57F18}"/>
          </ac:cxnSpMkLst>
        </pc:cxnChg>
      </pc:sldChg>
      <pc:sldChg chg="addSp delSp modSp add mod delAnim modAnim">
        <pc:chgData name="Paul Bloemers" userId="fe3832ff3b233e04" providerId="LiveId" clId="{50BF390D-65AC-4508-955D-531893189D78}" dt="2023-09-09T20:38:54.543" v="3396" actId="207"/>
        <pc:sldMkLst>
          <pc:docMk/>
          <pc:sldMk cId="1297841437" sldId="302"/>
        </pc:sldMkLst>
        <pc:spChg chg="mod">
          <ac:chgData name="Paul Bloemers" userId="fe3832ff3b233e04" providerId="LiveId" clId="{50BF390D-65AC-4508-955D-531893189D78}" dt="2023-09-09T20:07:03.143" v="3234" actId="1076"/>
          <ac:spMkLst>
            <pc:docMk/>
            <pc:sldMk cId="1297841437" sldId="302"/>
            <ac:spMk id="2" creationId="{DF80BC92-02F6-F438-4577-DC428E3D1D8A}"/>
          </ac:spMkLst>
        </pc:spChg>
        <pc:spChg chg="mod">
          <ac:chgData name="Paul Bloemers" userId="fe3832ff3b233e04" providerId="LiveId" clId="{50BF390D-65AC-4508-955D-531893189D78}" dt="2023-09-09T20:38:54.543" v="3396" actId="207"/>
          <ac:spMkLst>
            <pc:docMk/>
            <pc:sldMk cId="1297841437" sldId="302"/>
            <ac:spMk id="3" creationId="{00000000-0000-0000-0000-000000000000}"/>
          </ac:spMkLst>
        </pc:spChg>
        <pc:spChg chg="add mod">
          <ac:chgData name="Paul Bloemers" userId="fe3832ff3b233e04" providerId="LiveId" clId="{50BF390D-65AC-4508-955D-531893189D78}" dt="2023-09-09T20:09:18.160" v="3288" actId="113"/>
          <ac:spMkLst>
            <pc:docMk/>
            <pc:sldMk cId="1297841437" sldId="302"/>
            <ac:spMk id="4" creationId="{01F3E8F1-E7F1-8C94-E7FA-F7896D51C040}"/>
          </ac:spMkLst>
        </pc:spChg>
        <pc:spChg chg="add mod">
          <ac:chgData name="Paul Bloemers" userId="fe3832ff3b233e04" providerId="LiveId" clId="{50BF390D-65AC-4508-955D-531893189D78}" dt="2023-09-09T20:08:46.076" v="3276" actId="20577"/>
          <ac:spMkLst>
            <pc:docMk/>
            <pc:sldMk cId="1297841437" sldId="302"/>
            <ac:spMk id="5" creationId="{D495BED9-348A-7A05-4C96-8EA867FD4D65}"/>
          </ac:spMkLst>
        </pc:spChg>
        <pc:spChg chg="add mod">
          <ac:chgData name="Paul Bloemers" userId="fe3832ff3b233e04" providerId="LiveId" clId="{50BF390D-65AC-4508-955D-531893189D78}" dt="2023-09-09T20:07:59.777" v="3240" actId="1076"/>
          <ac:spMkLst>
            <pc:docMk/>
            <pc:sldMk cId="1297841437" sldId="302"/>
            <ac:spMk id="6" creationId="{02F1E7F2-6EB5-8618-B058-8A188FC27760}"/>
          </ac:spMkLst>
        </pc:spChg>
        <pc:spChg chg="add mod">
          <ac:chgData name="Paul Bloemers" userId="fe3832ff3b233e04" providerId="LiveId" clId="{50BF390D-65AC-4508-955D-531893189D78}" dt="2023-09-09T20:08:16.359" v="3242" actId="208"/>
          <ac:spMkLst>
            <pc:docMk/>
            <pc:sldMk cId="1297841437" sldId="302"/>
            <ac:spMk id="37" creationId="{2EDC3D77-38B4-C593-D6B6-D6DAFEF51173}"/>
          </ac:spMkLst>
        </pc:spChg>
        <pc:spChg chg="add mod">
          <ac:chgData name="Paul Bloemers" userId="fe3832ff3b233e04" providerId="LiveId" clId="{50BF390D-65AC-4508-955D-531893189D78}" dt="2023-09-09T20:08:25.901" v="3244" actId="208"/>
          <ac:spMkLst>
            <pc:docMk/>
            <pc:sldMk cId="1297841437" sldId="302"/>
            <ac:spMk id="38" creationId="{9E36AF4B-3263-62A8-5465-27C3A97643E9}"/>
          </ac:spMkLst>
        </pc:spChg>
        <pc:picChg chg="del">
          <ac:chgData name="Paul Bloemers" userId="fe3832ff3b233e04" providerId="LiveId" clId="{50BF390D-65AC-4508-955D-531893189D78}" dt="2023-09-09T20:06:27.563" v="3229" actId="478"/>
          <ac:picMkLst>
            <pc:docMk/>
            <pc:sldMk cId="1297841437" sldId="302"/>
            <ac:picMk id="62" creationId="{F403DDE4-4BE0-4FA1-5774-C6A1EEEB0F32}"/>
          </ac:picMkLst>
        </pc:picChg>
        <pc:cxnChg chg="add mod">
          <ac:chgData name="Paul Bloemers" userId="fe3832ff3b233e04" providerId="LiveId" clId="{50BF390D-65AC-4508-955D-531893189D78}" dt="2023-09-09T20:08:16.359" v="3242" actId="208"/>
          <ac:cxnSpMkLst>
            <pc:docMk/>
            <pc:sldMk cId="1297841437" sldId="302"/>
            <ac:cxnSpMk id="36" creationId="{A5CF84DF-72B3-B92F-4576-0F36A604F867}"/>
          </ac:cxnSpMkLst>
        </pc:cxnChg>
        <pc:cxnChg chg="add mod">
          <ac:chgData name="Paul Bloemers" userId="fe3832ff3b233e04" providerId="LiveId" clId="{50BF390D-65AC-4508-955D-531893189D78}" dt="2023-09-09T20:08:25.901" v="3244" actId="208"/>
          <ac:cxnSpMkLst>
            <pc:docMk/>
            <pc:sldMk cId="1297841437" sldId="302"/>
            <ac:cxnSpMk id="39" creationId="{13563551-AE9D-C77C-61D7-5991917C4335}"/>
          </ac:cxnSpMkLst>
        </pc:cxnChg>
        <pc:cxnChg chg="add mod">
          <ac:chgData name="Paul Bloemers" userId="fe3832ff3b233e04" providerId="LiveId" clId="{50BF390D-65AC-4508-955D-531893189D78}" dt="2023-09-09T20:08:16.359" v="3242" actId="208"/>
          <ac:cxnSpMkLst>
            <pc:docMk/>
            <pc:sldMk cId="1297841437" sldId="302"/>
            <ac:cxnSpMk id="40" creationId="{D2C09BA8-6E10-70F1-9489-0D57B41C7395}"/>
          </ac:cxnSpMkLst>
        </pc:cxnChg>
        <pc:cxnChg chg="add mod">
          <ac:chgData name="Paul Bloemers" userId="fe3832ff3b233e04" providerId="LiveId" clId="{50BF390D-65AC-4508-955D-531893189D78}" dt="2023-09-09T20:08:25.901" v="3244" actId="208"/>
          <ac:cxnSpMkLst>
            <pc:docMk/>
            <pc:sldMk cId="1297841437" sldId="302"/>
            <ac:cxnSpMk id="41" creationId="{D4FB47A1-DA3B-3B74-7D74-6BA0794C4E98}"/>
          </ac:cxnSpMkLst>
        </pc:cxnChg>
      </pc:sldChg>
      <pc:sldChg chg="addSp delSp modSp add mod delAnim modAnim">
        <pc:chgData name="Paul Bloemers" userId="fe3832ff3b233e04" providerId="LiveId" clId="{50BF390D-65AC-4508-955D-531893189D78}" dt="2023-09-09T20:39:00.412" v="3397" actId="207"/>
        <pc:sldMkLst>
          <pc:docMk/>
          <pc:sldMk cId="2085774558" sldId="303"/>
        </pc:sldMkLst>
        <pc:spChg chg="mod">
          <ac:chgData name="Paul Bloemers" userId="fe3832ff3b233e04" providerId="LiveId" clId="{50BF390D-65AC-4508-955D-531893189D78}" dt="2023-09-09T20:39:00.412" v="3397" actId="207"/>
          <ac:spMkLst>
            <pc:docMk/>
            <pc:sldMk cId="2085774558" sldId="303"/>
            <ac:spMk id="3" creationId="{00000000-0000-0000-0000-000000000000}"/>
          </ac:spMkLst>
        </pc:spChg>
        <pc:spChg chg="del">
          <ac:chgData name="Paul Bloemers" userId="fe3832ff3b233e04" providerId="LiveId" clId="{50BF390D-65AC-4508-955D-531893189D78}" dt="2023-09-09T20:09:50.873" v="3291" actId="478"/>
          <ac:spMkLst>
            <pc:docMk/>
            <pc:sldMk cId="2085774558" sldId="303"/>
            <ac:spMk id="4" creationId="{01F3E8F1-E7F1-8C94-E7FA-F7896D51C040}"/>
          </ac:spMkLst>
        </pc:spChg>
        <pc:spChg chg="del">
          <ac:chgData name="Paul Bloemers" userId="fe3832ff3b233e04" providerId="LiveId" clId="{50BF390D-65AC-4508-955D-531893189D78}" dt="2023-09-09T20:09:50.873" v="3291" actId="478"/>
          <ac:spMkLst>
            <pc:docMk/>
            <pc:sldMk cId="2085774558" sldId="303"/>
            <ac:spMk id="5" creationId="{D495BED9-348A-7A05-4C96-8EA867FD4D65}"/>
          </ac:spMkLst>
        </pc:spChg>
        <pc:spChg chg="del">
          <ac:chgData name="Paul Bloemers" userId="fe3832ff3b233e04" providerId="LiveId" clId="{50BF390D-65AC-4508-955D-531893189D78}" dt="2023-09-09T20:09:50.873" v="3291" actId="478"/>
          <ac:spMkLst>
            <pc:docMk/>
            <pc:sldMk cId="2085774558" sldId="303"/>
            <ac:spMk id="6" creationId="{02F1E7F2-6EB5-8618-B058-8A188FC27760}"/>
          </ac:spMkLst>
        </pc:spChg>
        <pc:spChg chg="del">
          <ac:chgData name="Paul Bloemers" userId="fe3832ff3b233e04" providerId="LiveId" clId="{50BF390D-65AC-4508-955D-531893189D78}" dt="2023-09-09T20:09:50.873" v="3291" actId="478"/>
          <ac:spMkLst>
            <pc:docMk/>
            <pc:sldMk cId="2085774558" sldId="303"/>
            <ac:spMk id="37" creationId="{2EDC3D77-38B4-C593-D6B6-D6DAFEF51173}"/>
          </ac:spMkLst>
        </pc:spChg>
        <pc:spChg chg="del">
          <ac:chgData name="Paul Bloemers" userId="fe3832ff3b233e04" providerId="LiveId" clId="{50BF390D-65AC-4508-955D-531893189D78}" dt="2023-09-09T20:09:50.873" v="3291" actId="478"/>
          <ac:spMkLst>
            <pc:docMk/>
            <pc:sldMk cId="2085774558" sldId="303"/>
            <ac:spMk id="38" creationId="{9E36AF4B-3263-62A8-5465-27C3A97643E9}"/>
          </ac:spMkLst>
        </pc:spChg>
        <pc:spChg chg="add mod">
          <ac:chgData name="Paul Bloemers" userId="fe3832ff3b233e04" providerId="LiveId" clId="{50BF390D-65AC-4508-955D-531893189D78}" dt="2023-09-09T20:10:01.948" v="3294" actId="1076"/>
          <ac:spMkLst>
            <pc:docMk/>
            <pc:sldMk cId="2085774558" sldId="303"/>
            <ac:spMk id="42" creationId="{C9B39BC3-46F9-7113-EFF0-609975B84459}"/>
          </ac:spMkLst>
        </pc:spChg>
        <pc:spChg chg="add mod">
          <ac:chgData name="Paul Bloemers" userId="fe3832ff3b233e04" providerId="LiveId" clId="{50BF390D-65AC-4508-955D-531893189D78}" dt="2023-09-09T20:10:01.948" v="3294" actId="1076"/>
          <ac:spMkLst>
            <pc:docMk/>
            <pc:sldMk cId="2085774558" sldId="303"/>
            <ac:spMk id="43" creationId="{FBBCA588-EAF0-767B-F273-D56CE71FB7CE}"/>
          </ac:spMkLst>
        </pc:spChg>
        <pc:cxnChg chg="del">
          <ac:chgData name="Paul Bloemers" userId="fe3832ff3b233e04" providerId="LiveId" clId="{50BF390D-65AC-4508-955D-531893189D78}" dt="2023-09-09T20:09:50.873" v="3291" actId="478"/>
          <ac:cxnSpMkLst>
            <pc:docMk/>
            <pc:sldMk cId="2085774558" sldId="303"/>
            <ac:cxnSpMk id="36" creationId="{A5CF84DF-72B3-B92F-4576-0F36A604F867}"/>
          </ac:cxnSpMkLst>
        </pc:cxnChg>
        <pc:cxnChg chg="del">
          <ac:chgData name="Paul Bloemers" userId="fe3832ff3b233e04" providerId="LiveId" clId="{50BF390D-65AC-4508-955D-531893189D78}" dt="2023-09-09T20:09:50.873" v="3291" actId="478"/>
          <ac:cxnSpMkLst>
            <pc:docMk/>
            <pc:sldMk cId="2085774558" sldId="303"/>
            <ac:cxnSpMk id="39" creationId="{13563551-AE9D-C77C-61D7-5991917C4335}"/>
          </ac:cxnSpMkLst>
        </pc:cxnChg>
        <pc:cxnChg chg="del">
          <ac:chgData name="Paul Bloemers" userId="fe3832ff3b233e04" providerId="LiveId" clId="{50BF390D-65AC-4508-955D-531893189D78}" dt="2023-09-09T20:09:50.873" v="3291" actId="478"/>
          <ac:cxnSpMkLst>
            <pc:docMk/>
            <pc:sldMk cId="2085774558" sldId="303"/>
            <ac:cxnSpMk id="40" creationId="{D2C09BA8-6E10-70F1-9489-0D57B41C7395}"/>
          </ac:cxnSpMkLst>
        </pc:cxnChg>
        <pc:cxnChg chg="del">
          <ac:chgData name="Paul Bloemers" userId="fe3832ff3b233e04" providerId="LiveId" clId="{50BF390D-65AC-4508-955D-531893189D78}" dt="2023-09-09T20:09:50.873" v="3291" actId="478"/>
          <ac:cxnSpMkLst>
            <pc:docMk/>
            <pc:sldMk cId="2085774558" sldId="303"/>
            <ac:cxnSpMk id="41" creationId="{D4FB47A1-DA3B-3B74-7D74-6BA0794C4E98}"/>
          </ac:cxnSpMkLst>
        </pc:cxnChg>
      </pc:sldChg>
    </pc:docChg>
  </pc:docChgLst>
  <pc:docChgLst>
    <pc:chgData name="Paul Bloemers" userId="fe3832ff3b233e04" providerId="LiveId" clId="{9DD2D131-1929-4F20-BF5C-43876BC88C2E}"/>
    <pc:docChg chg="modSld">
      <pc:chgData name="Paul Bloemers" userId="fe3832ff3b233e04" providerId="LiveId" clId="{9DD2D131-1929-4F20-BF5C-43876BC88C2E}" dt="2020-10-12T07:36:32.729" v="73" actId="13822"/>
      <pc:docMkLst>
        <pc:docMk/>
      </pc:docMkLst>
      <pc:sldChg chg="addSp modSp mod modAnim">
        <pc:chgData name="Paul Bloemers" userId="fe3832ff3b233e04" providerId="LiveId" clId="{9DD2D131-1929-4F20-BF5C-43876BC88C2E}" dt="2020-10-12T07:36:32.729" v="73" actId="13822"/>
        <pc:sldMkLst>
          <pc:docMk/>
          <pc:sldMk cId="2245497466" sldId="266"/>
        </pc:sldMkLst>
        <pc:spChg chg="mod">
          <ac:chgData name="Paul Bloemers" userId="fe3832ff3b233e04" providerId="LiveId" clId="{9DD2D131-1929-4F20-BF5C-43876BC88C2E}" dt="2020-10-12T07:30:02.812" v="0" actId="164"/>
          <ac:spMkLst>
            <pc:docMk/>
            <pc:sldMk cId="2245497466" sldId="266"/>
            <ac:spMk id="7" creationId="{6AA29871-7FDF-4532-B3CB-E6524A91649E}"/>
          </ac:spMkLst>
        </pc:spChg>
        <pc:spChg chg="mod">
          <ac:chgData name="Paul Bloemers" userId="fe3832ff3b233e04" providerId="LiveId" clId="{9DD2D131-1929-4F20-BF5C-43876BC88C2E}" dt="2020-10-12T07:30:06.659" v="1" actId="164"/>
          <ac:spMkLst>
            <pc:docMk/>
            <pc:sldMk cId="2245497466" sldId="266"/>
            <ac:spMk id="8" creationId="{4FAB9FBB-AD65-43F5-8BE0-0AD5C3CA8F66}"/>
          </ac:spMkLst>
        </pc:spChg>
        <pc:spChg chg="mod">
          <ac:chgData name="Paul Bloemers" userId="fe3832ff3b233e04" providerId="LiveId" clId="{9DD2D131-1929-4F20-BF5C-43876BC88C2E}" dt="2020-10-12T07:30:40.725" v="3" actId="164"/>
          <ac:spMkLst>
            <pc:docMk/>
            <pc:sldMk cId="2245497466" sldId="266"/>
            <ac:spMk id="9" creationId="{DF10903B-C7BC-47AC-A5E0-8ECFBDC111DA}"/>
          </ac:spMkLst>
        </pc:spChg>
        <pc:spChg chg="mod">
          <ac:chgData name="Paul Bloemers" userId="fe3832ff3b233e04" providerId="LiveId" clId="{9DD2D131-1929-4F20-BF5C-43876BC88C2E}" dt="2020-10-12T07:30:36.501" v="2" actId="164"/>
          <ac:spMkLst>
            <pc:docMk/>
            <pc:sldMk cId="2245497466" sldId="266"/>
            <ac:spMk id="10" creationId="{33013E95-A8A8-46DC-AC05-FF699B641689}"/>
          </ac:spMkLst>
        </pc:spChg>
        <pc:spChg chg="add mod">
          <ac:chgData name="Paul Bloemers" userId="fe3832ff3b233e04" providerId="LiveId" clId="{9DD2D131-1929-4F20-BF5C-43876BC88C2E}" dt="2020-10-12T07:32:00.047" v="35" actId="1076"/>
          <ac:spMkLst>
            <pc:docMk/>
            <pc:sldMk cId="2245497466" sldId="266"/>
            <ac:spMk id="26" creationId="{B19F3C3D-8DA6-4D99-BE44-9F8D0C7B55A1}"/>
          </ac:spMkLst>
        </pc:spChg>
        <pc:spChg chg="add mod">
          <ac:chgData name="Paul Bloemers" userId="fe3832ff3b233e04" providerId="LiveId" clId="{9DD2D131-1929-4F20-BF5C-43876BC88C2E}" dt="2020-10-12T07:35:03.087" v="62" actId="207"/>
          <ac:spMkLst>
            <pc:docMk/>
            <pc:sldMk cId="2245497466" sldId="266"/>
            <ac:spMk id="27" creationId="{BC2C1B0C-E54D-4295-BBC8-8D1ECA5D4A56}"/>
          </ac:spMkLst>
        </pc:spChg>
        <pc:spChg chg="add mod">
          <ac:chgData name="Paul Bloemers" userId="fe3832ff3b233e04" providerId="LiveId" clId="{9DD2D131-1929-4F20-BF5C-43876BC88C2E}" dt="2020-10-12T07:36:32.729" v="73" actId="13822"/>
          <ac:spMkLst>
            <pc:docMk/>
            <pc:sldMk cId="2245497466" sldId="266"/>
            <ac:spMk id="31" creationId="{94977771-852E-4B26-B381-679359736D23}"/>
          </ac:spMkLst>
        </pc:spChg>
        <pc:grpChg chg="add mod">
          <ac:chgData name="Paul Bloemers" userId="fe3832ff3b233e04" providerId="LiveId" clId="{9DD2D131-1929-4F20-BF5C-43876BC88C2E}" dt="2020-10-12T07:30:02.812" v="0" actId="164"/>
          <ac:grpSpMkLst>
            <pc:docMk/>
            <pc:sldMk cId="2245497466" sldId="266"/>
            <ac:grpSpMk id="22" creationId="{A7175C59-2697-4A0A-A42B-B34897B5B660}"/>
          </ac:grpSpMkLst>
        </pc:grpChg>
        <pc:grpChg chg="add mod">
          <ac:chgData name="Paul Bloemers" userId="fe3832ff3b233e04" providerId="LiveId" clId="{9DD2D131-1929-4F20-BF5C-43876BC88C2E}" dt="2020-10-12T07:30:06.659" v="1" actId="164"/>
          <ac:grpSpMkLst>
            <pc:docMk/>
            <pc:sldMk cId="2245497466" sldId="266"/>
            <ac:grpSpMk id="23" creationId="{48345692-4C34-4E43-8115-17BB88E54771}"/>
          </ac:grpSpMkLst>
        </pc:grpChg>
        <pc:grpChg chg="add mod">
          <ac:chgData name="Paul Bloemers" userId="fe3832ff3b233e04" providerId="LiveId" clId="{9DD2D131-1929-4F20-BF5C-43876BC88C2E}" dt="2020-10-12T07:30:36.501" v="2" actId="164"/>
          <ac:grpSpMkLst>
            <pc:docMk/>
            <pc:sldMk cId="2245497466" sldId="266"/>
            <ac:grpSpMk id="24" creationId="{C2318D43-5F0F-4A5E-B491-837A18716669}"/>
          </ac:grpSpMkLst>
        </pc:grpChg>
        <pc:grpChg chg="add mod">
          <ac:chgData name="Paul Bloemers" userId="fe3832ff3b233e04" providerId="LiveId" clId="{9DD2D131-1929-4F20-BF5C-43876BC88C2E}" dt="2020-10-12T07:30:40.725" v="3" actId="164"/>
          <ac:grpSpMkLst>
            <pc:docMk/>
            <pc:sldMk cId="2245497466" sldId="266"/>
            <ac:grpSpMk id="25" creationId="{79580ADA-8477-4A05-A7E5-45FBF7B1FDB5}"/>
          </ac:grpSpMkLst>
        </pc:grpChg>
        <pc:picChg chg="add mod">
          <ac:chgData name="Paul Bloemers" userId="fe3832ff3b233e04" providerId="LiveId" clId="{9DD2D131-1929-4F20-BF5C-43876BC88C2E}" dt="2020-10-12T07:35:27.608" v="66" actId="1076"/>
          <ac:picMkLst>
            <pc:docMk/>
            <pc:sldMk cId="2245497466" sldId="266"/>
            <ac:picMk id="29" creationId="{92A8DCD2-F59B-4655-8EB5-5379C2137CFC}"/>
          </ac:picMkLst>
        </pc:picChg>
        <pc:cxnChg chg="mod">
          <ac:chgData name="Paul Bloemers" userId="fe3832ff3b233e04" providerId="LiveId" clId="{9DD2D131-1929-4F20-BF5C-43876BC88C2E}" dt="2020-10-12T07:30:02.812" v="0" actId="164"/>
          <ac:cxnSpMkLst>
            <pc:docMk/>
            <pc:sldMk cId="2245497466" sldId="266"/>
            <ac:cxnSpMk id="11" creationId="{1D064895-8599-440C-89E3-7681CB9CAE46}"/>
          </ac:cxnSpMkLst>
        </pc:cxnChg>
        <pc:cxnChg chg="mod">
          <ac:chgData name="Paul Bloemers" userId="fe3832ff3b233e04" providerId="LiveId" clId="{9DD2D131-1929-4F20-BF5C-43876BC88C2E}" dt="2020-10-12T07:30:06.659" v="1" actId="164"/>
          <ac:cxnSpMkLst>
            <pc:docMk/>
            <pc:sldMk cId="2245497466" sldId="266"/>
            <ac:cxnSpMk id="12" creationId="{CE7BBA89-B006-464F-901E-BD4EBA066645}"/>
          </ac:cxnSpMkLst>
        </pc:cxnChg>
        <pc:cxnChg chg="mod">
          <ac:chgData name="Paul Bloemers" userId="fe3832ff3b233e04" providerId="LiveId" clId="{9DD2D131-1929-4F20-BF5C-43876BC88C2E}" dt="2020-10-12T07:30:36.501" v="2" actId="164"/>
          <ac:cxnSpMkLst>
            <pc:docMk/>
            <pc:sldMk cId="2245497466" sldId="266"/>
            <ac:cxnSpMk id="13" creationId="{2F24018D-BC41-444F-9680-52445C9F9391}"/>
          </ac:cxnSpMkLst>
        </pc:cxnChg>
        <pc:cxnChg chg="mod">
          <ac:chgData name="Paul Bloemers" userId="fe3832ff3b233e04" providerId="LiveId" clId="{9DD2D131-1929-4F20-BF5C-43876BC88C2E}" dt="2020-10-12T07:30:40.725" v="3" actId="164"/>
          <ac:cxnSpMkLst>
            <pc:docMk/>
            <pc:sldMk cId="2245497466" sldId="266"/>
            <ac:cxnSpMk id="14" creationId="{CFF86C08-D36A-4B6B-B418-A6BCB084294E}"/>
          </ac:cxnSpMkLst>
        </pc:cxnChg>
      </pc:sldChg>
    </pc:docChg>
  </pc:docChgLst>
  <pc:docChgLst>
    <pc:chgData name="Paul Bloemers" userId="fe3832ff3b233e04" providerId="LiveId" clId="{6A1A203F-162E-4820-9C08-36CA6CE9B671}"/>
    <pc:docChg chg="undo custSel modSld">
      <pc:chgData name="Paul Bloemers" userId="fe3832ff3b233e04" providerId="LiveId" clId="{6A1A203F-162E-4820-9C08-36CA6CE9B671}" dt="2020-12-15T10:34:11.016" v="78" actId="1037"/>
      <pc:docMkLst>
        <pc:docMk/>
      </pc:docMkLst>
      <pc:sldChg chg="modSp mod">
        <pc:chgData name="Paul Bloemers" userId="fe3832ff3b233e04" providerId="LiveId" clId="{6A1A203F-162E-4820-9C08-36CA6CE9B671}" dt="2020-12-15T10:13:58.620" v="37" actId="1036"/>
        <pc:sldMkLst>
          <pc:docMk/>
          <pc:sldMk cId="663472285" sldId="257"/>
        </pc:sldMkLst>
        <pc:spChg chg="mod">
          <ac:chgData name="Paul Bloemers" userId="fe3832ff3b233e04" providerId="LiveId" clId="{6A1A203F-162E-4820-9C08-36CA6CE9B671}" dt="2020-12-15T10:13:46.270" v="16" actId="1037"/>
          <ac:spMkLst>
            <pc:docMk/>
            <pc:sldMk cId="663472285" sldId="257"/>
            <ac:spMk id="12" creationId="{00000000-0000-0000-0000-000000000000}"/>
          </ac:spMkLst>
        </pc:spChg>
        <pc:spChg chg="mod">
          <ac:chgData name="Paul Bloemers" userId="fe3832ff3b233e04" providerId="LiveId" clId="{6A1A203F-162E-4820-9C08-36CA6CE9B671}" dt="2020-12-15T10:13:58.620" v="37" actId="1036"/>
          <ac:spMkLst>
            <pc:docMk/>
            <pc:sldMk cId="663472285" sldId="257"/>
            <ac:spMk id="14" creationId="{00000000-0000-0000-0000-000000000000}"/>
          </ac:spMkLst>
        </pc:spChg>
        <pc:cxnChg chg="mod">
          <ac:chgData name="Paul Bloemers" userId="fe3832ff3b233e04" providerId="LiveId" clId="{6A1A203F-162E-4820-9C08-36CA6CE9B671}" dt="2020-12-15T10:13:46.270" v="16" actId="1037"/>
          <ac:cxnSpMkLst>
            <pc:docMk/>
            <pc:sldMk cId="663472285" sldId="257"/>
            <ac:cxnSpMk id="13" creationId="{00000000-0000-0000-0000-000000000000}"/>
          </ac:cxnSpMkLst>
        </pc:cxnChg>
      </pc:sldChg>
      <pc:sldChg chg="modSp mod">
        <pc:chgData name="Paul Bloemers" userId="fe3832ff3b233e04" providerId="LiveId" clId="{6A1A203F-162E-4820-9C08-36CA6CE9B671}" dt="2020-12-15T10:34:11.016" v="78" actId="1037"/>
        <pc:sldMkLst>
          <pc:docMk/>
          <pc:sldMk cId="3814589221" sldId="264"/>
        </pc:sldMkLst>
        <pc:spChg chg="mod">
          <ac:chgData name="Paul Bloemers" userId="fe3832ff3b233e04" providerId="LiveId" clId="{6A1A203F-162E-4820-9C08-36CA6CE9B671}" dt="2020-12-15T10:32:43.320" v="54" actId="1036"/>
          <ac:spMkLst>
            <pc:docMk/>
            <pc:sldMk cId="3814589221" sldId="264"/>
            <ac:spMk id="9" creationId="{00000000-0000-0000-0000-000000000000}"/>
          </ac:spMkLst>
        </pc:spChg>
        <pc:spChg chg="mod">
          <ac:chgData name="Paul Bloemers" userId="fe3832ff3b233e04" providerId="LiveId" clId="{6A1A203F-162E-4820-9C08-36CA6CE9B671}" dt="2020-12-15T10:32:43.320" v="54" actId="1036"/>
          <ac:spMkLst>
            <pc:docMk/>
            <pc:sldMk cId="3814589221" sldId="264"/>
            <ac:spMk id="10" creationId="{00000000-0000-0000-0000-000000000000}"/>
          </ac:spMkLst>
        </pc:spChg>
        <pc:spChg chg="mod">
          <ac:chgData name="Paul Bloemers" userId="fe3832ff3b233e04" providerId="LiveId" clId="{6A1A203F-162E-4820-9C08-36CA6CE9B671}" dt="2020-12-15T10:33:05.324" v="58" actId="14100"/>
          <ac:spMkLst>
            <pc:docMk/>
            <pc:sldMk cId="3814589221" sldId="264"/>
            <ac:spMk id="12" creationId="{00000000-0000-0000-0000-000000000000}"/>
          </ac:spMkLst>
        </pc:spChg>
        <pc:spChg chg="mod">
          <ac:chgData name="Paul Bloemers" userId="fe3832ff3b233e04" providerId="LiveId" clId="{6A1A203F-162E-4820-9C08-36CA6CE9B671}" dt="2020-12-15T10:32:55.340" v="56" actId="14100"/>
          <ac:spMkLst>
            <pc:docMk/>
            <pc:sldMk cId="3814589221" sldId="264"/>
            <ac:spMk id="13" creationId="{00000000-0000-0000-0000-000000000000}"/>
          </ac:spMkLst>
        </pc:spChg>
        <pc:spChg chg="mod">
          <ac:chgData name="Paul Bloemers" userId="fe3832ff3b233e04" providerId="LiveId" clId="{6A1A203F-162E-4820-9C08-36CA6CE9B671}" dt="2020-12-15T10:33:21.993" v="60" actId="554"/>
          <ac:spMkLst>
            <pc:docMk/>
            <pc:sldMk cId="3814589221" sldId="264"/>
            <ac:spMk id="14" creationId="{00000000-0000-0000-0000-000000000000}"/>
          </ac:spMkLst>
        </pc:spChg>
        <pc:spChg chg="mod">
          <ac:chgData name="Paul Bloemers" userId="fe3832ff3b233e04" providerId="LiveId" clId="{6A1A203F-162E-4820-9C08-36CA6CE9B671}" dt="2020-12-15T10:33:41.623" v="65" actId="1037"/>
          <ac:spMkLst>
            <pc:docMk/>
            <pc:sldMk cId="3814589221" sldId="264"/>
            <ac:spMk id="15" creationId="{00000000-0000-0000-0000-000000000000}"/>
          </ac:spMkLst>
        </pc:spChg>
        <pc:spChg chg="mod">
          <ac:chgData name="Paul Bloemers" userId="fe3832ff3b233e04" providerId="LiveId" clId="{6A1A203F-162E-4820-9C08-36CA6CE9B671}" dt="2020-12-15T10:33:11.351" v="59" actId="404"/>
          <ac:spMkLst>
            <pc:docMk/>
            <pc:sldMk cId="3814589221" sldId="264"/>
            <ac:spMk id="16" creationId="{00000000-0000-0000-0000-000000000000}"/>
          </ac:spMkLst>
        </pc:spChg>
        <pc:spChg chg="mod">
          <ac:chgData name="Paul Bloemers" userId="fe3832ff3b233e04" providerId="LiveId" clId="{6A1A203F-162E-4820-9C08-36CA6CE9B671}" dt="2020-12-15T10:33:54.840" v="72" actId="554"/>
          <ac:spMkLst>
            <pc:docMk/>
            <pc:sldMk cId="3814589221" sldId="264"/>
            <ac:spMk id="17" creationId="{00000000-0000-0000-0000-000000000000}"/>
          </ac:spMkLst>
        </pc:spChg>
        <pc:spChg chg="mod">
          <ac:chgData name="Paul Bloemers" userId="fe3832ff3b233e04" providerId="LiveId" clId="{6A1A203F-162E-4820-9C08-36CA6CE9B671}" dt="2020-12-15T10:33:11.351" v="59" actId="404"/>
          <ac:spMkLst>
            <pc:docMk/>
            <pc:sldMk cId="3814589221" sldId="264"/>
            <ac:spMk id="19" creationId="{00000000-0000-0000-0000-000000000000}"/>
          </ac:spMkLst>
        </pc:spChg>
        <pc:spChg chg="mod">
          <ac:chgData name="Paul Bloemers" userId="fe3832ff3b233e04" providerId="LiveId" clId="{6A1A203F-162E-4820-9C08-36CA6CE9B671}" dt="2020-12-15T10:34:02.208" v="73" actId="554"/>
          <ac:spMkLst>
            <pc:docMk/>
            <pc:sldMk cId="3814589221" sldId="264"/>
            <ac:spMk id="20" creationId="{00000000-0000-0000-0000-000000000000}"/>
          </ac:spMkLst>
        </pc:spChg>
        <pc:spChg chg="mod">
          <ac:chgData name="Paul Bloemers" userId="fe3832ff3b233e04" providerId="LiveId" clId="{6A1A203F-162E-4820-9C08-36CA6CE9B671}" dt="2020-12-15T10:34:11.016" v="78" actId="1037"/>
          <ac:spMkLst>
            <pc:docMk/>
            <pc:sldMk cId="3814589221" sldId="264"/>
            <ac:spMk id="21" creationId="{00000000-0000-0000-0000-000000000000}"/>
          </ac:spMkLst>
        </pc:spChg>
        <pc:spChg chg="mod">
          <ac:chgData name="Paul Bloemers" userId="fe3832ff3b233e04" providerId="LiveId" clId="{6A1A203F-162E-4820-9C08-36CA6CE9B671}" dt="2020-12-15T10:34:11.016" v="78" actId="1037"/>
          <ac:spMkLst>
            <pc:docMk/>
            <pc:sldMk cId="3814589221" sldId="264"/>
            <ac:spMk id="22" creationId="{00000000-0000-0000-0000-000000000000}"/>
          </ac:spMkLst>
        </pc:spChg>
        <pc:spChg chg="mod">
          <ac:chgData name="Paul Bloemers" userId="fe3832ff3b233e04" providerId="LiveId" clId="{6A1A203F-162E-4820-9C08-36CA6CE9B671}" dt="2020-12-15T10:34:11.016" v="78" actId="1037"/>
          <ac:spMkLst>
            <pc:docMk/>
            <pc:sldMk cId="3814589221" sldId="264"/>
            <ac:spMk id="26" creationId="{00000000-0000-0000-0000-000000000000}"/>
          </ac:spMkLst>
        </pc:spChg>
        <pc:cxnChg chg="mod">
          <ac:chgData name="Paul Bloemers" userId="fe3832ff3b233e04" providerId="LiveId" clId="{6A1A203F-162E-4820-9C08-36CA6CE9B671}" dt="2020-12-15T10:34:11.016" v="78" actId="1037"/>
          <ac:cxnSpMkLst>
            <pc:docMk/>
            <pc:sldMk cId="3814589221" sldId="264"/>
            <ac:cxnSpMk id="24" creationId="{00000000-0000-0000-0000-00000000000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B0020B-0731-4A6D-9F8A-DB4E6AC17BD8}" type="datetimeFigureOut">
              <a:rPr lang="nl-NL" smtClean="0"/>
              <a:t>9-9-2023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B66F9-39D3-4E74-84A6-0205668FBD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7208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B66F9-39D3-4E74-84A6-0205668FBDC3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2039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B66F9-39D3-4E74-84A6-0205668FBDC3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94947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B66F9-39D3-4E74-84A6-0205668FBDC3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07085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B66F9-39D3-4E74-84A6-0205668FBDC3}" type="slidenum">
              <a:rPr lang="nl-NL" smtClean="0"/>
              <a:t>21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1621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14CE7DE5-FC35-4FFD-AE29-C150217DEEED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4" name="Groep 13">
            <a:extLst>
              <a:ext uri="{FF2B5EF4-FFF2-40B4-BE49-F238E27FC236}">
                <a16:creationId xmlns:a16="http://schemas.microsoft.com/office/drawing/2014/main" id="{2449F54E-C47E-4B61-8DF0-516E154B1163}"/>
              </a:ext>
            </a:extLst>
          </p:cNvPr>
          <p:cNvGrpSpPr/>
          <p:nvPr/>
        </p:nvGrpSpPr>
        <p:grpSpPr>
          <a:xfrm>
            <a:off x="4470321" y="-643744"/>
            <a:ext cx="8001078" cy="7768444"/>
            <a:chOff x="4470321" y="-643744"/>
            <a:chExt cx="8001078" cy="7768444"/>
          </a:xfrm>
        </p:grpSpPr>
        <p:sp>
          <p:nvSpPr>
            <p:cNvPr id="7" name="Vrije vorm: vorm 6">
              <a:extLst>
                <a:ext uri="{FF2B5EF4-FFF2-40B4-BE49-F238E27FC236}">
                  <a16:creationId xmlns:a16="http://schemas.microsoft.com/office/drawing/2014/main" id="{1285F57F-432D-4013-979E-83DAE5EC5DF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9" name="Vrije vorm: vorm 8">
              <a:extLst>
                <a:ext uri="{FF2B5EF4-FFF2-40B4-BE49-F238E27FC236}">
                  <a16:creationId xmlns:a16="http://schemas.microsoft.com/office/drawing/2014/main" id="{BDD80E4D-26F5-404F-B0AB-1C3820B74351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10" name="Tekstvak 9">
            <a:extLst>
              <a:ext uri="{FF2B5EF4-FFF2-40B4-BE49-F238E27FC236}">
                <a16:creationId xmlns:a16="http://schemas.microsoft.com/office/drawing/2014/main" id="{B60AB401-CB0B-4E2D-95D9-3264E568526D}"/>
              </a:ext>
            </a:extLst>
          </p:cNvPr>
          <p:cNvSpPr txBox="1"/>
          <p:nvPr/>
        </p:nvSpPr>
        <p:spPr>
          <a:xfrm>
            <a:off x="10821028" y="6488668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456 VWO</a:t>
            </a:r>
          </a:p>
        </p:txBody>
      </p:sp>
      <p:pic>
        <p:nvPicPr>
          <p:cNvPr id="11" name="Afbeelding 1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332D835C-91F6-4596-9A50-C97FEB6F00F4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31654" y="132186"/>
            <a:ext cx="1928692" cy="1243861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92294A8B-377A-461D-87D6-A5AD20E7B6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2959100"/>
            <a:ext cx="12192000" cy="178591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/>
            </a:lvl1pPr>
          </a:lstStyle>
          <a:p>
            <a:r>
              <a:rPr lang="nl-NL" b="1" spc="300">
                <a:latin typeface="Arial" panose="020B0604020202020204" pitchFamily="34" charset="0"/>
                <a:cs typeface="Arial" panose="020B0604020202020204" pitchFamily="34" charset="0"/>
              </a:rPr>
              <a:t>TITEL</a:t>
            </a:r>
          </a:p>
        </p:txBody>
      </p:sp>
      <p:sp>
        <p:nvSpPr>
          <p:cNvPr id="13" name="Ondertitel 2">
            <a:extLst>
              <a:ext uri="{FF2B5EF4-FFF2-40B4-BE49-F238E27FC236}">
                <a16:creationId xmlns:a16="http://schemas.microsoft.com/office/drawing/2014/main" id="{3B9BB25F-D78A-4C4C-AAD3-4183547A2E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-1" y="5081199"/>
            <a:ext cx="12191999" cy="705656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nl-NL">
                <a:solidFill>
                  <a:schemeClr val="bg2">
                    <a:lumMod val="25000"/>
                  </a:schemeClr>
                </a:solidFill>
              </a:rPr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3486713233"/>
      </p:ext>
    </p:extLst>
  </p:cSld>
  <p:clrMapOvr>
    <a:masterClrMapping/>
  </p:clrMapOvr>
  <p:transition spd="slow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2605C911-2B0A-47F9-8131-5E4DF28ED9A7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4037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id="{2A65210F-4C8B-45D7-891B-619FD1F7FBA0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73CC239E-71CD-4766-A6E8-C2A49B214C58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22120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73766AD9-A3A1-45AA-B861-8D5BF601A55D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20672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EE867F45-FC24-404F-930A-15D5F0D09DB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46F2C884-2AD3-44A1-858D-531A631C745D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88325224"/>
      </p:ext>
    </p:extLst>
  </p:cSld>
  <p:clrMapOvr>
    <a:masterClrMapping/>
  </p:clrMapOvr>
  <p:transition spd="slow">
    <p:blinds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214335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729795" y="3274046"/>
            <a:ext cx="6463863" cy="672515"/>
          </a:xfrm>
          <a:prstGeom prst="rect">
            <a:avLst/>
          </a:prstGeom>
        </p:spPr>
        <p:txBody>
          <a:bodyPr/>
          <a:lstStyle>
            <a:lvl1pPr algn="r">
              <a:defRPr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3091200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werkingsopd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Tijdelijke aanduiding voor inhoud 31" descr="Potlood">
            <a:extLst>
              <a:ext uri="{FF2B5EF4-FFF2-40B4-BE49-F238E27FC236}">
                <a16:creationId xmlns:a16="http://schemas.microsoft.com/office/drawing/2014/main" id="{FD8AD2E3-2892-4588-B699-34007DE963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01664" y="114847"/>
            <a:ext cx="631825" cy="631825"/>
          </a:xfrm>
          <a:prstGeom prst="rect">
            <a:avLst/>
          </a:pr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169E7FA8-7567-403C-9E0A-C4331ED723F6}"/>
              </a:ext>
            </a:extLst>
          </p:cNvPr>
          <p:cNvSpPr/>
          <p:nvPr/>
        </p:nvSpPr>
        <p:spPr>
          <a:xfrm rot="16200000">
            <a:off x="-2586518" y="2990334"/>
            <a:ext cx="61237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400" kern="12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verwerkingsopdracht</a:t>
            </a:r>
          </a:p>
        </p:txBody>
      </p:sp>
    </p:spTree>
    <p:extLst>
      <p:ext uri="{BB962C8B-B14F-4D97-AF65-F5344CB8AC3E}">
        <p14:creationId xmlns:p14="http://schemas.microsoft.com/office/powerpoint/2010/main" val="3645884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in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ep 26">
            <a:extLst>
              <a:ext uri="{FF2B5EF4-FFF2-40B4-BE49-F238E27FC236}">
                <a16:creationId xmlns:a16="http://schemas.microsoft.com/office/drawing/2014/main" id="{420C3620-8164-4A81-92CA-0B82147C801E}"/>
              </a:ext>
            </a:extLst>
          </p:cNvPr>
          <p:cNvGrpSpPr/>
          <p:nvPr/>
        </p:nvGrpSpPr>
        <p:grpSpPr>
          <a:xfrm>
            <a:off x="-1017917" y="2013438"/>
            <a:ext cx="13740386" cy="5111262"/>
            <a:chOff x="4470321" y="-643744"/>
            <a:chExt cx="8001078" cy="7768444"/>
          </a:xfrm>
        </p:grpSpPr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498C6F7E-815D-483D-9399-AD0D17AD2D8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FF747F03-1137-45A9-AF03-305F84A89A56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30" name="Tekstvak 29">
            <a:extLst>
              <a:ext uri="{FF2B5EF4-FFF2-40B4-BE49-F238E27FC236}">
                <a16:creationId xmlns:a16="http://schemas.microsoft.com/office/drawing/2014/main" id="{AE168464-A62A-40F4-95A8-DDEE31C367F1}"/>
              </a:ext>
            </a:extLst>
          </p:cNvPr>
          <p:cNvSpPr txBox="1"/>
          <p:nvPr/>
        </p:nvSpPr>
        <p:spPr>
          <a:xfrm>
            <a:off x="10816080" y="6412524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456 VWO</a:t>
            </a:r>
          </a:p>
        </p:txBody>
      </p:sp>
      <p:pic>
        <p:nvPicPr>
          <p:cNvPr id="31" name="Afbeelding 3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73585900-6322-4362-9988-1EBEB0DEBC9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9265" y="510256"/>
            <a:ext cx="3033469" cy="1956359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B7BD462-2D8E-4923-8D7E-F510B26D0EEF}"/>
              </a:ext>
            </a:extLst>
          </p:cNvPr>
          <p:cNvSpPr/>
          <p:nvPr/>
        </p:nvSpPr>
        <p:spPr>
          <a:xfrm>
            <a:off x="0" y="3429000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4000" b="1" spc="300" dirty="0">
                <a:latin typeface="Arial" panose="020B0604020202020204" pitchFamily="34" charset="0"/>
                <a:cs typeface="Arial" panose="020B0604020202020204" pitchFamily="34" charset="0"/>
              </a:rPr>
              <a:t>www.economielokaal.nl</a:t>
            </a:r>
            <a:endParaRPr lang="nl-NL" sz="4000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7FD5F8B6-BEB0-4C5E-9BA7-889F3543F48E}"/>
              </a:ext>
            </a:extLst>
          </p:cNvPr>
          <p:cNvSpPr/>
          <p:nvPr/>
        </p:nvSpPr>
        <p:spPr>
          <a:xfrm>
            <a:off x="3908540" y="4582773"/>
            <a:ext cx="43749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200">
                <a:solidFill>
                  <a:schemeClr val="bg2">
                    <a:lumMod val="25000"/>
                  </a:schemeClr>
                </a:solidFill>
              </a:rPr>
              <a:t>voor een stijgende lijn !</a:t>
            </a:r>
          </a:p>
        </p:txBody>
      </p:sp>
    </p:spTree>
    <p:extLst>
      <p:ext uri="{BB962C8B-B14F-4D97-AF65-F5344CB8AC3E}">
        <p14:creationId xmlns:p14="http://schemas.microsoft.com/office/powerpoint/2010/main" val="3462002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rije vorm: vorm 4">
            <a:extLst>
              <a:ext uri="{FF2B5EF4-FFF2-40B4-BE49-F238E27FC236}">
                <a16:creationId xmlns:a16="http://schemas.microsoft.com/office/drawing/2014/main" id="{9E740AC1-EFFF-477E-8260-FA2FF6CF5AB7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D807B00C-668A-4BF1-A6E4-7A5729DB8C4D}"/>
              </a:ext>
            </a:extLst>
          </p:cNvPr>
          <p:cNvSpPr txBox="1"/>
          <p:nvPr/>
        </p:nvSpPr>
        <p:spPr>
          <a:xfrm>
            <a:off x="4562790" y="171891"/>
            <a:ext cx="30664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DEZE</a:t>
            </a:r>
          </a:p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PRESENTATIE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360A215D-1695-4727-9547-7AEF3CD24DAE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75722A8D-E090-4276-8005-D5472C387663}"/>
              </a:ext>
            </a:extLst>
          </p:cNvPr>
          <p:cNvSpPr/>
          <p:nvPr/>
        </p:nvSpPr>
        <p:spPr>
          <a:xfrm rot="16200000">
            <a:off x="-2918462" y="3194353"/>
            <a:ext cx="68656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400" spc="600" dirty="0"/>
              <a:t>economielokaal voor 456 vwo</a:t>
            </a:r>
          </a:p>
        </p:txBody>
      </p:sp>
      <p:sp>
        <p:nvSpPr>
          <p:cNvPr id="18" name="Pijl: vijfhoek 17">
            <a:extLst>
              <a:ext uri="{FF2B5EF4-FFF2-40B4-BE49-F238E27FC236}">
                <a16:creationId xmlns:a16="http://schemas.microsoft.com/office/drawing/2014/main" id="{A660FE69-9B18-4214-8039-DD6D2FAEA9A2}"/>
              </a:ext>
            </a:extLst>
          </p:cNvPr>
          <p:cNvSpPr/>
          <p:nvPr/>
        </p:nvSpPr>
        <p:spPr>
          <a:xfrm>
            <a:off x="2162175" y="3429000"/>
            <a:ext cx="1028700" cy="576000"/>
          </a:xfrm>
          <a:prstGeom prst="homePlate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1</a:t>
            </a:r>
          </a:p>
        </p:txBody>
      </p:sp>
      <p:sp>
        <p:nvSpPr>
          <p:cNvPr id="19" name="Pijl: punthaak 18">
            <a:extLst>
              <a:ext uri="{FF2B5EF4-FFF2-40B4-BE49-F238E27FC236}">
                <a16:creationId xmlns:a16="http://schemas.microsoft.com/office/drawing/2014/main" id="{8E64B550-60CD-4A63-9FAD-648F83E38FCE}"/>
              </a:ext>
            </a:extLst>
          </p:cNvPr>
          <p:cNvSpPr/>
          <p:nvPr/>
        </p:nvSpPr>
        <p:spPr>
          <a:xfrm>
            <a:off x="3038475" y="3429000"/>
            <a:ext cx="8382000" cy="576000"/>
          </a:xfrm>
          <a:prstGeom prst="chevron">
            <a:avLst/>
          </a:prstGeom>
          <a:noFill/>
          <a:ln w="38100"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0" name="Pijl: vijfhoek 19">
            <a:extLst>
              <a:ext uri="{FF2B5EF4-FFF2-40B4-BE49-F238E27FC236}">
                <a16:creationId xmlns:a16="http://schemas.microsoft.com/office/drawing/2014/main" id="{1866F006-2917-40F1-BB68-C6ADFC1DA183}"/>
              </a:ext>
            </a:extLst>
          </p:cNvPr>
          <p:cNvSpPr/>
          <p:nvPr/>
        </p:nvSpPr>
        <p:spPr>
          <a:xfrm>
            <a:off x="2162175" y="4152900"/>
            <a:ext cx="1028700" cy="576000"/>
          </a:xfrm>
          <a:prstGeom prst="homePlate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2</a:t>
            </a:r>
          </a:p>
        </p:txBody>
      </p:sp>
      <p:sp>
        <p:nvSpPr>
          <p:cNvPr id="21" name="Pijl: punthaak 20">
            <a:extLst>
              <a:ext uri="{FF2B5EF4-FFF2-40B4-BE49-F238E27FC236}">
                <a16:creationId xmlns:a16="http://schemas.microsoft.com/office/drawing/2014/main" id="{FC6993CF-0AE6-4C3C-898C-FFD42211E9F4}"/>
              </a:ext>
            </a:extLst>
          </p:cNvPr>
          <p:cNvSpPr/>
          <p:nvPr/>
        </p:nvSpPr>
        <p:spPr>
          <a:xfrm>
            <a:off x="3038475" y="4152900"/>
            <a:ext cx="8382000" cy="576000"/>
          </a:xfrm>
          <a:prstGeom prst="chevron">
            <a:avLst/>
          </a:prstGeom>
          <a:noFill/>
          <a:ln w="381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2" name="Pijl: vijfhoek 21">
            <a:extLst>
              <a:ext uri="{FF2B5EF4-FFF2-40B4-BE49-F238E27FC236}">
                <a16:creationId xmlns:a16="http://schemas.microsoft.com/office/drawing/2014/main" id="{A92FD04F-835F-473D-976E-511F2381BFBA}"/>
              </a:ext>
            </a:extLst>
          </p:cNvPr>
          <p:cNvSpPr/>
          <p:nvPr/>
        </p:nvSpPr>
        <p:spPr>
          <a:xfrm>
            <a:off x="2162175" y="4888583"/>
            <a:ext cx="1028700" cy="576000"/>
          </a:xfrm>
          <a:prstGeom prst="homePlate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3</a:t>
            </a:r>
          </a:p>
        </p:txBody>
      </p:sp>
      <p:sp>
        <p:nvSpPr>
          <p:cNvPr id="23" name="Pijl: punthaak 22">
            <a:extLst>
              <a:ext uri="{FF2B5EF4-FFF2-40B4-BE49-F238E27FC236}">
                <a16:creationId xmlns:a16="http://schemas.microsoft.com/office/drawing/2014/main" id="{D166A1A9-F38F-44BE-969E-CB01C50993D4}"/>
              </a:ext>
            </a:extLst>
          </p:cNvPr>
          <p:cNvSpPr/>
          <p:nvPr/>
        </p:nvSpPr>
        <p:spPr>
          <a:xfrm>
            <a:off x="3038475" y="4888583"/>
            <a:ext cx="8382000" cy="576000"/>
          </a:xfrm>
          <a:prstGeom prst="chevron">
            <a:avLst/>
          </a:prstGeom>
          <a:noFill/>
          <a:ln w="381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7" name="Tijdelijke aanduiding voor tekst 2">
            <a:extLst>
              <a:ext uri="{FF2B5EF4-FFF2-40B4-BE49-F238E27FC236}">
                <a16:creationId xmlns:a16="http://schemas.microsoft.com/office/drawing/2014/main" id="{8BBC9B00-4EE0-4490-9C58-79490B9D5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58881" y="3488256"/>
            <a:ext cx="7534289" cy="461665"/>
          </a:xfrm>
        </p:spPr>
        <p:txBody>
          <a:bodyPr anchor="ctr"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8" name="Tijdelijke aanduiding voor tekst 2">
            <a:extLst>
              <a:ext uri="{FF2B5EF4-FFF2-40B4-BE49-F238E27FC236}">
                <a16:creationId xmlns:a16="http://schemas.microsoft.com/office/drawing/2014/main" id="{521E979D-91E4-4B6F-B53B-00EDD1B2149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358881" y="4209816"/>
            <a:ext cx="7534289" cy="461665"/>
          </a:xfrm>
        </p:spPr>
        <p:txBody>
          <a:bodyPr anchor="ctr"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9" name="Tijdelijke aanduiding voor tekst 2">
            <a:extLst>
              <a:ext uri="{FF2B5EF4-FFF2-40B4-BE49-F238E27FC236}">
                <a16:creationId xmlns:a16="http://schemas.microsoft.com/office/drawing/2014/main" id="{9B49DFA4-9B80-4EA3-B3F2-71D70AF5B7BD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358881" y="4947401"/>
            <a:ext cx="7534289" cy="461665"/>
          </a:xfrm>
        </p:spPr>
        <p:txBody>
          <a:bodyPr anchor="ctr"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4101494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715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D8B4E8A1-2EEC-4975-BAEC-4FDCAA9FB204}"/>
              </a:ext>
            </a:extLst>
          </p:cNvPr>
          <p:cNvSpPr/>
          <p:nvPr/>
        </p:nvSpPr>
        <p:spPr>
          <a:xfrm>
            <a:off x="7152000" y="-7626"/>
            <a:ext cx="5040000" cy="6865625"/>
          </a:xfrm>
          <a:prstGeom prst="rect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500619636"/>
      </p:ext>
    </p:extLst>
  </p:cSld>
  <p:clrMapOvr>
    <a:masterClrMapping/>
  </p:clrMapOvr>
  <p:transition spd="slow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1219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6A2DDDEB-8ECD-444E-BC0B-77269F781C5F}"/>
              </a:ext>
            </a:extLst>
          </p:cNvPr>
          <p:cNvSpPr/>
          <p:nvPr/>
        </p:nvSpPr>
        <p:spPr>
          <a:xfrm>
            <a:off x="4724399" y="-622300"/>
            <a:ext cx="7747000" cy="7747000"/>
          </a:xfrm>
          <a:custGeom>
            <a:avLst/>
            <a:gdLst>
              <a:gd name="connsiteX0" fmla="*/ 7708900 w 7747000"/>
              <a:gd name="connsiteY0" fmla="*/ 723900 h 7747000"/>
              <a:gd name="connsiteX1" fmla="*/ 7708900 w 7747000"/>
              <a:gd name="connsiteY1" fmla="*/ 7747000 h 7747000"/>
              <a:gd name="connsiteX2" fmla="*/ 0 w 7747000"/>
              <a:gd name="connsiteY2" fmla="*/ 7747000 h 7747000"/>
              <a:gd name="connsiteX3" fmla="*/ 7747000 w 7747000"/>
              <a:gd name="connsiteY3" fmla="*/ 0 h 7747000"/>
              <a:gd name="connsiteX4" fmla="*/ 7747000 w 7747000"/>
              <a:gd name="connsiteY4" fmla="*/ 1143000 h 774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47000" h="7747000">
                <a:moveTo>
                  <a:pt x="7708900" y="723900"/>
                </a:moveTo>
                <a:lnTo>
                  <a:pt x="7708900" y="7747000"/>
                </a:lnTo>
                <a:lnTo>
                  <a:pt x="0" y="7747000"/>
                </a:lnTo>
                <a:lnTo>
                  <a:pt x="7747000" y="0"/>
                </a:lnTo>
                <a:lnTo>
                  <a:pt x="7747000" y="1143000"/>
                </a:lnTo>
              </a:path>
            </a:pathLst>
          </a:custGeom>
          <a:solidFill>
            <a:srgbClr val="1A80B6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67122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C1D4CA26-6F05-4994-BA46-E0DAC85EB45E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3959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el en object - alt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rije vorm: vorm 5">
            <a:extLst>
              <a:ext uri="{FF2B5EF4-FFF2-40B4-BE49-F238E27FC236}">
                <a16:creationId xmlns:a16="http://schemas.microsoft.com/office/drawing/2014/main" id="{9FD9C8C0-4AEF-42AC-A04B-5DF029A07915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297236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el en object - al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4817D107-E28C-44CF-A1CE-941769E35A46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B22552BC-0A7A-45B7-83F2-D843FE1449B5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944196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575A89EF-3A8B-49A6-9C33-1E4F8BA4047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E0AF7347-02D9-4736-BB7E-EC0E086F8DB9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925215628"/>
      </p:ext>
    </p:extLst>
  </p:cSld>
  <p:clrMapOvr>
    <a:masterClrMapping/>
  </p:clrMapOvr>
  <p:transition spd="slow"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3EE39723-ACA9-4F75-B73F-491D9F0EBB87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359210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7831EE4-C1F5-4143-9C1E-30F11F035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94" y="365125"/>
            <a:ext cx="115196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8251DE-9F98-4D51-838B-9224758A1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693" y="1825625"/>
            <a:ext cx="11519647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123336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  <p:sldLayoutId id="2147483711" r:id="rId17"/>
  </p:sldLayoutIdLst>
  <p:transition spd="slow">
    <p:blinds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svg"/><Relationship Id="rId7" Type="http://schemas.openxmlformats.org/officeDocument/2006/relationships/image" Target="../media/image21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png"/><Relationship Id="rId5" Type="http://schemas.openxmlformats.org/officeDocument/2006/relationships/image" Target="../media/image19.svg"/><Relationship Id="rId4" Type="http://schemas.openxmlformats.org/officeDocument/2006/relationships/image" Target="../media/image18.png"/><Relationship Id="rId9" Type="http://schemas.openxmlformats.org/officeDocument/2006/relationships/image" Target="../media/image23.sv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1.svg"/><Relationship Id="rId5" Type="http://schemas.openxmlformats.org/officeDocument/2006/relationships/image" Target="../media/image30.png"/><Relationship Id="rId4" Type="http://schemas.openxmlformats.org/officeDocument/2006/relationships/image" Target="../media/image29.sv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slideLayout" Target="../slideLayouts/slideLayout16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elasticiteit	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Rekenkundige maatstaf voor verbanden.</a:t>
            </a:r>
          </a:p>
        </p:txBody>
      </p:sp>
    </p:spTree>
    <p:extLst>
      <p:ext uri="{BB962C8B-B14F-4D97-AF65-F5344CB8AC3E}">
        <p14:creationId xmlns:p14="http://schemas.microsoft.com/office/powerpoint/2010/main" val="3232127404"/>
      </p:ext>
    </p:extLst>
  </p:cSld>
  <p:clrMapOvr>
    <a:masterClrMapping/>
  </p:clrMapOvr>
  <p:transition spd="slow">
    <p:blind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Bereken volgens vaste stappen</a:t>
            </a:r>
          </a:p>
        </p:txBody>
      </p:sp>
      <p:sp>
        <p:nvSpPr>
          <p:cNvPr id="5" name="Rechthoek 4"/>
          <p:cNvSpPr/>
          <p:nvPr/>
        </p:nvSpPr>
        <p:spPr>
          <a:xfrm>
            <a:off x="5371192" y="2052402"/>
            <a:ext cx="1828386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400" dirty="0">
                <a:solidFill>
                  <a:schemeClr val="tx1"/>
                </a:solidFill>
              </a:rPr>
              <a:t>%Δ oorzaak</a:t>
            </a:r>
          </a:p>
        </p:txBody>
      </p:sp>
      <p:sp>
        <p:nvSpPr>
          <p:cNvPr id="6" name="Rechthoek 5"/>
          <p:cNvSpPr/>
          <p:nvPr/>
        </p:nvSpPr>
        <p:spPr>
          <a:xfrm>
            <a:off x="9320877" y="2052402"/>
            <a:ext cx="1640834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400" dirty="0">
                <a:solidFill>
                  <a:schemeClr val="tx1"/>
                </a:solidFill>
              </a:rPr>
              <a:t>%Δ gevolg</a:t>
            </a:r>
          </a:p>
        </p:txBody>
      </p:sp>
      <p:cxnSp>
        <p:nvCxnSpPr>
          <p:cNvPr id="7" name="Rechte verbindingslijn met pijl 6"/>
          <p:cNvCxnSpPr>
            <a:stCxn id="5" idx="3"/>
            <a:endCxn id="6" idx="1"/>
          </p:cNvCxnSpPr>
          <p:nvPr/>
        </p:nvCxnSpPr>
        <p:spPr>
          <a:xfrm>
            <a:off x="7199578" y="2283235"/>
            <a:ext cx="2121299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" name="Rechthoek 7"/>
          <p:cNvSpPr/>
          <p:nvPr/>
        </p:nvSpPr>
        <p:spPr>
          <a:xfrm>
            <a:off x="7810955" y="1844824"/>
            <a:ext cx="10422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E =</a:t>
            </a:r>
          </a:p>
        </p:txBody>
      </p:sp>
      <p:sp>
        <p:nvSpPr>
          <p:cNvPr id="9" name="Rechthoek 8"/>
          <p:cNvSpPr/>
          <p:nvPr/>
        </p:nvSpPr>
        <p:spPr>
          <a:xfrm>
            <a:off x="5592112" y="2975762"/>
            <a:ext cx="1512000" cy="461665"/>
          </a:xfrm>
          <a:prstGeom prst="rect">
            <a:avLst/>
          </a:prstGeom>
          <a:solidFill>
            <a:srgbClr val="51A04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nl-NL" sz="2400" dirty="0">
                <a:solidFill>
                  <a:schemeClr val="tx1"/>
                </a:solidFill>
              </a:rPr>
              <a:t>%Δ prijs</a:t>
            </a:r>
          </a:p>
        </p:txBody>
      </p:sp>
      <p:sp>
        <p:nvSpPr>
          <p:cNvPr id="10" name="Rechthoek 9"/>
          <p:cNvSpPr/>
          <p:nvPr/>
        </p:nvSpPr>
        <p:spPr>
          <a:xfrm>
            <a:off x="9399424" y="2980178"/>
            <a:ext cx="1502976" cy="461665"/>
          </a:xfrm>
          <a:prstGeom prst="rect">
            <a:avLst/>
          </a:prstGeom>
          <a:solidFill>
            <a:srgbClr val="51A04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400" dirty="0">
                <a:solidFill>
                  <a:schemeClr val="tx1"/>
                </a:solidFill>
              </a:rPr>
              <a:t>%Δ vraag</a:t>
            </a:r>
          </a:p>
        </p:txBody>
      </p:sp>
      <p:cxnSp>
        <p:nvCxnSpPr>
          <p:cNvPr id="11" name="Rechte verbindingslijn met pijl 10"/>
          <p:cNvCxnSpPr>
            <a:stCxn id="9" idx="3"/>
            <a:endCxn id="10" idx="1"/>
          </p:cNvCxnSpPr>
          <p:nvPr/>
        </p:nvCxnSpPr>
        <p:spPr>
          <a:xfrm>
            <a:off x="7104112" y="3206595"/>
            <a:ext cx="2295312" cy="44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2" name="Rechthoek 11"/>
          <p:cNvSpPr/>
          <p:nvPr/>
        </p:nvSpPr>
        <p:spPr>
          <a:xfrm>
            <a:off x="7752146" y="2698029"/>
            <a:ext cx="13211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</a:t>
            </a:r>
            <a:r>
              <a:rPr lang="nl-NL" sz="2800" b="1" dirty="0" err="1"/>
              <a:t>E</a:t>
            </a:r>
            <a:r>
              <a:rPr lang="nl-NL" sz="2800" b="1" baseline="-25000" dirty="0" err="1"/>
              <a:t>pv</a:t>
            </a:r>
            <a:r>
              <a:rPr lang="nl-NL" sz="2800" b="1" dirty="0"/>
              <a:t> =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682501" y="1929292"/>
            <a:ext cx="39597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Stap 1</a:t>
            </a:r>
            <a:br>
              <a:rPr lang="nl-NL" sz="1600" dirty="0"/>
            </a:br>
            <a:r>
              <a:rPr lang="nl-NL" sz="1600" dirty="0"/>
              <a:t>begin met de formule voor élke elasticiteit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682501" y="2852652"/>
            <a:ext cx="26581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Stap 2</a:t>
            </a:r>
            <a:br>
              <a:rPr lang="nl-NL" sz="1600" dirty="0"/>
            </a:br>
            <a:r>
              <a:rPr lang="nl-NL" sz="1600" dirty="0"/>
              <a:t>benoem oorzaak en gevolg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5553131" y="3829689"/>
            <a:ext cx="15744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€ 40 </a:t>
            </a:r>
            <a:r>
              <a:rPr lang="nl-NL" sz="2000" dirty="0">
                <a:sym typeface="Wingdings" pitchFamily="2" charset="2"/>
              </a:rPr>
              <a:t> € 30</a:t>
            </a:r>
            <a:endParaRPr lang="nl-NL" sz="2000" dirty="0"/>
          </a:p>
        </p:txBody>
      </p:sp>
      <p:sp>
        <p:nvSpPr>
          <p:cNvPr id="19" name="Tekstvak 18"/>
          <p:cNvSpPr txBox="1"/>
          <p:nvPr/>
        </p:nvSpPr>
        <p:spPr>
          <a:xfrm>
            <a:off x="8856006" y="3829689"/>
            <a:ext cx="27703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200 stuks </a:t>
            </a:r>
            <a:r>
              <a:rPr lang="nl-NL" sz="2000" dirty="0">
                <a:sym typeface="Wingdings" pitchFamily="2" charset="2"/>
              </a:rPr>
              <a:t> 400 stuks</a:t>
            </a:r>
            <a:endParaRPr lang="nl-NL" sz="2000" dirty="0"/>
          </a:p>
        </p:txBody>
      </p:sp>
      <p:sp>
        <p:nvSpPr>
          <p:cNvPr id="20" name="Tekstvak 19"/>
          <p:cNvSpPr txBox="1"/>
          <p:nvPr/>
        </p:nvSpPr>
        <p:spPr>
          <a:xfrm>
            <a:off x="682501" y="3645024"/>
            <a:ext cx="33164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Stap 3</a:t>
            </a:r>
            <a:br>
              <a:rPr lang="nl-NL" sz="1600" dirty="0"/>
            </a:br>
            <a:r>
              <a:rPr lang="nl-NL" sz="1600" dirty="0"/>
              <a:t>schrijf de verandering in euro’s en </a:t>
            </a:r>
            <a:br>
              <a:rPr lang="nl-NL" sz="1600" dirty="0"/>
            </a:br>
            <a:r>
              <a:rPr lang="nl-NL" sz="1600" dirty="0"/>
              <a:t>hoeveelheden op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682501" y="4653136"/>
            <a:ext cx="37064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Stap 4</a:t>
            </a:r>
            <a:br>
              <a:rPr lang="nl-NL" sz="1600" dirty="0"/>
            </a:br>
            <a:r>
              <a:rPr lang="nl-NL" sz="1600" dirty="0"/>
              <a:t>bereken de procentuele veranderingen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682501" y="5481830"/>
            <a:ext cx="21675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Stap 5</a:t>
            </a:r>
            <a:br>
              <a:rPr lang="nl-NL" sz="1600" dirty="0"/>
            </a:br>
            <a:r>
              <a:rPr lang="nl-NL" sz="1600" dirty="0"/>
              <a:t>bereken de elasticiteit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5907394" y="4776246"/>
            <a:ext cx="904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-25%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9652698" y="4776246"/>
            <a:ext cx="11528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+100%</a:t>
            </a:r>
          </a:p>
        </p:txBody>
      </p:sp>
      <p:cxnSp>
        <p:nvCxnSpPr>
          <p:cNvPr id="25" name="Rechte verbindingslijn met pijl 24"/>
          <p:cNvCxnSpPr/>
          <p:nvPr/>
        </p:nvCxnSpPr>
        <p:spPr>
          <a:xfrm>
            <a:off x="7004169" y="5077207"/>
            <a:ext cx="2417696" cy="44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6" name="Rechthoek 25"/>
          <p:cNvSpPr/>
          <p:nvPr/>
        </p:nvSpPr>
        <p:spPr>
          <a:xfrm>
            <a:off x="7774587" y="4653136"/>
            <a:ext cx="9941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b="1" dirty="0"/>
              <a:t>× </a:t>
            </a:r>
            <a:r>
              <a:rPr lang="nl-NL" sz="2000" b="1" dirty="0" err="1"/>
              <a:t>E</a:t>
            </a:r>
            <a:r>
              <a:rPr lang="nl-NL" sz="2000" b="1" baseline="-25000" dirty="0" err="1"/>
              <a:t>pv</a:t>
            </a:r>
            <a:r>
              <a:rPr lang="nl-NL" sz="2000" b="1" dirty="0"/>
              <a:t> =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Rechthoek 26"/>
              <p:cNvSpPr/>
              <p:nvPr/>
            </p:nvSpPr>
            <p:spPr>
              <a:xfrm>
                <a:off x="6979346" y="5481830"/>
                <a:ext cx="2467342" cy="629275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r>
                  <a:rPr lang="nl-NL" sz="2400" dirty="0">
                    <a:solidFill>
                      <a:schemeClr val="tx1"/>
                    </a:solidFill>
                  </a:rPr>
                  <a:t>E</a:t>
                </a:r>
                <a:r>
                  <a:rPr lang="nl-NL" sz="2400" baseline="-25000" dirty="0" err="1">
                    <a:solidFill>
                      <a:schemeClr val="tx1"/>
                    </a:solidFill>
                  </a:rPr>
                  <a:t>pv</a:t>
                </a:r>
                <a:r>
                  <a:rPr lang="nl-NL" sz="2400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2000" b="0" i="0" smtClean="0">
                            <a:solidFill>
                              <a:schemeClr val="tx1"/>
                            </a:solidFill>
                          </a:rPr>
                          <m:t>+ 100%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2000" b="0" i="0" smtClean="0">
                            <a:solidFill>
                              <a:schemeClr val="tx1"/>
                            </a:solidFill>
                          </a:rPr>
                          <m:t>− 25%</m:t>
                        </m:r>
                      </m:den>
                    </m:f>
                    <m:r>
                      <a:rPr lang="nl-NL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nl-NL" sz="2400" dirty="0">
                    <a:solidFill>
                      <a:schemeClr val="tx1"/>
                    </a:solidFill>
                  </a:rPr>
                  <a:t>= -4</a:t>
                </a:r>
              </a:p>
            </p:txBody>
          </p:sp>
        </mc:Choice>
        <mc:Fallback>
          <p:sp>
            <p:nvSpPr>
              <p:cNvPr id="27" name="Rechthoek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9346" y="5481830"/>
                <a:ext cx="2467342" cy="629275"/>
              </a:xfrm>
              <a:prstGeom prst="rect">
                <a:avLst/>
              </a:prstGeom>
              <a:blipFill>
                <a:blip r:embed="rId2"/>
                <a:stretch>
                  <a:fillRect l="-3686" r="-2948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1039124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/>
      <p:bldP spid="9" grpId="0" animBg="1"/>
      <p:bldP spid="10" grpId="0" animBg="1"/>
      <p:bldP spid="12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6" grpId="0"/>
      <p:bldP spid="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ijdelijke aanduiding voor inhoud 36"/>
          <p:cNvSpPr>
            <a:spLocks noGrp="1"/>
          </p:cNvSpPr>
          <p:nvPr>
            <p:ph idx="1"/>
          </p:nvPr>
        </p:nvSpPr>
        <p:spPr>
          <a:xfrm>
            <a:off x="1460938" y="378372"/>
            <a:ext cx="5880763" cy="18406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Bereken de prijselasticiteit als de prijs van € 60 wordt verlaagd naar € 20</a:t>
            </a:r>
          </a:p>
        </p:txBody>
      </p:sp>
      <p:grpSp>
        <p:nvGrpSpPr>
          <p:cNvPr id="4" name="Groep 3"/>
          <p:cNvGrpSpPr/>
          <p:nvPr/>
        </p:nvGrpSpPr>
        <p:grpSpPr>
          <a:xfrm>
            <a:off x="7569146" y="2179696"/>
            <a:ext cx="4663249" cy="4299932"/>
            <a:chOff x="4490701" y="2162696"/>
            <a:chExt cx="4663249" cy="4299932"/>
          </a:xfrm>
        </p:grpSpPr>
        <p:cxnSp>
          <p:nvCxnSpPr>
            <p:cNvPr id="5" name="Rechte verbindingslijn 4"/>
            <p:cNvCxnSpPr/>
            <p:nvPr/>
          </p:nvCxnSpPr>
          <p:spPr>
            <a:xfrm>
              <a:off x="5177169" y="2292198"/>
              <a:ext cx="0" cy="3528392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Rechte verbindingslijn 5"/>
            <p:cNvCxnSpPr/>
            <p:nvPr/>
          </p:nvCxnSpPr>
          <p:spPr>
            <a:xfrm flipH="1">
              <a:off x="5177169" y="5820590"/>
              <a:ext cx="3592016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Rechte verbindingslijn 6"/>
            <p:cNvCxnSpPr/>
            <p:nvPr/>
          </p:nvCxnSpPr>
          <p:spPr>
            <a:xfrm>
              <a:off x="5177169" y="2292198"/>
              <a:ext cx="3592016" cy="0"/>
            </a:xfrm>
            <a:prstGeom prst="line">
              <a:avLst/>
            </a:prstGeom>
            <a:ln w="3175">
              <a:solidFill>
                <a:schemeClr val="tx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echte verbindingslijn 7"/>
            <p:cNvCxnSpPr/>
            <p:nvPr/>
          </p:nvCxnSpPr>
          <p:spPr>
            <a:xfrm>
              <a:off x="5177169" y="3012278"/>
              <a:ext cx="3592016" cy="0"/>
            </a:xfrm>
            <a:prstGeom prst="line">
              <a:avLst/>
            </a:prstGeom>
            <a:ln w="3175">
              <a:solidFill>
                <a:schemeClr val="tx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echte verbindingslijn 8"/>
            <p:cNvCxnSpPr/>
            <p:nvPr/>
          </p:nvCxnSpPr>
          <p:spPr>
            <a:xfrm>
              <a:off x="5177169" y="3732358"/>
              <a:ext cx="3592016" cy="0"/>
            </a:xfrm>
            <a:prstGeom prst="line">
              <a:avLst/>
            </a:prstGeom>
            <a:ln w="3175">
              <a:solidFill>
                <a:schemeClr val="tx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/>
            <p:cNvCxnSpPr/>
            <p:nvPr/>
          </p:nvCxnSpPr>
          <p:spPr>
            <a:xfrm>
              <a:off x="5177169" y="4452438"/>
              <a:ext cx="3592016" cy="0"/>
            </a:xfrm>
            <a:prstGeom prst="line">
              <a:avLst/>
            </a:prstGeom>
            <a:ln w="3175">
              <a:solidFill>
                <a:schemeClr val="tx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/>
            <p:cNvCxnSpPr/>
            <p:nvPr/>
          </p:nvCxnSpPr>
          <p:spPr>
            <a:xfrm>
              <a:off x="5177169" y="5172518"/>
              <a:ext cx="3592016" cy="0"/>
            </a:xfrm>
            <a:prstGeom prst="line">
              <a:avLst/>
            </a:prstGeom>
            <a:ln w="3175">
              <a:solidFill>
                <a:schemeClr val="tx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/>
            <p:cNvCxnSpPr/>
            <p:nvPr/>
          </p:nvCxnSpPr>
          <p:spPr>
            <a:xfrm>
              <a:off x="5897249" y="2292198"/>
              <a:ext cx="0" cy="3528392"/>
            </a:xfrm>
            <a:prstGeom prst="line">
              <a:avLst/>
            </a:prstGeom>
            <a:ln w="3175">
              <a:solidFill>
                <a:schemeClr val="tx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/>
            <p:cNvCxnSpPr/>
            <p:nvPr/>
          </p:nvCxnSpPr>
          <p:spPr>
            <a:xfrm>
              <a:off x="6617329" y="2292198"/>
              <a:ext cx="0" cy="3528392"/>
            </a:xfrm>
            <a:prstGeom prst="line">
              <a:avLst/>
            </a:prstGeom>
            <a:ln w="3175">
              <a:solidFill>
                <a:schemeClr val="tx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/>
            <p:cNvCxnSpPr/>
            <p:nvPr/>
          </p:nvCxnSpPr>
          <p:spPr>
            <a:xfrm>
              <a:off x="7337409" y="2292198"/>
              <a:ext cx="0" cy="3528392"/>
            </a:xfrm>
            <a:prstGeom prst="line">
              <a:avLst/>
            </a:prstGeom>
            <a:ln w="3175">
              <a:solidFill>
                <a:schemeClr val="tx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/>
            <p:cNvCxnSpPr/>
            <p:nvPr/>
          </p:nvCxnSpPr>
          <p:spPr>
            <a:xfrm>
              <a:off x="8057489" y="2292198"/>
              <a:ext cx="0" cy="3528392"/>
            </a:xfrm>
            <a:prstGeom prst="line">
              <a:avLst/>
            </a:prstGeom>
            <a:ln w="3175">
              <a:solidFill>
                <a:schemeClr val="tx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/>
            <p:cNvCxnSpPr/>
            <p:nvPr/>
          </p:nvCxnSpPr>
          <p:spPr>
            <a:xfrm>
              <a:off x="8777569" y="2292198"/>
              <a:ext cx="0" cy="3528392"/>
            </a:xfrm>
            <a:prstGeom prst="line">
              <a:avLst/>
            </a:prstGeom>
            <a:ln w="3175">
              <a:solidFill>
                <a:schemeClr val="tx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kstvak 16"/>
            <p:cNvSpPr txBox="1"/>
            <p:nvPr/>
          </p:nvSpPr>
          <p:spPr>
            <a:xfrm>
              <a:off x="8267370" y="6093296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err="1"/>
                <a:t>Q</a:t>
              </a:r>
              <a:r>
                <a:rPr lang="nl-NL" baseline="-25000" dirty="0" err="1"/>
                <a:t>v</a:t>
              </a:r>
              <a:endParaRPr lang="nl-NL" baseline="-25000" dirty="0"/>
            </a:p>
          </p:txBody>
        </p:sp>
        <p:sp>
          <p:nvSpPr>
            <p:cNvPr id="18" name="Tekstvak 17"/>
            <p:cNvSpPr txBox="1"/>
            <p:nvPr/>
          </p:nvSpPr>
          <p:spPr>
            <a:xfrm rot="16200000">
              <a:off x="4371437" y="2554936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prijs</a:t>
              </a:r>
            </a:p>
          </p:txBody>
        </p:sp>
        <p:sp>
          <p:nvSpPr>
            <p:cNvPr id="19" name="Tekstvak 18"/>
            <p:cNvSpPr txBox="1"/>
            <p:nvPr/>
          </p:nvSpPr>
          <p:spPr>
            <a:xfrm>
              <a:off x="4760197" y="4971008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20</a:t>
              </a:r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4760197" y="4250928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40</a:t>
              </a:r>
            </a:p>
          </p:txBody>
        </p:sp>
        <p:sp>
          <p:nvSpPr>
            <p:cNvPr id="21" name="Tekstvak 20"/>
            <p:cNvSpPr txBox="1"/>
            <p:nvPr/>
          </p:nvSpPr>
          <p:spPr>
            <a:xfrm>
              <a:off x="4760197" y="3602856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60</a:t>
              </a:r>
            </a:p>
          </p:txBody>
        </p:sp>
        <p:sp>
          <p:nvSpPr>
            <p:cNvPr id="22" name="Tekstvak 21"/>
            <p:cNvSpPr txBox="1"/>
            <p:nvPr/>
          </p:nvSpPr>
          <p:spPr>
            <a:xfrm>
              <a:off x="4760197" y="2873484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80</a:t>
              </a:r>
            </a:p>
          </p:txBody>
        </p:sp>
        <p:sp>
          <p:nvSpPr>
            <p:cNvPr id="23" name="Tekstvak 22"/>
            <p:cNvSpPr txBox="1"/>
            <p:nvPr/>
          </p:nvSpPr>
          <p:spPr>
            <a:xfrm>
              <a:off x="4617446" y="2162696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100</a:t>
              </a:r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5634667" y="5863570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400</a:t>
              </a: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6368091" y="5863570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800</a:t>
              </a:r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6993710" y="5863570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1200</a:t>
              </a:r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7713790" y="5863570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1600</a:t>
              </a: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8456323" y="5863570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2000</a:t>
              </a:r>
            </a:p>
          </p:txBody>
        </p:sp>
        <p:cxnSp>
          <p:nvCxnSpPr>
            <p:cNvPr id="29" name="Rechte verbindingslijn 28"/>
            <p:cNvCxnSpPr/>
            <p:nvPr/>
          </p:nvCxnSpPr>
          <p:spPr>
            <a:xfrm>
              <a:off x="5201343" y="3036318"/>
              <a:ext cx="3576226" cy="278427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0" name="Tekstvak 29"/>
          <p:cNvSpPr txBox="1"/>
          <p:nvPr/>
        </p:nvSpPr>
        <p:spPr>
          <a:xfrm>
            <a:off x="8992096" y="1577170"/>
            <a:ext cx="2188420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sz="2000" dirty="0" err="1">
                <a:solidFill>
                  <a:schemeClr val="tx1"/>
                </a:solidFill>
              </a:rPr>
              <a:t>Q</a:t>
            </a:r>
            <a:r>
              <a:rPr lang="nl-NL" sz="2000" baseline="-25000" dirty="0" err="1">
                <a:solidFill>
                  <a:schemeClr val="tx1"/>
                </a:solidFill>
              </a:rPr>
              <a:t>v</a:t>
            </a:r>
            <a:r>
              <a:rPr lang="nl-NL" sz="2000" dirty="0">
                <a:solidFill>
                  <a:schemeClr val="tx1"/>
                </a:solidFill>
              </a:rPr>
              <a:t> = -25P + 2000</a:t>
            </a:r>
          </a:p>
        </p:txBody>
      </p:sp>
      <p:sp>
        <p:nvSpPr>
          <p:cNvPr id="31" name="Ovaal 30"/>
          <p:cNvSpPr/>
          <p:nvPr/>
        </p:nvSpPr>
        <p:spPr>
          <a:xfrm>
            <a:off x="9152695" y="3666424"/>
            <a:ext cx="191074" cy="1787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2" name="Ovaal 31"/>
          <p:cNvSpPr/>
          <p:nvPr/>
        </p:nvSpPr>
        <p:spPr>
          <a:xfrm>
            <a:off x="10944859" y="5117510"/>
            <a:ext cx="191074" cy="1787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3" name="Gekromde PIJL-OMLAAG 53"/>
          <p:cNvSpPr/>
          <p:nvPr/>
        </p:nvSpPr>
        <p:spPr>
          <a:xfrm rot="2378573">
            <a:off x="9249908" y="3816882"/>
            <a:ext cx="2430631" cy="625395"/>
          </a:xfrm>
          <a:prstGeom prst="curved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9" name="Rechthoek 38"/>
          <p:cNvSpPr/>
          <p:nvPr/>
        </p:nvSpPr>
        <p:spPr>
          <a:xfrm>
            <a:off x="1578128" y="2239984"/>
            <a:ext cx="1297791" cy="461665"/>
          </a:xfrm>
          <a:prstGeom prst="rect">
            <a:avLst/>
          </a:prstGeom>
          <a:solidFill>
            <a:srgbClr val="51A04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400" dirty="0">
                <a:solidFill>
                  <a:schemeClr val="tx1"/>
                </a:solidFill>
              </a:rPr>
              <a:t>%Δ prijs</a:t>
            </a:r>
          </a:p>
        </p:txBody>
      </p:sp>
      <p:sp>
        <p:nvSpPr>
          <p:cNvPr id="40" name="Rechthoek 39"/>
          <p:cNvSpPr/>
          <p:nvPr/>
        </p:nvSpPr>
        <p:spPr>
          <a:xfrm>
            <a:off x="4978518" y="2239983"/>
            <a:ext cx="1502976" cy="461665"/>
          </a:xfrm>
          <a:prstGeom prst="rect">
            <a:avLst/>
          </a:prstGeom>
          <a:solidFill>
            <a:srgbClr val="51A04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400" dirty="0">
                <a:solidFill>
                  <a:schemeClr val="tx1"/>
                </a:solidFill>
              </a:rPr>
              <a:t>%Δ vraag</a:t>
            </a:r>
          </a:p>
        </p:txBody>
      </p:sp>
      <p:cxnSp>
        <p:nvCxnSpPr>
          <p:cNvPr id="41" name="Rechte verbindingslijn met pijl 40"/>
          <p:cNvCxnSpPr>
            <a:stCxn id="39" idx="3"/>
            <a:endCxn id="40" idx="1"/>
          </p:cNvCxnSpPr>
          <p:nvPr/>
        </p:nvCxnSpPr>
        <p:spPr>
          <a:xfrm flipV="1">
            <a:off x="2875919" y="2470816"/>
            <a:ext cx="2102599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2" name="Tekstvak 41"/>
          <p:cNvSpPr txBox="1"/>
          <p:nvPr/>
        </p:nvSpPr>
        <p:spPr>
          <a:xfrm>
            <a:off x="1278340" y="2856042"/>
            <a:ext cx="15744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€ 60 </a:t>
            </a:r>
            <a:r>
              <a:rPr lang="nl-NL" sz="2000" dirty="0">
                <a:sym typeface="Wingdings" pitchFamily="2" charset="2"/>
              </a:rPr>
              <a:t> € 20</a:t>
            </a:r>
            <a:endParaRPr lang="nl-NL" sz="2000" dirty="0"/>
          </a:p>
        </p:txBody>
      </p:sp>
      <p:sp>
        <p:nvSpPr>
          <p:cNvPr id="43" name="Tekstvak 42"/>
          <p:cNvSpPr txBox="1"/>
          <p:nvPr/>
        </p:nvSpPr>
        <p:spPr>
          <a:xfrm>
            <a:off x="4205586" y="2901415"/>
            <a:ext cx="2912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500 stuks </a:t>
            </a:r>
            <a:r>
              <a:rPr lang="nl-NL" sz="2000" dirty="0">
                <a:sym typeface="Wingdings" pitchFamily="2" charset="2"/>
              </a:rPr>
              <a:t> 1500 stuks</a:t>
            </a:r>
            <a:endParaRPr lang="nl-NL" sz="2000" dirty="0"/>
          </a:p>
        </p:txBody>
      </p:sp>
      <p:sp>
        <p:nvSpPr>
          <p:cNvPr id="44" name="Tekstvak 43"/>
          <p:cNvSpPr txBox="1"/>
          <p:nvPr/>
        </p:nvSpPr>
        <p:spPr>
          <a:xfrm>
            <a:off x="1539803" y="3501164"/>
            <a:ext cx="1160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-66,7%</a:t>
            </a:r>
          </a:p>
        </p:txBody>
      </p:sp>
      <p:sp>
        <p:nvSpPr>
          <p:cNvPr id="45" name="Tekstvak 44"/>
          <p:cNvSpPr txBox="1"/>
          <p:nvPr/>
        </p:nvSpPr>
        <p:spPr>
          <a:xfrm>
            <a:off x="5309419" y="3558310"/>
            <a:ext cx="11528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+200%</a:t>
            </a:r>
          </a:p>
        </p:txBody>
      </p:sp>
      <p:cxnSp>
        <p:nvCxnSpPr>
          <p:cNvPr id="46" name="Rechte verbindingslijn met pijl 45"/>
          <p:cNvCxnSpPr/>
          <p:nvPr/>
        </p:nvCxnSpPr>
        <p:spPr>
          <a:xfrm>
            <a:off x="2679837" y="3796693"/>
            <a:ext cx="2417696" cy="44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7" name="Rechthoek 46"/>
          <p:cNvSpPr/>
          <p:nvPr/>
        </p:nvSpPr>
        <p:spPr>
          <a:xfrm>
            <a:off x="3450255" y="3372622"/>
            <a:ext cx="9941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b="1" dirty="0"/>
              <a:t>× </a:t>
            </a:r>
            <a:r>
              <a:rPr lang="nl-NL" sz="2000" b="1" dirty="0" err="1"/>
              <a:t>E</a:t>
            </a:r>
            <a:r>
              <a:rPr lang="nl-NL" sz="2000" b="1" baseline="-25000" dirty="0" err="1"/>
              <a:t>pv</a:t>
            </a:r>
            <a:r>
              <a:rPr lang="nl-NL" sz="2000" b="1" dirty="0"/>
              <a:t> =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8" name="Rechthoek 47"/>
              <p:cNvSpPr/>
              <p:nvPr/>
            </p:nvSpPr>
            <p:spPr>
              <a:xfrm>
                <a:off x="2658281" y="4157957"/>
                <a:ext cx="2537874" cy="63818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r>
                  <a:rPr lang="nl-NL" sz="2400" dirty="0">
                    <a:solidFill>
                      <a:schemeClr val="tx1"/>
                    </a:solidFill>
                  </a:rPr>
                  <a:t>E</a:t>
                </a:r>
                <a:r>
                  <a:rPr lang="nl-NL" sz="2400" baseline="-25000" dirty="0" err="1">
                    <a:solidFill>
                      <a:schemeClr val="tx1"/>
                    </a:solidFill>
                  </a:rPr>
                  <a:t>pv</a:t>
                </a:r>
                <a:r>
                  <a:rPr lang="nl-NL" sz="2400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2000" b="0" i="0" smtClean="0">
                            <a:solidFill>
                              <a:schemeClr val="tx1"/>
                            </a:solidFill>
                          </a:rPr>
                          <m:t>+ 200%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2000" b="0" i="0" smtClean="0">
                            <a:solidFill>
                              <a:schemeClr val="tx1"/>
                            </a:solidFill>
                          </a:rPr>
                          <m:t>− 66,7%</m:t>
                        </m:r>
                      </m:den>
                    </m:f>
                    <m:r>
                      <a:rPr lang="nl-NL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nl-NL" sz="2400" dirty="0">
                    <a:solidFill>
                      <a:schemeClr val="tx1"/>
                    </a:solidFill>
                  </a:rPr>
                  <a:t>= -3</a:t>
                </a:r>
              </a:p>
            </p:txBody>
          </p:sp>
        </mc:Choice>
        <mc:Fallback>
          <p:sp>
            <p:nvSpPr>
              <p:cNvPr id="48" name="Rechthoek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8281" y="4157957"/>
                <a:ext cx="2537874" cy="638188"/>
              </a:xfrm>
              <a:prstGeom prst="rect">
                <a:avLst/>
              </a:prstGeom>
              <a:blipFill>
                <a:blip r:embed="rId3"/>
                <a:stretch>
                  <a:fillRect l="-3349" r="-3349" b="-467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Rechthoek 48"/>
          <p:cNvSpPr/>
          <p:nvPr/>
        </p:nvSpPr>
        <p:spPr>
          <a:xfrm>
            <a:off x="3467327" y="2060399"/>
            <a:ext cx="9941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b="1" dirty="0"/>
              <a:t>× </a:t>
            </a:r>
            <a:r>
              <a:rPr lang="nl-NL" sz="2000" b="1" dirty="0" err="1"/>
              <a:t>E</a:t>
            </a:r>
            <a:r>
              <a:rPr lang="nl-NL" sz="2000" b="1" baseline="-25000" dirty="0" err="1"/>
              <a:t>pv</a:t>
            </a:r>
            <a:r>
              <a:rPr lang="nl-NL" sz="2000" b="1" dirty="0"/>
              <a:t> =</a:t>
            </a:r>
          </a:p>
        </p:txBody>
      </p:sp>
      <p:pic>
        <p:nvPicPr>
          <p:cNvPr id="34" name="Graphic 33" descr="Badge: niet meer volgen met effen opvulling">
            <a:extLst>
              <a:ext uri="{FF2B5EF4-FFF2-40B4-BE49-F238E27FC236}">
                <a16:creationId xmlns:a16="http://schemas.microsoft.com/office/drawing/2014/main" id="{5011DAE6-E689-B94A-CEF4-E9BFA8C7CF35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80247" y="5014196"/>
            <a:ext cx="432000" cy="432000"/>
          </a:xfrm>
          <a:prstGeom prst="rect">
            <a:avLst/>
          </a:prstGeom>
        </p:spPr>
      </p:pic>
      <p:sp>
        <p:nvSpPr>
          <p:cNvPr id="35" name="Tekstvak 34">
            <a:extLst>
              <a:ext uri="{FF2B5EF4-FFF2-40B4-BE49-F238E27FC236}">
                <a16:creationId xmlns:a16="http://schemas.microsoft.com/office/drawing/2014/main" id="{BAEE2B7C-DD48-AC8B-8BDF-7B99FD68375C}"/>
              </a:ext>
            </a:extLst>
          </p:cNvPr>
          <p:cNvSpPr txBox="1"/>
          <p:nvPr/>
        </p:nvSpPr>
        <p:spPr>
          <a:xfrm>
            <a:off x="2971866" y="5057873"/>
            <a:ext cx="1941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Negatief verband</a:t>
            </a:r>
          </a:p>
        </p:txBody>
      </p:sp>
      <p:sp>
        <p:nvSpPr>
          <p:cNvPr id="36" name="Ovaal 35">
            <a:extLst>
              <a:ext uri="{FF2B5EF4-FFF2-40B4-BE49-F238E27FC236}">
                <a16:creationId xmlns:a16="http://schemas.microsoft.com/office/drawing/2014/main" id="{C82FDA89-B4C4-F9C0-5381-EB25C971CC7F}"/>
              </a:ext>
            </a:extLst>
          </p:cNvPr>
          <p:cNvSpPr/>
          <p:nvPr/>
        </p:nvSpPr>
        <p:spPr>
          <a:xfrm>
            <a:off x="2647866" y="5574416"/>
            <a:ext cx="324000" cy="324000"/>
          </a:xfrm>
          <a:prstGeom prst="ellipse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/>
              <a:t>&gt;</a:t>
            </a: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F5844456-E4B4-C392-1746-B326041C5ADB}"/>
              </a:ext>
            </a:extLst>
          </p:cNvPr>
          <p:cNvSpPr txBox="1"/>
          <p:nvPr/>
        </p:nvSpPr>
        <p:spPr>
          <a:xfrm>
            <a:off x="2971866" y="5566111"/>
            <a:ext cx="4031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Meer dan evenredig: elastische vraag</a:t>
            </a:r>
          </a:p>
        </p:txBody>
      </p:sp>
    </p:spTree>
    <p:extLst>
      <p:ext uri="{BB962C8B-B14F-4D97-AF65-F5344CB8AC3E}">
        <p14:creationId xmlns:p14="http://schemas.microsoft.com/office/powerpoint/2010/main" val="416473705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2" grpId="0"/>
      <p:bldP spid="43" grpId="0"/>
      <p:bldP spid="44" grpId="0"/>
      <p:bldP spid="45" grpId="0"/>
      <p:bldP spid="47" grpId="0"/>
      <p:bldP spid="48" grpId="0" animBg="1"/>
      <p:bldP spid="49" grpId="0"/>
      <p:bldP spid="35" grpId="0"/>
      <p:bldP spid="36" grpId="0" animBg="1"/>
      <p:bldP spid="3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ijdelijke aanduiding voor inhoud 36"/>
          <p:cNvSpPr>
            <a:spLocks noGrp="1"/>
          </p:cNvSpPr>
          <p:nvPr>
            <p:ph idx="1"/>
          </p:nvPr>
        </p:nvSpPr>
        <p:spPr>
          <a:xfrm>
            <a:off x="1460938" y="378372"/>
            <a:ext cx="5880763" cy="18406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Bereken de prijselasticiteit als de prijs van € 60 wordt verlaagd naar € 40</a:t>
            </a:r>
          </a:p>
        </p:txBody>
      </p:sp>
      <p:grpSp>
        <p:nvGrpSpPr>
          <p:cNvPr id="4" name="Groep 3"/>
          <p:cNvGrpSpPr/>
          <p:nvPr/>
        </p:nvGrpSpPr>
        <p:grpSpPr>
          <a:xfrm>
            <a:off x="7569146" y="2179696"/>
            <a:ext cx="4663249" cy="4299932"/>
            <a:chOff x="4490701" y="2162696"/>
            <a:chExt cx="4663249" cy="4299932"/>
          </a:xfrm>
        </p:grpSpPr>
        <p:cxnSp>
          <p:nvCxnSpPr>
            <p:cNvPr id="5" name="Rechte verbindingslijn 4"/>
            <p:cNvCxnSpPr/>
            <p:nvPr/>
          </p:nvCxnSpPr>
          <p:spPr>
            <a:xfrm>
              <a:off x="5177169" y="2292198"/>
              <a:ext cx="0" cy="3528392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Rechte verbindingslijn 5"/>
            <p:cNvCxnSpPr/>
            <p:nvPr/>
          </p:nvCxnSpPr>
          <p:spPr>
            <a:xfrm flipH="1">
              <a:off x="5177169" y="5820590"/>
              <a:ext cx="3592016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Rechte verbindingslijn 6"/>
            <p:cNvCxnSpPr/>
            <p:nvPr/>
          </p:nvCxnSpPr>
          <p:spPr>
            <a:xfrm>
              <a:off x="5177169" y="2292198"/>
              <a:ext cx="3592016" cy="0"/>
            </a:xfrm>
            <a:prstGeom prst="line">
              <a:avLst/>
            </a:prstGeom>
            <a:ln w="3175">
              <a:solidFill>
                <a:schemeClr val="tx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echte verbindingslijn 7"/>
            <p:cNvCxnSpPr/>
            <p:nvPr/>
          </p:nvCxnSpPr>
          <p:spPr>
            <a:xfrm>
              <a:off x="5177169" y="3012278"/>
              <a:ext cx="3592016" cy="0"/>
            </a:xfrm>
            <a:prstGeom prst="line">
              <a:avLst/>
            </a:prstGeom>
            <a:ln w="3175">
              <a:solidFill>
                <a:schemeClr val="tx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echte verbindingslijn 8"/>
            <p:cNvCxnSpPr/>
            <p:nvPr/>
          </p:nvCxnSpPr>
          <p:spPr>
            <a:xfrm>
              <a:off x="5177169" y="3732358"/>
              <a:ext cx="3592016" cy="0"/>
            </a:xfrm>
            <a:prstGeom prst="line">
              <a:avLst/>
            </a:prstGeom>
            <a:ln w="3175">
              <a:solidFill>
                <a:schemeClr val="tx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/>
            <p:cNvCxnSpPr/>
            <p:nvPr/>
          </p:nvCxnSpPr>
          <p:spPr>
            <a:xfrm>
              <a:off x="5177169" y="4452438"/>
              <a:ext cx="3592016" cy="0"/>
            </a:xfrm>
            <a:prstGeom prst="line">
              <a:avLst/>
            </a:prstGeom>
            <a:ln w="3175">
              <a:solidFill>
                <a:schemeClr val="tx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/>
            <p:cNvCxnSpPr/>
            <p:nvPr/>
          </p:nvCxnSpPr>
          <p:spPr>
            <a:xfrm>
              <a:off x="5177169" y="5172518"/>
              <a:ext cx="3592016" cy="0"/>
            </a:xfrm>
            <a:prstGeom prst="line">
              <a:avLst/>
            </a:prstGeom>
            <a:ln w="3175">
              <a:solidFill>
                <a:schemeClr val="tx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/>
            <p:cNvCxnSpPr/>
            <p:nvPr/>
          </p:nvCxnSpPr>
          <p:spPr>
            <a:xfrm>
              <a:off x="5897249" y="2292198"/>
              <a:ext cx="0" cy="3528392"/>
            </a:xfrm>
            <a:prstGeom prst="line">
              <a:avLst/>
            </a:prstGeom>
            <a:ln w="3175">
              <a:solidFill>
                <a:schemeClr val="tx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/>
            <p:cNvCxnSpPr/>
            <p:nvPr/>
          </p:nvCxnSpPr>
          <p:spPr>
            <a:xfrm>
              <a:off x="6617329" y="2292198"/>
              <a:ext cx="0" cy="3528392"/>
            </a:xfrm>
            <a:prstGeom prst="line">
              <a:avLst/>
            </a:prstGeom>
            <a:ln w="3175">
              <a:solidFill>
                <a:schemeClr val="tx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/>
            <p:cNvCxnSpPr/>
            <p:nvPr/>
          </p:nvCxnSpPr>
          <p:spPr>
            <a:xfrm>
              <a:off x="7337409" y="2292198"/>
              <a:ext cx="0" cy="3528392"/>
            </a:xfrm>
            <a:prstGeom prst="line">
              <a:avLst/>
            </a:prstGeom>
            <a:ln w="3175">
              <a:solidFill>
                <a:schemeClr val="tx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/>
            <p:cNvCxnSpPr/>
            <p:nvPr/>
          </p:nvCxnSpPr>
          <p:spPr>
            <a:xfrm>
              <a:off x="8057489" y="2292198"/>
              <a:ext cx="0" cy="3528392"/>
            </a:xfrm>
            <a:prstGeom prst="line">
              <a:avLst/>
            </a:prstGeom>
            <a:ln w="3175">
              <a:solidFill>
                <a:schemeClr val="tx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/>
            <p:cNvCxnSpPr/>
            <p:nvPr/>
          </p:nvCxnSpPr>
          <p:spPr>
            <a:xfrm>
              <a:off x="8777569" y="2292198"/>
              <a:ext cx="0" cy="3528392"/>
            </a:xfrm>
            <a:prstGeom prst="line">
              <a:avLst/>
            </a:prstGeom>
            <a:ln w="3175">
              <a:solidFill>
                <a:schemeClr val="tx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kstvak 16"/>
            <p:cNvSpPr txBox="1"/>
            <p:nvPr/>
          </p:nvSpPr>
          <p:spPr>
            <a:xfrm>
              <a:off x="8267370" y="6093296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err="1"/>
                <a:t>Q</a:t>
              </a:r>
              <a:r>
                <a:rPr lang="nl-NL" baseline="-25000" dirty="0" err="1"/>
                <a:t>v</a:t>
              </a:r>
              <a:endParaRPr lang="nl-NL" baseline="-25000" dirty="0"/>
            </a:p>
          </p:txBody>
        </p:sp>
        <p:sp>
          <p:nvSpPr>
            <p:cNvPr id="18" name="Tekstvak 17"/>
            <p:cNvSpPr txBox="1"/>
            <p:nvPr/>
          </p:nvSpPr>
          <p:spPr>
            <a:xfrm rot="16200000">
              <a:off x="4371437" y="2554936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prijs</a:t>
              </a:r>
            </a:p>
          </p:txBody>
        </p:sp>
        <p:sp>
          <p:nvSpPr>
            <p:cNvPr id="19" name="Tekstvak 18"/>
            <p:cNvSpPr txBox="1"/>
            <p:nvPr/>
          </p:nvSpPr>
          <p:spPr>
            <a:xfrm>
              <a:off x="4760197" y="4971008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20</a:t>
              </a:r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4760197" y="4250928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40</a:t>
              </a:r>
            </a:p>
          </p:txBody>
        </p:sp>
        <p:sp>
          <p:nvSpPr>
            <p:cNvPr id="21" name="Tekstvak 20"/>
            <p:cNvSpPr txBox="1"/>
            <p:nvPr/>
          </p:nvSpPr>
          <p:spPr>
            <a:xfrm>
              <a:off x="4760197" y="3602856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60</a:t>
              </a:r>
            </a:p>
          </p:txBody>
        </p:sp>
        <p:sp>
          <p:nvSpPr>
            <p:cNvPr id="22" name="Tekstvak 21"/>
            <p:cNvSpPr txBox="1"/>
            <p:nvPr/>
          </p:nvSpPr>
          <p:spPr>
            <a:xfrm>
              <a:off x="4760197" y="2873484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80</a:t>
              </a:r>
            </a:p>
          </p:txBody>
        </p:sp>
        <p:sp>
          <p:nvSpPr>
            <p:cNvPr id="23" name="Tekstvak 22"/>
            <p:cNvSpPr txBox="1"/>
            <p:nvPr/>
          </p:nvSpPr>
          <p:spPr>
            <a:xfrm>
              <a:off x="4617446" y="2162696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100</a:t>
              </a:r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5634667" y="5863570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400</a:t>
              </a: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6368091" y="5863570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800</a:t>
              </a:r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6993710" y="5863570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1200</a:t>
              </a:r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7713790" y="5863570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1600</a:t>
              </a: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8456323" y="5863570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2000</a:t>
              </a:r>
            </a:p>
          </p:txBody>
        </p:sp>
        <p:cxnSp>
          <p:nvCxnSpPr>
            <p:cNvPr id="29" name="Rechte verbindingslijn 28"/>
            <p:cNvCxnSpPr/>
            <p:nvPr/>
          </p:nvCxnSpPr>
          <p:spPr>
            <a:xfrm>
              <a:off x="5201343" y="3036318"/>
              <a:ext cx="3576226" cy="278427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0" name="Tekstvak 29"/>
          <p:cNvSpPr txBox="1"/>
          <p:nvPr/>
        </p:nvSpPr>
        <p:spPr>
          <a:xfrm>
            <a:off x="8992096" y="1577170"/>
            <a:ext cx="2188420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sz="2000" dirty="0" err="1">
                <a:solidFill>
                  <a:schemeClr val="tx1"/>
                </a:solidFill>
              </a:rPr>
              <a:t>Q</a:t>
            </a:r>
            <a:r>
              <a:rPr lang="nl-NL" sz="2000" baseline="-25000" dirty="0" err="1">
                <a:solidFill>
                  <a:schemeClr val="tx1"/>
                </a:solidFill>
              </a:rPr>
              <a:t>v</a:t>
            </a:r>
            <a:r>
              <a:rPr lang="nl-NL" sz="2000" dirty="0">
                <a:solidFill>
                  <a:schemeClr val="tx1"/>
                </a:solidFill>
              </a:rPr>
              <a:t> = -25P + 2000</a:t>
            </a:r>
          </a:p>
        </p:txBody>
      </p:sp>
      <p:sp>
        <p:nvSpPr>
          <p:cNvPr id="39" name="Rechthoek 38"/>
          <p:cNvSpPr/>
          <p:nvPr/>
        </p:nvSpPr>
        <p:spPr>
          <a:xfrm>
            <a:off x="1578128" y="2239984"/>
            <a:ext cx="1297791" cy="461665"/>
          </a:xfrm>
          <a:prstGeom prst="rect">
            <a:avLst/>
          </a:prstGeom>
          <a:solidFill>
            <a:srgbClr val="51A04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400" dirty="0">
                <a:solidFill>
                  <a:schemeClr val="tx1"/>
                </a:solidFill>
              </a:rPr>
              <a:t>%Δ prijs</a:t>
            </a:r>
          </a:p>
        </p:txBody>
      </p:sp>
      <p:sp>
        <p:nvSpPr>
          <p:cNvPr id="40" name="Rechthoek 39"/>
          <p:cNvSpPr/>
          <p:nvPr/>
        </p:nvSpPr>
        <p:spPr>
          <a:xfrm>
            <a:off x="4978518" y="2239983"/>
            <a:ext cx="1502976" cy="461665"/>
          </a:xfrm>
          <a:prstGeom prst="rect">
            <a:avLst/>
          </a:prstGeom>
          <a:solidFill>
            <a:srgbClr val="51A04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400" dirty="0">
                <a:solidFill>
                  <a:schemeClr val="tx1"/>
                </a:solidFill>
              </a:rPr>
              <a:t>%Δ vraag</a:t>
            </a:r>
          </a:p>
        </p:txBody>
      </p:sp>
      <p:cxnSp>
        <p:nvCxnSpPr>
          <p:cNvPr id="41" name="Rechte verbindingslijn met pijl 40"/>
          <p:cNvCxnSpPr>
            <a:stCxn id="39" idx="3"/>
            <a:endCxn id="40" idx="1"/>
          </p:cNvCxnSpPr>
          <p:nvPr/>
        </p:nvCxnSpPr>
        <p:spPr>
          <a:xfrm flipV="1">
            <a:off x="2875919" y="2470816"/>
            <a:ext cx="2102599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2" name="Tekstvak 41"/>
          <p:cNvSpPr txBox="1"/>
          <p:nvPr/>
        </p:nvSpPr>
        <p:spPr>
          <a:xfrm>
            <a:off x="1278340" y="2856042"/>
            <a:ext cx="15744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€ 60 </a:t>
            </a:r>
            <a:r>
              <a:rPr lang="nl-NL" sz="2000" dirty="0">
                <a:sym typeface="Wingdings" pitchFamily="2" charset="2"/>
              </a:rPr>
              <a:t> € 40</a:t>
            </a:r>
            <a:endParaRPr lang="nl-NL" sz="2000" dirty="0"/>
          </a:p>
        </p:txBody>
      </p:sp>
      <p:sp>
        <p:nvSpPr>
          <p:cNvPr id="43" name="Tekstvak 42"/>
          <p:cNvSpPr txBox="1"/>
          <p:nvPr/>
        </p:nvSpPr>
        <p:spPr>
          <a:xfrm>
            <a:off x="4205586" y="2901415"/>
            <a:ext cx="2912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500 stuks </a:t>
            </a:r>
            <a:r>
              <a:rPr lang="nl-NL" sz="2000" dirty="0">
                <a:sym typeface="Wingdings" pitchFamily="2" charset="2"/>
              </a:rPr>
              <a:t> 1000 stuks</a:t>
            </a:r>
            <a:endParaRPr lang="nl-NL" sz="2000" dirty="0"/>
          </a:p>
        </p:txBody>
      </p:sp>
      <p:sp>
        <p:nvSpPr>
          <p:cNvPr id="44" name="Tekstvak 43"/>
          <p:cNvSpPr txBox="1"/>
          <p:nvPr/>
        </p:nvSpPr>
        <p:spPr>
          <a:xfrm>
            <a:off x="1539803" y="3501164"/>
            <a:ext cx="1160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-33,3%</a:t>
            </a:r>
          </a:p>
        </p:txBody>
      </p:sp>
      <p:sp>
        <p:nvSpPr>
          <p:cNvPr id="45" name="Tekstvak 44"/>
          <p:cNvSpPr txBox="1"/>
          <p:nvPr/>
        </p:nvSpPr>
        <p:spPr>
          <a:xfrm>
            <a:off x="5309419" y="3558310"/>
            <a:ext cx="11528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+100%</a:t>
            </a:r>
          </a:p>
        </p:txBody>
      </p:sp>
      <p:cxnSp>
        <p:nvCxnSpPr>
          <p:cNvPr id="46" name="Rechte verbindingslijn met pijl 45"/>
          <p:cNvCxnSpPr/>
          <p:nvPr/>
        </p:nvCxnSpPr>
        <p:spPr>
          <a:xfrm>
            <a:off x="2679837" y="3796693"/>
            <a:ext cx="2417696" cy="44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7" name="Rechthoek 46"/>
          <p:cNvSpPr/>
          <p:nvPr/>
        </p:nvSpPr>
        <p:spPr>
          <a:xfrm>
            <a:off x="3450255" y="3372622"/>
            <a:ext cx="9941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b="1" dirty="0"/>
              <a:t>× </a:t>
            </a:r>
            <a:r>
              <a:rPr lang="nl-NL" sz="2000" b="1" dirty="0" err="1"/>
              <a:t>E</a:t>
            </a:r>
            <a:r>
              <a:rPr lang="nl-NL" sz="2000" b="1" baseline="-25000" dirty="0" err="1"/>
              <a:t>pv</a:t>
            </a:r>
            <a:r>
              <a:rPr lang="nl-NL" sz="2000" b="1" dirty="0"/>
              <a:t> =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8" name="Rechthoek 47"/>
              <p:cNvSpPr/>
              <p:nvPr/>
            </p:nvSpPr>
            <p:spPr>
              <a:xfrm>
                <a:off x="2658281" y="4157957"/>
                <a:ext cx="2537874" cy="63818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r>
                  <a:rPr lang="nl-NL" sz="2400" dirty="0">
                    <a:solidFill>
                      <a:schemeClr val="tx1"/>
                    </a:solidFill>
                  </a:rPr>
                  <a:t>E</a:t>
                </a:r>
                <a:r>
                  <a:rPr lang="nl-NL" sz="2400" baseline="-25000" dirty="0" err="1">
                    <a:solidFill>
                      <a:schemeClr val="tx1"/>
                    </a:solidFill>
                  </a:rPr>
                  <a:t>pv</a:t>
                </a:r>
                <a:r>
                  <a:rPr lang="nl-NL" sz="2400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2000" b="0" i="0" smtClean="0">
                            <a:solidFill>
                              <a:schemeClr val="tx1"/>
                            </a:solidFill>
                          </a:rPr>
                          <m:t>+ </m:t>
                        </m:r>
                        <m:r>
                          <m:rPr>
                            <m:nor/>
                          </m:rPr>
                          <a:rPr lang="nl-NL" sz="20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nl-NL" sz="2000" b="0" i="0" smtClean="0">
                            <a:solidFill>
                              <a:schemeClr val="tx1"/>
                            </a:solidFill>
                          </a:rPr>
                          <m:t>00%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2000" b="0" i="0" smtClean="0">
                            <a:solidFill>
                              <a:schemeClr val="tx1"/>
                            </a:solidFill>
                          </a:rPr>
                          <m:t>− </m:t>
                        </m:r>
                        <m:r>
                          <m:rPr>
                            <m:nor/>
                          </m:rPr>
                          <a:rPr lang="nl-NL" sz="2000" b="0" i="0" smtClean="0">
                            <a:solidFill>
                              <a:schemeClr val="tx1"/>
                            </a:solidFill>
                          </a:rPr>
                          <m:t>33</m:t>
                        </m:r>
                        <m:r>
                          <m:rPr>
                            <m:nor/>
                          </m:rPr>
                          <a:rPr lang="nl-NL" sz="2000" b="0" i="0" smtClean="0">
                            <a:solidFill>
                              <a:schemeClr val="tx1"/>
                            </a:solidFill>
                          </a:rPr>
                          <m:t>,</m:t>
                        </m:r>
                        <m:r>
                          <m:rPr>
                            <m:nor/>
                          </m:rPr>
                          <a:rPr lang="nl-NL" sz="2000" b="0" i="0" smtClean="0">
                            <a:solidFill>
                              <a:schemeClr val="tx1"/>
                            </a:solidFill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nl-NL" sz="2000" b="0" i="0" smtClean="0">
                            <a:solidFill>
                              <a:schemeClr val="tx1"/>
                            </a:solidFill>
                          </a:rPr>
                          <m:t>%</m:t>
                        </m:r>
                      </m:den>
                    </m:f>
                    <m:r>
                      <a:rPr lang="nl-NL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nl-NL" sz="2400" dirty="0">
                    <a:solidFill>
                      <a:schemeClr val="tx1"/>
                    </a:solidFill>
                  </a:rPr>
                  <a:t>= -3</a:t>
                </a:r>
              </a:p>
            </p:txBody>
          </p:sp>
        </mc:Choice>
        <mc:Fallback>
          <p:sp>
            <p:nvSpPr>
              <p:cNvPr id="48" name="Rechthoek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8281" y="4157957"/>
                <a:ext cx="2537874" cy="638188"/>
              </a:xfrm>
              <a:prstGeom prst="rect">
                <a:avLst/>
              </a:prstGeom>
              <a:blipFill>
                <a:blip r:embed="rId3"/>
                <a:stretch>
                  <a:fillRect l="-3349" r="-3349" b="-467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Rechthoek 48"/>
          <p:cNvSpPr/>
          <p:nvPr/>
        </p:nvSpPr>
        <p:spPr>
          <a:xfrm>
            <a:off x="3467327" y="2060399"/>
            <a:ext cx="9941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b="1" dirty="0"/>
              <a:t>× </a:t>
            </a:r>
            <a:r>
              <a:rPr lang="nl-NL" sz="2000" b="1" dirty="0" err="1"/>
              <a:t>E</a:t>
            </a:r>
            <a:r>
              <a:rPr lang="nl-NL" sz="2000" b="1" baseline="-25000" dirty="0" err="1"/>
              <a:t>pv</a:t>
            </a:r>
            <a:r>
              <a:rPr lang="nl-NL" sz="2000" b="1" dirty="0"/>
              <a:t> =</a:t>
            </a:r>
          </a:p>
        </p:txBody>
      </p:sp>
      <p:sp>
        <p:nvSpPr>
          <p:cNvPr id="36" name="Ovaal 35">
            <a:extLst>
              <a:ext uri="{FF2B5EF4-FFF2-40B4-BE49-F238E27FC236}">
                <a16:creationId xmlns:a16="http://schemas.microsoft.com/office/drawing/2014/main" id="{C82FDA89-B4C4-F9C0-5381-EB25C971CC7F}"/>
              </a:ext>
            </a:extLst>
          </p:cNvPr>
          <p:cNvSpPr/>
          <p:nvPr/>
        </p:nvSpPr>
        <p:spPr>
          <a:xfrm>
            <a:off x="2615446" y="5135290"/>
            <a:ext cx="324000" cy="324000"/>
          </a:xfrm>
          <a:prstGeom prst="ellipse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/>
              <a:t>!</a:t>
            </a: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F5844456-E4B4-C392-1746-B326041C5ADB}"/>
              </a:ext>
            </a:extLst>
          </p:cNvPr>
          <p:cNvSpPr txBox="1"/>
          <p:nvPr/>
        </p:nvSpPr>
        <p:spPr>
          <a:xfrm>
            <a:off x="2939446" y="5126985"/>
            <a:ext cx="416203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Indentieke</a:t>
            </a:r>
            <a:r>
              <a:rPr lang="nl-NL" dirty="0"/>
              <a:t> waarde, omdat</a:t>
            </a:r>
          </a:p>
          <a:p>
            <a:pPr marL="357188" lvl="1" indent="-174625">
              <a:buFontTx/>
              <a:buChar char="-"/>
            </a:pPr>
            <a:r>
              <a:rPr lang="nl-NL" dirty="0"/>
              <a:t>hetzelfde vertrekpunt</a:t>
            </a:r>
          </a:p>
          <a:p>
            <a:pPr marL="357188" lvl="1" indent="-174625">
              <a:buFontTx/>
              <a:buChar char="-"/>
            </a:pPr>
            <a:r>
              <a:rPr lang="nl-NL" dirty="0"/>
              <a:t>in verhouding dezelfde verandering</a:t>
            </a:r>
          </a:p>
        </p:txBody>
      </p:sp>
      <p:sp>
        <p:nvSpPr>
          <p:cNvPr id="2" name="Ovaal 1">
            <a:extLst>
              <a:ext uri="{FF2B5EF4-FFF2-40B4-BE49-F238E27FC236}">
                <a16:creationId xmlns:a16="http://schemas.microsoft.com/office/drawing/2014/main" id="{C6EC3042-90C8-CB33-39DF-3EFDE77F1A49}"/>
              </a:ext>
            </a:extLst>
          </p:cNvPr>
          <p:cNvSpPr/>
          <p:nvPr/>
        </p:nvSpPr>
        <p:spPr>
          <a:xfrm>
            <a:off x="9108935" y="3658434"/>
            <a:ext cx="191074" cy="1787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" name="Ovaal 2">
            <a:extLst>
              <a:ext uri="{FF2B5EF4-FFF2-40B4-BE49-F238E27FC236}">
                <a16:creationId xmlns:a16="http://schemas.microsoft.com/office/drawing/2014/main" id="{3CDCFE85-D8E9-CA4A-A0CF-53D9A2EB2C24}"/>
              </a:ext>
            </a:extLst>
          </p:cNvPr>
          <p:cNvSpPr/>
          <p:nvPr/>
        </p:nvSpPr>
        <p:spPr>
          <a:xfrm>
            <a:off x="9978073" y="4377308"/>
            <a:ext cx="191074" cy="1787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50" name="Gekromde PIJL-OMLAAG 53">
            <a:extLst>
              <a:ext uri="{FF2B5EF4-FFF2-40B4-BE49-F238E27FC236}">
                <a16:creationId xmlns:a16="http://schemas.microsoft.com/office/drawing/2014/main" id="{12BDEE6F-5146-D68C-5413-5A2537813E76}"/>
              </a:ext>
            </a:extLst>
          </p:cNvPr>
          <p:cNvSpPr/>
          <p:nvPr/>
        </p:nvSpPr>
        <p:spPr>
          <a:xfrm rot="2378573">
            <a:off x="9302332" y="3542047"/>
            <a:ext cx="1272022" cy="509294"/>
          </a:xfrm>
          <a:prstGeom prst="curvedDownArrow">
            <a:avLst>
              <a:gd name="adj1" fmla="val 25000"/>
              <a:gd name="adj2" fmla="val 50000"/>
              <a:gd name="adj3" fmla="val 2332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46212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2" grpId="0"/>
      <p:bldP spid="43" grpId="0"/>
      <p:bldP spid="44" grpId="0"/>
      <p:bldP spid="45" grpId="0"/>
      <p:bldP spid="47" grpId="0"/>
      <p:bldP spid="48" grpId="0" animBg="1"/>
      <p:bldP spid="49" grpId="0"/>
      <p:bldP spid="36" grpId="0" animBg="1"/>
      <p:bldP spid="3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ijdelijke aanduiding voor inhoud 36"/>
          <p:cNvSpPr>
            <a:spLocks noGrp="1"/>
          </p:cNvSpPr>
          <p:nvPr>
            <p:ph idx="1"/>
          </p:nvPr>
        </p:nvSpPr>
        <p:spPr>
          <a:xfrm>
            <a:off x="1460938" y="378372"/>
            <a:ext cx="5880763" cy="18406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Bereken de prijselasticiteit als de prijs van € 40 wordt verhoogd naar € 60</a:t>
            </a:r>
          </a:p>
        </p:txBody>
      </p:sp>
      <p:grpSp>
        <p:nvGrpSpPr>
          <p:cNvPr id="4" name="Groep 3"/>
          <p:cNvGrpSpPr/>
          <p:nvPr/>
        </p:nvGrpSpPr>
        <p:grpSpPr>
          <a:xfrm>
            <a:off x="7569146" y="2179696"/>
            <a:ext cx="4663249" cy="4299932"/>
            <a:chOff x="4490701" y="2162696"/>
            <a:chExt cx="4663249" cy="4299932"/>
          </a:xfrm>
        </p:grpSpPr>
        <p:cxnSp>
          <p:nvCxnSpPr>
            <p:cNvPr id="5" name="Rechte verbindingslijn 4"/>
            <p:cNvCxnSpPr/>
            <p:nvPr/>
          </p:nvCxnSpPr>
          <p:spPr>
            <a:xfrm>
              <a:off x="5177169" y="2292198"/>
              <a:ext cx="0" cy="3528392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Rechte verbindingslijn 5"/>
            <p:cNvCxnSpPr/>
            <p:nvPr/>
          </p:nvCxnSpPr>
          <p:spPr>
            <a:xfrm flipH="1">
              <a:off x="5177169" y="5820590"/>
              <a:ext cx="3592016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Rechte verbindingslijn 6"/>
            <p:cNvCxnSpPr/>
            <p:nvPr/>
          </p:nvCxnSpPr>
          <p:spPr>
            <a:xfrm>
              <a:off x="5177169" y="2292198"/>
              <a:ext cx="3592016" cy="0"/>
            </a:xfrm>
            <a:prstGeom prst="line">
              <a:avLst/>
            </a:prstGeom>
            <a:ln w="3175">
              <a:solidFill>
                <a:schemeClr val="tx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echte verbindingslijn 7"/>
            <p:cNvCxnSpPr/>
            <p:nvPr/>
          </p:nvCxnSpPr>
          <p:spPr>
            <a:xfrm>
              <a:off x="5177169" y="3012278"/>
              <a:ext cx="3592016" cy="0"/>
            </a:xfrm>
            <a:prstGeom prst="line">
              <a:avLst/>
            </a:prstGeom>
            <a:ln w="3175">
              <a:solidFill>
                <a:schemeClr val="tx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echte verbindingslijn 8"/>
            <p:cNvCxnSpPr/>
            <p:nvPr/>
          </p:nvCxnSpPr>
          <p:spPr>
            <a:xfrm>
              <a:off x="5177169" y="3732358"/>
              <a:ext cx="3592016" cy="0"/>
            </a:xfrm>
            <a:prstGeom prst="line">
              <a:avLst/>
            </a:prstGeom>
            <a:ln w="3175">
              <a:solidFill>
                <a:schemeClr val="tx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/>
            <p:cNvCxnSpPr/>
            <p:nvPr/>
          </p:nvCxnSpPr>
          <p:spPr>
            <a:xfrm>
              <a:off x="5177169" y="4452438"/>
              <a:ext cx="3592016" cy="0"/>
            </a:xfrm>
            <a:prstGeom prst="line">
              <a:avLst/>
            </a:prstGeom>
            <a:ln w="3175">
              <a:solidFill>
                <a:schemeClr val="tx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/>
            <p:cNvCxnSpPr/>
            <p:nvPr/>
          </p:nvCxnSpPr>
          <p:spPr>
            <a:xfrm>
              <a:off x="5177169" y="5172518"/>
              <a:ext cx="3592016" cy="0"/>
            </a:xfrm>
            <a:prstGeom prst="line">
              <a:avLst/>
            </a:prstGeom>
            <a:ln w="3175">
              <a:solidFill>
                <a:schemeClr val="tx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/>
            <p:cNvCxnSpPr/>
            <p:nvPr/>
          </p:nvCxnSpPr>
          <p:spPr>
            <a:xfrm>
              <a:off x="5897249" y="2292198"/>
              <a:ext cx="0" cy="3528392"/>
            </a:xfrm>
            <a:prstGeom prst="line">
              <a:avLst/>
            </a:prstGeom>
            <a:ln w="3175">
              <a:solidFill>
                <a:schemeClr val="tx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/>
            <p:cNvCxnSpPr/>
            <p:nvPr/>
          </p:nvCxnSpPr>
          <p:spPr>
            <a:xfrm>
              <a:off x="6617329" y="2292198"/>
              <a:ext cx="0" cy="3528392"/>
            </a:xfrm>
            <a:prstGeom prst="line">
              <a:avLst/>
            </a:prstGeom>
            <a:ln w="3175">
              <a:solidFill>
                <a:schemeClr val="tx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/>
            <p:cNvCxnSpPr/>
            <p:nvPr/>
          </p:nvCxnSpPr>
          <p:spPr>
            <a:xfrm>
              <a:off x="7337409" y="2292198"/>
              <a:ext cx="0" cy="3528392"/>
            </a:xfrm>
            <a:prstGeom prst="line">
              <a:avLst/>
            </a:prstGeom>
            <a:ln w="3175">
              <a:solidFill>
                <a:schemeClr val="tx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/>
            <p:cNvCxnSpPr/>
            <p:nvPr/>
          </p:nvCxnSpPr>
          <p:spPr>
            <a:xfrm>
              <a:off x="8057489" y="2292198"/>
              <a:ext cx="0" cy="3528392"/>
            </a:xfrm>
            <a:prstGeom prst="line">
              <a:avLst/>
            </a:prstGeom>
            <a:ln w="3175">
              <a:solidFill>
                <a:schemeClr val="tx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/>
            <p:cNvCxnSpPr/>
            <p:nvPr/>
          </p:nvCxnSpPr>
          <p:spPr>
            <a:xfrm>
              <a:off x="8777569" y="2292198"/>
              <a:ext cx="0" cy="3528392"/>
            </a:xfrm>
            <a:prstGeom prst="line">
              <a:avLst/>
            </a:prstGeom>
            <a:ln w="3175">
              <a:solidFill>
                <a:schemeClr val="tx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kstvak 16"/>
            <p:cNvSpPr txBox="1"/>
            <p:nvPr/>
          </p:nvSpPr>
          <p:spPr>
            <a:xfrm>
              <a:off x="8267370" y="6093296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err="1"/>
                <a:t>Q</a:t>
              </a:r>
              <a:r>
                <a:rPr lang="nl-NL" baseline="-25000" dirty="0" err="1"/>
                <a:t>v</a:t>
              </a:r>
              <a:endParaRPr lang="nl-NL" baseline="-25000" dirty="0"/>
            </a:p>
          </p:txBody>
        </p:sp>
        <p:sp>
          <p:nvSpPr>
            <p:cNvPr id="18" name="Tekstvak 17"/>
            <p:cNvSpPr txBox="1"/>
            <p:nvPr/>
          </p:nvSpPr>
          <p:spPr>
            <a:xfrm rot="16200000">
              <a:off x="4371437" y="2554936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prijs</a:t>
              </a:r>
            </a:p>
          </p:txBody>
        </p:sp>
        <p:sp>
          <p:nvSpPr>
            <p:cNvPr id="19" name="Tekstvak 18"/>
            <p:cNvSpPr txBox="1"/>
            <p:nvPr/>
          </p:nvSpPr>
          <p:spPr>
            <a:xfrm>
              <a:off x="4760197" y="4971008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20</a:t>
              </a:r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4760197" y="4250928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40</a:t>
              </a:r>
            </a:p>
          </p:txBody>
        </p:sp>
        <p:sp>
          <p:nvSpPr>
            <p:cNvPr id="21" name="Tekstvak 20"/>
            <p:cNvSpPr txBox="1"/>
            <p:nvPr/>
          </p:nvSpPr>
          <p:spPr>
            <a:xfrm>
              <a:off x="4760197" y="3602856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60</a:t>
              </a:r>
            </a:p>
          </p:txBody>
        </p:sp>
        <p:sp>
          <p:nvSpPr>
            <p:cNvPr id="22" name="Tekstvak 21"/>
            <p:cNvSpPr txBox="1"/>
            <p:nvPr/>
          </p:nvSpPr>
          <p:spPr>
            <a:xfrm>
              <a:off x="4760197" y="2873484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80</a:t>
              </a:r>
            </a:p>
          </p:txBody>
        </p:sp>
        <p:sp>
          <p:nvSpPr>
            <p:cNvPr id="23" name="Tekstvak 22"/>
            <p:cNvSpPr txBox="1"/>
            <p:nvPr/>
          </p:nvSpPr>
          <p:spPr>
            <a:xfrm>
              <a:off x="4617446" y="2162696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100</a:t>
              </a:r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5634667" y="5863570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400</a:t>
              </a: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6368091" y="5863570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800</a:t>
              </a:r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6993710" y="5863570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1200</a:t>
              </a:r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7713790" y="5863570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1600</a:t>
              </a: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8456323" y="5863570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2000</a:t>
              </a:r>
            </a:p>
          </p:txBody>
        </p:sp>
        <p:cxnSp>
          <p:nvCxnSpPr>
            <p:cNvPr id="29" name="Rechte verbindingslijn 28"/>
            <p:cNvCxnSpPr/>
            <p:nvPr/>
          </p:nvCxnSpPr>
          <p:spPr>
            <a:xfrm>
              <a:off x="5201343" y="3036318"/>
              <a:ext cx="3576226" cy="278427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0" name="Tekstvak 29"/>
          <p:cNvSpPr txBox="1"/>
          <p:nvPr/>
        </p:nvSpPr>
        <p:spPr>
          <a:xfrm>
            <a:off x="8992096" y="1577170"/>
            <a:ext cx="2188420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sz="2000" dirty="0" err="1">
                <a:solidFill>
                  <a:schemeClr val="tx1"/>
                </a:solidFill>
              </a:rPr>
              <a:t>Q</a:t>
            </a:r>
            <a:r>
              <a:rPr lang="nl-NL" sz="2000" baseline="-25000" dirty="0" err="1">
                <a:solidFill>
                  <a:schemeClr val="tx1"/>
                </a:solidFill>
              </a:rPr>
              <a:t>v</a:t>
            </a:r>
            <a:r>
              <a:rPr lang="nl-NL" sz="2000" dirty="0">
                <a:solidFill>
                  <a:schemeClr val="tx1"/>
                </a:solidFill>
              </a:rPr>
              <a:t> = -25P + 2000</a:t>
            </a:r>
          </a:p>
        </p:txBody>
      </p:sp>
      <p:sp>
        <p:nvSpPr>
          <p:cNvPr id="39" name="Rechthoek 38"/>
          <p:cNvSpPr/>
          <p:nvPr/>
        </p:nvSpPr>
        <p:spPr>
          <a:xfrm>
            <a:off x="1578128" y="2239984"/>
            <a:ext cx="1297791" cy="461665"/>
          </a:xfrm>
          <a:prstGeom prst="rect">
            <a:avLst/>
          </a:prstGeom>
          <a:solidFill>
            <a:srgbClr val="51A04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400" dirty="0">
                <a:solidFill>
                  <a:schemeClr val="tx1"/>
                </a:solidFill>
              </a:rPr>
              <a:t>%Δ prijs</a:t>
            </a:r>
          </a:p>
        </p:txBody>
      </p:sp>
      <p:sp>
        <p:nvSpPr>
          <p:cNvPr id="40" name="Rechthoek 39"/>
          <p:cNvSpPr/>
          <p:nvPr/>
        </p:nvSpPr>
        <p:spPr>
          <a:xfrm>
            <a:off x="4978518" y="2239983"/>
            <a:ext cx="1502976" cy="461665"/>
          </a:xfrm>
          <a:prstGeom prst="rect">
            <a:avLst/>
          </a:prstGeom>
          <a:solidFill>
            <a:srgbClr val="51A04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400" dirty="0">
                <a:solidFill>
                  <a:schemeClr val="tx1"/>
                </a:solidFill>
              </a:rPr>
              <a:t>%Δ vraag</a:t>
            </a:r>
          </a:p>
        </p:txBody>
      </p:sp>
      <p:cxnSp>
        <p:nvCxnSpPr>
          <p:cNvPr id="41" name="Rechte verbindingslijn met pijl 40"/>
          <p:cNvCxnSpPr>
            <a:stCxn id="39" idx="3"/>
            <a:endCxn id="40" idx="1"/>
          </p:cNvCxnSpPr>
          <p:nvPr/>
        </p:nvCxnSpPr>
        <p:spPr>
          <a:xfrm flipV="1">
            <a:off x="2875919" y="2470816"/>
            <a:ext cx="2102599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2" name="Tekstvak 41"/>
          <p:cNvSpPr txBox="1"/>
          <p:nvPr/>
        </p:nvSpPr>
        <p:spPr>
          <a:xfrm>
            <a:off x="1278340" y="2856042"/>
            <a:ext cx="15744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€ 40 </a:t>
            </a:r>
            <a:r>
              <a:rPr lang="nl-NL" sz="2000" dirty="0">
                <a:sym typeface="Wingdings" pitchFamily="2" charset="2"/>
              </a:rPr>
              <a:t> € 60</a:t>
            </a:r>
            <a:endParaRPr lang="nl-NL" sz="2000" dirty="0"/>
          </a:p>
        </p:txBody>
      </p:sp>
      <p:sp>
        <p:nvSpPr>
          <p:cNvPr id="43" name="Tekstvak 42"/>
          <p:cNvSpPr txBox="1"/>
          <p:nvPr/>
        </p:nvSpPr>
        <p:spPr>
          <a:xfrm>
            <a:off x="4205586" y="2901415"/>
            <a:ext cx="2912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1000 stuks </a:t>
            </a:r>
            <a:r>
              <a:rPr lang="nl-NL" sz="2000" dirty="0">
                <a:sym typeface="Wingdings" pitchFamily="2" charset="2"/>
              </a:rPr>
              <a:t> 500 stuks</a:t>
            </a:r>
            <a:endParaRPr lang="nl-NL" sz="2000" dirty="0"/>
          </a:p>
        </p:txBody>
      </p:sp>
      <p:sp>
        <p:nvSpPr>
          <p:cNvPr id="44" name="Tekstvak 43"/>
          <p:cNvSpPr txBox="1"/>
          <p:nvPr/>
        </p:nvSpPr>
        <p:spPr>
          <a:xfrm>
            <a:off x="1539803" y="3501164"/>
            <a:ext cx="981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+50%</a:t>
            </a:r>
          </a:p>
        </p:txBody>
      </p:sp>
      <p:sp>
        <p:nvSpPr>
          <p:cNvPr id="45" name="Tekstvak 44"/>
          <p:cNvSpPr txBox="1"/>
          <p:nvPr/>
        </p:nvSpPr>
        <p:spPr>
          <a:xfrm>
            <a:off x="5309419" y="3558310"/>
            <a:ext cx="904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-50%</a:t>
            </a:r>
          </a:p>
        </p:txBody>
      </p:sp>
      <p:cxnSp>
        <p:nvCxnSpPr>
          <p:cNvPr id="46" name="Rechte verbindingslijn met pijl 45"/>
          <p:cNvCxnSpPr/>
          <p:nvPr/>
        </p:nvCxnSpPr>
        <p:spPr>
          <a:xfrm>
            <a:off x="2679837" y="3796693"/>
            <a:ext cx="2417696" cy="44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7" name="Rechthoek 46"/>
          <p:cNvSpPr/>
          <p:nvPr/>
        </p:nvSpPr>
        <p:spPr>
          <a:xfrm>
            <a:off x="3450255" y="3372622"/>
            <a:ext cx="9941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b="1" dirty="0"/>
              <a:t>× </a:t>
            </a:r>
            <a:r>
              <a:rPr lang="nl-NL" sz="2000" b="1" dirty="0" err="1"/>
              <a:t>E</a:t>
            </a:r>
            <a:r>
              <a:rPr lang="nl-NL" sz="2000" b="1" baseline="-25000" dirty="0" err="1"/>
              <a:t>pv</a:t>
            </a:r>
            <a:r>
              <a:rPr lang="nl-NL" sz="2000" b="1" dirty="0"/>
              <a:t> =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8" name="Rechthoek 47"/>
              <p:cNvSpPr/>
              <p:nvPr/>
            </p:nvSpPr>
            <p:spPr>
              <a:xfrm>
                <a:off x="2658281" y="4157957"/>
                <a:ext cx="2339102" cy="612155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r>
                  <a:rPr lang="nl-NL" sz="2400" dirty="0">
                    <a:solidFill>
                      <a:schemeClr val="tx1"/>
                    </a:solidFill>
                  </a:rPr>
                  <a:t>E</a:t>
                </a:r>
                <a:r>
                  <a:rPr lang="nl-NL" sz="2400" baseline="-25000" dirty="0" err="1">
                    <a:solidFill>
                      <a:schemeClr val="tx1"/>
                    </a:solidFill>
                  </a:rPr>
                  <a:t>pv</a:t>
                </a:r>
                <a:r>
                  <a:rPr lang="nl-NL" sz="2400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2000">
                            <a:solidFill>
                              <a:schemeClr val="tx1"/>
                            </a:solidFill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nl-NL" sz="2000" b="0" i="0" smtClean="0">
                            <a:solidFill>
                              <a:schemeClr val="tx1"/>
                            </a:solidFill>
                          </a:rPr>
                          <m:t> 5</m:t>
                        </m:r>
                        <m:r>
                          <m:rPr>
                            <m:nor/>
                          </m:rPr>
                          <a:rPr lang="nl-NL" sz="2000" b="0" i="0" smtClean="0">
                            <a:solidFill>
                              <a:schemeClr val="tx1"/>
                            </a:solidFill>
                          </a:rPr>
                          <m:t>0%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2000" b="0" i="0" smtClean="0">
                            <a:solidFill>
                              <a:schemeClr val="tx1"/>
                            </a:solidFill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nl-NL" sz="2000" b="0" i="0" smtClean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nl-NL" sz="2000" b="0" i="0" smtClean="0">
                            <a:solidFill>
                              <a:schemeClr val="tx1"/>
                            </a:solidFill>
                          </a:rPr>
                          <m:t>50</m:t>
                        </m:r>
                        <m:r>
                          <m:rPr>
                            <m:nor/>
                          </m:rPr>
                          <a:rPr lang="nl-NL" sz="2000" b="0" i="0" smtClean="0">
                            <a:solidFill>
                              <a:schemeClr val="tx1"/>
                            </a:solidFill>
                          </a:rPr>
                          <m:t>%</m:t>
                        </m:r>
                      </m:den>
                    </m:f>
                    <m:r>
                      <a:rPr lang="nl-NL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nl-NL" sz="2400" dirty="0">
                    <a:solidFill>
                      <a:schemeClr val="tx1"/>
                    </a:solidFill>
                  </a:rPr>
                  <a:t>= -1</a:t>
                </a:r>
              </a:p>
            </p:txBody>
          </p:sp>
        </mc:Choice>
        <mc:Fallback>
          <p:sp>
            <p:nvSpPr>
              <p:cNvPr id="48" name="Rechthoek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8281" y="4157957"/>
                <a:ext cx="2339102" cy="612155"/>
              </a:xfrm>
              <a:prstGeom prst="rect">
                <a:avLst/>
              </a:prstGeom>
              <a:blipFill>
                <a:blip r:embed="rId3"/>
                <a:stretch>
                  <a:fillRect l="-3627" r="-2850" b="-980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Rechthoek 48"/>
          <p:cNvSpPr/>
          <p:nvPr/>
        </p:nvSpPr>
        <p:spPr>
          <a:xfrm>
            <a:off x="3467327" y="2060399"/>
            <a:ext cx="9941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b="1" dirty="0"/>
              <a:t>× </a:t>
            </a:r>
            <a:r>
              <a:rPr lang="nl-NL" sz="2000" b="1" dirty="0" err="1"/>
              <a:t>E</a:t>
            </a:r>
            <a:r>
              <a:rPr lang="nl-NL" sz="2000" b="1" baseline="-25000" dirty="0" err="1"/>
              <a:t>pv</a:t>
            </a:r>
            <a:r>
              <a:rPr lang="nl-NL" sz="2000" b="1" dirty="0"/>
              <a:t> =</a:t>
            </a:r>
          </a:p>
        </p:txBody>
      </p:sp>
      <p:sp>
        <p:nvSpPr>
          <p:cNvPr id="36" name="Ovaal 35">
            <a:extLst>
              <a:ext uri="{FF2B5EF4-FFF2-40B4-BE49-F238E27FC236}">
                <a16:creationId xmlns:a16="http://schemas.microsoft.com/office/drawing/2014/main" id="{C82FDA89-B4C4-F9C0-5381-EB25C971CC7F}"/>
              </a:ext>
            </a:extLst>
          </p:cNvPr>
          <p:cNvSpPr/>
          <p:nvPr/>
        </p:nvSpPr>
        <p:spPr>
          <a:xfrm>
            <a:off x="2615446" y="5135290"/>
            <a:ext cx="324000" cy="324000"/>
          </a:xfrm>
          <a:prstGeom prst="ellipse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/>
              <a:t>!</a:t>
            </a: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F5844456-E4B4-C392-1746-B326041C5ADB}"/>
              </a:ext>
            </a:extLst>
          </p:cNvPr>
          <p:cNvSpPr txBox="1"/>
          <p:nvPr/>
        </p:nvSpPr>
        <p:spPr>
          <a:xfrm>
            <a:off x="2939446" y="5126985"/>
            <a:ext cx="36009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Dezelfde absolute verandering,</a:t>
            </a:r>
          </a:p>
          <a:p>
            <a:r>
              <a:rPr lang="nl-NL" dirty="0"/>
              <a:t>vanuit een ander vertrekpunt</a:t>
            </a:r>
          </a:p>
          <a:p>
            <a:pPr marL="182563" lvl="1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nl-NL" dirty="0"/>
              <a:t> andere relatieve verandering</a:t>
            </a:r>
          </a:p>
        </p:txBody>
      </p:sp>
      <p:sp>
        <p:nvSpPr>
          <p:cNvPr id="2" name="Ovaal 1">
            <a:extLst>
              <a:ext uri="{FF2B5EF4-FFF2-40B4-BE49-F238E27FC236}">
                <a16:creationId xmlns:a16="http://schemas.microsoft.com/office/drawing/2014/main" id="{C6EC3042-90C8-CB33-39DF-3EFDE77F1A49}"/>
              </a:ext>
            </a:extLst>
          </p:cNvPr>
          <p:cNvSpPr/>
          <p:nvPr/>
        </p:nvSpPr>
        <p:spPr>
          <a:xfrm>
            <a:off x="9108935" y="3658434"/>
            <a:ext cx="191074" cy="1787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" name="Ovaal 2">
            <a:extLst>
              <a:ext uri="{FF2B5EF4-FFF2-40B4-BE49-F238E27FC236}">
                <a16:creationId xmlns:a16="http://schemas.microsoft.com/office/drawing/2014/main" id="{3CDCFE85-D8E9-CA4A-A0CF-53D9A2EB2C24}"/>
              </a:ext>
            </a:extLst>
          </p:cNvPr>
          <p:cNvSpPr/>
          <p:nvPr/>
        </p:nvSpPr>
        <p:spPr>
          <a:xfrm>
            <a:off x="9978073" y="4377308"/>
            <a:ext cx="191074" cy="1787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50" name="Gekromde PIJL-OMLAAG 53">
            <a:extLst>
              <a:ext uri="{FF2B5EF4-FFF2-40B4-BE49-F238E27FC236}">
                <a16:creationId xmlns:a16="http://schemas.microsoft.com/office/drawing/2014/main" id="{12BDEE6F-5146-D68C-5413-5A2537813E76}"/>
              </a:ext>
            </a:extLst>
          </p:cNvPr>
          <p:cNvSpPr/>
          <p:nvPr/>
        </p:nvSpPr>
        <p:spPr>
          <a:xfrm rot="13140615">
            <a:off x="8756655" y="4159864"/>
            <a:ext cx="1272022" cy="509294"/>
          </a:xfrm>
          <a:prstGeom prst="curvedDownArrow">
            <a:avLst>
              <a:gd name="adj1" fmla="val 25000"/>
              <a:gd name="adj2" fmla="val 50000"/>
              <a:gd name="adj3" fmla="val 2332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93769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2" grpId="0"/>
      <p:bldP spid="43" grpId="0"/>
      <p:bldP spid="44" grpId="0"/>
      <p:bldP spid="45" grpId="0"/>
      <p:bldP spid="47" grpId="0"/>
      <p:bldP spid="48" grpId="0" animBg="1"/>
      <p:bldP spid="49" grpId="0"/>
      <p:bldP spid="36" grpId="0" animBg="1"/>
      <p:bldP spid="3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Conclusie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5600" y="1817999"/>
            <a:ext cx="6607349" cy="4351338"/>
          </a:xfrm>
        </p:spPr>
        <p:txBody>
          <a:bodyPr/>
          <a:lstStyle/>
          <a:p>
            <a:r>
              <a:rPr lang="nl-NL" dirty="0"/>
              <a:t>Elk punt op de lijn heeft een andere elasticiteit</a:t>
            </a:r>
          </a:p>
          <a:p>
            <a:r>
              <a:rPr lang="nl-NL" dirty="0"/>
              <a:t>Daarbij maakt de omvang van de verandering niet uit</a:t>
            </a:r>
          </a:p>
          <a:p>
            <a:r>
              <a:rPr lang="nl-NL" dirty="0"/>
              <a:t>Hoe lager op de lijn, hoe kleiner de elasticiteit</a:t>
            </a:r>
          </a:p>
        </p:txBody>
      </p:sp>
      <p:grpSp>
        <p:nvGrpSpPr>
          <p:cNvPr id="6" name="Groep 5"/>
          <p:cNvGrpSpPr/>
          <p:nvPr/>
        </p:nvGrpSpPr>
        <p:grpSpPr>
          <a:xfrm>
            <a:off x="7173150" y="2230297"/>
            <a:ext cx="4663250" cy="4299932"/>
            <a:chOff x="4490700" y="2162696"/>
            <a:chExt cx="4663250" cy="4299932"/>
          </a:xfrm>
        </p:grpSpPr>
        <p:cxnSp>
          <p:nvCxnSpPr>
            <p:cNvPr id="7" name="Rechte verbindingslijn 6"/>
            <p:cNvCxnSpPr/>
            <p:nvPr/>
          </p:nvCxnSpPr>
          <p:spPr>
            <a:xfrm>
              <a:off x="5177169" y="2292198"/>
              <a:ext cx="0" cy="3528392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Rechte verbindingslijn 7"/>
            <p:cNvCxnSpPr/>
            <p:nvPr/>
          </p:nvCxnSpPr>
          <p:spPr>
            <a:xfrm flipH="1">
              <a:off x="5177169" y="5820590"/>
              <a:ext cx="3592016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Rechte verbindingslijn 8"/>
            <p:cNvCxnSpPr/>
            <p:nvPr/>
          </p:nvCxnSpPr>
          <p:spPr>
            <a:xfrm>
              <a:off x="5177169" y="2292198"/>
              <a:ext cx="3592016" cy="0"/>
            </a:xfrm>
            <a:prstGeom prst="line">
              <a:avLst/>
            </a:prstGeom>
            <a:ln w="3175">
              <a:solidFill>
                <a:schemeClr val="tx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/>
            <p:cNvCxnSpPr/>
            <p:nvPr/>
          </p:nvCxnSpPr>
          <p:spPr>
            <a:xfrm>
              <a:off x="5177169" y="3012278"/>
              <a:ext cx="3592016" cy="0"/>
            </a:xfrm>
            <a:prstGeom prst="line">
              <a:avLst/>
            </a:prstGeom>
            <a:ln w="3175">
              <a:solidFill>
                <a:schemeClr val="tx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/>
            <p:cNvCxnSpPr/>
            <p:nvPr/>
          </p:nvCxnSpPr>
          <p:spPr>
            <a:xfrm>
              <a:off x="5177169" y="3732358"/>
              <a:ext cx="3592016" cy="0"/>
            </a:xfrm>
            <a:prstGeom prst="line">
              <a:avLst/>
            </a:prstGeom>
            <a:ln w="3175">
              <a:solidFill>
                <a:schemeClr val="tx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/>
            <p:cNvCxnSpPr/>
            <p:nvPr/>
          </p:nvCxnSpPr>
          <p:spPr>
            <a:xfrm>
              <a:off x="5177169" y="4452438"/>
              <a:ext cx="3592016" cy="0"/>
            </a:xfrm>
            <a:prstGeom prst="line">
              <a:avLst/>
            </a:prstGeom>
            <a:ln w="3175">
              <a:solidFill>
                <a:schemeClr val="tx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/>
            <p:cNvCxnSpPr/>
            <p:nvPr/>
          </p:nvCxnSpPr>
          <p:spPr>
            <a:xfrm>
              <a:off x="5177169" y="5172518"/>
              <a:ext cx="3592016" cy="0"/>
            </a:xfrm>
            <a:prstGeom prst="line">
              <a:avLst/>
            </a:prstGeom>
            <a:ln w="3175">
              <a:solidFill>
                <a:schemeClr val="tx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/>
            <p:cNvCxnSpPr/>
            <p:nvPr/>
          </p:nvCxnSpPr>
          <p:spPr>
            <a:xfrm>
              <a:off x="5897249" y="2292198"/>
              <a:ext cx="0" cy="3528392"/>
            </a:xfrm>
            <a:prstGeom prst="line">
              <a:avLst/>
            </a:prstGeom>
            <a:ln w="3175">
              <a:solidFill>
                <a:schemeClr val="tx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/>
            <p:cNvCxnSpPr/>
            <p:nvPr/>
          </p:nvCxnSpPr>
          <p:spPr>
            <a:xfrm>
              <a:off x="6617329" y="2292198"/>
              <a:ext cx="0" cy="3528392"/>
            </a:xfrm>
            <a:prstGeom prst="line">
              <a:avLst/>
            </a:prstGeom>
            <a:ln w="3175">
              <a:solidFill>
                <a:schemeClr val="tx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/>
            <p:cNvCxnSpPr/>
            <p:nvPr/>
          </p:nvCxnSpPr>
          <p:spPr>
            <a:xfrm>
              <a:off x="7337409" y="2292198"/>
              <a:ext cx="0" cy="3528392"/>
            </a:xfrm>
            <a:prstGeom prst="line">
              <a:avLst/>
            </a:prstGeom>
            <a:ln w="3175">
              <a:solidFill>
                <a:schemeClr val="tx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/>
            <p:cNvCxnSpPr/>
            <p:nvPr/>
          </p:nvCxnSpPr>
          <p:spPr>
            <a:xfrm>
              <a:off x="8057489" y="2292198"/>
              <a:ext cx="0" cy="3528392"/>
            </a:xfrm>
            <a:prstGeom prst="line">
              <a:avLst/>
            </a:prstGeom>
            <a:ln w="3175">
              <a:solidFill>
                <a:schemeClr val="tx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/>
            <p:cNvCxnSpPr/>
            <p:nvPr/>
          </p:nvCxnSpPr>
          <p:spPr>
            <a:xfrm>
              <a:off x="8777569" y="2292198"/>
              <a:ext cx="0" cy="3528392"/>
            </a:xfrm>
            <a:prstGeom prst="line">
              <a:avLst/>
            </a:prstGeom>
            <a:ln w="3175">
              <a:solidFill>
                <a:schemeClr val="tx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kstvak 18"/>
            <p:cNvSpPr txBox="1"/>
            <p:nvPr/>
          </p:nvSpPr>
          <p:spPr>
            <a:xfrm>
              <a:off x="8267370" y="6093296"/>
              <a:ext cx="4700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err="1">
                  <a:solidFill>
                    <a:schemeClr val="bg1"/>
                  </a:solidFill>
                </a:rPr>
                <a:t>Q</a:t>
              </a:r>
              <a:r>
                <a:rPr lang="nl-NL" baseline="-25000" dirty="0" err="1">
                  <a:solidFill>
                    <a:schemeClr val="bg1"/>
                  </a:solidFill>
                </a:rPr>
                <a:t>v</a:t>
              </a:r>
              <a:endParaRPr lang="nl-NL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20" name="Tekstvak 19"/>
            <p:cNvSpPr txBox="1"/>
            <p:nvPr/>
          </p:nvSpPr>
          <p:spPr>
            <a:xfrm rot="16200000">
              <a:off x="4378650" y="2554936"/>
              <a:ext cx="5934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</a:rPr>
                <a:t>prijs</a:t>
              </a:r>
            </a:p>
          </p:txBody>
        </p:sp>
        <p:sp>
          <p:nvSpPr>
            <p:cNvPr id="21" name="Tekstvak 20"/>
            <p:cNvSpPr txBox="1"/>
            <p:nvPr/>
          </p:nvSpPr>
          <p:spPr>
            <a:xfrm>
              <a:off x="4760197" y="4971008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22" name="Tekstvak 21"/>
            <p:cNvSpPr txBox="1"/>
            <p:nvPr/>
          </p:nvSpPr>
          <p:spPr>
            <a:xfrm>
              <a:off x="4760197" y="4250928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</a:rPr>
                <a:t>40</a:t>
              </a:r>
            </a:p>
          </p:txBody>
        </p:sp>
        <p:sp>
          <p:nvSpPr>
            <p:cNvPr id="23" name="Tekstvak 22"/>
            <p:cNvSpPr txBox="1"/>
            <p:nvPr/>
          </p:nvSpPr>
          <p:spPr>
            <a:xfrm>
              <a:off x="4760197" y="3602856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</a:rPr>
                <a:t>60</a:t>
              </a:r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4760197" y="2873484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</a:rPr>
                <a:t>80</a:t>
              </a: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617446" y="2162696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</a:rPr>
                <a:t>100</a:t>
              </a:r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5634667" y="5863570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</a:rPr>
                <a:t>400</a:t>
              </a:r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6368091" y="5863570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</a:rPr>
                <a:t>800</a:t>
              </a: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6993710" y="5863570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</a:rPr>
                <a:t>1200</a:t>
              </a:r>
            </a:p>
          </p:txBody>
        </p:sp>
        <p:sp>
          <p:nvSpPr>
            <p:cNvPr id="29" name="Tekstvak 28"/>
            <p:cNvSpPr txBox="1"/>
            <p:nvPr/>
          </p:nvSpPr>
          <p:spPr>
            <a:xfrm>
              <a:off x="7713790" y="5863570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</a:rPr>
                <a:t>1600</a:t>
              </a:r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8456323" y="5863570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</a:rPr>
                <a:t>2000</a:t>
              </a:r>
            </a:p>
          </p:txBody>
        </p:sp>
        <p:cxnSp>
          <p:nvCxnSpPr>
            <p:cNvPr id="31" name="Rechte verbindingslijn 30"/>
            <p:cNvCxnSpPr/>
            <p:nvPr/>
          </p:nvCxnSpPr>
          <p:spPr>
            <a:xfrm>
              <a:off x="5201343" y="3036318"/>
              <a:ext cx="3576226" cy="2784272"/>
            </a:xfrm>
            <a:prstGeom prst="line">
              <a:avLst/>
            </a:prstGeom>
            <a:ln w="28575">
              <a:solidFill>
                <a:srgbClr val="ED4D0F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2" name="Tekstvak 31"/>
          <p:cNvSpPr txBox="1"/>
          <p:nvPr/>
        </p:nvSpPr>
        <p:spPr>
          <a:xfrm>
            <a:off x="8458814" y="1550331"/>
            <a:ext cx="2188420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sz="2000" dirty="0" err="1"/>
              <a:t>Q</a:t>
            </a:r>
            <a:r>
              <a:rPr lang="nl-NL" sz="2000" baseline="-25000" dirty="0" err="1"/>
              <a:t>v</a:t>
            </a:r>
            <a:r>
              <a:rPr lang="nl-NL" sz="2000" dirty="0"/>
              <a:t> = -25P + 2000</a:t>
            </a:r>
          </a:p>
        </p:txBody>
      </p:sp>
      <p:sp>
        <p:nvSpPr>
          <p:cNvPr id="33" name="Ovaal 32"/>
          <p:cNvSpPr/>
          <p:nvPr/>
        </p:nvSpPr>
        <p:spPr>
          <a:xfrm>
            <a:off x="8674710" y="3706980"/>
            <a:ext cx="191074" cy="178725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34" name="Gekromde PIJL-OMLAAG 53"/>
          <p:cNvSpPr/>
          <p:nvPr/>
        </p:nvSpPr>
        <p:spPr>
          <a:xfrm rot="2336077">
            <a:off x="8473228" y="3372284"/>
            <a:ext cx="508478" cy="193904"/>
          </a:xfrm>
          <a:prstGeom prst="curved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35" name="Ovaal 34"/>
          <p:cNvSpPr/>
          <p:nvPr/>
        </p:nvSpPr>
        <p:spPr>
          <a:xfrm>
            <a:off x="10511486" y="5156196"/>
            <a:ext cx="191074" cy="178725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40" name="Ovaal 39"/>
          <p:cNvSpPr/>
          <p:nvPr/>
        </p:nvSpPr>
        <p:spPr>
          <a:xfrm>
            <a:off x="10070294" y="4809894"/>
            <a:ext cx="191074" cy="178725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43" name="Ovaal 42"/>
          <p:cNvSpPr/>
          <p:nvPr/>
        </p:nvSpPr>
        <p:spPr>
          <a:xfrm>
            <a:off x="8216374" y="3360678"/>
            <a:ext cx="191074" cy="178725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44" name="Ovaal 43"/>
          <p:cNvSpPr/>
          <p:nvPr/>
        </p:nvSpPr>
        <p:spPr>
          <a:xfrm>
            <a:off x="9584526" y="4417872"/>
            <a:ext cx="191074" cy="178725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45" name="Ovaal 44"/>
          <p:cNvSpPr/>
          <p:nvPr/>
        </p:nvSpPr>
        <p:spPr>
          <a:xfrm>
            <a:off x="9134190" y="4071570"/>
            <a:ext cx="191074" cy="178725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46" name="Ovaal 45"/>
          <p:cNvSpPr/>
          <p:nvPr/>
        </p:nvSpPr>
        <p:spPr>
          <a:xfrm>
            <a:off x="10916102" y="5465922"/>
            <a:ext cx="191074" cy="178725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47" name="Gekromde PIJL-OMLAAG 53"/>
          <p:cNvSpPr/>
          <p:nvPr/>
        </p:nvSpPr>
        <p:spPr>
          <a:xfrm rot="2336077">
            <a:off x="8931052" y="3662873"/>
            <a:ext cx="508478" cy="193904"/>
          </a:xfrm>
          <a:prstGeom prst="curved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48" name="Gekromde PIJL-OMLAAG 53"/>
          <p:cNvSpPr/>
          <p:nvPr/>
        </p:nvSpPr>
        <p:spPr>
          <a:xfrm rot="2336077">
            <a:off x="9312995" y="4063046"/>
            <a:ext cx="508478" cy="193904"/>
          </a:xfrm>
          <a:prstGeom prst="curved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49" name="Gekromde PIJL-OMLAAG 53"/>
          <p:cNvSpPr/>
          <p:nvPr/>
        </p:nvSpPr>
        <p:spPr>
          <a:xfrm rot="2336077">
            <a:off x="9806107" y="4437575"/>
            <a:ext cx="508478" cy="193904"/>
          </a:xfrm>
          <a:prstGeom prst="curved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50" name="Gekromde PIJL-OMLAAG 53"/>
          <p:cNvSpPr/>
          <p:nvPr/>
        </p:nvSpPr>
        <p:spPr>
          <a:xfrm rot="2336077">
            <a:off x="10261936" y="4795201"/>
            <a:ext cx="508478" cy="193904"/>
          </a:xfrm>
          <a:prstGeom prst="curved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51" name="Gekromde PIJL-OMLAAG 53"/>
          <p:cNvSpPr/>
          <p:nvPr/>
        </p:nvSpPr>
        <p:spPr>
          <a:xfrm rot="2336077">
            <a:off x="10727519" y="5147396"/>
            <a:ext cx="508478" cy="19390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54" name="Tekstvak 53"/>
          <p:cNvSpPr txBox="1"/>
          <p:nvPr/>
        </p:nvSpPr>
        <p:spPr>
          <a:xfrm>
            <a:off x="7933357" y="3430538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>
                <a:solidFill>
                  <a:srgbClr val="7D9648"/>
                </a:solidFill>
              </a:rPr>
              <a:t>-7</a:t>
            </a:r>
          </a:p>
        </p:txBody>
      </p:sp>
      <p:sp>
        <p:nvSpPr>
          <p:cNvPr id="55" name="Tekstvak 54"/>
          <p:cNvSpPr txBox="1"/>
          <p:nvPr/>
        </p:nvSpPr>
        <p:spPr>
          <a:xfrm>
            <a:off x="8406841" y="3755053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>
                <a:solidFill>
                  <a:srgbClr val="F79646"/>
                </a:solidFill>
              </a:rPr>
              <a:t>-3</a:t>
            </a:r>
          </a:p>
        </p:txBody>
      </p:sp>
      <p:sp>
        <p:nvSpPr>
          <p:cNvPr id="56" name="Tekstvak 55"/>
          <p:cNvSpPr txBox="1"/>
          <p:nvPr/>
        </p:nvSpPr>
        <p:spPr>
          <a:xfrm>
            <a:off x="8674710" y="4140316"/>
            <a:ext cx="5389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>
                <a:solidFill>
                  <a:srgbClr val="4BACC6"/>
                </a:solidFill>
              </a:rPr>
              <a:t>-1,7</a:t>
            </a:r>
          </a:p>
        </p:txBody>
      </p:sp>
      <p:sp>
        <p:nvSpPr>
          <p:cNvPr id="57" name="Tekstvak 56"/>
          <p:cNvSpPr txBox="1"/>
          <p:nvPr/>
        </p:nvSpPr>
        <p:spPr>
          <a:xfrm>
            <a:off x="9319424" y="4495532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>
                <a:solidFill>
                  <a:srgbClr val="504776"/>
                </a:solidFill>
              </a:rPr>
              <a:t>-1</a:t>
            </a:r>
          </a:p>
        </p:txBody>
      </p:sp>
      <p:sp>
        <p:nvSpPr>
          <p:cNvPr id="58" name="Tekstvak 57"/>
          <p:cNvSpPr txBox="1"/>
          <p:nvPr/>
        </p:nvSpPr>
        <p:spPr>
          <a:xfrm>
            <a:off x="9629980" y="4873980"/>
            <a:ext cx="5389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>
                <a:solidFill>
                  <a:srgbClr val="8C3836"/>
                </a:solidFill>
              </a:rPr>
              <a:t>-0,6</a:t>
            </a:r>
          </a:p>
        </p:txBody>
      </p:sp>
      <p:sp>
        <p:nvSpPr>
          <p:cNvPr id="59" name="Tekstvak 58"/>
          <p:cNvSpPr txBox="1"/>
          <p:nvPr/>
        </p:nvSpPr>
        <p:spPr>
          <a:xfrm>
            <a:off x="10082621" y="5227650"/>
            <a:ext cx="5389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>
                <a:solidFill>
                  <a:schemeClr val="bg1">
                    <a:lumMod val="95000"/>
                  </a:schemeClr>
                </a:solidFill>
              </a:rPr>
              <a:t>-0,3</a:t>
            </a:r>
          </a:p>
        </p:txBody>
      </p:sp>
    </p:spTree>
    <p:extLst>
      <p:ext uri="{BB962C8B-B14F-4D97-AF65-F5344CB8AC3E}">
        <p14:creationId xmlns:p14="http://schemas.microsoft.com/office/powerpoint/2010/main" val="542301988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25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75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75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5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75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25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825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95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1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225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275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375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5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55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 animBg="1"/>
      <p:bldP spid="40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4" grpId="0"/>
      <p:bldP spid="55" grpId="0"/>
      <p:bldP spid="56" grpId="0"/>
      <p:bldP spid="57" grpId="0"/>
      <p:bldP spid="58" grpId="0"/>
      <p:bldP spid="5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9DE702-6F7B-43D6-BDB7-EA4199480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Pas op voor verkeerde meting</a:t>
            </a:r>
            <a:br>
              <a:rPr lang="nl-NL" dirty="0"/>
            </a:br>
            <a:r>
              <a:rPr lang="nl-NL" sz="2000" dirty="0">
                <a:solidFill>
                  <a:schemeClr val="bg1">
                    <a:lumMod val="50000"/>
                  </a:schemeClr>
                </a:solidFill>
              </a:rPr>
              <a:t>verband puur: </a:t>
            </a:r>
            <a:r>
              <a:rPr lang="nl-NL" sz="2000" i="1" dirty="0" err="1">
                <a:solidFill>
                  <a:schemeClr val="bg1">
                    <a:lumMod val="50000"/>
                  </a:schemeClr>
                </a:solidFill>
              </a:rPr>
              <a:t>ceteris</a:t>
            </a:r>
            <a:r>
              <a:rPr lang="nl-NL" sz="2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NL" sz="2000" i="1" dirty="0" err="1">
                <a:solidFill>
                  <a:schemeClr val="bg1">
                    <a:lumMod val="50000"/>
                  </a:schemeClr>
                </a:solidFill>
              </a:rPr>
              <a:t>paribus</a:t>
            </a:r>
            <a:endParaRPr lang="nl-NL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Afgeronde rechthoek 1">
            <a:extLst>
              <a:ext uri="{FF2B5EF4-FFF2-40B4-BE49-F238E27FC236}">
                <a16:creationId xmlns:a16="http://schemas.microsoft.com/office/drawing/2014/main" id="{046873E9-5A7A-4A74-A417-5235444091F2}"/>
              </a:ext>
            </a:extLst>
          </p:cNvPr>
          <p:cNvSpPr/>
          <p:nvPr/>
        </p:nvSpPr>
        <p:spPr>
          <a:xfrm>
            <a:off x="6096000" y="3769947"/>
            <a:ext cx="1388537" cy="646986"/>
          </a:xfrm>
          <a:prstGeom prst="roundRect">
            <a:avLst/>
          </a:prstGeom>
          <a:gradFill rotWithShape="1">
            <a:gsLst>
              <a:gs pos="0">
                <a:srgbClr val="8064A2">
                  <a:tint val="50000"/>
                  <a:satMod val="300000"/>
                </a:srgbClr>
              </a:gs>
              <a:gs pos="35000">
                <a:srgbClr val="8064A2">
                  <a:tint val="37000"/>
                  <a:satMod val="300000"/>
                </a:srgbClr>
              </a:gs>
              <a:gs pos="100000">
                <a:srgbClr val="8064A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rtlCol="0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Vraag naar benzine</a:t>
            </a:r>
          </a:p>
        </p:txBody>
      </p:sp>
      <p:sp>
        <p:nvSpPr>
          <p:cNvPr id="4" name="Afgeronde rechthoek 2">
            <a:extLst>
              <a:ext uri="{FF2B5EF4-FFF2-40B4-BE49-F238E27FC236}">
                <a16:creationId xmlns:a16="http://schemas.microsoft.com/office/drawing/2014/main" id="{EA4284AD-A651-4227-91A1-ADE5EB7C03B6}"/>
              </a:ext>
            </a:extLst>
          </p:cNvPr>
          <p:cNvSpPr/>
          <p:nvPr/>
        </p:nvSpPr>
        <p:spPr>
          <a:xfrm>
            <a:off x="1637205" y="3769947"/>
            <a:ext cx="1388537" cy="646986"/>
          </a:xfrm>
          <a:prstGeom prst="round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rtlCol="0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Prijs van benzine</a:t>
            </a:r>
          </a:p>
        </p:txBody>
      </p:sp>
      <p:cxnSp>
        <p:nvCxnSpPr>
          <p:cNvPr id="5" name="Rechte verbindingslijn met pijl 4">
            <a:extLst>
              <a:ext uri="{FF2B5EF4-FFF2-40B4-BE49-F238E27FC236}">
                <a16:creationId xmlns:a16="http://schemas.microsoft.com/office/drawing/2014/main" id="{7C2CACF0-0468-443F-AC8E-D87D01838EF8}"/>
              </a:ext>
            </a:extLst>
          </p:cNvPr>
          <p:cNvCxnSpPr>
            <a:stCxn id="4" idx="3"/>
          </p:cNvCxnSpPr>
          <p:nvPr/>
        </p:nvCxnSpPr>
        <p:spPr>
          <a:xfrm>
            <a:off x="3025742" y="4093440"/>
            <a:ext cx="2813940" cy="610"/>
          </a:xfrm>
          <a:prstGeom prst="straightConnector1">
            <a:avLst/>
          </a:prstGeom>
          <a:noFill/>
          <a:ln w="38100" cap="flat" cmpd="sng" algn="ctr">
            <a:solidFill>
              <a:srgbClr val="C0504D"/>
            </a:solidFill>
            <a:prstDash val="solid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6" name="Tekstvak 5">
            <a:extLst>
              <a:ext uri="{FF2B5EF4-FFF2-40B4-BE49-F238E27FC236}">
                <a16:creationId xmlns:a16="http://schemas.microsoft.com/office/drawing/2014/main" id="{17BF8628-97E2-47A2-B9B8-F864DF170F4B}"/>
              </a:ext>
            </a:extLst>
          </p:cNvPr>
          <p:cNvSpPr txBox="1"/>
          <p:nvPr/>
        </p:nvSpPr>
        <p:spPr>
          <a:xfrm>
            <a:off x="3082615" y="4057979"/>
            <a:ext cx="25576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>
                <a:solidFill>
                  <a:prstClr val="black"/>
                </a:solidFill>
                <a:latin typeface="Calibri"/>
              </a:rPr>
              <a:t>Prijselasticiteit van de vraag</a:t>
            </a:r>
          </a:p>
        </p:txBody>
      </p:sp>
      <p:grpSp>
        <p:nvGrpSpPr>
          <p:cNvPr id="22" name="Groep 21">
            <a:extLst>
              <a:ext uri="{FF2B5EF4-FFF2-40B4-BE49-F238E27FC236}">
                <a16:creationId xmlns:a16="http://schemas.microsoft.com/office/drawing/2014/main" id="{A7175C59-2697-4A0A-A42B-B34897B5B660}"/>
              </a:ext>
            </a:extLst>
          </p:cNvPr>
          <p:cNvGrpSpPr/>
          <p:nvPr/>
        </p:nvGrpSpPr>
        <p:grpSpPr>
          <a:xfrm>
            <a:off x="5379233" y="1753723"/>
            <a:ext cx="1388537" cy="1728192"/>
            <a:chOff x="5379233" y="1753723"/>
            <a:chExt cx="1388537" cy="1728192"/>
          </a:xfrm>
        </p:grpSpPr>
        <p:sp>
          <p:nvSpPr>
            <p:cNvPr id="7" name="Afgeronde rechthoek 6">
              <a:extLst>
                <a:ext uri="{FF2B5EF4-FFF2-40B4-BE49-F238E27FC236}">
                  <a16:creationId xmlns:a16="http://schemas.microsoft.com/office/drawing/2014/main" id="{6AA29871-7FDF-4532-B3CB-E6524A91649E}"/>
                </a:ext>
              </a:extLst>
            </p:cNvPr>
            <p:cNvSpPr/>
            <p:nvPr/>
          </p:nvSpPr>
          <p:spPr>
            <a:xfrm>
              <a:off x="5379233" y="1753723"/>
              <a:ext cx="1388537" cy="578882"/>
            </a:xfrm>
            <a:prstGeom prst="roundRect">
              <a:avLst/>
            </a:prstGeom>
            <a:gradFill rotWithShape="1">
              <a:gsLst>
                <a:gs pos="0">
                  <a:srgbClr val="4BACC6">
                    <a:tint val="50000"/>
                    <a:satMod val="300000"/>
                  </a:srgbClr>
                </a:gs>
                <a:gs pos="35000">
                  <a:srgbClr val="4BACC6">
                    <a:tint val="37000"/>
                    <a:satMod val="300000"/>
                  </a:srgbClr>
                </a:gs>
                <a:gs pos="100000">
                  <a:srgbClr val="4BACC6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BACC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anose="020B0604020202020204" pitchFamily="34" charset="0"/>
                </a:rPr>
                <a:t>Inkomen consument</a:t>
              </a:r>
            </a:p>
          </p:txBody>
        </p:sp>
        <p:cxnSp>
          <p:nvCxnSpPr>
            <p:cNvPr id="11" name="Rechte verbindingslijn met pijl 10">
              <a:extLst>
                <a:ext uri="{FF2B5EF4-FFF2-40B4-BE49-F238E27FC236}">
                  <a16:creationId xmlns:a16="http://schemas.microsoft.com/office/drawing/2014/main" id="{1D064895-8599-440C-89E3-7681CB9CAE46}"/>
                </a:ext>
              </a:extLst>
            </p:cNvPr>
            <p:cNvCxnSpPr>
              <a:stCxn id="7" idx="2"/>
            </p:cNvCxnSpPr>
            <p:nvPr/>
          </p:nvCxnSpPr>
          <p:spPr>
            <a:xfrm>
              <a:off x="6073502" y="2332605"/>
              <a:ext cx="328836" cy="1149310"/>
            </a:xfrm>
            <a:prstGeom prst="straightConnector1">
              <a:avLst/>
            </a:prstGeom>
            <a:noFill/>
            <a:ln w="190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</p:grpSp>
      <p:grpSp>
        <p:nvGrpSpPr>
          <p:cNvPr id="23" name="Groep 22">
            <a:extLst>
              <a:ext uri="{FF2B5EF4-FFF2-40B4-BE49-F238E27FC236}">
                <a16:creationId xmlns:a16="http://schemas.microsoft.com/office/drawing/2014/main" id="{48345692-4C34-4E43-8115-17BB88E54771}"/>
              </a:ext>
            </a:extLst>
          </p:cNvPr>
          <p:cNvGrpSpPr/>
          <p:nvPr/>
        </p:nvGrpSpPr>
        <p:grpSpPr>
          <a:xfrm>
            <a:off x="7626474" y="2617819"/>
            <a:ext cx="1967378" cy="936104"/>
            <a:chOff x="7626474" y="2617819"/>
            <a:chExt cx="1967378" cy="936104"/>
          </a:xfrm>
        </p:grpSpPr>
        <p:sp>
          <p:nvSpPr>
            <p:cNvPr id="8" name="Afgeronde rechthoek 7">
              <a:extLst>
                <a:ext uri="{FF2B5EF4-FFF2-40B4-BE49-F238E27FC236}">
                  <a16:creationId xmlns:a16="http://schemas.microsoft.com/office/drawing/2014/main" id="{4FAB9FBB-AD65-43F5-8BE0-0AD5C3CA8F66}"/>
                </a:ext>
              </a:extLst>
            </p:cNvPr>
            <p:cNvSpPr/>
            <p:nvPr/>
          </p:nvSpPr>
          <p:spPr>
            <a:xfrm>
              <a:off x="8205315" y="2617819"/>
              <a:ext cx="1388537" cy="578882"/>
            </a:xfrm>
            <a:prstGeom prst="roundRect">
              <a:avLst/>
            </a:prstGeom>
            <a:gradFill rotWithShape="1">
              <a:gsLst>
                <a:gs pos="0">
                  <a:srgbClr val="4BACC6">
                    <a:tint val="50000"/>
                    <a:satMod val="300000"/>
                  </a:srgbClr>
                </a:gs>
                <a:gs pos="35000">
                  <a:srgbClr val="4BACC6">
                    <a:tint val="37000"/>
                    <a:satMod val="300000"/>
                  </a:srgbClr>
                </a:gs>
                <a:gs pos="100000">
                  <a:srgbClr val="4BACC6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BACC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anose="020B0604020202020204" pitchFamily="34" charset="0"/>
                </a:rPr>
                <a:t>Aantal consumenten</a:t>
              </a:r>
            </a:p>
          </p:txBody>
        </p:sp>
        <p:cxnSp>
          <p:nvCxnSpPr>
            <p:cNvPr id="12" name="Rechte verbindingslijn met pijl 11">
              <a:extLst>
                <a:ext uri="{FF2B5EF4-FFF2-40B4-BE49-F238E27FC236}">
                  <a16:creationId xmlns:a16="http://schemas.microsoft.com/office/drawing/2014/main" id="{CE7BBA89-B006-464F-901E-BD4EBA066645}"/>
                </a:ext>
              </a:extLst>
            </p:cNvPr>
            <p:cNvCxnSpPr>
              <a:stCxn id="8" idx="1"/>
            </p:cNvCxnSpPr>
            <p:nvPr/>
          </p:nvCxnSpPr>
          <p:spPr>
            <a:xfrm flipH="1">
              <a:off x="7626474" y="2907260"/>
              <a:ext cx="578841" cy="646663"/>
            </a:xfrm>
            <a:prstGeom prst="straightConnector1">
              <a:avLst/>
            </a:prstGeom>
            <a:noFill/>
            <a:ln w="190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</p:grpSp>
      <p:grpSp>
        <p:nvGrpSpPr>
          <p:cNvPr id="24" name="Groep 23">
            <a:extLst>
              <a:ext uri="{FF2B5EF4-FFF2-40B4-BE49-F238E27FC236}">
                <a16:creationId xmlns:a16="http://schemas.microsoft.com/office/drawing/2014/main" id="{C2318D43-5F0F-4A5E-B491-837A18716669}"/>
              </a:ext>
            </a:extLst>
          </p:cNvPr>
          <p:cNvGrpSpPr/>
          <p:nvPr/>
        </p:nvGrpSpPr>
        <p:grpSpPr>
          <a:xfrm>
            <a:off x="7698482" y="4706051"/>
            <a:ext cx="1895369" cy="866914"/>
            <a:chOff x="7698482" y="4706051"/>
            <a:chExt cx="1895369" cy="866914"/>
          </a:xfrm>
        </p:grpSpPr>
        <p:sp>
          <p:nvSpPr>
            <p:cNvPr id="10" name="Afgeronde rechthoek 9">
              <a:extLst>
                <a:ext uri="{FF2B5EF4-FFF2-40B4-BE49-F238E27FC236}">
                  <a16:creationId xmlns:a16="http://schemas.microsoft.com/office/drawing/2014/main" id="{33013E95-A8A8-46DC-AC05-FF699B641689}"/>
                </a:ext>
              </a:extLst>
            </p:cNvPr>
            <p:cNvSpPr/>
            <p:nvPr/>
          </p:nvSpPr>
          <p:spPr>
            <a:xfrm>
              <a:off x="8205314" y="4994083"/>
              <a:ext cx="1388537" cy="578882"/>
            </a:xfrm>
            <a:prstGeom prst="roundRect">
              <a:avLst/>
            </a:prstGeom>
            <a:gradFill rotWithShape="1">
              <a:gsLst>
                <a:gs pos="0">
                  <a:srgbClr val="4BACC6">
                    <a:tint val="50000"/>
                    <a:satMod val="300000"/>
                  </a:srgbClr>
                </a:gs>
                <a:gs pos="35000">
                  <a:srgbClr val="4BACC6">
                    <a:tint val="37000"/>
                    <a:satMod val="300000"/>
                  </a:srgbClr>
                </a:gs>
                <a:gs pos="100000">
                  <a:srgbClr val="4BACC6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BACC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anose="020B0604020202020204" pitchFamily="34" charset="0"/>
                </a:rPr>
                <a:t>Economische groei</a:t>
              </a:r>
            </a:p>
          </p:txBody>
        </p:sp>
        <p:cxnSp>
          <p:nvCxnSpPr>
            <p:cNvPr id="13" name="Rechte verbindingslijn met pijl 12">
              <a:extLst>
                <a:ext uri="{FF2B5EF4-FFF2-40B4-BE49-F238E27FC236}">
                  <a16:creationId xmlns:a16="http://schemas.microsoft.com/office/drawing/2014/main" id="{2F24018D-BC41-444F-9680-52445C9F9391}"/>
                </a:ext>
              </a:extLst>
            </p:cNvPr>
            <p:cNvCxnSpPr>
              <a:stCxn id="10" idx="1"/>
            </p:cNvCxnSpPr>
            <p:nvPr/>
          </p:nvCxnSpPr>
          <p:spPr>
            <a:xfrm flipH="1" flipV="1">
              <a:off x="7698482" y="4706051"/>
              <a:ext cx="506832" cy="577473"/>
            </a:xfrm>
            <a:prstGeom prst="straightConnector1">
              <a:avLst/>
            </a:prstGeom>
            <a:noFill/>
            <a:ln w="190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</p:grpSp>
      <p:grpSp>
        <p:nvGrpSpPr>
          <p:cNvPr id="25" name="Groep 24">
            <a:extLst>
              <a:ext uri="{FF2B5EF4-FFF2-40B4-BE49-F238E27FC236}">
                <a16:creationId xmlns:a16="http://schemas.microsoft.com/office/drawing/2014/main" id="{79580ADA-8477-4A05-A7E5-45FBF7B1FDB5}"/>
              </a:ext>
            </a:extLst>
          </p:cNvPr>
          <p:cNvGrpSpPr/>
          <p:nvPr/>
        </p:nvGrpSpPr>
        <p:grpSpPr>
          <a:xfrm>
            <a:off x="5148191" y="4706051"/>
            <a:ext cx="1388537" cy="1370970"/>
            <a:chOff x="5148191" y="4706051"/>
            <a:chExt cx="1388537" cy="1370970"/>
          </a:xfrm>
        </p:grpSpPr>
        <p:sp>
          <p:nvSpPr>
            <p:cNvPr id="9" name="Afgeronde rechthoek 8">
              <a:extLst>
                <a:ext uri="{FF2B5EF4-FFF2-40B4-BE49-F238E27FC236}">
                  <a16:creationId xmlns:a16="http://schemas.microsoft.com/office/drawing/2014/main" id="{DF10903B-C7BC-47AC-A5E0-8ECFBDC111DA}"/>
                </a:ext>
              </a:extLst>
            </p:cNvPr>
            <p:cNvSpPr/>
            <p:nvPr/>
          </p:nvSpPr>
          <p:spPr>
            <a:xfrm>
              <a:off x="5148191" y="5498139"/>
              <a:ext cx="1388537" cy="578882"/>
            </a:xfrm>
            <a:prstGeom prst="roundRect">
              <a:avLst/>
            </a:prstGeom>
            <a:gradFill rotWithShape="1">
              <a:gsLst>
                <a:gs pos="0">
                  <a:srgbClr val="4BACC6">
                    <a:tint val="50000"/>
                    <a:satMod val="300000"/>
                  </a:srgbClr>
                </a:gs>
                <a:gs pos="35000">
                  <a:srgbClr val="4BACC6">
                    <a:tint val="37000"/>
                    <a:satMod val="300000"/>
                  </a:srgbClr>
                </a:gs>
                <a:gs pos="100000">
                  <a:srgbClr val="4BACC6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BACC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anose="020B0604020202020204" pitchFamily="34" charset="0"/>
                </a:rPr>
                <a:t>Mobiliteits-behoefte</a:t>
              </a:r>
              <a:endParaRPr kumimoji="0" lang="nl-NL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endParaRPr>
            </a:p>
          </p:txBody>
        </p:sp>
        <p:cxnSp>
          <p:nvCxnSpPr>
            <p:cNvPr id="14" name="Rechte verbindingslijn met pijl 13">
              <a:extLst>
                <a:ext uri="{FF2B5EF4-FFF2-40B4-BE49-F238E27FC236}">
                  <a16:creationId xmlns:a16="http://schemas.microsoft.com/office/drawing/2014/main" id="{CFF86C08-D36A-4B6B-B418-A6BCB084294E}"/>
                </a:ext>
              </a:extLst>
            </p:cNvPr>
            <p:cNvCxnSpPr>
              <a:stCxn id="9" idx="0"/>
            </p:cNvCxnSpPr>
            <p:nvPr/>
          </p:nvCxnSpPr>
          <p:spPr>
            <a:xfrm flipV="1">
              <a:off x="5842460" y="4706051"/>
              <a:ext cx="559878" cy="792088"/>
            </a:xfrm>
            <a:prstGeom prst="straightConnector1">
              <a:avLst/>
            </a:prstGeom>
            <a:noFill/>
            <a:ln w="190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</p:grpSp>
      <p:sp>
        <p:nvSpPr>
          <p:cNvPr id="15" name="Tekstvak 14">
            <a:extLst>
              <a:ext uri="{FF2B5EF4-FFF2-40B4-BE49-F238E27FC236}">
                <a16:creationId xmlns:a16="http://schemas.microsoft.com/office/drawing/2014/main" id="{FF932F77-CEF6-4132-BD3A-5A67CEB02BD9}"/>
              </a:ext>
            </a:extLst>
          </p:cNvPr>
          <p:cNvSpPr txBox="1"/>
          <p:nvPr/>
        </p:nvSpPr>
        <p:spPr>
          <a:xfrm>
            <a:off x="1001738" y="3924163"/>
            <a:ext cx="538930" cy="338554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+5%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2B4B6E56-FD7C-42CC-B24C-BAB428868B8A}"/>
              </a:ext>
            </a:extLst>
          </p:cNvPr>
          <p:cNvSpPr txBox="1"/>
          <p:nvPr/>
        </p:nvSpPr>
        <p:spPr>
          <a:xfrm>
            <a:off x="6132873" y="4407715"/>
            <a:ext cx="5389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>
                <a:solidFill>
                  <a:prstClr val="black"/>
                </a:solidFill>
                <a:latin typeface="Calibri"/>
              </a:rPr>
              <a:t>+3%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59B8CFEA-B3BA-4EF8-BEBA-3C5B1545A751}"/>
              </a:ext>
            </a:extLst>
          </p:cNvPr>
          <p:cNvSpPr txBox="1"/>
          <p:nvPr/>
        </p:nvSpPr>
        <p:spPr>
          <a:xfrm>
            <a:off x="7266434" y="4416933"/>
            <a:ext cx="5405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>
                <a:solidFill>
                  <a:prstClr val="black"/>
                </a:solidFill>
                <a:latin typeface="Calibri"/>
              </a:rPr>
              <a:t>+1%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86537B8C-DDCA-495F-BF7D-5FFFF6A48971}"/>
              </a:ext>
            </a:extLst>
          </p:cNvPr>
          <p:cNvSpPr txBox="1"/>
          <p:nvPr/>
        </p:nvSpPr>
        <p:spPr>
          <a:xfrm>
            <a:off x="7285670" y="3510515"/>
            <a:ext cx="5004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>
                <a:solidFill>
                  <a:prstClr val="black"/>
                </a:solidFill>
                <a:latin typeface="Calibri"/>
              </a:rPr>
              <a:t>-1%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A6A4073F-A476-4683-9A8C-1C391E5C973B}"/>
              </a:ext>
            </a:extLst>
          </p:cNvPr>
          <p:cNvSpPr txBox="1"/>
          <p:nvPr/>
        </p:nvSpPr>
        <p:spPr>
          <a:xfrm>
            <a:off x="6135722" y="3479043"/>
            <a:ext cx="5389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>
                <a:solidFill>
                  <a:prstClr val="black"/>
                </a:solidFill>
                <a:latin typeface="Calibri"/>
              </a:rPr>
              <a:t>+1%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96F838F9-577E-46C3-B16F-48E57C836F9F}"/>
              </a:ext>
            </a:extLst>
          </p:cNvPr>
          <p:cNvSpPr txBox="1"/>
          <p:nvPr/>
        </p:nvSpPr>
        <p:spPr>
          <a:xfrm>
            <a:off x="7536915" y="3924773"/>
            <a:ext cx="538930" cy="338554"/>
          </a:xfrm>
          <a:prstGeom prst="rect">
            <a:avLst/>
          </a:prstGeom>
          <a:gradFill rotWithShape="1">
            <a:gsLst>
              <a:gs pos="0">
                <a:srgbClr val="8064A2">
                  <a:tint val="50000"/>
                  <a:satMod val="300000"/>
                </a:srgbClr>
              </a:gs>
              <a:gs pos="35000">
                <a:srgbClr val="8064A2">
                  <a:tint val="37000"/>
                  <a:satMod val="300000"/>
                </a:srgbClr>
              </a:gs>
              <a:gs pos="100000">
                <a:srgbClr val="8064A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+2%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0A25B101-942F-44EC-B03D-245040852E0F}"/>
              </a:ext>
            </a:extLst>
          </p:cNvPr>
          <p:cNvSpPr txBox="1"/>
          <p:nvPr/>
        </p:nvSpPr>
        <p:spPr>
          <a:xfrm>
            <a:off x="5653640" y="3817597"/>
            <a:ext cx="5004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>
                <a:solidFill>
                  <a:prstClr val="black"/>
                </a:solidFill>
                <a:latin typeface="Calibri"/>
              </a:rPr>
              <a:t>-2%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B19F3C3D-8DA6-4D99-BE44-9F8D0C7B55A1}"/>
              </a:ext>
            </a:extLst>
          </p:cNvPr>
          <p:cNvSpPr txBox="1"/>
          <p:nvPr/>
        </p:nvSpPr>
        <p:spPr>
          <a:xfrm>
            <a:off x="684214" y="2560488"/>
            <a:ext cx="436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In het afgelopen jaar gemeten:</a:t>
            </a:r>
          </a:p>
        </p:txBody>
      </p:sp>
      <p:sp>
        <p:nvSpPr>
          <p:cNvPr id="27" name="Ovaal 26">
            <a:extLst>
              <a:ext uri="{FF2B5EF4-FFF2-40B4-BE49-F238E27FC236}">
                <a16:creationId xmlns:a16="http://schemas.microsoft.com/office/drawing/2014/main" id="{BC2C1B0C-E54D-4295-BBC8-8D1ECA5D4A56}"/>
              </a:ext>
            </a:extLst>
          </p:cNvPr>
          <p:cNvSpPr/>
          <p:nvPr/>
        </p:nvSpPr>
        <p:spPr>
          <a:xfrm>
            <a:off x="4001019" y="3508190"/>
            <a:ext cx="746166" cy="523149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>
                <a:solidFill>
                  <a:schemeClr val="bg1"/>
                </a:solidFill>
              </a:rPr>
              <a:t>+</a:t>
            </a:r>
            <a:r>
              <a:rPr lang="nl-NL" sz="1200" dirty="0"/>
              <a:t> 0,4</a:t>
            </a:r>
          </a:p>
        </p:txBody>
      </p:sp>
      <p:pic>
        <p:nvPicPr>
          <p:cNvPr id="29" name="Graphic 28" descr="Sluiten">
            <a:extLst>
              <a:ext uri="{FF2B5EF4-FFF2-40B4-BE49-F238E27FC236}">
                <a16:creationId xmlns:a16="http://schemas.microsoft.com/office/drawing/2014/main" id="{92A8DCD2-F59B-4655-8EB5-5379C2137C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04226" y="3296453"/>
            <a:ext cx="914400" cy="914400"/>
          </a:xfrm>
          <a:prstGeom prst="rect">
            <a:avLst/>
          </a:prstGeom>
        </p:spPr>
      </p:pic>
      <p:sp>
        <p:nvSpPr>
          <p:cNvPr id="31" name="Ovaal 30">
            <a:extLst>
              <a:ext uri="{FF2B5EF4-FFF2-40B4-BE49-F238E27FC236}">
                <a16:creationId xmlns:a16="http://schemas.microsoft.com/office/drawing/2014/main" id="{94977771-852E-4B26-B381-679359736D23}"/>
              </a:ext>
            </a:extLst>
          </p:cNvPr>
          <p:cNvSpPr/>
          <p:nvPr/>
        </p:nvSpPr>
        <p:spPr>
          <a:xfrm>
            <a:off x="3995177" y="4327656"/>
            <a:ext cx="746166" cy="523149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b="1" dirty="0">
                <a:solidFill>
                  <a:schemeClr val="bg1"/>
                </a:solidFill>
              </a:rPr>
              <a:t>-</a:t>
            </a:r>
            <a:r>
              <a:rPr lang="nl-NL" sz="1200" dirty="0"/>
              <a:t> 0,4</a:t>
            </a:r>
          </a:p>
        </p:txBody>
      </p:sp>
    </p:spTree>
    <p:extLst>
      <p:ext uri="{BB962C8B-B14F-4D97-AF65-F5344CB8AC3E}">
        <p14:creationId xmlns:p14="http://schemas.microsoft.com/office/powerpoint/2010/main" val="2245497466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1" grpId="0"/>
      <p:bldP spid="27" grpId="0" animBg="1"/>
      <p:bldP spid="3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9DE702-6F7B-43D6-BDB7-EA4199480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Pas op voor verkeerde meting</a:t>
            </a:r>
            <a:br>
              <a:rPr lang="nl-NL" dirty="0"/>
            </a:br>
            <a:r>
              <a:rPr lang="nl-NL" sz="2000" dirty="0">
                <a:solidFill>
                  <a:schemeClr val="bg1">
                    <a:lumMod val="50000"/>
                  </a:schemeClr>
                </a:solidFill>
              </a:rPr>
              <a:t>waargenomen samenhang niet altijd oorzakelijk</a:t>
            </a:r>
            <a:endParaRPr lang="nl-NL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Afgeronde rechthoek 1">
            <a:extLst>
              <a:ext uri="{FF2B5EF4-FFF2-40B4-BE49-F238E27FC236}">
                <a16:creationId xmlns:a16="http://schemas.microsoft.com/office/drawing/2014/main" id="{046873E9-5A7A-4A74-A417-5235444091F2}"/>
              </a:ext>
            </a:extLst>
          </p:cNvPr>
          <p:cNvSpPr/>
          <p:nvPr/>
        </p:nvSpPr>
        <p:spPr>
          <a:xfrm>
            <a:off x="5303911" y="2400671"/>
            <a:ext cx="1440000" cy="646986"/>
          </a:xfrm>
          <a:prstGeom prst="roundRect">
            <a:avLst/>
          </a:prstGeom>
          <a:solidFill>
            <a:srgbClr val="7030A0"/>
          </a:soli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rtlCol="0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Vraag naar ijsjes</a:t>
            </a:r>
          </a:p>
        </p:txBody>
      </p:sp>
      <p:sp>
        <p:nvSpPr>
          <p:cNvPr id="4" name="Afgeronde rechthoek 2">
            <a:extLst>
              <a:ext uri="{FF2B5EF4-FFF2-40B4-BE49-F238E27FC236}">
                <a16:creationId xmlns:a16="http://schemas.microsoft.com/office/drawing/2014/main" id="{EA4284AD-A651-4227-91A1-ADE5EB7C03B6}"/>
              </a:ext>
            </a:extLst>
          </p:cNvPr>
          <p:cNvSpPr/>
          <p:nvPr/>
        </p:nvSpPr>
        <p:spPr>
          <a:xfrm>
            <a:off x="983432" y="3933056"/>
            <a:ext cx="1388537" cy="374571"/>
          </a:xfrm>
          <a:prstGeom prst="roundRect">
            <a:avLst/>
          </a:prstGeom>
          <a:solidFill>
            <a:srgbClr val="51A041"/>
          </a:soli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rtlCol="0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Temperatuur</a:t>
            </a:r>
          </a:p>
        </p:txBody>
      </p:sp>
      <p:sp>
        <p:nvSpPr>
          <p:cNvPr id="9" name="Afgeronde rechthoek 8">
            <a:extLst>
              <a:ext uri="{FF2B5EF4-FFF2-40B4-BE49-F238E27FC236}">
                <a16:creationId xmlns:a16="http://schemas.microsoft.com/office/drawing/2014/main" id="{DF10903B-C7BC-47AC-A5E0-8ECFBDC111DA}"/>
              </a:ext>
            </a:extLst>
          </p:cNvPr>
          <p:cNvSpPr/>
          <p:nvPr/>
        </p:nvSpPr>
        <p:spPr>
          <a:xfrm>
            <a:off x="5303911" y="5158973"/>
            <a:ext cx="1440000" cy="646986"/>
          </a:xfrm>
          <a:prstGeom prst="roundRect">
            <a:avLst/>
          </a:prstGeom>
          <a:solidFill>
            <a:srgbClr val="4277A0"/>
          </a:soli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rtlCol="0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Aantal verdrinkingen</a:t>
            </a:r>
          </a:p>
        </p:txBody>
      </p:sp>
      <p:pic>
        <p:nvPicPr>
          <p:cNvPr id="30" name="Graphic 29" descr="Zwemmen met effen opvulling">
            <a:extLst>
              <a:ext uri="{FF2B5EF4-FFF2-40B4-BE49-F238E27FC236}">
                <a16:creationId xmlns:a16="http://schemas.microsoft.com/office/drawing/2014/main" id="{F96E469D-F7BF-DBAB-90FF-5B56A44748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92449" y="5025266"/>
            <a:ext cx="914400" cy="914400"/>
          </a:xfrm>
          <a:prstGeom prst="rect">
            <a:avLst/>
          </a:prstGeom>
        </p:spPr>
      </p:pic>
      <p:pic>
        <p:nvPicPr>
          <p:cNvPr id="33" name="Graphic 32" descr="IJsje met effen opvulling">
            <a:extLst>
              <a:ext uri="{FF2B5EF4-FFF2-40B4-BE49-F238E27FC236}">
                <a16:creationId xmlns:a16="http://schemas.microsoft.com/office/drawing/2014/main" id="{611D1B15-DD98-AC26-048F-105DDB7219B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707767" y="2266964"/>
            <a:ext cx="914400" cy="914400"/>
          </a:xfrm>
          <a:prstGeom prst="rect">
            <a:avLst/>
          </a:prstGeom>
        </p:spPr>
      </p:pic>
      <p:pic>
        <p:nvPicPr>
          <p:cNvPr id="35" name="Graphic 34" descr="Thermometer met effen opvulling">
            <a:extLst>
              <a:ext uri="{FF2B5EF4-FFF2-40B4-BE49-F238E27FC236}">
                <a16:creationId xmlns:a16="http://schemas.microsoft.com/office/drawing/2014/main" id="{BEC1636E-A2D4-DDAC-FD4D-93DB63CE82E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19081" y="3640120"/>
            <a:ext cx="914400" cy="914400"/>
          </a:xfrm>
          <a:prstGeom prst="rect">
            <a:avLst/>
          </a:prstGeom>
        </p:spPr>
      </p:pic>
      <p:cxnSp>
        <p:nvCxnSpPr>
          <p:cNvPr id="5" name="Rechte verbindingslijn met pijl 4">
            <a:extLst>
              <a:ext uri="{FF2B5EF4-FFF2-40B4-BE49-F238E27FC236}">
                <a16:creationId xmlns:a16="http://schemas.microsoft.com/office/drawing/2014/main" id="{7C2CACF0-0468-443F-AC8E-D87D01838EF8}"/>
              </a:ext>
            </a:extLst>
          </p:cNvPr>
          <p:cNvCxnSpPr>
            <a:cxnSpLocks/>
          </p:cNvCxnSpPr>
          <p:nvPr/>
        </p:nvCxnSpPr>
        <p:spPr>
          <a:xfrm rot="20450629">
            <a:off x="2410514" y="3467896"/>
            <a:ext cx="2813940" cy="610"/>
          </a:xfrm>
          <a:prstGeom prst="straightConnector1">
            <a:avLst/>
          </a:prstGeom>
          <a:noFill/>
          <a:ln w="38100" cap="flat" cmpd="sng" algn="ctr">
            <a:gradFill flip="none" rotWithShape="1">
              <a:gsLst>
                <a:gs pos="0">
                  <a:srgbClr val="51A041"/>
                </a:gs>
                <a:gs pos="100000">
                  <a:srgbClr val="7030A0"/>
                </a:gs>
              </a:gsLst>
              <a:lin ang="0" scaled="1"/>
              <a:tileRect/>
            </a:gradFill>
            <a:prstDash val="solid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36" name="Tekstvak 35">
            <a:extLst>
              <a:ext uri="{FF2B5EF4-FFF2-40B4-BE49-F238E27FC236}">
                <a16:creationId xmlns:a16="http://schemas.microsoft.com/office/drawing/2014/main" id="{DA49A413-2B9B-3E56-9ED2-A98C479B40B5}"/>
              </a:ext>
            </a:extLst>
          </p:cNvPr>
          <p:cNvSpPr txBox="1"/>
          <p:nvPr/>
        </p:nvSpPr>
        <p:spPr>
          <a:xfrm rot="20450629">
            <a:off x="2350994" y="3472536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>
                <a:solidFill>
                  <a:srgbClr val="51A041"/>
                </a:solidFill>
              </a:rPr>
              <a:t>oorzaak</a:t>
            </a:r>
            <a:r>
              <a:rPr lang="nl-NL" dirty="0"/>
              <a:t> 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71F182D1-CB01-F64E-DFE6-7E2AA2A35181}"/>
              </a:ext>
            </a:extLst>
          </p:cNvPr>
          <p:cNvSpPr txBox="1"/>
          <p:nvPr/>
        </p:nvSpPr>
        <p:spPr>
          <a:xfrm rot="20450629">
            <a:off x="4218252" y="2843657"/>
            <a:ext cx="909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>
                <a:solidFill>
                  <a:srgbClr val="7030A0"/>
                </a:solidFill>
              </a:rPr>
              <a:t>gevolg</a:t>
            </a:r>
            <a:r>
              <a:rPr lang="nl-NL" dirty="0"/>
              <a:t> </a:t>
            </a:r>
          </a:p>
        </p:txBody>
      </p:sp>
      <p:cxnSp>
        <p:nvCxnSpPr>
          <p:cNvPr id="38" name="Rechte verbindingslijn met pijl 37">
            <a:extLst>
              <a:ext uri="{FF2B5EF4-FFF2-40B4-BE49-F238E27FC236}">
                <a16:creationId xmlns:a16="http://schemas.microsoft.com/office/drawing/2014/main" id="{4D50A822-4643-84AC-DFE4-BFA5A14BED76}"/>
              </a:ext>
            </a:extLst>
          </p:cNvPr>
          <p:cNvCxnSpPr>
            <a:cxnSpLocks/>
          </p:cNvCxnSpPr>
          <p:nvPr/>
        </p:nvCxnSpPr>
        <p:spPr>
          <a:xfrm rot="1058960">
            <a:off x="2459328" y="4733406"/>
            <a:ext cx="2813940" cy="610"/>
          </a:xfrm>
          <a:prstGeom prst="straightConnector1">
            <a:avLst/>
          </a:prstGeom>
          <a:noFill/>
          <a:ln w="38100" cap="flat" cmpd="sng" algn="ctr">
            <a:gradFill flip="none" rotWithShape="1">
              <a:gsLst>
                <a:gs pos="0">
                  <a:srgbClr val="51A041"/>
                </a:gs>
                <a:gs pos="100000">
                  <a:srgbClr val="4277A0"/>
                </a:gs>
              </a:gsLst>
              <a:lin ang="0" scaled="1"/>
              <a:tileRect/>
            </a:gradFill>
            <a:prstDash val="solid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39" name="Tekstvak 38">
            <a:extLst>
              <a:ext uri="{FF2B5EF4-FFF2-40B4-BE49-F238E27FC236}">
                <a16:creationId xmlns:a16="http://schemas.microsoft.com/office/drawing/2014/main" id="{9B27C9BF-9FAA-E446-6EE0-B936FC0A0525}"/>
              </a:ext>
            </a:extLst>
          </p:cNvPr>
          <p:cNvSpPr txBox="1"/>
          <p:nvPr/>
        </p:nvSpPr>
        <p:spPr>
          <a:xfrm rot="1058960">
            <a:off x="2476929" y="4128249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>
                <a:solidFill>
                  <a:srgbClr val="51A041"/>
                </a:solidFill>
              </a:rPr>
              <a:t>oorzaak</a:t>
            </a:r>
            <a:r>
              <a:rPr lang="nl-NL" dirty="0"/>
              <a:t> 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B58C2B84-FF98-38DF-EDC4-CDB7DD7AD1ED}"/>
              </a:ext>
            </a:extLst>
          </p:cNvPr>
          <p:cNvSpPr txBox="1"/>
          <p:nvPr/>
        </p:nvSpPr>
        <p:spPr>
          <a:xfrm rot="1058960">
            <a:off x="4360098" y="4709305"/>
            <a:ext cx="909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>
                <a:solidFill>
                  <a:srgbClr val="4277A0"/>
                </a:solidFill>
              </a:rPr>
              <a:t>gevolg</a:t>
            </a:r>
            <a:r>
              <a:rPr lang="nl-NL" dirty="0"/>
              <a:t> </a:t>
            </a:r>
          </a:p>
        </p:txBody>
      </p:sp>
      <p:cxnSp>
        <p:nvCxnSpPr>
          <p:cNvPr id="41" name="Rechte verbindingslijn met pijl 40">
            <a:extLst>
              <a:ext uri="{FF2B5EF4-FFF2-40B4-BE49-F238E27FC236}">
                <a16:creationId xmlns:a16="http://schemas.microsoft.com/office/drawing/2014/main" id="{F646FD2F-194A-627C-09E7-3F8EBBB6016F}"/>
              </a:ext>
            </a:extLst>
          </p:cNvPr>
          <p:cNvCxnSpPr>
            <a:cxnSpLocks/>
          </p:cNvCxnSpPr>
          <p:nvPr/>
        </p:nvCxnSpPr>
        <p:spPr>
          <a:xfrm rot="5400000">
            <a:off x="5081011" y="4076541"/>
            <a:ext cx="1896841" cy="610"/>
          </a:xfrm>
          <a:prstGeom prst="straightConnector1">
            <a:avLst/>
          </a:prstGeom>
          <a:noFill/>
          <a:ln w="38100" cap="flat" cmpd="sng" algn="ctr">
            <a:gradFill flip="none" rotWithShape="1">
              <a:gsLst>
                <a:gs pos="0">
                  <a:srgbClr val="7030A0"/>
                </a:gs>
                <a:gs pos="100000">
                  <a:srgbClr val="4277A0"/>
                </a:gs>
              </a:gsLst>
              <a:lin ang="0" scaled="1"/>
              <a:tileRect/>
            </a:gradFill>
            <a:prstDash val="solid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42" name="Tekstvak 41">
            <a:extLst>
              <a:ext uri="{FF2B5EF4-FFF2-40B4-BE49-F238E27FC236}">
                <a16:creationId xmlns:a16="http://schemas.microsoft.com/office/drawing/2014/main" id="{9E4BAF70-6B1C-6912-0042-15E1E2EB08CE}"/>
              </a:ext>
            </a:extLst>
          </p:cNvPr>
          <p:cNvSpPr txBox="1"/>
          <p:nvPr/>
        </p:nvSpPr>
        <p:spPr>
          <a:xfrm rot="5400000">
            <a:off x="5848328" y="3242285"/>
            <a:ext cx="689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>
                <a:solidFill>
                  <a:srgbClr val="7030A0"/>
                </a:solidFill>
              </a:rPr>
              <a:t>oorzaak</a:t>
            </a:r>
            <a:r>
              <a:rPr lang="nl-NL" dirty="0"/>
              <a:t> </a:t>
            </a:r>
          </a:p>
        </p:txBody>
      </p:sp>
      <p:sp>
        <p:nvSpPr>
          <p:cNvPr id="43" name="Tekstvak 42">
            <a:extLst>
              <a:ext uri="{FF2B5EF4-FFF2-40B4-BE49-F238E27FC236}">
                <a16:creationId xmlns:a16="http://schemas.microsoft.com/office/drawing/2014/main" id="{9641F64E-9DE5-310C-BE10-EA81622817E9}"/>
              </a:ext>
            </a:extLst>
          </p:cNvPr>
          <p:cNvSpPr txBox="1"/>
          <p:nvPr/>
        </p:nvSpPr>
        <p:spPr>
          <a:xfrm rot="5400000">
            <a:off x="5886691" y="4230415"/>
            <a:ext cx="612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>
                <a:solidFill>
                  <a:srgbClr val="4277A0"/>
                </a:solidFill>
              </a:rPr>
              <a:t>gevolg</a:t>
            </a:r>
            <a:r>
              <a:rPr lang="nl-NL" dirty="0"/>
              <a:t> </a:t>
            </a:r>
          </a:p>
        </p:txBody>
      </p:sp>
      <p:pic>
        <p:nvPicPr>
          <p:cNvPr id="29" name="Graphic 28" descr="Sluiten">
            <a:extLst>
              <a:ext uri="{FF2B5EF4-FFF2-40B4-BE49-F238E27FC236}">
                <a16:creationId xmlns:a16="http://schemas.microsoft.com/office/drawing/2014/main" id="{92A8DCD2-F59B-4655-8EB5-5379C2137CF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605195" y="3456239"/>
            <a:ext cx="914400" cy="914400"/>
          </a:xfrm>
          <a:prstGeom prst="rect">
            <a:avLst/>
          </a:prstGeom>
        </p:spPr>
      </p:pic>
      <p:sp>
        <p:nvSpPr>
          <p:cNvPr id="47" name="Tekstvak 46">
            <a:extLst>
              <a:ext uri="{FF2B5EF4-FFF2-40B4-BE49-F238E27FC236}">
                <a16:creationId xmlns:a16="http://schemas.microsoft.com/office/drawing/2014/main" id="{CF5454A1-F59B-241F-DB4F-C03C0FFFA831}"/>
              </a:ext>
            </a:extLst>
          </p:cNvPr>
          <p:cNvSpPr txBox="1"/>
          <p:nvPr/>
        </p:nvSpPr>
        <p:spPr>
          <a:xfrm>
            <a:off x="1318516" y="3617311"/>
            <a:ext cx="6767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>
                <a:solidFill>
                  <a:srgbClr val="ED4D0F"/>
                </a:solidFill>
              </a:rPr>
              <a:t>stijgt</a:t>
            </a:r>
            <a:endParaRPr lang="nl-NL" b="1" dirty="0">
              <a:solidFill>
                <a:srgbClr val="ED4D0F"/>
              </a:solidFill>
            </a:endParaRPr>
          </a:p>
        </p:txBody>
      </p:sp>
      <p:sp>
        <p:nvSpPr>
          <p:cNvPr id="48" name="Tekstvak 47">
            <a:extLst>
              <a:ext uri="{FF2B5EF4-FFF2-40B4-BE49-F238E27FC236}">
                <a16:creationId xmlns:a16="http://schemas.microsoft.com/office/drawing/2014/main" id="{C462F785-6073-AC9C-6682-C7D14BBF046F}"/>
              </a:ext>
            </a:extLst>
          </p:cNvPr>
          <p:cNvSpPr txBox="1"/>
          <p:nvPr/>
        </p:nvSpPr>
        <p:spPr>
          <a:xfrm>
            <a:off x="5701014" y="2067065"/>
            <a:ext cx="6767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>
                <a:solidFill>
                  <a:srgbClr val="ED4D0F"/>
                </a:solidFill>
              </a:rPr>
              <a:t>stijgt</a:t>
            </a:r>
            <a:endParaRPr lang="nl-NL" b="1" dirty="0">
              <a:solidFill>
                <a:srgbClr val="ED4D0F"/>
              </a:solidFill>
            </a:endParaRPr>
          </a:p>
        </p:txBody>
      </p:sp>
      <p:sp>
        <p:nvSpPr>
          <p:cNvPr id="49" name="Tekstvak 48">
            <a:extLst>
              <a:ext uri="{FF2B5EF4-FFF2-40B4-BE49-F238E27FC236}">
                <a16:creationId xmlns:a16="http://schemas.microsoft.com/office/drawing/2014/main" id="{238C06B4-2A8E-F881-0A66-018B1920A858}"/>
              </a:ext>
            </a:extLst>
          </p:cNvPr>
          <p:cNvSpPr txBox="1"/>
          <p:nvPr/>
        </p:nvSpPr>
        <p:spPr>
          <a:xfrm>
            <a:off x="5701014" y="5770388"/>
            <a:ext cx="6767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>
                <a:solidFill>
                  <a:srgbClr val="ED4D0F"/>
                </a:solidFill>
              </a:rPr>
              <a:t>stijgt</a:t>
            </a:r>
            <a:endParaRPr lang="nl-NL" b="1" dirty="0">
              <a:solidFill>
                <a:srgbClr val="ED4D0F"/>
              </a:solidFill>
            </a:endParaRPr>
          </a:p>
        </p:txBody>
      </p:sp>
      <p:sp>
        <p:nvSpPr>
          <p:cNvPr id="51" name="Tekstvak 50">
            <a:extLst>
              <a:ext uri="{FF2B5EF4-FFF2-40B4-BE49-F238E27FC236}">
                <a16:creationId xmlns:a16="http://schemas.microsoft.com/office/drawing/2014/main" id="{482A6721-C883-2813-E446-1ECDDB44FDEB}"/>
              </a:ext>
            </a:extLst>
          </p:cNvPr>
          <p:cNvSpPr txBox="1"/>
          <p:nvPr/>
        </p:nvSpPr>
        <p:spPr>
          <a:xfrm>
            <a:off x="7803722" y="2805259"/>
            <a:ext cx="424847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/>
              <a:t>Een oorzaak-gevolg relatie noemen we </a:t>
            </a:r>
            <a:br>
              <a:rPr lang="nl-NL" dirty="0"/>
            </a:br>
            <a:r>
              <a:rPr lang="nl-NL" dirty="0"/>
              <a:t>een </a:t>
            </a:r>
            <a:r>
              <a:rPr lang="nl-NL" b="1" i="1" dirty="0"/>
              <a:t>causaal verband</a:t>
            </a:r>
            <a:r>
              <a:rPr lang="nl-NL" dirty="0"/>
              <a:t>.</a:t>
            </a:r>
          </a:p>
        </p:txBody>
      </p:sp>
      <p:sp>
        <p:nvSpPr>
          <p:cNvPr id="53" name="Tekstvak 52">
            <a:extLst>
              <a:ext uri="{FF2B5EF4-FFF2-40B4-BE49-F238E27FC236}">
                <a16:creationId xmlns:a16="http://schemas.microsoft.com/office/drawing/2014/main" id="{1EB91E9B-5956-539D-BCCF-FF4A473BD4DF}"/>
              </a:ext>
            </a:extLst>
          </p:cNvPr>
          <p:cNvSpPr txBox="1"/>
          <p:nvPr/>
        </p:nvSpPr>
        <p:spPr>
          <a:xfrm>
            <a:off x="7803721" y="3717032"/>
            <a:ext cx="424847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/>
              <a:t>Een </a:t>
            </a:r>
            <a:r>
              <a:rPr lang="nl-NL" b="1" i="1" dirty="0"/>
              <a:t>correlatie</a:t>
            </a:r>
            <a:r>
              <a:rPr lang="nl-NL" dirty="0"/>
              <a:t> betekent dat er een verband is tussen twee factoren, maar het hoeft niet te betekenen dat er een oorzaak-gevolg relatie is.</a:t>
            </a:r>
          </a:p>
        </p:txBody>
      </p:sp>
    </p:spTree>
    <p:extLst>
      <p:ext uri="{BB962C8B-B14F-4D97-AF65-F5344CB8AC3E}">
        <p14:creationId xmlns:p14="http://schemas.microsoft.com/office/powerpoint/2010/main" val="83892025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1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9" grpId="0" animBg="1"/>
      <p:bldP spid="36" grpId="0"/>
      <p:bldP spid="37" grpId="0"/>
      <p:bldP spid="39" grpId="0"/>
      <p:bldP spid="40" grpId="0"/>
      <p:bldP spid="42" grpId="0"/>
      <p:bldP spid="43" grpId="0"/>
      <p:bldP spid="47" grpId="0"/>
      <p:bldP spid="48" grpId="0"/>
      <p:bldP spid="49" grpId="0"/>
      <p:bldP spid="51" grpId="0"/>
      <p:bldP spid="5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Prijselasticiteit </a:t>
            </a:r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Een elastische- of een </a:t>
            </a:r>
            <a:r>
              <a:rPr lang="nl-NL" dirty="0" err="1"/>
              <a:t>inelastische</a:t>
            </a:r>
            <a:r>
              <a:rPr lang="nl-NL" dirty="0"/>
              <a:t> vraag</a:t>
            </a:r>
          </a:p>
        </p:txBody>
      </p:sp>
    </p:spTree>
    <p:extLst>
      <p:ext uri="{BB962C8B-B14F-4D97-AF65-F5344CB8AC3E}">
        <p14:creationId xmlns:p14="http://schemas.microsoft.com/office/powerpoint/2010/main" val="1265543039"/>
      </p:ext>
    </p:extLst>
  </p:cSld>
  <p:clrMapOvr>
    <a:masterClrMapping/>
  </p:clrMapOvr>
  <p:transition spd="slow">
    <p:blinds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Elastisch – </a:t>
            </a:r>
            <a:r>
              <a:rPr lang="nl-NL" dirty="0" err="1"/>
              <a:t>Inelastisch</a:t>
            </a:r>
            <a:br>
              <a:rPr lang="nl-NL" dirty="0"/>
            </a:br>
            <a:r>
              <a:rPr lang="nl-NL" sz="2200" dirty="0"/>
              <a:t>Soms reageren mensen sterk op prijsveranderingen, soms nauwelijks.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808579" y="2185700"/>
            <a:ext cx="1297791" cy="461665"/>
          </a:xfrm>
          <a:prstGeom prst="rect">
            <a:avLst/>
          </a:prstGeom>
          <a:solidFill>
            <a:srgbClr val="51A04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400" dirty="0">
                <a:solidFill>
                  <a:schemeClr val="tx1"/>
                </a:solidFill>
              </a:rPr>
              <a:t>%Δ prijs</a:t>
            </a:r>
          </a:p>
        </p:txBody>
      </p:sp>
      <p:sp>
        <p:nvSpPr>
          <p:cNvPr id="5" name="Rechthoek 4"/>
          <p:cNvSpPr/>
          <p:nvPr/>
        </p:nvSpPr>
        <p:spPr>
          <a:xfrm>
            <a:off x="4758266" y="2185700"/>
            <a:ext cx="1502976" cy="461665"/>
          </a:xfrm>
          <a:prstGeom prst="rect">
            <a:avLst/>
          </a:prstGeom>
          <a:solidFill>
            <a:srgbClr val="51A04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400" dirty="0">
                <a:solidFill>
                  <a:schemeClr val="tx1"/>
                </a:solidFill>
              </a:rPr>
              <a:t>%Δ vraag</a:t>
            </a:r>
          </a:p>
        </p:txBody>
      </p:sp>
      <p:cxnSp>
        <p:nvCxnSpPr>
          <p:cNvPr id="6" name="Rechte verbindingslijn met pijl 5"/>
          <p:cNvCxnSpPr>
            <a:stCxn id="4" idx="3"/>
            <a:endCxn id="5" idx="1"/>
          </p:cNvCxnSpPr>
          <p:nvPr/>
        </p:nvCxnSpPr>
        <p:spPr>
          <a:xfrm>
            <a:off x="2106370" y="2416533"/>
            <a:ext cx="2651896" cy="0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hthoek 6"/>
          <p:cNvSpPr/>
          <p:nvPr/>
        </p:nvSpPr>
        <p:spPr>
          <a:xfrm>
            <a:off x="2849734" y="1953118"/>
            <a:ext cx="1157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/>
              <a:t>× </a:t>
            </a:r>
            <a:r>
              <a:rPr lang="nl-NL" sz="2400" b="1" dirty="0" err="1"/>
              <a:t>E</a:t>
            </a:r>
            <a:r>
              <a:rPr lang="nl-NL" sz="2400" b="1" baseline="-25000" dirty="0" err="1"/>
              <a:t>pv</a:t>
            </a:r>
            <a:r>
              <a:rPr lang="nl-NL" sz="2400" b="1" dirty="0"/>
              <a:t> =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969014" y="2917996"/>
            <a:ext cx="1114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+25%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4966198" y="2917996"/>
            <a:ext cx="10246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-40%</a:t>
            </a:r>
          </a:p>
        </p:txBody>
      </p:sp>
      <p:sp>
        <p:nvSpPr>
          <p:cNvPr id="10" name="Ovaal 9"/>
          <p:cNvSpPr/>
          <p:nvPr/>
        </p:nvSpPr>
        <p:spPr>
          <a:xfrm>
            <a:off x="2985659" y="2738620"/>
            <a:ext cx="881973" cy="88197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tx1"/>
                </a:solidFill>
              </a:rPr>
              <a:t>-1,6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684212" y="4140941"/>
            <a:ext cx="9876284" cy="1736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000" dirty="0"/>
              <a:t>Een reactie is </a:t>
            </a:r>
            <a:r>
              <a:rPr lang="nl-NL" sz="2000" b="1" dirty="0"/>
              <a:t>sterk</a:t>
            </a:r>
            <a:r>
              <a:rPr lang="nl-NL" sz="2000" dirty="0"/>
              <a:t> wanneer </a:t>
            </a:r>
            <a:br>
              <a:rPr lang="nl-NL" sz="2000" dirty="0"/>
            </a:br>
            <a:r>
              <a:rPr lang="nl-NL" sz="2000" dirty="0"/>
              <a:t>de vraagverandering relatief groter is dan de prijsverandering</a:t>
            </a:r>
            <a:br>
              <a:rPr lang="nl-NL" sz="2000" dirty="0"/>
            </a:br>
            <a:r>
              <a:rPr lang="nl-NL" sz="2000" dirty="0"/>
              <a:t>(vraag reageert meer dan evenredig)</a:t>
            </a:r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2000" dirty="0"/>
              <a:t>De prijselasticiteit is dan kleiner dan -1.</a:t>
            </a:r>
          </a:p>
        </p:txBody>
      </p:sp>
      <p:sp>
        <p:nvSpPr>
          <p:cNvPr id="12" name="Tijdelijke aanduiding voor inhoud 2"/>
          <p:cNvSpPr txBox="1">
            <a:spLocks/>
          </p:cNvSpPr>
          <p:nvPr/>
        </p:nvSpPr>
        <p:spPr>
          <a:xfrm>
            <a:off x="1991544" y="6021288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sz="2400" dirty="0"/>
              <a:t>We spreken van een </a:t>
            </a:r>
            <a:r>
              <a:rPr lang="nl-NL" sz="2400" b="1" dirty="0">
                <a:solidFill>
                  <a:srgbClr val="ED4D0F"/>
                </a:solidFill>
              </a:rPr>
              <a:t>elastische vraag</a:t>
            </a:r>
            <a:endParaRPr lang="nl-NL" sz="2400" dirty="0">
              <a:solidFill>
                <a:srgbClr val="ED4D0F"/>
              </a:solidFill>
            </a:endParaRPr>
          </a:p>
        </p:txBody>
      </p:sp>
      <p:sp>
        <p:nvSpPr>
          <p:cNvPr id="13" name="Rechthoek 12"/>
          <p:cNvSpPr/>
          <p:nvPr/>
        </p:nvSpPr>
        <p:spPr>
          <a:xfrm>
            <a:off x="2393783" y="2948774"/>
            <a:ext cx="369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/>
              <a:t>×</a:t>
            </a:r>
            <a:endParaRPr lang="nl-NL" sz="2400" dirty="0"/>
          </a:p>
        </p:txBody>
      </p:sp>
      <p:sp>
        <p:nvSpPr>
          <p:cNvPr id="14" name="Rechthoek 13"/>
          <p:cNvSpPr/>
          <p:nvPr/>
        </p:nvSpPr>
        <p:spPr>
          <a:xfrm>
            <a:off x="4184202" y="2948774"/>
            <a:ext cx="369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/>
              <a:t>=</a:t>
            </a:r>
            <a:endParaRPr lang="nl-NL" sz="2400" dirty="0"/>
          </a:p>
        </p:txBody>
      </p:sp>
      <p:pic>
        <p:nvPicPr>
          <p:cNvPr id="15" name="Afbeelding 1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24369" y="2132856"/>
            <a:ext cx="2458991" cy="1819455"/>
          </a:xfrm>
          <a:prstGeom prst="rect">
            <a:avLst/>
          </a:prstGeom>
        </p:spPr>
      </p:pic>
      <p:sp>
        <p:nvSpPr>
          <p:cNvPr id="16" name="Tekstvak 15"/>
          <p:cNvSpPr txBox="1"/>
          <p:nvPr/>
        </p:nvSpPr>
        <p:spPr>
          <a:xfrm>
            <a:off x="8369886" y="3925798"/>
            <a:ext cx="2095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Grote vraagreactie</a:t>
            </a:r>
          </a:p>
        </p:txBody>
      </p:sp>
    </p:spTree>
    <p:extLst>
      <p:ext uri="{BB962C8B-B14F-4D97-AF65-F5344CB8AC3E}">
        <p14:creationId xmlns:p14="http://schemas.microsoft.com/office/powerpoint/2010/main" val="1842880926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  <p:bldP spid="8" grpId="0"/>
      <p:bldP spid="9" grpId="0"/>
      <p:bldP spid="10" grpId="0" animBg="1"/>
      <p:bldP spid="13" grpId="0"/>
      <p:bldP spid="14" grpId="0"/>
      <p:bldP spid="1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Elastisch – </a:t>
            </a:r>
            <a:r>
              <a:rPr lang="nl-NL" dirty="0" err="1"/>
              <a:t>Inelastisch</a:t>
            </a:r>
            <a:br>
              <a:rPr lang="nl-NL" dirty="0"/>
            </a:br>
            <a:r>
              <a:rPr lang="nl-NL" sz="2200" dirty="0"/>
              <a:t>Soms reageren mensen sterk op prijsveranderingen, soms nauwelijks.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808579" y="2185700"/>
            <a:ext cx="1297791" cy="461665"/>
          </a:xfrm>
          <a:prstGeom prst="rect">
            <a:avLst/>
          </a:prstGeom>
          <a:solidFill>
            <a:srgbClr val="51A04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400" dirty="0">
                <a:solidFill>
                  <a:schemeClr val="tx1"/>
                </a:solidFill>
              </a:rPr>
              <a:t>%Δ prijs</a:t>
            </a:r>
          </a:p>
        </p:txBody>
      </p:sp>
      <p:sp>
        <p:nvSpPr>
          <p:cNvPr id="5" name="Rechthoek 4"/>
          <p:cNvSpPr/>
          <p:nvPr/>
        </p:nvSpPr>
        <p:spPr>
          <a:xfrm>
            <a:off x="4758266" y="2185700"/>
            <a:ext cx="1502976" cy="461665"/>
          </a:xfrm>
          <a:prstGeom prst="rect">
            <a:avLst/>
          </a:prstGeom>
          <a:solidFill>
            <a:srgbClr val="51A04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400" dirty="0">
                <a:solidFill>
                  <a:schemeClr val="tx1"/>
                </a:solidFill>
              </a:rPr>
              <a:t>%Δ vraag</a:t>
            </a:r>
          </a:p>
        </p:txBody>
      </p:sp>
      <p:cxnSp>
        <p:nvCxnSpPr>
          <p:cNvPr id="6" name="Rechte verbindingslijn met pijl 5"/>
          <p:cNvCxnSpPr>
            <a:stCxn id="4" idx="3"/>
            <a:endCxn id="5" idx="1"/>
          </p:cNvCxnSpPr>
          <p:nvPr/>
        </p:nvCxnSpPr>
        <p:spPr>
          <a:xfrm>
            <a:off x="2106370" y="2416533"/>
            <a:ext cx="2651896" cy="0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hthoek 6"/>
          <p:cNvSpPr/>
          <p:nvPr/>
        </p:nvSpPr>
        <p:spPr>
          <a:xfrm>
            <a:off x="2849734" y="1953118"/>
            <a:ext cx="1157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/>
              <a:t>× </a:t>
            </a:r>
            <a:r>
              <a:rPr lang="nl-NL" sz="2400" b="1" dirty="0" err="1"/>
              <a:t>E</a:t>
            </a:r>
            <a:r>
              <a:rPr lang="nl-NL" sz="2400" b="1" baseline="-25000" dirty="0" err="1"/>
              <a:t>pv</a:t>
            </a:r>
            <a:r>
              <a:rPr lang="nl-NL" sz="2400" b="1" dirty="0"/>
              <a:t> =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969014" y="2917996"/>
            <a:ext cx="10246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-25%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4966198" y="2917996"/>
            <a:ext cx="12137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+2,5%</a:t>
            </a:r>
          </a:p>
        </p:txBody>
      </p:sp>
      <p:sp>
        <p:nvSpPr>
          <p:cNvPr id="10" name="Ovaal 9"/>
          <p:cNvSpPr/>
          <p:nvPr/>
        </p:nvSpPr>
        <p:spPr>
          <a:xfrm>
            <a:off x="2985659" y="2738620"/>
            <a:ext cx="881973" cy="88197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tx1"/>
                </a:solidFill>
              </a:rPr>
              <a:t>-0,1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684212" y="4140941"/>
            <a:ext cx="9876284" cy="1736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000" dirty="0"/>
              <a:t>Een reactie is zwak wanneer </a:t>
            </a:r>
            <a:br>
              <a:rPr lang="nl-NL" sz="2000" dirty="0"/>
            </a:br>
            <a:r>
              <a:rPr lang="nl-NL" sz="2000" dirty="0"/>
              <a:t>de vraagverandering relatief kleiner is dan de prijsverandering</a:t>
            </a:r>
            <a:br>
              <a:rPr lang="nl-NL" sz="2000" dirty="0"/>
            </a:br>
            <a:r>
              <a:rPr lang="nl-NL" sz="2000" dirty="0"/>
              <a:t>(vraag reageert minder dan evenredig)</a:t>
            </a:r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2000" dirty="0"/>
              <a:t>De prijselasticiteit ligt dan tussen 0 en -1.</a:t>
            </a:r>
          </a:p>
        </p:txBody>
      </p:sp>
      <p:sp>
        <p:nvSpPr>
          <p:cNvPr id="12" name="Tijdelijke aanduiding voor inhoud 2"/>
          <p:cNvSpPr txBox="1">
            <a:spLocks/>
          </p:cNvSpPr>
          <p:nvPr/>
        </p:nvSpPr>
        <p:spPr>
          <a:xfrm>
            <a:off x="1991544" y="6021288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sz="2400" dirty="0"/>
              <a:t>We spreken van een </a:t>
            </a:r>
            <a:r>
              <a:rPr lang="nl-NL" sz="2400" b="1" dirty="0" err="1">
                <a:solidFill>
                  <a:srgbClr val="ED4D0F"/>
                </a:solidFill>
              </a:rPr>
              <a:t>inelastische</a:t>
            </a:r>
            <a:r>
              <a:rPr lang="nl-NL" sz="2400" b="1" dirty="0">
                <a:solidFill>
                  <a:srgbClr val="ED4D0F"/>
                </a:solidFill>
              </a:rPr>
              <a:t> vraag</a:t>
            </a:r>
            <a:endParaRPr lang="nl-NL" sz="2400" dirty="0">
              <a:solidFill>
                <a:srgbClr val="ED4D0F"/>
              </a:solidFill>
            </a:endParaRPr>
          </a:p>
        </p:txBody>
      </p:sp>
      <p:sp>
        <p:nvSpPr>
          <p:cNvPr id="13" name="Rechthoek 12"/>
          <p:cNvSpPr/>
          <p:nvPr/>
        </p:nvSpPr>
        <p:spPr>
          <a:xfrm>
            <a:off x="2393783" y="2948774"/>
            <a:ext cx="369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/>
              <a:t>×</a:t>
            </a:r>
            <a:endParaRPr lang="nl-NL" sz="2400" dirty="0"/>
          </a:p>
        </p:txBody>
      </p:sp>
      <p:sp>
        <p:nvSpPr>
          <p:cNvPr id="14" name="Rechthoek 13"/>
          <p:cNvSpPr/>
          <p:nvPr/>
        </p:nvSpPr>
        <p:spPr>
          <a:xfrm>
            <a:off x="4184202" y="2948774"/>
            <a:ext cx="369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/>
              <a:t>=</a:t>
            </a:r>
            <a:endParaRPr lang="nl-NL" sz="2400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5B61E428-6B5D-75BF-920A-C539DF810F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44272" y="2414783"/>
            <a:ext cx="2408818" cy="1605878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94968FDF-9FC1-2378-07B4-69622FEA6722}"/>
              </a:ext>
            </a:extLst>
          </p:cNvPr>
          <p:cNvSpPr txBox="1"/>
          <p:nvPr/>
        </p:nvSpPr>
        <p:spPr>
          <a:xfrm>
            <a:off x="8509399" y="3926760"/>
            <a:ext cx="2219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Weinig vraagreactie</a:t>
            </a:r>
          </a:p>
        </p:txBody>
      </p:sp>
    </p:spTree>
    <p:extLst>
      <p:ext uri="{BB962C8B-B14F-4D97-AF65-F5344CB8AC3E}">
        <p14:creationId xmlns:p14="http://schemas.microsoft.com/office/powerpoint/2010/main" val="326536194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  <p:bldP spid="8" grpId="0"/>
      <p:bldP spid="9" grpId="0"/>
      <p:bldP spid="10" grpId="0" animBg="1"/>
      <p:bldP spid="13" grpId="0"/>
      <p:bldP spid="14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319E37BA-58AF-E4D4-187C-7B90C81A59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Relatief verband: elasticiteit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5659FF0-E58D-06C9-B92C-B09177C6C964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nl-NL" dirty="0"/>
              <a:t>Prijselasticiteit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ED9A1BD-30AD-2E93-84D7-0B8341854F81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r>
              <a:rPr lang="nl-NL" dirty="0"/>
              <a:t>Prijsverandering en omzet</a:t>
            </a:r>
          </a:p>
        </p:txBody>
      </p:sp>
    </p:spTree>
    <p:extLst>
      <p:ext uri="{BB962C8B-B14F-4D97-AF65-F5344CB8AC3E}">
        <p14:creationId xmlns:p14="http://schemas.microsoft.com/office/powerpoint/2010/main" val="38516549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Elastisch – </a:t>
            </a:r>
            <a:r>
              <a:rPr lang="nl-NL" dirty="0" err="1"/>
              <a:t>Inelastisch</a:t>
            </a:r>
            <a:br>
              <a:rPr lang="nl-NL" dirty="0"/>
            </a:br>
            <a:r>
              <a:rPr lang="nl-NL" sz="2200" dirty="0"/>
              <a:t>Soms reageren mensen sterk op prijsveranderingen, soms nauwelijks.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808579" y="2185700"/>
            <a:ext cx="1297791" cy="461665"/>
          </a:xfrm>
          <a:prstGeom prst="rect">
            <a:avLst/>
          </a:prstGeom>
          <a:solidFill>
            <a:srgbClr val="51A04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400" dirty="0">
                <a:solidFill>
                  <a:schemeClr val="tx1"/>
                </a:solidFill>
              </a:rPr>
              <a:t>%Δ prijs</a:t>
            </a:r>
          </a:p>
        </p:txBody>
      </p:sp>
      <p:sp>
        <p:nvSpPr>
          <p:cNvPr id="5" name="Rechthoek 4"/>
          <p:cNvSpPr/>
          <p:nvPr/>
        </p:nvSpPr>
        <p:spPr>
          <a:xfrm>
            <a:off x="4758266" y="2185700"/>
            <a:ext cx="1502976" cy="461665"/>
          </a:xfrm>
          <a:prstGeom prst="rect">
            <a:avLst/>
          </a:prstGeom>
          <a:solidFill>
            <a:srgbClr val="51A04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400" dirty="0">
                <a:solidFill>
                  <a:schemeClr val="tx1"/>
                </a:solidFill>
              </a:rPr>
              <a:t>%Δ vraag</a:t>
            </a:r>
          </a:p>
        </p:txBody>
      </p:sp>
      <p:cxnSp>
        <p:nvCxnSpPr>
          <p:cNvPr id="6" name="Rechte verbindingslijn met pijl 5"/>
          <p:cNvCxnSpPr>
            <a:stCxn id="4" idx="3"/>
            <a:endCxn id="5" idx="1"/>
          </p:cNvCxnSpPr>
          <p:nvPr/>
        </p:nvCxnSpPr>
        <p:spPr>
          <a:xfrm>
            <a:off x="2106370" y="2416533"/>
            <a:ext cx="2651896" cy="0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hthoek 6"/>
          <p:cNvSpPr/>
          <p:nvPr/>
        </p:nvSpPr>
        <p:spPr>
          <a:xfrm>
            <a:off x="2849734" y="1953118"/>
            <a:ext cx="1157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/>
              <a:t>× </a:t>
            </a:r>
            <a:r>
              <a:rPr lang="nl-NL" sz="2400" b="1" dirty="0" err="1"/>
              <a:t>E</a:t>
            </a:r>
            <a:r>
              <a:rPr lang="nl-NL" sz="2400" b="1" baseline="-25000" dirty="0" err="1"/>
              <a:t>pv</a:t>
            </a:r>
            <a:r>
              <a:rPr lang="nl-NL" sz="2400" b="1" dirty="0"/>
              <a:t> =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970785" y="2905780"/>
            <a:ext cx="1114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+25%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4966198" y="2917996"/>
            <a:ext cx="7040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0%</a:t>
            </a:r>
          </a:p>
        </p:txBody>
      </p:sp>
      <p:sp>
        <p:nvSpPr>
          <p:cNvPr id="10" name="Ovaal 9"/>
          <p:cNvSpPr/>
          <p:nvPr/>
        </p:nvSpPr>
        <p:spPr>
          <a:xfrm>
            <a:off x="2985659" y="2738620"/>
            <a:ext cx="881973" cy="88197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684212" y="4140941"/>
            <a:ext cx="9876284" cy="1736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000" dirty="0"/>
              <a:t>Er is geen verandering van de vraag wanneer de prijs verandert.</a:t>
            </a:r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2000" dirty="0"/>
              <a:t>De prijselasticiteit is dan 0.</a:t>
            </a:r>
          </a:p>
        </p:txBody>
      </p:sp>
      <p:sp>
        <p:nvSpPr>
          <p:cNvPr id="12" name="Tijdelijke aanduiding voor inhoud 2"/>
          <p:cNvSpPr txBox="1">
            <a:spLocks/>
          </p:cNvSpPr>
          <p:nvPr/>
        </p:nvSpPr>
        <p:spPr>
          <a:xfrm>
            <a:off x="1991544" y="6021288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sz="2400" dirty="0"/>
              <a:t>We spreken van een </a:t>
            </a:r>
            <a:r>
              <a:rPr lang="nl-NL" sz="2400" b="1" dirty="0">
                <a:solidFill>
                  <a:srgbClr val="ED4D0F"/>
                </a:solidFill>
              </a:rPr>
              <a:t>volkomen </a:t>
            </a:r>
            <a:r>
              <a:rPr lang="nl-NL" sz="2400" b="1" dirty="0" err="1">
                <a:solidFill>
                  <a:srgbClr val="ED4D0F"/>
                </a:solidFill>
              </a:rPr>
              <a:t>inelastische</a:t>
            </a:r>
            <a:r>
              <a:rPr lang="nl-NL" sz="2400" b="1" dirty="0">
                <a:solidFill>
                  <a:srgbClr val="ED4D0F"/>
                </a:solidFill>
              </a:rPr>
              <a:t> vraag</a:t>
            </a:r>
            <a:endParaRPr lang="nl-NL" sz="2400" dirty="0">
              <a:solidFill>
                <a:srgbClr val="ED4D0F"/>
              </a:solidFill>
            </a:endParaRPr>
          </a:p>
        </p:txBody>
      </p:sp>
      <p:sp>
        <p:nvSpPr>
          <p:cNvPr id="13" name="Rechthoek 12"/>
          <p:cNvSpPr/>
          <p:nvPr/>
        </p:nvSpPr>
        <p:spPr>
          <a:xfrm>
            <a:off x="2393783" y="2948774"/>
            <a:ext cx="369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/>
              <a:t>×</a:t>
            </a:r>
            <a:endParaRPr lang="nl-NL" sz="2400" dirty="0"/>
          </a:p>
        </p:txBody>
      </p:sp>
      <p:sp>
        <p:nvSpPr>
          <p:cNvPr id="14" name="Rechthoek 13"/>
          <p:cNvSpPr/>
          <p:nvPr/>
        </p:nvSpPr>
        <p:spPr>
          <a:xfrm>
            <a:off x="4184202" y="2948774"/>
            <a:ext cx="369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/>
              <a:t>=</a:t>
            </a:r>
            <a:endParaRPr lang="nl-NL" sz="2400" dirty="0"/>
          </a:p>
        </p:txBody>
      </p:sp>
      <p:pic>
        <p:nvPicPr>
          <p:cNvPr id="16" name="Afbeelding 15">
            <a:extLst>
              <a:ext uri="{FF2B5EF4-FFF2-40B4-BE49-F238E27FC236}">
                <a16:creationId xmlns:a16="http://schemas.microsoft.com/office/drawing/2014/main" id="{B80B0298-D906-CB7B-4D60-A7230D39B2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60246" y="1975726"/>
            <a:ext cx="2000250" cy="2000250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3CF822FE-B5F2-3AAA-8620-9590A6274B7A}"/>
              </a:ext>
            </a:extLst>
          </p:cNvPr>
          <p:cNvSpPr txBox="1"/>
          <p:nvPr/>
        </p:nvSpPr>
        <p:spPr>
          <a:xfrm>
            <a:off x="8560246" y="3935326"/>
            <a:ext cx="208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Geen vraagreactie</a:t>
            </a:r>
          </a:p>
        </p:txBody>
      </p:sp>
    </p:spTree>
    <p:extLst>
      <p:ext uri="{BB962C8B-B14F-4D97-AF65-F5344CB8AC3E}">
        <p14:creationId xmlns:p14="http://schemas.microsoft.com/office/powerpoint/2010/main" val="2293779596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  <p:bldP spid="8" grpId="0"/>
      <p:bldP spid="9" grpId="0"/>
      <p:bldP spid="10" grpId="0" animBg="1"/>
      <p:bldP spid="13" grpId="0"/>
      <p:bldP spid="14" grpId="0"/>
      <p:bldP spid="1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Elastisch – </a:t>
            </a:r>
            <a:r>
              <a:rPr lang="nl-NL" dirty="0" err="1"/>
              <a:t>Inelastisch</a:t>
            </a:r>
            <a:endParaRPr lang="nl-NL" dirty="0"/>
          </a:p>
        </p:txBody>
      </p:sp>
      <p:sp>
        <p:nvSpPr>
          <p:cNvPr id="28" name="Tijdelijke aanduiding voor inhoud 2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/>
              <a:t>Als prijs stijgt, gaat vraag omlaag!</a:t>
            </a:r>
          </a:p>
          <a:p>
            <a:pPr marL="0" indent="0">
              <a:buNone/>
            </a:pPr>
            <a:r>
              <a:rPr lang="nl-NL" sz="2000" dirty="0"/>
              <a:t>Er is dus (altijd) een negatief verband, dus negatieve elasticiteit.</a:t>
            </a:r>
          </a:p>
        </p:txBody>
      </p:sp>
      <p:sp>
        <p:nvSpPr>
          <p:cNvPr id="12" name="Rechteraccolade 11"/>
          <p:cNvSpPr/>
          <p:nvPr/>
        </p:nvSpPr>
        <p:spPr>
          <a:xfrm rot="5400000">
            <a:off x="5719390" y="2435543"/>
            <a:ext cx="376229" cy="2803657"/>
          </a:xfrm>
          <a:prstGeom prst="rightBrace">
            <a:avLst>
              <a:gd name="adj1" fmla="val 22154"/>
              <a:gd name="adj2" fmla="val 50000"/>
            </a:avLst>
          </a:prstGeom>
          <a:ln w="28575">
            <a:solidFill>
              <a:srgbClr val="ED4D0F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eraccolade 12"/>
          <p:cNvSpPr/>
          <p:nvPr/>
        </p:nvSpPr>
        <p:spPr>
          <a:xfrm rot="5400000">
            <a:off x="2490446" y="2433005"/>
            <a:ext cx="371004" cy="2813953"/>
          </a:xfrm>
          <a:prstGeom prst="rightBrace">
            <a:avLst>
              <a:gd name="adj1" fmla="val 31806"/>
              <a:gd name="adj2" fmla="val 50000"/>
            </a:avLst>
          </a:prstGeom>
          <a:ln w="28575">
            <a:solidFill>
              <a:srgbClr val="51A04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ekstvak 13"/>
          <p:cNvSpPr txBox="1"/>
          <p:nvPr/>
        </p:nvSpPr>
        <p:spPr>
          <a:xfrm>
            <a:off x="1589987" y="4029032"/>
            <a:ext cx="1980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elastische vraag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4812577" y="4029032"/>
            <a:ext cx="21852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b="1" dirty="0"/>
              <a:t>relatief</a:t>
            </a:r>
            <a:br>
              <a:rPr lang="nl-NL" b="1" dirty="0"/>
            </a:br>
            <a:r>
              <a:rPr lang="nl-NL" b="1" dirty="0" err="1"/>
              <a:t>inelastische</a:t>
            </a:r>
            <a:r>
              <a:rPr lang="nl-NL" b="1" dirty="0"/>
              <a:t> vraag</a:t>
            </a:r>
          </a:p>
        </p:txBody>
      </p:sp>
      <p:sp>
        <p:nvSpPr>
          <p:cNvPr id="16" name="Rechthoek 15"/>
          <p:cNvSpPr/>
          <p:nvPr/>
        </p:nvSpPr>
        <p:spPr>
          <a:xfrm>
            <a:off x="1424867" y="4766536"/>
            <a:ext cx="22686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%Δ vraag &gt; %Δ prijs</a:t>
            </a:r>
          </a:p>
        </p:txBody>
      </p:sp>
      <p:sp>
        <p:nvSpPr>
          <p:cNvPr id="17" name="Rechthoek 16"/>
          <p:cNvSpPr/>
          <p:nvPr/>
        </p:nvSpPr>
        <p:spPr>
          <a:xfrm>
            <a:off x="4668521" y="4766536"/>
            <a:ext cx="22686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%Δ vraag &lt; %Δ prijs</a:t>
            </a:r>
          </a:p>
        </p:txBody>
      </p:sp>
      <p:grpSp>
        <p:nvGrpSpPr>
          <p:cNvPr id="11" name="Groep 10">
            <a:extLst>
              <a:ext uri="{FF2B5EF4-FFF2-40B4-BE49-F238E27FC236}">
                <a16:creationId xmlns:a16="http://schemas.microsoft.com/office/drawing/2014/main" id="{4BFF68A1-952B-3F85-4561-937AE07B62F5}"/>
              </a:ext>
            </a:extLst>
          </p:cNvPr>
          <p:cNvGrpSpPr/>
          <p:nvPr/>
        </p:nvGrpSpPr>
        <p:grpSpPr>
          <a:xfrm>
            <a:off x="864694" y="3358524"/>
            <a:ext cx="7178671" cy="599644"/>
            <a:chOff x="864694" y="3358524"/>
            <a:chExt cx="7178671" cy="599644"/>
          </a:xfrm>
        </p:grpSpPr>
        <p:cxnSp>
          <p:nvCxnSpPr>
            <p:cNvPr id="5" name="Rechte verbindingslijn met pijl 4"/>
            <p:cNvCxnSpPr>
              <a:cxnSpLocks/>
            </p:cNvCxnSpPr>
            <p:nvPr/>
          </p:nvCxnSpPr>
          <p:spPr>
            <a:xfrm>
              <a:off x="914573" y="3430532"/>
              <a:ext cx="7128792" cy="0"/>
            </a:xfrm>
            <a:prstGeom prst="straightConnector1">
              <a:avLst/>
            </a:prstGeom>
            <a:ln w="85725"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Rechte verbindingslijn 6"/>
            <p:cNvCxnSpPr>
              <a:cxnSpLocks/>
            </p:cNvCxnSpPr>
            <p:nvPr/>
          </p:nvCxnSpPr>
          <p:spPr>
            <a:xfrm>
              <a:off x="7539309" y="3358524"/>
              <a:ext cx="0" cy="28803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echte verbindingslijn 7"/>
            <p:cNvCxnSpPr>
              <a:cxnSpLocks/>
            </p:cNvCxnSpPr>
            <p:nvPr/>
          </p:nvCxnSpPr>
          <p:spPr>
            <a:xfrm>
              <a:off x="4298949" y="3358524"/>
              <a:ext cx="0" cy="28803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kstvak 8"/>
            <p:cNvSpPr txBox="1"/>
            <p:nvPr/>
          </p:nvSpPr>
          <p:spPr>
            <a:xfrm>
              <a:off x="7327622" y="3571547"/>
              <a:ext cx="451067" cy="3693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l-NL" b="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0" name="Tekstvak 9"/>
            <p:cNvSpPr txBox="1"/>
            <p:nvPr/>
          </p:nvSpPr>
          <p:spPr>
            <a:xfrm>
              <a:off x="4056056" y="3588836"/>
              <a:ext cx="451067" cy="3693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l-NL" b="1" dirty="0">
                  <a:solidFill>
                    <a:schemeClr val="tx1"/>
                  </a:solidFill>
                </a:rPr>
                <a:t>-1</a:t>
              </a:r>
            </a:p>
          </p:txBody>
        </p:sp>
        <p:sp>
          <p:nvSpPr>
            <p:cNvPr id="18" name="Tekstvak 17"/>
            <p:cNvSpPr txBox="1"/>
            <p:nvPr/>
          </p:nvSpPr>
          <p:spPr>
            <a:xfrm>
              <a:off x="864694" y="3458704"/>
              <a:ext cx="4042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400" dirty="0"/>
                <a:t>∞</a:t>
              </a:r>
              <a:endParaRPr lang="nl-NL" dirty="0"/>
            </a:p>
          </p:txBody>
        </p:sp>
      </p:grpSp>
      <p:sp>
        <p:nvSpPr>
          <p:cNvPr id="19" name="Rechthoek 18"/>
          <p:cNvSpPr/>
          <p:nvPr/>
        </p:nvSpPr>
        <p:spPr>
          <a:xfrm>
            <a:off x="1522331" y="5265362"/>
            <a:ext cx="239039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b="1" dirty="0"/>
              <a:t>sterk</a:t>
            </a:r>
            <a:r>
              <a:rPr lang="nl-NL" dirty="0"/>
              <a:t>e reactie op </a:t>
            </a:r>
          </a:p>
          <a:p>
            <a:pPr algn="ctr"/>
            <a:r>
              <a:rPr lang="nl-NL" dirty="0"/>
              <a:t>prijsverandering</a:t>
            </a:r>
          </a:p>
          <a:p>
            <a:pPr algn="ctr"/>
            <a:endParaRPr lang="nl-NL" dirty="0"/>
          </a:p>
          <a:p>
            <a:pPr algn="ctr"/>
            <a:r>
              <a:rPr lang="nl-NL" dirty="0"/>
              <a:t>(meer dan evenredig)</a:t>
            </a:r>
          </a:p>
        </p:txBody>
      </p:sp>
      <p:sp>
        <p:nvSpPr>
          <p:cNvPr id="20" name="Rechthoek 19"/>
          <p:cNvSpPr/>
          <p:nvPr/>
        </p:nvSpPr>
        <p:spPr>
          <a:xfrm>
            <a:off x="4711892" y="5265362"/>
            <a:ext cx="256993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b="1" dirty="0"/>
              <a:t>zwak</a:t>
            </a:r>
            <a:r>
              <a:rPr lang="nl-NL" dirty="0"/>
              <a:t>ke reactie op </a:t>
            </a:r>
          </a:p>
          <a:p>
            <a:pPr algn="ctr"/>
            <a:r>
              <a:rPr lang="nl-NL" dirty="0"/>
              <a:t>prijsverandering</a:t>
            </a:r>
          </a:p>
          <a:p>
            <a:pPr algn="ctr"/>
            <a:endParaRPr lang="nl-NL" dirty="0"/>
          </a:p>
          <a:p>
            <a:pPr algn="ctr"/>
            <a:r>
              <a:rPr lang="nl-NL" dirty="0"/>
              <a:t>(minder dan evenredig)</a:t>
            </a:r>
          </a:p>
        </p:txBody>
      </p:sp>
      <p:sp>
        <p:nvSpPr>
          <p:cNvPr id="21" name="Rechthoek 20"/>
          <p:cNvSpPr/>
          <p:nvPr/>
        </p:nvSpPr>
        <p:spPr>
          <a:xfrm>
            <a:off x="8057970" y="5265362"/>
            <a:ext cx="18646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b="1" dirty="0"/>
              <a:t>géén</a:t>
            </a:r>
            <a:r>
              <a:rPr lang="nl-NL" dirty="0"/>
              <a:t> reactie op </a:t>
            </a:r>
          </a:p>
          <a:p>
            <a:pPr algn="ctr"/>
            <a:r>
              <a:rPr lang="nl-NL" dirty="0"/>
              <a:t>prijsverandering</a:t>
            </a:r>
          </a:p>
        </p:txBody>
      </p:sp>
      <p:sp>
        <p:nvSpPr>
          <p:cNvPr id="22" name="Rechthoek 21"/>
          <p:cNvSpPr/>
          <p:nvPr/>
        </p:nvSpPr>
        <p:spPr>
          <a:xfrm>
            <a:off x="8042741" y="4766536"/>
            <a:ext cx="17847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/>
              <a:t>%Δ vraag  = 0</a:t>
            </a:r>
          </a:p>
        </p:txBody>
      </p:sp>
      <p:cxnSp>
        <p:nvCxnSpPr>
          <p:cNvPr id="24" name="Rechte verbindingslijn met pijl 23"/>
          <p:cNvCxnSpPr>
            <a:stCxn id="9" idx="2"/>
            <a:endCxn id="26" idx="0"/>
          </p:cNvCxnSpPr>
          <p:nvPr/>
        </p:nvCxnSpPr>
        <p:spPr>
          <a:xfrm>
            <a:off x="7553156" y="3940879"/>
            <a:ext cx="1437121" cy="88153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6" name="Tekstvak 25"/>
          <p:cNvSpPr txBox="1"/>
          <p:nvPr/>
        </p:nvSpPr>
        <p:spPr>
          <a:xfrm>
            <a:off x="7548841" y="4029032"/>
            <a:ext cx="2882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volkomen </a:t>
            </a:r>
            <a:r>
              <a:rPr lang="nl-NL" b="1" dirty="0" err="1"/>
              <a:t>inelastisch</a:t>
            </a:r>
            <a:endParaRPr lang="nl-NL" b="1" dirty="0"/>
          </a:p>
        </p:txBody>
      </p:sp>
      <p:sp>
        <p:nvSpPr>
          <p:cNvPr id="29" name="Rechthoek 28"/>
          <p:cNvSpPr/>
          <p:nvPr/>
        </p:nvSpPr>
        <p:spPr>
          <a:xfrm>
            <a:off x="8105315" y="1985363"/>
            <a:ext cx="1111458" cy="400110"/>
          </a:xfrm>
          <a:prstGeom prst="rect">
            <a:avLst/>
          </a:prstGeom>
          <a:solidFill>
            <a:srgbClr val="51A04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000" dirty="0">
                <a:solidFill>
                  <a:schemeClr val="tx1"/>
                </a:solidFill>
              </a:rPr>
              <a:t>%Δ prijs</a:t>
            </a:r>
          </a:p>
        </p:txBody>
      </p:sp>
      <p:sp>
        <p:nvSpPr>
          <p:cNvPr id="30" name="Rechthoek 29"/>
          <p:cNvSpPr/>
          <p:nvPr/>
        </p:nvSpPr>
        <p:spPr>
          <a:xfrm>
            <a:off x="10416480" y="1985363"/>
            <a:ext cx="1281376" cy="400110"/>
          </a:xfrm>
          <a:prstGeom prst="rect">
            <a:avLst/>
          </a:prstGeom>
          <a:solidFill>
            <a:srgbClr val="51A04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000" dirty="0">
                <a:solidFill>
                  <a:schemeClr val="tx1"/>
                </a:solidFill>
              </a:rPr>
              <a:t>%Δ vraag</a:t>
            </a:r>
          </a:p>
        </p:txBody>
      </p:sp>
      <p:cxnSp>
        <p:nvCxnSpPr>
          <p:cNvPr id="31" name="Rechte verbindingslijn met pijl 30"/>
          <p:cNvCxnSpPr>
            <a:stCxn id="29" idx="3"/>
            <a:endCxn id="30" idx="1"/>
          </p:cNvCxnSpPr>
          <p:nvPr/>
        </p:nvCxnSpPr>
        <p:spPr>
          <a:xfrm>
            <a:off x="9216773" y="2185418"/>
            <a:ext cx="1199707" cy="0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2" name="Rechthoek 31"/>
          <p:cNvSpPr/>
          <p:nvPr/>
        </p:nvSpPr>
        <p:spPr>
          <a:xfrm>
            <a:off x="9293381" y="1796323"/>
            <a:ext cx="9941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b="1" dirty="0"/>
              <a:t>× </a:t>
            </a:r>
            <a:r>
              <a:rPr lang="nl-NL" sz="2000" b="1" dirty="0" err="1"/>
              <a:t>E</a:t>
            </a:r>
            <a:r>
              <a:rPr lang="nl-NL" sz="2000" b="1" baseline="-25000" dirty="0" err="1"/>
              <a:t>pv</a:t>
            </a:r>
            <a:r>
              <a:rPr lang="nl-NL" sz="2000" b="1" dirty="0"/>
              <a:t> =</a:t>
            </a:r>
          </a:p>
        </p:txBody>
      </p:sp>
    </p:spTree>
    <p:extLst>
      <p:ext uri="{BB962C8B-B14F-4D97-AF65-F5344CB8AC3E}">
        <p14:creationId xmlns:p14="http://schemas.microsoft.com/office/powerpoint/2010/main" val="3814589221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2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uiExpand="1" build="p"/>
      <p:bldP spid="12" grpId="0" animBg="1"/>
      <p:bldP spid="13" grpId="0" animBg="1"/>
      <p:bldP spid="14" grpId="0"/>
      <p:bldP spid="15" grpId="0"/>
      <p:bldP spid="16" grpId="0"/>
      <p:bldP spid="17" grpId="0"/>
      <p:bldP spid="19" grpId="0"/>
      <p:bldP spid="20" grpId="0"/>
      <p:bldP spid="21" grpId="0"/>
      <p:bldP spid="22" grpId="0"/>
      <p:bldP spid="2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D5F7DB7-C782-4CAA-A6A4-0389DDD63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Omzet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1C21935F-FEE6-632C-76F6-1E9E114B4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7972648" cy="4351338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Ontvangsten uit de verkopen.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Afhankelijk van:</a:t>
            </a:r>
          </a:p>
          <a:p>
            <a:pPr lvl="1">
              <a:spcBef>
                <a:spcPts val="1800"/>
              </a:spcBef>
            </a:pPr>
            <a:r>
              <a:rPr lang="nl-NL" sz="2400" dirty="0"/>
              <a:t>Prijs</a:t>
            </a:r>
          </a:p>
          <a:p>
            <a:pPr lvl="1">
              <a:spcBef>
                <a:spcPts val="1800"/>
              </a:spcBef>
            </a:pPr>
            <a:endParaRPr lang="nl-NL" sz="2400" dirty="0"/>
          </a:p>
          <a:p>
            <a:pPr lvl="1">
              <a:spcBef>
                <a:spcPts val="1800"/>
              </a:spcBef>
            </a:pPr>
            <a:endParaRPr lang="nl-NL" sz="2400" dirty="0"/>
          </a:p>
          <a:p>
            <a:pPr lvl="1">
              <a:spcBef>
                <a:spcPts val="1800"/>
              </a:spcBef>
            </a:pPr>
            <a:r>
              <a:rPr lang="nl-NL" sz="2400" dirty="0"/>
              <a:t>Afzet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334D5095-C6FE-B783-E343-3F3896C69B4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8789"/>
          <a:stretch/>
        </p:blipFill>
        <p:spPr>
          <a:xfrm>
            <a:off x="9048328" y="2050568"/>
            <a:ext cx="2033414" cy="3886200"/>
          </a:xfrm>
          <a:prstGeom prst="rect">
            <a:avLst/>
          </a:prstGeom>
        </p:spPr>
      </p:pic>
      <p:pic>
        <p:nvPicPr>
          <p:cNvPr id="8" name="Graphic 7" descr="Tag met effen opvulling">
            <a:extLst>
              <a:ext uri="{FF2B5EF4-FFF2-40B4-BE49-F238E27FC236}">
                <a16:creationId xmlns:a16="http://schemas.microsoft.com/office/drawing/2014/main" id="{6988E31C-0AA3-A5A3-E6B6-EB56CB3089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206027">
            <a:off x="1793614" y="3124555"/>
            <a:ext cx="1494158" cy="1494158"/>
          </a:xfrm>
          <a:prstGeom prst="rect">
            <a:avLst/>
          </a:prstGeom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423FDC53-0F3A-EB20-0C0B-3ACD85394C92}"/>
              </a:ext>
            </a:extLst>
          </p:cNvPr>
          <p:cNvSpPr txBox="1"/>
          <p:nvPr/>
        </p:nvSpPr>
        <p:spPr>
          <a:xfrm rot="1337181">
            <a:off x="2265819" y="3686521"/>
            <a:ext cx="784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/>
              <a:t>€ 10</a:t>
            </a:r>
          </a:p>
        </p:txBody>
      </p:sp>
      <p:pic>
        <p:nvPicPr>
          <p:cNvPr id="11" name="Graphic 10" descr="Doos met effen opvulling">
            <a:extLst>
              <a:ext uri="{FF2B5EF4-FFF2-40B4-BE49-F238E27FC236}">
                <a16:creationId xmlns:a16="http://schemas.microsoft.com/office/drawing/2014/main" id="{DA487B73-86CD-BA10-F65C-04B4E0CCC2B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991544" y="4797152"/>
            <a:ext cx="914400" cy="914400"/>
          </a:xfrm>
          <a:prstGeom prst="rect">
            <a:avLst/>
          </a:prstGeom>
        </p:spPr>
      </p:pic>
      <p:pic>
        <p:nvPicPr>
          <p:cNvPr id="12" name="Graphic 11" descr="Doos met effen opvulling">
            <a:extLst>
              <a:ext uri="{FF2B5EF4-FFF2-40B4-BE49-F238E27FC236}">
                <a16:creationId xmlns:a16="http://schemas.microsoft.com/office/drawing/2014/main" id="{8EDD8E3D-2B95-1EC5-63A6-4A7B5FA4224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732322" y="4797152"/>
            <a:ext cx="914400" cy="914400"/>
          </a:xfrm>
          <a:prstGeom prst="rect">
            <a:avLst/>
          </a:prstGeom>
        </p:spPr>
      </p:pic>
      <p:pic>
        <p:nvPicPr>
          <p:cNvPr id="13" name="Graphic 12" descr="Doos met effen opvulling">
            <a:extLst>
              <a:ext uri="{FF2B5EF4-FFF2-40B4-BE49-F238E27FC236}">
                <a16:creationId xmlns:a16="http://schemas.microsoft.com/office/drawing/2014/main" id="{006C55A7-17BF-6BCA-C7ED-336A67CE0A8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473100" y="4797152"/>
            <a:ext cx="914400" cy="914400"/>
          </a:xfrm>
          <a:prstGeom prst="rect">
            <a:avLst/>
          </a:prstGeom>
        </p:spPr>
      </p:pic>
      <p:pic>
        <p:nvPicPr>
          <p:cNvPr id="14" name="Graphic 13" descr="Doos met effen opvulling">
            <a:extLst>
              <a:ext uri="{FF2B5EF4-FFF2-40B4-BE49-F238E27FC236}">
                <a16:creationId xmlns:a16="http://schemas.microsoft.com/office/drawing/2014/main" id="{A63CE1F7-E32A-D46B-8090-63D071E5972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213878" y="4797152"/>
            <a:ext cx="914400" cy="914400"/>
          </a:xfrm>
          <a:prstGeom prst="rect">
            <a:avLst/>
          </a:prstGeom>
        </p:spPr>
      </p:pic>
      <p:pic>
        <p:nvPicPr>
          <p:cNvPr id="15" name="Graphic 14" descr="Doos met effen opvulling">
            <a:extLst>
              <a:ext uri="{FF2B5EF4-FFF2-40B4-BE49-F238E27FC236}">
                <a16:creationId xmlns:a16="http://schemas.microsoft.com/office/drawing/2014/main" id="{264BBC9C-2403-6DDA-794A-2A5EB342B23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954656" y="4781120"/>
            <a:ext cx="914400" cy="914400"/>
          </a:xfrm>
          <a:prstGeom prst="rect">
            <a:avLst/>
          </a:prstGeom>
        </p:spPr>
      </p:pic>
      <p:pic>
        <p:nvPicPr>
          <p:cNvPr id="17" name="Graphic 16" descr="Doos met effen opvulling">
            <a:extLst>
              <a:ext uri="{FF2B5EF4-FFF2-40B4-BE49-F238E27FC236}">
                <a16:creationId xmlns:a16="http://schemas.microsoft.com/office/drawing/2014/main" id="{18EA5409-6B72-89AD-1CD1-3E8E525D1A5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367481" y="5461477"/>
            <a:ext cx="914400" cy="914400"/>
          </a:xfrm>
          <a:prstGeom prst="rect">
            <a:avLst/>
          </a:prstGeom>
        </p:spPr>
      </p:pic>
      <p:pic>
        <p:nvPicPr>
          <p:cNvPr id="18" name="Graphic 17" descr="Doos met effen opvulling">
            <a:extLst>
              <a:ext uri="{FF2B5EF4-FFF2-40B4-BE49-F238E27FC236}">
                <a16:creationId xmlns:a16="http://schemas.microsoft.com/office/drawing/2014/main" id="{3C67204A-BC0D-34D7-DB01-0789347A65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108259" y="5461477"/>
            <a:ext cx="914400" cy="914400"/>
          </a:xfrm>
          <a:prstGeom prst="rect">
            <a:avLst/>
          </a:prstGeom>
        </p:spPr>
      </p:pic>
      <p:pic>
        <p:nvPicPr>
          <p:cNvPr id="19" name="Graphic 18" descr="Doos met effen opvulling">
            <a:extLst>
              <a:ext uri="{FF2B5EF4-FFF2-40B4-BE49-F238E27FC236}">
                <a16:creationId xmlns:a16="http://schemas.microsoft.com/office/drawing/2014/main" id="{EAB0E4EA-0437-C904-4F51-C0FE4001DCD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849037" y="5461477"/>
            <a:ext cx="914400" cy="914400"/>
          </a:xfrm>
          <a:prstGeom prst="rect">
            <a:avLst/>
          </a:prstGeom>
        </p:spPr>
      </p:pic>
      <p:pic>
        <p:nvPicPr>
          <p:cNvPr id="20" name="Graphic 19" descr="Doos met effen opvulling">
            <a:extLst>
              <a:ext uri="{FF2B5EF4-FFF2-40B4-BE49-F238E27FC236}">
                <a16:creationId xmlns:a16="http://schemas.microsoft.com/office/drawing/2014/main" id="{D054ACA2-12BC-C2FC-31CF-A89DBF7149D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589815" y="5461477"/>
            <a:ext cx="914400" cy="914400"/>
          </a:xfrm>
          <a:prstGeom prst="rect">
            <a:avLst/>
          </a:prstGeom>
        </p:spPr>
      </p:pic>
      <p:pic>
        <p:nvPicPr>
          <p:cNvPr id="21" name="Graphic 20" descr="Doos met effen opvulling">
            <a:extLst>
              <a:ext uri="{FF2B5EF4-FFF2-40B4-BE49-F238E27FC236}">
                <a16:creationId xmlns:a16="http://schemas.microsoft.com/office/drawing/2014/main" id="{692C4B87-8F5E-3239-3CD0-7B34E516C66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330593" y="5445445"/>
            <a:ext cx="914400" cy="914400"/>
          </a:xfrm>
          <a:prstGeom prst="rect">
            <a:avLst/>
          </a:prstGeom>
        </p:spPr>
      </p:pic>
      <p:sp>
        <p:nvSpPr>
          <p:cNvPr id="23" name="Tekstvak 22">
            <a:extLst>
              <a:ext uri="{FF2B5EF4-FFF2-40B4-BE49-F238E27FC236}">
                <a16:creationId xmlns:a16="http://schemas.microsoft.com/office/drawing/2014/main" id="{49773A95-41F5-E60D-4056-BB1735F13117}"/>
              </a:ext>
            </a:extLst>
          </p:cNvPr>
          <p:cNvSpPr txBox="1"/>
          <p:nvPr/>
        </p:nvSpPr>
        <p:spPr>
          <a:xfrm rot="1337181">
            <a:off x="2265830" y="3697030"/>
            <a:ext cx="784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>
                <a:solidFill>
                  <a:srgbClr val="C00000"/>
                </a:solidFill>
              </a:rPr>
              <a:t>€ 12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A8558AEC-DDCD-C188-7C70-507381F2CA36}"/>
              </a:ext>
            </a:extLst>
          </p:cNvPr>
          <p:cNvSpPr txBox="1"/>
          <p:nvPr/>
        </p:nvSpPr>
        <p:spPr>
          <a:xfrm>
            <a:off x="3601562" y="3370401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C00000"/>
                </a:solidFill>
              </a:rPr>
              <a:t>Prijs verhogen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2EACB594-2384-9568-2ED5-1A5B62874502}"/>
              </a:ext>
            </a:extLst>
          </p:cNvPr>
          <p:cNvSpPr txBox="1"/>
          <p:nvPr/>
        </p:nvSpPr>
        <p:spPr>
          <a:xfrm>
            <a:off x="3601562" y="4292883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C00000"/>
                </a:solidFill>
              </a:rPr>
              <a:t>Afzet zal afnemen</a:t>
            </a:r>
          </a:p>
        </p:txBody>
      </p:sp>
      <p:cxnSp>
        <p:nvCxnSpPr>
          <p:cNvPr id="27" name="Rechte verbindingslijn met pijl 26">
            <a:extLst>
              <a:ext uri="{FF2B5EF4-FFF2-40B4-BE49-F238E27FC236}">
                <a16:creationId xmlns:a16="http://schemas.microsoft.com/office/drawing/2014/main" id="{236C4201-B5E8-BAAB-1CD1-4849138D66A9}"/>
              </a:ext>
            </a:extLst>
          </p:cNvPr>
          <p:cNvCxnSpPr>
            <a:cxnSpLocks/>
          </p:cNvCxnSpPr>
          <p:nvPr/>
        </p:nvCxnSpPr>
        <p:spPr>
          <a:xfrm>
            <a:off x="4431276" y="3739733"/>
            <a:ext cx="0" cy="59417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hteraccolade 28">
            <a:extLst>
              <a:ext uri="{FF2B5EF4-FFF2-40B4-BE49-F238E27FC236}">
                <a16:creationId xmlns:a16="http://schemas.microsoft.com/office/drawing/2014/main" id="{B72364D7-B7DE-D954-DA65-8A27517015F5}"/>
              </a:ext>
            </a:extLst>
          </p:cNvPr>
          <p:cNvSpPr/>
          <p:nvPr/>
        </p:nvSpPr>
        <p:spPr>
          <a:xfrm>
            <a:off x="5411865" y="3391232"/>
            <a:ext cx="758511" cy="1336088"/>
          </a:xfrm>
          <a:prstGeom prst="rightBrace">
            <a:avLst>
              <a:gd name="adj1" fmla="val 24005"/>
              <a:gd name="adj2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B317D45D-E539-2A3D-946D-8243A35DF376}"/>
              </a:ext>
            </a:extLst>
          </p:cNvPr>
          <p:cNvSpPr txBox="1"/>
          <p:nvPr/>
        </p:nvSpPr>
        <p:spPr>
          <a:xfrm>
            <a:off x="6241580" y="3874610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C00000"/>
                </a:solidFill>
              </a:rPr>
              <a:t>Omzet?</a:t>
            </a:r>
          </a:p>
        </p:txBody>
      </p:sp>
    </p:spTree>
    <p:extLst>
      <p:ext uri="{BB962C8B-B14F-4D97-AF65-F5344CB8AC3E}">
        <p14:creationId xmlns:p14="http://schemas.microsoft.com/office/powerpoint/2010/main" val="4082628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5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1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25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1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5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02" dur="1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07" dur="1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750"/>
                            </p:stCondLst>
                            <p:childTnLst>
                              <p:par>
                                <p:cTn id="110" presetID="2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1" dur="1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3500"/>
                            </p:stCondLst>
                            <p:childTnLst>
                              <p:par>
                                <p:cTn id="114" presetID="2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5" dur="1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250"/>
                            </p:stCondLst>
                            <p:childTnLst>
                              <p:par>
                                <p:cTn id="118" presetID="2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9" dur="1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23" grpId="0"/>
      <p:bldP spid="24" grpId="0"/>
      <p:bldP spid="25" grpId="0"/>
      <p:bldP spid="29" grpId="0" animBg="1"/>
      <p:bldP spid="3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Elasticiteit en omzet </a:t>
            </a:r>
          </a:p>
        </p:txBody>
      </p:sp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684213" y="1772816"/>
            <a:ext cx="9948291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dirty="0"/>
              <a:t>Wat gebeurt er met de omzet van een bedrijf als dit bedrijf de prijs verhoogt?</a:t>
            </a:r>
          </a:p>
        </p:txBody>
      </p:sp>
      <p:sp>
        <p:nvSpPr>
          <p:cNvPr id="8" name="Tijdelijke aanduiding voor inhoud 2"/>
          <p:cNvSpPr txBox="1">
            <a:spLocks/>
          </p:cNvSpPr>
          <p:nvPr/>
        </p:nvSpPr>
        <p:spPr>
          <a:xfrm>
            <a:off x="684213" y="2939852"/>
            <a:ext cx="7850832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dirty="0"/>
              <a:t>Als de prijs omhoog gaat, gaat de vraag omlaag.</a:t>
            </a:r>
          </a:p>
        </p:txBody>
      </p:sp>
      <p:cxnSp>
        <p:nvCxnSpPr>
          <p:cNvPr id="13" name="Rechte verbindingslijn 12"/>
          <p:cNvCxnSpPr/>
          <p:nvPr/>
        </p:nvCxnSpPr>
        <p:spPr>
          <a:xfrm>
            <a:off x="1919536" y="3429000"/>
            <a:ext cx="1800200" cy="0"/>
          </a:xfrm>
          <a:prstGeom prst="line">
            <a:avLst/>
          </a:prstGeom>
          <a:ln w="28575">
            <a:solidFill>
              <a:srgbClr val="51A04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4" name="Rechthoek 13"/>
          <p:cNvSpPr/>
          <p:nvPr/>
        </p:nvSpPr>
        <p:spPr>
          <a:xfrm>
            <a:off x="1559496" y="4077072"/>
            <a:ext cx="2592288" cy="576064"/>
          </a:xfrm>
          <a:prstGeom prst="rect">
            <a:avLst/>
          </a:prstGeom>
          <a:solidFill>
            <a:srgbClr val="51A041"/>
          </a:solidFill>
          <a:ln>
            <a:solidFill>
              <a:srgbClr val="51A04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b="1" dirty="0"/>
              <a:t>meer omzet</a:t>
            </a:r>
          </a:p>
        </p:txBody>
      </p:sp>
      <p:sp>
        <p:nvSpPr>
          <p:cNvPr id="15" name="Rechthoek 14"/>
          <p:cNvSpPr/>
          <p:nvPr/>
        </p:nvSpPr>
        <p:spPr>
          <a:xfrm>
            <a:off x="5960826" y="4077072"/>
            <a:ext cx="2592288" cy="57606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b="1" dirty="0"/>
              <a:t>minder omzet</a:t>
            </a:r>
          </a:p>
        </p:txBody>
      </p:sp>
      <p:cxnSp>
        <p:nvCxnSpPr>
          <p:cNvPr id="16" name="Rechte verbindingslijn 15"/>
          <p:cNvCxnSpPr/>
          <p:nvPr/>
        </p:nvCxnSpPr>
        <p:spPr>
          <a:xfrm>
            <a:off x="6356870" y="3429000"/>
            <a:ext cx="18002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met pijl 17"/>
          <p:cNvCxnSpPr/>
          <p:nvPr/>
        </p:nvCxnSpPr>
        <p:spPr>
          <a:xfrm>
            <a:off x="2819636" y="3429000"/>
            <a:ext cx="0" cy="576064"/>
          </a:xfrm>
          <a:prstGeom prst="straightConnector1">
            <a:avLst/>
          </a:prstGeom>
          <a:ln w="28575">
            <a:solidFill>
              <a:srgbClr val="51A041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9" name="Rechte verbindingslijn met pijl 18"/>
          <p:cNvCxnSpPr/>
          <p:nvPr/>
        </p:nvCxnSpPr>
        <p:spPr>
          <a:xfrm>
            <a:off x="7256970" y="3429000"/>
            <a:ext cx="0" cy="576064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0" name="Tijdelijke aanduiding voor inhoud 2"/>
          <p:cNvSpPr txBox="1">
            <a:spLocks/>
          </p:cNvSpPr>
          <p:nvPr/>
        </p:nvSpPr>
        <p:spPr>
          <a:xfrm>
            <a:off x="684213" y="5373216"/>
            <a:ext cx="10236323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400" dirty="0"/>
              <a:t>Aan de elasticiteit kunnen we zien welk effect het sterkste is!</a:t>
            </a:r>
          </a:p>
        </p:txBody>
      </p:sp>
    </p:spTree>
    <p:extLst>
      <p:ext uri="{BB962C8B-B14F-4D97-AF65-F5344CB8AC3E}">
        <p14:creationId xmlns:p14="http://schemas.microsoft.com/office/powerpoint/2010/main" val="216204399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4" grpId="0" animBg="1"/>
      <p:bldP spid="15" grpId="0" animBg="1"/>
      <p:bldP spid="2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Elasticiteit en omzet</a:t>
            </a:r>
            <a:br>
              <a:rPr lang="nl-NL" dirty="0"/>
            </a:br>
            <a:r>
              <a:rPr lang="nl-NL" sz="2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bij een elastische vraag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5600" y="5534263"/>
            <a:ext cx="11531600" cy="9662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/>
              <a:t>De vraag gaat relatief méér omlaag dan de prijs omhoog gaat.</a:t>
            </a:r>
          </a:p>
          <a:p>
            <a:pPr marL="0" indent="0">
              <a:buNone/>
            </a:pPr>
            <a:r>
              <a:rPr lang="nl-NL" sz="3000" dirty="0"/>
              <a:t>De omzet daalt!</a:t>
            </a:r>
          </a:p>
        </p:txBody>
      </p:sp>
      <p:sp>
        <p:nvSpPr>
          <p:cNvPr id="5" name="Rechthoek 4"/>
          <p:cNvSpPr/>
          <p:nvPr/>
        </p:nvSpPr>
        <p:spPr>
          <a:xfrm>
            <a:off x="684213" y="4869160"/>
            <a:ext cx="100152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/>
              <a:t>Elastische vraag (meer dan evenredige reactie): %Δ vraag &gt; %Δ prijs</a:t>
            </a:r>
          </a:p>
        </p:txBody>
      </p:sp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684213" y="1772816"/>
            <a:ext cx="9948291" cy="487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000" dirty="0"/>
              <a:t>Wat gebeurt er met de omzet van een bedrijf als dit bedrijf de prijs verhoogt?</a:t>
            </a:r>
          </a:p>
        </p:txBody>
      </p:sp>
      <p:sp>
        <p:nvSpPr>
          <p:cNvPr id="8" name="Tijdelijke aanduiding voor inhoud 2"/>
          <p:cNvSpPr txBox="1">
            <a:spLocks/>
          </p:cNvSpPr>
          <p:nvPr/>
        </p:nvSpPr>
        <p:spPr>
          <a:xfrm>
            <a:off x="684213" y="2276872"/>
            <a:ext cx="7850832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dirty="0"/>
              <a:t>Als de prijs omhoog gaat, gaat de vraag omlaag.</a:t>
            </a:r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1919536" y="2766020"/>
            <a:ext cx="1800200" cy="0"/>
          </a:xfrm>
          <a:prstGeom prst="line">
            <a:avLst/>
          </a:prstGeom>
          <a:ln w="28575">
            <a:solidFill>
              <a:srgbClr val="51A04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2" name="Rechthoek 11"/>
          <p:cNvSpPr/>
          <p:nvPr/>
        </p:nvSpPr>
        <p:spPr>
          <a:xfrm>
            <a:off x="1559496" y="3414092"/>
            <a:ext cx="2592288" cy="576064"/>
          </a:xfrm>
          <a:prstGeom prst="rect">
            <a:avLst/>
          </a:prstGeom>
          <a:solidFill>
            <a:srgbClr val="51A041"/>
          </a:solidFill>
          <a:ln>
            <a:solidFill>
              <a:srgbClr val="51A04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b="1" dirty="0"/>
              <a:t>meer omzet</a:t>
            </a:r>
          </a:p>
        </p:txBody>
      </p:sp>
      <p:sp>
        <p:nvSpPr>
          <p:cNvPr id="13" name="Rechthoek 12"/>
          <p:cNvSpPr/>
          <p:nvPr/>
        </p:nvSpPr>
        <p:spPr>
          <a:xfrm>
            <a:off x="5960826" y="3414092"/>
            <a:ext cx="2592288" cy="57606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b="1" dirty="0"/>
              <a:t>minder omzet</a:t>
            </a:r>
          </a:p>
        </p:txBody>
      </p:sp>
      <p:cxnSp>
        <p:nvCxnSpPr>
          <p:cNvPr id="14" name="Rechte verbindingslijn 13"/>
          <p:cNvCxnSpPr/>
          <p:nvPr/>
        </p:nvCxnSpPr>
        <p:spPr>
          <a:xfrm>
            <a:off x="6356870" y="2766020"/>
            <a:ext cx="18002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met pijl 14"/>
          <p:cNvCxnSpPr/>
          <p:nvPr/>
        </p:nvCxnSpPr>
        <p:spPr>
          <a:xfrm>
            <a:off x="2819636" y="2766020"/>
            <a:ext cx="0" cy="576064"/>
          </a:xfrm>
          <a:prstGeom prst="straightConnector1">
            <a:avLst/>
          </a:prstGeom>
          <a:ln w="28575">
            <a:solidFill>
              <a:srgbClr val="51A041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Rechte verbindingslijn met pijl 15"/>
          <p:cNvCxnSpPr/>
          <p:nvPr/>
        </p:nvCxnSpPr>
        <p:spPr>
          <a:xfrm>
            <a:off x="7256970" y="2766020"/>
            <a:ext cx="0" cy="576064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8135346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4.81481E-6 L -2.29167E-6 0.01875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2" grpId="0" animBg="1"/>
      <p:bldP spid="13" grpId="0" animBg="1"/>
      <p:bldP spid="13" grpId="1" animBg="1"/>
      <p:bldP spid="13" grpId="2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1">
            <a:extLst>
              <a:ext uri="{FF2B5EF4-FFF2-40B4-BE49-F238E27FC236}">
                <a16:creationId xmlns:a16="http://schemas.microsoft.com/office/drawing/2014/main" id="{9DE9C1FF-A78D-276A-67E0-EB63EFA59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Elasticiteit en omzet</a:t>
            </a:r>
            <a:br>
              <a:rPr lang="nl-NL" dirty="0"/>
            </a:br>
            <a:r>
              <a:rPr lang="nl-NL" sz="2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bij een elastische vraag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5600" y="5589239"/>
            <a:ext cx="11531600" cy="91126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400" dirty="0"/>
              <a:t>De vraag gaat in verhouding méér omhoog dan de prijs omlaag gaat.</a:t>
            </a:r>
          </a:p>
          <a:p>
            <a:pPr marL="0" indent="0">
              <a:buNone/>
            </a:pPr>
            <a:r>
              <a:rPr lang="nl-NL" sz="3000" dirty="0"/>
              <a:t>De omzet stijgt!</a:t>
            </a:r>
          </a:p>
        </p:txBody>
      </p:sp>
      <p:sp>
        <p:nvSpPr>
          <p:cNvPr id="5" name="Rechthoek 4"/>
          <p:cNvSpPr/>
          <p:nvPr/>
        </p:nvSpPr>
        <p:spPr>
          <a:xfrm>
            <a:off x="684213" y="4869160"/>
            <a:ext cx="100152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/>
              <a:t>Elastische vraag (meer dan evenredige reactie): %Δ vraag &gt; %Δ prijs</a:t>
            </a:r>
          </a:p>
        </p:txBody>
      </p:sp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684213" y="1772816"/>
            <a:ext cx="9948291" cy="487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000" dirty="0"/>
              <a:t>Wat gebeurt er met de omzet van een bedrijf als dit bedrijf de prijs verlaagt?</a:t>
            </a:r>
          </a:p>
        </p:txBody>
      </p:sp>
      <p:sp>
        <p:nvSpPr>
          <p:cNvPr id="8" name="Tijdelijke aanduiding voor inhoud 2"/>
          <p:cNvSpPr txBox="1">
            <a:spLocks/>
          </p:cNvSpPr>
          <p:nvPr/>
        </p:nvSpPr>
        <p:spPr>
          <a:xfrm>
            <a:off x="684213" y="2276872"/>
            <a:ext cx="7850832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dirty="0"/>
              <a:t>Als de prijs omlaag gaat, gaat de vraag omhoog.</a:t>
            </a:r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1919536" y="2766020"/>
            <a:ext cx="18002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Rechthoek 11"/>
          <p:cNvSpPr/>
          <p:nvPr/>
        </p:nvSpPr>
        <p:spPr>
          <a:xfrm>
            <a:off x="1559496" y="3414092"/>
            <a:ext cx="2592288" cy="57606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b="1" dirty="0"/>
              <a:t>minder omzet</a:t>
            </a:r>
          </a:p>
        </p:txBody>
      </p:sp>
      <p:sp>
        <p:nvSpPr>
          <p:cNvPr id="13" name="Rechthoek 12"/>
          <p:cNvSpPr/>
          <p:nvPr/>
        </p:nvSpPr>
        <p:spPr>
          <a:xfrm>
            <a:off x="5960826" y="3414092"/>
            <a:ext cx="2592288" cy="576064"/>
          </a:xfrm>
          <a:prstGeom prst="rect">
            <a:avLst/>
          </a:prstGeom>
          <a:solidFill>
            <a:srgbClr val="51A041"/>
          </a:solidFill>
          <a:ln>
            <a:solidFill>
              <a:srgbClr val="51A04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b="1" dirty="0"/>
              <a:t>meer omzet</a:t>
            </a:r>
          </a:p>
        </p:txBody>
      </p:sp>
      <p:cxnSp>
        <p:nvCxnSpPr>
          <p:cNvPr id="14" name="Rechte verbindingslijn 13"/>
          <p:cNvCxnSpPr/>
          <p:nvPr/>
        </p:nvCxnSpPr>
        <p:spPr>
          <a:xfrm>
            <a:off x="6356870" y="2766020"/>
            <a:ext cx="1800200" cy="0"/>
          </a:xfrm>
          <a:prstGeom prst="line">
            <a:avLst/>
          </a:prstGeom>
          <a:ln w="28575">
            <a:solidFill>
              <a:srgbClr val="51A04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Rechte verbindingslijn met pijl 14"/>
          <p:cNvCxnSpPr/>
          <p:nvPr/>
        </p:nvCxnSpPr>
        <p:spPr>
          <a:xfrm>
            <a:off x="2819636" y="2766020"/>
            <a:ext cx="0" cy="576064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met pijl 15"/>
          <p:cNvCxnSpPr/>
          <p:nvPr/>
        </p:nvCxnSpPr>
        <p:spPr>
          <a:xfrm>
            <a:off x="7256970" y="2766020"/>
            <a:ext cx="0" cy="576064"/>
          </a:xfrm>
          <a:prstGeom prst="straightConnector1">
            <a:avLst/>
          </a:prstGeom>
          <a:ln w="28575">
            <a:solidFill>
              <a:srgbClr val="51A041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7843489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4.81481E-6 L -2.29167E-6 0.01875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2" grpId="0" animBg="1"/>
      <p:bldP spid="13" grpId="0" animBg="1"/>
      <p:bldP spid="13" grpId="1" animBg="1"/>
      <p:bldP spid="13" grpId="2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1">
            <a:extLst>
              <a:ext uri="{FF2B5EF4-FFF2-40B4-BE49-F238E27FC236}">
                <a16:creationId xmlns:a16="http://schemas.microsoft.com/office/drawing/2014/main" id="{F780DDB0-D5A6-1D35-873F-05B9427BB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Elasticiteit en omzet</a:t>
            </a:r>
            <a:br>
              <a:rPr lang="nl-NL" dirty="0"/>
            </a:br>
            <a:r>
              <a:rPr lang="nl-NL" sz="2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bij een </a:t>
            </a:r>
            <a:r>
              <a:rPr lang="nl-NL" sz="2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inelastische</a:t>
            </a:r>
            <a:r>
              <a:rPr lang="nl-NL" sz="2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vraag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5600" y="5534263"/>
            <a:ext cx="11531600" cy="9662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/>
              <a:t>De vraag gaat relatief minder omlaag dan de prijs omhoog gaat.</a:t>
            </a:r>
          </a:p>
          <a:p>
            <a:pPr marL="0" indent="0">
              <a:buNone/>
            </a:pPr>
            <a:r>
              <a:rPr lang="nl-NL" sz="3000" dirty="0"/>
              <a:t>De omzet stijgt!</a:t>
            </a:r>
          </a:p>
        </p:txBody>
      </p:sp>
      <p:sp>
        <p:nvSpPr>
          <p:cNvPr id="5" name="Rechthoek 4"/>
          <p:cNvSpPr/>
          <p:nvPr/>
        </p:nvSpPr>
        <p:spPr>
          <a:xfrm>
            <a:off x="684213" y="4869160"/>
            <a:ext cx="100152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 err="1"/>
              <a:t>Inelastische</a:t>
            </a:r>
            <a:r>
              <a:rPr lang="nl-NL" sz="2400" dirty="0"/>
              <a:t> vraag (minder dan evenredige reactie): %Δ vraag &lt; %Δ prijs</a:t>
            </a:r>
          </a:p>
        </p:txBody>
      </p:sp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684213" y="1772816"/>
            <a:ext cx="9948291" cy="487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000" dirty="0"/>
              <a:t>Wat gebeurt er met de omzet van een bedrijf als dit bedrijf de prijs verhoogt?</a:t>
            </a:r>
          </a:p>
        </p:txBody>
      </p:sp>
      <p:sp>
        <p:nvSpPr>
          <p:cNvPr id="8" name="Tijdelijke aanduiding voor inhoud 2"/>
          <p:cNvSpPr txBox="1">
            <a:spLocks/>
          </p:cNvSpPr>
          <p:nvPr/>
        </p:nvSpPr>
        <p:spPr>
          <a:xfrm>
            <a:off x="684213" y="2276872"/>
            <a:ext cx="7850832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dirty="0"/>
              <a:t>Als de prijs omhoog gaat, gaat de vraag omlaag.</a:t>
            </a:r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1919536" y="2766020"/>
            <a:ext cx="1800200" cy="0"/>
          </a:xfrm>
          <a:prstGeom prst="line">
            <a:avLst/>
          </a:prstGeom>
          <a:ln w="28575">
            <a:solidFill>
              <a:srgbClr val="51A04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2" name="Rechthoek 11"/>
          <p:cNvSpPr/>
          <p:nvPr/>
        </p:nvSpPr>
        <p:spPr>
          <a:xfrm>
            <a:off x="1559496" y="3414092"/>
            <a:ext cx="2592288" cy="576064"/>
          </a:xfrm>
          <a:prstGeom prst="rect">
            <a:avLst/>
          </a:prstGeom>
          <a:solidFill>
            <a:srgbClr val="51A041"/>
          </a:solidFill>
          <a:ln>
            <a:solidFill>
              <a:srgbClr val="51A04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b="1" dirty="0"/>
              <a:t>meer omzet</a:t>
            </a:r>
          </a:p>
        </p:txBody>
      </p:sp>
      <p:sp>
        <p:nvSpPr>
          <p:cNvPr id="13" name="Rechthoek 12"/>
          <p:cNvSpPr/>
          <p:nvPr/>
        </p:nvSpPr>
        <p:spPr>
          <a:xfrm>
            <a:off x="5960826" y="3414092"/>
            <a:ext cx="2592288" cy="57606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b="1" dirty="0"/>
              <a:t>minder omzet</a:t>
            </a:r>
          </a:p>
        </p:txBody>
      </p:sp>
      <p:cxnSp>
        <p:nvCxnSpPr>
          <p:cNvPr id="14" name="Rechte verbindingslijn 13"/>
          <p:cNvCxnSpPr/>
          <p:nvPr/>
        </p:nvCxnSpPr>
        <p:spPr>
          <a:xfrm>
            <a:off x="6356870" y="2766020"/>
            <a:ext cx="18002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met pijl 14"/>
          <p:cNvCxnSpPr/>
          <p:nvPr/>
        </p:nvCxnSpPr>
        <p:spPr>
          <a:xfrm>
            <a:off x="2819636" y="2766020"/>
            <a:ext cx="0" cy="576064"/>
          </a:xfrm>
          <a:prstGeom prst="straightConnector1">
            <a:avLst/>
          </a:prstGeom>
          <a:ln w="28575">
            <a:solidFill>
              <a:srgbClr val="51A041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Rechte verbindingslijn met pijl 15"/>
          <p:cNvCxnSpPr/>
          <p:nvPr/>
        </p:nvCxnSpPr>
        <p:spPr>
          <a:xfrm>
            <a:off x="7256970" y="2766020"/>
            <a:ext cx="0" cy="576064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1177018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2" grpId="0" animBg="1"/>
      <p:bldP spid="13" grpId="0" animBg="1"/>
      <p:bldP spid="13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1">
            <a:extLst>
              <a:ext uri="{FF2B5EF4-FFF2-40B4-BE49-F238E27FC236}">
                <a16:creationId xmlns:a16="http://schemas.microsoft.com/office/drawing/2014/main" id="{6FB1EE5E-E1B9-481D-7640-88D3BA820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Elasticiteit en omzet</a:t>
            </a:r>
            <a:br>
              <a:rPr lang="nl-NL" dirty="0"/>
            </a:br>
            <a:r>
              <a:rPr lang="nl-NL" sz="2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bij een </a:t>
            </a:r>
            <a:r>
              <a:rPr lang="nl-NL" sz="2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inelastische</a:t>
            </a:r>
            <a:r>
              <a:rPr lang="nl-NL" sz="2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vraag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5600" y="5534263"/>
            <a:ext cx="11531600" cy="9662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/>
              <a:t>De vraag gaat in verhouding minder omhoog dan de prijs omlaag gaat.</a:t>
            </a:r>
          </a:p>
          <a:p>
            <a:pPr marL="0" indent="0">
              <a:buNone/>
            </a:pPr>
            <a:r>
              <a:rPr lang="nl-NL" sz="3000" dirty="0"/>
              <a:t>De omzet daalt!</a:t>
            </a:r>
          </a:p>
        </p:txBody>
      </p:sp>
      <p:sp>
        <p:nvSpPr>
          <p:cNvPr id="5" name="Rechthoek 4"/>
          <p:cNvSpPr/>
          <p:nvPr/>
        </p:nvSpPr>
        <p:spPr>
          <a:xfrm>
            <a:off x="684213" y="4869160"/>
            <a:ext cx="100152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 err="1"/>
              <a:t>Inelastische</a:t>
            </a:r>
            <a:r>
              <a:rPr lang="nl-NL" sz="2400" dirty="0"/>
              <a:t> vraag (minder dan evenredige reactie): %Δ vraag &lt; %Δ prijs</a:t>
            </a:r>
          </a:p>
        </p:txBody>
      </p:sp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684213" y="1772816"/>
            <a:ext cx="9948291" cy="487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000" dirty="0"/>
              <a:t>Wat gebeurt er met de omzet van een bedrijf als dit bedrijf de prijs verlaagt?</a:t>
            </a:r>
          </a:p>
        </p:txBody>
      </p:sp>
      <p:sp>
        <p:nvSpPr>
          <p:cNvPr id="8" name="Tijdelijke aanduiding voor inhoud 2"/>
          <p:cNvSpPr txBox="1">
            <a:spLocks/>
          </p:cNvSpPr>
          <p:nvPr/>
        </p:nvSpPr>
        <p:spPr>
          <a:xfrm>
            <a:off x="684213" y="2276872"/>
            <a:ext cx="7850832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dirty="0"/>
              <a:t>Als de prijs omlaag gaat, gaat de vraag omhoog.</a:t>
            </a:r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1919536" y="2766020"/>
            <a:ext cx="18002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Rechthoek 11"/>
          <p:cNvSpPr/>
          <p:nvPr/>
        </p:nvSpPr>
        <p:spPr>
          <a:xfrm>
            <a:off x="1559496" y="3414092"/>
            <a:ext cx="2592288" cy="57606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b="1" dirty="0"/>
              <a:t>minder omzet</a:t>
            </a:r>
          </a:p>
        </p:txBody>
      </p:sp>
      <p:sp>
        <p:nvSpPr>
          <p:cNvPr id="13" name="Rechthoek 12"/>
          <p:cNvSpPr/>
          <p:nvPr/>
        </p:nvSpPr>
        <p:spPr>
          <a:xfrm>
            <a:off x="5960826" y="3414092"/>
            <a:ext cx="2592288" cy="576064"/>
          </a:xfrm>
          <a:prstGeom prst="rect">
            <a:avLst/>
          </a:prstGeom>
          <a:solidFill>
            <a:srgbClr val="51A041"/>
          </a:solidFill>
          <a:ln>
            <a:solidFill>
              <a:srgbClr val="51A04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b="1" dirty="0"/>
              <a:t>meer omzet</a:t>
            </a:r>
          </a:p>
        </p:txBody>
      </p:sp>
      <p:cxnSp>
        <p:nvCxnSpPr>
          <p:cNvPr id="14" name="Rechte verbindingslijn 13"/>
          <p:cNvCxnSpPr/>
          <p:nvPr/>
        </p:nvCxnSpPr>
        <p:spPr>
          <a:xfrm>
            <a:off x="6356870" y="2766020"/>
            <a:ext cx="1800200" cy="0"/>
          </a:xfrm>
          <a:prstGeom prst="line">
            <a:avLst/>
          </a:prstGeom>
          <a:ln w="28575">
            <a:solidFill>
              <a:srgbClr val="51A04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Rechte verbindingslijn met pijl 14"/>
          <p:cNvCxnSpPr/>
          <p:nvPr/>
        </p:nvCxnSpPr>
        <p:spPr>
          <a:xfrm>
            <a:off x="2819636" y="2766020"/>
            <a:ext cx="0" cy="576064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met pijl 15"/>
          <p:cNvCxnSpPr/>
          <p:nvPr/>
        </p:nvCxnSpPr>
        <p:spPr>
          <a:xfrm>
            <a:off x="7256970" y="2766020"/>
            <a:ext cx="0" cy="576064"/>
          </a:xfrm>
          <a:prstGeom prst="straightConnector1">
            <a:avLst/>
          </a:prstGeom>
          <a:ln w="28575">
            <a:solidFill>
              <a:srgbClr val="51A041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249991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2" grpId="0" animBg="1"/>
      <p:bldP spid="13" grpId="0" animBg="1"/>
      <p:bldP spid="13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60938" y="378372"/>
            <a:ext cx="5958044" cy="6222125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l-NL" sz="2000" dirty="0"/>
              <a:t>Bereken de prijselasticiteit wanneer de prijs wordt verlaagd van € 8 naar € 6.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2000" dirty="0"/>
              <a:t>Is de vraag prijselastisch of prijsinelastisch? Verklaar je antwoord.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2000" dirty="0"/>
              <a:t>Zal de omzet in dit geval stijgen of dalen? Verklaar je antwoord zonder berekening.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2000" dirty="0"/>
              <a:t>Controleer je antwoord van vraag 3 met een berekening.</a:t>
            </a:r>
          </a:p>
        </p:txBody>
      </p:sp>
      <p:cxnSp>
        <p:nvCxnSpPr>
          <p:cNvPr id="7" name="Rechte verbindingslijn 6"/>
          <p:cNvCxnSpPr/>
          <p:nvPr/>
        </p:nvCxnSpPr>
        <p:spPr>
          <a:xfrm>
            <a:off x="8256145" y="2316062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 flipH="1">
            <a:off x="8256145" y="5844454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8256145" y="2316062"/>
            <a:ext cx="3592016" cy="0"/>
          </a:xfrm>
          <a:prstGeom prst="line">
            <a:avLst/>
          </a:prstGeom>
          <a:ln w="3175">
            <a:solidFill>
              <a:schemeClr val="tx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8256145" y="3036142"/>
            <a:ext cx="3592016" cy="0"/>
          </a:xfrm>
          <a:prstGeom prst="line">
            <a:avLst/>
          </a:prstGeom>
          <a:ln w="3175">
            <a:solidFill>
              <a:schemeClr val="tx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8256145" y="3756222"/>
            <a:ext cx="3592016" cy="0"/>
          </a:xfrm>
          <a:prstGeom prst="line">
            <a:avLst/>
          </a:prstGeom>
          <a:ln w="3175">
            <a:solidFill>
              <a:schemeClr val="tx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8256145" y="4476302"/>
            <a:ext cx="3592016" cy="0"/>
          </a:xfrm>
          <a:prstGeom prst="line">
            <a:avLst/>
          </a:prstGeom>
          <a:ln w="3175">
            <a:solidFill>
              <a:schemeClr val="tx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8256145" y="5196382"/>
            <a:ext cx="3592016" cy="0"/>
          </a:xfrm>
          <a:prstGeom prst="line">
            <a:avLst/>
          </a:prstGeom>
          <a:ln w="3175">
            <a:solidFill>
              <a:schemeClr val="tx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8976225" y="2316062"/>
            <a:ext cx="0" cy="3528392"/>
          </a:xfrm>
          <a:prstGeom prst="line">
            <a:avLst/>
          </a:prstGeom>
          <a:ln w="3175">
            <a:solidFill>
              <a:schemeClr val="tx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9696305" y="2316062"/>
            <a:ext cx="0" cy="3528392"/>
          </a:xfrm>
          <a:prstGeom prst="line">
            <a:avLst/>
          </a:prstGeom>
          <a:ln w="3175">
            <a:solidFill>
              <a:schemeClr val="tx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10416385" y="2316062"/>
            <a:ext cx="0" cy="3528392"/>
          </a:xfrm>
          <a:prstGeom prst="line">
            <a:avLst/>
          </a:prstGeom>
          <a:ln w="3175">
            <a:solidFill>
              <a:schemeClr val="tx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11136465" y="2316062"/>
            <a:ext cx="0" cy="3528392"/>
          </a:xfrm>
          <a:prstGeom prst="line">
            <a:avLst/>
          </a:prstGeom>
          <a:ln w="3175">
            <a:solidFill>
              <a:schemeClr val="tx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11856545" y="2316062"/>
            <a:ext cx="0" cy="3528392"/>
          </a:xfrm>
          <a:prstGeom prst="line">
            <a:avLst/>
          </a:prstGeom>
          <a:ln w="3175">
            <a:solidFill>
              <a:schemeClr val="tx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/>
          <p:cNvSpPr txBox="1"/>
          <p:nvPr/>
        </p:nvSpPr>
        <p:spPr>
          <a:xfrm>
            <a:off x="11346346" y="611716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v</a:t>
            </a:r>
            <a:endParaRPr lang="nl-NL" baseline="-25000" dirty="0"/>
          </a:p>
        </p:txBody>
      </p:sp>
      <p:sp>
        <p:nvSpPr>
          <p:cNvPr id="20" name="Tekstvak 19"/>
          <p:cNvSpPr txBox="1"/>
          <p:nvPr/>
        </p:nvSpPr>
        <p:spPr>
          <a:xfrm rot="16200000">
            <a:off x="7450413" y="2578800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prijs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7934362" y="499487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7934362" y="42747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4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7934362" y="362672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6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7934362" y="28973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8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7806122" y="218656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8713643" y="5887434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100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9447067" y="5887434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200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10167147" y="5887434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300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10887227" y="5887434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400</a:t>
            </a:r>
          </a:p>
        </p:txBody>
      </p:sp>
      <p:sp>
        <p:nvSpPr>
          <p:cNvPr id="30" name="Tekstvak 29"/>
          <p:cNvSpPr txBox="1"/>
          <p:nvPr/>
        </p:nvSpPr>
        <p:spPr>
          <a:xfrm>
            <a:off x="11591531" y="5887434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500</a:t>
            </a:r>
          </a:p>
        </p:txBody>
      </p:sp>
      <p:cxnSp>
        <p:nvCxnSpPr>
          <p:cNvPr id="31" name="Rechte verbindingslijn 30"/>
          <p:cNvCxnSpPr/>
          <p:nvPr/>
        </p:nvCxnSpPr>
        <p:spPr>
          <a:xfrm>
            <a:off x="8256145" y="2306980"/>
            <a:ext cx="3600400" cy="353747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2" name="Tekstvak 31"/>
          <p:cNvSpPr txBox="1"/>
          <p:nvPr/>
        </p:nvSpPr>
        <p:spPr>
          <a:xfrm>
            <a:off x="9519684" y="1532049"/>
            <a:ext cx="2045753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sz="2000" dirty="0" err="1">
                <a:solidFill>
                  <a:schemeClr val="tx1"/>
                </a:solidFill>
              </a:rPr>
              <a:t>Q</a:t>
            </a:r>
            <a:r>
              <a:rPr lang="nl-NL" sz="2000" baseline="-25000" dirty="0" err="1">
                <a:solidFill>
                  <a:schemeClr val="tx1"/>
                </a:solidFill>
              </a:rPr>
              <a:t>v</a:t>
            </a:r>
            <a:r>
              <a:rPr lang="nl-NL" sz="2000" dirty="0">
                <a:solidFill>
                  <a:schemeClr val="tx1"/>
                </a:solidFill>
              </a:rPr>
              <a:t> = -50P + 500</a:t>
            </a:r>
          </a:p>
        </p:txBody>
      </p:sp>
      <p:sp>
        <p:nvSpPr>
          <p:cNvPr id="33" name="Ovaal 32"/>
          <p:cNvSpPr/>
          <p:nvPr/>
        </p:nvSpPr>
        <p:spPr>
          <a:xfrm>
            <a:off x="8885968" y="2951497"/>
            <a:ext cx="191074" cy="1787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4" name="Ovaal 33"/>
          <p:cNvSpPr/>
          <p:nvPr/>
        </p:nvSpPr>
        <p:spPr>
          <a:xfrm>
            <a:off x="9620142" y="3663208"/>
            <a:ext cx="191074" cy="1787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5" name="Gekromde PIJL-OMLAAG 53"/>
          <p:cNvSpPr/>
          <p:nvPr/>
        </p:nvSpPr>
        <p:spPr>
          <a:xfrm rot="2722246">
            <a:off x="9066934" y="3019859"/>
            <a:ext cx="979303" cy="315184"/>
          </a:xfrm>
          <a:prstGeom prst="curved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40" name="Rechthoek 39"/>
          <p:cNvSpPr/>
          <p:nvPr/>
        </p:nvSpPr>
        <p:spPr>
          <a:xfrm>
            <a:off x="1853239" y="3811386"/>
            <a:ext cx="1008609" cy="369332"/>
          </a:xfrm>
          <a:prstGeom prst="rect">
            <a:avLst/>
          </a:prstGeom>
          <a:solidFill>
            <a:srgbClr val="51A041"/>
          </a:solidFill>
          <a:ln>
            <a:solidFill>
              <a:srgbClr val="51A04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>
                <a:solidFill>
                  <a:schemeClr val="tx1"/>
                </a:solidFill>
              </a:rPr>
              <a:t>%Δ prijs</a:t>
            </a:r>
          </a:p>
        </p:txBody>
      </p:sp>
      <p:sp>
        <p:nvSpPr>
          <p:cNvPr id="41" name="Rechthoek 40"/>
          <p:cNvSpPr/>
          <p:nvPr/>
        </p:nvSpPr>
        <p:spPr>
          <a:xfrm>
            <a:off x="5253629" y="3811385"/>
            <a:ext cx="1172180" cy="369332"/>
          </a:xfrm>
          <a:prstGeom prst="rect">
            <a:avLst/>
          </a:prstGeom>
          <a:solidFill>
            <a:srgbClr val="51A041"/>
          </a:solidFill>
          <a:ln>
            <a:solidFill>
              <a:srgbClr val="51A04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>
                <a:solidFill>
                  <a:schemeClr val="tx1"/>
                </a:solidFill>
              </a:rPr>
              <a:t>%Δ vraag</a:t>
            </a:r>
          </a:p>
        </p:txBody>
      </p:sp>
      <p:cxnSp>
        <p:nvCxnSpPr>
          <p:cNvPr id="42" name="Rechte verbindingslijn met pijl 41"/>
          <p:cNvCxnSpPr>
            <a:stCxn id="40" idx="3"/>
            <a:endCxn id="41" idx="1"/>
          </p:cNvCxnSpPr>
          <p:nvPr/>
        </p:nvCxnSpPr>
        <p:spPr>
          <a:xfrm flipV="1">
            <a:off x="2861848" y="3996051"/>
            <a:ext cx="2391781" cy="1"/>
          </a:xfrm>
          <a:prstGeom prst="straightConnector1">
            <a:avLst/>
          </a:prstGeom>
          <a:ln w="28575">
            <a:solidFill>
              <a:srgbClr val="51A041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3" name="Tekstvak 42"/>
          <p:cNvSpPr txBox="1"/>
          <p:nvPr/>
        </p:nvSpPr>
        <p:spPr>
          <a:xfrm>
            <a:off x="1781092" y="4344271"/>
            <a:ext cx="10647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€ 8 </a:t>
            </a:r>
            <a:r>
              <a:rPr lang="nl-NL" sz="1600" dirty="0">
                <a:sym typeface="Wingdings" pitchFamily="2" charset="2"/>
              </a:rPr>
              <a:t> € 6</a:t>
            </a:r>
            <a:endParaRPr lang="nl-NL" sz="1600" dirty="0"/>
          </a:p>
        </p:txBody>
      </p:sp>
      <p:sp>
        <p:nvSpPr>
          <p:cNvPr id="44" name="Tekstvak 43"/>
          <p:cNvSpPr txBox="1"/>
          <p:nvPr/>
        </p:nvSpPr>
        <p:spPr>
          <a:xfrm>
            <a:off x="4553774" y="4386590"/>
            <a:ext cx="22573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100 stuks </a:t>
            </a:r>
            <a:r>
              <a:rPr lang="nl-NL" sz="1600" dirty="0">
                <a:sym typeface="Wingdings" pitchFamily="2" charset="2"/>
              </a:rPr>
              <a:t> 200 stuks</a:t>
            </a:r>
            <a:endParaRPr lang="nl-NL" sz="1600" dirty="0"/>
          </a:p>
        </p:txBody>
      </p:sp>
      <p:sp>
        <p:nvSpPr>
          <p:cNvPr id="45" name="Tekstvak 44"/>
          <p:cNvSpPr txBox="1"/>
          <p:nvPr/>
        </p:nvSpPr>
        <p:spPr>
          <a:xfrm>
            <a:off x="1792419" y="4958850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-25%</a:t>
            </a:r>
          </a:p>
        </p:txBody>
      </p:sp>
      <p:sp>
        <p:nvSpPr>
          <p:cNvPr id="46" name="Tekstvak 45"/>
          <p:cNvSpPr txBox="1"/>
          <p:nvPr/>
        </p:nvSpPr>
        <p:spPr>
          <a:xfrm>
            <a:off x="5562035" y="5015996"/>
            <a:ext cx="909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+100%</a:t>
            </a:r>
          </a:p>
        </p:txBody>
      </p:sp>
      <p:cxnSp>
        <p:nvCxnSpPr>
          <p:cNvPr id="47" name="Rechte verbindingslijn met pijl 46"/>
          <p:cNvCxnSpPr/>
          <p:nvPr/>
        </p:nvCxnSpPr>
        <p:spPr>
          <a:xfrm>
            <a:off x="2932453" y="5254379"/>
            <a:ext cx="2417696" cy="4416"/>
          </a:xfrm>
          <a:prstGeom prst="straightConnector1">
            <a:avLst/>
          </a:prstGeom>
          <a:ln w="28575">
            <a:solidFill>
              <a:srgbClr val="51A041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8" name="Rechthoek 47"/>
          <p:cNvSpPr/>
          <p:nvPr/>
        </p:nvSpPr>
        <p:spPr>
          <a:xfrm>
            <a:off x="3702871" y="4913333"/>
            <a:ext cx="83548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600" b="1" dirty="0"/>
              <a:t>× </a:t>
            </a:r>
            <a:r>
              <a:rPr lang="nl-NL" sz="1600" b="1" dirty="0" err="1"/>
              <a:t>E</a:t>
            </a:r>
            <a:r>
              <a:rPr lang="nl-NL" sz="1600" b="1" baseline="-25000" dirty="0" err="1"/>
              <a:t>pv</a:t>
            </a:r>
            <a:r>
              <a:rPr lang="nl-NL" sz="1600" b="1" dirty="0"/>
              <a:t> =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9" name="Rechthoek 48"/>
              <p:cNvSpPr/>
              <p:nvPr/>
            </p:nvSpPr>
            <p:spPr>
              <a:xfrm>
                <a:off x="3077091" y="5427342"/>
                <a:ext cx="1888659" cy="52193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r>
                  <a:rPr lang="nl-NL" dirty="0">
                    <a:solidFill>
                      <a:schemeClr val="tx1"/>
                    </a:solidFill>
                  </a:rPr>
                  <a:t>E</a:t>
                </a:r>
                <a:r>
                  <a:rPr lang="nl-NL" baseline="-25000" dirty="0" err="1">
                    <a:solidFill>
                      <a:schemeClr val="tx1"/>
                    </a:solidFill>
                  </a:rPr>
                  <a:t>pv</a:t>
                </a:r>
                <a:r>
                  <a:rPr lang="nl-NL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1600" b="0" i="0" smtClean="0">
                            <a:solidFill>
                              <a:schemeClr val="tx1"/>
                            </a:solidFill>
                          </a:rPr>
                          <m:t>+100%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1600" b="0" i="0" smtClean="0">
                            <a:solidFill>
                              <a:schemeClr val="tx1"/>
                            </a:solidFill>
                          </a:rPr>
                          <m:t>−25%</m:t>
                        </m:r>
                      </m:den>
                    </m:f>
                    <m:r>
                      <a:rPr lang="nl-NL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nl-NL" dirty="0">
                    <a:solidFill>
                      <a:schemeClr val="tx1"/>
                    </a:solidFill>
                  </a:rPr>
                  <a:t>= -4</a:t>
                </a:r>
              </a:p>
            </p:txBody>
          </p:sp>
        </mc:Choice>
        <mc:Fallback>
          <p:sp>
            <p:nvSpPr>
              <p:cNvPr id="49" name="Rechthoek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7091" y="5427342"/>
                <a:ext cx="1888659" cy="521938"/>
              </a:xfrm>
              <a:prstGeom prst="rect">
                <a:avLst/>
              </a:prstGeom>
              <a:blipFill>
                <a:blip r:embed="rId2"/>
                <a:stretch>
                  <a:fillRect l="-2564" r="-1923" b="-227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Rechthoek 49"/>
          <p:cNvSpPr/>
          <p:nvPr/>
        </p:nvSpPr>
        <p:spPr>
          <a:xfrm>
            <a:off x="3627102" y="3660845"/>
            <a:ext cx="83548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600" b="1" dirty="0"/>
              <a:t>× </a:t>
            </a:r>
            <a:r>
              <a:rPr lang="nl-NL" sz="1600" b="1" dirty="0" err="1"/>
              <a:t>E</a:t>
            </a:r>
            <a:r>
              <a:rPr lang="nl-NL" sz="1600" b="1" baseline="-25000" dirty="0" err="1"/>
              <a:t>pv</a:t>
            </a:r>
            <a:r>
              <a:rPr lang="nl-NL" sz="1600" b="1" dirty="0"/>
              <a:t> =</a:t>
            </a:r>
          </a:p>
        </p:txBody>
      </p:sp>
    </p:spTree>
    <p:extLst>
      <p:ext uri="{BB962C8B-B14F-4D97-AF65-F5344CB8AC3E}">
        <p14:creationId xmlns:p14="http://schemas.microsoft.com/office/powerpoint/2010/main" val="323804026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 animBg="1"/>
      <p:bldP spid="40" grpId="0" animBg="1"/>
      <p:bldP spid="41" grpId="0" animBg="1"/>
      <p:bldP spid="43" grpId="0"/>
      <p:bldP spid="44" grpId="0"/>
      <p:bldP spid="45" grpId="0"/>
      <p:bldP spid="46" grpId="0"/>
      <p:bldP spid="48" grpId="0"/>
      <p:bldP spid="49" grpId="0" animBg="1"/>
      <p:bldP spid="5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60938" y="378372"/>
            <a:ext cx="5958044" cy="6222125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l-NL" sz="2000" dirty="0"/>
              <a:t>Bereken de prijselasticiteit wanneer de prijs wordt verlaagd van € 8 naar € 6.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2000" dirty="0">
                <a:solidFill>
                  <a:srgbClr val="ED4D0F"/>
                </a:solidFill>
              </a:rPr>
              <a:t>Is de vraag prijselastisch of prijsinelastisch? Verklaar je antwoord.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2000" dirty="0"/>
              <a:t>Zal de omzet in dit geval stijgen of dalen? Verklaar je antwoord zonder berekening.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2000" dirty="0"/>
              <a:t>Controleer je antwoord van vraag 3 met een berekening.</a:t>
            </a:r>
          </a:p>
        </p:txBody>
      </p:sp>
      <p:cxnSp>
        <p:nvCxnSpPr>
          <p:cNvPr id="7" name="Rechte verbindingslijn 6"/>
          <p:cNvCxnSpPr/>
          <p:nvPr/>
        </p:nvCxnSpPr>
        <p:spPr>
          <a:xfrm>
            <a:off x="8256145" y="2316062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 flipH="1">
            <a:off x="8256145" y="5844454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8256145" y="2316062"/>
            <a:ext cx="3592016" cy="0"/>
          </a:xfrm>
          <a:prstGeom prst="line">
            <a:avLst/>
          </a:prstGeom>
          <a:ln w="3175">
            <a:solidFill>
              <a:schemeClr val="tx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8256145" y="3036142"/>
            <a:ext cx="3592016" cy="0"/>
          </a:xfrm>
          <a:prstGeom prst="line">
            <a:avLst/>
          </a:prstGeom>
          <a:ln w="3175">
            <a:solidFill>
              <a:schemeClr val="tx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8256145" y="3756222"/>
            <a:ext cx="3592016" cy="0"/>
          </a:xfrm>
          <a:prstGeom prst="line">
            <a:avLst/>
          </a:prstGeom>
          <a:ln w="3175">
            <a:solidFill>
              <a:schemeClr val="tx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8256145" y="4476302"/>
            <a:ext cx="3592016" cy="0"/>
          </a:xfrm>
          <a:prstGeom prst="line">
            <a:avLst/>
          </a:prstGeom>
          <a:ln w="3175">
            <a:solidFill>
              <a:schemeClr val="tx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8256145" y="5196382"/>
            <a:ext cx="3592016" cy="0"/>
          </a:xfrm>
          <a:prstGeom prst="line">
            <a:avLst/>
          </a:prstGeom>
          <a:ln w="3175">
            <a:solidFill>
              <a:schemeClr val="tx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8976225" y="2316062"/>
            <a:ext cx="0" cy="3528392"/>
          </a:xfrm>
          <a:prstGeom prst="line">
            <a:avLst/>
          </a:prstGeom>
          <a:ln w="3175">
            <a:solidFill>
              <a:schemeClr val="tx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9696305" y="2316062"/>
            <a:ext cx="0" cy="3528392"/>
          </a:xfrm>
          <a:prstGeom prst="line">
            <a:avLst/>
          </a:prstGeom>
          <a:ln w="3175">
            <a:solidFill>
              <a:schemeClr val="tx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10416385" y="2316062"/>
            <a:ext cx="0" cy="3528392"/>
          </a:xfrm>
          <a:prstGeom prst="line">
            <a:avLst/>
          </a:prstGeom>
          <a:ln w="3175">
            <a:solidFill>
              <a:schemeClr val="tx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11136465" y="2316062"/>
            <a:ext cx="0" cy="3528392"/>
          </a:xfrm>
          <a:prstGeom prst="line">
            <a:avLst/>
          </a:prstGeom>
          <a:ln w="3175">
            <a:solidFill>
              <a:schemeClr val="tx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11856545" y="2316062"/>
            <a:ext cx="0" cy="3528392"/>
          </a:xfrm>
          <a:prstGeom prst="line">
            <a:avLst/>
          </a:prstGeom>
          <a:ln w="3175">
            <a:solidFill>
              <a:schemeClr val="tx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/>
          <p:cNvSpPr txBox="1"/>
          <p:nvPr/>
        </p:nvSpPr>
        <p:spPr>
          <a:xfrm>
            <a:off x="11346346" y="611716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v</a:t>
            </a:r>
            <a:endParaRPr lang="nl-NL" baseline="-25000" dirty="0"/>
          </a:p>
        </p:txBody>
      </p:sp>
      <p:sp>
        <p:nvSpPr>
          <p:cNvPr id="20" name="Tekstvak 19"/>
          <p:cNvSpPr txBox="1"/>
          <p:nvPr/>
        </p:nvSpPr>
        <p:spPr>
          <a:xfrm rot="16200000">
            <a:off x="7450413" y="2578800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prijs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7934362" y="499487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7934362" y="42747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4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7934362" y="362672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6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7934362" y="28973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8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7806122" y="218656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8713643" y="5887434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100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9447067" y="5887434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200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10167147" y="5887434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300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10887227" y="5887434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400</a:t>
            </a:r>
          </a:p>
        </p:txBody>
      </p:sp>
      <p:sp>
        <p:nvSpPr>
          <p:cNvPr id="30" name="Tekstvak 29"/>
          <p:cNvSpPr txBox="1"/>
          <p:nvPr/>
        </p:nvSpPr>
        <p:spPr>
          <a:xfrm>
            <a:off x="11591531" y="5887434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500</a:t>
            </a:r>
          </a:p>
        </p:txBody>
      </p:sp>
      <p:cxnSp>
        <p:nvCxnSpPr>
          <p:cNvPr id="31" name="Rechte verbindingslijn 30"/>
          <p:cNvCxnSpPr/>
          <p:nvPr/>
        </p:nvCxnSpPr>
        <p:spPr>
          <a:xfrm>
            <a:off x="8256145" y="2306980"/>
            <a:ext cx="3600400" cy="353747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2" name="Tekstvak 31"/>
          <p:cNvSpPr txBox="1"/>
          <p:nvPr/>
        </p:nvSpPr>
        <p:spPr>
          <a:xfrm>
            <a:off x="9519684" y="1532049"/>
            <a:ext cx="2045753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sz="2000" dirty="0" err="1">
                <a:solidFill>
                  <a:schemeClr val="tx1"/>
                </a:solidFill>
              </a:rPr>
              <a:t>Q</a:t>
            </a:r>
            <a:r>
              <a:rPr lang="nl-NL" sz="2000" baseline="-25000" dirty="0" err="1">
                <a:solidFill>
                  <a:schemeClr val="tx1"/>
                </a:solidFill>
              </a:rPr>
              <a:t>v</a:t>
            </a:r>
            <a:r>
              <a:rPr lang="nl-NL" sz="2000" dirty="0">
                <a:solidFill>
                  <a:schemeClr val="tx1"/>
                </a:solidFill>
              </a:rPr>
              <a:t> = -50P + 500</a:t>
            </a:r>
          </a:p>
        </p:txBody>
      </p:sp>
      <p:sp>
        <p:nvSpPr>
          <p:cNvPr id="33" name="Ovaal 32"/>
          <p:cNvSpPr/>
          <p:nvPr/>
        </p:nvSpPr>
        <p:spPr>
          <a:xfrm>
            <a:off x="8885968" y="2951497"/>
            <a:ext cx="191074" cy="1787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4" name="Ovaal 33"/>
          <p:cNvSpPr/>
          <p:nvPr/>
        </p:nvSpPr>
        <p:spPr>
          <a:xfrm>
            <a:off x="9620142" y="3663208"/>
            <a:ext cx="191074" cy="1787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5" name="Gekromde PIJL-OMLAAG 53"/>
          <p:cNvSpPr/>
          <p:nvPr/>
        </p:nvSpPr>
        <p:spPr>
          <a:xfrm rot="2722246">
            <a:off x="9066934" y="3019859"/>
            <a:ext cx="979303" cy="315184"/>
          </a:xfrm>
          <a:prstGeom prst="curved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DF80BC92-02F6-F438-4577-DC428E3D1D8A}"/>
              </a:ext>
            </a:extLst>
          </p:cNvPr>
          <p:cNvSpPr/>
          <p:nvPr/>
        </p:nvSpPr>
        <p:spPr>
          <a:xfrm>
            <a:off x="2279576" y="4443126"/>
            <a:ext cx="970137" cy="369332"/>
          </a:xfrm>
          <a:prstGeom prst="rect">
            <a:avLst/>
          </a:prstGeom>
          <a:ln>
            <a:solidFill>
              <a:srgbClr val="51A04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tx1"/>
                </a:solidFill>
              </a:rPr>
              <a:t>E</a:t>
            </a:r>
            <a:r>
              <a:rPr lang="nl-NL" baseline="-25000" dirty="0" err="1">
                <a:solidFill>
                  <a:schemeClr val="tx1"/>
                </a:solidFill>
              </a:rPr>
              <a:t>pv</a:t>
            </a:r>
            <a:r>
              <a:rPr lang="nl-NL" dirty="0">
                <a:solidFill>
                  <a:schemeClr val="tx1"/>
                </a:solidFill>
              </a:rPr>
              <a:t> = -4</a:t>
            </a:r>
          </a:p>
        </p:txBody>
      </p:sp>
      <p:pic>
        <p:nvPicPr>
          <p:cNvPr id="62" name="Afbeelding 61">
            <a:extLst>
              <a:ext uri="{FF2B5EF4-FFF2-40B4-BE49-F238E27FC236}">
                <a16:creationId xmlns:a16="http://schemas.microsoft.com/office/drawing/2014/main" id="{F403DDE4-4BE0-4FA1-5774-C6A1EEEB0F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2481" y="3128601"/>
            <a:ext cx="6850006" cy="1426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5847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F72BA3-90E2-7B9C-4E7F-79236781F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Verband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8EE9734-2F41-8C1F-E019-10721D2B01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8"/>
            <a:ext cx="11531600" cy="4851361"/>
          </a:xfrm>
        </p:spPr>
        <p:txBody>
          <a:bodyPr>
            <a:normAutofit/>
          </a:bodyPr>
          <a:lstStyle/>
          <a:p>
            <a:r>
              <a:rPr lang="nl-NL" dirty="0"/>
              <a:t>Verband is </a:t>
            </a:r>
            <a:r>
              <a:rPr lang="nl-NL" sz="2400" dirty="0"/>
              <a:t>een oorzakelijke relatie: </a:t>
            </a:r>
            <a:br>
              <a:rPr lang="nl-NL" sz="2400" dirty="0"/>
            </a:br>
            <a:r>
              <a:rPr lang="nl-NL" sz="2400" dirty="0"/>
              <a:t>gebeurtenis (oorzaak) heeft effect op iets anders (gevolg)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l-NL" dirty="0"/>
              <a:t>Als studeren duurder wordt, zullen minder jongeren gaan studeren (of minder lang)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l-NL" dirty="0"/>
              <a:t>Als een product in de aanbieding is, zal er meer van gekocht worden</a:t>
            </a:r>
          </a:p>
          <a:p>
            <a:pPr>
              <a:spcBef>
                <a:spcPts val="1800"/>
              </a:spcBef>
            </a:pPr>
            <a:r>
              <a:rPr lang="nl-NL" dirty="0"/>
              <a:t>Verband is positief of negatief</a:t>
            </a:r>
          </a:p>
          <a:p>
            <a:pPr marL="627063" lvl="1" indent="0">
              <a:spcBef>
                <a:spcPts val="900"/>
              </a:spcBef>
              <a:buNone/>
            </a:pPr>
            <a:r>
              <a:rPr lang="nl-NL" dirty="0"/>
              <a:t>Positief: oorzaak en gevolg zelfde ‘richting’</a:t>
            </a:r>
          </a:p>
          <a:p>
            <a:pPr marL="627063" lvl="1" indent="0">
              <a:spcBef>
                <a:spcPts val="1500"/>
              </a:spcBef>
              <a:buNone/>
            </a:pPr>
            <a:r>
              <a:rPr lang="nl-NL" dirty="0"/>
              <a:t>Negatief: oorzaak en gevolg andere ‘richting’</a:t>
            </a:r>
          </a:p>
          <a:p>
            <a:pPr>
              <a:spcBef>
                <a:spcPts val="1800"/>
              </a:spcBef>
            </a:pPr>
            <a:r>
              <a:rPr lang="nl-NL" dirty="0"/>
              <a:t>Sterkte verband:</a:t>
            </a:r>
          </a:p>
          <a:p>
            <a:pPr lvl="1">
              <a:spcBef>
                <a:spcPts val="600"/>
              </a:spcBef>
              <a:tabLst>
                <a:tab pos="2238375" algn="l"/>
                <a:tab pos="3492500" algn="l"/>
                <a:tab pos="5386388" algn="l"/>
              </a:tabLst>
            </a:pPr>
            <a:r>
              <a:rPr lang="nl-NL" dirty="0"/>
              <a:t>Evenredig 		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1600" dirty="0"/>
              <a:t>oorzaak</a:t>
            </a:r>
            <a:r>
              <a:rPr lang="nl-NL" dirty="0"/>
              <a:t> 	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 Δ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1600" dirty="0"/>
              <a:t>gevolg</a:t>
            </a:r>
            <a:r>
              <a:rPr lang="nl-NL" dirty="0"/>
              <a:t> </a:t>
            </a:r>
          </a:p>
          <a:p>
            <a:pPr lvl="1">
              <a:spcBef>
                <a:spcPts val="600"/>
              </a:spcBef>
              <a:tabLst>
                <a:tab pos="2238375" algn="l"/>
                <a:tab pos="3492500" algn="l"/>
                <a:tab pos="5386388" algn="l"/>
              </a:tabLst>
            </a:pPr>
            <a:r>
              <a:rPr lang="nl-NL" dirty="0"/>
              <a:t>Meer dan evenredig 	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1600" dirty="0"/>
              <a:t>oorzaak</a:t>
            </a:r>
            <a:r>
              <a:rPr lang="nl-NL" dirty="0"/>
              <a:t> 	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 Δ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1600" dirty="0"/>
              <a:t>gevolg</a:t>
            </a:r>
            <a:r>
              <a:rPr lang="nl-NL" dirty="0"/>
              <a:t> </a:t>
            </a:r>
          </a:p>
          <a:p>
            <a:pPr lvl="1">
              <a:spcBef>
                <a:spcPts val="600"/>
              </a:spcBef>
              <a:tabLst>
                <a:tab pos="2238375" algn="l"/>
                <a:tab pos="3492500" algn="l"/>
                <a:tab pos="5386388" algn="l"/>
              </a:tabLst>
            </a:pPr>
            <a:r>
              <a:rPr lang="nl-NL" dirty="0"/>
              <a:t>Minder dan evenredig	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1600" dirty="0"/>
              <a:t>oorzaak</a:t>
            </a:r>
            <a:r>
              <a:rPr lang="nl-NL" dirty="0"/>
              <a:t> 	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 Δ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1600" dirty="0"/>
              <a:t>gevolg</a:t>
            </a:r>
            <a:r>
              <a:rPr lang="nl-NL" dirty="0"/>
              <a:t> </a:t>
            </a:r>
          </a:p>
        </p:txBody>
      </p:sp>
      <p:pic>
        <p:nvPicPr>
          <p:cNvPr id="6" name="Graphic 5" descr="Badge volgen met effen opvulling">
            <a:extLst>
              <a:ext uri="{FF2B5EF4-FFF2-40B4-BE49-F238E27FC236}">
                <a16:creationId xmlns:a16="http://schemas.microsoft.com/office/drawing/2014/main" id="{00756ED0-6B28-71B4-3D96-055ACFED4536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3392" y="3770468"/>
            <a:ext cx="432000" cy="432000"/>
          </a:xfrm>
          <a:prstGeom prst="rect">
            <a:avLst/>
          </a:prstGeom>
        </p:spPr>
      </p:pic>
      <p:pic>
        <p:nvPicPr>
          <p:cNvPr id="8" name="Graphic 7" descr="Badge: niet meer volgen met effen opvulling">
            <a:extLst>
              <a:ext uri="{FF2B5EF4-FFF2-40B4-BE49-F238E27FC236}">
                <a16:creationId xmlns:a16="http://schemas.microsoft.com/office/drawing/2014/main" id="{F06331F5-67CE-73E9-1C1A-E21C5223F954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2261" y="4238468"/>
            <a:ext cx="432000" cy="432000"/>
          </a:xfrm>
          <a:prstGeom prst="rect">
            <a:avLst/>
          </a:prstGeom>
        </p:spPr>
      </p:pic>
      <p:sp>
        <p:nvSpPr>
          <p:cNvPr id="10" name="Tekstvak 9">
            <a:extLst>
              <a:ext uri="{FF2B5EF4-FFF2-40B4-BE49-F238E27FC236}">
                <a16:creationId xmlns:a16="http://schemas.microsoft.com/office/drawing/2014/main" id="{A1790DD2-FD82-76BA-9E11-CAEFA4DA4D71}"/>
              </a:ext>
            </a:extLst>
          </p:cNvPr>
          <p:cNvSpPr txBox="1"/>
          <p:nvPr/>
        </p:nvSpPr>
        <p:spPr>
          <a:xfrm>
            <a:off x="5954238" y="3809002"/>
            <a:ext cx="13647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↓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↓    of</a:t>
            </a:r>
            <a:endParaRPr lang="nl-NL" dirty="0"/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C01D298B-12BB-09AA-1786-E373BE6BE408}"/>
              </a:ext>
            </a:extLst>
          </p:cNvPr>
          <p:cNvSpPr txBox="1"/>
          <p:nvPr/>
        </p:nvSpPr>
        <p:spPr>
          <a:xfrm>
            <a:off x="7176120" y="3809002"/>
            <a:ext cx="11965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↑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↑</a:t>
            </a:r>
            <a:endParaRPr lang="nl-NL" dirty="0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682509CF-6D4B-E007-D7E0-F4BB22C20BAE}"/>
              </a:ext>
            </a:extLst>
          </p:cNvPr>
          <p:cNvSpPr txBox="1"/>
          <p:nvPr/>
        </p:nvSpPr>
        <p:spPr>
          <a:xfrm>
            <a:off x="6106656" y="4294956"/>
            <a:ext cx="13647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↓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↑    of</a:t>
            </a:r>
            <a:endParaRPr lang="nl-NL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1BF78649-6890-D8A4-2CFB-5CA94199E301}"/>
              </a:ext>
            </a:extLst>
          </p:cNvPr>
          <p:cNvSpPr txBox="1"/>
          <p:nvPr/>
        </p:nvSpPr>
        <p:spPr>
          <a:xfrm>
            <a:off x="7328538" y="4294956"/>
            <a:ext cx="11965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↑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↓</a:t>
            </a:r>
            <a:endParaRPr lang="nl-NL" dirty="0"/>
          </a:p>
        </p:txBody>
      </p:sp>
      <p:sp>
        <p:nvSpPr>
          <p:cNvPr id="15" name="Google Shape;1665;p43">
            <a:extLst>
              <a:ext uri="{FF2B5EF4-FFF2-40B4-BE49-F238E27FC236}">
                <a16:creationId xmlns:a16="http://schemas.microsoft.com/office/drawing/2014/main" id="{83600771-C1D4-CADC-0397-3E7CAE0C19DC}"/>
              </a:ext>
            </a:extLst>
          </p:cNvPr>
          <p:cNvSpPr/>
          <p:nvPr/>
        </p:nvSpPr>
        <p:spPr>
          <a:xfrm>
            <a:off x="5231904" y="5301208"/>
            <a:ext cx="154291" cy="144000"/>
          </a:xfrm>
          <a:custGeom>
            <a:avLst/>
            <a:gdLst/>
            <a:ahLst/>
            <a:cxnLst/>
            <a:rect l="l" t="t" r="r" b="b"/>
            <a:pathLst>
              <a:path w="2626" h="2179" extrusionOk="0">
                <a:moveTo>
                  <a:pt x="0" y="1"/>
                </a:moveTo>
                <a:lnTo>
                  <a:pt x="887" y="1090"/>
                </a:lnTo>
                <a:lnTo>
                  <a:pt x="0" y="2179"/>
                </a:lnTo>
                <a:lnTo>
                  <a:pt x="1644" y="2179"/>
                </a:lnTo>
                <a:lnTo>
                  <a:pt x="2625" y="1090"/>
                </a:lnTo>
                <a:lnTo>
                  <a:pt x="1644" y="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6" name="Google Shape;1665;p43">
            <a:extLst>
              <a:ext uri="{FF2B5EF4-FFF2-40B4-BE49-F238E27FC236}">
                <a16:creationId xmlns:a16="http://schemas.microsoft.com/office/drawing/2014/main" id="{60C10A1D-46C3-1E8A-0F88-7F496FFE5565}"/>
              </a:ext>
            </a:extLst>
          </p:cNvPr>
          <p:cNvSpPr/>
          <p:nvPr/>
        </p:nvSpPr>
        <p:spPr>
          <a:xfrm>
            <a:off x="5386195" y="5301208"/>
            <a:ext cx="154291" cy="144000"/>
          </a:xfrm>
          <a:custGeom>
            <a:avLst/>
            <a:gdLst/>
            <a:ahLst/>
            <a:cxnLst/>
            <a:rect l="l" t="t" r="r" b="b"/>
            <a:pathLst>
              <a:path w="2626" h="2179" extrusionOk="0">
                <a:moveTo>
                  <a:pt x="0" y="1"/>
                </a:moveTo>
                <a:lnTo>
                  <a:pt x="887" y="1090"/>
                </a:lnTo>
                <a:lnTo>
                  <a:pt x="0" y="2179"/>
                </a:lnTo>
                <a:lnTo>
                  <a:pt x="1644" y="2179"/>
                </a:lnTo>
                <a:lnTo>
                  <a:pt x="2625" y="1090"/>
                </a:lnTo>
                <a:lnTo>
                  <a:pt x="1644" y="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7" name="Google Shape;1665;p43">
            <a:extLst>
              <a:ext uri="{FF2B5EF4-FFF2-40B4-BE49-F238E27FC236}">
                <a16:creationId xmlns:a16="http://schemas.microsoft.com/office/drawing/2014/main" id="{8BEDB92D-1EAB-7A49-D072-DEC648DC3FEE}"/>
              </a:ext>
            </a:extLst>
          </p:cNvPr>
          <p:cNvSpPr/>
          <p:nvPr/>
        </p:nvSpPr>
        <p:spPr>
          <a:xfrm>
            <a:off x="5540486" y="5301208"/>
            <a:ext cx="154291" cy="144000"/>
          </a:xfrm>
          <a:custGeom>
            <a:avLst/>
            <a:gdLst/>
            <a:ahLst/>
            <a:cxnLst/>
            <a:rect l="l" t="t" r="r" b="b"/>
            <a:pathLst>
              <a:path w="2626" h="2179" extrusionOk="0">
                <a:moveTo>
                  <a:pt x="0" y="1"/>
                </a:moveTo>
                <a:lnTo>
                  <a:pt x="887" y="1090"/>
                </a:lnTo>
                <a:lnTo>
                  <a:pt x="0" y="2179"/>
                </a:lnTo>
                <a:lnTo>
                  <a:pt x="1644" y="2179"/>
                </a:lnTo>
                <a:lnTo>
                  <a:pt x="2625" y="1090"/>
                </a:lnTo>
                <a:lnTo>
                  <a:pt x="1644" y="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8" name="Google Shape;1665;p43">
            <a:extLst>
              <a:ext uri="{FF2B5EF4-FFF2-40B4-BE49-F238E27FC236}">
                <a16:creationId xmlns:a16="http://schemas.microsoft.com/office/drawing/2014/main" id="{0F1A0327-5F3C-201F-3102-F987820683B8}"/>
              </a:ext>
            </a:extLst>
          </p:cNvPr>
          <p:cNvSpPr/>
          <p:nvPr/>
        </p:nvSpPr>
        <p:spPr>
          <a:xfrm>
            <a:off x="5231904" y="5662412"/>
            <a:ext cx="154291" cy="144000"/>
          </a:xfrm>
          <a:custGeom>
            <a:avLst/>
            <a:gdLst/>
            <a:ahLst/>
            <a:cxnLst/>
            <a:rect l="l" t="t" r="r" b="b"/>
            <a:pathLst>
              <a:path w="2626" h="2179" extrusionOk="0">
                <a:moveTo>
                  <a:pt x="0" y="1"/>
                </a:moveTo>
                <a:lnTo>
                  <a:pt x="887" y="1090"/>
                </a:lnTo>
                <a:lnTo>
                  <a:pt x="0" y="2179"/>
                </a:lnTo>
                <a:lnTo>
                  <a:pt x="1644" y="2179"/>
                </a:lnTo>
                <a:lnTo>
                  <a:pt x="2625" y="1090"/>
                </a:lnTo>
                <a:lnTo>
                  <a:pt x="1644" y="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9" name="Google Shape;1665;p43">
            <a:extLst>
              <a:ext uri="{FF2B5EF4-FFF2-40B4-BE49-F238E27FC236}">
                <a16:creationId xmlns:a16="http://schemas.microsoft.com/office/drawing/2014/main" id="{F36F146A-7F8B-703A-A75F-579FDAEA2547}"/>
              </a:ext>
            </a:extLst>
          </p:cNvPr>
          <p:cNvSpPr/>
          <p:nvPr/>
        </p:nvSpPr>
        <p:spPr>
          <a:xfrm>
            <a:off x="5386195" y="5644412"/>
            <a:ext cx="154291" cy="180000"/>
          </a:xfrm>
          <a:custGeom>
            <a:avLst/>
            <a:gdLst/>
            <a:ahLst/>
            <a:cxnLst/>
            <a:rect l="l" t="t" r="r" b="b"/>
            <a:pathLst>
              <a:path w="2626" h="2179" extrusionOk="0">
                <a:moveTo>
                  <a:pt x="0" y="1"/>
                </a:moveTo>
                <a:lnTo>
                  <a:pt x="887" y="1090"/>
                </a:lnTo>
                <a:lnTo>
                  <a:pt x="0" y="2179"/>
                </a:lnTo>
                <a:lnTo>
                  <a:pt x="1644" y="2179"/>
                </a:lnTo>
                <a:lnTo>
                  <a:pt x="2625" y="1090"/>
                </a:lnTo>
                <a:lnTo>
                  <a:pt x="1644" y="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0" name="Google Shape;1665;p43">
            <a:extLst>
              <a:ext uri="{FF2B5EF4-FFF2-40B4-BE49-F238E27FC236}">
                <a16:creationId xmlns:a16="http://schemas.microsoft.com/office/drawing/2014/main" id="{6F2BC0F0-DBEA-75D3-1252-DED54A92C318}"/>
              </a:ext>
            </a:extLst>
          </p:cNvPr>
          <p:cNvSpPr/>
          <p:nvPr/>
        </p:nvSpPr>
        <p:spPr>
          <a:xfrm>
            <a:off x="5540486" y="5626412"/>
            <a:ext cx="154291" cy="216000"/>
          </a:xfrm>
          <a:custGeom>
            <a:avLst/>
            <a:gdLst/>
            <a:ahLst/>
            <a:cxnLst/>
            <a:rect l="l" t="t" r="r" b="b"/>
            <a:pathLst>
              <a:path w="2626" h="2179" extrusionOk="0">
                <a:moveTo>
                  <a:pt x="0" y="1"/>
                </a:moveTo>
                <a:lnTo>
                  <a:pt x="887" y="1090"/>
                </a:lnTo>
                <a:lnTo>
                  <a:pt x="0" y="2179"/>
                </a:lnTo>
                <a:lnTo>
                  <a:pt x="1644" y="2179"/>
                </a:lnTo>
                <a:lnTo>
                  <a:pt x="2625" y="1090"/>
                </a:lnTo>
                <a:lnTo>
                  <a:pt x="1644" y="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1" name="Google Shape;1665;p43">
            <a:extLst>
              <a:ext uri="{FF2B5EF4-FFF2-40B4-BE49-F238E27FC236}">
                <a16:creationId xmlns:a16="http://schemas.microsoft.com/office/drawing/2014/main" id="{3F5A339B-3CB1-FB88-A82F-104BCC2E965C}"/>
              </a:ext>
            </a:extLst>
          </p:cNvPr>
          <p:cNvSpPr/>
          <p:nvPr/>
        </p:nvSpPr>
        <p:spPr>
          <a:xfrm>
            <a:off x="5231904" y="6027962"/>
            <a:ext cx="154291" cy="144000"/>
          </a:xfrm>
          <a:custGeom>
            <a:avLst/>
            <a:gdLst/>
            <a:ahLst/>
            <a:cxnLst/>
            <a:rect l="l" t="t" r="r" b="b"/>
            <a:pathLst>
              <a:path w="2626" h="2179" extrusionOk="0">
                <a:moveTo>
                  <a:pt x="0" y="1"/>
                </a:moveTo>
                <a:lnTo>
                  <a:pt x="887" y="1090"/>
                </a:lnTo>
                <a:lnTo>
                  <a:pt x="0" y="2179"/>
                </a:lnTo>
                <a:lnTo>
                  <a:pt x="1644" y="2179"/>
                </a:lnTo>
                <a:lnTo>
                  <a:pt x="2625" y="1090"/>
                </a:lnTo>
                <a:lnTo>
                  <a:pt x="1644" y="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2" name="Google Shape;1665;p43">
            <a:extLst>
              <a:ext uri="{FF2B5EF4-FFF2-40B4-BE49-F238E27FC236}">
                <a16:creationId xmlns:a16="http://schemas.microsoft.com/office/drawing/2014/main" id="{2E637DE6-558A-F101-A486-C1779D67A9EB}"/>
              </a:ext>
            </a:extLst>
          </p:cNvPr>
          <p:cNvSpPr/>
          <p:nvPr/>
        </p:nvSpPr>
        <p:spPr>
          <a:xfrm>
            <a:off x="5386195" y="6045962"/>
            <a:ext cx="154291" cy="108000"/>
          </a:xfrm>
          <a:custGeom>
            <a:avLst/>
            <a:gdLst/>
            <a:ahLst/>
            <a:cxnLst/>
            <a:rect l="l" t="t" r="r" b="b"/>
            <a:pathLst>
              <a:path w="2626" h="2179" extrusionOk="0">
                <a:moveTo>
                  <a:pt x="0" y="1"/>
                </a:moveTo>
                <a:lnTo>
                  <a:pt x="887" y="1090"/>
                </a:lnTo>
                <a:lnTo>
                  <a:pt x="0" y="2179"/>
                </a:lnTo>
                <a:lnTo>
                  <a:pt x="1644" y="2179"/>
                </a:lnTo>
                <a:lnTo>
                  <a:pt x="2625" y="1090"/>
                </a:lnTo>
                <a:lnTo>
                  <a:pt x="1644" y="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3" name="Google Shape;1665;p43">
            <a:extLst>
              <a:ext uri="{FF2B5EF4-FFF2-40B4-BE49-F238E27FC236}">
                <a16:creationId xmlns:a16="http://schemas.microsoft.com/office/drawing/2014/main" id="{602C6B03-6FFF-03BD-F14A-D8B34FD8733E}"/>
              </a:ext>
            </a:extLst>
          </p:cNvPr>
          <p:cNvSpPr/>
          <p:nvPr/>
        </p:nvSpPr>
        <p:spPr>
          <a:xfrm>
            <a:off x="5540486" y="6063962"/>
            <a:ext cx="154291" cy="72000"/>
          </a:xfrm>
          <a:custGeom>
            <a:avLst/>
            <a:gdLst/>
            <a:ahLst/>
            <a:cxnLst/>
            <a:rect l="l" t="t" r="r" b="b"/>
            <a:pathLst>
              <a:path w="2626" h="2179" extrusionOk="0">
                <a:moveTo>
                  <a:pt x="0" y="1"/>
                </a:moveTo>
                <a:lnTo>
                  <a:pt x="887" y="1090"/>
                </a:lnTo>
                <a:lnTo>
                  <a:pt x="0" y="2179"/>
                </a:lnTo>
                <a:lnTo>
                  <a:pt x="1644" y="2179"/>
                </a:lnTo>
                <a:lnTo>
                  <a:pt x="2625" y="1090"/>
                </a:lnTo>
                <a:lnTo>
                  <a:pt x="1644" y="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DAD2066F-60DE-6972-1016-E522F9F578D8}"/>
              </a:ext>
            </a:extLst>
          </p:cNvPr>
          <p:cNvSpPr txBox="1"/>
          <p:nvPr/>
        </p:nvSpPr>
        <p:spPr>
          <a:xfrm>
            <a:off x="7032105" y="5203931"/>
            <a:ext cx="13647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600" dirty="0">
                <a:latin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nl-NL" sz="1600" dirty="0">
                <a:latin typeface="Calibri" panose="020F0502020204030204" pitchFamily="34" charset="0"/>
                <a:cs typeface="Calibri" panose="020F0502020204030204" pitchFamily="34" charset="0"/>
              </a:rPr>
              <a:t>5% </a:t>
            </a: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el-GR" sz="1600" dirty="0">
                <a:latin typeface="Calibri" panose="020F0502020204030204" pitchFamily="34" charset="0"/>
                <a:cs typeface="Calibri" panose="020F0502020204030204" pitchFamily="34" charset="0"/>
              </a:rPr>
              <a:t> Δ</a:t>
            </a:r>
            <a:r>
              <a:rPr lang="nl-NL" sz="1600" dirty="0">
                <a:latin typeface="Calibri" panose="020F0502020204030204" pitchFamily="34" charset="0"/>
                <a:cs typeface="Calibri" panose="020F0502020204030204" pitchFamily="34" charset="0"/>
              </a:rPr>
              <a:t>5%</a:t>
            </a:r>
            <a:endParaRPr lang="nl-NL" sz="1600" dirty="0"/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7ECD3E38-B363-5A75-7725-D734EA48425F}"/>
              </a:ext>
            </a:extLst>
          </p:cNvPr>
          <p:cNvSpPr txBox="1"/>
          <p:nvPr/>
        </p:nvSpPr>
        <p:spPr>
          <a:xfrm>
            <a:off x="7032104" y="5565135"/>
            <a:ext cx="13647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600" dirty="0">
                <a:latin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nl-NL" sz="1600" dirty="0">
                <a:latin typeface="Calibri" panose="020F0502020204030204" pitchFamily="34" charset="0"/>
                <a:cs typeface="Calibri" panose="020F0502020204030204" pitchFamily="34" charset="0"/>
              </a:rPr>
              <a:t>5% </a:t>
            </a: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el-GR" sz="1600" dirty="0">
                <a:latin typeface="Calibri" panose="020F0502020204030204" pitchFamily="34" charset="0"/>
                <a:cs typeface="Calibri" panose="020F0502020204030204" pitchFamily="34" charset="0"/>
              </a:rPr>
              <a:t> Δ</a:t>
            </a:r>
            <a:r>
              <a:rPr lang="nl-NL" sz="1600" dirty="0">
                <a:latin typeface="Calibri" panose="020F0502020204030204" pitchFamily="34" charset="0"/>
                <a:cs typeface="Calibri" panose="020F0502020204030204" pitchFamily="34" charset="0"/>
              </a:rPr>
              <a:t>8%</a:t>
            </a:r>
            <a:endParaRPr lang="nl-NL" sz="1600" dirty="0"/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ABF16305-73EA-7FE7-32F5-754A1A3253DB}"/>
              </a:ext>
            </a:extLst>
          </p:cNvPr>
          <p:cNvSpPr txBox="1"/>
          <p:nvPr/>
        </p:nvSpPr>
        <p:spPr>
          <a:xfrm>
            <a:off x="7037824" y="5936645"/>
            <a:ext cx="13647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600" dirty="0">
                <a:latin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nl-NL" sz="1600" dirty="0">
                <a:latin typeface="Calibri" panose="020F0502020204030204" pitchFamily="34" charset="0"/>
                <a:cs typeface="Calibri" panose="020F0502020204030204" pitchFamily="34" charset="0"/>
              </a:rPr>
              <a:t>5% </a:t>
            </a: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el-GR" sz="1600" dirty="0">
                <a:latin typeface="Calibri" panose="020F0502020204030204" pitchFamily="34" charset="0"/>
                <a:cs typeface="Calibri" panose="020F0502020204030204" pitchFamily="34" charset="0"/>
              </a:rPr>
              <a:t> Δ</a:t>
            </a:r>
            <a:r>
              <a:rPr lang="nl-NL" sz="1600" dirty="0">
                <a:latin typeface="Calibri" panose="020F0502020204030204" pitchFamily="34" charset="0"/>
                <a:cs typeface="Calibri" panose="020F0502020204030204" pitchFamily="34" charset="0"/>
              </a:rPr>
              <a:t>2%</a:t>
            </a:r>
            <a:endParaRPr lang="nl-NL" sz="1600" dirty="0"/>
          </a:p>
        </p:txBody>
      </p:sp>
      <p:grpSp>
        <p:nvGrpSpPr>
          <p:cNvPr id="34" name="Groep 33">
            <a:extLst>
              <a:ext uri="{FF2B5EF4-FFF2-40B4-BE49-F238E27FC236}">
                <a16:creationId xmlns:a16="http://schemas.microsoft.com/office/drawing/2014/main" id="{5861ADC8-8200-DB2D-0152-3DD710C2768B}"/>
              </a:ext>
            </a:extLst>
          </p:cNvPr>
          <p:cNvGrpSpPr/>
          <p:nvPr/>
        </p:nvGrpSpPr>
        <p:grpSpPr>
          <a:xfrm>
            <a:off x="8482211" y="5386828"/>
            <a:ext cx="2606582" cy="664262"/>
            <a:chOff x="8482211" y="5386828"/>
            <a:chExt cx="2606582" cy="664262"/>
          </a:xfrm>
        </p:grpSpPr>
        <p:sp>
          <p:nvSpPr>
            <p:cNvPr id="27" name="Ovaal 26">
              <a:extLst>
                <a:ext uri="{FF2B5EF4-FFF2-40B4-BE49-F238E27FC236}">
                  <a16:creationId xmlns:a16="http://schemas.microsoft.com/office/drawing/2014/main" id="{6D648031-22B1-7C51-C96A-245B146BFED4}"/>
                </a:ext>
              </a:extLst>
            </p:cNvPr>
            <p:cNvSpPr/>
            <p:nvPr/>
          </p:nvSpPr>
          <p:spPr>
            <a:xfrm>
              <a:off x="8482211" y="5391956"/>
              <a:ext cx="659134" cy="659134"/>
            </a:xfrm>
            <a:prstGeom prst="ellipse">
              <a:avLst/>
            </a:prstGeom>
            <a:solidFill>
              <a:srgbClr val="ED4D0F"/>
            </a:solidFill>
            <a:ln w="38100">
              <a:solidFill>
                <a:srgbClr val="51A04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/>
                <a:t>A</a:t>
              </a:r>
              <a:endParaRPr lang="nl-NL" b="1" dirty="0"/>
            </a:p>
          </p:txBody>
        </p:sp>
        <p:sp>
          <p:nvSpPr>
            <p:cNvPr id="28" name="Ovaal 27">
              <a:extLst>
                <a:ext uri="{FF2B5EF4-FFF2-40B4-BE49-F238E27FC236}">
                  <a16:creationId xmlns:a16="http://schemas.microsoft.com/office/drawing/2014/main" id="{FBB19A47-1D9C-33AE-B139-F0587992C762}"/>
                </a:ext>
              </a:extLst>
            </p:cNvPr>
            <p:cNvSpPr/>
            <p:nvPr/>
          </p:nvSpPr>
          <p:spPr>
            <a:xfrm>
              <a:off x="10429659" y="5386828"/>
              <a:ext cx="659134" cy="659134"/>
            </a:xfrm>
            <a:prstGeom prst="ellipse">
              <a:avLst/>
            </a:prstGeom>
            <a:solidFill>
              <a:srgbClr val="ED4D0F"/>
            </a:solidFill>
            <a:ln w="38100">
              <a:solidFill>
                <a:srgbClr val="51A04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/>
                <a:t>B</a:t>
              </a:r>
              <a:endParaRPr lang="nl-NL" b="1" dirty="0"/>
            </a:p>
          </p:txBody>
        </p:sp>
        <p:cxnSp>
          <p:nvCxnSpPr>
            <p:cNvPr id="32" name="Rechte verbindingslijn met pijl 31">
              <a:extLst>
                <a:ext uri="{FF2B5EF4-FFF2-40B4-BE49-F238E27FC236}">
                  <a16:creationId xmlns:a16="http://schemas.microsoft.com/office/drawing/2014/main" id="{A5156A99-6373-0A14-90A5-93015C8E0318}"/>
                </a:ext>
              </a:extLst>
            </p:cNvPr>
            <p:cNvCxnSpPr>
              <a:cxnSpLocks/>
            </p:cNvCxnSpPr>
            <p:nvPr/>
          </p:nvCxnSpPr>
          <p:spPr>
            <a:xfrm>
              <a:off x="9209762" y="5714666"/>
              <a:ext cx="1152128" cy="0"/>
            </a:xfrm>
            <a:prstGeom prst="straightConnector1">
              <a:avLst/>
            </a:prstGeom>
            <a:ln w="57150">
              <a:solidFill>
                <a:srgbClr val="51A04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4101638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3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4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/>
      <p:bldP spid="25" grpId="0"/>
      <p:bldP spid="2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60938" y="378372"/>
            <a:ext cx="5958044" cy="6222125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l-NL" sz="2000" dirty="0"/>
              <a:t>Bereken de prijselasticiteit wanneer de prijs wordt verlaagd van € 8 naar € 6.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2000" dirty="0"/>
              <a:t>Is de vraag prijselastisch of prijsinelastisch? Verklaar je antwoord.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2000" dirty="0">
                <a:solidFill>
                  <a:srgbClr val="ED4D0F"/>
                </a:solidFill>
              </a:rPr>
              <a:t>Zal de omzet in dit geval stijgen of dalen? Verklaar je antwoord zonder berekening.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2000" dirty="0"/>
              <a:t>Controleer je antwoord van vraag 3 met een berekening.</a:t>
            </a:r>
          </a:p>
        </p:txBody>
      </p:sp>
      <p:cxnSp>
        <p:nvCxnSpPr>
          <p:cNvPr id="7" name="Rechte verbindingslijn 6"/>
          <p:cNvCxnSpPr/>
          <p:nvPr/>
        </p:nvCxnSpPr>
        <p:spPr>
          <a:xfrm>
            <a:off x="8256145" y="2316062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 flipH="1">
            <a:off x="8256145" y="5844454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8256145" y="2316062"/>
            <a:ext cx="3592016" cy="0"/>
          </a:xfrm>
          <a:prstGeom prst="line">
            <a:avLst/>
          </a:prstGeom>
          <a:ln w="3175">
            <a:solidFill>
              <a:schemeClr val="tx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8256145" y="3036142"/>
            <a:ext cx="3592016" cy="0"/>
          </a:xfrm>
          <a:prstGeom prst="line">
            <a:avLst/>
          </a:prstGeom>
          <a:ln w="3175">
            <a:solidFill>
              <a:schemeClr val="tx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8256145" y="3756222"/>
            <a:ext cx="3592016" cy="0"/>
          </a:xfrm>
          <a:prstGeom prst="line">
            <a:avLst/>
          </a:prstGeom>
          <a:ln w="3175">
            <a:solidFill>
              <a:schemeClr val="tx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8256145" y="4476302"/>
            <a:ext cx="3592016" cy="0"/>
          </a:xfrm>
          <a:prstGeom prst="line">
            <a:avLst/>
          </a:prstGeom>
          <a:ln w="3175">
            <a:solidFill>
              <a:schemeClr val="tx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8256145" y="5196382"/>
            <a:ext cx="3592016" cy="0"/>
          </a:xfrm>
          <a:prstGeom prst="line">
            <a:avLst/>
          </a:prstGeom>
          <a:ln w="3175">
            <a:solidFill>
              <a:schemeClr val="tx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8976225" y="2316062"/>
            <a:ext cx="0" cy="3528392"/>
          </a:xfrm>
          <a:prstGeom prst="line">
            <a:avLst/>
          </a:prstGeom>
          <a:ln w="3175">
            <a:solidFill>
              <a:schemeClr val="tx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9696305" y="2316062"/>
            <a:ext cx="0" cy="3528392"/>
          </a:xfrm>
          <a:prstGeom prst="line">
            <a:avLst/>
          </a:prstGeom>
          <a:ln w="3175">
            <a:solidFill>
              <a:schemeClr val="tx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10416385" y="2316062"/>
            <a:ext cx="0" cy="3528392"/>
          </a:xfrm>
          <a:prstGeom prst="line">
            <a:avLst/>
          </a:prstGeom>
          <a:ln w="3175">
            <a:solidFill>
              <a:schemeClr val="tx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11136465" y="2316062"/>
            <a:ext cx="0" cy="3528392"/>
          </a:xfrm>
          <a:prstGeom prst="line">
            <a:avLst/>
          </a:prstGeom>
          <a:ln w="3175">
            <a:solidFill>
              <a:schemeClr val="tx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11856545" y="2316062"/>
            <a:ext cx="0" cy="3528392"/>
          </a:xfrm>
          <a:prstGeom prst="line">
            <a:avLst/>
          </a:prstGeom>
          <a:ln w="3175">
            <a:solidFill>
              <a:schemeClr val="tx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/>
          <p:cNvSpPr txBox="1"/>
          <p:nvPr/>
        </p:nvSpPr>
        <p:spPr>
          <a:xfrm>
            <a:off x="11346346" y="611716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v</a:t>
            </a:r>
            <a:endParaRPr lang="nl-NL" baseline="-25000" dirty="0"/>
          </a:p>
        </p:txBody>
      </p:sp>
      <p:sp>
        <p:nvSpPr>
          <p:cNvPr id="20" name="Tekstvak 19"/>
          <p:cNvSpPr txBox="1"/>
          <p:nvPr/>
        </p:nvSpPr>
        <p:spPr>
          <a:xfrm rot="16200000">
            <a:off x="7450413" y="2578800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prijs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7934362" y="499487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7934362" y="42747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4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7934362" y="362672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6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7934362" y="28973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8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7806122" y="218656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8713643" y="5887434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100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9447067" y="5887434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200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10167147" y="5887434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300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10887227" y="5887434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400</a:t>
            </a:r>
          </a:p>
        </p:txBody>
      </p:sp>
      <p:sp>
        <p:nvSpPr>
          <p:cNvPr id="30" name="Tekstvak 29"/>
          <p:cNvSpPr txBox="1"/>
          <p:nvPr/>
        </p:nvSpPr>
        <p:spPr>
          <a:xfrm>
            <a:off x="11591531" y="5887434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500</a:t>
            </a:r>
          </a:p>
        </p:txBody>
      </p:sp>
      <p:cxnSp>
        <p:nvCxnSpPr>
          <p:cNvPr id="31" name="Rechte verbindingslijn 30"/>
          <p:cNvCxnSpPr/>
          <p:nvPr/>
        </p:nvCxnSpPr>
        <p:spPr>
          <a:xfrm>
            <a:off x="8256145" y="2306980"/>
            <a:ext cx="3600400" cy="353747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2" name="Tekstvak 31"/>
          <p:cNvSpPr txBox="1"/>
          <p:nvPr/>
        </p:nvSpPr>
        <p:spPr>
          <a:xfrm>
            <a:off x="9519684" y="1532049"/>
            <a:ext cx="2045753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sz="2000" dirty="0" err="1">
                <a:solidFill>
                  <a:schemeClr val="tx1"/>
                </a:solidFill>
              </a:rPr>
              <a:t>Q</a:t>
            </a:r>
            <a:r>
              <a:rPr lang="nl-NL" sz="2000" baseline="-25000" dirty="0" err="1">
                <a:solidFill>
                  <a:schemeClr val="tx1"/>
                </a:solidFill>
              </a:rPr>
              <a:t>v</a:t>
            </a:r>
            <a:r>
              <a:rPr lang="nl-NL" sz="2000" dirty="0">
                <a:solidFill>
                  <a:schemeClr val="tx1"/>
                </a:solidFill>
              </a:rPr>
              <a:t> = -50P + 500</a:t>
            </a:r>
          </a:p>
        </p:txBody>
      </p:sp>
      <p:sp>
        <p:nvSpPr>
          <p:cNvPr id="33" name="Ovaal 32"/>
          <p:cNvSpPr/>
          <p:nvPr/>
        </p:nvSpPr>
        <p:spPr>
          <a:xfrm>
            <a:off x="8885968" y="2951497"/>
            <a:ext cx="191074" cy="1787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4" name="Ovaal 33"/>
          <p:cNvSpPr/>
          <p:nvPr/>
        </p:nvSpPr>
        <p:spPr>
          <a:xfrm>
            <a:off x="9620142" y="3663208"/>
            <a:ext cx="191074" cy="1787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5" name="Gekromde PIJL-OMLAAG 53"/>
          <p:cNvSpPr/>
          <p:nvPr/>
        </p:nvSpPr>
        <p:spPr>
          <a:xfrm rot="2722246">
            <a:off x="9066934" y="3019859"/>
            <a:ext cx="979303" cy="315184"/>
          </a:xfrm>
          <a:prstGeom prst="curved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DF80BC92-02F6-F438-4577-DC428E3D1D8A}"/>
              </a:ext>
            </a:extLst>
          </p:cNvPr>
          <p:cNvSpPr/>
          <p:nvPr/>
        </p:nvSpPr>
        <p:spPr>
          <a:xfrm>
            <a:off x="8997700" y="2503635"/>
            <a:ext cx="970137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tx1"/>
                </a:solidFill>
              </a:rPr>
              <a:t>E</a:t>
            </a:r>
            <a:r>
              <a:rPr lang="nl-NL" baseline="-25000" dirty="0" err="1">
                <a:solidFill>
                  <a:schemeClr val="tx1"/>
                </a:solidFill>
              </a:rPr>
              <a:t>pv</a:t>
            </a:r>
            <a:r>
              <a:rPr lang="nl-NL" dirty="0">
                <a:solidFill>
                  <a:schemeClr val="tx1"/>
                </a:solidFill>
              </a:rPr>
              <a:t> = -4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01F3E8F1-E7F1-8C94-E7FA-F7896D51C040}"/>
              </a:ext>
            </a:extLst>
          </p:cNvPr>
          <p:cNvSpPr txBox="1">
            <a:spLocks/>
          </p:cNvSpPr>
          <p:nvPr/>
        </p:nvSpPr>
        <p:spPr>
          <a:xfrm>
            <a:off x="1512852" y="5949280"/>
            <a:ext cx="5707063" cy="66357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1800" dirty="0"/>
              <a:t>De vraag gaat relatief méér omhoog dan de prijs omlaag gaat: </a:t>
            </a:r>
            <a:r>
              <a:rPr lang="nl-NL" sz="1800" b="1" dirty="0"/>
              <a:t>de omzet stijgt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D495BED9-348A-7A05-4C96-8EA867FD4D65}"/>
              </a:ext>
            </a:extLst>
          </p:cNvPr>
          <p:cNvSpPr/>
          <p:nvPr/>
        </p:nvSpPr>
        <p:spPr>
          <a:xfrm>
            <a:off x="1517323" y="5170179"/>
            <a:ext cx="55089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/>
              <a:t>Elastische vraag (meer dan evenredige reactie):</a:t>
            </a:r>
            <a:br>
              <a:rPr lang="nl-NL" dirty="0"/>
            </a:br>
            <a:r>
              <a:rPr lang="nl-NL" dirty="0"/>
              <a:t> %Δ vraag &gt; %Δ prijs</a:t>
            </a:r>
          </a:p>
        </p:txBody>
      </p:sp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02F1E7F2-6EB5-8618-B058-8A188FC27760}"/>
              </a:ext>
            </a:extLst>
          </p:cNvPr>
          <p:cNvSpPr txBox="1">
            <a:spLocks/>
          </p:cNvSpPr>
          <p:nvPr/>
        </p:nvSpPr>
        <p:spPr>
          <a:xfrm>
            <a:off x="1531575" y="3592365"/>
            <a:ext cx="5691092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000" dirty="0"/>
              <a:t>Als de prijs omlaag gaat, gaat de vraag omhoog.</a:t>
            </a:r>
          </a:p>
        </p:txBody>
      </p:sp>
      <p:cxnSp>
        <p:nvCxnSpPr>
          <p:cNvPr id="36" name="Rechte verbindingslijn 35">
            <a:extLst>
              <a:ext uri="{FF2B5EF4-FFF2-40B4-BE49-F238E27FC236}">
                <a16:creationId xmlns:a16="http://schemas.microsoft.com/office/drawing/2014/main" id="{A5CF84DF-72B3-B92F-4576-0F36A604F867}"/>
              </a:ext>
            </a:extLst>
          </p:cNvPr>
          <p:cNvCxnSpPr/>
          <p:nvPr/>
        </p:nvCxnSpPr>
        <p:spPr>
          <a:xfrm>
            <a:off x="2441691" y="3941836"/>
            <a:ext cx="1184364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7" name="Rechthoek 36">
            <a:extLst>
              <a:ext uri="{FF2B5EF4-FFF2-40B4-BE49-F238E27FC236}">
                <a16:creationId xmlns:a16="http://schemas.microsoft.com/office/drawing/2014/main" id="{2EDC3D77-38B4-C593-D6B6-D6DAFEF51173}"/>
              </a:ext>
            </a:extLst>
          </p:cNvPr>
          <p:cNvSpPr/>
          <p:nvPr/>
        </p:nvSpPr>
        <p:spPr>
          <a:xfrm>
            <a:off x="2117655" y="4417504"/>
            <a:ext cx="1800200" cy="432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/>
              <a:t>minder omzet</a:t>
            </a:r>
          </a:p>
        </p:txBody>
      </p:sp>
      <p:sp>
        <p:nvSpPr>
          <p:cNvPr id="38" name="Rechthoek 37">
            <a:extLst>
              <a:ext uri="{FF2B5EF4-FFF2-40B4-BE49-F238E27FC236}">
                <a16:creationId xmlns:a16="http://schemas.microsoft.com/office/drawing/2014/main" id="{9E36AF4B-3263-62A8-5465-27C3A97643E9}"/>
              </a:ext>
            </a:extLst>
          </p:cNvPr>
          <p:cNvSpPr/>
          <p:nvPr/>
        </p:nvSpPr>
        <p:spPr>
          <a:xfrm>
            <a:off x="5226249" y="4421437"/>
            <a:ext cx="1800000" cy="432000"/>
          </a:xfrm>
          <a:prstGeom prst="rect">
            <a:avLst/>
          </a:prstGeom>
          <a:solidFill>
            <a:srgbClr val="51A041"/>
          </a:solidFill>
          <a:ln>
            <a:solidFill>
              <a:srgbClr val="51A04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/>
              <a:t>meer omzet</a:t>
            </a:r>
          </a:p>
        </p:txBody>
      </p:sp>
      <p:cxnSp>
        <p:nvCxnSpPr>
          <p:cNvPr id="39" name="Rechte verbindingslijn 38">
            <a:extLst>
              <a:ext uri="{FF2B5EF4-FFF2-40B4-BE49-F238E27FC236}">
                <a16:creationId xmlns:a16="http://schemas.microsoft.com/office/drawing/2014/main" id="{13563551-AE9D-C77C-61D7-5991917C4335}"/>
              </a:ext>
            </a:extLst>
          </p:cNvPr>
          <p:cNvCxnSpPr/>
          <p:nvPr/>
        </p:nvCxnSpPr>
        <p:spPr>
          <a:xfrm>
            <a:off x="5442272" y="3941836"/>
            <a:ext cx="1376994" cy="786"/>
          </a:xfrm>
          <a:prstGeom prst="line">
            <a:avLst/>
          </a:prstGeom>
          <a:ln>
            <a:solidFill>
              <a:srgbClr val="51A04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0" name="Rechte verbindingslijn met pijl 39">
            <a:extLst>
              <a:ext uri="{FF2B5EF4-FFF2-40B4-BE49-F238E27FC236}">
                <a16:creationId xmlns:a16="http://schemas.microsoft.com/office/drawing/2014/main" id="{D2C09BA8-6E10-70F1-9489-0D57B41C7395}"/>
              </a:ext>
            </a:extLst>
          </p:cNvPr>
          <p:cNvCxnSpPr/>
          <p:nvPr/>
        </p:nvCxnSpPr>
        <p:spPr>
          <a:xfrm>
            <a:off x="3017755" y="3941836"/>
            <a:ext cx="0" cy="4320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met pijl 40">
            <a:extLst>
              <a:ext uri="{FF2B5EF4-FFF2-40B4-BE49-F238E27FC236}">
                <a16:creationId xmlns:a16="http://schemas.microsoft.com/office/drawing/2014/main" id="{D4FB47A1-DA3B-3B74-7D74-6BA0794C4E98}"/>
              </a:ext>
            </a:extLst>
          </p:cNvPr>
          <p:cNvCxnSpPr/>
          <p:nvPr/>
        </p:nvCxnSpPr>
        <p:spPr>
          <a:xfrm>
            <a:off x="6132137" y="3967552"/>
            <a:ext cx="0" cy="432000"/>
          </a:xfrm>
          <a:prstGeom prst="straightConnector1">
            <a:avLst/>
          </a:prstGeom>
          <a:ln>
            <a:solidFill>
              <a:srgbClr val="51A041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784143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1" dur="2000" fill="hold"/>
                                        <p:tgtEl>
                                          <p:spTgt spid="3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2.59259E-6 L -3.95833E-6 0.01875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37" grpId="0" animBg="1"/>
      <p:bldP spid="38" grpId="0" animBg="1"/>
      <p:bldP spid="38" grpId="1" animBg="1"/>
      <p:bldP spid="38" grpId="2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60938" y="378372"/>
            <a:ext cx="5958044" cy="6222125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l-NL" sz="2000" dirty="0"/>
              <a:t>Bereken de prijselasticiteit wanneer de prijs wordt verlaagd van € 8 naar € 6.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2000" dirty="0"/>
              <a:t>Is de vraag prijselastisch of prijsinelastisch? Verklaar je antwoord.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2000" dirty="0"/>
              <a:t>Zal de omzet in dit geval stijgen of dalen? Verklaar je antwoord zonder berekening.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2000" dirty="0">
                <a:solidFill>
                  <a:srgbClr val="ED4D0F"/>
                </a:solidFill>
              </a:rPr>
              <a:t>Controleer je antwoord van vraag 3 met een berekening.</a:t>
            </a:r>
          </a:p>
        </p:txBody>
      </p:sp>
      <p:cxnSp>
        <p:nvCxnSpPr>
          <p:cNvPr id="7" name="Rechte verbindingslijn 6"/>
          <p:cNvCxnSpPr/>
          <p:nvPr/>
        </p:nvCxnSpPr>
        <p:spPr>
          <a:xfrm>
            <a:off x="8256145" y="2316062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 flipH="1">
            <a:off x="8256145" y="5844454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8256145" y="2316062"/>
            <a:ext cx="3592016" cy="0"/>
          </a:xfrm>
          <a:prstGeom prst="line">
            <a:avLst/>
          </a:prstGeom>
          <a:ln w="3175">
            <a:solidFill>
              <a:schemeClr val="tx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8256145" y="3036142"/>
            <a:ext cx="3592016" cy="0"/>
          </a:xfrm>
          <a:prstGeom prst="line">
            <a:avLst/>
          </a:prstGeom>
          <a:ln w="3175">
            <a:solidFill>
              <a:schemeClr val="tx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8256145" y="3756222"/>
            <a:ext cx="3592016" cy="0"/>
          </a:xfrm>
          <a:prstGeom prst="line">
            <a:avLst/>
          </a:prstGeom>
          <a:ln w="3175">
            <a:solidFill>
              <a:schemeClr val="tx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8256145" y="4476302"/>
            <a:ext cx="3592016" cy="0"/>
          </a:xfrm>
          <a:prstGeom prst="line">
            <a:avLst/>
          </a:prstGeom>
          <a:ln w="3175">
            <a:solidFill>
              <a:schemeClr val="tx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8256145" y="5196382"/>
            <a:ext cx="3592016" cy="0"/>
          </a:xfrm>
          <a:prstGeom prst="line">
            <a:avLst/>
          </a:prstGeom>
          <a:ln w="3175">
            <a:solidFill>
              <a:schemeClr val="tx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8976225" y="2316062"/>
            <a:ext cx="0" cy="3528392"/>
          </a:xfrm>
          <a:prstGeom prst="line">
            <a:avLst/>
          </a:prstGeom>
          <a:ln w="3175">
            <a:solidFill>
              <a:schemeClr val="tx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9696305" y="2316062"/>
            <a:ext cx="0" cy="3528392"/>
          </a:xfrm>
          <a:prstGeom prst="line">
            <a:avLst/>
          </a:prstGeom>
          <a:ln w="3175">
            <a:solidFill>
              <a:schemeClr val="tx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10416385" y="2316062"/>
            <a:ext cx="0" cy="3528392"/>
          </a:xfrm>
          <a:prstGeom prst="line">
            <a:avLst/>
          </a:prstGeom>
          <a:ln w="3175">
            <a:solidFill>
              <a:schemeClr val="tx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11136465" y="2316062"/>
            <a:ext cx="0" cy="3528392"/>
          </a:xfrm>
          <a:prstGeom prst="line">
            <a:avLst/>
          </a:prstGeom>
          <a:ln w="3175">
            <a:solidFill>
              <a:schemeClr val="tx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11856545" y="2316062"/>
            <a:ext cx="0" cy="3528392"/>
          </a:xfrm>
          <a:prstGeom prst="line">
            <a:avLst/>
          </a:prstGeom>
          <a:ln w="3175">
            <a:solidFill>
              <a:schemeClr val="tx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/>
          <p:cNvSpPr txBox="1"/>
          <p:nvPr/>
        </p:nvSpPr>
        <p:spPr>
          <a:xfrm>
            <a:off x="11346346" y="611716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v</a:t>
            </a:r>
            <a:endParaRPr lang="nl-NL" baseline="-25000" dirty="0"/>
          </a:p>
        </p:txBody>
      </p:sp>
      <p:sp>
        <p:nvSpPr>
          <p:cNvPr id="20" name="Tekstvak 19"/>
          <p:cNvSpPr txBox="1"/>
          <p:nvPr/>
        </p:nvSpPr>
        <p:spPr>
          <a:xfrm rot="16200000">
            <a:off x="7450413" y="2578800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prijs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7934362" y="499487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7934362" y="42747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4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7934362" y="362672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6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7934362" y="28973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8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7806122" y="218656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8713643" y="5887434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100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9447067" y="5887434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200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10167147" y="5887434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300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10887227" y="5887434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400</a:t>
            </a:r>
          </a:p>
        </p:txBody>
      </p:sp>
      <p:sp>
        <p:nvSpPr>
          <p:cNvPr id="30" name="Tekstvak 29"/>
          <p:cNvSpPr txBox="1"/>
          <p:nvPr/>
        </p:nvSpPr>
        <p:spPr>
          <a:xfrm>
            <a:off x="11591531" y="5887434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500</a:t>
            </a:r>
          </a:p>
        </p:txBody>
      </p:sp>
      <p:cxnSp>
        <p:nvCxnSpPr>
          <p:cNvPr id="31" name="Rechte verbindingslijn 30"/>
          <p:cNvCxnSpPr/>
          <p:nvPr/>
        </p:nvCxnSpPr>
        <p:spPr>
          <a:xfrm>
            <a:off x="8256145" y="2306980"/>
            <a:ext cx="3600400" cy="353747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2" name="Tekstvak 31"/>
          <p:cNvSpPr txBox="1"/>
          <p:nvPr/>
        </p:nvSpPr>
        <p:spPr>
          <a:xfrm>
            <a:off x="9519684" y="1532049"/>
            <a:ext cx="2045753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sz="2000" dirty="0" err="1">
                <a:solidFill>
                  <a:schemeClr val="tx1"/>
                </a:solidFill>
              </a:rPr>
              <a:t>Q</a:t>
            </a:r>
            <a:r>
              <a:rPr lang="nl-NL" sz="2000" baseline="-25000" dirty="0" err="1">
                <a:solidFill>
                  <a:schemeClr val="tx1"/>
                </a:solidFill>
              </a:rPr>
              <a:t>v</a:t>
            </a:r>
            <a:r>
              <a:rPr lang="nl-NL" sz="2000" dirty="0">
                <a:solidFill>
                  <a:schemeClr val="tx1"/>
                </a:solidFill>
              </a:rPr>
              <a:t> = -50P + 500</a:t>
            </a:r>
          </a:p>
        </p:txBody>
      </p:sp>
      <p:sp>
        <p:nvSpPr>
          <p:cNvPr id="33" name="Ovaal 32"/>
          <p:cNvSpPr/>
          <p:nvPr/>
        </p:nvSpPr>
        <p:spPr>
          <a:xfrm>
            <a:off x="8885968" y="2951497"/>
            <a:ext cx="191074" cy="1787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4" name="Ovaal 33"/>
          <p:cNvSpPr/>
          <p:nvPr/>
        </p:nvSpPr>
        <p:spPr>
          <a:xfrm>
            <a:off x="9620142" y="3663208"/>
            <a:ext cx="191074" cy="1787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5" name="Gekromde PIJL-OMLAAG 53"/>
          <p:cNvSpPr/>
          <p:nvPr/>
        </p:nvSpPr>
        <p:spPr>
          <a:xfrm rot="2722246">
            <a:off x="9066934" y="3019859"/>
            <a:ext cx="979303" cy="315184"/>
          </a:xfrm>
          <a:prstGeom prst="curved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DF80BC92-02F6-F438-4577-DC428E3D1D8A}"/>
              </a:ext>
            </a:extLst>
          </p:cNvPr>
          <p:cNvSpPr/>
          <p:nvPr/>
        </p:nvSpPr>
        <p:spPr>
          <a:xfrm>
            <a:off x="8997700" y="2503635"/>
            <a:ext cx="970137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tx1"/>
                </a:solidFill>
              </a:rPr>
              <a:t>E</a:t>
            </a:r>
            <a:r>
              <a:rPr lang="nl-NL" baseline="-25000" dirty="0" err="1">
                <a:solidFill>
                  <a:schemeClr val="tx1"/>
                </a:solidFill>
              </a:rPr>
              <a:t>pv</a:t>
            </a:r>
            <a:r>
              <a:rPr lang="nl-NL" dirty="0">
                <a:solidFill>
                  <a:schemeClr val="tx1"/>
                </a:solidFill>
              </a:rPr>
              <a:t> = -4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C9B39BC3-46F9-7113-EFF0-609975B84459}"/>
              </a:ext>
            </a:extLst>
          </p:cNvPr>
          <p:cNvSpPr txBox="1"/>
          <p:nvPr/>
        </p:nvSpPr>
        <p:spPr>
          <a:xfrm>
            <a:off x="1775614" y="3433056"/>
            <a:ext cx="20024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Omzet-oud:</a:t>
            </a:r>
          </a:p>
          <a:p>
            <a:r>
              <a:rPr lang="nl-NL" dirty="0"/>
              <a:t>€ 8 × 100 = € 800</a:t>
            </a:r>
          </a:p>
        </p:txBody>
      </p:sp>
      <p:sp>
        <p:nvSpPr>
          <p:cNvPr id="43" name="Tekstvak 42">
            <a:extLst>
              <a:ext uri="{FF2B5EF4-FFF2-40B4-BE49-F238E27FC236}">
                <a16:creationId xmlns:a16="http://schemas.microsoft.com/office/drawing/2014/main" id="{FBBCA588-EAF0-767B-F273-D56CE71FB7CE}"/>
              </a:ext>
            </a:extLst>
          </p:cNvPr>
          <p:cNvSpPr txBox="1"/>
          <p:nvPr/>
        </p:nvSpPr>
        <p:spPr>
          <a:xfrm>
            <a:off x="1775614" y="4315552"/>
            <a:ext cx="21307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Omzet-nieuw:</a:t>
            </a:r>
          </a:p>
          <a:p>
            <a:r>
              <a:rPr lang="nl-NL" dirty="0"/>
              <a:t>€ 6 × 200 = € 1200</a:t>
            </a:r>
          </a:p>
        </p:txBody>
      </p:sp>
    </p:spTree>
    <p:extLst>
      <p:ext uri="{BB962C8B-B14F-4D97-AF65-F5344CB8AC3E}">
        <p14:creationId xmlns:p14="http://schemas.microsoft.com/office/powerpoint/2010/main" val="2085774558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1711946"/>
      </p:ext>
    </p:extLst>
  </p:cSld>
  <p:clrMapOvr>
    <a:masterClrMapping/>
  </p:clrMapOvr>
  <p:transition spd="slow">
    <p:blinds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Verband rekenkundig </a:t>
            </a:r>
            <a:br>
              <a:rPr lang="nl-NL" dirty="0"/>
            </a:br>
            <a:r>
              <a:rPr lang="nl-NL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Elasticiteit – algemeen</a:t>
            </a:r>
            <a:endParaRPr lang="nl-N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Een elasticiteit is een </a:t>
            </a:r>
            <a:r>
              <a:rPr lang="nl-NL" sz="2000" b="1" dirty="0">
                <a:solidFill>
                  <a:srgbClr val="ED4D0F"/>
                </a:solidFill>
              </a:rPr>
              <a:t>vermenigvuldigingsgetal</a:t>
            </a:r>
            <a:r>
              <a:rPr lang="nl-NL" sz="2000" dirty="0"/>
              <a:t> tussen twee </a:t>
            </a:r>
            <a:r>
              <a:rPr lang="nl-NL" sz="2000" b="1" dirty="0"/>
              <a:t>procentuele veranderingen</a:t>
            </a:r>
            <a:r>
              <a:rPr lang="nl-NL" sz="2000" dirty="0"/>
              <a:t> die een onderling verband hebben.</a:t>
            </a:r>
          </a:p>
        </p:txBody>
      </p:sp>
      <p:sp>
        <p:nvSpPr>
          <p:cNvPr id="4" name="Rechthoek 3"/>
          <p:cNvSpPr/>
          <p:nvPr/>
        </p:nvSpPr>
        <p:spPr>
          <a:xfrm>
            <a:off x="3082419" y="2833773"/>
            <a:ext cx="1836000" cy="461665"/>
          </a:xfrm>
          <a:prstGeom prst="rect">
            <a:avLst/>
          </a:prstGeom>
          <a:ln w="28575">
            <a:solidFill>
              <a:srgbClr val="51A04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400" dirty="0">
                <a:solidFill>
                  <a:schemeClr val="tx1"/>
                </a:solidFill>
              </a:rPr>
              <a:t>%Δ oorzaak</a:t>
            </a:r>
          </a:p>
        </p:txBody>
      </p:sp>
      <p:sp>
        <p:nvSpPr>
          <p:cNvPr id="5" name="Rechthoek 4"/>
          <p:cNvSpPr/>
          <p:nvPr/>
        </p:nvSpPr>
        <p:spPr>
          <a:xfrm>
            <a:off x="7032104" y="2833773"/>
            <a:ext cx="1836000" cy="461665"/>
          </a:xfrm>
          <a:prstGeom prst="rect">
            <a:avLst/>
          </a:prstGeom>
          <a:ln w="28575">
            <a:solidFill>
              <a:srgbClr val="51A04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400" dirty="0">
                <a:solidFill>
                  <a:schemeClr val="tx1"/>
                </a:solidFill>
              </a:rPr>
              <a:t>%Δ gevolg</a:t>
            </a:r>
          </a:p>
        </p:txBody>
      </p:sp>
      <p:cxnSp>
        <p:nvCxnSpPr>
          <p:cNvPr id="6" name="Rechte verbindingslijn met pijl 5"/>
          <p:cNvCxnSpPr>
            <a:stCxn id="4" idx="3"/>
            <a:endCxn id="5" idx="1"/>
          </p:cNvCxnSpPr>
          <p:nvPr/>
        </p:nvCxnSpPr>
        <p:spPr>
          <a:xfrm>
            <a:off x="4918419" y="3064606"/>
            <a:ext cx="2113685" cy="0"/>
          </a:xfrm>
          <a:prstGeom prst="straightConnector1">
            <a:avLst/>
          </a:prstGeom>
          <a:ln w="38100">
            <a:solidFill>
              <a:srgbClr val="51A041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hthoek 6"/>
          <p:cNvSpPr/>
          <p:nvPr/>
        </p:nvSpPr>
        <p:spPr>
          <a:xfrm>
            <a:off x="5454125" y="2619715"/>
            <a:ext cx="10422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E =</a:t>
            </a:r>
          </a:p>
        </p:txBody>
      </p:sp>
      <p:sp>
        <p:nvSpPr>
          <p:cNvPr id="10" name="Tijdelijke aanduiding voor inhoud 2"/>
          <p:cNvSpPr txBox="1">
            <a:spLocks/>
          </p:cNvSpPr>
          <p:nvPr/>
        </p:nvSpPr>
        <p:spPr>
          <a:xfrm>
            <a:off x="355600" y="3579845"/>
            <a:ext cx="9281382" cy="11857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400" u="sng" dirty="0"/>
              <a:t>Voorbeeld</a:t>
            </a:r>
            <a:endParaRPr lang="nl-NL" sz="2800" dirty="0"/>
          </a:p>
          <a:p>
            <a:pPr marL="0" indent="0">
              <a:buNone/>
            </a:pPr>
            <a:r>
              <a:rPr lang="nl-NL" sz="2000" dirty="0"/>
              <a:t>Wanneer de prijs van mobieltjes met 25% omlaag gaat, </a:t>
            </a:r>
            <a:br>
              <a:rPr lang="nl-NL" sz="2000" dirty="0"/>
            </a:br>
            <a:r>
              <a:rPr lang="nl-NL" sz="2000" dirty="0"/>
              <a:t>worden er 40% méér mobieltjes verkocht.</a:t>
            </a:r>
          </a:p>
        </p:txBody>
      </p:sp>
      <p:sp>
        <p:nvSpPr>
          <p:cNvPr id="12" name="Rechthoek 11"/>
          <p:cNvSpPr/>
          <p:nvPr/>
        </p:nvSpPr>
        <p:spPr>
          <a:xfrm>
            <a:off x="7032104" y="5317455"/>
            <a:ext cx="1296000" cy="4001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nl-NL" sz="2000" dirty="0">
                <a:solidFill>
                  <a:schemeClr val="tx1"/>
                </a:solidFill>
              </a:rPr>
              <a:t>%Δ vraag</a:t>
            </a:r>
          </a:p>
        </p:txBody>
      </p:sp>
      <p:cxnSp>
        <p:nvCxnSpPr>
          <p:cNvPr id="13" name="Rechte verbindingslijn met pijl 12"/>
          <p:cNvCxnSpPr>
            <a:stCxn id="11" idx="3"/>
            <a:endCxn id="12" idx="1"/>
          </p:cNvCxnSpPr>
          <p:nvPr/>
        </p:nvCxnSpPr>
        <p:spPr>
          <a:xfrm>
            <a:off x="4378419" y="5509606"/>
            <a:ext cx="2653685" cy="7904"/>
          </a:xfrm>
          <a:prstGeom prst="straightConnector1">
            <a:avLst/>
          </a:prstGeom>
          <a:ln w="38100">
            <a:solidFill>
              <a:srgbClr val="51A041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4" name="Rechthoek 13"/>
          <p:cNvSpPr/>
          <p:nvPr/>
        </p:nvSpPr>
        <p:spPr>
          <a:xfrm>
            <a:off x="5245841" y="5134395"/>
            <a:ext cx="9188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/>
              <a:t>× E =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3198004" y="5886315"/>
            <a:ext cx="10246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-25%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7156025" y="5886315"/>
            <a:ext cx="1114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+40%</a:t>
            </a:r>
          </a:p>
        </p:txBody>
      </p:sp>
      <p:sp>
        <p:nvSpPr>
          <p:cNvPr id="17" name="Ovaal 16"/>
          <p:cNvSpPr/>
          <p:nvPr/>
        </p:nvSpPr>
        <p:spPr>
          <a:xfrm>
            <a:off x="5214027" y="5706939"/>
            <a:ext cx="881973" cy="88197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b="1" dirty="0">
                <a:solidFill>
                  <a:schemeClr val="tx1"/>
                </a:solidFill>
              </a:rPr>
              <a:t>-1,6</a:t>
            </a:r>
          </a:p>
        </p:txBody>
      </p:sp>
      <p:sp>
        <p:nvSpPr>
          <p:cNvPr id="18" name="Rechthoek 17"/>
          <p:cNvSpPr/>
          <p:nvPr/>
        </p:nvSpPr>
        <p:spPr>
          <a:xfrm>
            <a:off x="4511824" y="5917093"/>
            <a:ext cx="369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/>
              <a:t>×</a:t>
            </a:r>
            <a:endParaRPr lang="nl-NL" sz="2400" dirty="0"/>
          </a:p>
        </p:txBody>
      </p:sp>
      <p:sp>
        <p:nvSpPr>
          <p:cNvPr id="19" name="Rechthoek 18"/>
          <p:cNvSpPr/>
          <p:nvPr/>
        </p:nvSpPr>
        <p:spPr>
          <a:xfrm>
            <a:off x="6447068" y="5917093"/>
            <a:ext cx="369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/>
              <a:t>=</a:t>
            </a:r>
            <a:endParaRPr lang="nl-NL" sz="2400" dirty="0"/>
          </a:p>
        </p:txBody>
      </p:sp>
      <p:sp>
        <p:nvSpPr>
          <p:cNvPr id="11" name="Rechthoek 10"/>
          <p:cNvSpPr/>
          <p:nvPr/>
        </p:nvSpPr>
        <p:spPr>
          <a:xfrm>
            <a:off x="3082419" y="5309551"/>
            <a:ext cx="1296000" cy="4001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nl-NL" sz="2000" dirty="0">
                <a:solidFill>
                  <a:schemeClr val="tx1"/>
                </a:solidFill>
              </a:rPr>
              <a:t>%Δ prijs</a:t>
            </a:r>
          </a:p>
        </p:txBody>
      </p:sp>
      <p:pic>
        <p:nvPicPr>
          <p:cNvPr id="20" name="Graphic 19" descr="Badge: niet meer volgen met effen opvulling">
            <a:extLst>
              <a:ext uri="{FF2B5EF4-FFF2-40B4-BE49-F238E27FC236}">
                <a16:creationId xmlns:a16="http://schemas.microsoft.com/office/drawing/2014/main" id="{8A0EF2B0-62E9-410C-5285-50E3B112A5D8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38839" y="5384791"/>
            <a:ext cx="432000" cy="432000"/>
          </a:xfrm>
          <a:prstGeom prst="rect">
            <a:avLst/>
          </a:prstGeom>
        </p:spPr>
      </p:pic>
      <p:sp>
        <p:nvSpPr>
          <p:cNvPr id="21" name="Tekstvak 20">
            <a:extLst>
              <a:ext uri="{FF2B5EF4-FFF2-40B4-BE49-F238E27FC236}">
                <a16:creationId xmlns:a16="http://schemas.microsoft.com/office/drawing/2014/main" id="{942B7076-34DC-B931-DD17-4FA0159B722D}"/>
              </a:ext>
            </a:extLst>
          </p:cNvPr>
          <p:cNvSpPr txBox="1"/>
          <p:nvPr/>
        </p:nvSpPr>
        <p:spPr>
          <a:xfrm>
            <a:off x="9330458" y="5428468"/>
            <a:ext cx="1941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Negatief verband</a:t>
            </a:r>
          </a:p>
        </p:txBody>
      </p:sp>
      <p:sp>
        <p:nvSpPr>
          <p:cNvPr id="22" name="Ovaal 21">
            <a:extLst>
              <a:ext uri="{FF2B5EF4-FFF2-40B4-BE49-F238E27FC236}">
                <a16:creationId xmlns:a16="http://schemas.microsoft.com/office/drawing/2014/main" id="{CAA29A68-DFA7-F7C6-3476-993C4C4AB331}"/>
              </a:ext>
            </a:extLst>
          </p:cNvPr>
          <p:cNvSpPr/>
          <p:nvPr/>
        </p:nvSpPr>
        <p:spPr>
          <a:xfrm>
            <a:off x="9006458" y="5945011"/>
            <a:ext cx="324000" cy="324000"/>
          </a:xfrm>
          <a:prstGeom prst="ellipse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/>
              <a:t>&gt;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F8AC11A9-9F24-F884-C2AE-9AD10E17A2CF}"/>
              </a:ext>
            </a:extLst>
          </p:cNvPr>
          <p:cNvSpPr txBox="1"/>
          <p:nvPr/>
        </p:nvSpPr>
        <p:spPr>
          <a:xfrm>
            <a:off x="9330458" y="5936706"/>
            <a:ext cx="2236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Meer dan evenredig</a:t>
            </a:r>
          </a:p>
        </p:txBody>
      </p:sp>
      <p:grpSp>
        <p:nvGrpSpPr>
          <p:cNvPr id="26" name="Groep 25">
            <a:extLst>
              <a:ext uri="{FF2B5EF4-FFF2-40B4-BE49-F238E27FC236}">
                <a16:creationId xmlns:a16="http://schemas.microsoft.com/office/drawing/2014/main" id="{46E92C2F-A716-06AB-4BD2-8D5BCF23BC95}"/>
              </a:ext>
            </a:extLst>
          </p:cNvPr>
          <p:cNvGrpSpPr/>
          <p:nvPr/>
        </p:nvGrpSpPr>
        <p:grpSpPr>
          <a:xfrm>
            <a:off x="9775015" y="4665139"/>
            <a:ext cx="591355" cy="576000"/>
            <a:chOff x="9478636" y="4474378"/>
            <a:chExt cx="591355" cy="576000"/>
          </a:xfrm>
        </p:grpSpPr>
        <p:sp>
          <p:nvSpPr>
            <p:cNvPr id="24" name="Ovaal 23">
              <a:extLst>
                <a:ext uri="{FF2B5EF4-FFF2-40B4-BE49-F238E27FC236}">
                  <a16:creationId xmlns:a16="http://schemas.microsoft.com/office/drawing/2014/main" id="{54300E45-A8D7-6D0E-3686-4D8FE9D16E48}"/>
                </a:ext>
              </a:extLst>
            </p:cNvPr>
            <p:cNvSpPr/>
            <p:nvPr/>
          </p:nvSpPr>
          <p:spPr>
            <a:xfrm>
              <a:off x="9493991" y="4474378"/>
              <a:ext cx="576000" cy="576000"/>
            </a:xfrm>
            <a:prstGeom prst="ellipse">
              <a:avLst/>
            </a:prstGeom>
            <a:solidFill>
              <a:srgbClr val="ED4D0F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Tekstvak 24">
              <a:extLst>
                <a:ext uri="{FF2B5EF4-FFF2-40B4-BE49-F238E27FC236}">
                  <a16:creationId xmlns:a16="http://schemas.microsoft.com/office/drawing/2014/main" id="{2372FE89-0465-E3DF-114C-B3FAE7B852E0}"/>
                </a:ext>
              </a:extLst>
            </p:cNvPr>
            <p:cNvSpPr txBox="1"/>
            <p:nvPr/>
          </p:nvSpPr>
          <p:spPr>
            <a:xfrm>
              <a:off x="9478636" y="4574977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b="1" dirty="0">
                  <a:solidFill>
                    <a:schemeClr val="bg1"/>
                  </a:solidFill>
                </a:rPr>
                <a:t>-1,6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63472285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 uiExpand="1" build="p"/>
      <p:bldP spid="12" grpId="0" animBg="1"/>
      <p:bldP spid="14" grpId="0"/>
      <p:bldP spid="15" grpId="0"/>
      <p:bldP spid="16" grpId="0"/>
      <p:bldP spid="17" grpId="0" animBg="1"/>
      <p:bldP spid="18" grpId="0"/>
      <p:bldP spid="19" grpId="0"/>
      <p:bldP spid="11" grpId="0" animBg="1"/>
      <p:bldP spid="21" grpId="0"/>
      <p:bldP spid="22" grpId="0" animBg="1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Elasticiteit</a:t>
            </a:r>
            <a:br>
              <a:rPr lang="nl-NL" dirty="0"/>
            </a:br>
            <a:r>
              <a:rPr lang="nl-NL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Algemeen voorbeeld 2</a:t>
            </a:r>
            <a:endParaRPr lang="nl-N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Een elasticiteit is een </a:t>
            </a:r>
            <a:r>
              <a:rPr lang="nl-NL" sz="2000" b="1" dirty="0">
                <a:solidFill>
                  <a:srgbClr val="ED4D0F"/>
                </a:solidFill>
              </a:rPr>
              <a:t>vermenigvuldigingsgetal</a:t>
            </a:r>
            <a:r>
              <a:rPr lang="nl-NL" sz="2000" dirty="0"/>
              <a:t> tussen twee </a:t>
            </a:r>
            <a:r>
              <a:rPr lang="nl-NL" sz="2000" b="1" dirty="0"/>
              <a:t>procentuele veranderingen</a:t>
            </a:r>
            <a:r>
              <a:rPr lang="nl-NL" sz="2000" dirty="0"/>
              <a:t> die een onderling verband hebben.</a:t>
            </a:r>
          </a:p>
        </p:txBody>
      </p:sp>
      <p:sp>
        <p:nvSpPr>
          <p:cNvPr id="4" name="Rechthoek 3"/>
          <p:cNvSpPr/>
          <p:nvPr/>
        </p:nvSpPr>
        <p:spPr>
          <a:xfrm>
            <a:off x="3082419" y="2833773"/>
            <a:ext cx="1836000" cy="461665"/>
          </a:xfrm>
          <a:prstGeom prst="rect">
            <a:avLst/>
          </a:prstGeom>
          <a:ln w="28575">
            <a:solidFill>
              <a:srgbClr val="51A04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400" dirty="0">
                <a:solidFill>
                  <a:schemeClr val="tx1"/>
                </a:solidFill>
              </a:rPr>
              <a:t>%Δ oorzaak</a:t>
            </a:r>
          </a:p>
        </p:txBody>
      </p:sp>
      <p:sp>
        <p:nvSpPr>
          <p:cNvPr id="5" name="Rechthoek 4"/>
          <p:cNvSpPr/>
          <p:nvPr/>
        </p:nvSpPr>
        <p:spPr>
          <a:xfrm>
            <a:off x="7032104" y="2833773"/>
            <a:ext cx="1836000" cy="461665"/>
          </a:xfrm>
          <a:prstGeom prst="rect">
            <a:avLst/>
          </a:prstGeom>
          <a:ln w="28575">
            <a:solidFill>
              <a:srgbClr val="51A04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400" dirty="0">
                <a:solidFill>
                  <a:schemeClr val="tx1"/>
                </a:solidFill>
              </a:rPr>
              <a:t>%Δ gevolg</a:t>
            </a:r>
          </a:p>
        </p:txBody>
      </p:sp>
      <p:cxnSp>
        <p:nvCxnSpPr>
          <p:cNvPr id="6" name="Rechte verbindingslijn met pijl 5"/>
          <p:cNvCxnSpPr>
            <a:stCxn id="4" idx="3"/>
            <a:endCxn id="5" idx="1"/>
          </p:cNvCxnSpPr>
          <p:nvPr/>
        </p:nvCxnSpPr>
        <p:spPr>
          <a:xfrm>
            <a:off x="4918419" y="3064606"/>
            <a:ext cx="2113685" cy="0"/>
          </a:xfrm>
          <a:prstGeom prst="straightConnector1">
            <a:avLst/>
          </a:prstGeom>
          <a:ln w="38100">
            <a:solidFill>
              <a:srgbClr val="51A041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hthoek 6"/>
          <p:cNvSpPr/>
          <p:nvPr/>
        </p:nvSpPr>
        <p:spPr>
          <a:xfrm>
            <a:off x="5454125" y="2619715"/>
            <a:ext cx="10422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E =</a:t>
            </a:r>
          </a:p>
        </p:txBody>
      </p:sp>
      <p:sp>
        <p:nvSpPr>
          <p:cNvPr id="10" name="Tijdelijke aanduiding voor inhoud 2"/>
          <p:cNvSpPr txBox="1">
            <a:spLocks/>
          </p:cNvSpPr>
          <p:nvPr/>
        </p:nvSpPr>
        <p:spPr>
          <a:xfrm>
            <a:off x="355600" y="3579845"/>
            <a:ext cx="9281382" cy="11857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400" u="sng" dirty="0"/>
              <a:t>Voorbeeld</a:t>
            </a:r>
            <a:endParaRPr lang="nl-NL" sz="2800" dirty="0"/>
          </a:p>
          <a:p>
            <a:pPr marL="0" indent="0">
              <a:buNone/>
            </a:pPr>
            <a:r>
              <a:rPr lang="nl-NL" sz="2000" dirty="0"/>
              <a:t>Wanneer het inkomen van mensen met 10% omhoog gaat, </a:t>
            </a:r>
            <a:br>
              <a:rPr lang="nl-NL" sz="2000" dirty="0"/>
            </a:br>
            <a:r>
              <a:rPr lang="nl-NL" sz="2000" dirty="0"/>
              <a:t>gaan zij 20% meer uitgeven aan verre vakantiereizen.</a:t>
            </a:r>
          </a:p>
        </p:txBody>
      </p:sp>
      <p:sp>
        <p:nvSpPr>
          <p:cNvPr id="12" name="Rechthoek 11"/>
          <p:cNvSpPr/>
          <p:nvPr/>
        </p:nvSpPr>
        <p:spPr>
          <a:xfrm>
            <a:off x="7032104" y="5317455"/>
            <a:ext cx="1296000" cy="4001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nl-NL" sz="2000" dirty="0">
                <a:solidFill>
                  <a:schemeClr val="tx1"/>
                </a:solidFill>
              </a:rPr>
              <a:t>%Δ vraag</a:t>
            </a:r>
          </a:p>
        </p:txBody>
      </p:sp>
      <p:cxnSp>
        <p:nvCxnSpPr>
          <p:cNvPr id="13" name="Rechte verbindingslijn met pijl 12"/>
          <p:cNvCxnSpPr>
            <a:stCxn id="11" idx="3"/>
            <a:endCxn id="12" idx="1"/>
          </p:cNvCxnSpPr>
          <p:nvPr/>
        </p:nvCxnSpPr>
        <p:spPr>
          <a:xfrm>
            <a:off x="4692412" y="5509606"/>
            <a:ext cx="2339692" cy="7904"/>
          </a:xfrm>
          <a:prstGeom prst="straightConnector1">
            <a:avLst/>
          </a:prstGeom>
          <a:ln w="38100">
            <a:solidFill>
              <a:srgbClr val="51A041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4" name="Rechthoek 13"/>
          <p:cNvSpPr/>
          <p:nvPr/>
        </p:nvSpPr>
        <p:spPr>
          <a:xfrm>
            <a:off x="5245841" y="5134395"/>
            <a:ext cx="9188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/>
              <a:t>× E =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3198004" y="5886315"/>
            <a:ext cx="1114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+10%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7156025" y="5886315"/>
            <a:ext cx="1114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+20%</a:t>
            </a:r>
          </a:p>
        </p:txBody>
      </p:sp>
      <p:sp>
        <p:nvSpPr>
          <p:cNvPr id="17" name="Ovaal 16"/>
          <p:cNvSpPr/>
          <p:nvPr/>
        </p:nvSpPr>
        <p:spPr>
          <a:xfrm>
            <a:off x="5214027" y="5706939"/>
            <a:ext cx="881973" cy="88197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b="1" dirty="0">
                <a:solidFill>
                  <a:schemeClr val="tx1"/>
                </a:solidFill>
              </a:rPr>
              <a:t>+2</a:t>
            </a:r>
          </a:p>
        </p:txBody>
      </p:sp>
      <p:sp>
        <p:nvSpPr>
          <p:cNvPr id="18" name="Rechthoek 17"/>
          <p:cNvSpPr/>
          <p:nvPr/>
        </p:nvSpPr>
        <p:spPr>
          <a:xfrm>
            <a:off x="4511824" y="5917093"/>
            <a:ext cx="369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/>
              <a:t>×</a:t>
            </a:r>
            <a:endParaRPr lang="nl-NL" sz="2400" dirty="0"/>
          </a:p>
        </p:txBody>
      </p:sp>
      <p:sp>
        <p:nvSpPr>
          <p:cNvPr id="19" name="Rechthoek 18"/>
          <p:cNvSpPr/>
          <p:nvPr/>
        </p:nvSpPr>
        <p:spPr>
          <a:xfrm>
            <a:off x="6447068" y="5917093"/>
            <a:ext cx="369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/>
              <a:t>=</a:t>
            </a:r>
            <a:endParaRPr lang="nl-NL" sz="2400" dirty="0"/>
          </a:p>
        </p:txBody>
      </p:sp>
      <p:sp>
        <p:nvSpPr>
          <p:cNvPr id="11" name="Rechthoek 10"/>
          <p:cNvSpPr/>
          <p:nvPr/>
        </p:nvSpPr>
        <p:spPr>
          <a:xfrm>
            <a:off x="3082419" y="5309551"/>
            <a:ext cx="1609993" cy="4001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nl-NL" sz="2000" dirty="0">
                <a:solidFill>
                  <a:schemeClr val="tx1"/>
                </a:solidFill>
              </a:rPr>
              <a:t>%Δ inkomen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942B7076-34DC-B931-DD17-4FA0159B722D}"/>
              </a:ext>
            </a:extLst>
          </p:cNvPr>
          <p:cNvSpPr txBox="1"/>
          <p:nvPr/>
        </p:nvSpPr>
        <p:spPr>
          <a:xfrm>
            <a:off x="9330458" y="5428468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Positief verband</a:t>
            </a:r>
          </a:p>
        </p:txBody>
      </p:sp>
      <p:sp>
        <p:nvSpPr>
          <p:cNvPr id="22" name="Ovaal 21">
            <a:extLst>
              <a:ext uri="{FF2B5EF4-FFF2-40B4-BE49-F238E27FC236}">
                <a16:creationId xmlns:a16="http://schemas.microsoft.com/office/drawing/2014/main" id="{CAA29A68-DFA7-F7C6-3476-993C4C4AB331}"/>
              </a:ext>
            </a:extLst>
          </p:cNvPr>
          <p:cNvSpPr/>
          <p:nvPr/>
        </p:nvSpPr>
        <p:spPr>
          <a:xfrm>
            <a:off x="9006458" y="5945011"/>
            <a:ext cx="324000" cy="324000"/>
          </a:xfrm>
          <a:prstGeom prst="ellipse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/>
              <a:t>&gt;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F8AC11A9-9F24-F884-C2AE-9AD10E17A2CF}"/>
              </a:ext>
            </a:extLst>
          </p:cNvPr>
          <p:cNvSpPr txBox="1"/>
          <p:nvPr/>
        </p:nvSpPr>
        <p:spPr>
          <a:xfrm>
            <a:off x="9330458" y="5936706"/>
            <a:ext cx="2236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Meer dan evenredig</a:t>
            </a:r>
          </a:p>
        </p:txBody>
      </p:sp>
      <p:grpSp>
        <p:nvGrpSpPr>
          <p:cNvPr id="26" name="Groep 25">
            <a:extLst>
              <a:ext uri="{FF2B5EF4-FFF2-40B4-BE49-F238E27FC236}">
                <a16:creationId xmlns:a16="http://schemas.microsoft.com/office/drawing/2014/main" id="{46E92C2F-A716-06AB-4BD2-8D5BCF23BC95}"/>
              </a:ext>
            </a:extLst>
          </p:cNvPr>
          <p:cNvGrpSpPr/>
          <p:nvPr/>
        </p:nvGrpSpPr>
        <p:grpSpPr>
          <a:xfrm>
            <a:off x="9790370" y="4665139"/>
            <a:ext cx="576000" cy="576000"/>
            <a:chOff x="9493991" y="4474378"/>
            <a:chExt cx="576000" cy="576000"/>
          </a:xfrm>
        </p:grpSpPr>
        <p:sp>
          <p:nvSpPr>
            <p:cNvPr id="24" name="Ovaal 23">
              <a:extLst>
                <a:ext uri="{FF2B5EF4-FFF2-40B4-BE49-F238E27FC236}">
                  <a16:creationId xmlns:a16="http://schemas.microsoft.com/office/drawing/2014/main" id="{54300E45-A8D7-6D0E-3686-4D8FE9D16E48}"/>
                </a:ext>
              </a:extLst>
            </p:cNvPr>
            <p:cNvSpPr/>
            <p:nvPr/>
          </p:nvSpPr>
          <p:spPr>
            <a:xfrm>
              <a:off x="9493991" y="4474378"/>
              <a:ext cx="576000" cy="576000"/>
            </a:xfrm>
            <a:prstGeom prst="ellipse">
              <a:avLst/>
            </a:prstGeom>
            <a:solidFill>
              <a:srgbClr val="ED4D0F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Tekstvak 24">
              <a:extLst>
                <a:ext uri="{FF2B5EF4-FFF2-40B4-BE49-F238E27FC236}">
                  <a16:creationId xmlns:a16="http://schemas.microsoft.com/office/drawing/2014/main" id="{2372FE89-0465-E3DF-114C-B3FAE7B852E0}"/>
                </a:ext>
              </a:extLst>
            </p:cNvPr>
            <p:cNvSpPr txBox="1"/>
            <p:nvPr/>
          </p:nvSpPr>
          <p:spPr>
            <a:xfrm>
              <a:off x="9551788" y="4574977"/>
              <a:ext cx="4475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b="1" dirty="0">
                  <a:solidFill>
                    <a:schemeClr val="bg1"/>
                  </a:solidFill>
                </a:rPr>
                <a:t>+2</a:t>
              </a:r>
            </a:p>
          </p:txBody>
        </p:sp>
      </p:grpSp>
      <p:pic>
        <p:nvPicPr>
          <p:cNvPr id="27" name="Graphic 26" descr="Badge volgen met effen opvulling">
            <a:extLst>
              <a:ext uri="{FF2B5EF4-FFF2-40B4-BE49-F238E27FC236}">
                <a16:creationId xmlns:a16="http://schemas.microsoft.com/office/drawing/2014/main" id="{A9E6D308-532E-EEB2-D77A-FD7168421327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45964" y="5416295"/>
            <a:ext cx="432000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840411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  <p:bldP spid="12" grpId="0" animBg="1"/>
      <p:bldP spid="14" grpId="0"/>
      <p:bldP spid="15" grpId="0"/>
      <p:bldP spid="16" grpId="0"/>
      <p:bldP spid="17" grpId="0" animBg="1"/>
      <p:bldP spid="18" grpId="0"/>
      <p:bldP spid="19" grpId="0"/>
      <p:bldP spid="11" grpId="0" animBg="1"/>
      <p:bldP spid="21" grpId="0"/>
      <p:bldP spid="22" grpId="0" animBg="1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Elasticiteit</a:t>
            </a:r>
            <a:br>
              <a:rPr lang="nl-NL" dirty="0"/>
            </a:br>
            <a:r>
              <a:rPr lang="nl-NL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Algemeen voorbeeld 3</a:t>
            </a:r>
            <a:endParaRPr lang="nl-N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Een elasticiteit is een </a:t>
            </a:r>
            <a:r>
              <a:rPr lang="nl-NL" sz="2000" b="1" dirty="0">
                <a:solidFill>
                  <a:srgbClr val="ED4D0F"/>
                </a:solidFill>
              </a:rPr>
              <a:t>vermenigvuldigingsgetal</a:t>
            </a:r>
            <a:r>
              <a:rPr lang="nl-NL" sz="2000" dirty="0"/>
              <a:t> tussen twee </a:t>
            </a:r>
            <a:r>
              <a:rPr lang="nl-NL" sz="2000" b="1" dirty="0"/>
              <a:t>procentuele veranderingen</a:t>
            </a:r>
            <a:r>
              <a:rPr lang="nl-NL" sz="2000" dirty="0"/>
              <a:t> die een onderling verband hebben.</a:t>
            </a:r>
          </a:p>
        </p:txBody>
      </p:sp>
      <p:sp>
        <p:nvSpPr>
          <p:cNvPr id="4" name="Rechthoek 3"/>
          <p:cNvSpPr/>
          <p:nvPr/>
        </p:nvSpPr>
        <p:spPr>
          <a:xfrm>
            <a:off x="3082419" y="2833773"/>
            <a:ext cx="1836000" cy="461665"/>
          </a:xfrm>
          <a:prstGeom prst="rect">
            <a:avLst/>
          </a:prstGeom>
          <a:ln w="28575">
            <a:solidFill>
              <a:srgbClr val="51A04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400" dirty="0">
                <a:solidFill>
                  <a:schemeClr val="tx1"/>
                </a:solidFill>
              </a:rPr>
              <a:t>%Δ oorzaak</a:t>
            </a:r>
          </a:p>
        </p:txBody>
      </p:sp>
      <p:sp>
        <p:nvSpPr>
          <p:cNvPr id="5" name="Rechthoek 4"/>
          <p:cNvSpPr/>
          <p:nvPr/>
        </p:nvSpPr>
        <p:spPr>
          <a:xfrm>
            <a:off x="7032104" y="2833773"/>
            <a:ext cx="1836000" cy="461665"/>
          </a:xfrm>
          <a:prstGeom prst="rect">
            <a:avLst/>
          </a:prstGeom>
          <a:ln w="28575">
            <a:solidFill>
              <a:srgbClr val="51A04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400" dirty="0">
                <a:solidFill>
                  <a:schemeClr val="tx1"/>
                </a:solidFill>
              </a:rPr>
              <a:t>%Δ gevolg</a:t>
            </a:r>
          </a:p>
        </p:txBody>
      </p:sp>
      <p:cxnSp>
        <p:nvCxnSpPr>
          <p:cNvPr id="6" name="Rechte verbindingslijn met pijl 5"/>
          <p:cNvCxnSpPr>
            <a:stCxn id="4" idx="3"/>
            <a:endCxn id="5" idx="1"/>
          </p:cNvCxnSpPr>
          <p:nvPr/>
        </p:nvCxnSpPr>
        <p:spPr>
          <a:xfrm>
            <a:off x="4918419" y="3064606"/>
            <a:ext cx="2113685" cy="0"/>
          </a:xfrm>
          <a:prstGeom prst="straightConnector1">
            <a:avLst/>
          </a:prstGeom>
          <a:ln w="38100">
            <a:solidFill>
              <a:srgbClr val="51A041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hthoek 6"/>
          <p:cNvSpPr/>
          <p:nvPr/>
        </p:nvSpPr>
        <p:spPr>
          <a:xfrm>
            <a:off x="5454125" y="2619715"/>
            <a:ext cx="10422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E =</a:t>
            </a:r>
          </a:p>
        </p:txBody>
      </p:sp>
      <p:sp>
        <p:nvSpPr>
          <p:cNvPr id="10" name="Tijdelijke aanduiding voor inhoud 2"/>
          <p:cNvSpPr txBox="1">
            <a:spLocks/>
          </p:cNvSpPr>
          <p:nvPr/>
        </p:nvSpPr>
        <p:spPr>
          <a:xfrm>
            <a:off x="355600" y="3579845"/>
            <a:ext cx="9281382" cy="11857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400" u="sng" dirty="0"/>
              <a:t>Voorbeeld</a:t>
            </a:r>
            <a:endParaRPr lang="nl-NL" sz="2800" dirty="0"/>
          </a:p>
          <a:p>
            <a:pPr marL="0" indent="0">
              <a:buNone/>
            </a:pPr>
            <a:r>
              <a:rPr lang="nl-NL" sz="2000" dirty="0"/>
              <a:t>Wanneer de prijs van chips met 10% omhoog gaat, </a:t>
            </a:r>
            <a:br>
              <a:rPr lang="nl-NL" sz="2000" dirty="0"/>
            </a:br>
            <a:r>
              <a:rPr lang="nl-NL" sz="2000" dirty="0"/>
              <a:t>worden er 2% meer chocoladepinda’s verkocht.</a:t>
            </a:r>
          </a:p>
        </p:txBody>
      </p:sp>
      <p:sp>
        <p:nvSpPr>
          <p:cNvPr id="12" name="Rechthoek 11"/>
          <p:cNvSpPr/>
          <p:nvPr/>
        </p:nvSpPr>
        <p:spPr>
          <a:xfrm>
            <a:off x="6176980" y="5317455"/>
            <a:ext cx="2664768" cy="4001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nl-NL" sz="2000" dirty="0">
                <a:solidFill>
                  <a:schemeClr val="tx1"/>
                </a:solidFill>
              </a:rPr>
              <a:t>%Δ vraag chocopinda</a:t>
            </a:r>
          </a:p>
        </p:txBody>
      </p:sp>
      <p:cxnSp>
        <p:nvCxnSpPr>
          <p:cNvPr id="13" name="Rechte verbindingslijn met pijl 12"/>
          <p:cNvCxnSpPr>
            <a:stCxn id="11" idx="3"/>
            <a:endCxn id="12" idx="1"/>
          </p:cNvCxnSpPr>
          <p:nvPr/>
        </p:nvCxnSpPr>
        <p:spPr>
          <a:xfrm>
            <a:off x="4349121" y="5509606"/>
            <a:ext cx="1827859" cy="7904"/>
          </a:xfrm>
          <a:prstGeom prst="straightConnector1">
            <a:avLst/>
          </a:prstGeom>
          <a:ln w="38100">
            <a:solidFill>
              <a:srgbClr val="51A041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4" name="Rechthoek 13"/>
          <p:cNvSpPr/>
          <p:nvPr/>
        </p:nvSpPr>
        <p:spPr>
          <a:xfrm>
            <a:off x="4817119" y="5134395"/>
            <a:ext cx="9188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/>
              <a:t>× E =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2683193" y="5886315"/>
            <a:ext cx="1114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+10%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6622127" y="5886315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+2%</a:t>
            </a:r>
          </a:p>
        </p:txBody>
      </p:sp>
      <p:sp>
        <p:nvSpPr>
          <p:cNvPr id="18" name="Rechthoek 17"/>
          <p:cNvSpPr/>
          <p:nvPr/>
        </p:nvSpPr>
        <p:spPr>
          <a:xfrm>
            <a:off x="4007768" y="5917093"/>
            <a:ext cx="369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/>
              <a:t>×</a:t>
            </a:r>
            <a:endParaRPr lang="nl-NL" sz="2400" dirty="0"/>
          </a:p>
        </p:txBody>
      </p:sp>
      <p:sp>
        <p:nvSpPr>
          <p:cNvPr id="19" name="Rechthoek 18"/>
          <p:cNvSpPr/>
          <p:nvPr/>
        </p:nvSpPr>
        <p:spPr>
          <a:xfrm>
            <a:off x="5943012" y="5917093"/>
            <a:ext cx="369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/>
              <a:t>=</a:t>
            </a:r>
            <a:endParaRPr lang="nl-NL" sz="2400" dirty="0"/>
          </a:p>
        </p:txBody>
      </p:sp>
      <p:sp>
        <p:nvSpPr>
          <p:cNvPr id="11" name="Rechthoek 10"/>
          <p:cNvSpPr/>
          <p:nvPr/>
        </p:nvSpPr>
        <p:spPr>
          <a:xfrm>
            <a:off x="2567608" y="5309551"/>
            <a:ext cx="1781513" cy="4001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nl-NL" sz="2000" dirty="0">
                <a:solidFill>
                  <a:schemeClr val="tx1"/>
                </a:solidFill>
              </a:rPr>
              <a:t>%Δ prijs chips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942B7076-34DC-B931-DD17-4FA0159B722D}"/>
              </a:ext>
            </a:extLst>
          </p:cNvPr>
          <p:cNvSpPr txBox="1"/>
          <p:nvPr/>
        </p:nvSpPr>
        <p:spPr>
          <a:xfrm>
            <a:off x="9330458" y="5428468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Positief verband</a:t>
            </a:r>
          </a:p>
        </p:txBody>
      </p:sp>
      <p:sp>
        <p:nvSpPr>
          <p:cNvPr id="22" name="Ovaal 21">
            <a:extLst>
              <a:ext uri="{FF2B5EF4-FFF2-40B4-BE49-F238E27FC236}">
                <a16:creationId xmlns:a16="http://schemas.microsoft.com/office/drawing/2014/main" id="{CAA29A68-DFA7-F7C6-3476-993C4C4AB331}"/>
              </a:ext>
            </a:extLst>
          </p:cNvPr>
          <p:cNvSpPr/>
          <p:nvPr/>
        </p:nvSpPr>
        <p:spPr>
          <a:xfrm>
            <a:off x="9006458" y="5945011"/>
            <a:ext cx="324000" cy="324000"/>
          </a:xfrm>
          <a:prstGeom prst="ellipse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/>
              <a:t>&lt;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F8AC11A9-9F24-F884-C2AE-9AD10E17A2CF}"/>
              </a:ext>
            </a:extLst>
          </p:cNvPr>
          <p:cNvSpPr txBox="1"/>
          <p:nvPr/>
        </p:nvSpPr>
        <p:spPr>
          <a:xfrm>
            <a:off x="9330458" y="5936706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Minder dan evenredig</a:t>
            </a:r>
          </a:p>
        </p:txBody>
      </p:sp>
      <p:grpSp>
        <p:nvGrpSpPr>
          <p:cNvPr id="26" name="Groep 25">
            <a:extLst>
              <a:ext uri="{FF2B5EF4-FFF2-40B4-BE49-F238E27FC236}">
                <a16:creationId xmlns:a16="http://schemas.microsoft.com/office/drawing/2014/main" id="{46E92C2F-A716-06AB-4BD2-8D5BCF23BC95}"/>
              </a:ext>
            </a:extLst>
          </p:cNvPr>
          <p:cNvGrpSpPr/>
          <p:nvPr/>
        </p:nvGrpSpPr>
        <p:grpSpPr>
          <a:xfrm>
            <a:off x="9753552" y="4665139"/>
            <a:ext cx="639919" cy="576000"/>
            <a:chOff x="9457173" y="4474378"/>
            <a:chExt cx="639919" cy="576000"/>
          </a:xfrm>
        </p:grpSpPr>
        <p:sp>
          <p:nvSpPr>
            <p:cNvPr id="24" name="Ovaal 23">
              <a:extLst>
                <a:ext uri="{FF2B5EF4-FFF2-40B4-BE49-F238E27FC236}">
                  <a16:creationId xmlns:a16="http://schemas.microsoft.com/office/drawing/2014/main" id="{54300E45-A8D7-6D0E-3686-4D8FE9D16E48}"/>
                </a:ext>
              </a:extLst>
            </p:cNvPr>
            <p:cNvSpPr/>
            <p:nvPr/>
          </p:nvSpPr>
          <p:spPr>
            <a:xfrm>
              <a:off x="9493991" y="4474378"/>
              <a:ext cx="576000" cy="576000"/>
            </a:xfrm>
            <a:prstGeom prst="ellipse">
              <a:avLst/>
            </a:prstGeom>
            <a:solidFill>
              <a:srgbClr val="ED4D0F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Tekstvak 24">
              <a:extLst>
                <a:ext uri="{FF2B5EF4-FFF2-40B4-BE49-F238E27FC236}">
                  <a16:creationId xmlns:a16="http://schemas.microsoft.com/office/drawing/2014/main" id="{2372FE89-0465-E3DF-114C-B3FAE7B852E0}"/>
                </a:ext>
              </a:extLst>
            </p:cNvPr>
            <p:cNvSpPr txBox="1"/>
            <p:nvPr/>
          </p:nvSpPr>
          <p:spPr>
            <a:xfrm>
              <a:off x="9457173" y="4574977"/>
              <a:ext cx="6399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b="1" dirty="0">
                  <a:solidFill>
                    <a:schemeClr val="bg1"/>
                  </a:solidFill>
                </a:rPr>
                <a:t>+0,2</a:t>
              </a:r>
            </a:p>
          </p:txBody>
        </p:sp>
      </p:grpSp>
      <p:pic>
        <p:nvPicPr>
          <p:cNvPr id="27" name="Graphic 26" descr="Badge volgen met effen opvulling">
            <a:extLst>
              <a:ext uri="{FF2B5EF4-FFF2-40B4-BE49-F238E27FC236}">
                <a16:creationId xmlns:a16="http://schemas.microsoft.com/office/drawing/2014/main" id="{A9E6D308-532E-EEB2-D77A-FD7168421327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45964" y="5416295"/>
            <a:ext cx="432000" cy="432000"/>
          </a:xfrm>
          <a:prstGeom prst="rect">
            <a:avLst/>
          </a:prstGeom>
        </p:spPr>
      </p:pic>
      <p:grpSp>
        <p:nvGrpSpPr>
          <p:cNvPr id="20" name="Groep 19">
            <a:extLst>
              <a:ext uri="{FF2B5EF4-FFF2-40B4-BE49-F238E27FC236}">
                <a16:creationId xmlns:a16="http://schemas.microsoft.com/office/drawing/2014/main" id="{5334B6FC-AA5C-98AC-1232-5F4D64E65688}"/>
              </a:ext>
            </a:extLst>
          </p:cNvPr>
          <p:cNvGrpSpPr/>
          <p:nvPr/>
        </p:nvGrpSpPr>
        <p:grpSpPr>
          <a:xfrm>
            <a:off x="4709971" y="5706939"/>
            <a:ext cx="881973" cy="881973"/>
            <a:chOff x="4709971" y="5706939"/>
            <a:chExt cx="881973" cy="881973"/>
          </a:xfrm>
        </p:grpSpPr>
        <p:sp>
          <p:nvSpPr>
            <p:cNvPr id="17" name="Ovaal 16"/>
            <p:cNvSpPr/>
            <p:nvPr/>
          </p:nvSpPr>
          <p:spPr>
            <a:xfrm>
              <a:off x="4709971" y="5706939"/>
              <a:ext cx="881973" cy="881973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Tekstvak 8">
              <a:extLst>
                <a:ext uri="{FF2B5EF4-FFF2-40B4-BE49-F238E27FC236}">
                  <a16:creationId xmlns:a16="http://schemas.microsoft.com/office/drawing/2014/main" id="{64EB2771-BEDF-B97E-4A10-0D4A2F928DBF}"/>
                </a:ext>
              </a:extLst>
            </p:cNvPr>
            <p:cNvSpPr txBox="1"/>
            <p:nvPr/>
          </p:nvSpPr>
          <p:spPr>
            <a:xfrm>
              <a:off x="4709971" y="5964866"/>
              <a:ext cx="87823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nl-NL" sz="1800" b="1" dirty="0">
                  <a:solidFill>
                    <a:schemeClr val="tx1"/>
                  </a:solidFill>
                </a:rPr>
                <a:t>+0,2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7557060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  <p:bldP spid="12" grpId="0" animBg="1"/>
      <p:bldP spid="14" grpId="0"/>
      <p:bldP spid="15" grpId="0"/>
      <p:bldP spid="16" grpId="0"/>
      <p:bldP spid="18" grpId="0"/>
      <p:bldP spid="19" grpId="0"/>
      <p:bldP spid="11" grpId="0" animBg="1"/>
      <p:bldP spid="21" grpId="0"/>
      <p:bldP spid="22" grpId="0" animBg="1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Elasticiteit</a:t>
            </a:r>
          </a:p>
        </p:txBody>
      </p:sp>
      <p:sp>
        <p:nvSpPr>
          <p:cNvPr id="10" name="Tijdelijke aanduiding voor inhoud 2"/>
          <p:cNvSpPr txBox="1">
            <a:spLocks/>
          </p:cNvSpPr>
          <p:nvPr/>
        </p:nvSpPr>
        <p:spPr>
          <a:xfrm>
            <a:off x="684212" y="4659412"/>
            <a:ext cx="9517015" cy="4289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000" dirty="0">
                <a:solidFill>
                  <a:schemeClr val="bg1"/>
                </a:solidFill>
              </a:rPr>
              <a:t>Wat gebeurt er met de vraag als de prijs van mobieltjes met 5% omlaag gaat? </a:t>
            </a:r>
          </a:p>
        </p:txBody>
      </p:sp>
      <p:sp>
        <p:nvSpPr>
          <p:cNvPr id="12" name="Rechthoek 11"/>
          <p:cNvSpPr/>
          <p:nvPr/>
        </p:nvSpPr>
        <p:spPr>
          <a:xfrm>
            <a:off x="5442996" y="2509125"/>
            <a:ext cx="1281376" cy="4001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nl-NL" sz="2000" dirty="0">
                <a:solidFill>
                  <a:schemeClr val="bg1"/>
                </a:solidFill>
              </a:rPr>
              <a:t>%Δ vraag</a:t>
            </a:r>
          </a:p>
        </p:txBody>
      </p:sp>
      <p:cxnSp>
        <p:nvCxnSpPr>
          <p:cNvPr id="13" name="Rechte verbindingslijn met pijl 12"/>
          <p:cNvCxnSpPr>
            <a:stCxn id="11" idx="3"/>
            <a:endCxn id="12" idx="1"/>
          </p:cNvCxnSpPr>
          <p:nvPr/>
        </p:nvCxnSpPr>
        <p:spPr>
          <a:xfrm>
            <a:off x="2604768" y="2709180"/>
            <a:ext cx="283822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4" name="Rechthoek 13"/>
          <p:cNvSpPr/>
          <p:nvPr/>
        </p:nvSpPr>
        <p:spPr>
          <a:xfrm>
            <a:off x="3725559" y="2295185"/>
            <a:ext cx="8867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× E =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1751986" y="3128833"/>
            <a:ext cx="696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-5%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5749170" y="3128833"/>
            <a:ext cx="9717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>
                <a:solidFill>
                  <a:schemeClr val="bg1"/>
                </a:solidFill>
              </a:rPr>
              <a:t>??  %</a:t>
            </a:r>
          </a:p>
        </p:txBody>
      </p:sp>
      <p:sp>
        <p:nvSpPr>
          <p:cNvPr id="17" name="Ovaal 16"/>
          <p:cNvSpPr/>
          <p:nvPr/>
        </p:nvSpPr>
        <p:spPr>
          <a:xfrm>
            <a:off x="3768631" y="2955255"/>
            <a:ext cx="881973" cy="88197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…..</a:t>
            </a:r>
          </a:p>
        </p:txBody>
      </p:sp>
      <p:sp>
        <p:nvSpPr>
          <p:cNvPr id="18" name="Rechthoek 17"/>
          <p:cNvSpPr/>
          <p:nvPr/>
        </p:nvSpPr>
        <p:spPr>
          <a:xfrm>
            <a:off x="3078453" y="3128833"/>
            <a:ext cx="369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×</a:t>
            </a:r>
            <a:endParaRPr lang="nl-NL" sz="24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Rechthoek 18"/>
          <p:cNvSpPr/>
          <p:nvPr/>
        </p:nvSpPr>
        <p:spPr>
          <a:xfrm>
            <a:off x="4868872" y="3128833"/>
            <a:ext cx="369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=</a:t>
            </a:r>
            <a:endParaRPr lang="nl-NL" sz="24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Rechthoek 10"/>
          <p:cNvSpPr/>
          <p:nvPr/>
        </p:nvSpPr>
        <p:spPr>
          <a:xfrm>
            <a:off x="1493310" y="2509125"/>
            <a:ext cx="1111458" cy="4001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nl-NL" sz="2000" dirty="0">
                <a:solidFill>
                  <a:schemeClr val="bg1"/>
                </a:solidFill>
              </a:rPr>
              <a:t>%Δ prijs</a:t>
            </a:r>
          </a:p>
        </p:txBody>
      </p:sp>
      <p:sp>
        <p:nvSpPr>
          <p:cNvPr id="20" name="Tijdelijke aanduiding voor inhoud 2"/>
          <p:cNvSpPr txBox="1">
            <a:spLocks/>
          </p:cNvSpPr>
          <p:nvPr/>
        </p:nvSpPr>
        <p:spPr>
          <a:xfrm>
            <a:off x="680177" y="5146035"/>
            <a:ext cx="5417763" cy="15989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nl-NL" sz="2000" dirty="0">
                <a:solidFill>
                  <a:schemeClr val="bg1"/>
                </a:solidFill>
              </a:rPr>
              <a:t>Bij een prijselasticiteit van -2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000" dirty="0">
                <a:solidFill>
                  <a:schemeClr val="bg1"/>
                </a:solidFill>
              </a:rPr>
              <a:t>Bij een prijselasticiteit van -5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000" dirty="0">
                <a:solidFill>
                  <a:schemeClr val="bg1"/>
                </a:solidFill>
              </a:rPr>
              <a:t>Bij een prijselasticiteit van -20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000" dirty="0">
                <a:solidFill>
                  <a:schemeClr val="bg1"/>
                </a:solidFill>
              </a:rPr>
              <a:t>Bij een prijselasticiteit van -0,1</a:t>
            </a:r>
          </a:p>
        </p:txBody>
      </p:sp>
      <p:sp>
        <p:nvSpPr>
          <p:cNvPr id="21" name="Tijdelijke aanduiding voor inhoud 2"/>
          <p:cNvSpPr txBox="1">
            <a:spLocks/>
          </p:cNvSpPr>
          <p:nvPr/>
        </p:nvSpPr>
        <p:spPr>
          <a:xfrm>
            <a:off x="6097940" y="5146035"/>
            <a:ext cx="5417763" cy="15989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→"/>
            </a:pPr>
            <a:r>
              <a:rPr lang="nl-NL" sz="2000" dirty="0">
                <a:solidFill>
                  <a:schemeClr val="bg1"/>
                </a:solidFill>
              </a:rPr>
              <a:t>-5% × -2 = </a:t>
            </a:r>
            <a:r>
              <a:rPr lang="nl-NL" sz="2000" b="1" dirty="0">
                <a:solidFill>
                  <a:schemeClr val="bg1"/>
                </a:solidFill>
              </a:rPr>
              <a:t>+10%</a:t>
            </a:r>
          </a:p>
          <a:p>
            <a:pPr>
              <a:buFont typeface="Arial" panose="020B0604020202020204" pitchFamily="34" charset="0"/>
              <a:buChar char="→"/>
            </a:pPr>
            <a:r>
              <a:rPr lang="nl-NL" sz="2000" dirty="0">
                <a:solidFill>
                  <a:schemeClr val="bg1"/>
                </a:solidFill>
              </a:rPr>
              <a:t>-5% × -5 = </a:t>
            </a:r>
            <a:r>
              <a:rPr lang="nl-NL" sz="2000" b="1" dirty="0">
                <a:solidFill>
                  <a:schemeClr val="bg1"/>
                </a:solidFill>
              </a:rPr>
              <a:t>+25%</a:t>
            </a:r>
          </a:p>
          <a:p>
            <a:pPr>
              <a:buFont typeface="Arial" panose="020B0604020202020204" pitchFamily="34" charset="0"/>
              <a:buChar char="→"/>
            </a:pPr>
            <a:r>
              <a:rPr lang="nl-NL" sz="2000" dirty="0">
                <a:solidFill>
                  <a:schemeClr val="bg1"/>
                </a:solidFill>
              </a:rPr>
              <a:t>-5% × -20 = </a:t>
            </a:r>
            <a:r>
              <a:rPr lang="nl-NL" sz="2000" b="1" dirty="0">
                <a:solidFill>
                  <a:schemeClr val="bg1"/>
                </a:solidFill>
              </a:rPr>
              <a:t>+100%</a:t>
            </a:r>
          </a:p>
          <a:p>
            <a:pPr>
              <a:buFont typeface="Arial" panose="020B0604020202020204" pitchFamily="34" charset="0"/>
              <a:buChar char="→"/>
            </a:pPr>
            <a:r>
              <a:rPr lang="nl-NL" sz="2000" dirty="0">
                <a:solidFill>
                  <a:schemeClr val="bg1"/>
                </a:solidFill>
              </a:rPr>
              <a:t>-5% × -0,1 = </a:t>
            </a:r>
            <a:r>
              <a:rPr lang="nl-NL" sz="2000" b="1" dirty="0">
                <a:solidFill>
                  <a:schemeClr val="bg1"/>
                </a:solidFill>
              </a:rPr>
              <a:t>+0,5%</a:t>
            </a:r>
          </a:p>
        </p:txBody>
      </p:sp>
      <p:sp>
        <p:nvSpPr>
          <p:cNvPr id="22" name="Tijdelijke aanduiding voor inhoud 2"/>
          <p:cNvSpPr txBox="1">
            <a:spLocks/>
          </p:cNvSpPr>
          <p:nvPr/>
        </p:nvSpPr>
        <p:spPr>
          <a:xfrm>
            <a:off x="479376" y="1696234"/>
            <a:ext cx="9517015" cy="4289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000" b="1" i="1" dirty="0">
                <a:solidFill>
                  <a:schemeClr val="bg1"/>
                </a:solidFill>
              </a:rPr>
              <a:t>Hoe groter het vermenigvuldigingsgetal, hoe groter de reactie!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3986607" y="3174999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rgbClr val="C00000"/>
                </a:solidFill>
              </a:rPr>
              <a:t>-2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3990366" y="3174999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rgbClr val="C00000"/>
                </a:solidFill>
              </a:rPr>
              <a:t>-5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3921685" y="3174999"/>
            <a:ext cx="540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rgbClr val="C00000"/>
                </a:solidFill>
              </a:rPr>
              <a:t>-20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3892768" y="3174999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rgbClr val="C00000"/>
                </a:solidFill>
              </a:rPr>
              <a:t>-0,1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5769753" y="3159610"/>
            <a:ext cx="914543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>
                <a:solidFill>
                  <a:schemeClr val="bg1"/>
                </a:solidFill>
              </a:rPr>
              <a:t>+10%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5780045" y="3159610"/>
            <a:ext cx="914543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>
                <a:solidFill>
                  <a:schemeClr val="bg1"/>
                </a:solidFill>
              </a:rPr>
              <a:t>+25%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5739523" y="3159610"/>
            <a:ext cx="1011882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>
                <a:solidFill>
                  <a:schemeClr val="bg1"/>
                </a:solidFill>
              </a:rPr>
              <a:t>+100%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5780044" y="3159610"/>
            <a:ext cx="914543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>
                <a:solidFill>
                  <a:schemeClr val="bg1"/>
                </a:solidFill>
              </a:rPr>
              <a:t>+0,5%</a:t>
            </a:r>
          </a:p>
        </p:txBody>
      </p:sp>
      <p:pic>
        <p:nvPicPr>
          <p:cNvPr id="31" name="Afbeelding 30" descr="Afbeelding met computer, gadget, Draagbaar communicatietoestel, Communicatieapparaat&#10;&#10;Automatisch gegenereerde beschrijving">
            <a:extLst>
              <a:ext uri="{FF2B5EF4-FFF2-40B4-BE49-F238E27FC236}">
                <a16:creationId xmlns:a16="http://schemas.microsoft.com/office/drawing/2014/main" id="{D8B568CA-A3C2-32C8-70EA-0971110668CE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9057016" y="961641"/>
            <a:ext cx="2750072" cy="308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996759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2" grpId="0"/>
      <p:bldP spid="8" grpId="0"/>
      <p:bldP spid="8" grpId="1"/>
      <p:bldP spid="23" grpId="0"/>
      <p:bldP spid="23" grpId="1"/>
      <p:bldP spid="24" grpId="0"/>
      <p:bldP spid="24" grpId="1"/>
      <p:bldP spid="25" grpId="0"/>
      <p:bldP spid="25" grpId="1"/>
      <p:bldP spid="9" grpId="0" animBg="1"/>
      <p:bldP spid="9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Prijselasticiteit - basis</a:t>
            </a:r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Hoe sterk reageert de vraag op een prijsverandering?</a:t>
            </a:r>
          </a:p>
        </p:txBody>
      </p:sp>
    </p:spTree>
    <p:extLst>
      <p:ext uri="{BB962C8B-B14F-4D97-AF65-F5344CB8AC3E}">
        <p14:creationId xmlns:p14="http://schemas.microsoft.com/office/powerpoint/2010/main" val="1751932458"/>
      </p:ext>
    </p:extLst>
  </p:cSld>
  <p:clrMapOvr>
    <a:masterClrMapping/>
  </p:clrMapOvr>
  <p:transition spd="slow">
    <p:blinds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Elasticiteit en vraaglijn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b="1" dirty="0">
                <a:solidFill>
                  <a:srgbClr val="ED4D0F"/>
                </a:solidFill>
              </a:rPr>
              <a:t>VRAAGLIJN</a:t>
            </a:r>
            <a:r>
              <a:rPr lang="nl-NL" sz="2000" dirty="0"/>
              <a:t> beschrijft relatie </a:t>
            </a:r>
            <a:r>
              <a:rPr lang="nl-NL" sz="2000" b="1" dirty="0"/>
              <a:t>ABSOLUUT</a:t>
            </a:r>
          </a:p>
          <a:p>
            <a:pPr marL="0" indent="0">
              <a:buNone/>
            </a:pPr>
            <a:r>
              <a:rPr lang="nl-NL" sz="2000" dirty="0"/>
              <a:t>Als de prijs met € 10 daalt 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→ stijgt de vraag met 200 stuks</a:t>
            </a:r>
          </a:p>
          <a:p>
            <a:pPr marL="0" indent="0">
              <a:buNone/>
            </a:pP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nl-NL" sz="2000" b="1" dirty="0">
                <a:solidFill>
                  <a:srgbClr val="ED4D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ELASTICITEIT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 beschrijft de relatie </a:t>
            </a:r>
            <a:r>
              <a:rPr lang="nl-NL" sz="2000" b="1" dirty="0">
                <a:latin typeface="Arial" panose="020B0604020202020204" pitchFamily="34" charset="0"/>
                <a:cs typeface="Arial" panose="020B0604020202020204" pitchFamily="34" charset="0"/>
              </a:rPr>
              <a:t>RELATIEF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nl-NL" sz="2000" dirty="0"/>
          </a:p>
        </p:txBody>
      </p:sp>
      <p:grpSp>
        <p:nvGrpSpPr>
          <p:cNvPr id="46" name="Groep 45"/>
          <p:cNvGrpSpPr/>
          <p:nvPr/>
        </p:nvGrpSpPr>
        <p:grpSpPr>
          <a:xfrm>
            <a:off x="7551809" y="1853152"/>
            <a:ext cx="4663249" cy="4299932"/>
            <a:chOff x="4490701" y="2162696"/>
            <a:chExt cx="4663249" cy="4299932"/>
          </a:xfrm>
        </p:grpSpPr>
        <p:cxnSp>
          <p:nvCxnSpPr>
            <p:cNvPr id="12" name="Rechte verbindingslijn 11"/>
            <p:cNvCxnSpPr/>
            <p:nvPr/>
          </p:nvCxnSpPr>
          <p:spPr>
            <a:xfrm>
              <a:off x="5177169" y="2292198"/>
              <a:ext cx="0" cy="3528392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Rechte verbindingslijn 12"/>
            <p:cNvCxnSpPr/>
            <p:nvPr/>
          </p:nvCxnSpPr>
          <p:spPr>
            <a:xfrm flipH="1">
              <a:off x="5177169" y="5820590"/>
              <a:ext cx="3592016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Rechte verbindingslijn 13"/>
            <p:cNvCxnSpPr/>
            <p:nvPr/>
          </p:nvCxnSpPr>
          <p:spPr>
            <a:xfrm>
              <a:off x="5177169" y="2292198"/>
              <a:ext cx="3592016" cy="0"/>
            </a:xfrm>
            <a:prstGeom prst="line">
              <a:avLst/>
            </a:prstGeom>
            <a:ln w="3175">
              <a:solidFill>
                <a:schemeClr val="tx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/>
            <p:cNvCxnSpPr/>
            <p:nvPr/>
          </p:nvCxnSpPr>
          <p:spPr>
            <a:xfrm>
              <a:off x="5177169" y="3012278"/>
              <a:ext cx="3592016" cy="0"/>
            </a:xfrm>
            <a:prstGeom prst="line">
              <a:avLst/>
            </a:prstGeom>
            <a:ln w="3175">
              <a:solidFill>
                <a:schemeClr val="tx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/>
            <p:cNvCxnSpPr/>
            <p:nvPr/>
          </p:nvCxnSpPr>
          <p:spPr>
            <a:xfrm>
              <a:off x="5177169" y="3732358"/>
              <a:ext cx="3592016" cy="0"/>
            </a:xfrm>
            <a:prstGeom prst="line">
              <a:avLst/>
            </a:prstGeom>
            <a:ln w="3175">
              <a:solidFill>
                <a:schemeClr val="tx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/>
            <p:cNvCxnSpPr/>
            <p:nvPr/>
          </p:nvCxnSpPr>
          <p:spPr>
            <a:xfrm>
              <a:off x="5177169" y="4452438"/>
              <a:ext cx="3592016" cy="0"/>
            </a:xfrm>
            <a:prstGeom prst="line">
              <a:avLst/>
            </a:prstGeom>
            <a:ln w="3175">
              <a:solidFill>
                <a:schemeClr val="tx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/>
            <p:cNvCxnSpPr/>
            <p:nvPr/>
          </p:nvCxnSpPr>
          <p:spPr>
            <a:xfrm>
              <a:off x="5177169" y="5172518"/>
              <a:ext cx="3592016" cy="0"/>
            </a:xfrm>
            <a:prstGeom prst="line">
              <a:avLst/>
            </a:prstGeom>
            <a:ln w="3175">
              <a:solidFill>
                <a:schemeClr val="tx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chte verbindingslijn 18"/>
            <p:cNvCxnSpPr/>
            <p:nvPr/>
          </p:nvCxnSpPr>
          <p:spPr>
            <a:xfrm>
              <a:off x="5897249" y="2292198"/>
              <a:ext cx="0" cy="3528392"/>
            </a:xfrm>
            <a:prstGeom prst="line">
              <a:avLst/>
            </a:prstGeom>
            <a:ln w="3175">
              <a:solidFill>
                <a:schemeClr val="tx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echte verbindingslijn 19"/>
            <p:cNvCxnSpPr/>
            <p:nvPr/>
          </p:nvCxnSpPr>
          <p:spPr>
            <a:xfrm>
              <a:off x="6617329" y="2292198"/>
              <a:ext cx="0" cy="3528392"/>
            </a:xfrm>
            <a:prstGeom prst="line">
              <a:avLst/>
            </a:prstGeom>
            <a:ln w="3175">
              <a:solidFill>
                <a:schemeClr val="tx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echte verbindingslijn 20"/>
            <p:cNvCxnSpPr/>
            <p:nvPr/>
          </p:nvCxnSpPr>
          <p:spPr>
            <a:xfrm>
              <a:off x="7337409" y="2292198"/>
              <a:ext cx="0" cy="3528392"/>
            </a:xfrm>
            <a:prstGeom prst="line">
              <a:avLst/>
            </a:prstGeom>
            <a:ln w="3175">
              <a:solidFill>
                <a:schemeClr val="tx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echte verbindingslijn 21"/>
            <p:cNvCxnSpPr/>
            <p:nvPr/>
          </p:nvCxnSpPr>
          <p:spPr>
            <a:xfrm>
              <a:off x="8057489" y="2292198"/>
              <a:ext cx="0" cy="3528392"/>
            </a:xfrm>
            <a:prstGeom prst="line">
              <a:avLst/>
            </a:prstGeom>
            <a:ln w="3175">
              <a:solidFill>
                <a:schemeClr val="tx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echte verbindingslijn 22"/>
            <p:cNvCxnSpPr/>
            <p:nvPr/>
          </p:nvCxnSpPr>
          <p:spPr>
            <a:xfrm>
              <a:off x="8777569" y="2292198"/>
              <a:ext cx="0" cy="3528392"/>
            </a:xfrm>
            <a:prstGeom prst="line">
              <a:avLst/>
            </a:prstGeom>
            <a:ln w="3175">
              <a:solidFill>
                <a:schemeClr val="tx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kstvak 23"/>
            <p:cNvSpPr txBox="1"/>
            <p:nvPr/>
          </p:nvSpPr>
          <p:spPr>
            <a:xfrm>
              <a:off x="8267370" y="6093296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err="1"/>
                <a:t>Q</a:t>
              </a:r>
              <a:r>
                <a:rPr lang="nl-NL" baseline="-25000" dirty="0" err="1"/>
                <a:t>v</a:t>
              </a:r>
              <a:endParaRPr lang="nl-NL" baseline="-25000" dirty="0"/>
            </a:p>
          </p:txBody>
        </p:sp>
        <p:sp>
          <p:nvSpPr>
            <p:cNvPr id="25" name="Tekstvak 24"/>
            <p:cNvSpPr txBox="1"/>
            <p:nvPr/>
          </p:nvSpPr>
          <p:spPr>
            <a:xfrm rot="16200000">
              <a:off x="4371437" y="2554936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prijs</a:t>
              </a:r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4760197" y="4971008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10</a:t>
              </a:r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60197" y="4250928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20</a:t>
              </a: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4760197" y="3602856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30</a:t>
              </a:r>
            </a:p>
          </p:txBody>
        </p:sp>
        <p:sp>
          <p:nvSpPr>
            <p:cNvPr id="29" name="Tekstvak 28"/>
            <p:cNvSpPr txBox="1"/>
            <p:nvPr/>
          </p:nvSpPr>
          <p:spPr>
            <a:xfrm>
              <a:off x="4760197" y="2873484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40</a:t>
              </a:r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4760197" y="2162696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50</a:t>
              </a:r>
            </a:p>
          </p:txBody>
        </p:sp>
        <p:sp>
          <p:nvSpPr>
            <p:cNvPr id="31" name="Tekstvak 30"/>
            <p:cNvSpPr txBox="1"/>
            <p:nvPr/>
          </p:nvSpPr>
          <p:spPr>
            <a:xfrm>
              <a:off x="5634667" y="5863570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200</a:t>
              </a:r>
            </a:p>
          </p:txBody>
        </p:sp>
        <p:sp>
          <p:nvSpPr>
            <p:cNvPr id="32" name="Tekstvak 31"/>
            <p:cNvSpPr txBox="1"/>
            <p:nvPr/>
          </p:nvSpPr>
          <p:spPr>
            <a:xfrm>
              <a:off x="6368091" y="5863570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400</a:t>
              </a:r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7088171" y="5863570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600</a:t>
              </a:r>
            </a:p>
          </p:txBody>
        </p:sp>
        <p:sp>
          <p:nvSpPr>
            <p:cNvPr id="34" name="Tekstvak 33"/>
            <p:cNvSpPr txBox="1"/>
            <p:nvPr/>
          </p:nvSpPr>
          <p:spPr>
            <a:xfrm>
              <a:off x="7808251" y="5863570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800</a:t>
              </a:r>
            </a:p>
          </p:txBody>
        </p:sp>
        <p:sp>
          <p:nvSpPr>
            <p:cNvPr id="35" name="Tekstvak 34"/>
            <p:cNvSpPr txBox="1"/>
            <p:nvPr/>
          </p:nvSpPr>
          <p:spPr>
            <a:xfrm>
              <a:off x="8456323" y="5863570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1000</a:t>
              </a:r>
            </a:p>
          </p:txBody>
        </p:sp>
        <p:cxnSp>
          <p:nvCxnSpPr>
            <p:cNvPr id="36" name="Rechte verbindingslijn 35"/>
            <p:cNvCxnSpPr/>
            <p:nvPr/>
          </p:nvCxnSpPr>
          <p:spPr>
            <a:xfrm>
              <a:off x="5177169" y="2283116"/>
              <a:ext cx="3600400" cy="3537474"/>
            </a:xfrm>
            <a:prstGeom prst="line">
              <a:avLst/>
            </a:prstGeom>
            <a:ln w="28575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45" name="Tekstvak 44"/>
          <p:cNvSpPr txBox="1"/>
          <p:nvPr/>
        </p:nvSpPr>
        <p:spPr>
          <a:xfrm>
            <a:off x="8988369" y="1267858"/>
            <a:ext cx="2188420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sz="2000" dirty="0" err="1">
                <a:solidFill>
                  <a:schemeClr val="tx1"/>
                </a:solidFill>
              </a:rPr>
              <a:t>Q</a:t>
            </a:r>
            <a:r>
              <a:rPr lang="nl-NL" sz="2000" baseline="-25000" dirty="0" err="1">
                <a:solidFill>
                  <a:schemeClr val="tx1"/>
                </a:solidFill>
              </a:rPr>
              <a:t>v</a:t>
            </a:r>
            <a:r>
              <a:rPr lang="nl-NL" sz="2000" dirty="0">
                <a:solidFill>
                  <a:schemeClr val="tx1"/>
                </a:solidFill>
              </a:rPr>
              <a:t> = -20P + 1000</a:t>
            </a:r>
          </a:p>
        </p:txBody>
      </p:sp>
      <p:sp>
        <p:nvSpPr>
          <p:cNvPr id="47" name="Ovaal 46"/>
          <p:cNvSpPr/>
          <p:nvPr/>
        </p:nvSpPr>
        <p:spPr>
          <a:xfrm>
            <a:off x="8868100" y="2618089"/>
            <a:ext cx="191074" cy="1787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48" name="Ovaal 47"/>
          <p:cNvSpPr/>
          <p:nvPr/>
        </p:nvSpPr>
        <p:spPr>
          <a:xfrm>
            <a:off x="9602274" y="3329800"/>
            <a:ext cx="191074" cy="1787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54" name="Gekromde PIJL-OMLAAG 53"/>
          <p:cNvSpPr/>
          <p:nvPr/>
        </p:nvSpPr>
        <p:spPr>
          <a:xfrm rot="2722246">
            <a:off x="9049066" y="2686451"/>
            <a:ext cx="979303" cy="315184"/>
          </a:xfrm>
          <a:prstGeom prst="curved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59" name="Tekstvak 58"/>
          <p:cNvSpPr txBox="1"/>
          <p:nvPr/>
        </p:nvSpPr>
        <p:spPr>
          <a:xfrm>
            <a:off x="1022559" y="4799963"/>
            <a:ext cx="904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-25%</a:t>
            </a:r>
          </a:p>
        </p:txBody>
      </p:sp>
      <p:sp>
        <p:nvSpPr>
          <p:cNvPr id="60" name="Tekstvak 59"/>
          <p:cNvSpPr txBox="1"/>
          <p:nvPr/>
        </p:nvSpPr>
        <p:spPr>
          <a:xfrm>
            <a:off x="4871560" y="4799963"/>
            <a:ext cx="11528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+100%</a:t>
            </a:r>
          </a:p>
        </p:txBody>
      </p:sp>
      <p:sp>
        <p:nvSpPr>
          <p:cNvPr id="62" name="Tekstvak 61"/>
          <p:cNvSpPr txBox="1"/>
          <p:nvPr/>
        </p:nvSpPr>
        <p:spPr>
          <a:xfrm>
            <a:off x="900732" y="4130011"/>
            <a:ext cx="11480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40 </a:t>
            </a:r>
            <a:r>
              <a:rPr lang="nl-NL" sz="2000" dirty="0">
                <a:sym typeface="Wingdings" pitchFamily="2" charset="2"/>
              </a:rPr>
              <a:t> 30</a:t>
            </a:r>
            <a:endParaRPr lang="nl-NL" sz="2000" dirty="0"/>
          </a:p>
        </p:txBody>
      </p:sp>
      <p:sp>
        <p:nvSpPr>
          <p:cNvPr id="63" name="Tekstvak 62"/>
          <p:cNvSpPr txBox="1"/>
          <p:nvPr/>
        </p:nvSpPr>
        <p:spPr>
          <a:xfrm>
            <a:off x="4731297" y="4130011"/>
            <a:ext cx="14334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200 </a:t>
            </a:r>
            <a:r>
              <a:rPr lang="nl-NL" sz="2000" dirty="0">
                <a:sym typeface="Wingdings" pitchFamily="2" charset="2"/>
              </a:rPr>
              <a:t> 400</a:t>
            </a:r>
            <a:endParaRPr lang="nl-NL" sz="2000" dirty="0"/>
          </a:p>
        </p:txBody>
      </p:sp>
      <p:sp>
        <p:nvSpPr>
          <p:cNvPr id="64" name="Rechthoek 63"/>
          <p:cNvSpPr/>
          <p:nvPr/>
        </p:nvSpPr>
        <p:spPr>
          <a:xfrm>
            <a:off x="2273406" y="4820268"/>
            <a:ext cx="369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/>
              <a:t>×</a:t>
            </a:r>
            <a:endParaRPr lang="nl-NL" sz="2400" dirty="0"/>
          </a:p>
        </p:txBody>
      </p:sp>
      <p:sp>
        <p:nvSpPr>
          <p:cNvPr id="65" name="Rechthoek 64"/>
          <p:cNvSpPr/>
          <p:nvPr/>
        </p:nvSpPr>
        <p:spPr>
          <a:xfrm>
            <a:off x="4063825" y="4820268"/>
            <a:ext cx="369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/>
              <a:t>=</a:t>
            </a:r>
            <a:endParaRPr lang="nl-NL" sz="2400" dirty="0"/>
          </a:p>
        </p:txBody>
      </p:sp>
      <p:grpSp>
        <p:nvGrpSpPr>
          <p:cNvPr id="49" name="Groep 48">
            <a:extLst>
              <a:ext uri="{FF2B5EF4-FFF2-40B4-BE49-F238E27FC236}">
                <a16:creationId xmlns:a16="http://schemas.microsoft.com/office/drawing/2014/main" id="{ACAC61B8-657E-07BC-AE85-E0B81E1C3601}"/>
              </a:ext>
            </a:extLst>
          </p:cNvPr>
          <p:cNvGrpSpPr/>
          <p:nvPr/>
        </p:nvGrpSpPr>
        <p:grpSpPr>
          <a:xfrm>
            <a:off x="598403" y="3366793"/>
            <a:ext cx="5785685" cy="675723"/>
            <a:chOff x="598403" y="3366793"/>
            <a:chExt cx="5785685" cy="675723"/>
          </a:xfrm>
        </p:grpSpPr>
        <p:sp>
          <p:nvSpPr>
            <p:cNvPr id="37" name="Rechthoek 36">
              <a:extLst>
                <a:ext uri="{FF2B5EF4-FFF2-40B4-BE49-F238E27FC236}">
                  <a16:creationId xmlns:a16="http://schemas.microsoft.com/office/drawing/2014/main" id="{7F9908F3-5F59-EB09-45AD-0ACFEB566A29}"/>
                </a:ext>
              </a:extLst>
            </p:cNvPr>
            <p:cNvSpPr/>
            <p:nvPr/>
          </p:nvSpPr>
          <p:spPr>
            <a:xfrm>
              <a:off x="598403" y="3580851"/>
              <a:ext cx="1836000" cy="461665"/>
            </a:xfrm>
            <a:prstGeom prst="rect">
              <a:avLst/>
            </a:prstGeom>
            <a:ln w="28575">
              <a:solidFill>
                <a:srgbClr val="51A041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nl-NL" sz="2400" dirty="0">
                  <a:solidFill>
                    <a:schemeClr val="tx1"/>
                  </a:solidFill>
                </a:rPr>
                <a:t>%Δ oorzaak</a:t>
              </a:r>
            </a:p>
          </p:txBody>
        </p:sp>
        <p:sp>
          <p:nvSpPr>
            <p:cNvPr id="38" name="Rechthoek 37">
              <a:extLst>
                <a:ext uri="{FF2B5EF4-FFF2-40B4-BE49-F238E27FC236}">
                  <a16:creationId xmlns:a16="http://schemas.microsoft.com/office/drawing/2014/main" id="{E93725C7-B6B2-08A6-82DB-5E1CAE55FBE8}"/>
                </a:ext>
              </a:extLst>
            </p:cNvPr>
            <p:cNvSpPr/>
            <p:nvPr/>
          </p:nvSpPr>
          <p:spPr>
            <a:xfrm>
              <a:off x="4548088" y="3580851"/>
              <a:ext cx="1836000" cy="461665"/>
            </a:xfrm>
            <a:prstGeom prst="rect">
              <a:avLst/>
            </a:prstGeom>
            <a:ln w="28575">
              <a:solidFill>
                <a:srgbClr val="51A041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nl-NL" sz="2400" dirty="0">
                  <a:solidFill>
                    <a:schemeClr val="tx1"/>
                  </a:solidFill>
                </a:rPr>
                <a:t>%Δ gevolg</a:t>
              </a:r>
            </a:p>
          </p:txBody>
        </p:sp>
        <p:cxnSp>
          <p:nvCxnSpPr>
            <p:cNvPr id="39" name="Rechte verbindingslijn met pijl 38">
              <a:extLst>
                <a:ext uri="{FF2B5EF4-FFF2-40B4-BE49-F238E27FC236}">
                  <a16:creationId xmlns:a16="http://schemas.microsoft.com/office/drawing/2014/main" id="{EE8C1387-F656-E7D8-E4B0-9C489D1E3FF0}"/>
                </a:ext>
              </a:extLst>
            </p:cNvPr>
            <p:cNvCxnSpPr>
              <a:stCxn id="37" idx="3"/>
              <a:endCxn id="38" idx="1"/>
            </p:cNvCxnSpPr>
            <p:nvPr/>
          </p:nvCxnSpPr>
          <p:spPr>
            <a:xfrm>
              <a:off x="2434403" y="3811684"/>
              <a:ext cx="2113685" cy="0"/>
            </a:xfrm>
            <a:prstGeom prst="straightConnector1">
              <a:avLst/>
            </a:prstGeom>
            <a:ln w="38100">
              <a:solidFill>
                <a:srgbClr val="51A041"/>
              </a:solidFill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40" name="Rechthoek 39">
              <a:extLst>
                <a:ext uri="{FF2B5EF4-FFF2-40B4-BE49-F238E27FC236}">
                  <a16:creationId xmlns:a16="http://schemas.microsoft.com/office/drawing/2014/main" id="{6FC45FCF-7751-781F-1E37-CFBE7E743080}"/>
                </a:ext>
              </a:extLst>
            </p:cNvPr>
            <p:cNvSpPr/>
            <p:nvPr/>
          </p:nvSpPr>
          <p:spPr>
            <a:xfrm>
              <a:off x="2970109" y="3366793"/>
              <a:ext cx="104227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l-NL" sz="2800" b="1" dirty="0"/>
                <a:t>× E =</a:t>
              </a:r>
            </a:p>
          </p:txBody>
        </p:sp>
      </p:grpSp>
      <p:grpSp>
        <p:nvGrpSpPr>
          <p:cNvPr id="50" name="Groep 49">
            <a:extLst>
              <a:ext uri="{FF2B5EF4-FFF2-40B4-BE49-F238E27FC236}">
                <a16:creationId xmlns:a16="http://schemas.microsoft.com/office/drawing/2014/main" id="{383213D3-F9E9-E146-B42E-0C944CE0CEED}"/>
              </a:ext>
            </a:extLst>
          </p:cNvPr>
          <p:cNvGrpSpPr/>
          <p:nvPr/>
        </p:nvGrpSpPr>
        <p:grpSpPr>
          <a:xfrm>
            <a:off x="850315" y="3434188"/>
            <a:ext cx="5245685" cy="628552"/>
            <a:chOff x="686499" y="4074299"/>
            <a:chExt cx="5245685" cy="628552"/>
          </a:xfrm>
        </p:grpSpPr>
        <p:sp>
          <p:nvSpPr>
            <p:cNvPr id="41" name="Rechthoek 40">
              <a:extLst>
                <a:ext uri="{FF2B5EF4-FFF2-40B4-BE49-F238E27FC236}">
                  <a16:creationId xmlns:a16="http://schemas.microsoft.com/office/drawing/2014/main" id="{FCF2C95C-9252-1725-F183-17B20077778E}"/>
                </a:ext>
              </a:extLst>
            </p:cNvPr>
            <p:cNvSpPr/>
            <p:nvPr/>
          </p:nvSpPr>
          <p:spPr>
            <a:xfrm>
              <a:off x="4636184" y="4302741"/>
              <a:ext cx="1296000" cy="40011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none">
              <a:spAutoFit/>
            </a:bodyPr>
            <a:lstStyle/>
            <a:p>
              <a:r>
                <a:rPr lang="nl-NL" sz="2000" dirty="0">
                  <a:solidFill>
                    <a:schemeClr val="tx1"/>
                  </a:solidFill>
                </a:rPr>
                <a:t>%Δ vraag</a:t>
              </a:r>
            </a:p>
          </p:txBody>
        </p:sp>
        <p:cxnSp>
          <p:nvCxnSpPr>
            <p:cNvPr id="42" name="Rechte verbindingslijn met pijl 41">
              <a:extLst>
                <a:ext uri="{FF2B5EF4-FFF2-40B4-BE49-F238E27FC236}">
                  <a16:creationId xmlns:a16="http://schemas.microsoft.com/office/drawing/2014/main" id="{22BF61E0-76B7-8908-AA33-668E9531D09C}"/>
                </a:ext>
              </a:extLst>
            </p:cNvPr>
            <p:cNvCxnSpPr>
              <a:stCxn id="44" idx="3"/>
              <a:endCxn id="41" idx="1"/>
            </p:cNvCxnSpPr>
            <p:nvPr/>
          </p:nvCxnSpPr>
          <p:spPr>
            <a:xfrm>
              <a:off x="1982499" y="4494892"/>
              <a:ext cx="2653685" cy="7904"/>
            </a:xfrm>
            <a:prstGeom prst="straightConnector1">
              <a:avLst/>
            </a:prstGeom>
            <a:ln w="38100">
              <a:solidFill>
                <a:srgbClr val="51A041"/>
              </a:solidFill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43" name="Rechthoek 42">
              <a:extLst>
                <a:ext uri="{FF2B5EF4-FFF2-40B4-BE49-F238E27FC236}">
                  <a16:creationId xmlns:a16="http://schemas.microsoft.com/office/drawing/2014/main" id="{1FBB2CA4-D87F-5C2D-4B76-011065A285C7}"/>
                </a:ext>
              </a:extLst>
            </p:cNvPr>
            <p:cNvSpPr/>
            <p:nvPr/>
          </p:nvSpPr>
          <p:spPr>
            <a:xfrm>
              <a:off x="2850094" y="4074299"/>
              <a:ext cx="119135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l-NL" sz="2400" b="1" dirty="0"/>
                <a:t>× E</a:t>
              </a:r>
              <a:r>
                <a:rPr lang="nl-NL" sz="2400" b="1" baseline="-25000" dirty="0"/>
                <a:t>PV</a:t>
              </a:r>
              <a:r>
                <a:rPr lang="nl-NL" sz="2400" b="1" dirty="0"/>
                <a:t> =</a:t>
              </a:r>
            </a:p>
          </p:txBody>
        </p:sp>
        <p:sp>
          <p:nvSpPr>
            <p:cNvPr id="44" name="Rechthoek 43">
              <a:extLst>
                <a:ext uri="{FF2B5EF4-FFF2-40B4-BE49-F238E27FC236}">
                  <a16:creationId xmlns:a16="http://schemas.microsoft.com/office/drawing/2014/main" id="{5B7B0DDC-16E2-0A4A-07EB-A89629D8BA67}"/>
                </a:ext>
              </a:extLst>
            </p:cNvPr>
            <p:cNvSpPr/>
            <p:nvPr/>
          </p:nvSpPr>
          <p:spPr>
            <a:xfrm>
              <a:off x="686499" y="4294837"/>
              <a:ext cx="1296000" cy="40011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none">
              <a:spAutoFit/>
            </a:bodyPr>
            <a:lstStyle/>
            <a:p>
              <a:r>
                <a:rPr lang="nl-NL" sz="2000" dirty="0">
                  <a:solidFill>
                    <a:schemeClr val="tx1"/>
                  </a:solidFill>
                </a:rPr>
                <a:t>%Δ prijs</a:t>
              </a:r>
            </a:p>
          </p:txBody>
        </p:sp>
      </p:grpSp>
      <p:sp>
        <p:nvSpPr>
          <p:cNvPr id="52" name="Ovaal 51">
            <a:extLst>
              <a:ext uri="{FF2B5EF4-FFF2-40B4-BE49-F238E27FC236}">
                <a16:creationId xmlns:a16="http://schemas.microsoft.com/office/drawing/2014/main" id="{ED67805B-180A-771A-8E89-948C91E3F282}"/>
              </a:ext>
            </a:extLst>
          </p:cNvPr>
          <p:cNvSpPr/>
          <p:nvPr/>
        </p:nvSpPr>
        <p:spPr>
          <a:xfrm>
            <a:off x="2875016" y="4589808"/>
            <a:ext cx="881973" cy="88197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b="1" dirty="0">
                <a:solidFill>
                  <a:schemeClr val="tx1"/>
                </a:solidFill>
              </a:rPr>
              <a:t>….</a:t>
            </a:r>
          </a:p>
        </p:txBody>
      </p:sp>
      <p:sp>
        <p:nvSpPr>
          <p:cNvPr id="53" name="Tekstvak 52">
            <a:extLst>
              <a:ext uri="{FF2B5EF4-FFF2-40B4-BE49-F238E27FC236}">
                <a16:creationId xmlns:a16="http://schemas.microsoft.com/office/drawing/2014/main" id="{8B479E07-A241-9347-722E-D29A0DE41D7D}"/>
              </a:ext>
            </a:extLst>
          </p:cNvPr>
          <p:cNvSpPr txBox="1"/>
          <p:nvPr/>
        </p:nvSpPr>
        <p:spPr>
          <a:xfrm>
            <a:off x="2851255" y="4730671"/>
            <a:ext cx="8782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2400" b="1" dirty="0">
                <a:solidFill>
                  <a:srgbClr val="ED4D0F"/>
                </a:solidFill>
              </a:rPr>
              <a:t>-4</a:t>
            </a:r>
          </a:p>
        </p:txBody>
      </p:sp>
      <p:pic>
        <p:nvPicPr>
          <p:cNvPr id="67" name="Graphic 66" descr="Badge: niet meer volgen met effen opvulling">
            <a:extLst>
              <a:ext uri="{FF2B5EF4-FFF2-40B4-BE49-F238E27FC236}">
                <a16:creationId xmlns:a16="http://schemas.microsoft.com/office/drawing/2014/main" id="{8AC350C0-402D-EEBC-03B8-1491AF138D34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04607" y="5564836"/>
            <a:ext cx="432000" cy="432000"/>
          </a:xfrm>
          <a:prstGeom prst="rect">
            <a:avLst/>
          </a:prstGeom>
        </p:spPr>
      </p:pic>
      <p:sp>
        <p:nvSpPr>
          <p:cNvPr id="68" name="Tekstvak 67">
            <a:extLst>
              <a:ext uri="{FF2B5EF4-FFF2-40B4-BE49-F238E27FC236}">
                <a16:creationId xmlns:a16="http://schemas.microsoft.com/office/drawing/2014/main" id="{384360BB-75CE-7A5A-ED20-837134B82633}"/>
              </a:ext>
            </a:extLst>
          </p:cNvPr>
          <p:cNvSpPr txBox="1"/>
          <p:nvPr/>
        </p:nvSpPr>
        <p:spPr>
          <a:xfrm>
            <a:off x="3496226" y="5608513"/>
            <a:ext cx="1941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Negatief verband</a:t>
            </a:r>
          </a:p>
        </p:txBody>
      </p:sp>
      <p:sp>
        <p:nvSpPr>
          <p:cNvPr id="69" name="Ovaal 68">
            <a:extLst>
              <a:ext uri="{FF2B5EF4-FFF2-40B4-BE49-F238E27FC236}">
                <a16:creationId xmlns:a16="http://schemas.microsoft.com/office/drawing/2014/main" id="{C4F593F6-9F28-4AE2-D7AD-2BE5D09C57F6}"/>
              </a:ext>
            </a:extLst>
          </p:cNvPr>
          <p:cNvSpPr/>
          <p:nvPr/>
        </p:nvSpPr>
        <p:spPr>
          <a:xfrm>
            <a:off x="3172226" y="6125056"/>
            <a:ext cx="324000" cy="324000"/>
          </a:xfrm>
          <a:prstGeom prst="ellipse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/>
              <a:t>&gt;</a:t>
            </a:r>
          </a:p>
        </p:txBody>
      </p:sp>
      <p:sp>
        <p:nvSpPr>
          <p:cNvPr id="70" name="Tekstvak 69">
            <a:extLst>
              <a:ext uri="{FF2B5EF4-FFF2-40B4-BE49-F238E27FC236}">
                <a16:creationId xmlns:a16="http://schemas.microsoft.com/office/drawing/2014/main" id="{B5A50705-896B-BAF4-72EF-45D6EC5D2A04}"/>
              </a:ext>
            </a:extLst>
          </p:cNvPr>
          <p:cNvSpPr txBox="1"/>
          <p:nvPr/>
        </p:nvSpPr>
        <p:spPr>
          <a:xfrm>
            <a:off x="3496226" y="6116751"/>
            <a:ext cx="4031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Meer dan evenredig: elastische vraag</a:t>
            </a:r>
          </a:p>
        </p:txBody>
      </p:sp>
    </p:spTree>
    <p:extLst>
      <p:ext uri="{BB962C8B-B14F-4D97-AF65-F5344CB8AC3E}">
        <p14:creationId xmlns:p14="http://schemas.microsoft.com/office/powerpoint/2010/main" val="821169071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7" grpId="0" animBg="1"/>
      <p:bldP spid="48" grpId="0" animBg="1"/>
      <p:bldP spid="54" grpId="0" animBg="1"/>
      <p:bldP spid="59" grpId="0"/>
      <p:bldP spid="60" grpId="0"/>
      <p:bldP spid="62" grpId="0"/>
      <p:bldP spid="62" grpId="1"/>
      <p:bldP spid="63" grpId="0"/>
      <p:bldP spid="63" grpId="1"/>
      <p:bldP spid="64" grpId="0"/>
      <p:bldP spid="65" grpId="0"/>
      <p:bldP spid="52" grpId="0" animBg="1"/>
      <p:bldP spid="53" grpId="0"/>
      <p:bldP spid="68" grpId="0"/>
      <p:bldP spid="69" grpId="0" animBg="1"/>
      <p:bldP spid="70" grpId="0"/>
    </p:bldLst>
  </p:timing>
</p:sld>
</file>

<file path=ppt/theme/theme1.xml><?xml version="1.0" encoding="utf-8"?>
<a:theme xmlns:a="http://schemas.openxmlformats.org/drawingml/2006/main" name="Economielokaal vwoNieu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onomielokaal vwoNieuw" id="{E53990C1-8600-401A-A96B-666A55091EC9}" vid="{3C59D865-76FB-4C6D-9B73-707A6EC89E01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19525</TotalTime>
  <Words>2155</Words>
  <Application>Microsoft Office PowerPoint</Application>
  <PresentationFormat>Breedbeeld</PresentationFormat>
  <Paragraphs>513</Paragraphs>
  <Slides>32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32</vt:i4>
      </vt:variant>
    </vt:vector>
  </HeadingPairs>
  <TitlesOfParts>
    <vt:vector size="37" baseType="lpstr">
      <vt:lpstr>Arial</vt:lpstr>
      <vt:lpstr>Calibri</vt:lpstr>
      <vt:lpstr>Cambria Math</vt:lpstr>
      <vt:lpstr>Wingdings</vt:lpstr>
      <vt:lpstr>Economielokaal vwoNieuw</vt:lpstr>
      <vt:lpstr>elasticiteit </vt:lpstr>
      <vt:lpstr>PowerPoint-presentatie</vt:lpstr>
      <vt:lpstr>Verband</vt:lpstr>
      <vt:lpstr>Verband rekenkundig  Elasticiteit – algemeen</vt:lpstr>
      <vt:lpstr>Elasticiteit Algemeen voorbeeld 2</vt:lpstr>
      <vt:lpstr>Elasticiteit Algemeen voorbeeld 3</vt:lpstr>
      <vt:lpstr>Elasticiteit</vt:lpstr>
      <vt:lpstr>Prijselasticiteit - basis</vt:lpstr>
      <vt:lpstr>Elasticiteit en vraaglijn</vt:lpstr>
      <vt:lpstr>Bereken volgens vaste stappen</vt:lpstr>
      <vt:lpstr>PowerPoint-presentatie</vt:lpstr>
      <vt:lpstr>PowerPoint-presentatie</vt:lpstr>
      <vt:lpstr>PowerPoint-presentatie</vt:lpstr>
      <vt:lpstr>Conclusie</vt:lpstr>
      <vt:lpstr>Pas op voor verkeerde meting verband puur: ceteris paribus</vt:lpstr>
      <vt:lpstr>Pas op voor verkeerde meting waargenomen samenhang niet altijd oorzakelijk</vt:lpstr>
      <vt:lpstr>Prijselasticiteit </vt:lpstr>
      <vt:lpstr>Elastisch – Inelastisch Soms reageren mensen sterk op prijsveranderingen, soms nauwelijks.</vt:lpstr>
      <vt:lpstr>Elastisch – Inelastisch Soms reageren mensen sterk op prijsveranderingen, soms nauwelijks.</vt:lpstr>
      <vt:lpstr>Elastisch – Inelastisch Soms reageren mensen sterk op prijsveranderingen, soms nauwelijks.</vt:lpstr>
      <vt:lpstr>Elastisch – Inelastisch</vt:lpstr>
      <vt:lpstr>Omzet</vt:lpstr>
      <vt:lpstr>Elasticiteit en omzet </vt:lpstr>
      <vt:lpstr>Elasticiteit en omzet bij een elastische vraag </vt:lpstr>
      <vt:lpstr>Elasticiteit en omzet bij een elastische vraag </vt:lpstr>
      <vt:lpstr>Elasticiteit en omzet bij een inelastische vraag </vt:lpstr>
      <vt:lpstr>Elasticiteit en omzet bij een inelastische vraag 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Prijselasticiteit</dc:title>
  <dc:creator>Paul</dc:creator>
  <cp:lastModifiedBy>Paul Bloemers</cp:lastModifiedBy>
  <cp:revision>72</cp:revision>
  <dcterms:created xsi:type="dcterms:W3CDTF">2011-11-08T19:12:00Z</dcterms:created>
  <dcterms:modified xsi:type="dcterms:W3CDTF">2023-09-09T20:39:07Z</dcterms:modified>
</cp:coreProperties>
</file>