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6" r:id="rId9"/>
    <p:sldId id="267" r:id="rId10"/>
    <p:sldId id="263" r:id="rId11"/>
    <p:sldId id="268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ED7D31"/>
    <a:srgbClr val="4472C4"/>
    <a:srgbClr val="4F98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FC650-18F0-465A-A8C5-542252E1DFA7}" v="10" dt="2023-08-27T09:25:46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0" d="100"/>
          <a:sy n="110" d="100"/>
        </p:scale>
        <p:origin x="40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C904B46C-77AC-4655-9DAE-658AB099779C}"/>
    <pc:docChg chg="modSld">
      <pc:chgData name="Paul Bloemers" userId="fe3832ff3b233e04" providerId="LiveId" clId="{C904B46C-77AC-4655-9DAE-658AB099779C}" dt="2020-12-20T10:30:34.824" v="0" actId="1076"/>
      <pc:docMkLst>
        <pc:docMk/>
      </pc:docMkLst>
      <pc:sldChg chg="modSp">
        <pc:chgData name="Paul Bloemers" userId="fe3832ff3b233e04" providerId="LiveId" clId="{C904B46C-77AC-4655-9DAE-658AB099779C}" dt="2020-12-20T10:30:34.824" v="0" actId="1076"/>
        <pc:sldMkLst>
          <pc:docMk/>
          <pc:sldMk cId="1073999294" sldId="260"/>
        </pc:sldMkLst>
        <pc:spChg chg="mod">
          <ac:chgData name="Paul Bloemers" userId="fe3832ff3b233e04" providerId="LiveId" clId="{C904B46C-77AC-4655-9DAE-658AB099779C}" dt="2020-12-20T10:30:34.824" v="0" actId="1076"/>
          <ac:spMkLst>
            <pc:docMk/>
            <pc:sldMk cId="1073999294" sldId="260"/>
            <ac:spMk id="3" creationId="{00000000-0000-0000-0000-000000000000}"/>
          </ac:spMkLst>
        </pc:spChg>
        <pc:spChg chg="mod">
          <ac:chgData name="Paul Bloemers" userId="fe3832ff3b233e04" providerId="LiveId" clId="{C904B46C-77AC-4655-9DAE-658AB099779C}" dt="2020-12-20T10:30:34.824" v="0" actId="1076"/>
          <ac:spMkLst>
            <pc:docMk/>
            <pc:sldMk cId="1073999294" sldId="260"/>
            <ac:spMk id="6" creationId="{00000000-0000-0000-0000-000000000000}"/>
          </ac:spMkLst>
        </pc:spChg>
        <pc:spChg chg="mod">
          <ac:chgData name="Paul Bloemers" userId="fe3832ff3b233e04" providerId="LiveId" clId="{C904B46C-77AC-4655-9DAE-658AB099779C}" dt="2020-12-20T10:30:34.824" v="0" actId="1076"/>
          <ac:spMkLst>
            <pc:docMk/>
            <pc:sldMk cId="1073999294" sldId="260"/>
            <ac:spMk id="18" creationId="{00000000-0000-0000-0000-000000000000}"/>
          </ac:spMkLst>
        </pc:spChg>
        <pc:picChg chg="mod">
          <ac:chgData name="Paul Bloemers" userId="fe3832ff3b233e04" providerId="LiveId" clId="{C904B46C-77AC-4655-9DAE-658AB099779C}" dt="2020-12-20T10:30:34.824" v="0" actId="1076"/>
          <ac:picMkLst>
            <pc:docMk/>
            <pc:sldMk cId="1073999294" sldId="260"/>
            <ac:picMk id="3076" creationId="{00000000-0000-0000-0000-000000000000}"/>
          </ac:picMkLst>
        </pc:picChg>
        <pc:picChg chg="mod">
          <ac:chgData name="Paul Bloemers" userId="fe3832ff3b233e04" providerId="LiveId" clId="{C904B46C-77AC-4655-9DAE-658AB099779C}" dt="2020-12-20T10:30:34.824" v="0" actId="1076"/>
          <ac:picMkLst>
            <pc:docMk/>
            <pc:sldMk cId="1073999294" sldId="260"/>
            <ac:picMk id="3078" creationId="{00000000-0000-0000-0000-000000000000}"/>
          </ac:picMkLst>
        </pc:picChg>
        <pc:picChg chg="mod">
          <ac:chgData name="Paul Bloemers" userId="fe3832ff3b233e04" providerId="LiveId" clId="{C904B46C-77AC-4655-9DAE-658AB099779C}" dt="2020-12-20T10:30:34.824" v="0" actId="1076"/>
          <ac:picMkLst>
            <pc:docMk/>
            <pc:sldMk cId="1073999294" sldId="260"/>
            <ac:picMk id="3079" creationId="{00000000-0000-0000-0000-000000000000}"/>
          </ac:picMkLst>
        </pc:picChg>
        <pc:picChg chg="mod">
          <ac:chgData name="Paul Bloemers" userId="fe3832ff3b233e04" providerId="LiveId" clId="{C904B46C-77AC-4655-9DAE-658AB099779C}" dt="2020-12-20T10:30:34.824" v="0" actId="1076"/>
          <ac:picMkLst>
            <pc:docMk/>
            <pc:sldMk cId="1073999294" sldId="260"/>
            <ac:picMk id="3080" creationId="{00000000-0000-0000-0000-000000000000}"/>
          </ac:picMkLst>
        </pc:picChg>
        <pc:picChg chg="mod">
          <ac:chgData name="Paul Bloemers" userId="fe3832ff3b233e04" providerId="LiveId" clId="{C904B46C-77AC-4655-9DAE-658AB099779C}" dt="2020-12-20T10:30:34.824" v="0" actId="1076"/>
          <ac:picMkLst>
            <pc:docMk/>
            <pc:sldMk cId="1073999294" sldId="260"/>
            <ac:picMk id="3081" creationId="{00000000-0000-0000-0000-000000000000}"/>
          </ac:picMkLst>
        </pc:picChg>
      </pc:sldChg>
    </pc:docChg>
  </pc:docChgLst>
  <pc:docChgLst>
    <pc:chgData name="Paul Bloemers" userId="fe3832ff3b233e04" providerId="LiveId" clId="{B0BFC650-18F0-465A-A8C5-542252E1DFA7}"/>
    <pc:docChg chg="undo custSel addSld modSld">
      <pc:chgData name="Paul Bloemers" userId="fe3832ff3b233e04" providerId="LiveId" clId="{B0BFC650-18F0-465A-A8C5-542252E1DFA7}" dt="2023-08-27T09:25:51.194" v="1486" actId="1076"/>
      <pc:docMkLst>
        <pc:docMk/>
      </pc:docMkLst>
      <pc:sldChg chg="modSp">
        <pc:chgData name="Paul Bloemers" userId="fe3832ff3b233e04" providerId="LiveId" clId="{B0BFC650-18F0-465A-A8C5-542252E1DFA7}" dt="2021-12-11T13:02:26.140" v="2" actId="1076"/>
        <pc:sldMkLst>
          <pc:docMk/>
          <pc:sldMk cId="1319307205" sldId="256"/>
        </pc:sldMkLst>
        <pc:spChg chg="mod">
          <ac:chgData name="Paul Bloemers" userId="fe3832ff3b233e04" providerId="LiveId" clId="{B0BFC650-18F0-465A-A8C5-542252E1DFA7}" dt="2021-12-11T13:02:17.452" v="0"/>
          <ac:spMkLst>
            <pc:docMk/>
            <pc:sldMk cId="1319307205" sldId="256"/>
            <ac:spMk id="2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02:17.452" v="0"/>
          <ac:spMkLst>
            <pc:docMk/>
            <pc:sldMk cId="1319307205" sldId="256"/>
            <ac:spMk id="3" creationId="{00000000-0000-0000-0000-000000000000}"/>
          </ac:spMkLst>
        </pc:spChg>
        <pc:picChg chg="mod">
          <ac:chgData name="Paul Bloemers" userId="fe3832ff3b233e04" providerId="LiveId" clId="{B0BFC650-18F0-465A-A8C5-542252E1DFA7}" dt="2021-12-11T13:02:26.140" v="2" actId="1076"/>
          <ac:picMkLst>
            <pc:docMk/>
            <pc:sldMk cId="1319307205" sldId="256"/>
            <ac:picMk id="4098" creationId="{00000000-0000-0000-0000-000000000000}"/>
          </ac:picMkLst>
        </pc:picChg>
      </pc:sldChg>
      <pc:sldChg chg="modSp mod modClrScheme modAnim chgLayout">
        <pc:chgData name="Paul Bloemers" userId="fe3832ff3b233e04" providerId="LiveId" clId="{B0BFC650-18F0-465A-A8C5-542252E1DFA7}" dt="2021-12-11T13:36:45.133" v="129"/>
        <pc:sldMkLst>
          <pc:docMk/>
          <pc:sldMk cId="1887605358" sldId="257"/>
        </pc:sldMkLst>
        <pc:spChg chg="mod ord">
          <ac:chgData name="Paul Bloemers" userId="fe3832ff3b233e04" providerId="LiveId" clId="{B0BFC650-18F0-465A-A8C5-542252E1DFA7}" dt="2021-12-11T13:23:29.830" v="43" actId="700"/>
          <ac:spMkLst>
            <pc:docMk/>
            <pc:sldMk cId="1887605358" sldId="257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3:36:14.059" v="126" actId="20577"/>
          <ac:spMkLst>
            <pc:docMk/>
            <pc:sldMk cId="1887605358" sldId="257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3:05.496" v="42" actId="1076"/>
          <ac:spMkLst>
            <pc:docMk/>
            <pc:sldMk cId="1887605358" sldId="257"/>
            <ac:spMk id="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3:05.496" v="42" actId="1076"/>
          <ac:spMkLst>
            <pc:docMk/>
            <pc:sldMk cId="1887605358" sldId="257"/>
            <ac:spMk id="5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3:05.496" v="42" actId="1076"/>
          <ac:spMkLst>
            <pc:docMk/>
            <pc:sldMk cId="1887605358" sldId="257"/>
            <ac:spMk id="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3:05.496" v="42" actId="1076"/>
          <ac:spMkLst>
            <pc:docMk/>
            <pc:sldMk cId="1887605358" sldId="257"/>
            <ac:spMk id="7" creationId="{00000000-0000-0000-0000-000000000000}"/>
          </ac:spMkLst>
        </pc:spChg>
      </pc:sldChg>
      <pc:sldChg chg="addSp modSp mod modClrScheme modAnim chgLayout">
        <pc:chgData name="Paul Bloemers" userId="fe3832ff3b233e04" providerId="LiveId" clId="{B0BFC650-18F0-465A-A8C5-542252E1DFA7}" dt="2023-08-27T09:25:05.478" v="1474" actId="20577"/>
        <pc:sldMkLst>
          <pc:docMk/>
          <pc:sldMk cId="1595484472" sldId="258"/>
        </pc:sldMkLst>
        <pc:spChg chg="mod ord">
          <ac:chgData name="Paul Bloemers" userId="fe3832ff3b233e04" providerId="LiveId" clId="{B0BFC650-18F0-465A-A8C5-542252E1DFA7}" dt="2021-12-11T13:35:55.064" v="111" actId="20577"/>
          <ac:spMkLst>
            <pc:docMk/>
            <pc:sldMk cId="1595484472" sldId="258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4:09:53.839" v="162" actId="14100"/>
          <ac:spMkLst>
            <pc:docMk/>
            <pc:sldMk cId="1595484472" sldId="258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6:31.588" v="78" actId="1076"/>
          <ac:spMkLst>
            <pc:docMk/>
            <pc:sldMk cId="1595484472" sldId="258"/>
            <ac:spMk id="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26:31.588" v="78" actId="1076"/>
          <ac:spMkLst>
            <pc:docMk/>
            <pc:sldMk cId="1595484472" sldId="258"/>
            <ac:spMk id="5" creationId="{00000000-0000-0000-0000-000000000000}"/>
          </ac:spMkLst>
        </pc:spChg>
        <pc:spChg chg="mod">
          <ac:chgData name="Paul Bloemers" userId="fe3832ff3b233e04" providerId="LiveId" clId="{B0BFC650-18F0-465A-A8C5-542252E1DFA7}" dt="2023-08-27T09:25:05.478" v="1474" actId="20577"/>
          <ac:spMkLst>
            <pc:docMk/>
            <pc:sldMk cId="1595484472" sldId="258"/>
            <ac:spMk id="6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3:26:31.588" v="78" actId="1076"/>
          <ac:spMkLst>
            <pc:docMk/>
            <pc:sldMk cId="1595484472" sldId="258"/>
            <ac:spMk id="7" creationId="{BF76178E-B2D1-4EF1-986D-04969F8CB774}"/>
          </ac:spMkLst>
        </pc:spChg>
        <pc:spChg chg="add mod">
          <ac:chgData name="Paul Bloemers" userId="fe3832ff3b233e04" providerId="LiveId" clId="{B0BFC650-18F0-465A-A8C5-542252E1DFA7}" dt="2021-12-11T13:26:31.588" v="78" actId="1076"/>
          <ac:spMkLst>
            <pc:docMk/>
            <pc:sldMk cId="1595484472" sldId="258"/>
            <ac:spMk id="17" creationId="{70902FCF-3F47-436D-B695-DA8074E586FA}"/>
          </ac:spMkLst>
        </pc:sp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6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1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2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3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26:31.588" v="78" actId="1076"/>
          <ac:picMkLst>
            <pc:docMk/>
            <pc:sldMk cId="1595484472" sldId="258"/>
            <ac:picMk id="1038" creationId="{00000000-0000-0000-0000-000000000000}"/>
          </ac:picMkLst>
        </pc:picChg>
      </pc:sldChg>
      <pc:sldChg chg="addSp modSp mod modClrScheme modAnim chgLayout">
        <pc:chgData name="Paul Bloemers" userId="fe3832ff3b233e04" providerId="LiveId" clId="{B0BFC650-18F0-465A-A8C5-542252E1DFA7}" dt="2023-08-27T09:25:33.081" v="1481" actId="1076"/>
        <pc:sldMkLst>
          <pc:docMk/>
          <pc:sldMk cId="2146088337" sldId="259"/>
        </pc:sldMkLst>
        <pc:spChg chg="mod ord">
          <ac:chgData name="Paul Bloemers" userId="fe3832ff3b233e04" providerId="LiveId" clId="{B0BFC650-18F0-465A-A8C5-542252E1DFA7}" dt="2021-12-11T13:32:00.743" v="81" actId="700"/>
          <ac:spMkLst>
            <pc:docMk/>
            <pc:sldMk cId="2146088337" sldId="259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4:09:49.107" v="161" actId="14100"/>
          <ac:spMkLst>
            <pc:docMk/>
            <pc:sldMk cId="2146088337" sldId="259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33:10.132" v="86" actId="1076"/>
          <ac:spMkLst>
            <pc:docMk/>
            <pc:sldMk cId="2146088337" sldId="259"/>
            <ac:spMk id="2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3:33:10.132" v="86" actId="1076"/>
          <ac:spMkLst>
            <pc:docMk/>
            <pc:sldMk cId="2146088337" sldId="259"/>
            <ac:spMk id="25" creationId="{00000000-0000-0000-0000-000000000000}"/>
          </ac:spMkLst>
        </pc:spChg>
        <pc:spChg chg="mod">
          <ac:chgData name="Paul Bloemers" userId="fe3832ff3b233e04" providerId="LiveId" clId="{B0BFC650-18F0-465A-A8C5-542252E1DFA7}" dt="2023-08-27T09:25:15.197" v="1477" actId="20577"/>
          <ac:spMkLst>
            <pc:docMk/>
            <pc:sldMk cId="2146088337" sldId="259"/>
            <ac:spMk id="26" creationId="{00000000-0000-0000-0000-000000000000}"/>
          </ac:spMkLst>
        </pc:spChg>
        <pc:spChg chg="mod">
          <ac:chgData name="Paul Bloemers" userId="fe3832ff3b233e04" providerId="LiveId" clId="{B0BFC650-18F0-465A-A8C5-542252E1DFA7}" dt="2023-08-27T09:25:33.081" v="1481" actId="1076"/>
          <ac:spMkLst>
            <pc:docMk/>
            <pc:sldMk cId="2146088337" sldId="259"/>
            <ac:spMk id="27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3:37:07.366" v="130"/>
          <ac:spMkLst>
            <pc:docMk/>
            <pc:sldMk cId="2146088337" sldId="259"/>
            <ac:spMk id="28" creationId="{4952694B-4C3F-4F4B-A5ED-B736FCA82F85}"/>
          </ac:spMkLst>
        </pc:spChg>
        <pc:spChg chg="add mod">
          <ac:chgData name="Paul Bloemers" userId="fe3832ff3b233e04" providerId="LiveId" clId="{B0BFC650-18F0-465A-A8C5-542252E1DFA7}" dt="2021-12-11T13:37:07.366" v="130"/>
          <ac:spMkLst>
            <pc:docMk/>
            <pc:sldMk cId="2146088337" sldId="259"/>
            <ac:spMk id="29" creationId="{DF12B584-18ED-4D88-A0DE-12917EE25E69}"/>
          </ac:spMkLst>
        </pc:sp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6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7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8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9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20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21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22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23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033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03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03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1038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3:33:10.132" v="86" actId="1076"/>
          <ac:picMkLst>
            <pc:docMk/>
            <pc:sldMk cId="2146088337" sldId="259"/>
            <ac:picMk id="2050" creationId="{00000000-0000-0000-0000-000000000000}"/>
          </ac:picMkLst>
        </pc:picChg>
      </pc:sldChg>
      <pc:sldChg chg="modSp mod modClrScheme chgLayout">
        <pc:chgData name="Paul Bloemers" userId="fe3832ff3b233e04" providerId="LiveId" clId="{B0BFC650-18F0-465A-A8C5-542252E1DFA7}" dt="2021-12-11T14:34:58.949" v="203" actId="1076"/>
        <pc:sldMkLst>
          <pc:docMk/>
          <pc:sldMk cId="1073999294" sldId="260"/>
        </pc:sldMkLst>
        <pc:spChg chg="mod ord">
          <ac:chgData name="Paul Bloemers" userId="fe3832ff3b233e04" providerId="LiveId" clId="{B0BFC650-18F0-465A-A8C5-542252E1DFA7}" dt="2021-12-11T14:33:44.796" v="193" actId="20577"/>
          <ac:spMkLst>
            <pc:docMk/>
            <pc:sldMk cId="1073999294" sldId="260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4:33:14.925" v="175" actId="14100"/>
          <ac:spMkLst>
            <pc:docMk/>
            <pc:sldMk cId="1073999294" sldId="260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4:11.662" v="195" actId="14100"/>
          <ac:spMkLst>
            <pc:docMk/>
            <pc:sldMk cId="1073999294" sldId="260"/>
            <ac:spMk id="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4:22.069" v="197" actId="1076"/>
          <ac:spMkLst>
            <pc:docMk/>
            <pc:sldMk cId="1073999294" sldId="260"/>
            <ac:spMk id="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4:32.759" v="199" actId="14100"/>
          <ac:spMkLst>
            <pc:docMk/>
            <pc:sldMk cId="1073999294" sldId="260"/>
            <ac:spMk id="12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3:08.976" v="172" actId="1076"/>
          <ac:spMkLst>
            <pc:docMk/>
            <pc:sldMk cId="1073999294" sldId="260"/>
            <ac:spMk id="15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4:43.731" v="201" actId="1076"/>
          <ac:spMkLst>
            <pc:docMk/>
            <pc:sldMk cId="1073999294" sldId="260"/>
            <ac:spMk id="18" creationId="{00000000-0000-0000-0000-000000000000}"/>
          </ac:spMkLst>
        </pc:spChg>
        <pc:picChg chg="mod">
          <ac:chgData name="Paul Bloemers" userId="fe3832ff3b233e04" providerId="LiveId" clId="{B0BFC650-18F0-465A-A8C5-542252E1DFA7}" dt="2021-12-11T14:34:58.949" v="203" actId="1076"/>
          <ac:picMkLst>
            <pc:docMk/>
            <pc:sldMk cId="1073999294" sldId="260"/>
            <ac:picMk id="307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4:58.949" v="203" actId="1076"/>
          <ac:picMkLst>
            <pc:docMk/>
            <pc:sldMk cId="1073999294" sldId="260"/>
            <ac:picMk id="307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3:08.976" v="172" actId="1076"/>
          <ac:picMkLst>
            <pc:docMk/>
            <pc:sldMk cId="1073999294" sldId="260"/>
            <ac:picMk id="3076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3:08.976" v="172" actId="1076"/>
          <ac:picMkLst>
            <pc:docMk/>
            <pc:sldMk cId="1073999294" sldId="260"/>
            <ac:picMk id="3077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3:59.079" v="194" actId="1076"/>
          <ac:picMkLst>
            <pc:docMk/>
            <pc:sldMk cId="1073999294" sldId="260"/>
            <ac:picMk id="3078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4:17.109" v="196" actId="1076"/>
          <ac:picMkLst>
            <pc:docMk/>
            <pc:sldMk cId="1073999294" sldId="260"/>
            <ac:picMk id="3079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4:27.748" v="198" actId="1076"/>
          <ac:picMkLst>
            <pc:docMk/>
            <pc:sldMk cId="1073999294" sldId="260"/>
            <ac:picMk id="3080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34:47.853" v="202" actId="1076"/>
          <ac:picMkLst>
            <pc:docMk/>
            <pc:sldMk cId="1073999294" sldId="260"/>
            <ac:picMk id="3081" creationId="{00000000-0000-0000-0000-000000000000}"/>
          </ac:picMkLst>
        </pc:picChg>
      </pc:sldChg>
      <pc:sldChg chg="addSp modSp mod modClrScheme chgLayout">
        <pc:chgData name="Paul Bloemers" userId="fe3832ff3b233e04" providerId="LiveId" clId="{B0BFC650-18F0-465A-A8C5-542252E1DFA7}" dt="2023-08-27T09:25:51.194" v="1486" actId="1076"/>
        <pc:sldMkLst>
          <pc:docMk/>
          <pc:sldMk cId="935566261" sldId="261"/>
        </pc:sldMkLst>
        <pc:spChg chg="mod ord">
          <ac:chgData name="Paul Bloemers" userId="fe3832ff3b233e04" providerId="LiveId" clId="{B0BFC650-18F0-465A-A8C5-542252E1DFA7}" dt="2021-12-11T13:58:19.521" v="134" actId="700"/>
          <ac:spMkLst>
            <pc:docMk/>
            <pc:sldMk cId="935566261" sldId="261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3:58:55.522" v="142" actId="179"/>
          <ac:spMkLst>
            <pc:docMk/>
            <pc:sldMk cId="935566261" sldId="261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10:08.581" v="163" actId="1076"/>
          <ac:spMkLst>
            <pc:docMk/>
            <pc:sldMk cId="935566261" sldId="261"/>
            <ac:spMk id="5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10:14.896" v="164" actId="1076"/>
          <ac:spMkLst>
            <pc:docMk/>
            <pc:sldMk cId="935566261" sldId="261"/>
            <ac:spMk id="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27:47.777" v="169" actId="1076"/>
          <ac:spMkLst>
            <pc:docMk/>
            <pc:sldMk cId="935566261" sldId="261"/>
            <ac:spMk id="7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07:10.611" v="155" actId="1036"/>
          <ac:spMkLst>
            <pc:docMk/>
            <pc:sldMk cId="935566261" sldId="261"/>
            <ac:spMk id="2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07:10.611" v="155" actId="1036"/>
          <ac:spMkLst>
            <pc:docMk/>
            <pc:sldMk cId="935566261" sldId="261"/>
            <ac:spMk id="25" creationId="{00000000-0000-0000-0000-000000000000}"/>
          </ac:spMkLst>
        </pc:spChg>
        <pc:spChg chg="mod">
          <ac:chgData name="Paul Bloemers" userId="fe3832ff3b233e04" providerId="LiveId" clId="{B0BFC650-18F0-465A-A8C5-542252E1DFA7}" dt="2023-08-27T09:25:46.070" v="1485" actId="20577"/>
          <ac:spMkLst>
            <pc:docMk/>
            <pc:sldMk cId="935566261" sldId="261"/>
            <ac:spMk id="26" creationId="{00000000-0000-0000-0000-000000000000}"/>
          </ac:spMkLst>
        </pc:spChg>
        <pc:spChg chg="mod">
          <ac:chgData name="Paul Bloemers" userId="fe3832ff3b233e04" providerId="LiveId" clId="{B0BFC650-18F0-465A-A8C5-542252E1DFA7}" dt="2023-08-27T09:25:51.194" v="1486" actId="1076"/>
          <ac:spMkLst>
            <pc:docMk/>
            <pc:sldMk cId="935566261" sldId="261"/>
            <ac:spMk id="27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4:10:32.876" v="165"/>
          <ac:spMkLst>
            <pc:docMk/>
            <pc:sldMk cId="935566261" sldId="261"/>
            <ac:spMk id="28" creationId="{D7106DF2-E25A-4367-AF7F-317C2B944F44}"/>
          </ac:spMkLst>
        </pc:spChg>
        <pc:spChg chg="add mod">
          <ac:chgData name="Paul Bloemers" userId="fe3832ff3b233e04" providerId="LiveId" clId="{B0BFC650-18F0-465A-A8C5-542252E1DFA7}" dt="2021-12-11T14:10:32.876" v="165"/>
          <ac:spMkLst>
            <pc:docMk/>
            <pc:sldMk cId="935566261" sldId="261"/>
            <ac:spMk id="29" creationId="{ABFD5638-A49C-4423-AEB1-919D08636C78}"/>
          </ac:spMkLst>
        </pc:sp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6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7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8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11:05.489" v="167" actId="1076"/>
          <ac:picMkLst>
            <pc:docMk/>
            <pc:sldMk cId="935566261" sldId="261"/>
            <ac:picMk id="19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11:06.891" v="168" actId="1076"/>
          <ac:picMkLst>
            <pc:docMk/>
            <pc:sldMk cId="935566261" sldId="261"/>
            <ac:picMk id="20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10:56.871" v="166" actId="1076"/>
          <ac:picMkLst>
            <pc:docMk/>
            <pc:sldMk cId="935566261" sldId="261"/>
            <ac:picMk id="21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22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23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033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034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035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1038" creationId="{00000000-0000-0000-0000-000000000000}"/>
          </ac:picMkLst>
        </pc:picChg>
        <pc:picChg chg="mod">
          <ac:chgData name="Paul Bloemers" userId="fe3832ff3b233e04" providerId="LiveId" clId="{B0BFC650-18F0-465A-A8C5-542252E1DFA7}" dt="2021-12-11T14:07:10.611" v="155" actId="1036"/>
          <ac:picMkLst>
            <pc:docMk/>
            <pc:sldMk cId="935566261" sldId="261"/>
            <ac:picMk id="2050" creationId="{00000000-0000-0000-0000-000000000000}"/>
          </ac:picMkLst>
        </pc:picChg>
      </pc:sldChg>
      <pc:sldChg chg="modSp mod chgLayout">
        <pc:chgData name="Paul Bloemers" userId="fe3832ff3b233e04" providerId="LiveId" clId="{B0BFC650-18F0-465A-A8C5-542252E1DFA7}" dt="2021-12-11T15:00:43.708" v="220" actId="207"/>
        <pc:sldMkLst>
          <pc:docMk/>
          <pc:sldMk cId="114562334" sldId="262"/>
        </pc:sldMkLst>
        <pc:spChg chg="mod ord">
          <ac:chgData name="Paul Bloemers" userId="fe3832ff3b233e04" providerId="LiveId" clId="{B0BFC650-18F0-465A-A8C5-542252E1DFA7}" dt="2021-12-11T14:36:20.531" v="209" actId="700"/>
          <ac:spMkLst>
            <pc:docMk/>
            <pc:sldMk cId="114562334" sldId="262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4:37:08.330" v="217" actId="207"/>
          <ac:spMkLst>
            <pc:docMk/>
            <pc:sldMk cId="114562334" sldId="262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7:30.332" v="219" actId="207"/>
          <ac:spMkLst>
            <pc:docMk/>
            <pc:sldMk cId="114562334" sldId="262"/>
            <ac:spMk id="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4:37:30.332" v="219" actId="207"/>
          <ac:spMkLst>
            <pc:docMk/>
            <pc:sldMk cId="114562334" sldId="262"/>
            <ac:spMk id="7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0:43.708" v="220" actId="207"/>
          <ac:spMkLst>
            <pc:docMk/>
            <pc:sldMk cId="114562334" sldId="262"/>
            <ac:spMk id="8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0:43.708" v="220" actId="207"/>
          <ac:spMkLst>
            <pc:docMk/>
            <pc:sldMk cId="114562334" sldId="262"/>
            <ac:spMk id="24" creationId="{00000000-0000-0000-0000-000000000000}"/>
          </ac:spMkLst>
        </pc:spChg>
        <pc:cxnChg chg="mod">
          <ac:chgData name="Paul Bloemers" userId="fe3832ff3b233e04" providerId="LiveId" clId="{B0BFC650-18F0-465A-A8C5-542252E1DFA7}" dt="2021-12-11T14:37:15.597" v="218" actId="208"/>
          <ac:cxnSpMkLst>
            <pc:docMk/>
            <pc:sldMk cId="114562334" sldId="262"/>
            <ac:cxnSpMk id="17" creationId="{00000000-0000-0000-0000-000000000000}"/>
          </ac:cxnSpMkLst>
        </pc:cxnChg>
        <pc:cxnChg chg="mod">
          <ac:chgData name="Paul Bloemers" userId="fe3832ff3b233e04" providerId="LiveId" clId="{B0BFC650-18F0-465A-A8C5-542252E1DFA7}" dt="2021-12-11T14:37:15.597" v="218" actId="208"/>
          <ac:cxnSpMkLst>
            <pc:docMk/>
            <pc:sldMk cId="114562334" sldId="262"/>
            <ac:cxnSpMk id="18" creationId="{00000000-0000-0000-0000-000000000000}"/>
          </ac:cxnSpMkLst>
        </pc:cxnChg>
      </pc:sldChg>
      <pc:sldChg chg="addSp delSp modSp mod modClrScheme modAnim chgLayout">
        <pc:chgData name="Paul Bloemers" userId="fe3832ff3b233e04" providerId="LiveId" clId="{B0BFC650-18F0-465A-A8C5-542252E1DFA7}" dt="2021-12-11T16:19:43.580" v="979"/>
        <pc:sldMkLst>
          <pc:docMk/>
          <pc:sldMk cId="2321872463" sldId="263"/>
        </pc:sldMkLst>
        <pc:spChg chg="del mod ord">
          <ac:chgData name="Paul Bloemers" userId="fe3832ff3b233e04" providerId="LiveId" clId="{B0BFC650-18F0-465A-A8C5-542252E1DFA7}" dt="2021-12-11T15:09:30.881" v="231" actId="478"/>
          <ac:spMkLst>
            <pc:docMk/>
            <pc:sldMk cId="2321872463" sldId="263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6:05:48.767" v="812" actId="20577"/>
          <ac:spMkLst>
            <pc:docMk/>
            <pc:sldMk cId="2321872463" sldId="263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4:50.151" v="302" actId="207"/>
          <ac:spMkLst>
            <pc:docMk/>
            <pc:sldMk cId="2321872463" sldId="263"/>
            <ac:spMk id="5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4:54.769" v="304" actId="207"/>
          <ac:spMkLst>
            <pc:docMk/>
            <pc:sldMk cId="2321872463" sldId="263"/>
            <ac:spMk id="6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6:10:37.300" v="964" actId="1076"/>
          <ac:spMkLst>
            <pc:docMk/>
            <pc:sldMk cId="2321872463" sldId="263"/>
            <ac:spMk id="7" creationId="{EA07B420-5BBD-4031-A032-8556905DFF25}"/>
          </ac:spMkLst>
        </pc:spChg>
        <pc:graphicFrameChg chg="add mod modGraphic">
          <ac:chgData name="Paul Bloemers" userId="fe3832ff3b233e04" providerId="LiveId" clId="{B0BFC650-18F0-465A-A8C5-542252E1DFA7}" dt="2021-12-11T16:12:54.129" v="971" actId="20577"/>
          <ac:graphicFrameMkLst>
            <pc:docMk/>
            <pc:sldMk cId="2321872463" sldId="263"/>
            <ac:graphicFrameMk id="4" creationId="{AD50536B-76FB-40A9-B0C7-2583FBB3E9ED}"/>
          </ac:graphicFrameMkLst>
        </pc:graphicFrameChg>
        <pc:picChg chg="add mod">
          <ac:chgData name="Paul Bloemers" userId="fe3832ff3b233e04" providerId="LiveId" clId="{B0BFC650-18F0-465A-A8C5-542252E1DFA7}" dt="2021-12-11T16:19:31.665" v="974" actId="1076"/>
          <ac:picMkLst>
            <pc:docMk/>
            <pc:sldMk cId="2321872463" sldId="263"/>
            <ac:picMk id="8" creationId="{51D02791-5EFB-4FA1-8FBE-3A2EBAB085CA}"/>
          </ac:picMkLst>
        </pc:picChg>
      </pc:sldChg>
      <pc:sldChg chg="modSp mod modClrScheme chgLayout">
        <pc:chgData name="Paul Bloemers" userId="fe3832ff3b233e04" providerId="LiveId" clId="{B0BFC650-18F0-465A-A8C5-542252E1DFA7}" dt="2021-12-11T15:22:03.052" v="398" actId="207"/>
        <pc:sldMkLst>
          <pc:docMk/>
          <pc:sldMk cId="3864371888" sldId="266"/>
        </pc:sldMkLst>
        <pc:spChg chg="mod ord">
          <ac:chgData name="Paul Bloemers" userId="fe3832ff3b233e04" providerId="LiveId" clId="{B0BFC650-18F0-465A-A8C5-542252E1DFA7}" dt="2021-12-11T15:08:49.254" v="229" actId="20577"/>
          <ac:spMkLst>
            <pc:docMk/>
            <pc:sldMk cId="3864371888" sldId="266"/>
            <ac:spMk id="2" creationId="{00000000-0000-0000-0000-000000000000}"/>
          </ac:spMkLst>
        </pc:spChg>
        <pc:spChg chg="mod ord">
          <ac:chgData name="Paul Bloemers" userId="fe3832ff3b233e04" providerId="LiveId" clId="{B0BFC650-18F0-465A-A8C5-542252E1DFA7}" dt="2021-12-11T15:01:56.799" v="226" actId="403"/>
          <ac:spMkLst>
            <pc:docMk/>
            <pc:sldMk cId="3864371888" sldId="266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2:05.300" v="227" actId="1076"/>
          <ac:spMkLst>
            <pc:docMk/>
            <pc:sldMk cId="3864371888" sldId="266"/>
            <ac:spMk id="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22:03.052" v="398" actId="207"/>
          <ac:spMkLst>
            <pc:docMk/>
            <pc:sldMk cId="3864371888" sldId="266"/>
            <ac:spMk id="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1:39.474" v="223" actId="207"/>
          <ac:spMkLst>
            <pc:docMk/>
            <pc:sldMk cId="3864371888" sldId="266"/>
            <ac:spMk id="12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8:34.174" v="228" actId="13822"/>
          <ac:spMkLst>
            <pc:docMk/>
            <pc:sldMk cId="3864371888" sldId="266"/>
            <ac:spMk id="1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1:27.372" v="222" actId="207"/>
          <ac:spMkLst>
            <pc:docMk/>
            <pc:sldMk cId="3864371888" sldId="266"/>
            <ac:spMk id="15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1:27.372" v="222" actId="207"/>
          <ac:spMkLst>
            <pc:docMk/>
            <pc:sldMk cId="3864371888" sldId="266"/>
            <ac:spMk id="16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1:27.372" v="222" actId="207"/>
          <ac:spMkLst>
            <pc:docMk/>
            <pc:sldMk cId="3864371888" sldId="266"/>
            <ac:spMk id="29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01:27.372" v="222" actId="207"/>
          <ac:spMkLst>
            <pc:docMk/>
            <pc:sldMk cId="3864371888" sldId="266"/>
            <ac:spMk id="30" creationId="{00000000-0000-0000-0000-000000000000}"/>
          </ac:spMkLst>
        </pc:spChg>
      </pc:sldChg>
      <pc:sldChg chg="addSp delSp modSp add mod addAnim delAnim modAnim">
        <pc:chgData name="Paul Bloemers" userId="fe3832ff3b233e04" providerId="LiveId" clId="{B0BFC650-18F0-465A-A8C5-542252E1DFA7}" dt="2021-12-11T15:43:35.655" v="527"/>
        <pc:sldMkLst>
          <pc:docMk/>
          <pc:sldMk cId="2792556695" sldId="267"/>
        </pc:sldMkLst>
        <pc:spChg chg="mod">
          <ac:chgData name="Paul Bloemers" userId="fe3832ff3b233e04" providerId="LiveId" clId="{B0BFC650-18F0-465A-A8C5-542252E1DFA7}" dt="2021-12-11T15:18:16.301" v="318" actId="20577"/>
          <ac:spMkLst>
            <pc:docMk/>
            <pc:sldMk cId="2792556695" sldId="267"/>
            <ac:spMk id="2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9:01.513" v="363" actId="113"/>
          <ac:spMkLst>
            <pc:docMk/>
            <pc:sldMk cId="2792556695" sldId="267"/>
            <ac:spMk id="3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8:36.212" v="321" actId="1076"/>
          <ac:spMkLst>
            <pc:docMk/>
            <pc:sldMk cId="2792556695" sldId="267"/>
            <ac:spMk id="4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21:54.541" v="397" actId="1076"/>
          <ac:spMkLst>
            <pc:docMk/>
            <pc:sldMk cId="2792556695" sldId="267"/>
            <ac:spMk id="6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5:27:12.511" v="472" actId="1076"/>
          <ac:spMkLst>
            <pc:docMk/>
            <pc:sldMk cId="2792556695" sldId="267"/>
            <ac:spMk id="17" creationId="{F39FDC20-F53C-47CF-8A14-ABA939D77A1F}"/>
          </ac:spMkLst>
        </pc:spChg>
        <pc:spChg chg="add del mod">
          <ac:chgData name="Paul Bloemers" userId="fe3832ff3b233e04" providerId="LiveId" clId="{B0BFC650-18F0-465A-A8C5-542252E1DFA7}" dt="2021-12-11T15:37:32.344" v="492" actId="1076"/>
          <ac:spMkLst>
            <pc:docMk/>
            <pc:sldMk cId="2792556695" sldId="267"/>
            <ac:spMk id="23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5:20:37.061" v="378" actId="207"/>
          <ac:spMkLst>
            <pc:docMk/>
            <pc:sldMk cId="2792556695" sldId="267"/>
            <ac:spMk id="24" creationId="{A6216AB5-30A8-47A3-B63B-7E851CCC3ED0}"/>
          </ac:spMkLst>
        </pc:spChg>
        <pc:spChg chg="add mod">
          <ac:chgData name="Paul Bloemers" userId="fe3832ff3b233e04" providerId="LiveId" clId="{B0BFC650-18F0-465A-A8C5-542252E1DFA7}" dt="2021-12-11T15:21:04.759" v="383" actId="6549"/>
          <ac:spMkLst>
            <pc:docMk/>
            <pc:sldMk cId="2792556695" sldId="267"/>
            <ac:spMk id="25" creationId="{734A7364-529E-4337-9CB3-8BFA3ECA8B57}"/>
          </ac:spMkLst>
        </pc:spChg>
        <pc:spChg chg="add mod">
          <ac:chgData name="Paul Bloemers" userId="fe3832ff3b233e04" providerId="LiveId" clId="{B0BFC650-18F0-465A-A8C5-542252E1DFA7}" dt="2021-12-11T15:33:12.054" v="481" actId="554"/>
          <ac:spMkLst>
            <pc:docMk/>
            <pc:sldMk cId="2792556695" sldId="267"/>
            <ac:spMk id="26" creationId="{F8FF8445-8AF7-46D3-9EBB-588C144C6A9C}"/>
          </ac:spMkLst>
        </pc:spChg>
        <pc:spChg chg="del">
          <ac:chgData name="Paul Bloemers" userId="fe3832ff3b233e04" providerId="LiveId" clId="{B0BFC650-18F0-465A-A8C5-542252E1DFA7}" dt="2021-12-11T15:19:14.114" v="365" actId="478"/>
          <ac:spMkLst>
            <pc:docMk/>
            <pc:sldMk cId="2792556695" sldId="267"/>
            <ac:spMk id="27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9:58.416" v="372" actId="207"/>
          <ac:spMkLst>
            <pc:docMk/>
            <pc:sldMk cId="2792556695" sldId="267"/>
            <ac:spMk id="28" creationId="{00000000-0000-0000-0000-000000000000}"/>
          </ac:spMkLst>
        </pc:spChg>
        <pc:spChg chg="del">
          <ac:chgData name="Paul Bloemers" userId="fe3832ff3b233e04" providerId="LiveId" clId="{B0BFC650-18F0-465A-A8C5-542252E1DFA7}" dt="2021-12-11T15:19:12.880" v="364" actId="478"/>
          <ac:spMkLst>
            <pc:docMk/>
            <pc:sldMk cId="2792556695" sldId="267"/>
            <ac:spMk id="29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19:23.584" v="367" actId="1076"/>
          <ac:spMkLst>
            <pc:docMk/>
            <pc:sldMk cId="2792556695" sldId="267"/>
            <ac:spMk id="30" creationId="{00000000-0000-0000-0000-000000000000}"/>
          </ac:spMkLst>
        </pc:spChg>
        <pc:spChg chg="mod">
          <ac:chgData name="Paul Bloemers" userId="fe3832ff3b233e04" providerId="LiveId" clId="{B0BFC650-18F0-465A-A8C5-542252E1DFA7}" dt="2021-12-11T15:23:00.665" v="407" actId="552"/>
          <ac:spMkLst>
            <pc:docMk/>
            <pc:sldMk cId="2792556695" sldId="267"/>
            <ac:spMk id="31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5:33:12.054" v="481" actId="554"/>
          <ac:spMkLst>
            <pc:docMk/>
            <pc:sldMk cId="2792556695" sldId="267"/>
            <ac:spMk id="32" creationId="{91897B0F-322E-4E81-B89E-793A3986489E}"/>
          </ac:spMkLst>
        </pc:spChg>
        <pc:spChg chg="mod">
          <ac:chgData name="Paul Bloemers" userId="fe3832ff3b233e04" providerId="LiveId" clId="{B0BFC650-18F0-465A-A8C5-542252E1DFA7}" dt="2021-12-11T15:21:42.706" v="394" actId="1076"/>
          <ac:spMkLst>
            <pc:docMk/>
            <pc:sldMk cId="2792556695" sldId="267"/>
            <ac:spMk id="33" creationId="{00000000-0000-0000-0000-000000000000}"/>
          </ac:spMkLst>
        </pc:spChg>
        <pc:spChg chg="add mod">
          <ac:chgData name="Paul Bloemers" userId="fe3832ff3b233e04" providerId="LiveId" clId="{B0BFC650-18F0-465A-A8C5-542252E1DFA7}" dt="2021-12-11T15:26:09.765" v="430" actId="1076"/>
          <ac:spMkLst>
            <pc:docMk/>
            <pc:sldMk cId="2792556695" sldId="267"/>
            <ac:spMk id="34" creationId="{F796F0D1-B46A-4F28-AC8D-92E2F8D47DE1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35" creationId="{6B8060A3-A86B-4C91-9151-B7D306F85A8A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36" creationId="{5883CB89-DCDF-42D4-8CC0-232BA25441BE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37" creationId="{68F47AE3-A300-4E0F-AC43-63A9E0C8157C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38" creationId="{8EECEF85-4B80-407C-B5D3-CDF0BFF20A7C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39" creationId="{DFA2347A-A645-4D16-B930-F4C0F97D5F06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0" creationId="{04159300-A940-45C7-B2A8-452CE53CB0D7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1" creationId="{08531A67-E8B9-4140-9436-7AEAC1CEFE38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2" creationId="{C11C9B36-6D3D-4E44-892D-EAC10050B238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3" creationId="{AC429867-AA3B-4C6C-982C-FB537A6C231F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4" creationId="{0E692303-FAC6-44E1-89FD-3E678487784D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5" creationId="{777A6F88-4250-44A7-A35E-925AEDA9CD05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6" creationId="{B3C0BA3B-95EB-41B0-B67A-FCA057CE381C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7" creationId="{19031129-4FD0-4D9D-931E-95E38FBFEF6A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8" creationId="{C7456761-1AF8-4514-A95E-2EEEB2C852CC}"/>
          </ac:spMkLst>
        </pc:spChg>
        <pc:spChg chg="add mod">
          <ac:chgData name="Paul Bloemers" userId="fe3832ff3b233e04" providerId="LiveId" clId="{B0BFC650-18F0-465A-A8C5-542252E1DFA7}" dt="2021-12-11T15:36:44.352" v="484" actId="164"/>
          <ac:spMkLst>
            <pc:docMk/>
            <pc:sldMk cId="2792556695" sldId="267"/>
            <ac:spMk id="49" creationId="{786D72D0-E4E0-44AA-8F52-5F743AD6A840}"/>
          </ac:spMkLst>
        </pc:spChg>
        <pc:grpChg chg="add mod">
          <ac:chgData name="Paul Bloemers" userId="fe3832ff3b233e04" providerId="LiveId" clId="{B0BFC650-18F0-465A-A8C5-542252E1DFA7}" dt="2021-12-11T15:36:56.742" v="485" actId="1076"/>
          <ac:grpSpMkLst>
            <pc:docMk/>
            <pc:sldMk cId="2792556695" sldId="267"/>
            <ac:grpSpMk id="18" creationId="{5EC61702-1B28-4D3C-BCC7-195AAC9DC7AF}"/>
          </ac:grpSpMkLst>
        </pc:grpChg>
        <pc:picChg chg="add mod">
          <ac:chgData name="Paul Bloemers" userId="fe3832ff3b233e04" providerId="LiveId" clId="{B0BFC650-18F0-465A-A8C5-542252E1DFA7}" dt="2021-12-11T15:38:20.206" v="499" actId="208"/>
          <ac:picMkLst>
            <pc:docMk/>
            <pc:sldMk cId="2792556695" sldId="267"/>
            <ac:picMk id="20" creationId="{CDFE4A5C-1EC9-471E-996D-D87F3A5BE124}"/>
          </ac:picMkLst>
        </pc:picChg>
        <pc:cxnChg chg="add mod">
          <ac:chgData name="Paul Bloemers" userId="fe3832ff3b233e04" providerId="LiveId" clId="{B0BFC650-18F0-465A-A8C5-542252E1DFA7}" dt="2021-12-11T15:36:44.352" v="484" actId="164"/>
          <ac:cxnSpMkLst>
            <pc:docMk/>
            <pc:sldMk cId="2792556695" sldId="267"/>
            <ac:cxnSpMk id="50" creationId="{C9034B8B-1EBF-4A68-9BF5-2D0B61341CB6}"/>
          </ac:cxnSpMkLst>
        </pc:cxnChg>
        <pc:cxnChg chg="add mod">
          <ac:chgData name="Paul Bloemers" userId="fe3832ff3b233e04" providerId="LiveId" clId="{B0BFC650-18F0-465A-A8C5-542252E1DFA7}" dt="2021-12-11T15:36:44.352" v="484" actId="164"/>
          <ac:cxnSpMkLst>
            <pc:docMk/>
            <pc:sldMk cId="2792556695" sldId="267"/>
            <ac:cxnSpMk id="51" creationId="{50D76249-F7E2-4F09-B2C6-295BA0A75356}"/>
          </ac:cxnSpMkLst>
        </pc:cxnChg>
        <pc:cxnChg chg="add mod">
          <ac:chgData name="Paul Bloemers" userId="fe3832ff3b233e04" providerId="LiveId" clId="{B0BFC650-18F0-465A-A8C5-542252E1DFA7}" dt="2021-12-11T15:36:44.352" v="484" actId="164"/>
          <ac:cxnSpMkLst>
            <pc:docMk/>
            <pc:sldMk cId="2792556695" sldId="267"/>
            <ac:cxnSpMk id="52" creationId="{F05A4BBC-FFC2-4EFF-8AA1-8D026F1F2CF4}"/>
          </ac:cxnSpMkLst>
        </pc:cxnChg>
      </pc:sldChg>
      <pc:sldChg chg="modSp new mod">
        <pc:chgData name="Paul Bloemers" userId="fe3832ff3b233e04" providerId="LiveId" clId="{B0BFC650-18F0-465A-A8C5-542252E1DFA7}" dt="2021-12-12T08:59:11.952" v="1472" actId="20577"/>
        <pc:sldMkLst>
          <pc:docMk/>
          <pc:sldMk cId="3256308252" sldId="268"/>
        </pc:sldMkLst>
        <pc:spChg chg="mod">
          <ac:chgData name="Paul Bloemers" userId="fe3832ff3b233e04" providerId="LiveId" clId="{B0BFC650-18F0-465A-A8C5-542252E1DFA7}" dt="2021-12-12T08:59:11.952" v="1472" actId="20577"/>
          <ac:spMkLst>
            <pc:docMk/>
            <pc:sldMk cId="3256308252" sldId="268"/>
            <ac:spMk id="2" creationId="{0A11BB4E-5467-4624-B5D2-F52EC81BAF3A}"/>
          </ac:spMkLst>
        </pc:spChg>
      </pc:sldChg>
    </pc:docChg>
  </pc:docChgLst>
  <pc:docChgLst>
    <pc:chgData name="Paul Bloemers" userId="fe3832ff3b233e04" providerId="LiveId" clId="{CE92C445-9234-4EF2-8424-566E0E9EC03D}"/>
    <pc:docChg chg="delSld modSld">
      <pc:chgData name="Paul Bloemers" userId="fe3832ff3b233e04" providerId="LiveId" clId="{CE92C445-9234-4EF2-8424-566E0E9EC03D}" dt="2019-06-04T09:06:07.927" v="18" actId="1076"/>
      <pc:docMkLst>
        <pc:docMk/>
      </pc:docMkLst>
      <pc:sldChg chg="del">
        <pc:chgData name="Paul Bloemers" userId="fe3832ff3b233e04" providerId="LiveId" clId="{CE92C445-9234-4EF2-8424-566E0E9EC03D}" dt="2019-06-04T09:05:06.422" v="0" actId="2696"/>
        <pc:sldMkLst>
          <pc:docMk/>
          <pc:sldMk cId="3558404444" sldId="264"/>
        </pc:sldMkLst>
      </pc:sldChg>
      <pc:sldChg chg="modSp">
        <pc:chgData name="Paul Bloemers" userId="fe3832ff3b233e04" providerId="LiveId" clId="{CE92C445-9234-4EF2-8424-566E0E9EC03D}" dt="2019-06-04T09:06:07.927" v="18" actId="1076"/>
        <pc:sldMkLst>
          <pc:docMk/>
          <pc:sldMk cId="3864371888" sldId="266"/>
        </pc:sldMkLst>
        <pc:spChg chg="mod">
          <ac:chgData name="Paul Bloemers" userId="fe3832ff3b233e04" providerId="LiveId" clId="{CE92C445-9234-4EF2-8424-566E0E9EC03D}" dt="2019-06-04T09:06:07.927" v="18" actId="1076"/>
          <ac:spMkLst>
            <pc:docMk/>
            <pc:sldMk cId="3864371888" sldId="266"/>
            <ac:spMk id="23" creationId="{00000000-0000-0000-0000-000000000000}"/>
          </ac:spMkLst>
        </pc:spChg>
        <pc:spChg chg="mod">
          <ac:chgData name="Paul Bloemers" userId="fe3832ff3b233e04" providerId="LiveId" clId="{CE92C445-9234-4EF2-8424-566E0E9EC03D}" dt="2019-06-04T09:05:39.963" v="3" actId="20577"/>
          <ac:spMkLst>
            <pc:docMk/>
            <pc:sldMk cId="3864371888" sldId="266"/>
            <ac:spMk id="3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00B3B-CD96-4A11-8C9D-7561C198A07C}" type="datetimeFigureOut">
              <a:rPr lang="nl-NL" smtClean="0"/>
              <a:t>27-8-2023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D4ADB-4474-4CC9-B088-D2F5F38BF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5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D4ADB-4474-4CC9-B088-D2F5F38BF32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45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365041841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1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751383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7220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1016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822464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62263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9082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0909398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6825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25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43798605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1484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92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1248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0720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jpeg"/><Relationship Id="rId5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jpe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microsoft.com/office/2007/relationships/hdphoto" Target="../media/hdphoto1.wdp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jpeg"/><Relationship Id="rId7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26.svg"/><Relationship Id="rId4" Type="http://schemas.openxmlformats.org/officeDocument/2006/relationships/image" Target="../media/image6.jpe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Pensioen in Nederland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oude dag die moeilijk te financieren lijkt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3195652"/>
            <a:ext cx="205740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307205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2132855"/>
            <a:ext cx="10426262" cy="44676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2200" dirty="0"/>
              <a:t>Bereken de hoogte van de uitkering in 2020 indien:</a:t>
            </a:r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de uitkering waardevast is</a:t>
            </a:r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de uitkering welvaartsvast is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200" dirty="0"/>
              <a:t>Wat is het nadeel van de welvaartsvaste uitkering?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200" dirty="0"/>
              <a:t>Is de dekkingsgraad voldoende op de uitkeringen volledig te indexeren?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1775520" y="4600503"/>
            <a:ext cx="4320000" cy="2160000"/>
          </a:xfrm>
          <a:prstGeom prst="round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000" b="1" dirty="0"/>
              <a:t>Waardevast</a:t>
            </a:r>
            <a:r>
              <a:rPr lang="nl-NL" sz="1600" dirty="0"/>
              <a:t>:</a:t>
            </a:r>
          </a:p>
          <a:p>
            <a:endParaRPr lang="nl-NL" sz="800" dirty="0"/>
          </a:p>
          <a:p>
            <a:r>
              <a:rPr lang="nl-NL" sz="1600" dirty="0"/>
              <a:t>koopkracht behouden,</a:t>
            </a:r>
          </a:p>
          <a:p>
            <a:r>
              <a:rPr lang="nl-NL" sz="1600" dirty="0"/>
              <a:t>dus meestijgen met inflatie</a:t>
            </a:r>
          </a:p>
          <a:p>
            <a:endParaRPr lang="nl-NL" sz="800" dirty="0"/>
          </a:p>
          <a:p>
            <a:r>
              <a:rPr lang="nl-NL" sz="1600" dirty="0"/>
              <a:t>€ 20.000 x 1,025 = € 20.500</a:t>
            </a:r>
          </a:p>
        </p:txBody>
      </p:sp>
      <p:sp>
        <p:nvSpPr>
          <p:cNvPr id="6" name="Afgeronde rechthoek 5"/>
          <p:cNvSpPr/>
          <p:nvPr/>
        </p:nvSpPr>
        <p:spPr>
          <a:xfrm>
            <a:off x="6744072" y="4600503"/>
            <a:ext cx="4320000" cy="2160000"/>
          </a:xfrm>
          <a:prstGeom prst="round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000" b="1" dirty="0"/>
              <a:t>Welvaartsvast</a:t>
            </a:r>
            <a:r>
              <a:rPr lang="nl-NL" sz="1600" dirty="0"/>
              <a:t>:</a:t>
            </a:r>
          </a:p>
          <a:p>
            <a:endParaRPr lang="nl-NL" sz="800" dirty="0"/>
          </a:p>
          <a:p>
            <a:r>
              <a:rPr lang="nl-NL" sz="1600" dirty="0"/>
              <a:t>welvaart meestijgen met overige bevolking,</a:t>
            </a:r>
          </a:p>
          <a:p>
            <a:r>
              <a:rPr lang="nl-NL" sz="1600" dirty="0"/>
              <a:t>dus meestijgen met lonen</a:t>
            </a:r>
          </a:p>
          <a:p>
            <a:endParaRPr lang="nl-NL" sz="800" dirty="0"/>
          </a:p>
          <a:p>
            <a:r>
              <a:rPr lang="nl-NL" sz="1600" dirty="0"/>
              <a:t>€ 20.000 x 1,034 = € 20.680</a:t>
            </a:r>
          </a:p>
          <a:p>
            <a:r>
              <a:rPr lang="nl-NL" sz="1600" dirty="0"/>
              <a:t>(is dus duurder!)</a:t>
            </a:r>
          </a:p>
          <a:p>
            <a:endParaRPr lang="nl-NL" sz="1600" dirty="0"/>
          </a:p>
        </p:txBody>
      </p:sp>
      <p:graphicFrame>
        <p:nvGraphicFramePr>
          <p:cNvPr id="4" name="Tabel 6">
            <a:extLst>
              <a:ext uri="{FF2B5EF4-FFF2-40B4-BE49-F238E27FC236}">
                <a16:creationId xmlns:a16="http://schemas.microsoft.com/office/drawing/2014/main" id="{AD50536B-76FB-40A9-B0C7-2583FBB3E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92383"/>
              </p:ext>
            </p:extLst>
          </p:nvPr>
        </p:nvGraphicFramePr>
        <p:xfrm>
          <a:off x="1559496" y="246143"/>
          <a:ext cx="8856984" cy="1737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616464419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260243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800" dirty="0"/>
                        <a:t>Gegevens 2019: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/>
                        <a:t>pensioenuitkering € 20.000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/>
                        <a:t>modale salaris € 35.000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1800" dirty="0"/>
                        <a:t>Verwachting 2020:</a:t>
                      </a:r>
                    </a:p>
                    <a:p>
                      <a:pPr marL="358775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/>
                        <a:t>inflatie 2,5%</a:t>
                      </a:r>
                    </a:p>
                    <a:p>
                      <a:pPr marL="358775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/>
                        <a:t>gemiddelde salarisstijging 3,4%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Gegevens pensioenfonds 2019: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/>
                        <a:t>huidige vermogen € 305 </a:t>
                      </a:r>
                      <a:r>
                        <a:rPr lang="nl-NL" dirty="0" err="1"/>
                        <a:t>mld</a:t>
                      </a:r>
                      <a:endParaRPr lang="nl-N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/>
                        <a:t>toekomstige verplichtingen € 495 </a:t>
                      </a:r>
                      <a:r>
                        <a:rPr lang="nl-NL" dirty="0" err="1"/>
                        <a:t>mld</a:t>
                      </a:r>
                      <a:endParaRPr lang="nl-N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/>
                        <a:t>rekenrente 2,2%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/>
                        <a:t>rekenperiode 20 jaar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5434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Afgeronde rechthoek 5">
                <a:extLst>
                  <a:ext uri="{FF2B5EF4-FFF2-40B4-BE49-F238E27FC236}">
                    <a16:creationId xmlns:a16="http://schemas.microsoft.com/office/drawing/2014/main" id="{EA07B420-5BBD-4031-A032-8556905DFF25}"/>
                  </a:ext>
                </a:extLst>
              </p:cNvPr>
              <p:cNvSpPr/>
              <p:nvPr/>
            </p:nvSpPr>
            <p:spPr>
              <a:xfrm>
                <a:off x="4079776" y="4600503"/>
                <a:ext cx="4320000" cy="2160000"/>
              </a:xfrm>
              <a:prstGeom prst="roundRect">
                <a:avLst/>
              </a:prstGeom>
              <a:solidFill>
                <a:srgbClr val="258812"/>
              </a:solidFill>
              <a:ln>
                <a:solidFill>
                  <a:srgbClr val="258812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nl-NL" sz="2000" b="1" dirty="0"/>
                  <a:t>Dekkingsgraad</a:t>
                </a:r>
                <a:r>
                  <a:rPr lang="nl-NL" sz="1600" dirty="0"/>
                  <a:t>:</a:t>
                </a:r>
              </a:p>
              <a:p>
                <a:endParaRPr lang="nl-NL" sz="800" dirty="0"/>
              </a:p>
              <a:p>
                <a:r>
                  <a:rPr lang="nl-NL" sz="1600" dirty="0"/>
                  <a:t>CW TV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/>
                          <m:t>495</m:t>
                        </m:r>
                      </m:num>
                      <m:den>
                        <m:sSup>
                          <m:sSupPr>
                            <m:ctrlPr>
                              <a:rPr lang="nl-NL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nl-NL" sz="1400" i="0"/>
                              <m:t>1,022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nl-NL" sz="1400" b="0" i="0" smtClean="0"/>
                              <m:t>20</m:t>
                            </m:r>
                          </m:sup>
                        </m:sSup>
                      </m:den>
                    </m:f>
                  </m:oMath>
                </a14:m>
                <a:r>
                  <a:rPr lang="nl-NL" sz="1600" dirty="0"/>
                  <a:t> = 320</a:t>
                </a:r>
              </a:p>
              <a:p>
                <a:endParaRPr lang="nl-NL" sz="800" dirty="0"/>
              </a:p>
              <a:p>
                <a:r>
                  <a:rPr lang="nl-NL" sz="1600" dirty="0"/>
                  <a:t>Dekkingsgraad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/>
                          <m:t>305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/>
                          <m:t>320</m:t>
                        </m:r>
                      </m:den>
                    </m:f>
                    <m:r>
                      <a:rPr lang="nl-NL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nl-NL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r>
                  <a:rPr lang="nl-NL" sz="1600" dirty="0"/>
                  <a:t> = 95%</a:t>
                </a:r>
              </a:p>
              <a:p>
                <a:endParaRPr lang="nl-NL" sz="1600" dirty="0"/>
              </a:p>
              <a:p>
                <a:r>
                  <a:rPr lang="nl-NL" sz="1600" dirty="0"/>
                  <a:t>ONVOLDOENDE! </a:t>
                </a:r>
              </a:p>
              <a:p>
                <a:endParaRPr lang="nl-NL" sz="1600" dirty="0"/>
              </a:p>
            </p:txBody>
          </p:sp>
        </mc:Choice>
        <mc:Fallback xmlns="">
          <p:sp>
            <p:nvSpPr>
              <p:cNvPr id="7" name="Afgeronde rechthoek 5">
                <a:extLst>
                  <a:ext uri="{FF2B5EF4-FFF2-40B4-BE49-F238E27FC236}">
                    <a16:creationId xmlns:a16="http://schemas.microsoft.com/office/drawing/2014/main" id="{EA07B420-5BBD-4031-A032-8556905DFF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776" y="4600503"/>
                <a:ext cx="4320000" cy="21600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258812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Afbeelding 7">
            <a:extLst>
              <a:ext uri="{FF2B5EF4-FFF2-40B4-BE49-F238E27FC236}">
                <a16:creationId xmlns:a16="http://schemas.microsoft.com/office/drawing/2014/main" id="{51D02791-5EFB-4FA1-8FBE-3A2EBAB085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3991693"/>
            <a:ext cx="4392836" cy="4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8724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A11BB4E-5467-4624-B5D2-F52EC81B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Nederland vergrijst en mensen worden steeds ouder.</a:t>
            </a:r>
            <a:br>
              <a:rPr lang="nl-NL" dirty="0"/>
            </a:br>
            <a:r>
              <a:rPr lang="nl-NL" dirty="0"/>
              <a:t>Dat gaat zelfs nog sneller dan we in het verleden dachten.</a:t>
            </a:r>
          </a:p>
          <a:p>
            <a:pPr marL="0" indent="0">
              <a:buNone/>
            </a:pPr>
            <a:endParaRPr lang="nl-NL" sz="1000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Wat zijn de financiële gevolgen van deze ontwikkeling voor: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het basispensioen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het bedrijfspensioen</a:t>
            </a:r>
          </a:p>
          <a:p>
            <a:pPr marL="457200" indent="-457200">
              <a:buFont typeface="+mj-lt"/>
              <a:buAutoNum type="arabicParenR"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overheid wil de pensioengerechtigde leeftijd verhogen.</a:t>
            </a:r>
          </a:p>
          <a:p>
            <a:pPr marL="0" indent="0">
              <a:buNone/>
            </a:pPr>
            <a:endParaRPr lang="nl-NL" sz="1000" dirty="0"/>
          </a:p>
          <a:p>
            <a:pPr marL="457200" indent="-457200">
              <a:buFont typeface="+mj-lt"/>
              <a:buAutoNum type="arabicParenR" startAt="2"/>
            </a:pPr>
            <a:r>
              <a:rPr lang="nl-NL" dirty="0"/>
              <a:t>Beschrijf de effecten hiervan voor de financiering van: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het basispensioen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/>
              <a:t>het bedrijfspensioen</a:t>
            </a:r>
          </a:p>
          <a:p>
            <a:pPr marL="914400" lvl="1" indent="-457200">
              <a:buFont typeface="+mj-lt"/>
              <a:buAutoNum type="alphaLcParenR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630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452384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Pensioenopbouw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Pijler / Laag 1: AOW</a:t>
            </a:r>
          </a:p>
          <a:p>
            <a:pPr marL="442913" lvl="1" indent="-179388"/>
            <a:r>
              <a:rPr lang="nl-NL" dirty="0"/>
              <a:t>staatspensioen</a:t>
            </a:r>
          </a:p>
          <a:p>
            <a:pPr marL="442913" lvl="1" indent="-179388"/>
            <a:r>
              <a:rPr lang="nl-NL" dirty="0"/>
              <a:t>voor alle mensen die in Nederland wonen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Pijler / Laag 2: Bedrijfspensioen</a:t>
            </a:r>
          </a:p>
          <a:p>
            <a:pPr marL="442913" lvl="1" indent="-179388"/>
            <a:r>
              <a:rPr lang="nl-NL" dirty="0"/>
              <a:t>voor werknemers</a:t>
            </a:r>
          </a:p>
          <a:p>
            <a:pPr marL="442913" lvl="1" indent="-179388"/>
            <a:r>
              <a:rPr lang="nl-NL" dirty="0"/>
              <a:t>verplicht deelname via werkgever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Pijler / Laag 3: Individueel</a:t>
            </a:r>
          </a:p>
          <a:p>
            <a:pPr marL="442913" lvl="1" indent="-179388"/>
            <a:r>
              <a:rPr lang="nl-NL" dirty="0"/>
              <a:t>niet iedereen</a:t>
            </a:r>
          </a:p>
          <a:p>
            <a:pPr marL="442913" lvl="1" indent="-179388"/>
            <a:r>
              <a:rPr lang="nl-NL" dirty="0"/>
              <a:t>vooral voor als géén werknemer (ZZP)</a:t>
            </a:r>
          </a:p>
        </p:txBody>
      </p:sp>
      <p:sp>
        <p:nvSpPr>
          <p:cNvPr id="4" name="Cilinder 3"/>
          <p:cNvSpPr/>
          <p:nvPr/>
        </p:nvSpPr>
        <p:spPr>
          <a:xfrm>
            <a:off x="7182238" y="3573016"/>
            <a:ext cx="4320480" cy="1152466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Algemene Ouderdomswet (AOW)</a:t>
            </a:r>
          </a:p>
        </p:txBody>
      </p:sp>
      <p:sp>
        <p:nvSpPr>
          <p:cNvPr id="5" name="Cilinder 4"/>
          <p:cNvSpPr/>
          <p:nvPr/>
        </p:nvSpPr>
        <p:spPr>
          <a:xfrm>
            <a:off x="7902318" y="2526858"/>
            <a:ext cx="2880320" cy="1296144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Bedrijfspensioen</a:t>
            </a:r>
            <a:endParaRPr lang="nl-NL" dirty="0"/>
          </a:p>
        </p:txBody>
      </p:sp>
      <p:sp>
        <p:nvSpPr>
          <p:cNvPr id="6" name="Cilinder 5"/>
          <p:cNvSpPr/>
          <p:nvPr/>
        </p:nvSpPr>
        <p:spPr>
          <a:xfrm>
            <a:off x="8622398" y="2022802"/>
            <a:ext cx="1440160" cy="801638"/>
          </a:xfrm>
          <a:prstGeom prst="ca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Individuele</a:t>
            </a:r>
          </a:p>
          <a:p>
            <a:pPr algn="ctr"/>
            <a:r>
              <a:rPr lang="nl-NL" sz="1600" dirty="0"/>
              <a:t>besparingen</a:t>
            </a:r>
          </a:p>
        </p:txBody>
      </p:sp>
      <p:sp>
        <p:nvSpPr>
          <p:cNvPr id="7" name="Cilinder 6"/>
          <p:cNvSpPr/>
          <p:nvPr/>
        </p:nvSpPr>
        <p:spPr>
          <a:xfrm>
            <a:off x="8442378" y="2026853"/>
            <a:ext cx="1800200" cy="1800200"/>
          </a:xfrm>
          <a:prstGeom prst="ca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Individuele</a:t>
            </a:r>
          </a:p>
          <a:p>
            <a:pPr algn="ctr"/>
            <a:r>
              <a:rPr lang="nl-NL" sz="1600" dirty="0"/>
              <a:t>besparingen</a:t>
            </a:r>
          </a:p>
        </p:txBody>
      </p:sp>
    </p:spTree>
    <p:extLst>
      <p:ext uri="{BB962C8B-B14F-4D97-AF65-F5344CB8AC3E}">
        <p14:creationId xmlns:p14="http://schemas.microsoft.com/office/powerpoint/2010/main" val="188760535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3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91344" y="4005064"/>
            <a:ext cx="11017224" cy="2664296"/>
          </a:xfrm>
          <a:prstGeom prst="roundRect">
            <a:avLst/>
          </a:prstGeom>
          <a:ln w="317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AOW, de financiering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355599" y="1690689"/>
            <a:ext cx="11531600" cy="449004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Financiering met </a:t>
            </a:r>
            <a:r>
              <a:rPr lang="nl-NL" b="1" dirty="0"/>
              <a:t>omslagstelsel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sz="2200" dirty="0"/>
              <a:t>werkenden van NU betalen via premies de uitkering van de ouderen van NU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5381433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6998" y="4937169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5363059"/>
            <a:ext cx="1080120" cy="10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134" y="5206414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9" y="5381432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147" y="4623112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9" y="4137647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4492328"/>
            <a:ext cx="17716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Ingekeepte PIJL-RECHTS 4"/>
          <p:cNvSpPr/>
          <p:nvPr/>
        </p:nvSpPr>
        <p:spPr>
          <a:xfrm>
            <a:off x="3935760" y="4969314"/>
            <a:ext cx="4248472" cy="474201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028" y="5291798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223090" y="3425360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>
                <a:solidFill>
                  <a:srgbClr val="4472C4"/>
                </a:solidFill>
              </a:rPr>
              <a:t>2023</a:t>
            </a:r>
            <a:endParaRPr lang="nl-NL" b="1" dirty="0">
              <a:solidFill>
                <a:srgbClr val="4472C4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F76178E-B2D1-4EF1-986D-04969F8CB774}"/>
              </a:ext>
            </a:extLst>
          </p:cNvPr>
          <p:cNvSpPr txBox="1"/>
          <p:nvPr/>
        </p:nvSpPr>
        <p:spPr>
          <a:xfrm>
            <a:off x="2027548" y="63507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actieven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0902FCF-3F47-436D-B695-DA8074E586FA}"/>
              </a:ext>
            </a:extLst>
          </p:cNvPr>
          <p:cNvSpPr txBox="1"/>
          <p:nvPr/>
        </p:nvSpPr>
        <p:spPr>
          <a:xfrm>
            <a:off x="8422603" y="634700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inactieven</a:t>
            </a:r>
          </a:p>
        </p:txBody>
      </p:sp>
    </p:spTree>
    <p:extLst>
      <p:ext uri="{BB962C8B-B14F-4D97-AF65-F5344CB8AC3E}">
        <p14:creationId xmlns:p14="http://schemas.microsoft.com/office/powerpoint/2010/main" val="15954844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  <p:bldP spid="7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fgeronde rechthoek 24"/>
          <p:cNvSpPr/>
          <p:nvPr/>
        </p:nvSpPr>
        <p:spPr>
          <a:xfrm>
            <a:off x="191344" y="4005064"/>
            <a:ext cx="11017224" cy="2664296"/>
          </a:xfrm>
          <a:prstGeom prst="roundRect">
            <a:avLst/>
          </a:prstGeom>
          <a:ln w="317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AOW-probleem: vergrijzing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355599" y="1690688"/>
            <a:ext cx="11836401" cy="4478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Er komen méér ouderen en </a:t>
            </a:r>
          </a:p>
          <a:p>
            <a:pPr marL="0" indent="0">
              <a:buNone/>
            </a:pPr>
            <a:r>
              <a:rPr lang="nl-NL" dirty="0"/>
              <a:t>(in verhouding) minder werkenden</a:t>
            </a:r>
          </a:p>
          <a:p>
            <a:pPr marL="0" indent="0">
              <a:buNone/>
            </a:pPr>
            <a:endParaRPr lang="nl-NL" sz="1050" dirty="0"/>
          </a:p>
          <a:p>
            <a:pPr marL="0" indent="0">
              <a:buNone/>
            </a:pPr>
            <a:r>
              <a:rPr lang="nl-NL" dirty="0"/>
              <a:t>Daardoor moet elke werkende méér gaan betalen!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5363059"/>
            <a:ext cx="1080120" cy="10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134" y="5206414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9" y="5381432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147" y="4623112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9" y="4137647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4492328"/>
            <a:ext cx="17716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083" y="5155806"/>
            <a:ext cx="1500279" cy="150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468272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995" y="4391634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047" y="5428431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608" y="5241211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398" y="4796947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4" name="Ingekeepte PIJL-RECHTS 23"/>
          <p:cNvSpPr/>
          <p:nvPr/>
        </p:nvSpPr>
        <p:spPr>
          <a:xfrm>
            <a:off x="3935760" y="4969314"/>
            <a:ext cx="4248472" cy="474201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685" y="5322408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725" y="5292297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36" y="5305382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kstvak 25"/>
          <p:cNvSpPr txBox="1"/>
          <p:nvPr/>
        </p:nvSpPr>
        <p:spPr>
          <a:xfrm>
            <a:off x="5255123" y="3437886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>
                <a:solidFill>
                  <a:srgbClr val="4472C4"/>
                </a:solidFill>
              </a:rPr>
              <a:t>2023</a:t>
            </a:r>
            <a:endParaRPr lang="nl-NL" b="1" dirty="0">
              <a:solidFill>
                <a:srgbClr val="4472C4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5255123" y="3437886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>
                <a:solidFill>
                  <a:srgbClr val="4472C4"/>
                </a:solidFill>
              </a:rPr>
              <a:t>2035</a:t>
            </a:r>
            <a:endParaRPr lang="nl-NL" b="1" dirty="0">
              <a:solidFill>
                <a:srgbClr val="4472C4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952694B-4C3F-4F4B-A5ED-B736FCA82F85}"/>
              </a:ext>
            </a:extLst>
          </p:cNvPr>
          <p:cNvSpPr txBox="1"/>
          <p:nvPr/>
        </p:nvSpPr>
        <p:spPr>
          <a:xfrm>
            <a:off x="2027548" y="63507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actieven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F12B584-18ED-4D88-A0DE-12917EE25E69}"/>
              </a:ext>
            </a:extLst>
          </p:cNvPr>
          <p:cNvSpPr txBox="1"/>
          <p:nvPr/>
        </p:nvSpPr>
        <p:spPr>
          <a:xfrm>
            <a:off x="8422603" y="634700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inactieven</a:t>
            </a:r>
          </a:p>
        </p:txBody>
      </p:sp>
    </p:spTree>
    <p:extLst>
      <p:ext uri="{BB962C8B-B14F-4D97-AF65-F5344CB8AC3E}">
        <p14:creationId xmlns:p14="http://schemas.microsoft.com/office/powerpoint/2010/main" val="21460883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fgeronde rechthoek 24"/>
          <p:cNvSpPr/>
          <p:nvPr/>
        </p:nvSpPr>
        <p:spPr>
          <a:xfrm>
            <a:off x="162769" y="4016685"/>
            <a:ext cx="11017224" cy="2664296"/>
          </a:xfrm>
          <a:prstGeom prst="roundRect">
            <a:avLst/>
          </a:prstGeom>
          <a:ln w="317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Vergrijzing = verandering i/a-ratio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5599" y="1556792"/>
                <a:ext cx="11836401" cy="4612233"/>
              </a:xfrm>
            </p:spPr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nl-NL" dirty="0"/>
                  <a:t>De i/a-ratio: verhouding tussen het aantal </a:t>
                </a:r>
                <a:br>
                  <a:rPr lang="nl-NL" dirty="0"/>
                </a:br>
                <a:r>
                  <a:rPr lang="nl-NL" dirty="0"/>
                  <a:t>actieven (werkenden) en inactieven (uitkeringsontvangers)</a:t>
                </a:r>
              </a:p>
              <a:p>
                <a:pPr marL="0" indent="0">
                  <a:buNone/>
                  <a:tabLst>
                    <a:tab pos="3675063" algn="l"/>
                  </a:tabLst>
                </a:pPr>
                <a:r>
                  <a:rPr lang="nl-NL" sz="2400" dirty="0"/>
                  <a:t>	i/a-ratio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/>
                          <m:t>aantal</m:t>
                        </m:r>
                        <m:r>
                          <m:rPr>
                            <m:nor/>
                          </m:rPr>
                          <a:rPr lang="nl-NL" sz="2000"/>
                          <m:t> </m:t>
                        </m:r>
                        <m:r>
                          <m:rPr>
                            <m:nor/>
                          </m:rPr>
                          <a:rPr lang="nl-NL" sz="2000"/>
                          <m:t>inactieven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/>
                          <m:t>aantal</m:t>
                        </m:r>
                        <m:r>
                          <m:rPr>
                            <m:nor/>
                          </m:rPr>
                          <a:rPr lang="nl-NL" sz="2000"/>
                          <m:t> </m:t>
                        </m:r>
                        <m:r>
                          <m:rPr>
                            <m:nor/>
                          </m:rPr>
                          <a:rPr lang="nl-NL" sz="2000"/>
                          <m:t>actieven</m:t>
                        </m:r>
                      </m:den>
                    </m:f>
                  </m:oMath>
                </a14:m>
                <a:endParaRPr lang="nl-NL" sz="24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5599" y="1556792"/>
                <a:ext cx="11836401" cy="4612233"/>
              </a:xfrm>
              <a:blipFill>
                <a:blip r:embed="rId3"/>
                <a:stretch>
                  <a:fillRect l="-772" t="-17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5374680"/>
            <a:ext cx="1080120" cy="10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559" y="5218035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34" y="5393053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72" y="4634733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34" y="4149268"/>
            <a:ext cx="936104" cy="93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961" y="4503949"/>
            <a:ext cx="17716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508" y="5167427"/>
            <a:ext cx="1500279" cy="150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935" y="4687652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545" y="4517197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951" y="5523229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33" y="5545454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23" y="5101190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162769" y="2926763"/>
                <a:ext cx="3181730" cy="986296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nl-NL" sz="2400" b="1" dirty="0"/>
                  <a:t>Vóór vergrijzing:</a:t>
                </a:r>
              </a:p>
              <a:p>
                <a:r>
                  <a:rPr lang="nl-NL" sz="2400" dirty="0"/>
                  <a:t>i/a-ratio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nl-NL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nl-NL" sz="2400" dirty="0"/>
                  <a:t> = 0,33</a:t>
                </a:r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69" y="2926763"/>
                <a:ext cx="3181730" cy="986296"/>
              </a:xfrm>
              <a:prstGeom prst="rect">
                <a:avLst/>
              </a:prstGeom>
              <a:blipFill>
                <a:blip r:embed="rId11"/>
                <a:stretch>
                  <a:fillRect l="-3059" t="-4294" b="-42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Ingekeepte PIJL-RECHTS 23"/>
          <p:cNvSpPr/>
          <p:nvPr/>
        </p:nvSpPr>
        <p:spPr>
          <a:xfrm>
            <a:off x="3907185" y="4980935"/>
            <a:ext cx="4248472" cy="474201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733" y="5351567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845" y="5335428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789" y="5325446"/>
            <a:ext cx="1489160" cy="9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hoek 5"/>
              <p:cNvSpPr/>
              <p:nvPr/>
            </p:nvSpPr>
            <p:spPr>
              <a:xfrm>
                <a:off x="8060001" y="2938751"/>
                <a:ext cx="3119992" cy="99110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nl-NL" sz="2400" b="1" dirty="0"/>
                  <a:t>Na vergrijzing:</a:t>
                </a:r>
              </a:p>
              <a:p>
                <a:r>
                  <a:rPr lang="nl-NL" sz="2400" dirty="0"/>
                  <a:t>i/a-ratio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sz="24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sz="2400" dirty="0"/>
                  <a:t> = 1,67</a:t>
                </a:r>
              </a:p>
            </p:txBody>
          </p:sp>
        </mc:Choice>
        <mc:Fallback xmlns="">
          <p:sp>
            <p:nvSpPr>
              <p:cNvPr id="6" name="Rechtho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001" y="2938751"/>
                <a:ext cx="3119992" cy="991105"/>
              </a:xfrm>
              <a:prstGeom prst="rect">
                <a:avLst/>
              </a:prstGeom>
              <a:blipFill>
                <a:blip r:embed="rId13"/>
                <a:stretch>
                  <a:fillRect l="-2924" t="-4268" b="-426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/>
          <p:cNvSpPr txBox="1"/>
          <p:nvPr/>
        </p:nvSpPr>
        <p:spPr>
          <a:xfrm>
            <a:off x="3662611" y="4165395"/>
            <a:ext cx="4655442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dirty="0"/>
              <a:t>1 actieve moet dus méér inactieven gaan betalen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168756" y="3449319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>
                <a:solidFill>
                  <a:srgbClr val="4472C4"/>
                </a:solidFill>
              </a:rPr>
              <a:t>2023</a:t>
            </a:r>
            <a:endParaRPr lang="nl-NL" b="1" dirty="0">
              <a:solidFill>
                <a:srgbClr val="4472C4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5168756" y="3439337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>
                <a:solidFill>
                  <a:srgbClr val="4472C4"/>
                </a:solidFill>
              </a:rPr>
              <a:t>2035</a:t>
            </a:r>
            <a:endParaRPr lang="nl-NL" b="1" dirty="0">
              <a:solidFill>
                <a:srgbClr val="4472C4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7106DF2-E25A-4367-AF7F-317C2B944F44}"/>
              </a:ext>
            </a:extLst>
          </p:cNvPr>
          <p:cNvSpPr txBox="1"/>
          <p:nvPr/>
        </p:nvSpPr>
        <p:spPr>
          <a:xfrm>
            <a:off x="2027548" y="63507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actieven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BFD5638-A49C-4423-AEB1-919D08636C78}"/>
              </a:ext>
            </a:extLst>
          </p:cNvPr>
          <p:cNvSpPr txBox="1"/>
          <p:nvPr/>
        </p:nvSpPr>
        <p:spPr>
          <a:xfrm>
            <a:off x="8422603" y="634700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inactieven</a:t>
            </a:r>
          </a:p>
        </p:txBody>
      </p:sp>
    </p:spTree>
    <p:extLst>
      <p:ext uri="{BB962C8B-B14F-4D97-AF65-F5344CB8AC3E}">
        <p14:creationId xmlns:p14="http://schemas.microsoft.com/office/powerpoint/2010/main" val="93556626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95" y="2367899"/>
            <a:ext cx="2043242" cy="147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Bedrijfspensioen, de financiering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Financiering met </a:t>
            </a:r>
            <a:r>
              <a:rPr lang="nl-NL" b="1" dirty="0"/>
              <a:t>kapitaaldekkingsstelsel</a:t>
            </a:r>
            <a:r>
              <a:rPr lang="nl-NL" dirty="0"/>
              <a:t>: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  <a:tabLst>
                <a:tab pos="3768725" algn="ctr"/>
                <a:tab pos="7897813" algn="r"/>
              </a:tabLst>
            </a:pPr>
            <a:r>
              <a:rPr lang="nl-NL" sz="2800" dirty="0"/>
              <a:t>	</a:t>
            </a:r>
          </a:p>
          <a:p>
            <a:pPr marL="0" indent="0">
              <a:buNone/>
              <a:tabLst>
                <a:tab pos="3768725" algn="ctr"/>
                <a:tab pos="7897813" algn="r"/>
              </a:tabLst>
            </a:pPr>
            <a:r>
              <a:rPr lang="nl-NL" sz="2800" dirty="0"/>
              <a:t>	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dirty="0"/>
              <a:t>Voordeel: geen last van vergrijzing  (stijgen i/a-ratio)</a:t>
            </a:r>
          </a:p>
          <a:p>
            <a:pPr marL="0" indent="0">
              <a:buNone/>
            </a:pPr>
            <a:r>
              <a:rPr lang="nl-NL" dirty="0"/>
              <a:t>Nadeel: onzekerheid over opbrengst beleggingen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416" y="4204874"/>
            <a:ext cx="1471585" cy="97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044" y="4209569"/>
            <a:ext cx="1394303" cy="99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28" y="2568311"/>
            <a:ext cx="1268543" cy="126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10" y="2519343"/>
            <a:ext cx="2016224" cy="1341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Ingekeepte PIJL-RECHTS 3"/>
          <p:cNvSpPr/>
          <p:nvPr/>
        </p:nvSpPr>
        <p:spPr>
          <a:xfrm>
            <a:off x="2793423" y="2927031"/>
            <a:ext cx="1430255" cy="369116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88" y="2603618"/>
            <a:ext cx="407028" cy="407028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746" y="2519343"/>
            <a:ext cx="1547134" cy="1341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Ingekeepte PIJL-RECHTS 11"/>
          <p:cNvSpPr/>
          <p:nvPr/>
        </p:nvSpPr>
        <p:spPr>
          <a:xfrm>
            <a:off x="6638984" y="2922466"/>
            <a:ext cx="1473240" cy="369116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446" y="2435144"/>
            <a:ext cx="575502" cy="575502"/>
          </a:xfrm>
          <a:prstGeom prst="ellipse">
            <a:avLst/>
          </a:prstGeom>
          <a:ln w="76200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4367808" y="3861048"/>
            <a:ext cx="2627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pensioenfonds belegt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151907" y="2953135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premie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6883380" y="2940062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uitkering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399929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2" grpId="0" animBg="1"/>
      <p:bldP spid="15" grpId="0"/>
      <p:bldP spid="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Indexering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8"/>
            <a:ext cx="6820520" cy="48513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600" dirty="0"/>
              <a:t>= aanpassen hoogte pensioenuitkering</a:t>
            </a:r>
          </a:p>
          <a:p>
            <a:pPr marL="0" indent="0">
              <a:buNone/>
            </a:pPr>
            <a:endParaRPr lang="nl-NL" sz="1200" dirty="0"/>
          </a:p>
          <a:p>
            <a:pPr>
              <a:buFont typeface="Wingdings" pitchFamily="2" charset="2"/>
              <a:buChar char="Ø"/>
            </a:pPr>
            <a:r>
              <a:rPr lang="nl-NL" sz="2400" b="1" dirty="0"/>
              <a:t>Welvaartsvast</a:t>
            </a:r>
            <a:endParaRPr lang="nl-NL" sz="2800" dirty="0"/>
          </a:p>
          <a:p>
            <a:pPr marL="360363" indent="-360363">
              <a:buNone/>
            </a:pPr>
            <a:r>
              <a:rPr lang="nl-NL" sz="2400" dirty="0"/>
              <a:t>	uitkeringen stijgen mee met de lonen, zodat de welvaart t.o.v. de rest van de bevolking gelijk blijft</a:t>
            </a:r>
          </a:p>
          <a:p>
            <a:pPr>
              <a:buFont typeface="Wingdings" pitchFamily="2" charset="2"/>
              <a:buChar char="Ø"/>
            </a:pPr>
            <a:r>
              <a:rPr lang="nl-NL" sz="2400" b="1" dirty="0">
                <a:solidFill>
                  <a:schemeClr val="accent4"/>
                </a:solidFill>
              </a:rPr>
              <a:t>Waardevast</a:t>
            </a:r>
            <a:endParaRPr lang="nl-NL" sz="2800" b="1" dirty="0">
              <a:solidFill>
                <a:schemeClr val="accent4"/>
              </a:solidFill>
            </a:endParaRPr>
          </a:p>
          <a:p>
            <a:pPr marL="360363" indent="-360363">
              <a:buNone/>
              <a:tabLst>
                <a:tab pos="360363" algn="l"/>
              </a:tabLst>
            </a:pPr>
            <a:r>
              <a:rPr lang="nl-NL" sz="2400" dirty="0"/>
              <a:t>	uitkeringen worden aangepast aan de inflatie, zodat de koopkracht gelijk blijft</a:t>
            </a:r>
          </a:p>
          <a:p>
            <a:pPr>
              <a:buFont typeface="Wingdings" pitchFamily="2" charset="2"/>
              <a:buChar char="Ø"/>
            </a:pPr>
            <a:r>
              <a:rPr lang="nl-NL" sz="2400" b="1" dirty="0">
                <a:solidFill>
                  <a:srgbClr val="C00000"/>
                </a:solidFill>
              </a:rPr>
              <a:t>Bevriezen</a:t>
            </a:r>
            <a:endParaRPr lang="nl-NL" sz="2800" b="1" dirty="0">
              <a:solidFill>
                <a:srgbClr val="C00000"/>
              </a:solidFill>
            </a:endParaRPr>
          </a:p>
          <a:p>
            <a:pPr marL="355600" indent="0">
              <a:buNone/>
              <a:tabLst>
                <a:tab pos="360363" algn="l"/>
              </a:tabLst>
            </a:pPr>
            <a:r>
              <a:rPr lang="nl-NL" sz="2400" dirty="0"/>
              <a:t>	er komt niets bij, het bedrag blijft hetzelfde, zodat de koopkracht daalt</a:t>
            </a:r>
            <a:endParaRPr lang="nl-NL" dirty="0"/>
          </a:p>
          <a:p>
            <a:pPr>
              <a:buFont typeface="Wingdings" pitchFamily="2" charset="2"/>
              <a:buChar char="Ø"/>
            </a:pPr>
            <a:r>
              <a:rPr lang="nl-NL" sz="2400" b="1" dirty="0">
                <a:solidFill>
                  <a:schemeClr val="accent1"/>
                </a:solidFill>
              </a:rPr>
              <a:t>Korten </a:t>
            </a:r>
          </a:p>
          <a:p>
            <a:pPr marL="360363" indent="-360363">
              <a:buNone/>
            </a:pPr>
            <a:r>
              <a:rPr lang="nl-NL" sz="2400" dirty="0"/>
              <a:t>	als er écht geld tekort is kunnen de pensioenen zelfs worden verlaagd</a:t>
            </a:r>
            <a:endParaRPr lang="nl-NL" sz="2800" b="1" dirty="0"/>
          </a:p>
        </p:txBody>
      </p:sp>
      <p:sp>
        <p:nvSpPr>
          <p:cNvPr id="4" name="Afgeronde rechthoek 3"/>
          <p:cNvSpPr/>
          <p:nvPr/>
        </p:nvSpPr>
        <p:spPr>
          <a:xfrm>
            <a:off x="8562230" y="1289000"/>
            <a:ext cx="2592288" cy="2469653"/>
          </a:xfrm>
          <a:prstGeom prst="roundRect">
            <a:avLst/>
          </a:prstGeom>
          <a:ln w="349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8562230" y="4077072"/>
            <a:ext cx="2592288" cy="2469653"/>
          </a:xfrm>
          <a:prstGeom prst="roundRect">
            <a:avLst/>
          </a:prstGeom>
          <a:ln w="349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8952517" y="1317922"/>
            <a:ext cx="1677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Bedrag uitkering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8737714" y="4149080"/>
            <a:ext cx="2053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Koopkracht uitkering</a:t>
            </a:r>
          </a:p>
        </p:txBody>
      </p:sp>
      <p:cxnSp>
        <p:nvCxnSpPr>
          <p:cNvPr id="17" name="Rechte verbindingslijn 16"/>
          <p:cNvCxnSpPr/>
          <p:nvPr/>
        </p:nvCxnSpPr>
        <p:spPr>
          <a:xfrm flipV="1">
            <a:off x="8952517" y="1916832"/>
            <a:ext cx="1319947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V="1">
            <a:off x="8952766" y="5088786"/>
            <a:ext cx="1542130" cy="356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V="1">
            <a:off x="8943036" y="2361012"/>
            <a:ext cx="1401436" cy="4984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flipV="1">
            <a:off x="8952517" y="5438935"/>
            <a:ext cx="1523844" cy="628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V="1">
            <a:off x="8957828" y="2843526"/>
            <a:ext cx="1602668" cy="205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8950654" y="5445285"/>
            <a:ext cx="1516182" cy="3247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8944511" y="2863989"/>
            <a:ext cx="1519150" cy="32426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8948850" y="5445905"/>
            <a:ext cx="1552838" cy="6361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2" name="Groep 11"/>
          <p:cNvGrpSpPr/>
          <p:nvPr/>
        </p:nvGrpSpPr>
        <p:grpSpPr>
          <a:xfrm>
            <a:off x="8934851" y="1804566"/>
            <a:ext cx="1892486" cy="1728668"/>
            <a:chOff x="8934851" y="1772816"/>
            <a:chExt cx="1892486" cy="1728668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8934851" y="1772816"/>
              <a:ext cx="0" cy="17281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8935555" y="3493100"/>
              <a:ext cx="1891782" cy="83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8934851" y="4578792"/>
            <a:ext cx="1892486" cy="1728668"/>
            <a:chOff x="8934851" y="1772816"/>
            <a:chExt cx="1892486" cy="1728668"/>
          </a:xfrm>
        </p:grpSpPr>
        <p:cxnSp>
          <p:nvCxnSpPr>
            <p:cNvPr id="14" name="Rechte verbindingslijn 13"/>
            <p:cNvCxnSpPr/>
            <p:nvPr/>
          </p:nvCxnSpPr>
          <p:spPr>
            <a:xfrm>
              <a:off x="8934851" y="1772816"/>
              <a:ext cx="0" cy="17281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flipH="1">
              <a:off x="8935555" y="3493100"/>
              <a:ext cx="1891782" cy="83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kstvak 7"/>
          <p:cNvSpPr txBox="1"/>
          <p:nvPr/>
        </p:nvSpPr>
        <p:spPr>
          <a:xfrm rot="5400000">
            <a:off x="10786958" y="242555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>
                    <a:lumMod val="95000"/>
                  </a:schemeClr>
                </a:solidFill>
              </a:rPr>
              <a:t>nominaal</a:t>
            </a:r>
          </a:p>
        </p:txBody>
      </p:sp>
      <p:sp>
        <p:nvSpPr>
          <p:cNvPr id="24" name="Tekstvak 23"/>
          <p:cNvSpPr txBox="1"/>
          <p:nvPr/>
        </p:nvSpPr>
        <p:spPr>
          <a:xfrm rot="5400000">
            <a:off x="10998554" y="508234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>
                    <a:lumMod val="95000"/>
                  </a:schemeClr>
                </a:solidFill>
              </a:rPr>
              <a:t>reëel</a:t>
            </a:r>
          </a:p>
        </p:txBody>
      </p:sp>
    </p:spTree>
    <p:extLst>
      <p:ext uri="{BB962C8B-B14F-4D97-AF65-F5344CB8AC3E}">
        <p14:creationId xmlns:p14="http://schemas.microsoft.com/office/powerpoint/2010/main" val="11456233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Afhankelijk van dekkingsgraad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nl-NL" sz="2200" dirty="0"/>
              <a:t>De dekkingsgraad vergelijkt het huidige vermogen van het pensioenfonds met de ‘huidige waarde van de toekomstige verplichtingen’:</a:t>
            </a:r>
          </a:p>
          <a:p>
            <a:pPr marL="0" indent="0">
              <a:spcBef>
                <a:spcPts val="1200"/>
              </a:spcBef>
              <a:buNone/>
            </a:pPr>
            <a:endParaRPr lang="nl-NL" sz="3200" dirty="0"/>
          </a:p>
          <a:p>
            <a:pPr marL="0" indent="0">
              <a:spcBef>
                <a:spcPts val="2400"/>
              </a:spcBef>
              <a:buNone/>
            </a:pPr>
            <a:r>
              <a:rPr lang="nl-NL" sz="2200" dirty="0"/>
              <a:t>Geeft risico-inschatting naar de toekomst (veilig = 105%).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/>
              <p:cNvSpPr/>
              <p:nvPr/>
            </p:nvSpPr>
            <p:spPr>
              <a:xfrm>
                <a:off x="355600" y="2519546"/>
                <a:ext cx="6568460" cy="7306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/>
                            <m:t>huidige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vermogen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pensioenfonds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/>
                            <m:t>huidige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waarde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toekomstige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verplichtingen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  <a:ea typeface="Cambria Math"/>
                        </a:rPr>
                        <m:t>×100%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2519546"/>
                <a:ext cx="6568460" cy="730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5516" y="4202797"/>
            <a:ext cx="1084882" cy="170565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59470" y="5960991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Huidige vermogen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4233957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27" y="4157319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079" y="5194116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640" y="5006896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430" y="4562632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kstvak 11"/>
          <p:cNvSpPr txBox="1"/>
          <p:nvPr/>
        </p:nvSpPr>
        <p:spPr>
          <a:xfrm>
            <a:off x="8240446" y="6075005"/>
            <a:ext cx="29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Toekomstige verplichtingen</a:t>
            </a:r>
          </a:p>
        </p:txBody>
      </p:sp>
      <p:sp>
        <p:nvSpPr>
          <p:cNvPr id="13" name="Tekstvak 12"/>
          <p:cNvSpPr txBox="1"/>
          <p:nvPr/>
        </p:nvSpPr>
        <p:spPr>
          <a:xfrm rot="20628492">
            <a:off x="1273256" y="4791681"/>
            <a:ext cx="119776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aanwezig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€ 450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 rot="20628492">
            <a:off x="8854179" y="4668376"/>
            <a:ext cx="119776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nodig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€ 800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556987" y="369565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NU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8449657" y="3695653"/>
            <a:ext cx="2409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OVER 25 JAAR</a:t>
            </a:r>
          </a:p>
        </p:txBody>
      </p:sp>
      <p:sp>
        <p:nvSpPr>
          <p:cNvPr id="27" name="PIJL-RECHTS 26"/>
          <p:cNvSpPr/>
          <p:nvPr/>
        </p:nvSpPr>
        <p:spPr>
          <a:xfrm>
            <a:off x="2537380" y="4696800"/>
            <a:ext cx="5940000" cy="28823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-LINKS 27"/>
          <p:cNvSpPr/>
          <p:nvPr/>
        </p:nvSpPr>
        <p:spPr>
          <a:xfrm>
            <a:off x="2537380" y="4985037"/>
            <a:ext cx="5940000" cy="288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775175" y="4353497"/>
            <a:ext cx="341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groei met rekenrente (×1,024</a:t>
            </a:r>
            <a:r>
              <a:rPr lang="nl-NL" baseline="30000" dirty="0"/>
              <a:t>25</a:t>
            </a:r>
            <a:r>
              <a:rPr lang="nl-NL" dirty="0"/>
              <a:t>)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3864943" y="5243617"/>
            <a:ext cx="3284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CW met rekenrente (:1,024</a:t>
            </a:r>
            <a:r>
              <a:rPr lang="nl-NL" baseline="30000" dirty="0"/>
              <a:t>25</a:t>
            </a:r>
            <a:r>
              <a:rPr lang="nl-NL" dirty="0"/>
              <a:t>)</a:t>
            </a:r>
          </a:p>
        </p:txBody>
      </p:sp>
      <p:sp>
        <p:nvSpPr>
          <p:cNvPr id="31" name="Tekstvak 30"/>
          <p:cNvSpPr txBox="1"/>
          <p:nvPr/>
        </p:nvSpPr>
        <p:spPr>
          <a:xfrm rot="20628492">
            <a:off x="2293301" y="4877010"/>
            <a:ext cx="1197765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ws</a:t>
            </a:r>
            <a:r>
              <a:rPr lang="nl-NL" dirty="0">
                <a:solidFill>
                  <a:schemeClr val="bg1"/>
                </a:solidFill>
              </a:rPr>
              <a:t> nodig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€ 442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hoek 32"/>
              <p:cNvSpPr/>
              <p:nvPr/>
            </p:nvSpPr>
            <p:spPr>
              <a:xfrm>
                <a:off x="249233" y="5925863"/>
                <a:ext cx="3319331" cy="75937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b="0" i="0" smtClean="0"/>
                            <m:t>€ 450 </m:t>
                          </m:r>
                          <m:r>
                            <m:rPr>
                              <m:nor/>
                            </m:rPr>
                            <a:rPr lang="nl-NL" b="0" i="0" smtClean="0"/>
                            <m:t>mld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b="0" i="0" smtClean="0"/>
                            <m:t>€ 442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  <a:ea typeface="Cambria Math"/>
                        </a:rPr>
                        <m:t>×100%</m:t>
                      </m:r>
                      <m:r>
                        <a:rPr lang="nl-NL" b="0" i="1" smtClean="0">
                          <a:latin typeface="Cambria Math"/>
                          <a:ea typeface="Cambria Math"/>
                        </a:rPr>
                        <m:t>≈10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nl-NL" b="0" i="1" smtClean="0">
                          <a:latin typeface="Cambria Math"/>
                          <a:ea typeface="Cambria Math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Rechthoe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33" y="5925863"/>
                <a:ext cx="3319331" cy="7593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/>
          <p:cNvSpPr txBox="1"/>
          <p:nvPr/>
        </p:nvSpPr>
        <p:spPr>
          <a:xfrm rot="2093632">
            <a:off x="1139638" y="6158491"/>
            <a:ext cx="1779271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Onvoldoende!</a:t>
            </a:r>
          </a:p>
        </p:txBody>
      </p:sp>
    </p:spTree>
    <p:extLst>
      <p:ext uri="{BB962C8B-B14F-4D97-AF65-F5344CB8AC3E}">
        <p14:creationId xmlns:p14="http://schemas.microsoft.com/office/powerpoint/2010/main" val="386437188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2" grpId="0"/>
      <p:bldP spid="13" grpId="0" animBg="1"/>
      <p:bldP spid="14" grpId="0" animBg="1"/>
      <p:bldP spid="15" grpId="0"/>
      <p:bldP spid="16" grpId="0"/>
      <p:bldP spid="27" grpId="0" animBg="1"/>
      <p:bldP spid="28" grpId="0" animBg="1"/>
      <p:bldP spid="29" grpId="0"/>
      <p:bldP spid="30" grpId="0"/>
      <p:bldP spid="31" grpId="0" animBg="1"/>
      <p:bldP spid="33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 rekenrente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nl-NL" sz="2200" dirty="0"/>
              <a:t>Dekkingsgraad:</a:t>
            </a:r>
          </a:p>
          <a:p>
            <a:pPr marL="0" indent="0">
              <a:spcBef>
                <a:spcPts val="1200"/>
              </a:spcBef>
              <a:buNone/>
            </a:pPr>
            <a:endParaRPr lang="nl-NL" sz="900" dirty="0"/>
          </a:p>
          <a:p>
            <a:pPr marL="0" indent="0">
              <a:spcBef>
                <a:spcPts val="2400"/>
              </a:spcBef>
              <a:buNone/>
            </a:pPr>
            <a:r>
              <a:rPr lang="nl-NL" sz="2200" dirty="0"/>
              <a:t>Risico-inschatting afhankelijk van </a:t>
            </a:r>
            <a:r>
              <a:rPr lang="nl-NL" sz="2200" b="1" dirty="0"/>
              <a:t>rekenrente</a:t>
            </a:r>
            <a:r>
              <a:rPr lang="nl-NL" sz="2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/>
              <p:cNvSpPr/>
              <p:nvPr/>
            </p:nvSpPr>
            <p:spPr>
              <a:xfrm>
                <a:off x="2538832" y="1674597"/>
                <a:ext cx="6568460" cy="7306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/>
                            <m:t>huidige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vermogen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pensioenfonds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/>
                            <m:t>huidige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waarde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toekomstige</m:t>
                          </m:r>
                          <m:r>
                            <m:rPr>
                              <m:nor/>
                            </m:rPr>
                            <a:rPr lang="nl-NL"/>
                            <m:t> </m:t>
                          </m:r>
                          <m:r>
                            <m:rPr>
                              <m:nor/>
                            </m:rPr>
                            <a:rPr lang="nl-NL"/>
                            <m:t>verplichtingen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  <a:ea typeface="Cambria Math"/>
                        </a:rPr>
                        <m:t>×100%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832" y="1674597"/>
                <a:ext cx="6568460" cy="730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5516" y="4202797"/>
            <a:ext cx="1084882" cy="170565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07631" y="5799465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Huidige vermogen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4233957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27" y="4157319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079" y="5194116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640" y="5006896"/>
            <a:ext cx="908790" cy="88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430" y="4562632"/>
            <a:ext cx="813576" cy="844867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kstvak 11"/>
          <p:cNvSpPr txBox="1"/>
          <p:nvPr/>
        </p:nvSpPr>
        <p:spPr>
          <a:xfrm>
            <a:off x="8240446" y="6075005"/>
            <a:ext cx="29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Toekomstige verplichtingen</a:t>
            </a:r>
          </a:p>
        </p:txBody>
      </p:sp>
      <p:sp>
        <p:nvSpPr>
          <p:cNvPr id="13" name="Tekstvak 12"/>
          <p:cNvSpPr txBox="1"/>
          <p:nvPr/>
        </p:nvSpPr>
        <p:spPr>
          <a:xfrm rot="20628492">
            <a:off x="1273256" y="4791681"/>
            <a:ext cx="119776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aanwezig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€ 450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 rot="20628492">
            <a:off x="8854179" y="4668376"/>
            <a:ext cx="119776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nodig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€ 800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556987" y="369565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NU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8449657" y="3695653"/>
            <a:ext cx="2409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OVER 25 JAAR</a:t>
            </a:r>
          </a:p>
        </p:txBody>
      </p:sp>
      <p:sp>
        <p:nvSpPr>
          <p:cNvPr id="28" name="PIJL-LINKS 27"/>
          <p:cNvSpPr/>
          <p:nvPr/>
        </p:nvSpPr>
        <p:spPr>
          <a:xfrm>
            <a:off x="2536456" y="4763434"/>
            <a:ext cx="5940000" cy="288000"/>
          </a:xfrm>
          <a:prstGeom prst="leftArrow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3991465" y="4452724"/>
            <a:ext cx="3284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CW met rekenrente (:1,024</a:t>
            </a:r>
            <a:r>
              <a:rPr lang="nl-NL" baseline="30000" dirty="0"/>
              <a:t>25</a:t>
            </a:r>
            <a:r>
              <a:rPr lang="nl-NL" dirty="0"/>
              <a:t>)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2740332" y="4149520"/>
            <a:ext cx="1197765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ws</a:t>
            </a:r>
            <a:r>
              <a:rPr lang="nl-NL" dirty="0">
                <a:solidFill>
                  <a:schemeClr val="bg1"/>
                </a:solidFill>
              </a:rPr>
              <a:t> nodig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€ 442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hoek 32"/>
              <p:cNvSpPr/>
              <p:nvPr/>
            </p:nvSpPr>
            <p:spPr>
              <a:xfrm>
                <a:off x="368044" y="4149520"/>
                <a:ext cx="734777" cy="75937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  <a:ea typeface="Cambria Math"/>
                        </a:rPr>
                        <m:t>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nl-NL" b="0" i="1" smtClean="0">
                          <a:latin typeface="Cambria Math"/>
                          <a:ea typeface="Cambria Math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Rechthoe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44" y="4149520"/>
                <a:ext cx="734777" cy="759374"/>
              </a:xfrm>
              <a:prstGeom prst="rect">
                <a:avLst/>
              </a:prstGeom>
              <a:blipFill>
                <a:blip r:embed="rId7"/>
                <a:stretch>
                  <a:fillRect l="-40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/>
          <p:cNvSpPr txBox="1"/>
          <p:nvPr/>
        </p:nvSpPr>
        <p:spPr>
          <a:xfrm rot="20242244">
            <a:off x="-138141" y="4287648"/>
            <a:ext cx="1779271" cy="3693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Onvoldoende!</a:t>
            </a:r>
          </a:p>
        </p:txBody>
      </p:sp>
      <p:sp>
        <p:nvSpPr>
          <p:cNvPr id="24" name="PIJL-LINKS 27">
            <a:extLst>
              <a:ext uri="{FF2B5EF4-FFF2-40B4-BE49-F238E27FC236}">
                <a16:creationId xmlns:a16="http://schemas.microsoft.com/office/drawing/2014/main" id="{A6216AB5-30A8-47A3-B63B-7E851CCC3ED0}"/>
              </a:ext>
            </a:extLst>
          </p:cNvPr>
          <p:cNvSpPr/>
          <p:nvPr/>
        </p:nvSpPr>
        <p:spPr>
          <a:xfrm>
            <a:off x="2536456" y="5079101"/>
            <a:ext cx="5940000" cy="288000"/>
          </a:xfrm>
          <a:prstGeom prst="leftArrow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34A7364-529E-4337-9CB3-8BFA3ECA8B57}"/>
              </a:ext>
            </a:extLst>
          </p:cNvPr>
          <p:cNvSpPr txBox="1"/>
          <p:nvPr/>
        </p:nvSpPr>
        <p:spPr>
          <a:xfrm>
            <a:off x="3934065" y="5251304"/>
            <a:ext cx="321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CW met rekenrente (:1,045</a:t>
            </a:r>
            <a:r>
              <a:rPr lang="nl-NL" baseline="30000" dirty="0"/>
              <a:t>25</a:t>
            </a:r>
            <a:r>
              <a:rPr lang="nl-NL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F8FF8445-8AF7-46D3-9EBB-588C144C6A9C}"/>
                  </a:ext>
                </a:extLst>
              </p:cNvPr>
              <p:cNvSpPr/>
              <p:nvPr/>
            </p:nvSpPr>
            <p:spPr>
              <a:xfrm>
                <a:off x="358836" y="5334384"/>
                <a:ext cx="734777" cy="759374"/>
              </a:xfrm>
              <a:prstGeom prst="rect">
                <a:avLst/>
              </a:prstGeom>
              <a:solidFill>
                <a:srgbClr val="ED4D0F"/>
              </a:solidFill>
              <a:ln>
                <a:solidFill>
                  <a:srgbClr val="ED4D0F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/>
                        </a:rPr>
                        <m:t>169</m:t>
                      </m:r>
                      <m:r>
                        <a:rPr lang="nl-NL" b="0" i="1" smtClean="0">
                          <a:latin typeface="Cambria Math"/>
                          <a:ea typeface="Cambria Math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F8FF8445-8AF7-46D3-9EBB-588C144C6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36" y="5334384"/>
                <a:ext cx="734777" cy="759374"/>
              </a:xfrm>
              <a:prstGeom prst="rect">
                <a:avLst/>
              </a:prstGeom>
              <a:blipFill>
                <a:blip r:embed="rId8"/>
                <a:stretch>
                  <a:fillRect l="-4098"/>
                </a:stretch>
              </a:blipFill>
              <a:ln>
                <a:solidFill>
                  <a:srgbClr val="ED4D0F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91897B0F-322E-4E81-B89E-793A3986489E}"/>
              </a:ext>
            </a:extLst>
          </p:cNvPr>
          <p:cNvSpPr txBox="1"/>
          <p:nvPr/>
        </p:nvSpPr>
        <p:spPr>
          <a:xfrm>
            <a:off x="2740332" y="5334384"/>
            <a:ext cx="1197765" cy="646331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ws</a:t>
            </a:r>
            <a:r>
              <a:rPr lang="nl-NL" dirty="0">
                <a:solidFill>
                  <a:schemeClr val="bg1"/>
                </a:solidFill>
              </a:rPr>
              <a:t> nodig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€ 266 </a:t>
            </a:r>
            <a:r>
              <a:rPr lang="nl-NL" dirty="0" err="1">
                <a:solidFill>
                  <a:schemeClr val="bg1"/>
                </a:solidFill>
              </a:rPr>
              <a:t>mld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796F0D1-B46A-4F28-AC8D-92E2F8D47DE1}"/>
              </a:ext>
            </a:extLst>
          </p:cNvPr>
          <p:cNvSpPr txBox="1"/>
          <p:nvPr/>
        </p:nvSpPr>
        <p:spPr>
          <a:xfrm rot="1633437">
            <a:off x="-154775" y="5506024"/>
            <a:ext cx="1779271" cy="369332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Voldoende!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39FDC20-F53C-47CF-8A14-ABA939D77A1F}"/>
              </a:ext>
            </a:extLst>
          </p:cNvPr>
          <p:cNvSpPr txBox="1"/>
          <p:nvPr/>
        </p:nvSpPr>
        <p:spPr>
          <a:xfrm>
            <a:off x="3768653" y="3215023"/>
            <a:ext cx="4108817" cy="369332"/>
          </a:xfrm>
          <a:prstGeom prst="rect">
            <a:avLst/>
          </a:prstGeom>
          <a:solidFill>
            <a:srgbClr val="258812"/>
          </a:solidFill>
          <a:ln w="38100">
            <a:solidFill>
              <a:srgbClr val="ED4D0F"/>
            </a:solidFill>
          </a:ln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Maar hoe bepaal je de rekenrente??</a:t>
            </a:r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5EC61702-1B28-4D3C-BCC7-195AAC9DC7AF}"/>
              </a:ext>
            </a:extLst>
          </p:cNvPr>
          <p:cNvGrpSpPr/>
          <p:nvPr/>
        </p:nvGrpSpPr>
        <p:grpSpPr>
          <a:xfrm>
            <a:off x="5087888" y="505811"/>
            <a:ext cx="6912768" cy="690224"/>
            <a:chOff x="5087888" y="147469"/>
            <a:chExt cx="6912768" cy="690224"/>
          </a:xfrm>
        </p:grpSpPr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6B8060A3-A86B-4C91-9151-B7D306F85A8A}"/>
                </a:ext>
              </a:extLst>
            </p:cNvPr>
            <p:cNvSpPr/>
            <p:nvPr/>
          </p:nvSpPr>
          <p:spPr>
            <a:xfrm>
              <a:off x="5087888" y="461959"/>
              <a:ext cx="1728192" cy="37573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5883CB89-DCDF-42D4-8CC0-232BA25441BE}"/>
                </a:ext>
              </a:extLst>
            </p:cNvPr>
            <p:cNvSpPr/>
            <p:nvPr/>
          </p:nvSpPr>
          <p:spPr>
            <a:xfrm>
              <a:off x="5087888" y="461959"/>
              <a:ext cx="1728192" cy="46967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rgbClr val="C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68F47AE3-A300-4E0F-AC43-63A9E0C8157C}"/>
                </a:ext>
              </a:extLst>
            </p:cNvPr>
            <p:cNvSpPr/>
            <p:nvPr/>
          </p:nvSpPr>
          <p:spPr>
            <a:xfrm>
              <a:off x="6816080" y="461959"/>
              <a:ext cx="1728192" cy="375734"/>
            </a:xfrm>
            <a:prstGeom prst="rect">
              <a:avLst/>
            </a:prstGeom>
            <a:solidFill>
              <a:srgbClr val="FB9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8EECEF85-4B80-407C-B5D3-CDF0BFF20A7C}"/>
                </a:ext>
              </a:extLst>
            </p:cNvPr>
            <p:cNvSpPr/>
            <p:nvPr/>
          </p:nvSpPr>
          <p:spPr>
            <a:xfrm>
              <a:off x="6816080" y="461959"/>
              <a:ext cx="1728192" cy="46967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rgbClr val="FB9A1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DFA2347A-A645-4D16-B930-F4C0F97D5F06}"/>
                </a:ext>
              </a:extLst>
            </p:cNvPr>
            <p:cNvSpPr/>
            <p:nvPr/>
          </p:nvSpPr>
          <p:spPr>
            <a:xfrm>
              <a:off x="8544272" y="461959"/>
              <a:ext cx="1728192" cy="375734"/>
            </a:xfrm>
            <a:prstGeom prst="rect">
              <a:avLst/>
            </a:prstGeom>
            <a:solidFill>
              <a:srgbClr val="6BA6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04159300-A940-45C7-B2A8-452CE53CB0D7}"/>
                </a:ext>
              </a:extLst>
            </p:cNvPr>
            <p:cNvSpPr/>
            <p:nvPr/>
          </p:nvSpPr>
          <p:spPr>
            <a:xfrm>
              <a:off x="8544272" y="461959"/>
              <a:ext cx="1728192" cy="46967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rgbClr val="6BA60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08531A67-E8B9-4140-9436-7AEAC1CEFE38}"/>
                </a:ext>
              </a:extLst>
            </p:cNvPr>
            <p:cNvSpPr/>
            <p:nvPr/>
          </p:nvSpPr>
          <p:spPr>
            <a:xfrm>
              <a:off x="10272464" y="461959"/>
              <a:ext cx="1728192" cy="375734"/>
            </a:xfrm>
            <a:prstGeom prst="rect">
              <a:avLst/>
            </a:prstGeom>
            <a:solidFill>
              <a:srgbClr val="376D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C11C9B36-6D3D-4E44-892D-EAC10050B238}"/>
                </a:ext>
              </a:extLst>
            </p:cNvPr>
            <p:cNvSpPr/>
            <p:nvPr/>
          </p:nvSpPr>
          <p:spPr>
            <a:xfrm>
              <a:off x="10272464" y="461959"/>
              <a:ext cx="1728192" cy="46967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rgbClr val="376D3D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Tekstvak 42">
              <a:extLst>
                <a:ext uri="{FF2B5EF4-FFF2-40B4-BE49-F238E27FC236}">
                  <a16:creationId xmlns:a16="http://schemas.microsoft.com/office/drawing/2014/main" id="{AC429867-AA3B-4C6C-982C-FB537A6C231F}"/>
                </a:ext>
              </a:extLst>
            </p:cNvPr>
            <p:cNvSpPr txBox="1"/>
            <p:nvPr/>
          </p:nvSpPr>
          <p:spPr>
            <a:xfrm>
              <a:off x="5142307" y="508926"/>
              <a:ext cx="16193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Maatregelen nemen</a:t>
              </a:r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0E692303-FAC6-44E1-89FD-3E678487784D}"/>
                </a:ext>
              </a:extLst>
            </p:cNvPr>
            <p:cNvSpPr txBox="1"/>
            <p:nvPr/>
          </p:nvSpPr>
          <p:spPr>
            <a:xfrm>
              <a:off x="7040417" y="508096"/>
              <a:ext cx="12795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Geen indexatie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777A6F88-4250-44A7-A35E-925AEDA9CD05}"/>
                </a:ext>
              </a:extLst>
            </p:cNvPr>
            <p:cNvSpPr txBox="1"/>
            <p:nvPr/>
          </p:nvSpPr>
          <p:spPr>
            <a:xfrm>
              <a:off x="8486481" y="508095"/>
              <a:ext cx="18437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Gedeeltelijke indexatie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B3C0BA3B-95EB-41B0-B67A-FCA057CE381C}"/>
                </a:ext>
              </a:extLst>
            </p:cNvPr>
            <p:cNvSpPr txBox="1"/>
            <p:nvPr/>
          </p:nvSpPr>
          <p:spPr>
            <a:xfrm>
              <a:off x="10380721" y="508095"/>
              <a:ext cx="1569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Volledige indexatie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19031129-4FD0-4D9D-931E-95E38FBFEF6A}"/>
                </a:ext>
              </a:extLst>
            </p:cNvPr>
            <p:cNvSpPr txBox="1"/>
            <p:nvPr/>
          </p:nvSpPr>
          <p:spPr>
            <a:xfrm>
              <a:off x="6494517" y="147721"/>
              <a:ext cx="6431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>
                  <a:latin typeface="Arial" panose="020B0604020202020204" pitchFamily="34" charset="0"/>
                  <a:cs typeface="Arial" panose="020B0604020202020204" pitchFamily="34" charset="0"/>
                </a:rPr>
                <a:t>105%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C7456761-1AF8-4514-A95E-2EEEB2C852CC}"/>
                </a:ext>
              </a:extLst>
            </p:cNvPr>
            <p:cNvSpPr txBox="1"/>
            <p:nvPr/>
          </p:nvSpPr>
          <p:spPr>
            <a:xfrm>
              <a:off x="8227647" y="147469"/>
              <a:ext cx="633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>
                  <a:latin typeface="Arial" panose="020B0604020202020204" pitchFamily="34" charset="0"/>
                  <a:cs typeface="Arial" panose="020B0604020202020204" pitchFamily="34" charset="0"/>
                </a:rPr>
                <a:t>112%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786D72D0-E4E0-44AA-8F52-5F743AD6A840}"/>
                </a:ext>
              </a:extLst>
            </p:cNvPr>
            <p:cNvSpPr txBox="1"/>
            <p:nvPr/>
          </p:nvSpPr>
          <p:spPr>
            <a:xfrm>
              <a:off x="9950902" y="147469"/>
              <a:ext cx="6431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>
                  <a:latin typeface="Arial" panose="020B0604020202020204" pitchFamily="34" charset="0"/>
                  <a:cs typeface="Arial" panose="020B0604020202020204" pitchFamily="34" charset="0"/>
                </a:rPr>
                <a:t>120%</a:t>
              </a:r>
            </a:p>
          </p:txBody>
        </p: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C9034B8B-1EBF-4A68-9BF5-2D0B61341CB6}"/>
                </a:ext>
              </a:extLst>
            </p:cNvPr>
            <p:cNvCxnSpPr/>
            <p:nvPr/>
          </p:nvCxnSpPr>
          <p:spPr>
            <a:xfrm>
              <a:off x="6814040" y="397635"/>
              <a:ext cx="0" cy="108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50D76249-F7E2-4F09-B2C6-295BA0A75356}"/>
                </a:ext>
              </a:extLst>
            </p:cNvPr>
            <p:cNvCxnSpPr/>
            <p:nvPr/>
          </p:nvCxnSpPr>
          <p:spPr>
            <a:xfrm>
              <a:off x="8543954" y="397635"/>
              <a:ext cx="0" cy="108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F05A4BBC-FFC2-4EFF-8AA1-8D026F1F2CF4}"/>
                </a:ext>
              </a:extLst>
            </p:cNvPr>
            <p:cNvCxnSpPr/>
            <p:nvPr/>
          </p:nvCxnSpPr>
          <p:spPr>
            <a:xfrm>
              <a:off x="10271879" y="397635"/>
              <a:ext cx="0" cy="108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Graphic 19" descr="Water met effen opvulling">
            <a:extLst>
              <a:ext uri="{FF2B5EF4-FFF2-40B4-BE49-F238E27FC236}">
                <a16:creationId xmlns:a16="http://schemas.microsoft.com/office/drawing/2014/main" id="{CDFE4A5C-1EC9-471E-996D-D87F3A5BE1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6054344" y="297250"/>
            <a:ext cx="529208" cy="70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5669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43659 0.00162 " pathEditMode="relative" rAng="0" ptsTypes="AA">
                                      <p:cBhvr>
                                        <p:cTn id="10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2" grpId="0"/>
      <p:bldP spid="13" grpId="0" animBg="1"/>
      <p:bldP spid="14" grpId="0" animBg="1"/>
      <p:bldP spid="15" grpId="0"/>
      <p:bldP spid="16" grpId="0"/>
      <p:bldP spid="28" grpId="0" animBg="1"/>
      <p:bldP spid="30" grpId="0"/>
      <p:bldP spid="31" grpId="0" animBg="1"/>
      <p:bldP spid="33" grpId="0" animBg="1"/>
      <p:bldP spid="23" grpId="0" animBg="1"/>
      <p:bldP spid="24" grpId="0" animBg="1"/>
      <p:bldP spid="25" grpId="0"/>
      <p:bldP spid="26" grpId="0" animBg="1"/>
      <p:bldP spid="32" grpId="0" animBg="1"/>
      <p:bldP spid="34" grpId="0" animBg="1"/>
      <p:bldP spid="17" grpId="0" animBg="1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D4AFCC71-72D7-4A45-9663-88026982DAA2}" vid="{11AAD77F-2A62-4635-88FF-CBAD4EFACCC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10116</TotalTime>
  <Words>648</Words>
  <Application>Microsoft Office PowerPoint</Application>
  <PresentationFormat>Breedbeeld</PresentationFormat>
  <Paragraphs>168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economielokaal vwoNieuw</vt:lpstr>
      <vt:lpstr>Pensioen in Nederland</vt:lpstr>
      <vt:lpstr>Pensioenopbouw</vt:lpstr>
      <vt:lpstr>AOW, de financiering</vt:lpstr>
      <vt:lpstr>AOW-probleem: vergrijzing</vt:lpstr>
      <vt:lpstr>Vergrijzing = verandering i/a-ratio</vt:lpstr>
      <vt:lpstr>Bedrijfspensioen, de financiering</vt:lpstr>
      <vt:lpstr>Indexering</vt:lpstr>
      <vt:lpstr>Afhankelijk van dekkingsgraad</vt:lpstr>
      <vt:lpstr>De rekenrente</vt:lpstr>
      <vt:lpstr>PowerPoint-presentatie</vt:lpstr>
      <vt:lpstr>PowerPoint-presentatie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Pensioen in Nederland</dc:title>
  <dc:creator>Blm</dc:creator>
  <cp:lastModifiedBy>Paul Bloemers</cp:lastModifiedBy>
  <cp:revision>51</cp:revision>
  <dcterms:created xsi:type="dcterms:W3CDTF">2012-06-18T05:41:03Z</dcterms:created>
  <dcterms:modified xsi:type="dcterms:W3CDTF">2023-08-27T09:25:55Z</dcterms:modified>
</cp:coreProperties>
</file>