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9"/>
  </p:notesMasterIdLst>
  <p:sldIdLst>
    <p:sldId id="257" r:id="rId2"/>
    <p:sldId id="275" r:id="rId3"/>
    <p:sldId id="256" r:id="rId4"/>
    <p:sldId id="258" r:id="rId5"/>
    <p:sldId id="259" r:id="rId6"/>
    <p:sldId id="269" r:id="rId7"/>
    <p:sldId id="270" r:id="rId8"/>
    <p:sldId id="271" r:id="rId9"/>
    <p:sldId id="260" r:id="rId10"/>
    <p:sldId id="261" r:id="rId11"/>
    <p:sldId id="262" r:id="rId12"/>
    <p:sldId id="272" r:id="rId13"/>
    <p:sldId id="273" r:id="rId14"/>
    <p:sldId id="274" r:id="rId15"/>
    <p:sldId id="263" r:id="rId16"/>
    <p:sldId id="264" r:id="rId17"/>
    <p:sldId id="268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893F"/>
    <a:srgbClr val="ED4D0F"/>
    <a:srgbClr val="1A80B6"/>
    <a:srgbClr val="CA4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62D05E-C20C-4D8C-8835-6F1E9F318294}" v="238" dt="2023-09-30T10:39:07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-120" y="-1398"/>
      </p:cViewPr>
      <p:guideLst>
        <p:guide orient="horz" pos="191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64F9CC5F-0641-4DC9-AF54-09936D76B832}"/>
    <pc:docChg chg="undo custSel addSld delSld modSld modMainMaster">
      <pc:chgData name="Paul Bloemers" userId="fe3832ff3b233e04" providerId="LiveId" clId="{64F9CC5F-0641-4DC9-AF54-09936D76B832}" dt="2020-10-21T09:36:31.070" v="3243" actId="20577"/>
      <pc:docMkLst>
        <pc:docMk/>
      </pc:docMkLst>
      <pc:sldChg chg="modAnim">
        <pc:chgData name="Paul Bloemers" userId="fe3832ff3b233e04" providerId="LiveId" clId="{64F9CC5F-0641-4DC9-AF54-09936D76B832}" dt="2020-10-12T09:47:44.107" v="1337"/>
        <pc:sldMkLst>
          <pc:docMk/>
          <pc:sldMk cId="3234935917" sldId="258"/>
        </pc:sldMkLst>
      </pc:sldChg>
      <pc:sldChg chg="addSp modSp mod modAnim">
        <pc:chgData name="Paul Bloemers" userId="fe3832ff3b233e04" providerId="LiveId" clId="{64F9CC5F-0641-4DC9-AF54-09936D76B832}" dt="2020-10-12T09:59:42.153" v="1405"/>
        <pc:sldMkLst>
          <pc:docMk/>
          <pc:sldMk cId="3530121712" sldId="261"/>
        </pc:sldMkLst>
        <pc:spChg chg="mod">
          <ac:chgData name="Paul Bloemers" userId="fe3832ff3b233e04" providerId="LiveId" clId="{64F9CC5F-0641-4DC9-AF54-09936D76B832}" dt="2020-10-12T09:55:31.209" v="1364" actId="6549"/>
          <ac:spMkLst>
            <pc:docMk/>
            <pc:sldMk cId="3530121712" sldId="261"/>
            <ac:spMk id="30" creationId="{43541649-07D6-40FB-81F7-CCCC806B3250}"/>
          </ac:spMkLst>
        </pc:spChg>
        <pc:spChg chg="add mod">
          <ac:chgData name="Paul Bloemers" userId="fe3832ff3b233e04" providerId="LiveId" clId="{64F9CC5F-0641-4DC9-AF54-09936D76B832}" dt="2020-10-12T09:59:26.856" v="1400" actId="1035"/>
          <ac:spMkLst>
            <pc:docMk/>
            <pc:sldMk cId="3530121712" sldId="261"/>
            <ac:spMk id="46" creationId="{8E190FAE-7F29-433C-974F-75F829122156}"/>
          </ac:spMkLst>
        </pc:spChg>
        <pc:spChg chg="add mod">
          <ac:chgData name="Paul Bloemers" userId="fe3832ff3b233e04" providerId="LiveId" clId="{64F9CC5F-0641-4DC9-AF54-09936D76B832}" dt="2020-10-12T09:59:18.083" v="1399" actId="1076"/>
          <ac:spMkLst>
            <pc:docMk/>
            <pc:sldMk cId="3530121712" sldId="261"/>
            <ac:spMk id="48" creationId="{7AE8C40D-3D07-4CA5-8267-941DBF4BCB20}"/>
          </ac:spMkLst>
        </pc:spChg>
      </pc:sldChg>
      <pc:sldChg chg="addSp modSp mod modAnim">
        <pc:chgData name="Paul Bloemers" userId="fe3832ff3b233e04" providerId="LiveId" clId="{64F9CC5F-0641-4DC9-AF54-09936D76B832}" dt="2020-10-12T10:08:42.482" v="1528"/>
        <pc:sldMkLst>
          <pc:docMk/>
          <pc:sldMk cId="3420495315" sldId="262"/>
        </pc:sldMkLst>
        <pc:spChg chg="mod">
          <ac:chgData name="Paul Bloemers" userId="fe3832ff3b233e04" providerId="LiveId" clId="{64F9CC5F-0641-4DC9-AF54-09936D76B832}" dt="2020-10-12T10:05:58.588" v="1482" actId="20577"/>
          <ac:spMkLst>
            <pc:docMk/>
            <pc:sldMk cId="3420495315" sldId="262"/>
            <ac:spMk id="15" creationId="{46972D9B-1BE0-4D50-9F17-39A0DD646AA0}"/>
          </ac:spMkLst>
        </pc:spChg>
        <pc:spChg chg="mod">
          <ac:chgData name="Paul Bloemers" userId="fe3832ff3b233e04" providerId="LiveId" clId="{64F9CC5F-0641-4DC9-AF54-09936D76B832}" dt="2020-10-12T10:06:02.089" v="1485" actId="20577"/>
          <ac:spMkLst>
            <pc:docMk/>
            <pc:sldMk cId="3420495315" sldId="262"/>
            <ac:spMk id="16" creationId="{70727D68-A72A-4D51-BFB5-BE580673DDF4}"/>
          </ac:spMkLst>
        </pc:spChg>
        <pc:spChg chg="add mod">
          <ac:chgData name="Paul Bloemers" userId="fe3832ff3b233e04" providerId="LiveId" clId="{64F9CC5F-0641-4DC9-AF54-09936D76B832}" dt="2020-10-12T10:08:17.710" v="1526" actId="555"/>
          <ac:spMkLst>
            <pc:docMk/>
            <pc:sldMk cId="3420495315" sldId="262"/>
            <ac:spMk id="19" creationId="{56FAA80F-BD72-4803-83C6-7AC9600733A2}"/>
          </ac:spMkLst>
        </pc:spChg>
        <pc:spChg chg="add mod">
          <ac:chgData name="Paul Bloemers" userId="fe3832ff3b233e04" providerId="LiveId" clId="{64F9CC5F-0641-4DC9-AF54-09936D76B832}" dt="2020-10-12T10:08:17.710" v="1526" actId="555"/>
          <ac:spMkLst>
            <pc:docMk/>
            <pc:sldMk cId="3420495315" sldId="262"/>
            <ac:spMk id="21" creationId="{EAAE427F-2003-4D9C-912F-51E7CE020C44}"/>
          </ac:spMkLst>
        </pc:spChg>
        <pc:spChg chg="add mod">
          <ac:chgData name="Paul Bloemers" userId="fe3832ff3b233e04" providerId="LiveId" clId="{64F9CC5F-0641-4DC9-AF54-09936D76B832}" dt="2020-10-12T10:08:17.710" v="1526" actId="555"/>
          <ac:spMkLst>
            <pc:docMk/>
            <pc:sldMk cId="3420495315" sldId="262"/>
            <ac:spMk id="22" creationId="{F3BBE6BF-C152-41DB-B37A-687B8F4FA202}"/>
          </ac:spMkLst>
        </pc:spChg>
        <pc:spChg chg="add mod">
          <ac:chgData name="Paul Bloemers" userId="fe3832ff3b233e04" providerId="LiveId" clId="{64F9CC5F-0641-4DC9-AF54-09936D76B832}" dt="2020-10-12T10:08:17.710" v="1526" actId="555"/>
          <ac:spMkLst>
            <pc:docMk/>
            <pc:sldMk cId="3420495315" sldId="262"/>
            <ac:spMk id="23" creationId="{23AC7CD6-2A29-4512-B2C3-9180A4E5F8DE}"/>
          </ac:spMkLst>
        </pc:spChg>
      </pc:sldChg>
      <pc:sldChg chg="addSp modSp mod modAnim">
        <pc:chgData name="Paul Bloemers" userId="fe3832ff3b233e04" providerId="LiveId" clId="{64F9CC5F-0641-4DC9-AF54-09936D76B832}" dt="2020-10-21T09:36:31.070" v="3243" actId="20577"/>
        <pc:sldMkLst>
          <pc:docMk/>
          <pc:sldMk cId="2977153321" sldId="264"/>
        </pc:sldMkLst>
        <pc:spChg chg="mod">
          <ac:chgData name="Paul Bloemers" userId="fe3832ff3b233e04" providerId="LiveId" clId="{64F9CC5F-0641-4DC9-AF54-09936D76B832}" dt="2020-10-21T09:36:31.070" v="3243" actId="20577"/>
          <ac:spMkLst>
            <pc:docMk/>
            <pc:sldMk cId="2977153321" sldId="264"/>
            <ac:spMk id="12" creationId="{422EB2B0-F263-4E63-B714-789D32000540}"/>
          </ac:spMkLst>
        </pc:spChg>
        <pc:spChg chg="mod">
          <ac:chgData name="Paul Bloemers" userId="fe3832ff3b233e04" providerId="LiveId" clId="{64F9CC5F-0641-4DC9-AF54-09936D76B832}" dt="2020-10-12T10:44:49.965" v="1832" actId="1036"/>
          <ac:spMkLst>
            <pc:docMk/>
            <pc:sldMk cId="2977153321" sldId="264"/>
            <ac:spMk id="13" creationId="{96FDFD74-7ECC-4646-BF3B-16E8575DA551}"/>
          </ac:spMkLst>
        </pc:spChg>
        <pc:spChg chg="mod">
          <ac:chgData name="Paul Bloemers" userId="fe3832ff3b233e04" providerId="LiveId" clId="{64F9CC5F-0641-4DC9-AF54-09936D76B832}" dt="2020-10-12T10:44:12.173" v="1795" actId="1038"/>
          <ac:spMkLst>
            <pc:docMk/>
            <pc:sldMk cId="2977153321" sldId="264"/>
            <ac:spMk id="21" creationId="{A9D83C42-4D13-4178-8D66-C67905DCEBB5}"/>
          </ac:spMkLst>
        </pc:spChg>
        <pc:spChg chg="add mod">
          <ac:chgData name="Paul Bloemers" userId="fe3832ff3b233e04" providerId="LiveId" clId="{64F9CC5F-0641-4DC9-AF54-09936D76B832}" dt="2020-10-12T10:44:49.965" v="1832" actId="1036"/>
          <ac:spMkLst>
            <pc:docMk/>
            <pc:sldMk cId="2977153321" sldId="264"/>
            <ac:spMk id="22" creationId="{B992EDA2-1FAA-49B5-BDED-DF8A3C5D3E71}"/>
          </ac:spMkLst>
        </pc:spChg>
        <pc:spChg chg="add mod">
          <ac:chgData name="Paul Bloemers" userId="fe3832ff3b233e04" providerId="LiveId" clId="{64F9CC5F-0641-4DC9-AF54-09936D76B832}" dt="2020-10-12T10:44:49.965" v="1832" actId="1036"/>
          <ac:spMkLst>
            <pc:docMk/>
            <pc:sldMk cId="2977153321" sldId="264"/>
            <ac:spMk id="23" creationId="{9DF132F0-DF6C-4985-914A-6E58FDA02E00}"/>
          </ac:spMkLst>
        </pc:spChg>
        <pc:spChg chg="add mod">
          <ac:chgData name="Paul Bloemers" userId="fe3832ff3b233e04" providerId="LiveId" clId="{64F9CC5F-0641-4DC9-AF54-09936D76B832}" dt="2020-10-12T10:44:49.965" v="1832" actId="1036"/>
          <ac:spMkLst>
            <pc:docMk/>
            <pc:sldMk cId="2977153321" sldId="264"/>
            <ac:spMk id="25" creationId="{B80FBEF4-5882-46B1-9A88-0765F016A6B7}"/>
          </ac:spMkLst>
        </pc:spChg>
        <pc:spChg chg="add mod">
          <ac:chgData name="Paul Bloemers" userId="fe3832ff3b233e04" providerId="LiveId" clId="{64F9CC5F-0641-4DC9-AF54-09936D76B832}" dt="2020-10-12T10:44:49.965" v="1832" actId="1036"/>
          <ac:spMkLst>
            <pc:docMk/>
            <pc:sldMk cId="2977153321" sldId="264"/>
            <ac:spMk id="26" creationId="{8E7EED78-7517-4644-8507-B96B7F657C25}"/>
          </ac:spMkLst>
        </pc:spChg>
        <pc:spChg chg="add mod">
          <ac:chgData name="Paul Bloemers" userId="fe3832ff3b233e04" providerId="LiveId" clId="{64F9CC5F-0641-4DC9-AF54-09936D76B832}" dt="2020-10-12T10:44:49.965" v="1832" actId="1036"/>
          <ac:spMkLst>
            <pc:docMk/>
            <pc:sldMk cId="2977153321" sldId="264"/>
            <ac:spMk id="27" creationId="{83468DDA-36DE-4089-B198-2E74C707C3E5}"/>
          </ac:spMkLst>
        </pc:spChg>
        <pc:spChg chg="add mod">
          <ac:chgData name="Paul Bloemers" userId="fe3832ff3b233e04" providerId="LiveId" clId="{64F9CC5F-0641-4DC9-AF54-09936D76B832}" dt="2020-10-12T10:44:49.965" v="1832" actId="1036"/>
          <ac:spMkLst>
            <pc:docMk/>
            <pc:sldMk cId="2977153321" sldId="264"/>
            <ac:spMk id="28" creationId="{DB54ACC3-1012-47C6-9E69-EA72F45FD4E4}"/>
          </ac:spMkLst>
        </pc:spChg>
        <pc:spChg chg="add mod">
          <ac:chgData name="Paul Bloemers" userId="fe3832ff3b233e04" providerId="LiveId" clId="{64F9CC5F-0641-4DC9-AF54-09936D76B832}" dt="2020-10-12T10:44:49.965" v="1832" actId="1036"/>
          <ac:spMkLst>
            <pc:docMk/>
            <pc:sldMk cId="2977153321" sldId="264"/>
            <ac:spMk id="29" creationId="{0037F4A3-85A8-4333-AB2F-379862DD1B6C}"/>
          </ac:spMkLst>
        </pc:spChg>
        <pc:spChg chg="add mod">
          <ac:chgData name="Paul Bloemers" userId="fe3832ff3b233e04" providerId="LiveId" clId="{64F9CC5F-0641-4DC9-AF54-09936D76B832}" dt="2020-10-12T10:44:49.965" v="1832" actId="1036"/>
          <ac:spMkLst>
            <pc:docMk/>
            <pc:sldMk cId="2977153321" sldId="264"/>
            <ac:spMk id="30" creationId="{9807BE74-9781-4841-B108-9C792E38C8CE}"/>
          </ac:spMkLst>
        </pc:spChg>
        <pc:spChg chg="add mod">
          <ac:chgData name="Paul Bloemers" userId="fe3832ff3b233e04" providerId="LiveId" clId="{64F9CC5F-0641-4DC9-AF54-09936D76B832}" dt="2020-10-12T10:44:49.965" v="1832" actId="1036"/>
          <ac:spMkLst>
            <pc:docMk/>
            <pc:sldMk cId="2977153321" sldId="264"/>
            <ac:spMk id="31" creationId="{77BCD8F3-9EF2-4D2B-A181-670C781BEB54}"/>
          </ac:spMkLst>
        </pc:spChg>
        <pc:cxnChg chg="add mod">
          <ac:chgData name="Paul Bloemers" userId="fe3832ff3b233e04" providerId="LiveId" clId="{64F9CC5F-0641-4DC9-AF54-09936D76B832}" dt="2020-10-12T10:44:49.965" v="1832" actId="1036"/>
          <ac:cxnSpMkLst>
            <pc:docMk/>
            <pc:sldMk cId="2977153321" sldId="264"/>
            <ac:cxnSpMk id="24" creationId="{03C7B500-50DA-4B7E-81EC-99B06436CA8C}"/>
          </ac:cxnSpMkLst>
        </pc:cxnChg>
      </pc:sldChg>
      <pc:sldChg chg="del">
        <pc:chgData name="Paul Bloemers" userId="fe3832ff3b233e04" providerId="LiveId" clId="{64F9CC5F-0641-4DC9-AF54-09936D76B832}" dt="2020-10-12T07:37:38.787" v="494" actId="2696"/>
        <pc:sldMkLst>
          <pc:docMk/>
          <pc:sldMk cId="325750551" sldId="265"/>
        </pc:sldMkLst>
      </pc:sldChg>
      <pc:sldChg chg="del">
        <pc:chgData name="Paul Bloemers" userId="fe3832ff3b233e04" providerId="LiveId" clId="{64F9CC5F-0641-4DC9-AF54-09936D76B832}" dt="2020-10-12T07:37:38.787" v="494" actId="2696"/>
        <pc:sldMkLst>
          <pc:docMk/>
          <pc:sldMk cId="2245497466" sldId="266"/>
        </pc:sldMkLst>
      </pc:sldChg>
      <pc:sldChg chg="del">
        <pc:chgData name="Paul Bloemers" userId="fe3832ff3b233e04" providerId="LiveId" clId="{64F9CC5F-0641-4DC9-AF54-09936D76B832}" dt="2020-10-12T07:37:38.787" v="494" actId="2696"/>
        <pc:sldMkLst>
          <pc:docMk/>
          <pc:sldMk cId="4161338462" sldId="267"/>
        </pc:sldMkLst>
      </pc:sldChg>
      <pc:sldChg chg="addSp delSp modSp mod addAnim delAnim modAnim">
        <pc:chgData name="Paul Bloemers" userId="fe3832ff3b233e04" providerId="LiveId" clId="{64F9CC5F-0641-4DC9-AF54-09936D76B832}" dt="2020-10-12T09:15:12.734" v="1054"/>
        <pc:sldMkLst>
          <pc:docMk/>
          <pc:sldMk cId="2281127339" sldId="269"/>
        </pc:sldMkLst>
        <pc:spChg chg="mod">
          <ac:chgData name="Paul Bloemers" userId="fe3832ff3b233e04" providerId="LiveId" clId="{64F9CC5F-0641-4DC9-AF54-09936D76B832}" dt="2020-10-12T08:00:56.593" v="975" actId="20577"/>
          <ac:spMkLst>
            <pc:docMk/>
            <pc:sldMk cId="2281127339" sldId="269"/>
            <ac:spMk id="4" creationId="{F9F6269F-E866-49AF-B02C-6F07CEA54375}"/>
          </ac:spMkLst>
        </pc:spChg>
        <pc:spChg chg="add mod">
          <ac:chgData name="Paul Bloemers" userId="fe3832ff3b233e04" providerId="LiveId" clId="{64F9CC5F-0641-4DC9-AF54-09936D76B832}" dt="2020-10-11T10:50:19.836" v="44" actId="1076"/>
          <ac:spMkLst>
            <pc:docMk/>
            <pc:sldMk cId="2281127339" sldId="269"/>
            <ac:spMk id="5" creationId="{27912A7A-8453-4DAE-9D53-08C2A664D493}"/>
          </ac:spMkLst>
        </pc:spChg>
        <pc:spChg chg="add mod">
          <ac:chgData name="Paul Bloemers" userId="fe3832ff3b233e04" providerId="LiveId" clId="{64F9CC5F-0641-4DC9-AF54-09936D76B832}" dt="2020-10-11T10:50:43.308" v="57" actId="1037"/>
          <ac:spMkLst>
            <pc:docMk/>
            <pc:sldMk cId="2281127339" sldId="269"/>
            <ac:spMk id="55" creationId="{17CC7F64-52CB-40A6-B9FA-CEB973EF1EB6}"/>
          </ac:spMkLst>
        </pc:spChg>
        <pc:spChg chg="add mod">
          <ac:chgData name="Paul Bloemers" userId="fe3832ff3b233e04" providerId="LiveId" clId="{64F9CC5F-0641-4DC9-AF54-09936D76B832}" dt="2020-10-11T10:49:36.695" v="6" actId="1076"/>
          <ac:spMkLst>
            <pc:docMk/>
            <pc:sldMk cId="2281127339" sldId="269"/>
            <ac:spMk id="56" creationId="{82F4B104-1F4C-4028-BF84-00C465246541}"/>
          </ac:spMkLst>
        </pc:spChg>
        <pc:spChg chg="add mod">
          <ac:chgData name="Paul Bloemers" userId="fe3832ff3b233e04" providerId="LiveId" clId="{64F9CC5F-0641-4DC9-AF54-09936D76B832}" dt="2020-10-11T10:50:43.308" v="57" actId="1037"/>
          <ac:spMkLst>
            <pc:docMk/>
            <pc:sldMk cId="2281127339" sldId="269"/>
            <ac:spMk id="57" creationId="{314DFB8A-05B9-4020-89C5-42D16D0D019C}"/>
          </ac:spMkLst>
        </pc:spChg>
        <pc:spChg chg="add mod">
          <ac:chgData name="Paul Bloemers" userId="fe3832ff3b233e04" providerId="LiveId" clId="{64F9CC5F-0641-4DC9-AF54-09936D76B832}" dt="2020-10-11T10:49:36.695" v="6" actId="1076"/>
          <ac:spMkLst>
            <pc:docMk/>
            <pc:sldMk cId="2281127339" sldId="269"/>
            <ac:spMk id="58" creationId="{10CAC57E-50EF-4658-A4D1-342F292F8F10}"/>
          </ac:spMkLst>
        </pc:spChg>
        <pc:spChg chg="add mod">
          <ac:chgData name="Paul Bloemers" userId="fe3832ff3b233e04" providerId="LiveId" clId="{64F9CC5F-0641-4DC9-AF54-09936D76B832}" dt="2020-10-11T10:49:36.695" v="6" actId="1076"/>
          <ac:spMkLst>
            <pc:docMk/>
            <pc:sldMk cId="2281127339" sldId="269"/>
            <ac:spMk id="59" creationId="{0C8D2C30-1A23-47F6-8CF5-B35239D5EFC5}"/>
          </ac:spMkLst>
        </pc:spChg>
        <pc:spChg chg="add mod">
          <ac:chgData name="Paul Bloemers" userId="fe3832ff3b233e04" providerId="LiveId" clId="{64F9CC5F-0641-4DC9-AF54-09936D76B832}" dt="2020-10-11T10:49:36.695" v="6" actId="1076"/>
          <ac:spMkLst>
            <pc:docMk/>
            <pc:sldMk cId="2281127339" sldId="269"/>
            <ac:spMk id="60" creationId="{6371F0B3-07A0-49FF-B45E-20E9BFE98468}"/>
          </ac:spMkLst>
        </pc:spChg>
        <pc:spChg chg="add mod">
          <ac:chgData name="Paul Bloemers" userId="fe3832ff3b233e04" providerId="LiveId" clId="{64F9CC5F-0641-4DC9-AF54-09936D76B832}" dt="2020-10-11T10:49:36.695" v="6" actId="1076"/>
          <ac:spMkLst>
            <pc:docMk/>
            <pc:sldMk cId="2281127339" sldId="269"/>
            <ac:spMk id="61" creationId="{CDBC8B54-ABCF-48A8-9FAF-1EBC0FE6870B}"/>
          </ac:spMkLst>
        </pc:spChg>
        <pc:spChg chg="add mod">
          <ac:chgData name="Paul Bloemers" userId="fe3832ff3b233e04" providerId="LiveId" clId="{64F9CC5F-0641-4DC9-AF54-09936D76B832}" dt="2020-10-11T10:49:36.695" v="6" actId="1076"/>
          <ac:spMkLst>
            <pc:docMk/>
            <pc:sldMk cId="2281127339" sldId="269"/>
            <ac:spMk id="62" creationId="{8436BACB-0887-4ECA-975E-F3C87A4B11CA}"/>
          </ac:spMkLst>
        </pc:spChg>
        <pc:spChg chg="add mod">
          <ac:chgData name="Paul Bloemers" userId="fe3832ff3b233e04" providerId="LiveId" clId="{64F9CC5F-0641-4DC9-AF54-09936D76B832}" dt="2020-10-11T10:49:36.695" v="6" actId="1076"/>
          <ac:spMkLst>
            <pc:docMk/>
            <pc:sldMk cId="2281127339" sldId="269"/>
            <ac:spMk id="63" creationId="{75177254-1842-4D8A-8C96-A7BBD5C25CC6}"/>
          </ac:spMkLst>
        </pc:spChg>
        <pc:spChg chg="add mod">
          <ac:chgData name="Paul Bloemers" userId="fe3832ff3b233e04" providerId="LiveId" clId="{64F9CC5F-0641-4DC9-AF54-09936D76B832}" dt="2020-10-11T10:49:36.695" v="6" actId="1076"/>
          <ac:spMkLst>
            <pc:docMk/>
            <pc:sldMk cId="2281127339" sldId="269"/>
            <ac:spMk id="64" creationId="{FDD92B48-F939-4A80-A220-47701DFDA38A}"/>
          </ac:spMkLst>
        </pc:spChg>
        <pc:spChg chg="add mod">
          <ac:chgData name="Paul Bloemers" userId="fe3832ff3b233e04" providerId="LiveId" clId="{64F9CC5F-0641-4DC9-AF54-09936D76B832}" dt="2020-10-11T10:49:36.695" v="6" actId="1076"/>
          <ac:spMkLst>
            <pc:docMk/>
            <pc:sldMk cId="2281127339" sldId="269"/>
            <ac:spMk id="65" creationId="{F2E4E81E-DC3F-4660-BA4C-4BD3196EB853}"/>
          </ac:spMkLst>
        </pc:spChg>
        <pc:spChg chg="add mod">
          <ac:chgData name="Paul Bloemers" userId="fe3832ff3b233e04" providerId="LiveId" clId="{64F9CC5F-0641-4DC9-AF54-09936D76B832}" dt="2020-10-11T10:49:36.695" v="6" actId="1076"/>
          <ac:spMkLst>
            <pc:docMk/>
            <pc:sldMk cId="2281127339" sldId="269"/>
            <ac:spMk id="66" creationId="{6A4637A9-16BA-494A-B91A-2169DF0E88D2}"/>
          </ac:spMkLst>
        </pc:spChg>
        <pc:spChg chg="add mod">
          <ac:chgData name="Paul Bloemers" userId="fe3832ff3b233e04" providerId="LiveId" clId="{64F9CC5F-0641-4DC9-AF54-09936D76B832}" dt="2020-10-11T10:49:36.695" v="6" actId="1076"/>
          <ac:spMkLst>
            <pc:docMk/>
            <pc:sldMk cId="2281127339" sldId="269"/>
            <ac:spMk id="67" creationId="{7571283C-E3A5-471A-8051-1C427BA5895E}"/>
          </ac:spMkLst>
        </pc:spChg>
        <pc:spChg chg="add mod">
          <ac:chgData name="Paul Bloemers" userId="fe3832ff3b233e04" providerId="LiveId" clId="{64F9CC5F-0641-4DC9-AF54-09936D76B832}" dt="2020-10-11T10:49:36.695" v="6" actId="1076"/>
          <ac:spMkLst>
            <pc:docMk/>
            <pc:sldMk cId="2281127339" sldId="269"/>
            <ac:spMk id="69" creationId="{83128690-BF53-4DAC-BFD6-6887BF1C1E9B}"/>
          </ac:spMkLst>
        </pc:spChg>
        <pc:spChg chg="add del mod">
          <ac:chgData name="Paul Bloemers" userId="fe3832ff3b233e04" providerId="LiveId" clId="{64F9CC5F-0641-4DC9-AF54-09936D76B832}" dt="2020-10-12T07:38:43.935" v="499" actId="478"/>
          <ac:spMkLst>
            <pc:docMk/>
            <pc:sldMk cId="2281127339" sldId="269"/>
            <ac:spMk id="70" creationId="{6C321F46-AFB7-416A-B0B1-60110998D337}"/>
          </ac:spMkLst>
        </pc:spChg>
        <pc:spChg chg="add del mod">
          <ac:chgData name="Paul Bloemers" userId="fe3832ff3b233e04" providerId="LiveId" clId="{64F9CC5F-0641-4DC9-AF54-09936D76B832}" dt="2020-10-12T07:38:41.935" v="498" actId="478"/>
          <ac:spMkLst>
            <pc:docMk/>
            <pc:sldMk cId="2281127339" sldId="269"/>
            <ac:spMk id="71" creationId="{EA61E7CB-F99A-4BDB-8F4A-ACA548B0B7F4}"/>
          </ac:spMkLst>
        </pc:spChg>
        <pc:spChg chg="add del mod">
          <ac:chgData name="Paul Bloemers" userId="fe3832ff3b233e04" providerId="LiveId" clId="{64F9CC5F-0641-4DC9-AF54-09936D76B832}" dt="2020-10-11T10:49:54.110" v="11" actId="478"/>
          <ac:spMkLst>
            <pc:docMk/>
            <pc:sldMk cId="2281127339" sldId="269"/>
            <ac:spMk id="73" creationId="{324A46AD-AC28-4110-873A-9B39DAFDCA7F}"/>
          </ac:spMkLst>
        </pc:spChg>
        <pc:spChg chg="add del mod">
          <ac:chgData name="Paul Bloemers" userId="fe3832ff3b233e04" providerId="LiveId" clId="{64F9CC5F-0641-4DC9-AF54-09936D76B832}" dt="2020-10-11T10:49:50.215" v="9" actId="478"/>
          <ac:spMkLst>
            <pc:docMk/>
            <pc:sldMk cId="2281127339" sldId="269"/>
            <ac:spMk id="74" creationId="{1C73DDB7-E8D6-4C99-8AD9-024F69364DF5}"/>
          </ac:spMkLst>
        </pc:spChg>
        <pc:spChg chg="add del mod">
          <ac:chgData name="Paul Bloemers" userId="fe3832ff3b233e04" providerId="LiveId" clId="{64F9CC5F-0641-4DC9-AF54-09936D76B832}" dt="2020-10-12T07:42:35.167" v="530" actId="478"/>
          <ac:spMkLst>
            <pc:docMk/>
            <pc:sldMk cId="2281127339" sldId="269"/>
            <ac:spMk id="75" creationId="{B46B69D4-0375-448D-9D5E-7699157189BA}"/>
          </ac:spMkLst>
        </pc:spChg>
        <pc:spChg chg="add del mod">
          <ac:chgData name="Paul Bloemers" userId="fe3832ff3b233e04" providerId="LiveId" clId="{64F9CC5F-0641-4DC9-AF54-09936D76B832}" dt="2020-10-11T10:49:51.438" v="10" actId="478"/>
          <ac:spMkLst>
            <pc:docMk/>
            <pc:sldMk cId="2281127339" sldId="269"/>
            <ac:spMk id="76" creationId="{C406D748-05E0-41DC-BD56-19CB53013AC6}"/>
          </ac:spMkLst>
        </pc:spChg>
        <pc:spChg chg="add del mod">
          <ac:chgData name="Paul Bloemers" userId="fe3832ff3b233e04" providerId="LiveId" clId="{64F9CC5F-0641-4DC9-AF54-09936D76B832}" dt="2020-10-12T07:42:39.746" v="532" actId="478"/>
          <ac:spMkLst>
            <pc:docMk/>
            <pc:sldMk cId="2281127339" sldId="269"/>
            <ac:spMk id="78" creationId="{DE591B22-9BCF-46B2-ABB8-4832CB60C8D4}"/>
          </ac:spMkLst>
        </pc:spChg>
        <pc:spChg chg="add mod">
          <ac:chgData name="Paul Bloemers" userId="fe3832ff3b233e04" providerId="LiveId" clId="{64F9CC5F-0641-4DC9-AF54-09936D76B832}" dt="2020-10-12T07:40:57.634" v="519" actId="1076"/>
          <ac:spMkLst>
            <pc:docMk/>
            <pc:sldMk cId="2281127339" sldId="269"/>
            <ac:spMk id="91" creationId="{513B2992-C7E0-4DAD-B8AF-9C36EE6B5A5C}"/>
          </ac:spMkLst>
        </pc:sp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6" creationId="{0F6EAD80-F001-404B-B7F9-48A16EFE0075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7" creationId="{00B10D23-69B2-4616-858B-3645EF42D7D8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8" creationId="{F5A6804D-B2E8-433F-878C-D9B6CBA405A5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9" creationId="{E3A3C3B7-8FFF-440E-A2D5-DBFE244701E9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10" creationId="{520A05FB-7291-489E-8FE2-C5DE7F946946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11" creationId="{A5886FF4-BC62-4600-8B2F-7B1ED56EFDEA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12" creationId="{6A2BCBD1-8F20-40C2-AD42-BAD93EAC5E7A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13" creationId="{63E0C1C3-55EF-416A-AC0C-953836DB41A3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14" creationId="{D2850AE0-BE1A-4567-8F80-9FC3AAA6AC46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15" creationId="{51071CDC-66DB-4FD4-84F7-CBD4133353CB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16" creationId="{A6926C46-E738-49D8-A14A-EBFE3DAA5421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17" creationId="{FA31243C-4940-4900-9750-1494C44184D1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18" creationId="{C82C29CC-5D26-42DF-B75A-DEF7E75E39F3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19" creationId="{01300897-D3C6-48DF-8CD2-E5ED77C518AF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20" creationId="{C02356ED-AD90-4FE0-9697-9483E1412A16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21" creationId="{B12D40E3-8E33-4C3A-B990-76E6A56B452A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22" creationId="{057AAE99-300D-4B2E-A4AC-E535AB423C74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23" creationId="{30ED3C45-EE14-4B68-8DF8-AF843D6937C2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24" creationId="{9F5ABE45-AF35-4791-AACC-782484DB3CE5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25" creationId="{63132F7D-78C9-496D-8E90-E9DC2422B623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26" creationId="{4E4D573A-EF59-4218-A086-C524B135F205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27" creationId="{84BDF7C2-3E2A-4C8C-B706-FECDC617C860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28" creationId="{DC96ABF8-5543-4669-A000-FA3F1F7C6AAC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29" creationId="{53CD427F-41F6-4C8E-92A4-4D519160E977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30" creationId="{27323BC0-9892-4E1B-B55D-F70E6475B078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31" creationId="{377D00C8-0956-4B1B-B825-2E1B171DD9BE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32" creationId="{9AAABAE8-29FA-4047-9426-E709C28691A4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33" creationId="{78B74D18-E51D-44FA-8D59-38F28904FB9E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34" creationId="{454EA777-9458-42D4-8189-B46F1D158561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35" creationId="{7F512938-5AC4-4C8E-BBB6-E9256E9BAC6B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36" creationId="{8FBC1D15-2382-4D22-94D9-EB7B0D60EAAB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37" creationId="{6DB5AABE-1196-4400-9B19-5165DCF14019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38" creationId="{58FC05D1-0A31-4B2D-9CD6-27771EE85C93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39" creationId="{9B625D8B-E7CC-416B-B447-5A78BD386074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40" creationId="{40FE669B-28C2-4C52-AFAD-8381D08E4A95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41" creationId="{8CDB57DC-6E81-41F0-B097-9024598B56D6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42" creationId="{8135D5CC-1681-470E-A2B9-FE7EEF2B07FE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43" creationId="{7E0E29B5-6470-4113-983B-FA17DDB35038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44" creationId="{A4FE6D2A-42FE-4EA6-B6F9-7DC7A741F808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45" creationId="{4B9FCB67-B341-4E2E-B21F-851729DD61A3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46" creationId="{9E3A669E-8E85-4B29-9F1D-97AB35B94E6B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47" creationId="{9E132B9A-C678-49DA-9839-4900202908DD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48" creationId="{87A9DFED-20E9-429D-8AA5-3A37F0D60658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49" creationId="{0D843612-2A1D-40E6-BF80-AD80D21819AF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50" creationId="{58636FB1-EF08-45F5-A5CD-4C2331D27406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51" creationId="{7EB440BF-FD85-417E-B22D-5B51F3BCBAE5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52" creationId="{3325C415-7875-4B6E-863F-3CFDA339B34A}"/>
          </ac:cxnSpMkLst>
        </pc:cxnChg>
        <pc:cxnChg chg="add mod">
          <ac:chgData name="Paul Bloemers" userId="fe3832ff3b233e04" providerId="LiveId" clId="{64F9CC5F-0641-4DC9-AF54-09936D76B832}" dt="2020-10-11T10:50:43.308" v="57" actId="1037"/>
          <ac:cxnSpMkLst>
            <pc:docMk/>
            <pc:sldMk cId="2281127339" sldId="269"/>
            <ac:cxnSpMk id="53" creationId="{7CFC60D1-F1DC-489E-A31C-97C31CF3F862}"/>
          </ac:cxnSpMkLst>
        </pc:cxnChg>
        <pc:cxnChg chg="add mod">
          <ac:chgData name="Paul Bloemers" userId="fe3832ff3b233e04" providerId="LiveId" clId="{64F9CC5F-0641-4DC9-AF54-09936D76B832}" dt="2020-10-11T10:49:36.695" v="6" actId="1076"/>
          <ac:cxnSpMkLst>
            <pc:docMk/>
            <pc:sldMk cId="2281127339" sldId="269"/>
            <ac:cxnSpMk id="54" creationId="{6DC17DAE-B58A-45B9-8D80-A32861361514}"/>
          </ac:cxnSpMkLst>
        </pc:cxnChg>
        <pc:cxnChg chg="add del mod">
          <ac:chgData name="Paul Bloemers" userId="fe3832ff3b233e04" providerId="LiveId" clId="{64F9CC5F-0641-4DC9-AF54-09936D76B832}" dt="2020-10-12T07:42:33.544" v="529" actId="478"/>
          <ac:cxnSpMkLst>
            <pc:docMk/>
            <pc:sldMk cId="2281127339" sldId="269"/>
            <ac:cxnSpMk id="68" creationId="{10FF4049-4909-4769-B4CC-4A736AD05C44}"/>
          </ac:cxnSpMkLst>
        </pc:cxnChg>
        <pc:cxnChg chg="add del mod">
          <ac:chgData name="Paul Bloemers" userId="fe3832ff3b233e04" providerId="LiveId" clId="{64F9CC5F-0641-4DC9-AF54-09936D76B832}" dt="2020-10-11T10:49:48.902" v="8" actId="478"/>
          <ac:cxnSpMkLst>
            <pc:docMk/>
            <pc:sldMk cId="2281127339" sldId="269"/>
            <ac:cxnSpMk id="72" creationId="{38FB05FD-E3B4-4944-B314-151D486EF294}"/>
          </ac:cxnSpMkLst>
        </pc:cxnChg>
        <pc:cxnChg chg="add del mod">
          <ac:chgData name="Paul Bloemers" userId="fe3832ff3b233e04" providerId="LiveId" clId="{64F9CC5F-0641-4DC9-AF54-09936D76B832}" dt="2020-10-12T07:42:29.635" v="527" actId="478"/>
          <ac:cxnSpMkLst>
            <pc:docMk/>
            <pc:sldMk cId="2281127339" sldId="269"/>
            <ac:cxnSpMk id="77" creationId="{3A77EF0E-AFA0-4D13-A3CF-2A8FFB250C21}"/>
          </ac:cxnSpMkLst>
        </pc:cxnChg>
        <pc:cxnChg chg="add del mod">
          <ac:chgData name="Paul Bloemers" userId="fe3832ff3b233e04" providerId="LiveId" clId="{64F9CC5F-0641-4DC9-AF54-09936D76B832}" dt="2020-10-12T07:42:32.255" v="528" actId="478"/>
          <ac:cxnSpMkLst>
            <pc:docMk/>
            <pc:sldMk cId="2281127339" sldId="269"/>
            <ac:cxnSpMk id="79" creationId="{6D4A7602-2764-4870-93AE-43B22C426357}"/>
          </ac:cxnSpMkLst>
        </pc:cxnChg>
        <pc:cxnChg chg="add del mod">
          <ac:chgData name="Paul Bloemers" userId="fe3832ff3b233e04" providerId="LiveId" clId="{64F9CC5F-0641-4DC9-AF54-09936D76B832}" dt="2020-10-12T07:42:36.355" v="531" actId="478"/>
          <ac:cxnSpMkLst>
            <pc:docMk/>
            <pc:sldMk cId="2281127339" sldId="269"/>
            <ac:cxnSpMk id="83" creationId="{E56ABE84-4D3B-4355-83D7-15739C59099F}"/>
          </ac:cxnSpMkLst>
        </pc:cxnChg>
        <pc:cxnChg chg="add mod">
          <ac:chgData name="Paul Bloemers" userId="fe3832ff3b233e04" providerId="LiveId" clId="{64F9CC5F-0641-4DC9-AF54-09936D76B832}" dt="2020-10-12T07:40:35.906" v="516" actId="14100"/>
          <ac:cxnSpMkLst>
            <pc:docMk/>
            <pc:sldMk cId="2281127339" sldId="269"/>
            <ac:cxnSpMk id="87" creationId="{4BDDC220-BA08-429E-86B8-E4DDC8796363}"/>
          </ac:cxnSpMkLst>
        </pc:cxnChg>
      </pc:sldChg>
      <pc:sldChg chg="addSp delSp modSp add mod modAnim">
        <pc:chgData name="Paul Bloemers" userId="fe3832ff3b233e04" providerId="LiveId" clId="{64F9CC5F-0641-4DC9-AF54-09936D76B832}" dt="2020-10-12T09:42:44.532" v="1293" actId="20577"/>
        <pc:sldMkLst>
          <pc:docMk/>
          <pc:sldMk cId="96285753" sldId="270"/>
        </pc:sldMkLst>
        <pc:spChg chg="add mod">
          <ac:chgData name="Paul Bloemers" userId="fe3832ff3b233e04" providerId="LiveId" clId="{64F9CC5F-0641-4DC9-AF54-09936D76B832}" dt="2020-10-12T09:42:43.522" v="1292" actId="20577"/>
          <ac:spMkLst>
            <pc:docMk/>
            <pc:sldMk cId="96285753" sldId="270"/>
            <ac:spMk id="2" creationId="{1473CE92-8063-4F0C-9C29-CBCB9F235B2A}"/>
          </ac:spMkLst>
        </pc:spChg>
        <pc:spChg chg="add mod">
          <ac:chgData name="Paul Bloemers" userId="fe3832ff3b233e04" providerId="LiveId" clId="{64F9CC5F-0641-4DC9-AF54-09936D76B832}" dt="2020-10-12T07:48:31.380" v="662" actId="13822"/>
          <ac:spMkLst>
            <pc:docMk/>
            <pc:sldMk cId="96285753" sldId="270"/>
            <ac:spMk id="3" creationId="{3E71AFCC-0B27-459F-A6DF-B5F8C19BE444}"/>
          </ac:spMkLst>
        </pc:spChg>
        <pc:spChg chg="mod">
          <ac:chgData name="Paul Bloemers" userId="fe3832ff3b233e04" providerId="LiveId" clId="{64F9CC5F-0641-4DC9-AF54-09936D76B832}" dt="2020-10-12T07:45:45.968" v="541" actId="14100"/>
          <ac:spMkLst>
            <pc:docMk/>
            <pc:sldMk cId="96285753" sldId="270"/>
            <ac:spMk id="4" creationId="{F9F6269F-E866-49AF-B02C-6F07CEA54375}"/>
          </ac:spMkLst>
        </pc:spChg>
        <pc:spChg chg="add mod">
          <ac:chgData name="Paul Bloemers" userId="fe3832ff3b233e04" providerId="LiveId" clId="{64F9CC5F-0641-4DC9-AF54-09936D76B832}" dt="2020-10-12T07:41:06.147" v="520"/>
          <ac:spMkLst>
            <pc:docMk/>
            <pc:sldMk cId="96285753" sldId="270"/>
            <ac:spMk id="74" creationId="{CC588D48-4E71-4FA4-BE9D-A6E699DEB594}"/>
          </ac:spMkLst>
        </pc:spChg>
        <pc:spChg chg="ord">
          <ac:chgData name="Paul Bloemers" userId="fe3832ff3b233e04" providerId="LiveId" clId="{64F9CC5F-0641-4DC9-AF54-09936D76B832}" dt="2020-10-12T07:42:14.714" v="526" actId="166"/>
          <ac:spMkLst>
            <pc:docMk/>
            <pc:sldMk cId="96285753" sldId="270"/>
            <ac:spMk id="78" creationId="{DE591B22-9BCF-46B2-ABB8-4832CB60C8D4}"/>
          </ac:spMkLst>
        </pc:spChg>
        <pc:spChg chg="add mod">
          <ac:chgData name="Paul Bloemers" userId="fe3832ff3b233e04" providerId="LiveId" clId="{64F9CC5F-0641-4DC9-AF54-09936D76B832}" dt="2020-10-12T07:48:58.043" v="669" actId="14100"/>
          <ac:spMkLst>
            <pc:docMk/>
            <pc:sldMk cId="96285753" sldId="270"/>
            <ac:spMk id="80" creationId="{9531FBD4-535B-4ED5-B4B5-541236A8405B}"/>
          </ac:spMkLst>
        </pc:spChg>
        <pc:spChg chg="add mod">
          <ac:chgData name="Paul Bloemers" userId="fe3832ff3b233e04" providerId="LiveId" clId="{64F9CC5F-0641-4DC9-AF54-09936D76B832}" dt="2020-10-12T07:51:08.946" v="791" actId="1036"/>
          <ac:spMkLst>
            <pc:docMk/>
            <pc:sldMk cId="96285753" sldId="270"/>
            <ac:spMk id="84" creationId="{4021F6AF-6378-41B4-AAC7-7BF3B13232C0}"/>
          </ac:spMkLst>
        </pc:spChg>
        <pc:spChg chg="add mod">
          <ac:chgData name="Paul Bloemers" userId="fe3832ff3b233e04" providerId="LiveId" clId="{64F9CC5F-0641-4DC9-AF54-09936D76B832}" dt="2020-10-12T07:51:08.946" v="791" actId="1036"/>
          <ac:spMkLst>
            <pc:docMk/>
            <pc:sldMk cId="96285753" sldId="270"/>
            <ac:spMk id="85" creationId="{48BBE1B8-77EC-4D89-A8DE-4BB86D58C789}"/>
          </ac:spMkLst>
        </pc:spChg>
        <pc:spChg chg="add mod">
          <ac:chgData name="Paul Bloemers" userId="fe3832ff3b233e04" providerId="LiveId" clId="{64F9CC5F-0641-4DC9-AF54-09936D76B832}" dt="2020-10-12T07:51:08.946" v="791" actId="1036"/>
          <ac:spMkLst>
            <pc:docMk/>
            <pc:sldMk cId="96285753" sldId="270"/>
            <ac:spMk id="87" creationId="{D8285A71-01EA-47AD-AF15-44CB82C22DAE}"/>
          </ac:spMkLst>
        </pc:spChg>
        <pc:spChg chg="add mod">
          <ac:chgData name="Paul Bloemers" userId="fe3832ff3b233e04" providerId="LiveId" clId="{64F9CC5F-0641-4DC9-AF54-09936D76B832}" dt="2020-10-12T09:42:44.532" v="1293" actId="20577"/>
          <ac:spMkLst>
            <pc:docMk/>
            <pc:sldMk cId="96285753" sldId="270"/>
            <ac:spMk id="88" creationId="{2B42FD48-82D4-4278-80F8-2F603CBB6FCE}"/>
          </ac:spMkLst>
        </pc:spChg>
        <pc:cxnChg chg="ord">
          <ac:chgData name="Paul Bloemers" userId="fe3832ff3b233e04" providerId="LiveId" clId="{64F9CC5F-0641-4DC9-AF54-09936D76B832}" dt="2020-10-12T07:42:14.714" v="526" actId="166"/>
          <ac:cxnSpMkLst>
            <pc:docMk/>
            <pc:sldMk cId="96285753" sldId="270"/>
            <ac:cxnSpMk id="68" creationId="{10FF4049-4909-4769-B4CC-4A736AD05C44}"/>
          </ac:cxnSpMkLst>
        </pc:cxnChg>
        <pc:cxnChg chg="add mod ord">
          <ac:chgData name="Paul Bloemers" userId="fe3832ff3b233e04" providerId="LiveId" clId="{64F9CC5F-0641-4DC9-AF54-09936D76B832}" dt="2020-10-12T07:41:47.857" v="525" actId="171"/>
          <ac:cxnSpMkLst>
            <pc:docMk/>
            <pc:sldMk cId="96285753" sldId="270"/>
            <ac:cxnSpMk id="73" creationId="{84E4B751-6D41-47FB-8675-15FEBD69A3D4}"/>
          </ac:cxnSpMkLst>
        </pc:cxnChg>
        <pc:cxnChg chg="ord">
          <ac:chgData name="Paul Bloemers" userId="fe3832ff3b233e04" providerId="LiveId" clId="{64F9CC5F-0641-4DC9-AF54-09936D76B832}" dt="2020-10-12T07:42:14.714" v="526" actId="166"/>
          <ac:cxnSpMkLst>
            <pc:docMk/>
            <pc:sldMk cId="96285753" sldId="270"/>
            <ac:cxnSpMk id="77" creationId="{3A77EF0E-AFA0-4D13-A3CF-2A8FFB250C21}"/>
          </ac:cxnSpMkLst>
        </pc:cxnChg>
        <pc:cxnChg chg="ord">
          <ac:chgData name="Paul Bloemers" userId="fe3832ff3b233e04" providerId="LiveId" clId="{64F9CC5F-0641-4DC9-AF54-09936D76B832}" dt="2020-10-12T07:42:14.714" v="526" actId="166"/>
          <ac:cxnSpMkLst>
            <pc:docMk/>
            <pc:sldMk cId="96285753" sldId="270"/>
            <ac:cxnSpMk id="79" creationId="{6D4A7602-2764-4870-93AE-43B22C426357}"/>
          </ac:cxnSpMkLst>
        </pc:cxnChg>
        <pc:cxnChg chg="add mod">
          <ac:chgData name="Paul Bloemers" userId="fe3832ff3b233e04" providerId="LiveId" clId="{64F9CC5F-0641-4DC9-AF54-09936D76B832}" dt="2020-10-12T07:49:39.483" v="700" actId="1036"/>
          <ac:cxnSpMkLst>
            <pc:docMk/>
            <pc:sldMk cId="96285753" sldId="270"/>
            <ac:cxnSpMk id="81" creationId="{211E46C5-62F4-468C-B182-FF0746EA2C1F}"/>
          </ac:cxnSpMkLst>
        </pc:cxnChg>
        <pc:cxnChg chg="add mod">
          <ac:chgData name="Paul Bloemers" userId="fe3832ff3b233e04" providerId="LiveId" clId="{64F9CC5F-0641-4DC9-AF54-09936D76B832}" dt="2020-10-12T07:49:55.534" v="716" actId="1035"/>
          <ac:cxnSpMkLst>
            <pc:docMk/>
            <pc:sldMk cId="96285753" sldId="270"/>
            <ac:cxnSpMk id="82" creationId="{18F2CEB5-AEC4-42A1-8EBD-00357BC66056}"/>
          </ac:cxnSpMkLst>
        </pc:cxnChg>
        <pc:cxnChg chg="del">
          <ac:chgData name="Paul Bloemers" userId="fe3832ff3b233e04" providerId="LiveId" clId="{64F9CC5F-0641-4DC9-AF54-09936D76B832}" dt="2020-10-12T09:35:45.822" v="1124" actId="478"/>
          <ac:cxnSpMkLst>
            <pc:docMk/>
            <pc:sldMk cId="96285753" sldId="270"/>
            <ac:cxnSpMk id="83" creationId="{E56ABE84-4D3B-4355-83D7-15739C59099F}"/>
          </ac:cxnSpMkLst>
        </pc:cxnChg>
        <pc:cxnChg chg="add mod">
          <ac:chgData name="Paul Bloemers" userId="fe3832ff3b233e04" providerId="LiveId" clId="{64F9CC5F-0641-4DC9-AF54-09936D76B832}" dt="2020-10-12T07:51:08.946" v="791" actId="1036"/>
          <ac:cxnSpMkLst>
            <pc:docMk/>
            <pc:sldMk cId="96285753" sldId="270"/>
            <ac:cxnSpMk id="86" creationId="{C0900EA2-F7AC-4D95-92BB-4D9253667E90}"/>
          </ac:cxnSpMkLst>
        </pc:cxnChg>
      </pc:sldChg>
      <pc:sldChg chg="addSp modSp add mod modAnim">
        <pc:chgData name="Paul Bloemers" userId="fe3832ff3b233e04" providerId="LiveId" clId="{64F9CC5F-0641-4DC9-AF54-09936D76B832}" dt="2020-10-12T09:42:38.757" v="1291" actId="20577"/>
        <pc:sldMkLst>
          <pc:docMk/>
          <pc:sldMk cId="4172561268" sldId="271"/>
        </pc:sldMkLst>
        <pc:spChg chg="add mod">
          <ac:chgData name="Paul Bloemers" userId="fe3832ff3b233e04" providerId="LiveId" clId="{64F9CC5F-0641-4DC9-AF54-09936D76B832}" dt="2020-10-12T07:55:26.177" v="881" actId="313"/>
          <ac:spMkLst>
            <pc:docMk/>
            <pc:sldMk cId="4172561268" sldId="271"/>
            <ac:spMk id="2" creationId="{B0892A31-F921-4439-93C3-3B6FB9AD51AA}"/>
          </ac:spMkLst>
        </pc:spChg>
        <pc:spChg chg="add mod">
          <ac:chgData name="Paul Bloemers" userId="fe3832ff3b233e04" providerId="LiveId" clId="{64F9CC5F-0641-4DC9-AF54-09936D76B832}" dt="2020-10-12T07:56:44.235" v="912" actId="1076"/>
          <ac:spMkLst>
            <pc:docMk/>
            <pc:sldMk cId="4172561268" sldId="271"/>
            <ac:spMk id="3" creationId="{5600DBA9-DDB6-4D03-8AC5-49679C692B04}"/>
          </ac:spMkLst>
        </pc:spChg>
        <pc:spChg chg="mod">
          <ac:chgData name="Paul Bloemers" userId="fe3832ff3b233e04" providerId="LiveId" clId="{64F9CC5F-0641-4DC9-AF54-09936D76B832}" dt="2020-10-12T08:01:23.653" v="1010" actId="27636"/>
          <ac:spMkLst>
            <pc:docMk/>
            <pc:sldMk cId="4172561268" sldId="271"/>
            <ac:spMk id="4" creationId="{F9F6269F-E866-49AF-B02C-6F07CEA54375}"/>
          </ac:spMkLst>
        </pc:spChg>
        <pc:spChg chg="add mod">
          <ac:chgData name="Paul Bloemers" userId="fe3832ff3b233e04" providerId="LiveId" clId="{64F9CC5F-0641-4DC9-AF54-09936D76B832}" dt="2020-10-12T07:56:58.077" v="915" actId="13822"/>
          <ac:spMkLst>
            <pc:docMk/>
            <pc:sldMk cId="4172561268" sldId="271"/>
            <ac:spMk id="70" creationId="{BB065430-749E-48E1-9FC1-5DA7927979BE}"/>
          </ac:spMkLst>
        </pc:spChg>
        <pc:spChg chg="add mod">
          <ac:chgData name="Paul Bloemers" userId="fe3832ff3b233e04" providerId="LiveId" clId="{64F9CC5F-0641-4DC9-AF54-09936D76B832}" dt="2020-10-12T09:42:36.989" v="1290" actId="20577"/>
          <ac:spMkLst>
            <pc:docMk/>
            <pc:sldMk cId="4172561268" sldId="271"/>
            <ac:spMk id="76" creationId="{ACF82EEE-4B75-4A8E-9B4F-B6211B6B70AA}"/>
          </ac:spMkLst>
        </pc:spChg>
        <pc:spChg chg="add mod">
          <ac:chgData name="Paul Bloemers" userId="fe3832ff3b233e04" providerId="LiveId" clId="{64F9CC5F-0641-4DC9-AF54-09936D76B832}" dt="2020-10-12T07:55:49.042" v="889" actId="20577"/>
          <ac:spMkLst>
            <pc:docMk/>
            <pc:sldMk cId="4172561268" sldId="271"/>
            <ac:spMk id="80" creationId="{63D8772A-006B-4C3E-AE35-C36BE3E94036}"/>
          </ac:spMkLst>
        </pc:spChg>
        <pc:spChg chg="add mod">
          <ac:chgData name="Paul Bloemers" userId="fe3832ff3b233e04" providerId="LiveId" clId="{64F9CC5F-0641-4DC9-AF54-09936D76B832}" dt="2020-10-12T07:55:00.106" v="872"/>
          <ac:spMkLst>
            <pc:docMk/>
            <pc:sldMk cId="4172561268" sldId="271"/>
            <ac:spMk id="81" creationId="{3FB70116-0A83-4D94-9E46-6BDC94D758DF}"/>
          </ac:spMkLst>
        </pc:spChg>
        <pc:spChg chg="add mod">
          <ac:chgData name="Paul Bloemers" userId="fe3832ff3b233e04" providerId="LiveId" clId="{64F9CC5F-0641-4DC9-AF54-09936D76B832}" dt="2020-10-12T07:55:59.777" v="905" actId="1038"/>
          <ac:spMkLst>
            <pc:docMk/>
            <pc:sldMk cId="4172561268" sldId="271"/>
            <ac:spMk id="84" creationId="{AF9FE153-D238-4423-8131-68512BF8BC64}"/>
          </ac:spMkLst>
        </pc:spChg>
        <pc:spChg chg="add mod">
          <ac:chgData name="Paul Bloemers" userId="fe3832ff3b233e04" providerId="LiveId" clId="{64F9CC5F-0641-4DC9-AF54-09936D76B832}" dt="2020-10-12T09:42:38.757" v="1291" actId="20577"/>
          <ac:spMkLst>
            <pc:docMk/>
            <pc:sldMk cId="4172561268" sldId="271"/>
            <ac:spMk id="85" creationId="{5548BACA-72B8-45F4-A82E-61AF00B012A8}"/>
          </ac:spMkLst>
        </pc:spChg>
        <pc:picChg chg="add mod">
          <ac:chgData name="Paul Bloemers" userId="fe3832ff3b233e04" providerId="LiveId" clId="{64F9CC5F-0641-4DC9-AF54-09936D76B832}" dt="2020-10-12T07:59:41.409" v="941" actId="1076"/>
          <ac:picMkLst>
            <pc:docMk/>
            <pc:sldMk cId="4172561268" sldId="271"/>
            <ac:picMk id="72" creationId="{6C412389-DF32-41A5-B5CC-DC2551A876FE}"/>
          </ac:picMkLst>
        </pc:picChg>
        <pc:cxnChg chg="add mod">
          <ac:chgData name="Paul Bloemers" userId="fe3832ff3b233e04" providerId="LiveId" clId="{64F9CC5F-0641-4DC9-AF54-09936D76B832}" dt="2020-10-12T07:55:49.042" v="889" actId="20577"/>
          <ac:cxnSpMkLst>
            <pc:docMk/>
            <pc:sldMk cId="4172561268" sldId="271"/>
            <ac:cxnSpMk id="82" creationId="{032FACCA-8358-45EF-9F61-9215B39546E6}"/>
          </ac:cxnSpMkLst>
        </pc:cxnChg>
      </pc:sldChg>
      <pc:sldChg chg="addSp delSp modSp new mod modClrScheme modAnim chgLayout">
        <pc:chgData name="Paul Bloemers" userId="fe3832ff3b233e04" providerId="LiveId" clId="{64F9CC5F-0641-4DC9-AF54-09936D76B832}" dt="2020-10-21T08:56:02.263" v="2763" actId="179"/>
        <pc:sldMkLst>
          <pc:docMk/>
          <pc:sldMk cId="372745110" sldId="272"/>
        </pc:sldMkLst>
        <pc:spChg chg="del">
          <ac:chgData name="Paul Bloemers" userId="fe3832ff3b233e04" providerId="LiveId" clId="{64F9CC5F-0641-4DC9-AF54-09936D76B832}" dt="2020-10-13T07:58:20.150" v="1834" actId="700"/>
          <ac:spMkLst>
            <pc:docMk/>
            <pc:sldMk cId="372745110" sldId="272"/>
            <ac:spMk id="2" creationId="{6ACEB783-FA0C-4524-B487-FA729EA1F785}"/>
          </ac:spMkLst>
        </pc:spChg>
        <pc:spChg chg="del mod ord">
          <ac:chgData name="Paul Bloemers" userId="fe3832ff3b233e04" providerId="LiveId" clId="{64F9CC5F-0641-4DC9-AF54-09936D76B832}" dt="2020-10-13T07:58:20.150" v="1834" actId="700"/>
          <ac:spMkLst>
            <pc:docMk/>
            <pc:sldMk cId="372745110" sldId="272"/>
            <ac:spMk id="3" creationId="{773337C4-CD7F-4079-9E9C-2A503047E786}"/>
          </ac:spMkLst>
        </pc:spChg>
        <pc:spChg chg="add mod ord">
          <ac:chgData name="Paul Bloemers" userId="fe3832ff3b233e04" providerId="LiveId" clId="{64F9CC5F-0641-4DC9-AF54-09936D76B832}" dt="2020-10-21T08:56:02.263" v="2763" actId="179"/>
          <ac:spMkLst>
            <pc:docMk/>
            <pc:sldMk cId="372745110" sldId="272"/>
            <ac:spMk id="4" creationId="{C33BFEDF-D55F-45E9-834F-864058156DBE}"/>
          </ac:spMkLst>
        </pc:spChg>
      </pc:sldChg>
      <pc:sldChg chg="addSp modSp add mod modAnim">
        <pc:chgData name="Paul Bloemers" userId="fe3832ff3b233e04" providerId="LiveId" clId="{64F9CC5F-0641-4DC9-AF54-09936D76B832}" dt="2020-10-21T09:33:48.799" v="3240" actId="207"/>
        <pc:sldMkLst>
          <pc:docMk/>
          <pc:sldMk cId="1781840140" sldId="273"/>
        </pc:sldMkLst>
        <pc:spChg chg="add mod">
          <ac:chgData name="Paul Bloemers" userId="fe3832ff3b233e04" providerId="LiveId" clId="{64F9CC5F-0641-4DC9-AF54-09936D76B832}" dt="2020-10-21T09:08:35.919" v="2980" actId="404"/>
          <ac:spMkLst>
            <pc:docMk/>
            <pc:sldMk cId="1781840140" sldId="273"/>
            <ac:spMk id="2" creationId="{D790B757-FE24-49AD-9F6F-B24B434D3902}"/>
          </ac:spMkLst>
        </pc:spChg>
        <pc:spChg chg="add mod">
          <ac:chgData name="Paul Bloemers" userId="fe3832ff3b233e04" providerId="LiveId" clId="{64F9CC5F-0641-4DC9-AF54-09936D76B832}" dt="2020-10-21T09:33:48.799" v="3240" actId="207"/>
          <ac:spMkLst>
            <pc:docMk/>
            <pc:sldMk cId="1781840140" sldId="273"/>
            <ac:spMk id="3" creationId="{62D52992-A4B7-4415-B8D4-9F7A6C1CF737}"/>
          </ac:spMkLst>
        </pc:spChg>
        <pc:spChg chg="mod">
          <ac:chgData name="Paul Bloemers" userId="fe3832ff3b233e04" providerId="LiveId" clId="{64F9CC5F-0641-4DC9-AF54-09936D76B832}" dt="2020-10-21T08:57:03.711" v="2787" actId="20577"/>
          <ac:spMkLst>
            <pc:docMk/>
            <pc:sldMk cId="1781840140" sldId="273"/>
            <ac:spMk id="4" creationId="{C33BFEDF-D55F-45E9-834F-864058156DBE}"/>
          </ac:spMkLst>
        </pc:spChg>
        <pc:spChg chg="add mod ord">
          <ac:chgData name="Paul Bloemers" userId="fe3832ff3b233e04" providerId="LiveId" clId="{64F9CC5F-0641-4DC9-AF54-09936D76B832}" dt="2020-10-21T09:00:36.265" v="2895" actId="166"/>
          <ac:spMkLst>
            <pc:docMk/>
            <pc:sldMk cId="1781840140" sldId="273"/>
            <ac:spMk id="5" creationId="{1F5A6D1C-21E6-4658-94A0-C35D32BAFF95}"/>
          </ac:spMkLst>
        </pc:spChg>
        <pc:spChg chg="add mod">
          <ac:chgData name="Paul Bloemers" userId="fe3832ff3b233e04" providerId="LiveId" clId="{64F9CC5F-0641-4DC9-AF54-09936D76B832}" dt="2020-10-21T09:00:11.199" v="2892" actId="20577"/>
          <ac:spMkLst>
            <pc:docMk/>
            <pc:sldMk cId="1781840140" sldId="273"/>
            <ac:spMk id="6" creationId="{2A27AA8C-ABA8-465B-92E0-5568D11CE112}"/>
          </ac:spMkLst>
        </pc:spChg>
        <pc:spChg chg="add mod">
          <ac:chgData name="Paul Bloemers" userId="fe3832ff3b233e04" providerId="LiveId" clId="{64F9CC5F-0641-4DC9-AF54-09936D76B832}" dt="2020-10-21T09:00:26.262" v="2894" actId="1076"/>
          <ac:spMkLst>
            <pc:docMk/>
            <pc:sldMk cId="1781840140" sldId="273"/>
            <ac:spMk id="8" creationId="{FAC0BF11-B708-46F2-B08E-8A1F4A83A2B9}"/>
          </ac:spMkLst>
        </pc:spChg>
        <pc:spChg chg="add mod">
          <ac:chgData name="Paul Bloemers" userId="fe3832ff3b233e04" providerId="LiveId" clId="{64F9CC5F-0641-4DC9-AF54-09936D76B832}" dt="2020-10-21T09:04:44.151" v="2944" actId="1076"/>
          <ac:spMkLst>
            <pc:docMk/>
            <pc:sldMk cId="1781840140" sldId="273"/>
            <ac:spMk id="9" creationId="{25AAFFE8-DC3C-4C44-9681-2EA80350F591}"/>
          </ac:spMkLst>
        </pc:spChg>
        <pc:spChg chg="add mod">
          <ac:chgData name="Paul Bloemers" userId="fe3832ff3b233e04" providerId="LiveId" clId="{64F9CC5F-0641-4DC9-AF54-09936D76B832}" dt="2020-10-21T09:10:02.727" v="2987" actId="1076"/>
          <ac:spMkLst>
            <pc:docMk/>
            <pc:sldMk cId="1781840140" sldId="273"/>
            <ac:spMk id="12" creationId="{14D7259B-CFC2-4B2F-8DAA-97D6D0A1EDC0}"/>
          </ac:spMkLst>
        </pc:spChg>
        <pc:spChg chg="add mod">
          <ac:chgData name="Paul Bloemers" userId="fe3832ff3b233e04" providerId="LiveId" clId="{64F9CC5F-0641-4DC9-AF54-09936D76B832}" dt="2020-10-21T09:10:21.246" v="2989" actId="1076"/>
          <ac:spMkLst>
            <pc:docMk/>
            <pc:sldMk cId="1781840140" sldId="273"/>
            <ac:spMk id="14" creationId="{1901CA31-3636-4082-AB05-3BA79B6F35FF}"/>
          </ac:spMkLst>
        </pc:spChg>
        <pc:cxnChg chg="add mod">
          <ac:chgData name="Paul Bloemers" userId="fe3832ff3b233e04" providerId="LiveId" clId="{64F9CC5F-0641-4DC9-AF54-09936D76B832}" dt="2020-10-21T09:00:11.199" v="2892" actId="20577"/>
          <ac:cxnSpMkLst>
            <pc:docMk/>
            <pc:sldMk cId="1781840140" sldId="273"/>
            <ac:cxnSpMk id="7" creationId="{D73C4B44-52DB-4F6A-9983-8295BFDE8045}"/>
          </ac:cxnSpMkLst>
        </pc:cxnChg>
        <pc:cxnChg chg="add mod">
          <ac:chgData name="Paul Bloemers" userId="fe3832ff3b233e04" providerId="LiveId" clId="{64F9CC5F-0641-4DC9-AF54-09936D76B832}" dt="2020-10-21T09:05:18.670" v="2960" actId="1076"/>
          <ac:cxnSpMkLst>
            <pc:docMk/>
            <pc:sldMk cId="1781840140" sldId="273"/>
            <ac:cxnSpMk id="11" creationId="{7B74FAAA-E91A-46D9-A2C6-C050DD048483}"/>
          </ac:cxnSpMkLst>
        </pc:cxnChg>
        <pc:cxnChg chg="add mod">
          <ac:chgData name="Paul Bloemers" userId="fe3832ff3b233e04" providerId="LiveId" clId="{64F9CC5F-0641-4DC9-AF54-09936D76B832}" dt="2020-10-21T09:32:16.368" v="3222" actId="14100"/>
          <ac:cxnSpMkLst>
            <pc:docMk/>
            <pc:sldMk cId="1781840140" sldId="273"/>
            <ac:cxnSpMk id="16" creationId="{E9EA1A2C-2DCF-4C75-BC92-595AAD5BC6A2}"/>
          </ac:cxnSpMkLst>
        </pc:cxnChg>
      </pc:sldChg>
      <pc:sldChg chg="addSp modSp add mod modAnim">
        <pc:chgData name="Paul Bloemers" userId="fe3832ff3b233e04" providerId="LiveId" clId="{64F9CC5F-0641-4DC9-AF54-09936D76B832}" dt="2020-10-21T09:34:02.263" v="3242" actId="113"/>
        <pc:sldMkLst>
          <pc:docMk/>
          <pc:sldMk cId="2593761880" sldId="274"/>
        </pc:sldMkLst>
        <pc:spChg chg="add mod">
          <ac:chgData name="Paul Bloemers" userId="fe3832ff3b233e04" providerId="LiveId" clId="{64F9CC5F-0641-4DC9-AF54-09936D76B832}" dt="2020-10-21T09:22:26.857" v="3214" actId="20577"/>
          <ac:spMkLst>
            <pc:docMk/>
            <pc:sldMk cId="2593761880" sldId="274"/>
            <ac:spMk id="3" creationId="{5FCAE417-915C-4EC0-8B41-EC0A22A42738}"/>
          </ac:spMkLst>
        </pc:spChg>
        <pc:spChg chg="mod">
          <ac:chgData name="Paul Bloemers" userId="fe3832ff3b233e04" providerId="LiveId" clId="{64F9CC5F-0641-4DC9-AF54-09936D76B832}" dt="2020-10-21T09:14:16.851" v="2990" actId="20577"/>
          <ac:spMkLst>
            <pc:docMk/>
            <pc:sldMk cId="2593761880" sldId="274"/>
            <ac:spMk id="4" creationId="{C33BFEDF-D55F-45E9-834F-864058156DBE}"/>
          </ac:spMkLst>
        </pc:spChg>
        <pc:spChg chg="add mod">
          <ac:chgData name="Paul Bloemers" userId="fe3832ff3b233e04" providerId="LiveId" clId="{64F9CC5F-0641-4DC9-AF54-09936D76B832}" dt="2020-10-21T09:18:49.142" v="3133" actId="20577"/>
          <ac:spMkLst>
            <pc:docMk/>
            <pc:sldMk cId="2593761880" sldId="274"/>
            <ac:spMk id="5" creationId="{88CD3586-F79E-4DBD-BDCC-8BBF3CDED054}"/>
          </ac:spMkLst>
        </pc:spChg>
        <pc:spChg chg="add mod">
          <ac:chgData name="Paul Bloemers" userId="fe3832ff3b233e04" providerId="LiveId" clId="{64F9CC5F-0641-4DC9-AF54-09936D76B832}" dt="2020-10-21T09:19:35.836" v="3163" actId="1037"/>
          <ac:spMkLst>
            <pc:docMk/>
            <pc:sldMk cId="2593761880" sldId="274"/>
            <ac:spMk id="6" creationId="{06B0BFB4-6D1E-4AD7-9358-1B0D80387284}"/>
          </ac:spMkLst>
        </pc:spChg>
        <pc:spChg chg="add mod">
          <ac:chgData name="Paul Bloemers" userId="fe3832ff3b233e04" providerId="LiveId" clId="{64F9CC5F-0641-4DC9-AF54-09936D76B832}" dt="2020-10-21T09:19:41.863" v="3192" actId="1037"/>
          <ac:spMkLst>
            <pc:docMk/>
            <pc:sldMk cId="2593761880" sldId="274"/>
            <ac:spMk id="8" creationId="{0EC18FCC-5E1D-41BE-8F73-EAABD8CB8B96}"/>
          </ac:spMkLst>
        </pc:spChg>
        <pc:spChg chg="add mod">
          <ac:chgData name="Paul Bloemers" userId="fe3832ff3b233e04" providerId="LiveId" clId="{64F9CC5F-0641-4DC9-AF54-09936D76B832}" dt="2020-10-21T09:34:02.263" v="3242" actId="113"/>
          <ac:spMkLst>
            <pc:docMk/>
            <pc:sldMk cId="2593761880" sldId="274"/>
            <ac:spMk id="9" creationId="{62123413-20F3-4734-A18A-AE113EB1B230}"/>
          </ac:spMkLst>
        </pc:spChg>
        <pc:cxnChg chg="add mod">
          <ac:chgData name="Paul Bloemers" userId="fe3832ff3b233e04" providerId="LiveId" clId="{64F9CC5F-0641-4DC9-AF54-09936D76B832}" dt="2020-10-21T09:19:35.836" v="3163" actId="1037"/>
          <ac:cxnSpMkLst>
            <pc:docMk/>
            <pc:sldMk cId="2593761880" sldId="274"/>
            <ac:cxnSpMk id="7" creationId="{6DEBBD9B-AE3E-4E76-A368-DD5E94F7ACE5}"/>
          </ac:cxnSpMkLst>
        </pc:cxnChg>
      </pc:sldChg>
      <pc:sldMasterChg chg="modSldLayout">
        <pc:chgData name="Paul Bloemers" userId="fe3832ff3b233e04" providerId="LiveId" clId="{64F9CC5F-0641-4DC9-AF54-09936D76B832}" dt="2020-10-11T10:43:58.300" v="3" actId="14100"/>
        <pc:sldMasterMkLst>
          <pc:docMk/>
          <pc:sldMasterMk cId="1120568268" sldId="2147483660"/>
        </pc:sldMasterMkLst>
        <pc:sldLayoutChg chg="modSp mod">
          <pc:chgData name="Paul Bloemers" userId="fe3832ff3b233e04" providerId="LiveId" clId="{64F9CC5F-0641-4DC9-AF54-09936D76B832}" dt="2020-10-11T10:43:58.300" v="3" actId="14100"/>
          <pc:sldLayoutMkLst>
            <pc:docMk/>
            <pc:sldMasterMk cId="1120568268" sldId="2147483660"/>
            <pc:sldLayoutMk cId="1217682331" sldId="2147483667"/>
          </pc:sldLayoutMkLst>
          <pc:spChg chg="mod">
            <ac:chgData name="Paul Bloemers" userId="fe3832ff3b233e04" providerId="LiveId" clId="{64F9CC5F-0641-4DC9-AF54-09936D76B832}" dt="2020-10-11T10:43:58.300" v="3" actId="14100"/>
            <ac:spMkLst>
              <pc:docMk/>
              <pc:sldMasterMk cId="1120568268" sldId="2147483660"/>
              <pc:sldLayoutMk cId="1217682331" sldId="2147483667"/>
              <ac:spMk id="2" creationId="{2F25A4D1-1360-486B-9F90-FF54A2223B90}"/>
            </ac:spMkLst>
          </pc:spChg>
          <pc:spChg chg="mod">
            <ac:chgData name="Paul Bloemers" userId="fe3832ff3b233e04" providerId="LiveId" clId="{64F9CC5F-0641-4DC9-AF54-09936D76B832}" dt="2020-10-11T10:43:49.952" v="2" actId="207"/>
            <ac:spMkLst>
              <pc:docMk/>
              <pc:sldMasterMk cId="1120568268" sldId="2147483660"/>
              <pc:sldLayoutMk cId="1217682331" sldId="2147483667"/>
              <ac:spMk id="16" creationId="{28406738-4761-48EA-8B3D-5307D221A372}"/>
            </ac:spMkLst>
          </pc:spChg>
        </pc:sldLayoutChg>
      </pc:sldMasterChg>
    </pc:docChg>
  </pc:docChgLst>
  <pc:docChgLst>
    <pc:chgData name="Paul Bloemers" userId="fe3832ff3b233e04" providerId="LiveId" clId="{9862D05E-C20C-4D8C-8835-6F1E9F318294}"/>
    <pc:docChg chg="undo custSel addSld modSld">
      <pc:chgData name="Paul Bloemers" userId="fe3832ff3b233e04" providerId="LiveId" clId="{9862D05E-C20C-4D8C-8835-6F1E9F318294}" dt="2023-09-30T10:39:07.076" v="919" actId="20577"/>
      <pc:docMkLst>
        <pc:docMk/>
      </pc:docMkLst>
      <pc:sldChg chg="modSp">
        <pc:chgData name="Paul Bloemers" userId="fe3832ff3b233e04" providerId="LiveId" clId="{9862D05E-C20C-4D8C-8835-6F1E9F318294}" dt="2023-09-30T07:07:28.383" v="0"/>
        <pc:sldMkLst>
          <pc:docMk/>
          <pc:sldMk cId="575327275" sldId="256"/>
        </pc:sldMkLst>
        <pc:spChg chg="mod">
          <ac:chgData name="Paul Bloemers" userId="fe3832ff3b233e04" providerId="LiveId" clId="{9862D05E-C20C-4D8C-8835-6F1E9F318294}" dt="2023-09-30T07:07:28.383" v="0"/>
          <ac:spMkLst>
            <pc:docMk/>
            <pc:sldMk cId="575327275" sldId="256"/>
            <ac:spMk id="2" creationId="{DDE74A0E-4799-4A64-8D49-82A0BB4407CE}"/>
          </ac:spMkLst>
        </pc:spChg>
        <pc:spChg chg="mod">
          <ac:chgData name="Paul Bloemers" userId="fe3832ff3b233e04" providerId="LiveId" clId="{9862D05E-C20C-4D8C-8835-6F1E9F318294}" dt="2023-09-30T07:07:28.383" v="0"/>
          <ac:spMkLst>
            <pc:docMk/>
            <pc:sldMk cId="575327275" sldId="256"/>
            <ac:spMk id="3" creationId="{EFCE7CDF-CFD4-42BC-8B3B-BEB0EC7F1617}"/>
          </ac:spMkLst>
        </pc:spChg>
      </pc:sldChg>
      <pc:sldChg chg="modSp mod chgLayout">
        <pc:chgData name="Paul Bloemers" userId="fe3832ff3b233e04" providerId="LiveId" clId="{9862D05E-C20C-4D8C-8835-6F1E9F318294}" dt="2023-09-30T07:09:04.188" v="38" actId="20577"/>
        <pc:sldMkLst>
          <pc:docMk/>
          <pc:sldMk cId="3010970986" sldId="257"/>
        </pc:sldMkLst>
        <pc:spChg chg="mod ord">
          <ac:chgData name="Paul Bloemers" userId="fe3832ff3b233e04" providerId="LiveId" clId="{9862D05E-C20C-4D8C-8835-6F1E9F318294}" dt="2023-09-30T07:07:53.136" v="9" actId="700"/>
          <ac:spMkLst>
            <pc:docMk/>
            <pc:sldMk cId="3010970986" sldId="257"/>
            <ac:spMk id="4" creationId="{5765A70C-1F31-4130-BB51-0868ECDD14E1}"/>
          </ac:spMkLst>
        </pc:spChg>
        <pc:spChg chg="mod ord">
          <ac:chgData name="Paul Bloemers" userId="fe3832ff3b233e04" providerId="LiveId" clId="{9862D05E-C20C-4D8C-8835-6F1E9F318294}" dt="2023-09-30T07:09:04.188" v="38" actId="20577"/>
          <ac:spMkLst>
            <pc:docMk/>
            <pc:sldMk cId="3010970986" sldId="257"/>
            <ac:spMk id="5" creationId="{CB1FB024-F19F-454D-8B3D-5E17CC26A1A1}"/>
          </ac:spMkLst>
        </pc:spChg>
      </pc:sldChg>
      <pc:sldChg chg="addSp delSp modSp mod modClrScheme delAnim modAnim chgLayout">
        <pc:chgData name="Paul Bloemers" userId="fe3832ff3b233e04" providerId="LiveId" clId="{9862D05E-C20C-4D8C-8835-6F1E9F318294}" dt="2023-09-30T07:26:22.573" v="299" actId="207"/>
        <pc:sldMkLst>
          <pc:docMk/>
          <pc:sldMk cId="3234935917" sldId="258"/>
        </pc:sldMkLst>
        <pc:spChg chg="mod ord">
          <ac:chgData name="Paul Bloemers" userId="fe3832ff3b233e04" providerId="LiveId" clId="{9862D05E-C20C-4D8C-8835-6F1E9F318294}" dt="2023-09-30T07:25:10.232" v="297" actId="207"/>
          <ac:spMkLst>
            <pc:docMk/>
            <pc:sldMk cId="3234935917" sldId="258"/>
            <ac:spMk id="2" creationId="{74E95772-B625-455E-AFA5-CEFD707B9029}"/>
          </ac:spMkLst>
        </pc:spChg>
        <pc:spChg chg="mod ord">
          <ac:chgData name="Paul Bloemers" userId="fe3832ff3b233e04" providerId="LiveId" clId="{9862D05E-C20C-4D8C-8835-6F1E9F318294}" dt="2023-09-30T07:20:49.665" v="278" actId="27636"/>
          <ac:spMkLst>
            <pc:docMk/>
            <pc:sldMk cId="3234935917" sldId="258"/>
            <ac:spMk id="3" creationId="{26E90665-1DB9-44FF-96ED-031244AE8579}"/>
          </ac:spMkLst>
        </pc:spChg>
        <pc:spChg chg="mod">
          <ac:chgData name="Paul Bloemers" userId="fe3832ff3b233e04" providerId="LiveId" clId="{9862D05E-C20C-4D8C-8835-6F1E9F318294}" dt="2023-09-30T07:12:18.240" v="68" actId="207"/>
          <ac:spMkLst>
            <pc:docMk/>
            <pc:sldMk cId="3234935917" sldId="258"/>
            <ac:spMk id="4" creationId="{A1F5F7AA-6FEC-4A3F-B4FC-5E8DBA8872C2}"/>
          </ac:spMkLst>
        </pc:spChg>
        <pc:spChg chg="mod">
          <ac:chgData name="Paul Bloemers" userId="fe3832ff3b233e04" providerId="LiveId" clId="{9862D05E-C20C-4D8C-8835-6F1E9F318294}" dt="2023-09-30T07:12:38.028" v="72" actId="207"/>
          <ac:spMkLst>
            <pc:docMk/>
            <pc:sldMk cId="3234935917" sldId="258"/>
            <ac:spMk id="5" creationId="{1A4A0EDC-71A3-4188-B9FE-06111AE9E8BB}"/>
          </ac:spMkLst>
        </pc:spChg>
        <pc:spChg chg="mod">
          <ac:chgData name="Paul Bloemers" userId="fe3832ff3b233e04" providerId="LiveId" clId="{9862D05E-C20C-4D8C-8835-6F1E9F318294}" dt="2023-09-30T07:12:04.163" v="67" actId="207"/>
          <ac:spMkLst>
            <pc:docMk/>
            <pc:sldMk cId="3234935917" sldId="258"/>
            <ac:spMk id="7" creationId="{F1E4FED7-979C-4424-99D5-31A627F0026A}"/>
          </ac:spMkLst>
        </pc:spChg>
        <pc:spChg chg="add mod">
          <ac:chgData name="Paul Bloemers" userId="fe3832ff3b233e04" providerId="LiveId" clId="{9862D05E-C20C-4D8C-8835-6F1E9F318294}" dt="2023-09-30T07:16:24.942" v="164" actId="1076"/>
          <ac:spMkLst>
            <pc:docMk/>
            <pc:sldMk cId="3234935917" sldId="258"/>
            <ac:spMk id="9" creationId="{10260C8A-2B80-0F15-714E-6A7D2D835399}"/>
          </ac:spMkLst>
        </pc:spChg>
        <pc:spChg chg="add mod">
          <ac:chgData name="Paul Bloemers" userId="fe3832ff3b233e04" providerId="LiveId" clId="{9862D05E-C20C-4D8C-8835-6F1E9F318294}" dt="2023-09-30T07:26:18.579" v="298" actId="207"/>
          <ac:spMkLst>
            <pc:docMk/>
            <pc:sldMk cId="3234935917" sldId="258"/>
            <ac:spMk id="10" creationId="{F8E054C9-4BFC-58CE-625C-1A890B7B110B}"/>
          </ac:spMkLst>
        </pc:spChg>
        <pc:spChg chg="add mod">
          <ac:chgData name="Paul Bloemers" userId="fe3832ff3b233e04" providerId="LiveId" clId="{9862D05E-C20C-4D8C-8835-6F1E9F318294}" dt="2023-09-30T07:17:08.983" v="179" actId="1076"/>
          <ac:spMkLst>
            <pc:docMk/>
            <pc:sldMk cId="3234935917" sldId="258"/>
            <ac:spMk id="11" creationId="{0FECDFCB-9FE8-0530-72BB-137D19394350}"/>
          </ac:spMkLst>
        </pc:spChg>
        <pc:spChg chg="mod">
          <ac:chgData name="Paul Bloemers" userId="fe3832ff3b233e04" providerId="LiveId" clId="{9862D05E-C20C-4D8C-8835-6F1E9F318294}" dt="2023-09-30T07:12:18.240" v="68" actId="207"/>
          <ac:spMkLst>
            <pc:docMk/>
            <pc:sldMk cId="3234935917" sldId="258"/>
            <ac:spMk id="13" creationId="{81DA8757-D39C-495E-9D98-8CA0460A947C}"/>
          </ac:spMkLst>
        </pc:spChg>
        <pc:spChg chg="mod">
          <ac:chgData name="Paul Bloemers" userId="fe3832ff3b233e04" providerId="LiveId" clId="{9862D05E-C20C-4D8C-8835-6F1E9F318294}" dt="2023-09-30T07:13:02.120" v="135" actId="1038"/>
          <ac:spMkLst>
            <pc:docMk/>
            <pc:sldMk cId="3234935917" sldId="258"/>
            <ac:spMk id="14" creationId="{FC8FC103-8B24-43E4-AE6D-A3BC92947D14}"/>
          </ac:spMkLst>
        </pc:spChg>
        <pc:spChg chg="mod">
          <ac:chgData name="Paul Bloemers" userId="fe3832ff3b233e04" providerId="LiveId" clId="{9862D05E-C20C-4D8C-8835-6F1E9F318294}" dt="2023-09-30T07:12:54.019" v="119" actId="1038"/>
          <ac:spMkLst>
            <pc:docMk/>
            <pc:sldMk cId="3234935917" sldId="258"/>
            <ac:spMk id="16" creationId="{C925C37C-35C5-47D8-8647-E8786843A64A}"/>
          </ac:spMkLst>
        </pc:spChg>
        <pc:spChg chg="add mod ord">
          <ac:chgData name="Paul Bloemers" userId="fe3832ff3b233e04" providerId="LiveId" clId="{9862D05E-C20C-4D8C-8835-6F1E9F318294}" dt="2023-09-30T07:18:14.046" v="226" actId="167"/>
          <ac:spMkLst>
            <pc:docMk/>
            <pc:sldMk cId="3234935917" sldId="258"/>
            <ac:spMk id="17" creationId="{7195A71D-0E36-DD44-4BEF-5A2FDA3CDD51}"/>
          </ac:spMkLst>
        </pc:spChg>
        <pc:spChg chg="mod">
          <ac:chgData name="Paul Bloemers" userId="fe3832ff3b233e04" providerId="LiveId" clId="{9862D05E-C20C-4D8C-8835-6F1E9F318294}" dt="2023-09-30T07:12:04.163" v="67" actId="207"/>
          <ac:spMkLst>
            <pc:docMk/>
            <pc:sldMk cId="3234935917" sldId="258"/>
            <ac:spMk id="18" creationId="{97058E2C-9370-492D-9685-64BE9EAAE7D3}"/>
          </ac:spMkLst>
        </pc:spChg>
        <pc:spChg chg="mod">
          <ac:chgData name="Paul Bloemers" userId="fe3832ff3b233e04" providerId="LiveId" clId="{9862D05E-C20C-4D8C-8835-6F1E9F318294}" dt="2023-09-30T07:19:29.383" v="255" actId="1076"/>
          <ac:spMkLst>
            <pc:docMk/>
            <pc:sldMk cId="3234935917" sldId="258"/>
            <ac:spMk id="19" creationId="{0C18CDF8-8E06-451C-8A1B-8B638ED4ACBF}"/>
          </ac:spMkLst>
        </pc:spChg>
        <pc:spChg chg="mod">
          <ac:chgData name="Paul Bloemers" userId="fe3832ff3b233e04" providerId="LiveId" clId="{9862D05E-C20C-4D8C-8835-6F1E9F318294}" dt="2023-09-30T07:18:56.199" v="232" actId="552"/>
          <ac:spMkLst>
            <pc:docMk/>
            <pc:sldMk cId="3234935917" sldId="258"/>
            <ac:spMk id="20" creationId="{C21745F5-FF53-4807-8513-C0473DE0A456}"/>
          </ac:spMkLst>
        </pc:spChg>
        <pc:spChg chg="mod">
          <ac:chgData name="Paul Bloemers" userId="fe3832ff3b233e04" providerId="LiveId" clId="{9862D05E-C20C-4D8C-8835-6F1E9F318294}" dt="2023-09-30T07:18:51.052" v="231" actId="552"/>
          <ac:spMkLst>
            <pc:docMk/>
            <pc:sldMk cId="3234935917" sldId="258"/>
            <ac:spMk id="21" creationId="{AE2634D2-95CB-4793-9787-843516765864}"/>
          </ac:spMkLst>
        </pc:spChg>
        <pc:spChg chg="mod">
          <ac:chgData name="Paul Bloemers" userId="fe3832ff3b233e04" providerId="LiveId" clId="{9862D05E-C20C-4D8C-8835-6F1E9F318294}" dt="2023-09-30T07:19:02.224" v="233" actId="552"/>
          <ac:spMkLst>
            <pc:docMk/>
            <pc:sldMk cId="3234935917" sldId="258"/>
            <ac:spMk id="22" creationId="{3D93CC00-123D-4D81-AAEB-DFA05EF6AF28}"/>
          </ac:spMkLst>
        </pc:spChg>
        <pc:spChg chg="add mod ord">
          <ac:chgData name="Paul Bloemers" userId="fe3832ff3b233e04" providerId="LiveId" clId="{9862D05E-C20C-4D8C-8835-6F1E9F318294}" dt="2023-09-30T07:18:31.276" v="229" actId="167"/>
          <ac:spMkLst>
            <pc:docMk/>
            <pc:sldMk cId="3234935917" sldId="258"/>
            <ac:spMk id="23" creationId="{014B158D-AAF6-826B-DD69-CAEAF836CCA2}"/>
          </ac:spMkLst>
        </pc:spChg>
        <pc:spChg chg="add mod">
          <ac:chgData name="Paul Bloemers" userId="fe3832ff3b233e04" providerId="LiveId" clId="{9862D05E-C20C-4D8C-8835-6F1E9F318294}" dt="2023-09-30T07:20:08.151" v="269" actId="1076"/>
          <ac:spMkLst>
            <pc:docMk/>
            <pc:sldMk cId="3234935917" sldId="258"/>
            <ac:spMk id="25" creationId="{A8B66F70-959F-5B22-D320-95620368D609}"/>
          </ac:spMkLst>
        </pc:spChg>
        <pc:spChg chg="del mod">
          <ac:chgData name="Paul Bloemers" userId="fe3832ff3b233e04" providerId="LiveId" clId="{9862D05E-C20C-4D8C-8835-6F1E9F318294}" dt="2023-09-30T07:11:06.265" v="61" actId="478"/>
          <ac:spMkLst>
            <pc:docMk/>
            <pc:sldMk cId="3234935917" sldId="258"/>
            <ac:spMk id="27" creationId="{CBC49ECD-4762-4221-836F-A8D329E3ADD8}"/>
          </ac:spMkLst>
        </pc:spChg>
        <pc:spChg chg="mod">
          <ac:chgData name="Paul Bloemers" userId="fe3832ff3b233e04" providerId="LiveId" clId="{9862D05E-C20C-4D8C-8835-6F1E9F318294}" dt="2023-09-30T07:19:51.813" v="267" actId="1036"/>
          <ac:spMkLst>
            <pc:docMk/>
            <pc:sldMk cId="3234935917" sldId="258"/>
            <ac:spMk id="29" creationId="{2F0C3CC3-4919-4F87-95C8-654ECC380043}"/>
          </ac:spMkLst>
        </pc:spChg>
        <pc:spChg chg="mod">
          <ac:chgData name="Paul Bloemers" userId="fe3832ff3b233e04" providerId="LiveId" clId="{9862D05E-C20C-4D8C-8835-6F1E9F318294}" dt="2023-09-30T07:19:51.813" v="267" actId="1036"/>
          <ac:spMkLst>
            <pc:docMk/>
            <pc:sldMk cId="3234935917" sldId="258"/>
            <ac:spMk id="30" creationId="{43541649-07D6-40FB-81F7-CCCC806B3250}"/>
          </ac:spMkLst>
        </pc:spChg>
        <pc:spChg chg="mod">
          <ac:chgData name="Paul Bloemers" userId="fe3832ff3b233e04" providerId="LiveId" clId="{9862D05E-C20C-4D8C-8835-6F1E9F318294}" dt="2023-09-30T07:19:51.813" v="267" actId="1036"/>
          <ac:spMkLst>
            <pc:docMk/>
            <pc:sldMk cId="3234935917" sldId="258"/>
            <ac:spMk id="31" creationId="{A2FB33FE-0A69-4804-9670-31E1BC133ACD}"/>
          </ac:spMkLst>
        </pc:spChg>
        <pc:spChg chg="mod">
          <ac:chgData name="Paul Bloemers" userId="fe3832ff3b233e04" providerId="LiveId" clId="{9862D05E-C20C-4D8C-8835-6F1E9F318294}" dt="2023-09-30T07:19:51.813" v="267" actId="1036"/>
          <ac:spMkLst>
            <pc:docMk/>
            <pc:sldMk cId="3234935917" sldId="258"/>
            <ac:spMk id="32" creationId="{EEBCEAFA-724C-4661-9739-60F92B63F7DB}"/>
          </ac:spMkLst>
        </pc:spChg>
        <pc:spChg chg="mod">
          <ac:chgData name="Paul Bloemers" userId="fe3832ff3b233e04" providerId="LiveId" clId="{9862D05E-C20C-4D8C-8835-6F1E9F318294}" dt="2023-09-30T07:19:51.813" v="267" actId="1036"/>
          <ac:spMkLst>
            <pc:docMk/>
            <pc:sldMk cId="3234935917" sldId="258"/>
            <ac:spMk id="33" creationId="{0760957D-DB19-4CE5-9497-42CCB4708E85}"/>
          </ac:spMkLst>
        </pc:spChg>
        <pc:spChg chg="add mod">
          <ac:chgData name="Paul Bloemers" userId="fe3832ff3b233e04" providerId="LiveId" clId="{9862D05E-C20C-4D8C-8835-6F1E9F318294}" dt="2023-09-30T07:26:22.573" v="299" actId="207"/>
          <ac:spMkLst>
            <pc:docMk/>
            <pc:sldMk cId="3234935917" sldId="258"/>
            <ac:spMk id="34" creationId="{958325A9-3F95-C5F0-7987-B919DCF681C4}"/>
          </ac:spMkLst>
        </pc:spChg>
        <pc:spChg chg="add mod">
          <ac:chgData name="Paul Bloemers" userId="fe3832ff3b233e04" providerId="LiveId" clId="{9862D05E-C20C-4D8C-8835-6F1E9F318294}" dt="2023-09-30T07:20:15.856" v="274" actId="20577"/>
          <ac:spMkLst>
            <pc:docMk/>
            <pc:sldMk cId="3234935917" sldId="258"/>
            <ac:spMk id="36" creationId="{04D37B08-F595-6137-BB95-7F251905BA92}"/>
          </ac:spMkLst>
        </pc:spChg>
        <pc:picChg chg="add del mod">
          <ac:chgData name="Paul Bloemers" userId="fe3832ff3b233e04" providerId="LiveId" clId="{9862D05E-C20C-4D8C-8835-6F1E9F318294}" dt="2023-09-30T07:15:58.704" v="152" actId="478"/>
          <ac:picMkLst>
            <pc:docMk/>
            <pc:sldMk cId="3234935917" sldId="258"/>
            <ac:picMk id="8" creationId="{D716B892-D191-9FAE-554D-7C466C5F6994}"/>
          </ac:picMkLst>
        </pc:picChg>
        <pc:picChg chg="add mod">
          <ac:chgData name="Paul Bloemers" userId="fe3832ff3b233e04" providerId="LiveId" clId="{9862D05E-C20C-4D8C-8835-6F1E9F318294}" dt="2023-09-30T07:16:03.193" v="153" actId="1076"/>
          <ac:picMkLst>
            <pc:docMk/>
            <pc:sldMk cId="3234935917" sldId="258"/>
            <ac:picMk id="12" creationId="{7D5C2F2E-A0DB-5DE9-5642-C3443AFB34D4}"/>
          </ac:picMkLst>
        </pc:picChg>
        <pc:picChg chg="mod">
          <ac:chgData name="Paul Bloemers" userId="fe3832ff3b233e04" providerId="LiveId" clId="{9862D05E-C20C-4D8C-8835-6F1E9F318294}" dt="2023-09-30T07:19:24.145" v="254" actId="1037"/>
          <ac:picMkLst>
            <pc:docMk/>
            <pc:sldMk cId="3234935917" sldId="258"/>
            <ac:picMk id="24" creationId="{63733505-B4BA-4E1D-B606-FA637F945E5E}"/>
          </ac:picMkLst>
        </pc:picChg>
        <pc:picChg chg="mod">
          <ac:chgData name="Paul Bloemers" userId="fe3832ff3b233e04" providerId="LiveId" clId="{9862D05E-C20C-4D8C-8835-6F1E9F318294}" dt="2023-09-30T07:18:45.204" v="230" actId="552"/>
          <ac:picMkLst>
            <pc:docMk/>
            <pc:sldMk cId="3234935917" sldId="258"/>
            <ac:picMk id="26" creationId="{243AFFB7-D2F2-483B-B4C8-5C2339DFF61A}"/>
          </ac:picMkLst>
        </pc:picChg>
        <pc:picChg chg="mod">
          <ac:chgData name="Paul Bloemers" userId="fe3832ff3b233e04" providerId="LiveId" clId="{9862D05E-C20C-4D8C-8835-6F1E9F318294}" dt="2023-09-30T07:18:45.204" v="230" actId="552"/>
          <ac:picMkLst>
            <pc:docMk/>
            <pc:sldMk cId="3234935917" sldId="258"/>
            <ac:picMk id="28" creationId="{E948F92D-FF85-49F8-BA2C-46E82BBB1A49}"/>
          </ac:picMkLst>
        </pc:picChg>
        <pc:picChg chg="mod">
          <ac:chgData name="Paul Bloemers" userId="fe3832ff3b233e04" providerId="LiveId" clId="{9862D05E-C20C-4D8C-8835-6F1E9F318294}" dt="2023-09-30T07:19:51.813" v="267" actId="1036"/>
          <ac:picMkLst>
            <pc:docMk/>
            <pc:sldMk cId="3234935917" sldId="258"/>
            <ac:picMk id="35" creationId="{73C4320D-ADEE-4B2A-ADBF-9E4A20D9DA8E}"/>
          </ac:picMkLst>
        </pc:picChg>
        <pc:picChg chg="add mod">
          <ac:chgData name="Paul Bloemers" userId="fe3832ff3b233e04" providerId="LiveId" clId="{9862D05E-C20C-4D8C-8835-6F1E9F318294}" dt="2023-09-30T07:20:08.151" v="269" actId="1076"/>
          <ac:picMkLst>
            <pc:docMk/>
            <pc:sldMk cId="3234935917" sldId="258"/>
            <ac:picMk id="37" creationId="{2D72AB42-7F34-F260-13D3-8E76E7C5DBAC}"/>
          </ac:picMkLst>
        </pc:picChg>
        <pc:cxnChg chg="mod">
          <ac:chgData name="Paul Bloemers" userId="fe3832ff3b233e04" providerId="LiveId" clId="{9862D05E-C20C-4D8C-8835-6F1E9F318294}" dt="2023-09-30T07:12:35.308" v="71" actId="553"/>
          <ac:cxnSpMkLst>
            <pc:docMk/>
            <pc:sldMk cId="3234935917" sldId="258"/>
            <ac:cxnSpMk id="6" creationId="{EFE27C30-C69F-427C-9FEF-2FCBF7FE3233}"/>
          </ac:cxnSpMkLst>
        </pc:cxnChg>
        <pc:cxnChg chg="mod">
          <ac:chgData name="Paul Bloemers" userId="fe3832ff3b233e04" providerId="LiveId" clId="{9862D05E-C20C-4D8C-8835-6F1E9F318294}" dt="2023-09-30T07:13:02.120" v="135" actId="1038"/>
          <ac:cxnSpMkLst>
            <pc:docMk/>
            <pc:sldMk cId="3234935917" sldId="258"/>
            <ac:cxnSpMk id="15" creationId="{BF0D8DDB-D297-4522-863C-0B8AC733C157}"/>
          </ac:cxnSpMkLst>
        </pc:cxnChg>
      </pc:sldChg>
      <pc:sldChg chg="addSp delSp modSp mod modClrScheme modAnim chgLayout">
        <pc:chgData name="Paul Bloemers" userId="fe3832ff3b233e04" providerId="LiveId" clId="{9862D05E-C20C-4D8C-8835-6F1E9F318294}" dt="2023-09-30T07:36:45.244" v="355" actId="1037"/>
        <pc:sldMkLst>
          <pc:docMk/>
          <pc:sldMk cId="197241987" sldId="259"/>
        </pc:sldMkLst>
        <pc:spChg chg="mod ord">
          <ac:chgData name="Paul Bloemers" userId="fe3832ff3b233e04" providerId="LiveId" clId="{9862D05E-C20C-4D8C-8835-6F1E9F318294}" dt="2023-09-30T07:27:16.361" v="302" actId="20577"/>
          <ac:spMkLst>
            <pc:docMk/>
            <pc:sldMk cId="197241987" sldId="259"/>
            <ac:spMk id="2" creationId="{8EAEE8BA-A120-4140-811C-67D58CB6BEB2}"/>
          </ac:spMkLst>
        </pc:spChg>
        <pc:spChg chg="add del mod ord">
          <ac:chgData name="Paul Bloemers" userId="fe3832ff3b233e04" providerId="LiveId" clId="{9862D05E-C20C-4D8C-8835-6F1E9F318294}" dt="2023-09-30T07:27:03.884" v="301" actId="478"/>
          <ac:spMkLst>
            <pc:docMk/>
            <pc:sldMk cId="197241987" sldId="259"/>
            <ac:spMk id="3" creationId="{8F66FC65-A44E-45E4-866D-B0B22CA83142}"/>
          </ac:spMkLst>
        </pc:spChg>
        <pc:spChg chg="mod">
          <ac:chgData name="Paul Bloemers" userId="fe3832ff3b233e04" providerId="LiveId" clId="{9862D05E-C20C-4D8C-8835-6F1E9F318294}" dt="2023-09-30T07:35:43.092" v="348" actId="1582"/>
          <ac:spMkLst>
            <pc:docMk/>
            <pc:sldMk cId="197241987" sldId="259"/>
            <ac:spMk id="7" creationId="{5A274681-1B20-43E9-9E3E-020DC831A156}"/>
          </ac:spMkLst>
        </pc:spChg>
        <pc:spChg chg="mod">
          <ac:chgData name="Paul Bloemers" userId="fe3832ff3b233e04" providerId="LiveId" clId="{9862D05E-C20C-4D8C-8835-6F1E9F318294}" dt="2023-09-30T07:35:43.092" v="348" actId="1582"/>
          <ac:spMkLst>
            <pc:docMk/>
            <pc:sldMk cId="197241987" sldId="259"/>
            <ac:spMk id="8" creationId="{B82A36AA-28EA-4B93-A10F-8171E2B4A5F9}"/>
          </ac:spMkLst>
        </pc:spChg>
        <pc:spChg chg="mod">
          <ac:chgData name="Paul Bloemers" userId="fe3832ff3b233e04" providerId="LiveId" clId="{9862D05E-C20C-4D8C-8835-6F1E9F318294}" dt="2023-09-30T07:36:45.244" v="355" actId="1037"/>
          <ac:spMkLst>
            <pc:docMk/>
            <pc:sldMk cId="197241987" sldId="259"/>
            <ac:spMk id="9" creationId="{ECF8CAB9-F598-488B-8586-922012977911}"/>
          </ac:spMkLst>
        </pc:spChg>
        <pc:spChg chg="add del mod">
          <ac:chgData name="Paul Bloemers" userId="fe3832ff3b233e04" providerId="LiveId" clId="{9862D05E-C20C-4D8C-8835-6F1E9F318294}" dt="2023-09-30T07:34:30.914" v="341" actId="478"/>
          <ac:spMkLst>
            <pc:docMk/>
            <pc:sldMk cId="197241987" sldId="259"/>
            <ac:spMk id="10" creationId="{5ADF6BCE-D9A6-540E-C182-74B90D5ECCC7}"/>
          </ac:spMkLst>
        </pc:spChg>
        <pc:spChg chg="mod">
          <ac:chgData name="Paul Bloemers" userId="fe3832ff3b233e04" providerId="LiveId" clId="{9862D05E-C20C-4D8C-8835-6F1E9F318294}" dt="2023-09-30T07:29:00.995" v="308" actId="1076"/>
          <ac:spMkLst>
            <pc:docMk/>
            <pc:sldMk cId="197241987" sldId="259"/>
            <ac:spMk id="11" creationId="{B0D4DBE5-5E55-4BC7-AE73-091607032297}"/>
          </ac:spMkLst>
        </pc:spChg>
        <pc:spChg chg="mod">
          <ac:chgData name="Paul Bloemers" userId="fe3832ff3b233e04" providerId="LiveId" clId="{9862D05E-C20C-4D8C-8835-6F1E9F318294}" dt="2023-09-30T07:29:00.995" v="308" actId="1076"/>
          <ac:spMkLst>
            <pc:docMk/>
            <pc:sldMk cId="197241987" sldId="259"/>
            <ac:spMk id="12" creationId="{5FCBF8BE-3330-4AF8-8DAC-A0DFDB94E6BE}"/>
          </ac:spMkLst>
        </pc:spChg>
        <pc:spChg chg="mod">
          <ac:chgData name="Paul Bloemers" userId="fe3832ff3b233e04" providerId="LiveId" clId="{9862D05E-C20C-4D8C-8835-6F1E9F318294}" dt="2023-09-30T07:29:00.995" v="308" actId="1076"/>
          <ac:spMkLst>
            <pc:docMk/>
            <pc:sldMk cId="197241987" sldId="259"/>
            <ac:spMk id="13" creationId="{4A11557E-32CD-4931-BD6B-F76D646E5FBB}"/>
          </ac:spMkLst>
        </pc:spChg>
        <pc:spChg chg="add mod">
          <ac:chgData name="Paul Bloemers" userId="fe3832ff3b233e04" providerId="LiveId" clId="{9862D05E-C20C-4D8C-8835-6F1E9F318294}" dt="2023-09-30T07:32:06.462" v="325" actId="1076"/>
          <ac:spMkLst>
            <pc:docMk/>
            <pc:sldMk cId="197241987" sldId="259"/>
            <ac:spMk id="15" creationId="{40D10D83-A3BD-FF32-D060-4B13FF8B21F5}"/>
          </ac:spMkLst>
        </pc:spChg>
        <pc:spChg chg="mod">
          <ac:chgData name="Paul Bloemers" userId="fe3832ff3b233e04" providerId="LiveId" clId="{9862D05E-C20C-4D8C-8835-6F1E9F318294}" dt="2023-09-30T07:32:23.763" v="328" actId="207"/>
          <ac:spMkLst>
            <pc:docMk/>
            <pc:sldMk cId="197241987" sldId="259"/>
            <ac:spMk id="23" creationId="{0E074703-F65B-45A6-AB44-386D49BEE3B8}"/>
          </ac:spMkLst>
        </pc:spChg>
        <pc:spChg chg="mod">
          <ac:chgData name="Paul Bloemers" userId="fe3832ff3b233e04" providerId="LiveId" clId="{9862D05E-C20C-4D8C-8835-6F1E9F318294}" dt="2023-09-30T07:34:36.914" v="343" actId="2085"/>
          <ac:spMkLst>
            <pc:docMk/>
            <pc:sldMk cId="197241987" sldId="259"/>
            <ac:spMk id="24" creationId="{7E3DCCDA-F8B4-4EB8-943C-C910E748CBFD}"/>
          </ac:spMkLst>
        </pc:spChg>
        <pc:spChg chg="mod">
          <ac:chgData name="Paul Bloemers" userId="fe3832ff3b233e04" providerId="LiveId" clId="{9862D05E-C20C-4D8C-8835-6F1E9F318294}" dt="2023-09-30T07:29:27.911" v="309" actId="207"/>
          <ac:spMkLst>
            <pc:docMk/>
            <pc:sldMk cId="197241987" sldId="259"/>
            <ac:spMk id="25" creationId="{69997E65-5C91-4D29-9B52-8ED8220DCC5C}"/>
          </ac:spMkLst>
        </pc:spChg>
        <pc:spChg chg="mod">
          <ac:chgData name="Paul Bloemers" userId="fe3832ff3b233e04" providerId="LiveId" clId="{9862D05E-C20C-4D8C-8835-6F1E9F318294}" dt="2023-09-30T07:33:13.291" v="333" actId="207"/>
          <ac:spMkLst>
            <pc:docMk/>
            <pc:sldMk cId="197241987" sldId="259"/>
            <ac:spMk id="26" creationId="{2642A6EC-6262-40CC-8186-3A5A3C27BC54}"/>
          </ac:spMkLst>
        </pc:spChg>
        <pc:spChg chg="mod">
          <ac:chgData name="Paul Bloemers" userId="fe3832ff3b233e04" providerId="LiveId" clId="{9862D05E-C20C-4D8C-8835-6F1E9F318294}" dt="2023-09-30T07:27:39.916" v="303" actId="207"/>
          <ac:spMkLst>
            <pc:docMk/>
            <pc:sldMk cId="197241987" sldId="259"/>
            <ac:spMk id="37" creationId="{4E0EE251-D8F3-4DB8-B5BE-660C1B33EA79}"/>
          </ac:spMkLst>
        </pc:spChg>
        <pc:spChg chg="mod">
          <ac:chgData name="Paul Bloemers" userId="fe3832ff3b233e04" providerId="LiveId" clId="{9862D05E-C20C-4D8C-8835-6F1E9F318294}" dt="2023-09-30T07:28:09.585" v="305" actId="207"/>
          <ac:spMkLst>
            <pc:docMk/>
            <pc:sldMk cId="197241987" sldId="259"/>
            <ac:spMk id="38" creationId="{97A49743-7C74-4BAB-BDD8-E4E67288C64D}"/>
          </ac:spMkLst>
        </pc:spChg>
        <pc:spChg chg="mod">
          <ac:chgData name="Paul Bloemers" userId="fe3832ff3b233e04" providerId="LiveId" clId="{9862D05E-C20C-4D8C-8835-6F1E9F318294}" dt="2023-09-30T07:28:09.585" v="305" actId="207"/>
          <ac:spMkLst>
            <pc:docMk/>
            <pc:sldMk cId="197241987" sldId="259"/>
            <ac:spMk id="39" creationId="{A8D55422-9C2C-49BE-A9A4-4711B1AF6AF0}"/>
          </ac:spMkLst>
        </pc:spChg>
        <pc:spChg chg="mod">
          <ac:chgData name="Paul Bloemers" userId="fe3832ff3b233e04" providerId="LiveId" clId="{9862D05E-C20C-4D8C-8835-6F1E9F318294}" dt="2023-09-30T07:28:39.101" v="307" actId="207"/>
          <ac:spMkLst>
            <pc:docMk/>
            <pc:sldMk cId="197241987" sldId="259"/>
            <ac:spMk id="41" creationId="{E3FD97BA-1A10-425F-8C06-180FAE1A6C24}"/>
          </ac:spMkLst>
        </pc:spChg>
        <pc:cxnChg chg="mod">
          <ac:chgData name="Paul Bloemers" userId="fe3832ff3b233e04" providerId="LiveId" clId="{9862D05E-C20C-4D8C-8835-6F1E9F318294}" dt="2023-09-30T07:29:00.995" v="308" actId="1076"/>
          <ac:cxnSpMkLst>
            <pc:docMk/>
            <pc:sldMk cId="197241987" sldId="259"/>
            <ac:cxnSpMk id="4" creationId="{A3CB1F1C-3955-4AD7-8693-F20AAB7A1397}"/>
          </ac:cxnSpMkLst>
        </pc:cxnChg>
        <pc:cxnChg chg="mod">
          <ac:chgData name="Paul Bloemers" userId="fe3832ff3b233e04" providerId="LiveId" clId="{9862D05E-C20C-4D8C-8835-6F1E9F318294}" dt="2023-09-30T07:29:00.995" v="308" actId="1076"/>
          <ac:cxnSpMkLst>
            <pc:docMk/>
            <pc:sldMk cId="197241987" sldId="259"/>
            <ac:cxnSpMk id="5" creationId="{71772A37-8453-45A4-A576-546CBFD81B33}"/>
          </ac:cxnSpMkLst>
        </pc:cxnChg>
        <pc:cxnChg chg="mod">
          <ac:chgData name="Paul Bloemers" userId="fe3832ff3b233e04" providerId="LiveId" clId="{9862D05E-C20C-4D8C-8835-6F1E9F318294}" dt="2023-09-30T07:29:00.995" v="308" actId="1076"/>
          <ac:cxnSpMkLst>
            <pc:docMk/>
            <pc:sldMk cId="197241987" sldId="259"/>
            <ac:cxnSpMk id="6" creationId="{66D1256B-F711-4925-AA6D-1884D3262160}"/>
          </ac:cxnSpMkLst>
        </pc:cxnChg>
        <pc:cxnChg chg="mod">
          <ac:chgData name="Paul Bloemers" userId="fe3832ff3b233e04" providerId="LiveId" clId="{9862D05E-C20C-4D8C-8835-6F1E9F318294}" dt="2023-09-30T07:29:00.995" v="308" actId="1076"/>
          <ac:cxnSpMkLst>
            <pc:docMk/>
            <pc:sldMk cId="197241987" sldId="259"/>
            <ac:cxnSpMk id="14" creationId="{1181934A-AB39-4A8B-B1DB-D13D3FCE8183}"/>
          </ac:cxnSpMkLst>
        </pc:cxnChg>
        <pc:cxnChg chg="mod">
          <ac:chgData name="Paul Bloemers" userId="fe3832ff3b233e04" providerId="LiveId" clId="{9862D05E-C20C-4D8C-8835-6F1E9F318294}" dt="2023-09-30T07:35:43.092" v="348" actId="1582"/>
          <ac:cxnSpMkLst>
            <pc:docMk/>
            <pc:sldMk cId="197241987" sldId="259"/>
            <ac:cxnSpMk id="20" creationId="{67F77C21-447F-4A78-A82E-3C6F7A9E731B}"/>
          </ac:cxnSpMkLst>
        </pc:cxnChg>
        <pc:cxnChg chg="mod">
          <ac:chgData name="Paul Bloemers" userId="fe3832ff3b233e04" providerId="LiveId" clId="{9862D05E-C20C-4D8C-8835-6F1E9F318294}" dt="2023-09-30T07:27:56.229" v="304" actId="1582"/>
          <ac:cxnSpMkLst>
            <pc:docMk/>
            <pc:sldMk cId="197241987" sldId="259"/>
            <ac:cxnSpMk id="33" creationId="{30B00F30-4289-413E-B5F8-1C09D4C4057A}"/>
          </ac:cxnSpMkLst>
        </pc:cxnChg>
        <pc:cxnChg chg="mod">
          <ac:chgData name="Paul Bloemers" userId="fe3832ff3b233e04" providerId="LiveId" clId="{9862D05E-C20C-4D8C-8835-6F1E9F318294}" dt="2023-09-30T07:32:32.939" v="329" actId="208"/>
          <ac:cxnSpMkLst>
            <pc:docMk/>
            <pc:sldMk cId="197241987" sldId="259"/>
            <ac:cxnSpMk id="36" creationId="{4FB4B8A5-F853-4621-8D8B-4D1106D9CFED}"/>
          </ac:cxnSpMkLst>
        </pc:cxnChg>
        <pc:cxnChg chg="mod">
          <ac:chgData name="Paul Bloemers" userId="fe3832ff3b233e04" providerId="LiveId" clId="{9862D05E-C20C-4D8C-8835-6F1E9F318294}" dt="2023-09-30T07:28:17.373" v="306" actId="1582"/>
          <ac:cxnSpMkLst>
            <pc:docMk/>
            <pc:sldMk cId="197241987" sldId="259"/>
            <ac:cxnSpMk id="40" creationId="{C9D9904B-A514-4C10-A7BE-2D4B3769F194}"/>
          </ac:cxnSpMkLst>
        </pc:cxnChg>
      </pc:sldChg>
      <pc:sldChg chg="modSp mod chgLayout">
        <pc:chgData name="Paul Bloemers" userId="fe3832ff3b233e04" providerId="LiveId" clId="{9862D05E-C20C-4D8C-8835-6F1E9F318294}" dt="2023-09-30T08:21:51.017" v="524" actId="700"/>
        <pc:sldMkLst>
          <pc:docMk/>
          <pc:sldMk cId="896053214" sldId="260"/>
        </pc:sldMkLst>
        <pc:spChg chg="mod ord">
          <ac:chgData name="Paul Bloemers" userId="fe3832ff3b233e04" providerId="LiveId" clId="{9862D05E-C20C-4D8C-8835-6F1E9F318294}" dt="2023-09-30T08:21:51.017" v="524" actId="700"/>
          <ac:spMkLst>
            <pc:docMk/>
            <pc:sldMk cId="896053214" sldId="260"/>
            <ac:spMk id="4" creationId="{8FDD64F2-2D9B-423F-8484-99614BD3B7D3}"/>
          </ac:spMkLst>
        </pc:spChg>
        <pc:spChg chg="mod ord">
          <ac:chgData name="Paul Bloemers" userId="fe3832ff3b233e04" providerId="LiveId" clId="{9862D05E-C20C-4D8C-8835-6F1E9F318294}" dt="2023-09-30T08:21:51.017" v="524" actId="700"/>
          <ac:spMkLst>
            <pc:docMk/>
            <pc:sldMk cId="896053214" sldId="260"/>
            <ac:spMk id="5" creationId="{11B1A553-DCB4-41A0-9924-C671ED805965}"/>
          </ac:spMkLst>
        </pc:spChg>
      </pc:sldChg>
      <pc:sldChg chg="addSp delSp modSp mod modClrScheme delAnim modAnim chgLayout">
        <pc:chgData name="Paul Bloemers" userId="fe3832ff3b233e04" providerId="LiveId" clId="{9862D05E-C20C-4D8C-8835-6F1E9F318294}" dt="2023-09-30T08:35:56.603" v="725" actId="404"/>
        <pc:sldMkLst>
          <pc:docMk/>
          <pc:sldMk cId="3530121712" sldId="261"/>
        </pc:sldMkLst>
        <pc:spChg chg="mod ord">
          <ac:chgData name="Paul Bloemers" userId="fe3832ff3b233e04" providerId="LiveId" clId="{9862D05E-C20C-4D8C-8835-6F1E9F318294}" dt="2023-09-30T08:22:50.992" v="525" actId="700"/>
          <ac:spMkLst>
            <pc:docMk/>
            <pc:sldMk cId="3530121712" sldId="261"/>
            <ac:spMk id="2" creationId="{74E95772-B625-455E-AFA5-CEFD707B9029}"/>
          </ac:spMkLst>
        </pc:spChg>
        <pc:spChg chg="mod ord">
          <ac:chgData name="Paul Bloemers" userId="fe3832ff3b233e04" providerId="LiveId" clId="{9862D05E-C20C-4D8C-8835-6F1E9F318294}" dt="2023-09-30T08:35:56.603" v="725" actId="404"/>
          <ac:spMkLst>
            <pc:docMk/>
            <pc:sldMk cId="3530121712" sldId="261"/>
            <ac:spMk id="3" creationId="{26E90665-1DB9-44FF-96ED-031244AE8579}"/>
          </ac:spMkLst>
        </pc:spChg>
        <pc:spChg chg="mod">
          <ac:chgData name="Paul Bloemers" userId="fe3832ff3b233e04" providerId="LiveId" clId="{9862D05E-C20C-4D8C-8835-6F1E9F318294}" dt="2023-09-30T08:24:09.113" v="540" actId="2085"/>
          <ac:spMkLst>
            <pc:docMk/>
            <pc:sldMk cId="3530121712" sldId="261"/>
            <ac:spMk id="4" creationId="{A1F5F7AA-6FEC-4A3F-B4FC-5E8DBA8872C2}"/>
          </ac:spMkLst>
        </pc:spChg>
        <pc:spChg chg="mod">
          <ac:chgData name="Paul Bloemers" userId="fe3832ff3b233e04" providerId="LiveId" clId="{9862D05E-C20C-4D8C-8835-6F1E9F318294}" dt="2023-09-30T08:24:09.113" v="540" actId="2085"/>
          <ac:spMkLst>
            <pc:docMk/>
            <pc:sldMk cId="3530121712" sldId="261"/>
            <ac:spMk id="5" creationId="{1A4A0EDC-71A3-4188-B9FE-06111AE9E8BB}"/>
          </ac:spMkLst>
        </pc:spChg>
        <pc:spChg chg="mod">
          <ac:chgData name="Paul Bloemers" userId="fe3832ff3b233e04" providerId="LiveId" clId="{9862D05E-C20C-4D8C-8835-6F1E9F318294}" dt="2023-09-30T08:24:39.566" v="623" actId="1037"/>
          <ac:spMkLst>
            <pc:docMk/>
            <pc:sldMk cId="3530121712" sldId="261"/>
            <ac:spMk id="7" creationId="{F1E4FED7-979C-4424-99D5-31A627F0026A}"/>
          </ac:spMkLst>
        </pc:spChg>
        <pc:spChg chg="add mod ord">
          <ac:chgData name="Paul Bloemers" userId="fe3832ff3b233e04" providerId="LiveId" clId="{9862D05E-C20C-4D8C-8835-6F1E9F318294}" dt="2023-09-30T08:26:47.062" v="665" actId="14100"/>
          <ac:spMkLst>
            <pc:docMk/>
            <pc:sldMk cId="3530121712" sldId="261"/>
            <ac:spMk id="8" creationId="{AFE56096-3918-89DC-D434-FD4FADA63AA9}"/>
          </ac:spMkLst>
        </pc:spChg>
        <pc:spChg chg="mod">
          <ac:chgData name="Paul Bloemers" userId="fe3832ff3b233e04" providerId="LiveId" clId="{9862D05E-C20C-4D8C-8835-6F1E9F318294}" dt="2023-09-30T08:24:09.113" v="540" actId="2085"/>
          <ac:spMkLst>
            <pc:docMk/>
            <pc:sldMk cId="3530121712" sldId="261"/>
            <ac:spMk id="13" creationId="{81DA8757-D39C-495E-9D98-8CA0460A947C}"/>
          </ac:spMkLst>
        </pc:spChg>
        <pc:spChg chg="mod">
          <ac:chgData name="Paul Bloemers" userId="fe3832ff3b233e04" providerId="LiveId" clId="{9862D05E-C20C-4D8C-8835-6F1E9F318294}" dt="2023-09-30T08:24:28.114" v="582" actId="1038"/>
          <ac:spMkLst>
            <pc:docMk/>
            <pc:sldMk cId="3530121712" sldId="261"/>
            <ac:spMk id="14" creationId="{FC8FC103-8B24-43E4-AE6D-A3BC92947D14}"/>
          </ac:spMkLst>
        </pc:spChg>
        <pc:spChg chg="mod">
          <ac:chgData name="Paul Bloemers" userId="fe3832ff3b233e04" providerId="LiveId" clId="{9862D05E-C20C-4D8C-8835-6F1E9F318294}" dt="2023-09-30T08:24:35.185" v="610" actId="1038"/>
          <ac:spMkLst>
            <pc:docMk/>
            <pc:sldMk cId="3530121712" sldId="261"/>
            <ac:spMk id="16" creationId="{C925C37C-35C5-47D8-8647-E8786843A64A}"/>
          </ac:spMkLst>
        </pc:spChg>
        <pc:spChg chg="mod topLvl">
          <ac:chgData name="Paul Bloemers" userId="fe3832ff3b233e04" providerId="LiveId" clId="{9862D05E-C20C-4D8C-8835-6F1E9F318294}" dt="2023-09-30T08:25:49.499" v="638" actId="164"/>
          <ac:spMkLst>
            <pc:docMk/>
            <pc:sldMk cId="3530121712" sldId="261"/>
            <ac:spMk id="18" creationId="{97058E2C-9370-492D-9685-64BE9EAAE7D3}"/>
          </ac:spMkLst>
        </pc:spChg>
        <pc:spChg chg="mod">
          <ac:chgData name="Paul Bloemers" userId="fe3832ff3b233e04" providerId="LiveId" clId="{9862D05E-C20C-4D8C-8835-6F1E9F318294}" dt="2023-09-30T08:25:25.381" v="635" actId="207"/>
          <ac:spMkLst>
            <pc:docMk/>
            <pc:sldMk cId="3530121712" sldId="261"/>
            <ac:spMk id="19" creationId="{0C18CDF8-8E06-451C-8A1B-8B638ED4ACBF}"/>
          </ac:spMkLst>
        </pc:spChg>
        <pc:spChg chg="mod">
          <ac:chgData name="Paul Bloemers" userId="fe3832ff3b233e04" providerId="LiveId" clId="{9862D05E-C20C-4D8C-8835-6F1E9F318294}" dt="2023-09-30T08:23:46.825" v="538" actId="207"/>
          <ac:spMkLst>
            <pc:docMk/>
            <pc:sldMk cId="3530121712" sldId="261"/>
            <ac:spMk id="21" creationId="{AE2634D2-95CB-4793-9787-843516765864}"/>
          </ac:spMkLst>
        </pc:spChg>
        <pc:spChg chg="mod">
          <ac:chgData name="Paul Bloemers" userId="fe3832ff3b233e04" providerId="LiveId" clId="{9862D05E-C20C-4D8C-8835-6F1E9F318294}" dt="2023-09-30T08:23:46.825" v="538" actId="207"/>
          <ac:spMkLst>
            <pc:docMk/>
            <pc:sldMk cId="3530121712" sldId="261"/>
            <ac:spMk id="22" creationId="{3D93CC00-123D-4D81-AAEB-DFA05EF6AF28}"/>
          </ac:spMkLst>
        </pc:spChg>
        <pc:spChg chg="add mod ord">
          <ac:chgData name="Paul Bloemers" userId="fe3832ff3b233e04" providerId="LiveId" clId="{9862D05E-C20C-4D8C-8835-6F1E9F318294}" dt="2023-09-30T08:26:50.080" v="666" actId="14100"/>
          <ac:spMkLst>
            <pc:docMk/>
            <pc:sldMk cId="3530121712" sldId="261"/>
            <ac:spMk id="23" creationId="{00DF0737-8175-7A49-77D8-A25FAA0DE892}"/>
          </ac:spMkLst>
        </pc:spChg>
        <pc:spChg chg="add mod">
          <ac:chgData name="Paul Bloemers" userId="fe3832ff3b233e04" providerId="LiveId" clId="{9862D05E-C20C-4D8C-8835-6F1E9F318294}" dt="2023-09-30T08:27:10.731" v="667"/>
          <ac:spMkLst>
            <pc:docMk/>
            <pc:sldMk cId="3530121712" sldId="261"/>
            <ac:spMk id="24" creationId="{70FC4E37-80E9-1AA7-767D-2ED5F34B4B6E}"/>
          </ac:spMkLst>
        </pc:spChg>
        <pc:spChg chg="add mod">
          <ac:chgData name="Paul Bloemers" userId="fe3832ff3b233e04" providerId="LiveId" clId="{9862D05E-C20C-4D8C-8835-6F1E9F318294}" dt="2023-09-30T08:27:15.016" v="668" actId="20577"/>
          <ac:spMkLst>
            <pc:docMk/>
            <pc:sldMk cId="3530121712" sldId="261"/>
            <ac:spMk id="25" creationId="{B4FC35A4-B5CC-B954-5D28-1691195771BA}"/>
          </ac:spMkLst>
        </pc:spChg>
        <pc:spChg chg="add mod">
          <ac:chgData name="Paul Bloemers" userId="fe3832ff3b233e04" providerId="LiveId" clId="{9862D05E-C20C-4D8C-8835-6F1E9F318294}" dt="2023-09-30T08:27:19.112" v="672" actId="20577"/>
          <ac:spMkLst>
            <pc:docMk/>
            <pc:sldMk cId="3530121712" sldId="261"/>
            <ac:spMk id="26" creationId="{BFB405E1-EAFA-123E-2A2F-B4597D7B153A}"/>
          </ac:spMkLst>
        </pc:spChg>
        <pc:spChg chg="del mod">
          <ac:chgData name="Paul Bloemers" userId="fe3832ff3b233e04" providerId="LiveId" clId="{9862D05E-C20C-4D8C-8835-6F1E9F318294}" dt="2023-09-30T08:23:06.990" v="530" actId="478"/>
          <ac:spMkLst>
            <pc:docMk/>
            <pc:sldMk cId="3530121712" sldId="261"/>
            <ac:spMk id="27" creationId="{CBC49ECD-4762-4221-836F-A8D329E3ADD8}"/>
          </ac:spMkLst>
        </pc:spChg>
        <pc:spChg chg="mod">
          <ac:chgData name="Paul Bloemers" userId="fe3832ff3b233e04" providerId="LiveId" clId="{9862D05E-C20C-4D8C-8835-6F1E9F318294}" dt="2023-09-30T08:25:59.976" v="639" actId="207"/>
          <ac:spMkLst>
            <pc:docMk/>
            <pc:sldMk cId="3530121712" sldId="261"/>
            <ac:spMk id="29" creationId="{2F0C3CC3-4919-4F87-95C8-654ECC380043}"/>
          </ac:spMkLst>
        </pc:spChg>
        <pc:spChg chg="mod">
          <ac:chgData name="Paul Bloemers" userId="fe3832ff3b233e04" providerId="LiveId" clId="{9862D05E-C20C-4D8C-8835-6F1E9F318294}" dt="2023-09-30T08:26:03.007" v="640" actId="207"/>
          <ac:spMkLst>
            <pc:docMk/>
            <pc:sldMk cId="3530121712" sldId="261"/>
            <ac:spMk id="30" creationId="{43541649-07D6-40FB-81F7-CCCC806B3250}"/>
          </ac:spMkLst>
        </pc:spChg>
        <pc:spChg chg="mod">
          <ac:chgData name="Paul Bloemers" userId="fe3832ff3b233e04" providerId="LiveId" clId="{9862D05E-C20C-4D8C-8835-6F1E9F318294}" dt="2023-09-30T08:26:38.279" v="664" actId="1035"/>
          <ac:spMkLst>
            <pc:docMk/>
            <pc:sldMk cId="3530121712" sldId="261"/>
            <ac:spMk id="31" creationId="{A2FB33FE-0A69-4804-9670-31E1BC133ACD}"/>
          </ac:spMkLst>
        </pc:spChg>
        <pc:spChg chg="mod">
          <ac:chgData name="Paul Bloemers" userId="fe3832ff3b233e04" providerId="LiveId" clId="{9862D05E-C20C-4D8C-8835-6F1E9F318294}" dt="2023-09-30T08:26:38.279" v="664" actId="1035"/>
          <ac:spMkLst>
            <pc:docMk/>
            <pc:sldMk cId="3530121712" sldId="261"/>
            <ac:spMk id="32" creationId="{EEBCEAFA-724C-4661-9739-60F92B63F7DB}"/>
          </ac:spMkLst>
        </pc:spChg>
        <pc:spChg chg="mod">
          <ac:chgData name="Paul Bloemers" userId="fe3832ff3b233e04" providerId="LiveId" clId="{9862D05E-C20C-4D8C-8835-6F1E9F318294}" dt="2023-09-30T08:26:38.279" v="664" actId="1035"/>
          <ac:spMkLst>
            <pc:docMk/>
            <pc:sldMk cId="3530121712" sldId="261"/>
            <ac:spMk id="33" creationId="{0760957D-DB19-4CE5-9497-42CCB4708E85}"/>
          </ac:spMkLst>
        </pc:spChg>
        <pc:spChg chg="add mod">
          <ac:chgData name="Paul Bloemers" userId="fe3832ff3b233e04" providerId="LiveId" clId="{9862D05E-C20C-4D8C-8835-6F1E9F318294}" dt="2023-09-30T08:35:10.076" v="710" actId="20577"/>
          <ac:spMkLst>
            <pc:docMk/>
            <pc:sldMk cId="3530121712" sldId="261"/>
            <ac:spMk id="34" creationId="{4907D0E1-6561-4305-0613-39DB1874498C}"/>
          </ac:spMkLst>
        </pc:spChg>
        <pc:spChg chg="add mod">
          <ac:chgData name="Paul Bloemers" userId="fe3832ff3b233e04" providerId="LiveId" clId="{9862D05E-C20C-4D8C-8835-6F1E9F318294}" dt="2023-09-30T08:28:51.171" v="684" actId="20577"/>
          <ac:spMkLst>
            <pc:docMk/>
            <pc:sldMk cId="3530121712" sldId="261"/>
            <ac:spMk id="35" creationId="{593C7ECB-FEE1-E254-6473-5E3170F8793B}"/>
          </ac:spMkLst>
        </pc:spChg>
        <pc:spChg chg="add mod">
          <ac:chgData name="Paul Bloemers" userId="fe3832ff3b233e04" providerId="LiveId" clId="{9862D05E-C20C-4D8C-8835-6F1E9F318294}" dt="2023-09-30T08:28:44.032" v="683" actId="20577"/>
          <ac:spMkLst>
            <pc:docMk/>
            <pc:sldMk cId="3530121712" sldId="261"/>
            <ac:spMk id="37" creationId="{17D82F33-90C6-841B-2ED5-A558D927EFE4}"/>
          </ac:spMkLst>
        </pc:spChg>
        <pc:spChg chg="mod">
          <ac:chgData name="Paul Bloemers" userId="fe3832ff3b233e04" providerId="LiveId" clId="{9862D05E-C20C-4D8C-8835-6F1E9F318294}" dt="2023-09-30T08:26:38.279" v="664" actId="1035"/>
          <ac:spMkLst>
            <pc:docMk/>
            <pc:sldMk cId="3530121712" sldId="261"/>
            <ac:spMk id="45" creationId="{7405BAEA-B3FB-4D1A-83CE-BF8CE971FB36}"/>
          </ac:spMkLst>
        </pc:spChg>
        <pc:spChg chg="mod">
          <ac:chgData name="Paul Bloemers" userId="fe3832ff3b233e04" providerId="LiveId" clId="{9862D05E-C20C-4D8C-8835-6F1E9F318294}" dt="2023-09-30T08:26:38.279" v="664" actId="1035"/>
          <ac:spMkLst>
            <pc:docMk/>
            <pc:sldMk cId="3530121712" sldId="261"/>
            <ac:spMk id="48" creationId="{7AE8C40D-3D07-4CA5-8267-941DBF4BCB20}"/>
          </ac:spMkLst>
        </pc:spChg>
        <pc:grpChg chg="del">
          <ac:chgData name="Paul Bloemers" userId="fe3832ff3b233e04" providerId="LiveId" clId="{9862D05E-C20C-4D8C-8835-6F1E9F318294}" dt="2023-09-30T08:25:36.992" v="636" actId="165"/>
          <ac:grpSpMkLst>
            <pc:docMk/>
            <pc:sldMk cId="3530121712" sldId="261"/>
            <ac:grpSpMk id="11" creationId="{8854E5B0-E817-4785-BA9D-A3D869F04EE3}"/>
          </ac:grpSpMkLst>
        </pc:grpChg>
        <pc:grpChg chg="add mod">
          <ac:chgData name="Paul Bloemers" userId="fe3832ff3b233e04" providerId="LiveId" clId="{9862D05E-C20C-4D8C-8835-6F1E9F318294}" dt="2023-09-30T08:25:49.499" v="638" actId="164"/>
          <ac:grpSpMkLst>
            <pc:docMk/>
            <pc:sldMk cId="3530121712" sldId="261"/>
            <ac:grpSpMk id="17" creationId="{27DD0247-0AF1-8635-1D8D-80626086A845}"/>
          </ac:grpSpMkLst>
        </pc:grpChg>
        <pc:picChg chg="mod topLvl">
          <ac:chgData name="Paul Bloemers" userId="fe3832ff3b233e04" providerId="LiveId" clId="{9862D05E-C20C-4D8C-8835-6F1E9F318294}" dt="2023-09-30T08:25:49.499" v="638" actId="164"/>
          <ac:picMkLst>
            <pc:docMk/>
            <pc:sldMk cId="3530121712" sldId="261"/>
            <ac:picMk id="9" creationId="{A95EB9BC-613A-408B-A360-196238243EB0}"/>
          </ac:picMkLst>
        </pc:picChg>
        <pc:picChg chg="add mod">
          <ac:chgData name="Paul Bloemers" userId="fe3832ff3b233e04" providerId="LiveId" clId="{9862D05E-C20C-4D8C-8835-6F1E9F318294}" dt="2023-09-30T08:27:10.731" v="667"/>
          <ac:picMkLst>
            <pc:docMk/>
            <pc:sldMk cId="3530121712" sldId="261"/>
            <ac:picMk id="28" creationId="{C4A6947C-46D1-B607-2B73-0FE482F730A9}"/>
          </ac:picMkLst>
        </pc:picChg>
        <pc:picChg chg="add del mod">
          <ac:chgData name="Paul Bloemers" userId="fe3832ff3b233e04" providerId="LiveId" clId="{9862D05E-C20C-4D8C-8835-6F1E9F318294}" dt="2023-09-30T08:28:04.086" v="679" actId="478"/>
          <ac:picMkLst>
            <pc:docMk/>
            <pc:sldMk cId="3530121712" sldId="261"/>
            <ac:picMk id="39" creationId="{F4B34168-550B-6BD4-E0E2-8DFB231BEDC3}"/>
          </ac:picMkLst>
        </pc:picChg>
        <pc:picChg chg="add mod">
          <ac:chgData name="Paul Bloemers" userId="fe3832ff3b233e04" providerId="LiveId" clId="{9862D05E-C20C-4D8C-8835-6F1E9F318294}" dt="2023-09-30T08:28:17.583" v="680" actId="1076"/>
          <ac:picMkLst>
            <pc:docMk/>
            <pc:sldMk cId="3530121712" sldId="261"/>
            <ac:picMk id="41" creationId="{F6A6DD09-DDB2-5D6E-8E56-DF1A3D5D372C}"/>
          </ac:picMkLst>
        </pc:picChg>
        <pc:cxnChg chg="mod">
          <ac:chgData name="Paul Bloemers" userId="fe3832ff3b233e04" providerId="LiveId" clId="{9862D05E-C20C-4D8C-8835-6F1E9F318294}" dt="2023-09-30T08:24:20.334" v="542" actId="1582"/>
          <ac:cxnSpMkLst>
            <pc:docMk/>
            <pc:sldMk cId="3530121712" sldId="261"/>
            <ac:cxnSpMk id="6" creationId="{EFE27C30-C69F-427C-9FEF-2FCBF7FE3233}"/>
          </ac:cxnSpMkLst>
        </pc:cxnChg>
        <pc:cxnChg chg="mod">
          <ac:chgData name="Paul Bloemers" userId="fe3832ff3b233e04" providerId="LiveId" clId="{9862D05E-C20C-4D8C-8835-6F1E9F318294}" dt="2023-09-30T08:24:28.114" v="582" actId="1038"/>
          <ac:cxnSpMkLst>
            <pc:docMk/>
            <pc:sldMk cId="3530121712" sldId="261"/>
            <ac:cxnSpMk id="15" creationId="{BF0D8DDB-D297-4522-863C-0B8AC733C157}"/>
          </ac:cxnSpMkLst>
        </pc:cxnChg>
      </pc:sldChg>
      <pc:sldChg chg="addSp modSp mod modClrScheme modAnim chgLayout">
        <pc:chgData name="Paul Bloemers" userId="fe3832ff3b233e04" providerId="LiveId" clId="{9862D05E-C20C-4D8C-8835-6F1E9F318294}" dt="2023-09-30T08:44:24.434" v="775" actId="255"/>
        <pc:sldMkLst>
          <pc:docMk/>
          <pc:sldMk cId="3420495315" sldId="262"/>
        </pc:sldMkLst>
        <pc:spChg chg="mod ord">
          <ac:chgData name="Paul Bloemers" userId="fe3832ff3b233e04" providerId="LiveId" clId="{9862D05E-C20C-4D8C-8835-6F1E9F318294}" dt="2023-09-30T08:36:31.943" v="727" actId="207"/>
          <ac:spMkLst>
            <pc:docMk/>
            <pc:sldMk cId="3420495315" sldId="262"/>
            <ac:spMk id="2" creationId="{F79312E8-25A3-4E2F-803C-1E7AD57BBC6C}"/>
          </ac:spMkLst>
        </pc:spChg>
        <pc:spChg chg="mod ord">
          <ac:chgData name="Paul Bloemers" userId="fe3832ff3b233e04" providerId="LiveId" clId="{9862D05E-C20C-4D8C-8835-6F1E9F318294}" dt="2023-09-30T08:42:31.043" v="766" actId="554"/>
          <ac:spMkLst>
            <pc:docMk/>
            <pc:sldMk cId="3420495315" sldId="262"/>
            <ac:spMk id="3" creationId="{1C0EFF78-3740-4DEF-B4F0-17EF44493CA1}"/>
          </ac:spMkLst>
        </pc:spChg>
        <pc:spChg chg="add mod">
          <ac:chgData name="Paul Bloemers" userId="fe3832ff3b233e04" providerId="LiveId" clId="{9862D05E-C20C-4D8C-8835-6F1E9F318294}" dt="2023-09-30T08:43:26.024" v="770" actId="1076"/>
          <ac:spMkLst>
            <pc:docMk/>
            <pc:sldMk cId="3420495315" sldId="262"/>
            <ac:spMk id="13" creationId="{7F722ACD-8F78-BC42-4D58-C6D521946986}"/>
          </ac:spMkLst>
        </pc:spChg>
        <pc:spChg chg="mod">
          <ac:chgData name="Paul Bloemers" userId="fe3832ff3b233e04" providerId="LiveId" clId="{9862D05E-C20C-4D8C-8835-6F1E9F318294}" dt="2023-09-30T08:37:36.639" v="736" actId="403"/>
          <ac:spMkLst>
            <pc:docMk/>
            <pc:sldMk cId="3420495315" sldId="262"/>
            <ac:spMk id="14" creationId="{6D436D1A-0ADB-47A8-BCB9-161181ECA1BE}"/>
          </ac:spMkLst>
        </pc:spChg>
        <pc:spChg chg="mod">
          <ac:chgData name="Paul Bloemers" userId="fe3832ff3b233e04" providerId="LiveId" clId="{9862D05E-C20C-4D8C-8835-6F1E9F318294}" dt="2023-09-30T08:37:20.164" v="733" actId="2085"/>
          <ac:spMkLst>
            <pc:docMk/>
            <pc:sldMk cId="3420495315" sldId="262"/>
            <ac:spMk id="15" creationId="{46972D9B-1BE0-4D50-9F17-39A0DD646AA0}"/>
          </ac:spMkLst>
        </pc:spChg>
        <pc:spChg chg="mod">
          <ac:chgData name="Paul Bloemers" userId="fe3832ff3b233e04" providerId="LiveId" clId="{9862D05E-C20C-4D8C-8835-6F1E9F318294}" dt="2023-09-30T08:37:07.086" v="730" actId="207"/>
          <ac:spMkLst>
            <pc:docMk/>
            <pc:sldMk cId="3420495315" sldId="262"/>
            <ac:spMk id="16" creationId="{70727D68-A72A-4D51-BFB5-BE580673DDF4}"/>
          </ac:spMkLst>
        </pc:spChg>
        <pc:spChg chg="mod">
          <ac:chgData name="Paul Bloemers" userId="fe3832ff3b233e04" providerId="LiveId" clId="{9862D05E-C20C-4D8C-8835-6F1E9F318294}" dt="2023-09-30T08:44:24.434" v="775" actId="255"/>
          <ac:spMkLst>
            <pc:docMk/>
            <pc:sldMk cId="3420495315" sldId="262"/>
            <ac:spMk id="17" creationId="{2183D197-EDAF-4F78-9603-EF5001242B1C}"/>
          </ac:spMkLst>
        </pc:spChg>
        <pc:spChg chg="mod">
          <ac:chgData name="Paul Bloemers" userId="fe3832ff3b233e04" providerId="LiveId" clId="{9862D05E-C20C-4D8C-8835-6F1E9F318294}" dt="2023-09-30T08:42:22.994" v="765" actId="1076"/>
          <ac:spMkLst>
            <pc:docMk/>
            <pc:sldMk cId="3420495315" sldId="262"/>
            <ac:spMk id="18" creationId="{5D4E5935-4B49-4147-A43C-028736270453}"/>
          </ac:spMkLst>
        </pc:spChg>
        <pc:spChg chg="mod">
          <ac:chgData name="Paul Bloemers" userId="fe3832ff3b233e04" providerId="LiveId" clId="{9862D05E-C20C-4D8C-8835-6F1E9F318294}" dt="2023-09-30T08:41:50.486" v="763" actId="1076"/>
          <ac:spMkLst>
            <pc:docMk/>
            <pc:sldMk cId="3420495315" sldId="262"/>
            <ac:spMk id="19" creationId="{56FAA80F-BD72-4803-83C6-7AC9600733A2}"/>
          </ac:spMkLst>
        </pc:spChg>
        <pc:spChg chg="mod">
          <ac:chgData name="Paul Bloemers" userId="fe3832ff3b233e04" providerId="LiveId" clId="{9862D05E-C20C-4D8C-8835-6F1E9F318294}" dt="2023-09-30T08:42:47.434" v="767" actId="1076"/>
          <ac:spMkLst>
            <pc:docMk/>
            <pc:sldMk cId="3420495315" sldId="262"/>
            <ac:spMk id="21" creationId="{EAAE427F-2003-4D9C-912F-51E7CE020C44}"/>
          </ac:spMkLst>
        </pc:spChg>
        <pc:spChg chg="mod">
          <ac:chgData name="Paul Bloemers" userId="fe3832ff3b233e04" providerId="LiveId" clId="{9862D05E-C20C-4D8C-8835-6F1E9F318294}" dt="2023-09-30T08:41:59.049" v="764" actId="1076"/>
          <ac:spMkLst>
            <pc:docMk/>
            <pc:sldMk cId="3420495315" sldId="262"/>
            <ac:spMk id="22" creationId="{F3BBE6BF-C152-41DB-B37A-687B8F4FA202}"/>
          </ac:spMkLst>
        </pc:spChg>
        <pc:spChg chg="mod">
          <ac:chgData name="Paul Bloemers" userId="fe3832ff3b233e04" providerId="LiveId" clId="{9862D05E-C20C-4D8C-8835-6F1E9F318294}" dt="2023-09-30T08:42:54.702" v="768" actId="1076"/>
          <ac:spMkLst>
            <pc:docMk/>
            <pc:sldMk cId="3420495315" sldId="262"/>
            <ac:spMk id="23" creationId="{23AC7CD6-2A29-4512-B2C3-9180A4E5F8DE}"/>
          </ac:spMkLst>
        </pc:spChg>
        <pc:spChg chg="add mod">
          <ac:chgData name="Paul Bloemers" userId="fe3832ff3b233e04" providerId="LiveId" clId="{9862D05E-C20C-4D8C-8835-6F1E9F318294}" dt="2023-09-30T08:43:54.108" v="773" actId="1076"/>
          <ac:spMkLst>
            <pc:docMk/>
            <pc:sldMk cId="3420495315" sldId="262"/>
            <ac:spMk id="24" creationId="{D202715D-7408-72ED-D3A1-AE4E39CA3F4E}"/>
          </ac:spMkLst>
        </pc:spChg>
        <pc:grpChg chg="mod">
          <ac:chgData name="Paul Bloemers" userId="fe3832ff3b233e04" providerId="LiveId" clId="{9862D05E-C20C-4D8C-8835-6F1E9F318294}" dt="2023-09-30T08:36:31.943" v="727" actId="207"/>
          <ac:grpSpMkLst>
            <pc:docMk/>
            <pc:sldMk cId="3420495315" sldId="262"/>
            <ac:grpSpMk id="4" creationId="{01FA4075-C80B-4AA7-9BAF-DD9C0D0D1802}"/>
          </ac:grpSpMkLst>
        </pc:grpChg>
        <pc:picChg chg="add mod">
          <ac:chgData name="Paul Bloemers" userId="fe3832ff3b233e04" providerId="LiveId" clId="{9862D05E-C20C-4D8C-8835-6F1E9F318294}" dt="2023-09-30T08:43:26.024" v="770" actId="1076"/>
          <ac:picMkLst>
            <pc:docMk/>
            <pc:sldMk cId="3420495315" sldId="262"/>
            <ac:picMk id="20" creationId="{685AA879-8F71-08B4-E8F0-57965CD8E1C7}"/>
          </ac:picMkLst>
        </pc:picChg>
        <pc:picChg chg="add mod">
          <ac:chgData name="Paul Bloemers" userId="fe3832ff3b233e04" providerId="LiveId" clId="{9862D05E-C20C-4D8C-8835-6F1E9F318294}" dt="2023-09-30T08:43:54.108" v="773" actId="1076"/>
          <ac:picMkLst>
            <pc:docMk/>
            <pc:sldMk cId="3420495315" sldId="262"/>
            <ac:picMk id="25" creationId="{1ECCDC0A-A108-20A8-D406-A593A09836A8}"/>
          </ac:picMkLst>
        </pc:picChg>
        <pc:cxnChg chg="mod">
          <ac:chgData name="Paul Bloemers" userId="fe3832ff3b233e04" providerId="LiveId" clId="{9862D05E-C20C-4D8C-8835-6F1E9F318294}" dt="2023-09-30T08:37:28.871" v="734" actId="1582"/>
          <ac:cxnSpMkLst>
            <pc:docMk/>
            <pc:sldMk cId="3420495315" sldId="262"/>
            <ac:cxnSpMk id="11" creationId="{BF640735-6385-40DA-826C-DCFCB11029D4}"/>
          </ac:cxnSpMkLst>
        </pc:cxnChg>
      </pc:sldChg>
      <pc:sldChg chg="modSp mod chgLayout">
        <pc:chgData name="Paul Bloemers" userId="fe3832ff3b233e04" providerId="LiveId" clId="{9862D05E-C20C-4D8C-8835-6F1E9F318294}" dt="2023-09-30T10:29:50.128" v="849" actId="20577"/>
        <pc:sldMkLst>
          <pc:docMk/>
          <pc:sldMk cId="2335173142" sldId="263"/>
        </pc:sldMkLst>
        <pc:spChg chg="mod ord">
          <ac:chgData name="Paul Bloemers" userId="fe3832ff3b233e04" providerId="LiveId" clId="{9862D05E-C20C-4D8C-8835-6F1E9F318294}" dt="2023-09-30T10:29:50.128" v="849" actId="20577"/>
          <ac:spMkLst>
            <pc:docMk/>
            <pc:sldMk cId="2335173142" sldId="263"/>
            <ac:spMk id="4" creationId="{8FDD64F2-2D9B-423F-8484-99614BD3B7D3}"/>
          </ac:spMkLst>
        </pc:spChg>
        <pc:spChg chg="mod ord">
          <ac:chgData name="Paul Bloemers" userId="fe3832ff3b233e04" providerId="LiveId" clId="{9862D05E-C20C-4D8C-8835-6F1E9F318294}" dt="2023-09-30T10:29:44.549" v="848" actId="6549"/>
          <ac:spMkLst>
            <pc:docMk/>
            <pc:sldMk cId="2335173142" sldId="263"/>
            <ac:spMk id="5" creationId="{11B1A553-DCB4-41A0-9924-C671ED805965}"/>
          </ac:spMkLst>
        </pc:spChg>
      </pc:sldChg>
      <pc:sldChg chg="addSp delSp modSp mod modClrScheme delAnim modAnim chgLayout">
        <pc:chgData name="Paul Bloemers" userId="fe3832ff3b233e04" providerId="LiveId" clId="{9862D05E-C20C-4D8C-8835-6F1E9F318294}" dt="2023-09-30T10:39:07.076" v="919" actId="20577"/>
        <pc:sldMkLst>
          <pc:docMk/>
          <pc:sldMk cId="2977153321" sldId="264"/>
        </pc:sldMkLst>
        <pc:spChg chg="mod ord">
          <ac:chgData name="Paul Bloemers" userId="fe3832ff3b233e04" providerId="LiveId" clId="{9862D05E-C20C-4D8C-8835-6F1E9F318294}" dt="2023-09-30T10:31:25.614" v="860" actId="700"/>
          <ac:spMkLst>
            <pc:docMk/>
            <pc:sldMk cId="2977153321" sldId="264"/>
            <ac:spMk id="2" creationId="{18039208-5D66-4142-8A3E-005634E483D2}"/>
          </ac:spMkLst>
        </pc:spChg>
        <pc:spChg chg="add mod ord">
          <ac:chgData name="Paul Bloemers" userId="fe3832ff3b233e04" providerId="LiveId" clId="{9862D05E-C20C-4D8C-8835-6F1E9F318294}" dt="2023-09-30T10:35:41.110" v="902" actId="14100"/>
          <ac:spMkLst>
            <pc:docMk/>
            <pc:sldMk cId="2977153321" sldId="264"/>
            <ac:spMk id="3" creationId="{C27792AE-B197-DFA4-72D7-C6746BAD7181}"/>
          </ac:spMkLst>
        </pc:spChg>
        <pc:spChg chg="mod">
          <ac:chgData name="Paul Bloemers" userId="fe3832ff3b233e04" providerId="LiveId" clId="{9862D05E-C20C-4D8C-8835-6F1E9F318294}" dt="2023-09-30T10:36:11.097" v="905" actId="207"/>
          <ac:spMkLst>
            <pc:docMk/>
            <pc:sldMk cId="2977153321" sldId="264"/>
            <ac:spMk id="4" creationId="{073228E6-0C86-4741-9BE6-8CE14FFF6083}"/>
          </ac:spMkLst>
        </pc:spChg>
        <pc:spChg chg="mod">
          <ac:chgData name="Paul Bloemers" userId="fe3832ff3b233e04" providerId="LiveId" clId="{9862D05E-C20C-4D8C-8835-6F1E9F318294}" dt="2023-09-30T10:36:11.097" v="905" actId="207"/>
          <ac:spMkLst>
            <pc:docMk/>
            <pc:sldMk cId="2977153321" sldId="264"/>
            <ac:spMk id="5" creationId="{D573D8C9-BA55-4159-88A3-971498A47CA2}"/>
          </ac:spMkLst>
        </pc:spChg>
        <pc:spChg chg="mod">
          <ac:chgData name="Paul Bloemers" userId="fe3832ff3b233e04" providerId="LiveId" clId="{9862D05E-C20C-4D8C-8835-6F1E9F318294}" dt="2023-09-30T10:31:16.341" v="859" actId="207"/>
          <ac:spMkLst>
            <pc:docMk/>
            <pc:sldMk cId="2977153321" sldId="264"/>
            <ac:spMk id="7" creationId="{469EA0F9-3C63-48F2-95E8-89F1DEE5161E}"/>
          </ac:spMkLst>
        </pc:spChg>
        <pc:spChg chg="mod">
          <ac:chgData name="Paul Bloemers" userId="fe3832ff3b233e04" providerId="LiveId" clId="{9862D05E-C20C-4D8C-8835-6F1E9F318294}" dt="2023-09-30T10:36:11.097" v="905" actId="207"/>
          <ac:spMkLst>
            <pc:docMk/>
            <pc:sldMk cId="2977153321" sldId="264"/>
            <ac:spMk id="8" creationId="{8EED74F8-BCC2-4394-9823-9B429CA380A4}"/>
          </ac:spMkLst>
        </pc:spChg>
        <pc:spChg chg="mod">
          <ac:chgData name="Paul Bloemers" userId="fe3832ff3b233e04" providerId="LiveId" clId="{9862D05E-C20C-4D8C-8835-6F1E9F318294}" dt="2023-09-30T10:36:11.097" v="905" actId="207"/>
          <ac:spMkLst>
            <pc:docMk/>
            <pc:sldMk cId="2977153321" sldId="264"/>
            <ac:spMk id="9" creationId="{117B697D-AB8E-4551-84DA-5AAD6B5B2717}"/>
          </ac:spMkLst>
        </pc:spChg>
        <pc:spChg chg="mod">
          <ac:chgData name="Paul Bloemers" userId="fe3832ff3b233e04" providerId="LiveId" clId="{9862D05E-C20C-4D8C-8835-6F1E9F318294}" dt="2023-09-30T10:31:16.341" v="859" actId="207"/>
          <ac:spMkLst>
            <pc:docMk/>
            <pc:sldMk cId="2977153321" sldId="264"/>
            <ac:spMk id="11" creationId="{242047C1-F874-4B76-82AB-51642D47A4C6}"/>
          </ac:spMkLst>
        </pc:spChg>
        <pc:spChg chg="mod ord">
          <ac:chgData name="Paul Bloemers" userId="fe3832ff3b233e04" providerId="LiveId" clId="{9862D05E-C20C-4D8C-8835-6F1E9F318294}" dt="2023-09-30T10:32:26.167" v="872" actId="20577"/>
          <ac:spMkLst>
            <pc:docMk/>
            <pc:sldMk cId="2977153321" sldId="264"/>
            <ac:spMk id="12" creationId="{422EB2B0-F263-4E63-B714-789D32000540}"/>
          </ac:spMkLst>
        </pc:spChg>
        <pc:spChg chg="del mod">
          <ac:chgData name="Paul Bloemers" userId="fe3832ff3b233e04" providerId="LiveId" clId="{9862D05E-C20C-4D8C-8835-6F1E9F318294}" dt="2023-09-30T10:30:54.001" v="852" actId="478"/>
          <ac:spMkLst>
            <pc:docMk/>
            <pc:sldMk cId="2977153321" sldId="264"/>
            <ac:spMk id="13" creationId="{96FDFD74-7ECC-4646-BF3B-16E8575DA551}"/>
          </ac:spMkLst>
        </pc:spChg>
        <pc:spChg chg="add mod ord">
          <ac:chgData name="Paul Bloemers" userId="fe3832ff3b233e04" providerId="LiveId" clId="{9862D05E-C20C-4D8C-8835-6F1E9F318294}" dt="2023-09-30T10:38:39.914" v="917" actId="14100"/>
          <ac:spMkLst>
            <pc:docMk/>
            <pc:sldMk cId="2977153321" sldId="264"/>
            <ac:spMk id="14" creationId="{BCCDF6CE-ED83-69FD-59E3-5F1995C469FC}"/>
          </ac:spMkLst>
        </pc:spChg>
        <pc:spChg chg="mod">
          <ac:chgData name="Paul Bloemers" userId="fe3832ff3b233e04" providerId="LiveId" clId="{9862D05E-C20C-4D8C-8835-6F1E9F318294}" dt="2023-09-30T10:31:16.341" v="859" actId="207"/>
          <ac:spMkLst>
            <pc:docMk/>
            <pc:sldMk cId="2977153321" sldId="264"/>
            <ac:spMk id="16" creationId="{01CDE83C-BFD1-40DA-A695-9C7A29B076FF}"/>
          </ac:spMkLst>
        </pc:spChg>
        <pc:spChg chg="mod">
          <ac:chgData name="Paul Bloemers" userId="fe3832ff3b233e04" providerId="LiveId" clId="{9862D05E-C20C-4D8C-8835-6F1E9F318294}" dt="2023-09-30T10:31:16.341" v="859" actId="207"/>
          <ac:spMkLst>
            <pc:docMk/>
            <pc:sldMk cId="2977153321" sldId="264"/>
            <ac:spMk id="17" creationId="{A17381CD-E009-406E-B890-2B3C1988424C}"/>
          </ac:spMkLst>
        </pc:spChg>
        <pc:spChg chg="add mod">
          <ac:chgData name="Paul Bloemers" userId="fe3832ff3b233e04" providerId="LiveId" clId="{9862D05E-C20C-4D8C-8835-6F1E9F318294}" dt="2023-09-30T10:37:19.628" v="909" actId="1076"/>
          <ac:spMkLst>
            <pc:docMk/>
            <pc:sldMk cId="2977153321" sldId="264"/>
            <ac:spMk id="18" creationId="{2DABEB94-44B8-501C-583E-6FC27FEAB034}"/>
          </ac:spMkLst>
        </pc:spChg>
        <pc:spChg chg="mod">
          <ac:chgData name="Paul Bloemers" userId="fe3832ff3b233e04" providerId="LiveId" clId="{9862D05E-C20C-4D8C-8835-6F1E9F318294}" dt="2023-09-30T10:31:16.341" v="859" actId="207"/>
          <ac:spMkLst>
            <pc:docMk/>
            <pc:sldMk cId="2977153321" sldId="264"/>
            <ac:spMk id="19" creationId="{561BA26B-9F88-42C4-B6A1-1213BC4EF8AB}"/>
          </ac:spMkLst>
        </pc:spChg>
        <pc:spChg chg="mod">
          <ac:chgData name="Paul Bloemers" userId="fe3832ff3b233e04" providerId="LiveId" clId="{9862D05E-C20C-4D8C-8835-6F1E9F318294}" dt="2023-09-30T10:31:16.341" v="859" actId="207"/>
          <ac:spMkLst>
            <pc:docMk/>
            <pc:sldMk cId="2977153321" sldId="264"/>
            <ac:spMk id="20" creationId="{B94647E5-61E8-4660-8CD6-744680FFE8B5}"/>
          </ac:spMkLst>
        </pc:spChg>
        <pc:spChg chg="mod">
          <ac:chgData name="Paul Bloemers" userId="fe3832ff3b233e04" providerId="LiveId" clId="{9862D05E-C20C-4D8C-8835-6F1E9F318294}" dt="2023-09-30T10:31:16.341" v="859" actId="207"/>
          <ac:spMkLst>
            <pc:docMk/>
            <pc:sldMk cId="2977153321" sldId="264"/>
            <ac:spMk id="21" creationId="{A9D83C42-4D13-4178-8D66-C67905DCEBB5}"/>
          </ac:spMkLst>
        </pc:spChg>
        <pc:spChg chg="mod">
          <ac:chgData name="Paul Bloemers" userId="fe3832ff3b233e04" providerId="LiveId" clId="{9862D05E-C20C-4D8C-8835-6F1E9F318294}" dt="2023-09-30T10:36:11.097" v="905" actId="207"/>
          <ac:spMkLst>
            <pc:docMk/>
            <pc:sldMk cId="2977153321" sldId="264"/>
            <ac:spMk id="22" creationId="{B992EDA2-1FAA-49B5-BDED-DF8A3C5D3E71}"/>
          </ac:spMkLst>
        </pc:spChg>
        <pc:spChg chg="mod">
          <ac:chgData name="Paul Bloemers" userId="fe3832ff3b233e04" providerId="LiveId" clId="{9862D05E-C20C-4D8C-8835-6F1E9F318294}" dt="2023-09-30T10:36:11.097" v="905" actId="207"/>
          <ac:spMkLst>
            <pc:docMk/>
            <pc:sldMk cId="2977153321" sldId="264"/>
            <ac:spMk id="23" creationId="{9DF132F0-DF6C-4985-914A-6E58FDA02E00}"/>
          </ac:spMkLst>
        </pc:spChg>
        <pc:spChg chg="mod">
          <ac:chgData name="Paul Bloemers" userId="fe3832ff3b233e04" providerId="LiveId" clId="{9862D05E-C20C-4D8C-8835-6F1E9F318294}" dt="2023-09-30T10:33:32.448" v="891" actId="1038"/>
          <ac:spMkLst>
            <pc:docMk/>
            <pc:sldMk cId="2977153321" sldId="264"/>
            <ac:spMk id="25" creationId="{B80FBEF4-5882-46B1-9A88-0765F016A6B7}"/>
          </ac:spMkLst>
        </pc:spChg>
        <pc:spChg chg="mod">
          <ac:chgData name="Paul Bloemers" userId="fe3832ff3b233e04" providerId="LiveId" clId="{9862D05E-C20C-4D8C-8835-6F1E9F318294}" dt="2023-09-30T10:33:45.417" v="895" actId="1035"/>
          <ac:spMkLst>
            <pc:docMk/>
            <pc:sldMk cId="2977153321" sldId="264"/>
            <ac:spMk id="26" creationId="{8E7EED78-7517-4644-8507-B96B7F657C25}"/>
          </ac:spMkLst>
        </pc:spChg>
        <pc:spChg chg="mod">
          <ac:chgData name="Paul Bloemers" userId="fe3832ff3b233e04" providerId="LiveId" clId="{9862D05E-C20C-4D8C-8835-6F1E9F318294}" dt="2023-09-30T10:31:16.341" v="859" actId="207"/>
          <ac:spMkLst>
            <pc:docMk/>
            <pc:sldMk cId="2977153321" sldId="264"/>
            <ac:spMk id="27" creationId="{83468DDA-36DE-4089-B198-2E74C707C3E5}"/>
          </ac:spMkLst>
        </pc:spChg>
        <pc:spChg chg="mod">
          <ac:chgData name="Paul Bloemers" userId="fe3832ff3b233e04" providerId="LiveId" clId="{9862D05E-C20C-4D8C-8835-6F1E9F318294}" dt="2023-09-30T10:31:16.341" v="859" actId="207"/>
          <ac:spMkLst>
            <pc:docMk/>
            <pc:sldMk cId="2977153321" sldId="264"/>
            <ac:spMk id="28" creationId="{DB54ACC3-1012-47C6-9E69-EA72F45FD4E4}"/>
          </ac:spMkLst>
        </pc:spChg>
        <pc:spChg chg="mod">
          <ac:chgData name="Paul Bloemers" userId="fe3832ff3b233e04" providerId="LiveId" clId="{9862D05E-C20C-4D8C-8835-6F1E9F318294}" dt="2023-09-30T10:31:16.341" v="859" actId="207"/>
          <ac:spMkLst>
            <pc:docMk/>
            <pc:sldMk cId="2977153321" sldId="264"/>
            <ac:spMk id="29" creationId="{0037F4A3-85A8-4333-AB2F-379862DD1B6C}"/>
          </ac:spMkLst>
        </pc:spChg>
        <pc:spChg chg="mod">
          <ac:chgData name="Paul Bloemers" userId="fe3832ff3b233e04" providerId="LiveId" clId="{9862D05E-C20C-4D8C-8835-6F1E9F318294}" dt="2023-09-30T10:31:16.341" v="859" actId="207"/>
          <ac:spMkLst>
            <pc:docMk/>
            <pc:sldMk cId="2977153321" sldId="264"/>
            <ac:spMk id="30" creationId="{9807BE74-9781-4841-B108-9C792E38C8CE}"/>
          </ac:spMkLst>
        </pc:spChg>
        <pc:spChg chg="mod">
          <ac:chgData name="Paul Bloemers" userId="fe3832ff3b233e04" providerId="LiveId" clId="{9862D05E-C20C-4D8C-8835-6F1E9F318294}" dt="2023-09-30T10:31:16.341" v="859" actId="207"/>
          <ac:spMkLst>
            <pc:docMk/>
            <pc:sldMk cId="2977153321" sldId="264"/>
            <ac:spMk id="31" creationId="{77BCD8F3-9EF2-4D2B-A181-670C781BEB54}"/>
          </ac:spMkLst>
        </pc:spChg>
        <pc:spChg chg="add mod">
          <ac:chgData name="Paul Bloemers" userId="fe3832ff3b233e04" providerId="LiveId" clId="{9862D05E-C20C-4D8C-8835-6F1E9F318294}" dt="2023-09-30T10:37:27.745" v="910" actId="20577"/>
          <ac:spMkLst>
            <pc:docMk/>
            <pc:sldMk cId="2977153321" sldId="264"/>
            <ac:spMk id="32" creationId="{300C8CB9-816D-D34F-1292-63A627AFFCD5}"/>
          </ac:spMkLst>
        </pc:spChg>
        <pc:spChg chg="add mod">
          <ac:chgData name="Paul Bloemers" userId="fe3832ff3b233e04" providerId="LiveId" clId="{9862D05E-C20C-4D8C-8835-6F1E9F318294}" dt="2023-09-30T10:37:34.578" v="913" actId="20577"/>
          <ac:spMkLst>
            <pc:docMk/>
            <pc:sldMk cId="2977153321" sldId="264"/>
            <ac:spMk id="33" creationId="{0EE12A02-BE6A-EE98-868F-160D43E14E0B}"/>
          </ac:spMkLst>
        </pc:spChg>
        <pc:spChg chg="add mod">
          <ac:chgData name="Paul Bloemers" userId="fe3832ff3b233e04" providerId="LiveId" clId="{9862D05E-C20C-4D8C-8835-6F1E9F318294}" dt="2023-09-30T10:38:32.041" v="916" actId="1076"/>
          <ac:spMkLst>
            <pc:docMk/>
            <pc:sldMk cId="2977153321" sldId="264"/>
            <ac:spMk id="35" creationId="{4C33773B-EC0C-6A2F-CF54-4B63953CF8DA}"/>
          </ac:spMkLst>
        </pc:spChg>
        <pc:spChg chg="add mod">
          <ac:chgData name="Paul Bloemers" userId="fe3832ff3b233e04" providerId="LiveId" clId="{9862D05E-C20C-4D8C-8835-6F1E9F318294}" dt="2023-09-30T10:39:07.076" v="919" actId="20577"/>
          <ac:spMkLst>
            <pc:docMk/>
            <pc:sldMk cId="2977153321" sldId="264"/>
            <ac:spMk id="36" creationId="{41AE335A-36F5-0D1E-C197-8FBBBC4E392E}"/>
          </ac:spMkLst>
        </pc:spChg>
        <pc:spChg chg="add mod">
          <ac:chgData name="Paul Bloemers" userId="fe3832ff3b233e04" providerId="LiveId" clId="{9862D05E-C20C-4D8C-8835-6F1E9F318294}" dt="2023-09-30T10:38:47.729" v="918" actId="20577"/>
          <ac:spMkLst>
            <pc:docMk/>
            <pc:sldMk cId="2977153321" sldId="264"/>
            <ac:spMk id="37" creationId="{B7B290C5-5641-1F5E-497A-E4A4704F292C}"/>
          </ac:spMkLst>
        </pc:spChg>
        <pc:picChg chg="add mod">
          <ac:chgData name="Paul Bloemers" userId="fe3832ff3b233e04" providerId="LiveId" clId="{9862D05E-C20C-4D8C-8835-6F1E9F318294}" dt="2023-09-30T10:37:19.628" v="909" actId="1076"/>
          <ac:picMkLst>
            <pc:docMk/>
            <pc:sldMk cId="2977153321" sldId="264"/>
            <ac:picMk id="34" creationId="{F76F0DDC-87D8-1C0E-E25B-FAD8139A2E66}"/>
          </ac:picMkLst>
        </pc:picChg>
        <pc:picChg chg="add mod">
          <ac:chgData name="Paul Bloemers" userId="fe3832ff3b233e04" providerId="LiveId" clId="{9862D05E-C20C-4D8C-8835-6F1E9F318294}" dt="2023-09-30T10:38:32.041" v="916" actId="1076"/>
          <ac:picMkLst>
            <pc:docMk/>
            <pc:sldMk cId="2977153321" sldId="264"/>
            <ac:picMk id="38" creationId="{DC1592A6-D662-2F95-0CBF-8C8209187933}"/>
          </ac:picMkLst>
        </pc:picChg>
        <pc:cxnChg chg="mod">
          <ac:chgData name="Paul Bloemers" userId="fe3832ff3b233e04" providerId="LiveId" clId="{9862D05E-C20C-4D8C-8835-6F1E9F318294}" dt="2023-09-30T10:36:33.145" v="907" actId="1582"/>
          <ac:cxnSpMkLst>
            <pc:docMk/>
            <pc:sldMk cId="2977153321" sldId="264"/>
            <ac:cxnSpMk id="6" creationId="{909B1148-FEE0-4411-BD77-CF3D9960543B}"/>
          </ac:cxnSpMkLst>
        </pc:cxnChg>
        <pc:cxnChg chg="mod">
          <ac:chgData name="Paul Bloemers" userId="fe3832ff3b233e04" providerId="LiveId" clId="{9862D05E-C20C-4D8C-8835-6F1E9F318294}" dt="2023-09-30T10:36:33.145" v="907" actId="1582"/>
          <ac:cxnSpMkLst>
            <pc:docMk/>
            <pc:sldMk cId="2977153321" sldId="264"/>
            <ac:cxnSpMk id="10" creationId="{2E9E1934-867C-42D2-BDFF-4D8B2FDD7CB7}"/>
          </ac:cxnSpMkLst>
        </pc:cxnChg>
        <pc:cxnChg chg="mod">
          <ac:chgData name="Paul Bloemers" userId="fe3832ff3b233e04" providerId="LiveId" clId="{9862D05E-C20C-4D8C-8835-6F1E9F318294}" dt="2023-09-30T10:36:33.145" v="907" actId="1582"/>
          <ac:cxnSpMkLst>
            <pc:docMk/>
            <pc:sldMk cId="2977153321" sldId="264"/>
            <ac:cxnSpMk id="24" creationId="{03C7B500-50DA-4B7E-81EC-99B06436CA8C}"/>
          </ac:cxnSpMkLst>
        </pc:cxnChg>
      </pc:sldChg>
      <pc:sldChg chg="addSp delSp modSp mod modClrScheme addAnim delAnim modAnim chgLayout">
        <pc:chgData name="Paul Bloemers" userId="fe3832ff3b233e04" providerId="LiveId" clId="{9862D05E-C20C-4D8C-8835-6F1E9F318294}" dt="2023-09-30T07:40:53.312" v="385" actId="20577"/>
        <pc:sldMkLst>
          <pc:docMk/>
          <pc:sldMk cId="2281127339" sldId="269"/>
        </pc:sldMkLst>
        <pc:spChg chg="add del mod">
          <ac:chgData name="Paul Bloemers" userId="fe3832ff3b233e04" providerId="LiveId" clId="{9862D05E-C20C-4D8C-8835-6F1E9F318294}" dt="2023-09-30T07:39:55.296" v="366" actId="571"/>
          <ac:spMkLst>
            <pc:docMk/>
            <pc:sldMk cId="2281127339" sldId="269"/>
            <ac:spMk id="2" creationId="{7A2CB8E9-3BB3-F952-D9C4-43915211C43B}"/>
          </ac:spMkLst>
        </pc:spChg>
        <pc:spChg chg="add mod">
          <ac:chgData name="Paul Bloemers" userId="fe3832ff3b233e04" providerId="LiveId" clId="{9862D05E-C20C-4D8C-8835-6F1E9F318294}" dt="2023-09-30T07:39:55.296" v="366" actId="571"/>
          <ac:spMkLst>
            <pc:docMk/>
            <pc:sldMk cId="2281127339" sldId="269"/>
            <ac:spMk id="3" creationId="{301DA927-BB88-EB86-EFC1-958E3A01CB5D}"/>
          </ac:spMkLst>
        </pc:spChg>
        <pc:spChg chg="mod ord">
          <ac:chgData name="Paul Bloemers" userId="fe3832ff3b233e04" providerId="LiveId" clId="{9862D05E-C20C-4D8C-8835-6F1E9F318294}" dt="2023-09-30T07:40:53.312" v="385" actId="20577"/>
          <ac:spMkLst>
            <pc:docMk/>
            <pc:sldMk cId="2281127339" sldId="269"/>
            <ac:spMk id="4" creationId="{F9F6269F-E866-49AF-B02C-6F07CEA54375}"/>
          </ac:spMkLst>
        </pc:spChg>
        <pc:spChg chg="del">
          <ac:chgData name="Paul Bloemers" userId="fe3832ff3b233e04" providerId="LiveId" clId="{9862D05E-C20C-4D8C-8835-6F1E9F318294}" dt="2023-09-30T07:38:55.592" v="358" actId="478"/>
          <ac:spMkLst>
            <pc:docMk/>
            <pc:sldMk cId="2281127339" sldId="269"/>
            <ac:spMk id="5" creationId="{27912A7A-8453-4DAE-9D53-08C2A664D493}"/>
          </ac:spMkLst>
        </pc:spChg>
        <pc:spChg chg="mod">
          <ac:chgData name="Paul Bloemers" userId="fe3832ff3b233e04" providerId="LiveId" clId="{9862D05E-C20C-4D8C-8835-6F1E9F318294}" dt="2023-09-30T07:40:04.646" v="367" actId="2085"/>
          <ac:spMkLst>
            <pc:docMk/>
            <pc:sldMk cId="2281127339" sldId="269"/>
            <ac:spMk id="55" creationId="{17CC7F64-52CB-40A6-B9FA-CEB973EF1EB6}"/>
          </ac:spMkLst>
        </pc:spChg>
        <pc:spChg chg="mod">
          <ac:chgData name="Paul Bloemers" userId="fe3832ff3b233e04" providerId="LiveId" clId="{9862D05E-C20C-4D8C-8835-6F1E9F318294}" dt="2023-09-30T07:40:04.646" v="367" actId="2085"/>
          <ac:spMkLst>
            <pc:docMk/>
            <pc:sldMk cId="2281127339" sldId="269"/>
            <ac:spMk id="56" creationId="{82F4B104-1F4C-4028-BF84-00C465246541}"/>
          </ac:spMkLst>
        </pc:spChg>
        <pc:spChg chg="mod">
          <ac:chgData name="Paul Bloemers" userId="fe3832ff3b233e04" providerId="LiveId" clId="{9862D05E-C20C-4D8C-8835-6F1E9F318294}" dt="2023-09-30T07:40:04.646" v="367" actId="2085"/>
          <ac:spMkLst>
            <pc:docMk/>
            <pc:sldMk cId="2281127339" sldId="269"/>
            <ac:spMk id="57" creationId="{314DFB8A-05B9-4020-89C5-42D16D0D019C}"/>
          </ac:spMkLst>
        </pc:spChg>
        <pc:spChg chg="mod">
          <ac:chgData name="Paul Bloemers" userId="fe3832ff3b233e04" providerId="LiveId" clId="{9862D05E-C20C-4D8C-8835-6F1E9F318294}" dt="2023-09-30T07:39:54.236" v="365" actId="2085"/>
          <ac:spMkLst>
            <pc:docMk/>
            <pc:sldMk cId="2281127339" sldId="269"/>
            <ac:spMk id="58" creationId="{10CAC57E-50EF-4658-A4D1-342F292F8F10}"/>
          </ac:spMkLst>
        </pc:spChg>
        <pc:spChg chg="mod">
          <ac:chgData name="Paul Bloemers" userId="fe3832ff3b233e04" providerId="LiveId" clId="{9862D05E-C20C-4D8C-8835-6F1E9F318294}" dt="2023-09-30T07:40:04.646" v="367" actId="2085"/>
          <ac:spMkLst>
            <pc:docMk/>
            <pc:sldMk cId="2281127339" sldId="269"/>
            <ac:spMk id="59" creationId="{0C8D2C30-1A23-47F6-8CF5-B35239D5EFC5}"/>
          </ac:spMkLst>
        </pc:spChg>
        <pc:spChg chg="mod">
          <ac:chgData name="Paul Bloemers" userId="fe3832ff3b233e04" providerId="LiveId" clId="{9862D05E-C20C-4D8C-8835-6F1E9F318294}" dt="2023-09-30T07:40:04.646" v="367" actId="2085"/>
          <ac:spMkLst>
            <pc:docMk/>
            <pc:sldMk cId="2281127339" sldId="269"/>
            <ac:spMk id="60" creationId="{6371F0B3-07A0-49FF-B45E-20E9BFE98468}"/>
          </ac:spMkLst>
        </pc:spChg>
        <pc:spChg chg="mod">
          <ac:chgData name="Paul Bloemers" userId="fe3832ff3b233e04" providerId="LiveId" clId="{9862D05E-C20C-4D8C-8835-6F1E9F318294}" dt="2023-09-30T07:40:04.646" v="367" actId="2085"/>
          <ac:spMkLst>
            <pc:docMk/>
            <pc:sldMk cId="2281127339" sldId="269"/>
            <ac:spMk id="61" creationId="{CDBC8B54-ABCF-48A8-9FAF-1EBC0FE6870B}"/>
          </ac:spMkLst>
        </pc:spChg>
        <pc:spChg chg="mod">
          <ac:chgData name="Paul Bloemers" userId="fe3832ff3b233e04" providerId="LiveId" clId="{9862D05E-C20C-4D8C-8835-6F1E9F318294}" dt="2023-09-30T07:40:04.646" v="367" actId="2085"/>
          <ac:spMkLst>
            <pc:docMk/>
            <pc:sldMk cId="2281127339" sldId="269"/>
            <ac:spMk id="62" creationId="{8436BACB-0887-4ECA-975E-F3C87A4B11CA}"/>
          </ac:spMkLst>
        </pc:spChg>
        <pc:spChg chg="mod">
          <ac:chgData name="Paul Bloemers" userId="fe3832ff3b233e04" providerId="LiveId" clId="{9862D05E-C20C-4D8C-8835-6F1E9F318294}" dt="2023-09-30T07:40:04.646" v="367" actId="2085"/>
          <ac:spMkLst>
            <pc:docMk/>
            <pc:sldMk cId="2281127339" sldId="269"/>
            <ac:spMk id="63" creationId="{75177254-1842-4D8A-8C96-A7BBD5C25CC6}"/>
          </ac:spMkLst>
        </pc:spChg>
        <pc:spChg chg="mod">
          <ac:chgData name="Paul Bloemers" userId="fe3832ff3b233e04" providerId="LiveId" clId="{9862D05E-C20C-4D8C-8835-6F1E9F318294}" dt="2023-09-30T07:40:04.646" v="367" actId="2085"/>
          <ac:spMkLst>
            <pc:docMk/>
            <pc:sldMk cId="2281127339" sldId="269"/>
            <ac:spMk id="64" creationId="{FDD92B48-F939-4A80-A220-47701DFDA38A}"/>
          </ac:spMkLst>
        </pc:spChg>
        <pc:spChg chg="mod">
          <ac:chgData name="Paul Bloemers" userId="fe3832ff3b233e04" providerId="LiveId" clId="{9862D05E-C20C-4D8C-8835-6F1E9F318294}" dt="2023-09-30T07:40:04.646" v="367" actId="2085"/>
          <ac:spMkLst>
            <pc:docMk/>
            <pc:sldMk cId="2281127339" sldId="269"/>
            <ac:spMk id="65" creationId="{F2E4E81E-DC3F-4660-BA4C-4BD3196EB853}"/>
          </ac:spMkLst>
        </pc:spChg>
        <pc:spChg chg="mod">
          <ac:chgData name="Paul Bloemers" userId="fe3832ff3b233e04" providerId="LiveId" clId="{9862D05E-C20C-4D8C-8835-6F1E9F318294}" dt="2023-09-30T07:40:04.646" v="367" actId="2085"/>
          <ac:spMkLst>
            <pc:docMk/>
            <pc:sldMk cId="2281127339" sldId="269"/>
            <ac:spMk id="66" creationId="{6A4637A9-16BA-494A-B91A-2169DF0E88D2}"/>
          </ac:spMkLst>
        </pc:spChg>
        <pc:spChg chg="mod">
          <ac:chgData name="Paul Bloemers" userId="fe3832ff3b233e04" providerId="LiveId" clId="{9862D05E-C20C-4D8C-8835-6F1E9F318294}" dt="2023-09-30T07:40:04.646" v="367" actId="2085"/>
          <ac:spMkLst>
            <pc:docMk/>
            <pc:sldMk cId="2281127339" sldId="269"/>
            <ac:spMk id="67" creationId="{7571283C-E3A5-471A-8051-1C427BA5895E}"/>
          </ac:spMkLst>
        </pc:spChg>
        <pc:spChg chg="add mod">
          <ac:chgData name="Paul Bloemers" userId="fe3832ff3b233e04" providerId="LiveId" clId="{9862D05E-C20C-4D8C-8835-6F1E9F318294}" dt="2023-09-30T07:39:55.296" v="366" actId="571"/>
          <ac:spMkLst>
            <pc:docMk/>
            <pc:sldMk cId="2281127339" sldId="269"/>
            <ac:spMk id="68" creationId="{FB15DF61-5A67-170F-9560-7BC498A2EF32}"/>
          </ac:spMkLst>
        </pc:spChg>
        <pc:spChg chg="mod">
          <ac:chgData name="Paul Bloemers" userId="fe3832ff3b233e04" providerId="LiveId" clId="{9862D05E-C20C-4D8C-8835-6F1E9F318294}" dt="2023-09-30T07:39:05.743" v="359" actId="207"/>
          <ac:spMkLst>
            <pc:docMk/>
            <pc:sldMk cId="2281127339" sldId="269"/>
            <ac:spMk id="69" creationId="{83128690-BF53-4DAC-BFD6-6887BF1C1E9B}"/>
          </ac:spMkLst>
        </pc:spChg>
        <pc:spChg chg="add mod">
          <ac:chgData name="Paul Bloemers" userId="fe3832ff3b233e04" providerId="LiveId" clId="{9862D05E-C20C-4D8C-8835-6F1E9F318294}" dt="2023-09-30T07:39:55.296" v="366" actId="571"/>
          <ac:spMkLst>
            <pc:docMk/>
            <pc:sldMk cId="2281127339" sldId="269"/>
            <ac:spMk id="70" creationId="{27913C42-3A19-A9CF-3316-288F879E8206}"/>
          </ac:spMkLst>
        </pc:spChg>
        <pc:spChg chg="add mod">
          <ac:chgData name="Paul Bloemers" userId="fe3832ff3b233e04" providerId="LiveId" clId="{9862D05E-C20C-4D8C-8835-6F1E9F318294}" dt="2023-09-30T07:39:55.296" v="366" actId="571"/>
          <ac:spMkLst>
            <pc:docMk/>
            <pc:sldMk cId="2281127339" sldId="269"/>
            <ac:spMk id="71" creationId="{00BDB710-1110-5B92-29DE-871138D4FFC2}"/>
          </ac:spMkLst>
        </pc:spChg>
        <pc:spChg chg="add mod">
          <ac:chgData name="Paul Bloemers" userId="fe3832ff3b233e04" providerId="LiveId" clId="{9862D05E-C20C-4D8C-8835-6F1E9F318294}" dt="2023-09-30T07:39:55.296" v="366" actId="571"/>
          <ac:spMkLst>
            <pc:docMk/>
            <pc:sldMk cId="2281127339" sldId="269"/>
            <ac:spMk id="72" creationId="{4449225F-3AE2-2618-B3FA-670B89B115FC}"/>
          </ac:spMkLst>
        </pc:spChg>
        <pc:spChg chg="add mod">
          <ac:chgData name="Paul Bloemers" userId="fe3832ff3b233e04" providerId="LiveId" clId="{9862D05E-C20C-4D8C-8835-6F1E9F318294}" dt="2023-09-30T07:39:55.296" v="366" actId="571"/>
          <ac:spMkLst>
            <pc:docMk/>
            <pc:sldMk cId="2281127339" sldId="269"/>
            <ac:spMk id="73" creationId="{76AFBDC8-102F-419F-9526-AE0E5E1196BF}"/>
          </ac:spMkLst>
        </pc:spChg>
        <pc:spChg chg="add mod">
          <ac:chgData name="Paul Bloemers" userId="fe3832ff3b233e04" providerId="LiveId" clId="{9862D05E-C20C-4D8C-8835-6F1E9F318294}" dt="2023-09-30T07:39:55.296" v="366" actId="571"/>
          <ac:spMkLst>
            <pc:docMk/>
            <pc:sldMk cId="2281127339" sldId="269"/>
            <ac:spMk id="74" creationId="{B2584A63-592B-A69A-A138-291D49EDF3A1}"/>
          </ac:spMkLst>
        </pc:spChg>
        <pc:spChg chg="add mod">
          <ac:chgData name="Paul Bloemers" userId="fe3832ff3b233e04" providerId="LiveId" clId="{9862D05E-C20C-4D8C-8835-6F1E9F318294}" dt="2023-09-30T07:39:55.296" v="366" actId="571"/>
          <ac:spMkLst>
            <pc:docMk/>
            <pc:sldMk cId="2281127339" sldId="269"/>
            <ac:spMk id="75" creationId="{C3811949-FE3B-D232-7672-DFEBC28575F7}"/>
          </ac:spMkLst>
        </pc:spChg>
        <pc:spChg chg="add mod">
          <ac:chgData name="Paul Bloemers" userId="fe3832ff3b233e04" providerId="LiveId" clId="{9862D05E-C20C-4D8C-8835-6F1E9F318294}" dt="2023-09-30T07:39:55.296" v="366" actId="571"/>
          <ac:spMkLst>
            <pc:docMk/>
            <pc:sldMk cId="2281127339" sldId="269"/>
            <ac:spMk id="76" creationId="{494E6305-EC51-201D-53C4-D6FB14F07DDB}"/>
          </ac:spMkLst>
        </pc:spChg>
        <pc:spChg chg="mod">
          <ac:chgData name="Paul Bloemers" userId="fe3832ff3b233e04" providerId="LiveId" clId="{9862D05E-C20C-4D8C-8835-6F1E9F318294}" dt="2023-09-30T07:40:25.484" v="369" actId="2085"/>
          <ac:spMkLst>
            <pc:docMk/>
            <pc:sldMk cId="2281127339" sldId="269"/>
            <ac:spMk id="91" creationId="{513B2992-C7E0-4DAD-B8AF-9C36EE6B5A5C}"/>
          </ac:spMkLst>
        </pc:sp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6" creationId="{0F6EAD80-F001-404B-B7F9-48A16EFE0075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7" creationId="{00B10D23-69B2-4616-858B-3645EF42D7D8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8" creationId="{F5A6804D-B2E8-433F-878C-D9B6CBA405A5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9" creationId="{E3A3C3B7-8FFF-440E-A2D5-DBFE244701E9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10" creationId="{520A05FB-7291-489E-8FE2-C5DE7F946946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11" creationId="{A5886FF4-BC62-4600-8B2F-7B1ED56EFDEA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12" creationId="{6A2BCBD1-8F20-40C2-AD42-BAD93EAC5E7A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13" creationId="{63E0C1C3-55EF-416A-AC0C-953836DB41A3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14" creationId="{D2850AE0-BE1A-4567-8F80-9FC3AAA6AC46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15" creationId="{51071CDC-66DB-4FD4-84F7-CBD4133353CB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16" creationId="{A6926C46-E738-49D8-A14A-EBFE3DAA5421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17" creationId="{FA31243C-4940-4900-9750-1494C44184D1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18" creationId="{C82C29CC-5D26-42DF-B75A-DEF7E75E39F3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19" creationId="{01300897-D3C6-48DF-8CD2-E5ED77C518AF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20" creationId="{C02356ED-AD90-4FE0-9697-9483E1412A16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21" creationId="{B12D40E3-8E33-4C3A-B990-76E6A56B452A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22" creationId="{057AAE99-300D-4B2E-A4AC-E535AB423C74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23" creationId="{30ED3C45-EE14-4B68-8DF8-AF843D6937C2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24" creationId="{9F5ABE45-AF35-4791-AACC-782484DB3CE5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25" creationId="{63132F7D-78C9-496D-8E90-E9DC2422B623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26" creationId="{4E4D573A-EF59-4218-A086-C524B135F205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27" creationId="{84BDF7C2-3E2A-4C8C-B706-FECDC617C860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28" creationId="{DC96ABF8-5543-4669-A000-FA3F1F7C6AAC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29" creationId="{53CD427F-41F6-4C8E-92A4-4D519160E977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30" creationId="{27323BC0-9892-4E1B-B55D-F70E6475B078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31" creationId="{377D00C8-0956-4B1B-B825-2E1B171DD9BE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32" creationId="{9AAABAE8-29FA-4047-9426-E709C28691A4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33" creationId="{78B74D18-E51D-44FA-8D59-38F28904FB9E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34" creationId="{454EA777-9458-42D4-8189-B46F1D158561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35" creationId="{7F512938-5AC4-4C8E-BBB6-E9256E9BAC6B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36" creationId="{8FBC1D15-2382-4D22-94D9-EB7B0D60EAAB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37" creationId="{6DB5AABE-1196-4400-9B19-5165DCF14019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38" creationId="{58FC05D1-0A31-4B2D-9CD6-27771EE85C93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39" creationId="{9B625D8B-E7CC-416B-B447-5A78BD386074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40" creationId="{40FE669B-28C2-4C52-AFAD-8381D08E4A95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41" creationId="{8CDB57DC-6E81-41F0-B097-9024598B56D6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42" creationId="{8135D5CC-1681-470E-A2B9-FE7EEF2B07FE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43" creationId="{7E0E29B5-6470-4113-983B-FA17DDB35038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44" creationId="{A4FE6D2A-42FE-4EA6-B6F9-7DC7A741F808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45" creationId="{4B9FCB67-B341-4E2E-B21F-851729DD61A3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46" creationId="{9E3A669E-8E85-4B29-9F1D-97AB35B94E6B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47" creationId="{9E132B9A-C678-49DA-9839-4900202908DD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48" creationId="{87A9DFED-20E9-429D-8AA5-3A37F0D60658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49" creationId="{0D843612-2A1D-40E6-BF80-AD80D21819AF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50" creationId="{58636FB1-EF08-45F5-A5CD-4C2331D27406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51" creationId="{7EB440BF-FD85-417E-B22D-5B51F3BCBAE5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52" creationId="{3325C415-7875-4B6E-863F-3CFDA339B34A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53" creationId="{7CFC60D1-F1DC-489E-A31C-97C31CF3F862}"/>
          </ac:cxnSpMkLst>
        </pc:cxnChg>
        <pc:cxnChg chg="mod">
          <ac:chgData name="Paul Bloemers" userId="fe3832ff3b233e04" providerId="LiveId" clId="{9862D05E-C20C-4D8C-8835-6F1E9F318294}" dt="2023-09-30T07:39:21.166" v="360" actId="208"/>
          <ac:cxnSpMkLst>
            <pc:docMk/>
            <pc:sldMk cId="2281127339" sldId="269"/>
            <ac:cxnSpMk id="54" creationId="{6DC17DAE-B58A-45B9-8D80-A32861361514}"/>
          </ac:cxnSpMkLst>
        </pc:cxnChg>
        <pc:cxnChg chg="mod">
          <ac:chgData name="Paul Bloemers" userId="fe3832ff3b233e04" providerId="LiveId" clId="{9862D05E-C20C-4D8C-8835-6F1E9F318294}" dt="2023-09-30T07:40:37.423" v="371" actId="1582"/>
          <ac:cxnSpMkLst>
            <pc:docMk/>
            <pc:sldMk cId="2281127339" sldId="269"/>
            <ac:cxnSpMk id="87" creationId="{4BDDC220-BA08-429E-86B8-E4DDC8796363}"/>
          </ac:cxnSpMkLst>
        </pc:cxnChg>
      </pc:sldChg>
      <pc:sldChg chg="addSp delSp modSp mod modClrScheme chgLayout">
        <pc:chgData name="Paul Bloemers" userId="fe3832ff3b233e04" providerId="LiveId" clId="{9862D05E-C20C-4D8C-8835-6F1E9F318294}" dt="2023-09-30T07:45:38.835" v="408" actId="1036"/>
        <pc:sldMkLst>
          <pc:docMk/>
          <pc:sldMk cId="96285753" sldId="270"/>
        </pc:sldMkLst>
        <pc:spChg chg="mod">
          <ac:chgData name="Paul Bloemers" userId="fe3832ff3b233e04" providerId="LiveId" clId="{9862D05E-C20C-4D8C-8835-6F1E9F318294}" dt="2023-09-30T07:44:01.518" v="395" actId="1076"/>
          <ac:spMkLst>
            <pc:docMk/>
            <pc:sldMk cId="96285753" sldId="270"/>
            <ac:spMk id="2" creationId="{1473CE92-8063-4F0C-9C29-CBCB9F235B2A}"/>
          </ac:spMkLst>
        </pc:spChg>
        <pc:spChg chg="mod ord">
          <ac:chgData name="Paul Bloemers" userId="fe3832ff3b233e04" providerId="LiveId" clId="{9862D05E-C20C-4D8C-8835-6F1E9F318294}" dt="2023-09-30T07:42:26.472" v="388" actId="700"/>
          <ac:spMkLst>
            <pc:docMk/>
            <pc:sldMk cId="96285753" sldId="270"/>
            <ac:spMk id="4" creationId="{F9F6269F-E866-49AF-B02C-6F07CEA54375}"/>
          </ac:spMkLst>
        </pc:spChg>
        <pc:spChg chg="del">
          <ac:chgData name="Paul Bloemers" userId="fe3832ff3b233e04" providerId="LiveId" clId="{9862D05E-C20C-4D8C-8835-6F1E9F318294}" dt="2023-09-30T07:41:53.978" v="386" actId="478"/>
          <ac:spMkLst>
            <pc:docMk/>
            <pc:sldMk cId="96285753" sldId="270"/>
            <ac:spMk id="5" creationId="{27912A7A-8453-4DAE-9D53-08C2A664D493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55" creationId="{17CC7F64-52CB-40A6-B9FA-CEB973EF1EB6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56" creationId="{82F4B104-1F4C-4028-BF84-00C465246541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57" creationId="{314DFB8A-05B9-4020-89C5-42D16D0D019C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58" creationId="{10CAC57E-50EF-4658-A4D1-342F292F8F10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59" creationId="{0C8D2C30-1A23-47F6-8CF5-B35239D5EFC5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60" creationId="{6371F0B3-07A0-49FF-B45E-20E9BFE98468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61" creationId="{CDBC8B54-ABCF-48A8-9FAF-1EBC0FE6870B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62" creationId="{8436BACB-0887-4ECA-975E-F3C87A4B11CA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63" creationId="{75177254-1842-4D8A-8C96-A7BBD5C25CC6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64" creationId="{FDD92B48-F939-4A80-A220-47701DFDA38A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65" creationId="{F2E4E81E-DC3F-4660-BA4C-4BD3196EB853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66" creationId="{6A4637A9-16BA-494A-B91A-2169DF0E88D2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67" creationId="{7571283C-E3A5-471A-8051-1C427BA5895E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69" creationId="{83128690-BF53-4DAC-BFD6-6887BF1C1E9B}"/>
          </ac:spMkLst>
        </pc:spChg>
        <pc:spChg chg="del">
          <ac:chgData name="Paul Bloemers" userId="fe3832ff3b233e04" providerId="LiveId" clId="{9862D05E-C20C-4D8C-8835-6F1E9F318294}" dt="2023-09-30T07:42:21.235" v="387" actId="478"/>
          <ac:spMkLst>
            <pc:docMk/>
            <pc:sldMk cId="96285753" sldId="270"/>
            <ac:spMk id="74" creationId="{CC588D48-4E71-4FA4-BE9D-A6E699DEB594}"/>
          </ac:spMkLst>
        </pc:spChg>
        <pc:spChg chg="mod">
          <ac:chgData name="Paul Bloemers" userId="fe3832ff3b233e04" providerId="LiveId" clId="{9862D05E-C20C-4D8C-8835-6F1E9F318294}" dt="2023-09-30T07:42:50.816" v="390" actId="207"/>
          <ac:spMkLst>
            <pc:docMk/>
            <pc:sldMk cId="96285753" sldId="270"/>
            <ac:spMk id="75" creationId="{B46B69D4-0375-448D-9D5E-7699157189BA}"/>
          </ac:spMkLst>
        </pc:spChg>
        <pc:spChg chg="ord">
          <ac:chgData name="Paul Bloemers" userId="fe3832ff3b233e04" providerId="LiveId" clId="{9862D05E-C20C-4D8C-8835-6F1E9F318294}" dt="2023-09-30T07:43:24.155" v="393" actId="166"/>
          <ac:spMkLst>
            <pc:docMk/>
            <pc:sldMk cId="96285753" sldId="270"/>
            <ac:spMk id="78" creationId="{DE591B22-9BCF-46B2-ABB8-4832CB60C8D4}"/>
          </ac:spMkLst>
        </pc:spChg>
        <pc:spChg chg="ord">
          <ac:chgData name="Paul Bloemers" userId="fe3832ff3b233e04" providerId="LiveId" clId="{9862D05E-C20C-4D8C-8835-6F1E9F318294}" dt="2023-09-30T07:43:30.457" v="394" actId="166"/>
          <ac:spMkLst>
            <pc:docMk/>
            <pc:sldMk cId="96285753" sldId="270"/>
            <ac:spMk id="80" creationId="{9531FBD4-535B-4ED5-B4B5-541236A8405B}"/>
          </ac:spMkLst>
        </pc:spChg>
        <pc:spChg chg="mod">
          <ac:chgData name="Paul Bloemers" userId="fe3832ff3b233e04" providerId="LiveId" clId="{9862D05E-C20C-4D8C-8835-6F1E9F318294}" dt="2023-09-30T07:44:34.174" v="398" actId="207"/>
          <ac:spMkLst>
            <pc:docMk/>
            <pc:sldMk cId="96285753" sldId="270"/>
            <ac:spMk id="84" creationId="{4021F6AF-6378-41B4-AAC7-7BF3B13232C0}"/>
          </ac:spMkLst>
        </pc:spChg>
        <pc:spChg chg="mod">
          <ac:chgData name="Paul Bloemers" userId="fe3832ff3b233e04" providerId="LiveId" clId="{9862D05E-C20C-4D8C-8835-6F1E9F318294}" dt="2023-09-30T07:44:34.174" v="398" actId="207"/>
          <ac:spMkLst>
            <pc:docMk/>
            <pc:sldMk cId="96285753" sldId="270"/>
            <ac:spMk id="85" creationId="{48BBE1B8-77EC-4D89-A8DE-4BB86D58C789}"/>
          </ac:spMkLst>
        </pc:spChg>
        <pc:spChg chg="mod">
          <ac:chgData name="Paul Bloemers" userId="fe3832ff3b233e04" providerId="LiveId" clId="{9862D05E-C20C-4D8C-8835-6F1E9F318294}" dt="2023-09-30T07:44:55.693" v="401" actId="207"/>
          <ac:spMkLst>
            <pc:docMk/>
            <pc:sldMk cId="96285753" sldId="270"/>
            <ac:spMk id="87" creationId="{D8285A71-01EA-47AD-AF15-44CB82C22DAE}"/>
          </ac:spMkLst>
        </pc:spChg>
        <pc:spChg chg="mod">
          <ac:chgData name="Paul Bloemers" userId="fe3832ff3b233e04" providerId="LiveId" clId="{9862D05E-C20C-4D8C-8835-6F1E9F318294}" dt="2023-09-30T07:45:38.835" v="408" actId="1036"/>
          <ac:spMkLst>
            <pc:docMk/>
            <pc:sldMk cId="96285753" sldId="270"/>
            <ac:spMk id="88" creationId="{2B42FD48-82D4-4278-80F8-2F603CBB6FCE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33" creationId="{10B278A8-F349-4BDA-282E-693D5098AF7C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34" creationId="{4C55078C-7AB2-165D-92CB-20A4A0B6FCE7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35" creationId="{1996F122-6A53-FB17-91F0-5FC7540E0265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36" creationId="{58A8E86D-F10E-DCB1-C819-CA413C88BFFA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37" creationId="{B87C67E8-7084-1FB5-FEDB-A22783BE4C0F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38" creationId="{66B17A67-8FEE-1533-DEA7-9DB34176E6C4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39" creationId="{2A5C9849-F56D-2773-F4A1-354EBDF83CE5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40" creationId="{3A5CCF2F-DCF6-7DB0-802B-5DF58E51ACED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41" creationId="{927D4850-478E-A170-724C-ECBD01335512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42" creationId="{47C2044B-EA64-6D72-837D-537D983DA135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43" creationId="{5F05E624-9C52-E371-3503-36E41FFBC1C3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44" creationId="{6AD7A1F8-55BF-CACF-C79E-E710FB16752B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45" creationId="{4582C837-91E1-0048-58CF-8ABA69FB4D4A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46" creationId="{67B11207-AE34-B8AE-A584-D239170E0C84}"/>
          </ac:spMkLst>
        </pc:spChg>
        <pc:spChg chg="add mod">
          <ac:chgData name="Paul Bloemers" userId="fe3832ff3b233e04" providerId="LiveId" clId="{9862D05E-C20C-4D8C-8835-6F1E9F318294}" dt="2023-09-30T07:42:37.564" v="389"/>
          <ac:spMkLst>
            <pc:docMk/>
            <pc:sldMk cId="96285753" sldId="270"/>
            <ac:spMk id="148" creationId="{F46FBD08-33BE-60CD-03C5-43237AAC46A7}"/>
          </ac:spMkLst>
        </pc:sp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6" creationId="{0F6EAD80-F001-404B-B7F9-48A16EFE0075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7" creationId="{00B10D23-69B2-4616-858B-3645EF42D7D8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8" creationId="{F5A6804D-B2E8-433F-878C-D9B6CBA405A5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9" creationId="{E3A3C3B7-8FFF-440E-A2D5-DBFE244701E9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10" creationId="{520A05FB-7291-489E-8FE2-C5DE7F946946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11" creationId="{A5886FF4-BC62-4600-8B2F-7B1ED56EFDEA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12" creationId="{6A2BCBD1-8F20-40C2-AD42-BAD93EAC5E7A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13" creationId="{63E0C1C3-55EF-416A-AC0C-953836DB41A3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14" creationId="{D2850AE0-BE1A-4567-8F80-9FC3AAA6AC46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15" creationId="{51071CDC-66DB-4FD4-84F7-CBD4133353CB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16" creationId="{A6926C46-E738-49D8-A14A-EBFE3DAA5421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17" creationId="{FA31243C-4940-4900-9750-1494C44184D1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18" creationId="{C82C29CC-5D26-42DF-B75A-DEF7E75E39F3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19" creationId="{01300897-D3C6-48DF-8CD2-E5ED77C518AF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20" creationId="{C02356ED-AD90-4FE0-9697-9483E1412A16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21" creationId="{B12D40E3-8E33-4C3A-B990-76E6A56B452A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22" creationId="{057AAE99-300D-4B2E-A4AC-E535AB423C74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23" creationId="{30ED3C45-EE14-4B68-8DF8-AF843D6937C2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24" creationId="{9F5ABE45-AF35-4791-AACC-782484DB3CE5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25" creationId="{63132F7D-78C9-496D-8E90-E9DC2422B623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26" creationId="{4E4D573A-EF59-4218-A086-C524B135F205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27" creationId="{84BDF7C2-3E2A-4C8C-B706-FECDC617C860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28" creationId="{DC96ABF8-5543-4669-A000-FA3F1F7C6AAC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29" creationId="{53CD427F-41F6-4C8E-92A4-4D519160E977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30" creationId="{27323BC0-9892-4E1B-B55D-F70E6475B078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31" creationId="{377D00C8-0956-4B1B-B825-2E1B171DD9BE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32" creationId="{9AAABAE8-29FA-4047-9426-E709C28691A4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33" creationId="{78B74D18-E51D-44FA-8D59-38F28904FB9E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34" creationId="{454EA777-9458-42D4-8189-B46F1D158561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35" creationId="{7F512938-5AC4-4C8E-BBB6-E9256E9BAC6B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36" creationId="{8FBC1D15-2382-4D22-94D9-EB7B0D60EAAB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37" creationId="{6DB5AABE-1196-4400-9B19-5165DCF14019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38" creationId="{58FC05D1-0A31-4B2D-9CD6-27771EE85C93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39" creationId="{9B625D8B-E7CC-416B-B447-5A78BD386074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40" creationId="{40FE669B-28C2-4C52-AFAD-8381D08E4A95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41" creationId="{8CDB57DC-6E81-41F0-B097-9024598B56D6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42" creationId="{8135D5CC-1681-470E-A2B9-FE7EEF2B07FE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43" creationId="{7E0E29B5-6470-4113-983B-FA17DDB35038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44" creationId="{A4FE6D2A-42FE-4EA6-B6F9-7DC7A741F808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45" creationId="{4B9FCB67-B341-4E2E-B21F-851729DD61A3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46" creationId="{9E3A669E-8E85-4B29-9F1D-97AB35B94E6B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47" creationId="{9E132B9A-C678-49DA-9839-4900202908DD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48" creationId="{87A9DFED-20E9-429D-8AA5-3A37F0D60658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49" creationId="{0D843612-2A1D-40E6-BF80-AD80D21819AF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50" creationId="{58636FB1-EF08-45F5-A5CD-4C2331D27406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51" creationId="{7EB440BF-FD85-417E-B22D-5B51F3BCBAE5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52" creationId="{3325C415-7875-4B6E-863F-3CFDA339B34A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53" creationId="{7CFC60D1-F1DC-489E-A31C-97C31CF3F862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54" creationId="{6DC17DAE-B58A-45B9-8D80-A32861361514}"/>
          </ac:cxnSpMkLst>
        </pc:cxnChg>
        <pc:cxnChg chg="mod">
          <ac:chgData name="Paul Bloemers" userId="fe3832ff3b233e04" providerId="LiveId" clId="{9862D05E-C20C-4D8C-8835-6F1E9F318294}" dt="2023-09-30T07:43:04.927" v="392" actId="1582"/>
          <ac:cxnSpMkLst>
            <pc:docMk/>
            <pc:sldMk cId="96285753" sldId="270"/>
            <ac:cxnSpMk id="68" creationId="{10FF4049-4909-4769-B4CC-4A736AD05C44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70" creationId="{24EF5941-307A-9B51-CEAB-22CCE7C14F08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71" creationId="{52C627BE-22E3-0B67-BFDE-E166CFA7F86A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72" creationId="{CF0F2E57-73FC-118F-18A7-A6286397FAF2}"/>
          </ac:cxnSpMkLst>
        </pc:cxnChg>
        <pc:cxnChg chg="del">
          <ac:chgData name="Paul Bloemers" userId="fe3832ff3b233e04" providerId="LiveId" clId="{9862D05E-C20C-4D8C-8835-6F1E9F318294}" dt="2023-09-30T07:42:21.235" v="387" actId="478"/>
          <ac:cxnSpMkLst>
            <pc:docMk/>
            <pc:sldMk cId="96285753" sldId="270"/>
            <ac:cxnSpMk id="73" creationId="{84E4B751-6D41-47FB-8675-15FEBD69A3D4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76" creationId="{927A9E85-C2C4-8906-28A4-DF7E15B38529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83" creationId="{C3EF0E17-2A5C-3785-B71D-F586624EADBC}"/>
          </ac:cxnSpMkLst>
        </pc:cxnChg>
        <pc:cxnChg chg="mod">
          <ac:chgData name="Paul Bloemers" userId="fe3832ff3b233e04" providerId="LiveId" clId="{9862D05E-C20C-4D8C-8835-6F1E9F318294}" dt="2023-09-30T07:44:44.797" v="400" actId="1582"/>
          <ac:cxnSpMkLst>
            <pc:docMk/>
            <pc:sldMk cId="96285753" sldId="270"/>
            <ac:cxnSpMk id="86" creationId="{C0900EA2-F7AC-4D95-92BB-4D9253667E90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89" creationId="{7A0F6E63-AD6A-7B61-591A-A028EA6D6286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90" creationId="{C190DC30-987D-63D2-D12A-1C47DC55260A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91" creationId="{243258AA-5977-5E34-7BE7-D41C0F018F06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92" creationId="{7ED23108-13DE-9E4D-344E-43D3265844C9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93" creationId="{1AB5965D-53E7-5FE5-0A8E-93970DCDF290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94" creationId="{BC1EA8D0-A885-50DC-F95B-C1DFDCBF1441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95" creationId="{8527655C-F2F5-928C-B8F4-8D2299D8AD9B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96" creationId="{A81315FE-3739-9140-CE65-816F299C8EEF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97" creationId="{7497F36A-C6AB-604C-A731-95D8964550A3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98" creationId="{86670110-20D8-B634-514D-716D89FA78B6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99" creationId="{CCF84D67-D93C-B122-7738-DB8B29384BC8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00" creationId="{06A87AB4-215B-517E-2173-620DBFAA40E3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01" creationId="{371C905B-C3AA-F20D-CC57-E571D0AC7331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02" creationId="{0D2812A4-A693-C66B-37FA-F925C9497AB7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03" creationId="{C4A3B397-3947-54F1-91B4-AE2FDDB482A0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04" creationId="{06C71D97-D634-9046-5194-51BD5F78AA37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05" creationId="{098D24E7-134C-339F-FEF4-3CF0817B79DE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06" creationId="{519588F6-70C3-F3D9-D107-008E9963224A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07" creationId="{3D61213A-B7E4-92ED-A9B6-5AF71FCC0F1E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08" creationId="{EFEEEE9C-2B75-20CB-EE82-2880C28DAB86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09" creationId="{A707C9BC-A946-2EF7-2A75-6A52C192EEF8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10" creationId="{8F4A3676-3C8F-D054-E3F4-0EB47FC739E6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11" creationId="{D2B341DF-FE4F-9117-2BB7-AEC54EF68185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12" creationId="{D05B8270-F4AD-31A1-C474-208D9E80D94F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13" creationId="{62FEB710-4AF7-EBFE-A15A-9C4C783430EB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14" creationId="{115D1777-6471-B017-889A-A2C2AC8B625F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15" creationId="{09D3E232-7580-243D-9068-5B005AC1A6B6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16" creationId="{0BA05AAA-B11B-F72F-F501-52991EE907C9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17" creationId="{2437C70A-4CF2-2A6B-3187-22516A068A84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18" creationId="{543E23D5-A714-73E6-EC9F-8B5E920B4773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19" creationId="{01F8B3D2-99B2-B040-0C9C-4D6E14E97607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20" creationId="{39F8573D-1825-E35F-4F11-C2F7D6F53D86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21" creationId="{0C201889-99EE-0864-1096-C93DD6DBF11D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22" creationId="{495D8AD4-2CDC-EFD0-98A0-941A317D1E13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23" creationId="{6704E9E4-F8A2-4B76-53E7-3EB0BD470258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24" creationId="{BA57972E-21A2-611E-80B3-899C9D4DF03E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25" creationId="{A9BB300C-DDD7-C07F-C1DA-4D9417EF3749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26" creationId="{D81BDAFC-9582-0C96-5E88-CECB07A704E6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27" creationId="{62D4D300-E3CF-63A9-9EDB-1C6888A8D27D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28" creationId="{579F6213-04B9-3B94-07AB-524882957791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29" creationId="{1242152E-E288-CDE4-51EB-DAC1A0292E63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30" creationId="{DC2AB2D2-F2A7-FC59-1F8F-5DD9A4B723C3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31" creationId="{BE00D4C7-831A-B237-F760-A15271370CC9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32" creationId="{29B60873-D38B-8233-1B1A-192A75FA1207}"/>
          </ac:cxnSpMkLst>
        </pc:cxnChg>
        <pc:cxnChg chg="add mod">
          <ac:chgData name="Paul Bloemers" userId="fe3832ff3b233e04" providerId="LiveId" clId="{9862D05E-C20C-4D8C-8835-6F1E9F318294}" dt="2023-09-30T07:42:37.564" v="389"/>
          <ac:cxnSpMkLst>
            <pc:docMk/>
            <pc:sldMk cId="96285753" sldId="270"/>
            <ac:cxnSpMk id="147" creationId="{B676EA9B-7C15-DB3D-9929-A2C78F143583}"/>
          </ac:cxnSpMkLst>
        </pc:cxnChg>
      </pc:sldChg>
      <pc:sldChg chg="addSp delSp modSp mod modClrScheme delAnim modAnim chgLayout">
        <pc:chgData name="Paul Bloemers" userId="fe3832ff3b233e04" providerId="LiveId" clId="{9862D05E-C20C-4D8C-8835-6F1E9F318294}" dt="2023-09-30T07:54:31.970" v="434"/>
        <pc:sldMkLst>
          <pc:docMk/>
          <pc:sldMk cId="4172561268" sldId="271"/>
        </pc:sldMkLst>
        <pc:spChg chg="mod">
          <ac:chgData name="Paul Bloemers" userId="fe3832ff3b233e04" providerId="LiveId" clId="{9862D05E-C20C-4D8C-8835-6F1E9F318294}" dt="2023-09-30T07:52:02.673" v="429" actId="207"/>
          <ac:spMkLst>
            <pc:docMk/>
            <pc:sldMk cId="4172561268" sldId="271"/>
            <ac:spMk id="2" creationId="{B0892A31-F921-4439-93C3-3B6FB9AD51AA}"/>
          </ac:spMkLst>
        </pc:spChg>
        <pc:spChg chg="mod ord">
          <ac:chgData name="Paul Bloemers" userId="fe3832ff3b233e04" providerId="LiveId" clId="{9862D05E-C20C-4D8C-8835-6F1E9F318294}" dt="2023-09-30T07:49:35.084" v="420" actId="700"/>
          <ac:spMkLst>
            <pc:docMk/>
            <pc:sldMk cId="4172561268" sldId="271"/>
            <ac:spMk id="4" creationId="{F9F6269F-E866-49AF-B02C-6F07CEA54375}"/>
          </ac:spMkLst>
        </pc:spChg>
        <pc:spChg chg="del">
          <ac:chgData name="Paul Bloemers" userId="fe3832ff3b233e04" providerId="LiveId" clId="{9862D05E-C20C-4D8C-8835-6F1E9F318294}" dt="2023-09-30T07:46:31.004" v="409" actId="478"/>
          <ac:spMkLst>
            <pc:docMk/>
            <pc:sldMk cId="4172561268" sldId="271"/>
            <ac:spMk id="5" creationId="{27912A7A-8453-4DAE-9D53-08C2A664D493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55" creationId="{17CC7F64-52CB-40A6-B9FA-CEB973EF1EB6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56" creationId="{82F4B104-1F4C-4028-BF84-00C465246541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57" creationId="{314DFB8A-05B9-4020-89C5-42D16D0D019C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58" creationId="{10CAC57E-50EF-4658-A4D1-342F292F8F10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59" creationId="{0C8D2C30-1A23-47F6-8CF5-B35239D5EFC5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60" creationId="{6371F0B3-07A0-49FF-B45E-20E9BFE98468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61" creationId="{CDBC8B54-ABCF-48A8-9FAF-1EBC0FE6870B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62" creationId="{8436BACB-0887-4ECA-975E-F3C87A4B11CA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63" creationId="{75177254-1842-4D8A-8C96-A7BBD5C25CC6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64" creationId="{FDD92B48-F939-4A80-A220-47701DFDA38A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65" creationId="{F2E4E81E-DC3F-4660-BA4C-4BD3196EB853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66" creationId="{6A4637A9-16BA-494A-B91A-2169DF0E88D2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67" creationId="{7571283C-E3A5-471A-8051-1C427BA5895E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69" creationId="{83128690-BF53-4DAC-BFD6-6887BF1C1E9B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71" creationId="{F0BD2707-90C6-BF81-D123-A38906E4C593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74" creationId="{CC588D48-4E71-4FA4-BE9D-A6E699DEB594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75" creationId="{B46B69D4-0375-448D-9D5E-7699157189BA}"/>
          </ac:spMkLst>
        </pc:spChg>
        <pc:spChg chg="mod">
          <ac:chgData name="Paul Bloemers" userId="fe3832ff3b233e04" providerId="LiveId" clId="{9862D05E-C20C-4D8C-8835-6F1E9F318294}" dt="2023-09-30T07:49:59.715" v="421" actId="1076"/>
          <ac:spMkLst>
            <pc:docMk/>
            <pc:sldMk cId="4172561268" sldId="271"/>
            <ac:spMk id="76" creationId="{ACF82EEE-4B75-4A8E-9B4F-B6211B6B70AA}"/>
          </ac:spMkLst>
        </pc:spChg>
        <pc:spChg chg="del">
          <ac:chgData name="Paul Bloemers" userId="fe3832ff3b233e04" providerId="LiveId" clId="{9862D05E-C20C-4D8C-8835-6F1E9F318294}" dt="2023-09-30T07:47:03.468" v="410" actId="478"/>
          <ac:spMkLst>
            <pc:docMk/>
            <pc:sldMk cId="4172561268" sldId="271"/>
            <ac:spMk id="78" creationId="{DE591B22-9BCF-46B2-ABB8-4832CB60C8D4}"/>
          </ac:spMkLst>
        </pc:spChg>
        <pc:spChg chg="mod">
          <ac:chgData name="Paul Bloemers" userId="fe3832ff3b233e04" providerId="LiveId" clId="{9862D05E-C20C-4D8C-8835-6F1E9F318294}" dt="2023-09-30T07:50:41.140" v="424" actId="2085"/>
          <ac:spMkLst>
            <pc:docMk/>
            <pc:sldMk cId="4172561268" sldId="271"/>
            <ac:spMk id="80" creationId="{63D8772A-006B-4C3E-AE35-C36BE3E94036}"/>
          </ac:spMkLst>
        </pc:spChg>
        <pc:spChg chg="mod">
          <ac:chgData name="Paul Bloemers" userId="fe3832ff3b233e04" providerId="LiveId" clId="{9862D05E-C20C-4D8C-8835-6F1E9F318294}" dt="2023-09-30T07:50:41.140" v="424" actId="2085"/>
          <ac:spMkLst>
            <pc:docMk/>
            <pc:sldMk cId="4172561268" sldId="271"/>
            <ac:spMk id="81" creationId="{3FB70116-0A83-4D94-9E46-6BDC94D758DF}"/>
          </ac:spMkLst>
        </pc:spChg>
        <pc:spChg chg="mod">
          <ac:chgData name="Paul Bloemers" userId="fe3832ff3b233e04" providerId="LiveId" clId="{9862D05E-C20C-4D8C-8835-6F1E9F318294}" dt="2023-09-30T07:51:25.711" v="428" actId="207"/>
          <ac:spMkLst>
            <pc:docMk/>
            <pc:sldMk cId="4172561268" sldId="271"/>
            <ac:spMk id="84" creationId="{AF9FE153-D238-4423-8131-68512BF8BC64}"/>
          </ac:spMkLst>
        </pc:spChg>
        <pc:spChg chg="mod">
          <ac:chgData name="Paul Bloemers" userId="fe3832ff3b233e04" providerId="LiveId" clId="{9862D05E-C20C-4D8C-8835-6F1E9F318294}" dt="2023-09-30T07:51:25.711" v="428" actId="207"/>
          <ac:spMkLst>
            <pc:docMk/>
            <pc:sldMk cId="4172561268" sldId="271"/>
            <ac:spMk id="85" creationId="{5548BACA-72B8-45F4-A82E-61AF00B012A8}"/>
          </ac:spMkLst>
        </pc:spChg>
        <pc:spChg chg="add del mod">
          <ac:chgData name="Paul Bloemers" userId="fe3832ff3b233e04" providerId="LiveId" clId="{9862D05E-C20C-4D8C-8835-6F1E9F318294}" dt="2023-09-30T07:48:26.780" v="413" actId="478"/>
          <ac:spMkLst>
            <pc:docMk/>
            <pc:sldMk cId="4172561268" sldId="271"/>
            <ac:spMk id="89" creationId="{72D32DDF-638B-B6AA-8C9E-EE3738ED0B6A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40" creationId="{6F75E4BC-8717-FDE3-C0B9-F829E8A0A147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41" creationId="{C777CE27-32AC-18B3-D7F7-27499F60896E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42" creationId="{8983C908-66A8-8B38-203E-724FBE1BEBAE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43" creationId="{CDEEA632-130B-C556-27E1-91078F4D8B65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44" creationId="{994D7313-EDD3-79F8-7778-55DEFD9D9557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45" creationId="{61C68710-2094-9964-3E2A-74469EFFB121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46" creationId="{65A24862-323C-EAE2-BFCF-E3198D2AF0D4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47" creationId="{66EC36BF-B3DA-83B5-F09E-305A5DDB6025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48" creationId="{B909F9A7-5313-229D-E4DB-2C93563D6B9F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49" creationId="{72B9407A-1746-747F-87AE-A224A1677D06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50" creationId="{E0E3C567-80EE-F85A-C7A5-21541B35DAAC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51" creationId="{47DE7F0A-443D-380E-7EAA-91E7CE15B3C3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52" creationId="{3C21D4E4-E6E5-B0A3-BC85-027A811BADDB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53" creationId="{8B1151F7-9AAE-94A1-21D2-D94AA9CB6083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55" creationId="{F2F381A2-015E-2FF7-5080-18BF37C6BB3A}"/>
          </ac:spMkLst>
        </pc:spChg>
        <pc:spChg chg="add mod">
          <ac:chgData name="Paul Bloemers" userId="fe3832ff3b233e04" providerId="LiveId" clId="{9862D05E-C20C-4D8C-8835-6F1E9F318294}" dt="2023-09-30T07:47:29.106" v="411"/>
          <ac:spMkLst>
            <pc:docMk/>
            <pc:sldMk cId="4172561268" sldId="271"/>
            <ac:spMk id="156" creationId="{036D84DB-CB25-090D-9D85-6C3C1CCAA36E}"/>
          </ac:spMkLst>
        </pc:spChg>
        <pc:spChg chg="add del mod">
          <ac:chgData name="Paul Bloemers" userId="fe3832ff3b233e04" providerId="LiveId" clId="{9862D05E-C20C-4D8C-8835-6F1E9F318294}" dt="2023-09-30T07:48:35.827" v="415" actId="478"/>
          <ac:spMkLst>
            <pc:docMk/>
            <pc:sldMk cId="4172561268" sldId="271"/>
            <ac:spMk id="157" creationId="{038BCC6E-1F86-1923-9247-BD681166A7E4}"/>
          </ac:spMkLst>
        </pc:spChg>
        <pc:picChg chg="ord">
          <ac:chgData name="Paul Bloemers" userId="fe3832ff3b233e04" providerId="LiveId" clId="{9862D05E-C20C-4D8C-8835-6F1E9F318294}" dt="2023-09-30T07:48:41.745" v="416" actId="166"/>
          <ac:picMkLst>
            <pc:docMk/>
            <pc:sldMk cId="4172561268" sldId="271"/>
            <ac:picMk id="72" creationId="{6C412389-DF32-41A5-B5CC-DC2551A876FE}"/>
          </ac:picMkLst>
        </pc:pic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6" creationId="{0F6EAD80-F001-404B-B7F9-48A16EFE0075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7" creationId="{00B10D23-69B2-4616-858B-3645EF42D7D8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8" creationId="{F5A6804D-B2E8-433F-878C-D9B6CBA405A5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9" creationId="{E3A3C3B7-8FFF-440E-A2D5-DBFE244701E9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10" creationId="{520A05FB-7291-489E-8FE2-C5DE7F946946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11" creationId="{A5886FF4-BC62-4600-8B2F-7B1ED56EFDEA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12" creationId="{6A2BCBD1-8F20-40C2-AD42-BAD93EAC5E7A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13" creationId="{63E0C1C3-55EF-416A-AC0C-953836DB41A3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14" creationId="{D2850AE0-BE1A-4567-8F80-9FC3AAA6AC46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15" creationId="{51071CDC-66DB-4FD4-84F7-CBD4133353CB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16" creationId="{A6926C46-E738-49D8-A14A-EBFE3DAA5421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17" creationId="{FA31243C-4940-4900-9750-1494C44184D1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18" creationId="{C82C29CC-5D26-42DF-B75A-DEF7E75E39F3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19" creationId="{01300897-D3C6-48DF-8CD2-E5ED77C518AF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20" creationId="{C02356ED-AD90-4FE0-9697-9483E1412A16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21" creationId="{B12D40E3-8E33-4C3A-B990-76E6A56B452A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22" creationId="{057AAE99-300D-4B2E-A4AC-E535AB423C74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23" creationId="{30ED3C45-EE14-4B68-8DF8-AF843D6937C2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24" creationId="{9F5ABE45-AF35-4791-AACC-782484DB3CE5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25" creationId="{63132F7D-78C9-496D-8E90-E9DC2422B623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26" creationId="{4E4D573A-EF59-4218-A086-C524B135F205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27" creationId="{84BDF7C2-3E2A-4C8C-B706-FECDC617C860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28" creationId="{DC96ABF8-5543-4669-A000-FA3F1F7C6AAC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29" creationId="{53CD427F-41F6-4C8E-92A4-4D519160E977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30" creationId="{27323BC0-9892-4E1B-B55D-F70E6475B078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31" creationId="{377D00C8-0956-4B1B-B825-2E1B171DD9BE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32" creationId="{9AAABAE8-29FA-4047-9426-E709C28691A4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33" creationId="{78B74D18-E51D-44FA-8D59-38F28904FB9E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34" creationId="{454EA777-9458-42D4-8189-B46F1D158561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35" creationId="{7F512938-5AC4-4C8E-BBB6-E9256E9BAC6B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36" creationId="{8FBC1D15-2382-4D22-94D9-EB7B0D60EAAB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37" creationId="{6DB5AABE-1196-4400-9B19-5165DCF14019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38" creationId="{58FC05D1-0A31-4B2D-9CD6-27771EE85C93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39" creationId="{9B625D8B-E7CC-416B-B447-5A78BD386074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40" creationId="{40FE669B-28C2-4C52-AFAD-8381D08E4A95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41" creationId="{8CDB57DC-6E81-41F0-B097-9024598B56D6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42" creationId="{8135D5CC-1681-470E-A2B9-FE7EEF2B07FE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43" creationId="{7E0E29B5-6470-4113-983B-FA17DDB35038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44" creationId="{A4FE6D2A-42FE-4EA6-B6F9-7DC7A741F808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45" creationId="{4B9FCB67-B341-4E2E-B21F-851729DD61A3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46" creationId="{9E3A669E-8E85-4B29-9F1D-97AB35B94E6B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47" creationId="{9E132B9A-C678-49DA-9839-4900202908DD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48" creationId="{87A9DFED-20E9-429D-8AA5-3A37F0D60658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49" creationId="{0D843612-2A1D-40E6-BF80-AD80D21819AF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50" creationId="{58636FB1-EF08-45F5-A5CD-4C2331D27406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51" creationId="{7EB440BF-FD85-417E-B22D-5B51F3BCBAE5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52" creationId="{3325C415-7875-4B6E-863F-3CFDA339B34A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53" creationId="{7CFC60D1-F1DC-489E-A31C-97C31CF3F862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54" creationId="{6DC17DAE-B58A-45B9-8D80-A32861361514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68" creationId="{10FF4049-4909-4769-B4CC-4A736AD05C44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73" creationId="{84E4B751-6D41-47FB-8675-15FEBD69A3D4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77" creationId="{3A77EF0E-AFA0-4D13-A3CF-2A8FFB250C21}"/>
          </ac:cxnSpMkLst>
        </pc:cxnChg>
        <pc:cxnChg chg="del">
          <ac:chgData name="Paul Bloemers" userId="fe3832ff3b233e04" providerId="LiveId" clId="{9862D05E-C20C-4D8C-8835-6F1E9F318294}" dt="2023-09-30T07:47:03.468" v="410" actId="478"/>
          <ac:cxnSpMkLst>
            <pc:docMk/>
            <pc:sldMk cId="4172561268" sldId="271"/>
            <ac:cxnSpMk id="79" creationId="{6D4A7602-2764-4870-93AE-43B22C426357}"/>
          </ac:cxnSpMkLst>
        </pc:cxnChg>
        <pc:cxnChg chg="mod">
          <ac:chgData name="Paul Bloemers" userId="fe3832ff3b233e04" providerId="LiveId" clId="{9862D05E-C20C-4D8C-8835-6F1E9F318294}" dt="2023-09-30T07:51:06.894" v="427" actId="1582"/>
          <ac:cxnSpMkLst>
            <pc:docMk/>
            <pc:sldMk cId="4172561268" sldId="271"/>
            <ac:cxnSpMk id="82" creationId="{032FACCA-8358-45EF-9F61-9215B39546E6}"/>
          </ac:cxnSpMkLst>
        </pc:cxnChg>
        <pc:cxnChg chg="mod">
          <ac:chgData name="Paul Bloemers" userId="fe3832ff3b233e04" providerId="LiveId" clId="{9862D05E-C20C-4D8C-8835-6F1E9F318294}" dt="2023-09-30T07:49:02.789" v="418" actId="1582"/>
          <ac:cxnSpMkLst>
            <pc:docMk/>
            <pc:sldMk cId="4172561268" sldId="271"/>
            <ac:cxnSpMk id="83" creationId="{E56ABE84-4D3B-4355-83D7-15739C59099F}"/>
          </ac:cxnSpMkLst>
        </pc:cxnChg>
        <pc:cxnChg chg="add mod">
          <ac:chgData name="Paul Bloemers" userId="fe3832ff3b233e04" providerId="LiveId" clId="{9862D05E-C20C-4D8C-8835-6F1E9F318294}" dt="2023-09-30T07:49:12.736" v="419" actId="1582"/>
          <ac:cxnSpMkLst>
            <pc:docMk/>
            <pc:sldMk cId="4172561268" sldId="271"/>
            <ac:cxnSpMk id="86" creationId="{DA8384F3-96BE-B3CE-CD0F-8F283F87704A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87" creationId="{0B4AAD62-D8BC-282F-BDC0-398D15044756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88" creationId="{865A9EE8-7696-220E-F48D-DE9DDFEF9404}"/>
          </ac:cxnSpMkLst>
        </pc:cxnChg>
        <pc:cxnChg chg="add del mod">
          <ac:chgData name="Paul Bloemers" userId="fe3832ff3b233e04" providerId="LiveId" clId="{9862D05E-C20C-4D8C-8835-6F1E9F318294}" dt="2023-09-30T07:48:31.799" v="414" actId="478"/>
          <ac:cxnSpMkLst>
            <pc:docMk/>
            <pc:sldMk cId="4172561268" sldId="271"/>
            <ac:cxnSpMk id="90" creationId="{A4724A9D-13EC-7184-DA38-7061A1387916}"/>
          </ac:cxnSpMkLst>
        </pc:cxnChg>
        <pc:cxnChg chg="add del mod">
          <ac:chgData name="Paul Bloemers" userId="fe3832ff3b233e04" providerId="LiveId" clId="{9862D05E-C20C-4D8C-8835-6F1E9F318294}" dt="2023-09-30T07:48:26.780" v="413" actId="478"/>
          <ac:cxnSpMkLst>
            <pc:docMk/>
            <pc:sldMk cId="4172561268" sldId="271"/>
            <ac:cxnSpMk id="91" creationId="{E8A68AA0-4D37-F197-DFD7-B6F86E12E0D2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92" creationId="{7CAA251E-7ED5-ADC8-D12D-59FCFE8DB776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93" creationId="{7B83915F-4A4C-B6E6-9776-793C9BF5E65B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94" creationId="{5D2E0EED-676D-00BA-29A2-91344611451B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95" creationId="{261C47A2-65A9-F4BF-7C4D-37FA495156EC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96" creationId="{5F3EA24F-A939-89A9-4F64-0409817F34DA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97" creationId="{C9D96EB4-3D24-9CF6-10CD-EA59F5735FE3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98" creationId="{9CD4C47F-90E3-09BB-503C-A0B09AF106D0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99" creationId="{D75602D2-3EA4-6530-A07C-5527FAB2B493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00" creationId="{998236C2-941F-2269-03C8-1659576B12FF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01" creationId="{6F2A91E7-5970-CD13-2561-D2007A72E229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02" creationId="{51545B80-7C49-25E9-5A31-223053E3F9E7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03" creationId="{BB9697F9-5F70-DF4F-2039-FCD5E771224D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04" creationId="{0FEADECA-B59F-7304-C905-E4A4365D01F3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05" creationId="{D952BFF2-0ADF-8576-C60A-79EACD55A728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06" creationId="{08B4A592-992A-2DB1-AC9A-40B646892861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07" creationId="{CCAA5C6C-545B-24F8-42C9-98F9C232D8D9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08" creationId="{09AFE31A-E80F-FDF1-D048-4F85E9E7D154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09" creationId="{1B3B0C8A-1031-9D59-F8AE-5A784D5E2DB3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10" creationId="{DB8EB661-D74B-7FB1-816C-2EB213D9AAA8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11" creationId="{801F2E1D-9366-2569-4CA1-A0B112D34B7E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12" creationId="{1A999CB3-A00B-F6CD-5E6D-3F08E78AC82A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13" creationId="{DA869388-73E9-DC44-A716-3A391ACF4CC8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14" creationId="{DB530CB1-263D-EBF7-60B7-2761BA157E79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15" creationId="{B60BEAA0-57F8-1457-D50A-D90C1CCFB297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16" creationId="{58FD659A-B7DB-2732-F4C1-9827C7289799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17" creationId="{5F758326-E14A-4DA3-C5F2-5BF3F88D34CD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18" creationId="{89C00E79-5D8C-735F-8008-005074BDA529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19" creationId="{A15E356F-007A-E87B-E735-F48F0BDC7819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20" creationId="{9C3CE2C7-CF53-4943-1861-E808D504B4F5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21" creationId="{6C6CB040-536F-2B8D-96D0-C052A90B0321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22" creationId="{0C508B6F-1532-EE2F-04EF-28B385291BC4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23" creationId="{9E247B00-22F3-E7BE-3797-EECD2D938977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24" creationId="{A31635E7-6B8A-A0C3-8476-52B6A42E0BAA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25" creationId="{2C025E8D-328A-5B88-3DBB-CE422AED617D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26" creationId="{7D809B37-A39E-D5F7-3E33-401BA65F0EA2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27" creationId="{602BE97A-2620-F80E-2F90-EAF6086D759A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28" creationId="{756C19DE-0822-69DF-6F39-DD2087E6E19E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29" creationId="{E919195E-B2AE-E8D9-505B-A1D72922561F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30" creationId="{F353EB2B-21F7-1BC8-AD8E-0F33F09F850F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31" creationId="{1A2A933B-CDB2-3AF0-B29F-D4988079A0C8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32" creationId="{6F58D1D5-AC9C-D1D6-590E-01420DC9FAA1}"/>
          </ac:cxnSpMkLst>
        </pc:cxnChg>
        <pc:cxnChg chg="add del mod">
          <ac:chgData name="Paul Bloemers" userId="fe3832ff3b233e04" providerId="LiveId" clId="{9862D05E-C20C-4D8C-8835-6F1E9F318294}" dt="2023-09-30T07:48:26.780" v="413" actId="478"/>
          <ac:cxnSpMkLst>
            <pc:docMk/>
            <pc:sldMk cId="4172561268" sldId="271"/>
            <ac:cxnSpMk id="133" creationId="{E00B99A5-5F2F-F781-6ABF-8B66A234096D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34" creationId="{3CBBAB6F-78DA-250E-C1B1-80D69CD8DAC3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35" creationId="{04B992BD-F8C2-99BC-9B39-827D56A39BFF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36" creationId="{CFBB2DF3-8E4B-68DE-823D-4D1BE91F2EED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37" creationId="{E3C53332-87EB-8761-3D11-0C9E05802158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38" creationId="{2A7E64F4-43A5-767A-8E63-1E7C72B5ACCE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39" creationId="{301CD677-4E4D-809D-2948-701A91344665}"/>
          </ac:cxnSpMkLst>
        </pc:cxnChg>
        <pc:cxnChg chg="add mod">
          <ac:chgData name="Paul Bloemers" userId="fe3832ff3b233e04" providerId="LiveId" clId="{9862D05E-C20C-4D8C-8835-6F1E9F318294}" dt="2023-09-30T07:47:29.106" v="411"/>
          <ac:cxnSpMkLst>
            <pc:docMk/>
            <pc:sldMk cId="4172561268" sldId="271"/>
            <ac:cxnSpMk id="154" creationId="{ED8F04F5-D5E7-BB1D-ADFB-C2F569BA39C3}"/>
          </ac:cxnSpMkLst>
        </pc:cxnChg>
        <pc:cxnChg chg="add mod">
          <ac:chgData name="Paul Bloemers" userId="fe3832ff3b233e04" providerId="LiveId" clId="{9862D05E-C20C-4D8C-8835-6F1E9F318294}" dt="2023-09-30T07:47:49.695" v="412"/>
          <ac:cxnSpMkLst>
            <pc:docMk/>
            <pc:sldMk cId="4172561268" sldId="271"/>
            <ac:cxnSpMk id="158" creationId="{A7BC9AFE-11BA-D41F-0660-2D4F3AEA479F}"/>
          </ac:cxnSpMkLst>
        </pc:cxnChg>
      </pc:sldChg>
      <pc:sldChg chg="modSp mod modClrScheme chgLayout">
        <pc:chgData name="Paul Bloemers" userId="fe3832ff3b233e04" providerId="LiveId" clId="{9862D05E-C20C-4D8C-8835-6F1E9F318294}" dt="2023-09-30T08:46:06.628" v="777" actId="403"/>
        <pc:sldMkLst>
          <pc:docMk/>
          <pc:sldMk cId="372745110" sldId="272"/>
        </pc:sldMkLst>
        <pc:spChg chg="mod ord">
          <ac:chgData name="Paul Bloemers" userId="fe3832ff3b233e04" providerId="LiveId" clId="{9862D05E-C20C-4D8C-8835-6F1E9F318294}" dt="2023-09-30T08:46:06.628" v="777" actId="403"/>
          <ac:spMkLst>
            <pc:docMk/>
            <pc:sldMk cId="372745110" sldId="272"/>
            <ac:spMk id="4" creationId="{C33BFEDF-D55F-45E9-834F-864058156DBE}"/>
          </ac:spMkLst>
        </pc:spChg>
      </pc:sldChg>
      <pc:sldChg chg="addSp modSp mod modClrScheme modAnim chgLayout">
        <pc:chgData name="Paul Bloemers" userId="fe3832ff3b233e04" providerId="LiveId" clId="{9862D05E-C20C-4D8C-8835-6F1E9F318294}" dt="2023-09-30T08:52:07.930" v="793" actId="1582"/>
        <pc:sldMkLst>
          <pc:docMk/>
          <pc:sldMk cId="1781840140" sldId="273"/>
        </pc:sldMkLst>
        <pc:spChg chg="mod">
          <ac:chgData name="Paul Bloemers" userId="fe3832ff3b233e04" providerId="LiveId" clId="{9862D05E-C20C-4D8C-8835-6F1E9F318294}" dt="2023-09-30T08:49:54.008" v="785" actId="1076"/>
          <ac:spMkLst>
            <pc:docMk/>
            <pc:sldMk cId="1781840140" sldId="273"/>
            <ac:spMk id="2" creationId="{D790B757-FE24-49AD-9F6F-B24B434D3902}"/>
          </ac:spMkLst>
        </pc:spChg>
        <pc:spChg chg="mod">
          <ac:chgData name="Paul Bloemers" userId="fe3832ff3b233e04" providerId="LiveId" clId="{9862D05E-C20C-4D8C-8835-6F1E9F318294}" dt="2023-09-30T08:49:54.008" v="785" actId="1076"/>
          <ac:spMkLst>
            <pc:docMk/>
            <pc:sldMk cId="1781840140" sldId="273"/>
            <ac:spMk id="3" creationId="{62D52992-A4B7-4415-B8D4-9F7A6C1CF737}"/>
          </ac:spMkLst>
        </pc:spChg>
        <pc:spChg chg="mod ord">
          <ac:chgData name="Paul Bloemers" userId="fe3832ff3b233e04" providerId="LiveId" clId="{9862D05E-C20C-4D8C-8835-6F1E9F318294}" dt="2023-09-30T08:50:40.463" v="789" actId="20577"/>
          <ac:spMkLst>
            <pc:docMk/>
            <pc:sldMk cId="1781840140" sldId="273"/>
            <ac:spMk id="4" creationId="{C33BFEDF-D55F-45E9-834F-864058156DBE}"/>
          </ac:spMkLst>
        </pc:spChg>
        <pc:spChg chg="mod">
          <ac:chgData name="Paul Bloemers" userId="fe3832ff3b233e04" providerId="LiveId" clId="{9862D05E-C20C-4D8C-8835-6F1E9F318294}" dt="2023-09-30T08:49:54.008" v="785" actId="1076"/>
          <ac:spMkLst>
            <pc:docMk/>
            <pc:sldMk cId="1781840140" sldId="273"/>
            <ac:spMk id="5" creationId="{1F5A6D1C-21E6-4658-94A0-C35D32BAFF95}"/>
          </ac:spMkLst>
        </pc:spChg>
        <pc:spChg chg="mod">
          <ac:chgData name="Paul Bloemers" userId="fe3832ff3b233e04" providerId="LiveId" clId="{9862D05E-C20C-4D8C-8835-6F1E9F318294}" dt="2023-09-30T08:49:54.008" v="785" actId="1076"/>
          <ac:spMkLst>
            <pc:docMk/>
            <pc:sldMk cId="1781840140" sldId="273"/>
            <ac:spMk id="6" creationId="{2A27AA8C-ABA8-465B-92E0-5568D11CE112}"/>
          </ac:spMkLst>
        </pc:spChg>
        <pc:spChg chg="mod">
          <ac:chgData name="Paul Bloemers" userId="fe3832ff3b233e04" providerId="LiveId" clId="{9862D05E-C20C-4D8C-8835-6F1E9F318294}" dt="2023-09-30T08:49:54.008" v="785" actId="1076"/>
          <ac:spMkLst>
            <pc:docMk/>
            <pc:sldMk cId="1781840140" sldId="273"/>
            <ac:spMk id="8" creationId="{FAC0BF11-B708-46F2-B08E-8A1F4A83A2B9}"/>
          </ac:spMkLst>
        </pc:spChg>
        <pc:spChg chg="mod">
          <ac:chgData name="Paul Bloemers" userId="fe3832ff3b233e04" providerId="LiveId" clId="{9862D05E-C20C-4D8C-8835-6F1E9F318294}" dt="2023-09-30T08:49:16.501" v="781" actId="14100"/>
          <ac:spMkLst>
            <pc:docMk/>
            <pc:sldMk cId="1781840140" sldId="273"/>
            <ac:spMk id="9" creationId="{25AAFFE8-DC3C-4C44-9681-2EA80350F591}"/>
          </ac:spMkLst>
        </pc:spChg>
        <pc:spChg chg="add mod">
          <ac:chgData name="Paul Bloemers" userId="fe3832ff3b233e04" providerId="LiveId" clId="{9862D05E-C20C-4D8C-8835-6F1E9F318294}" dt="2023-09-30T08:51:35.219" v="791" actId="1076"/>
          <ac:spMkLst>
            <pc:docMk/>
            <pc:sldMk cId="1781840140" sldId="273"/>
            <ac:spMk id="10" creationId="{0E5BC468-C4CC-0D4C-C44D-086AE45AC9B2}"/>
          </ac:spMkLst>
        </pc:spChg>
        <pc:spChg chg="mod">
          <ac:chgData name="Paul Bloemers" userId="fe3832ff3b233e04" providerId="LiveId" clId="{9862D05E-C20C-4D8C-8835-6F1E9F318294}" dt="2023-09-30T08:50:16.045" v="788" actId="1076"/>
          <ac:spMkLst>
            <pc:docMk/>
            <pc:sldMk cId="1781840140" sldId="273"/>
            <ac:spMk id="12" creationId="{14D7259B-CFC2-4B2F-8DAA-97D6D0A1EDC0}"/>
          </ac:spMkLst>
        </pc:spChg>
        <pc:spChg chg="mod">
          <ac:chgData name="Paul Bloemers" userId="fe3832ff3b233e04" providerId="LiveId" clId="{9862D05E-C20C-4D8C-8835-6F1E9F318294}" dt="2023-09-30T08:50:07.961" v="787" actId="1076"/>
          <ac:spMkLst>
            <pc:docMk/>
            <pc:sldMk cId="1781840140" sldId="273"/>
            <ac:spMk id="14" creationId="{1901CA31-3636-4082-AB05-3BA79B6F35FF}"/>
          </ac:spMkLst>
        </pc:spChg>
        <pc:picChg chg="add mod">
          <ac:chgData name="Paul Bloemers" userId="fe3832ff3b233e04" providerId="LiveId" clId="{9862D05E-C20C-4D8C-8835-6F1E9F318294}" dt="2023-09-30T08:51:35.219" v="791" actId="1076"/>
          <ac:picMkLst>
            <pc:docMk/>
            <pc:sldMk cId="1781840140" sldId="273"/>
            <ac:picMk id="13" creationId="{C11BC89D-407B-A8C0-F5CF-EE8B906103E6}"/>
          </ac:picMkLst>
        </pc:picChg>
        <pc:cxnChg chg="mod">
          <ac:chgData name="Paul Bloemers" userId="fe3832ff3b233e04" providerId="LiveId" clId="{9862D05E-C20C-4D8C-8835-6F1E9F318294}" dt="2023-09-30T08:49:54.008" v="785" actId="1076"/>
          <ac:cxnSpMkLst>
            <pc:docMk/>
            <pc:sldMk cId="1781840140" sldId="273"/>
            <ac:cxnSpMk id="7" creationId="{D73C4B44-52DB-4F6A-9983-8295BFDE8045}"/>
          </ac:cxnSpMkLst>
        </pc:cxnChg>
        <pc:cxnChg chg="mod">
          <ac:chgData name="Paul Bloemers" userId="fe3832ff3b233e04" providerId="LiveId" clId="{9862D05E-C20C-4D8C-8835-6F1E9F318294}" dt="2023-09-30T08:49:54.008" v="785" actId="1076"/>
          <ac:cxnSpMkLst>
            <pc:docMk/>
            <pc:sldMk cId="1781840140" sldId="273"/>
            <ac:cxnSpMk id="11" creationId="{7B74FAAA-E91A-46D9-A2C6-C050DD048483}"/>
          </ac:cxnSpMkLst>
        </pc:cxnChg>
        <pc:cxnChg chg="mod">
          <ac:chgData name="Paul Bloemers" userId="fe3832ff3b233e04" providerId="LiveId" clId="{9862D05E-C20C-4D8C-8835-6F1E9F318294}" dt="2023-09-30T08:52:07.930" v="793" actId="1582"/>
          <ac:cxnSpMkLst>
            <pc:docMk/>
            <pc:sldMk cId="1781840140" sldId="273"/>
            <ac:cxnSpMk id="16" creationId="{E9EA1A2C-2DCF-4C75-BC92-595AAD5BC6A2}"/>
          </ac:cxnSpMkLst>
        </pc:cxnChg>
      </pc:sldChg>
      <pc:sldChg chg="modSp mod modClrScheme chgLayout">
        <pc:chgData name="Paul Bloemers" userId="fe3832ff3b233e04" providerId="LiveId" clId="{9862D05E-C20C-4D8C-8835-6F1E9F318294}" dt="2023-09-30T10:29:06.185" v="845" actId="1036"/>
        <pc:sldMkLst>
          <pc:docMk/>
          <pc:sldMk cId="2593761880" sldId="274"/>
        </pc:sldMkLst>
        <pc:spChg chg="mod">
          <ac:chgData name="Paul Bloemers" userId="fe3832ff3b233e04" providerId="LiveId" clId="{9862D05E-C20C-4D8C-8835-6F1E9F318294}" dt="2023-09-30T10:28:27.077" v="804" actId="14100"/>
          <ac:spMkLst>
            <pc:docMk/>
            <pc:sldMk cId="2593761880" sldId="274"/>
            <ac:spMk id="3" creationId="{5FCAE417-915C-4EC0-8B41-EC0A22A42738}"/>
          </ac:spMkLst>
        </pc:spChg>
        <pc:spChg chg="mod ord">
          <ac:chgData name="Paul Bloemers" userId="fe3832ff3b233e04" providerId="LiveId" clId="{9862D05E-C20C-4D8C-8835-6F1E9F318294}" dt="2023-09-30T08:52:23.615" v="794" actId="700"/>
          <ac:spMkLst>
            <pc:docMk/>
            <pc:sldMk cId="2593761880" sldId="274"/>
            <ac:spMk id="4" creationId="{C33BFEDF-D55F-45E9-834F-864058156DBE}"/>
          </ac:spMkLst>
        </pc:spChg>
        <pc:spChg chg="mod">
          <ac:chgData name="Paul Bloemers" userId="fe3832ff3b233e04" providerId="LiveId" clId="{9862D05E-C20C-4D8C-8835-6F1E9F318294}" dt="2023-09-30T10:28:35.404" v="810" actId="1036"/>
          <ac:spMkLst>
            <pc:docMk/>
            <pc:sldMk cId="2593761880" sldId="274"/>
            <ac:spMk id="5" creationId="{88CD3586-F79E-4DBD-BDCC-8BBF3CDED054}"/>
          </ac:spMkLst>
        </pc:spChg>
        <pc:spChg chg="mod">
          <ac:chgData name="Paul Bloemers" userId="fe3832ff3b233e04" providerId="LiveId" clId="{9862D05E-C20C-4D8C-8835-6F1E9F318294}" dt="2023-09-30T10:28:35.404" v="810" actId="1036"/>
          <ac:spMkLst>
            <pc:docMk/>
            <pc:sldMk cId="2593761880" sldId="274"/>
            <ac:spMk id="6" creationId="{06B0BFB4-6D1E-4AD7-9358-1B0D80387284}"/>
          </ac:spMkLst>
        </pc:spChg>
        <pc:spChg chg="mod">
          <ac:chgData name="Paul Bloemers" userId="fe3832ff3b233e04" providerId="LiveId" clId="{9862D05E-C20C-4D8C-8835-6F1E9F318294}" dt="2023-09-30T10:28:58.529" v="837" actId="1037"/>
          <ac:spMkLst>
            <pc:docMk/>
            <pc:sldMk cId="2593761880" sldId="274"/>
            <ac:spMk id="8" creationId="{0EC18FCC-5E1D-41BE-8F73-EAABD8CB8B96}"/>
          </ac:spMkLst>
        </pc:spChg>
        <pc:spChg chg="mod">
          <ac:chgData name="Paul Bloemers" userId="fe3832ff3b233e04" providerId="LiveId" clId="{9862D05E-C20C-4D8C-8835-6F1E9F318294}" dt="2023-09-30T10:29:06.185" v="845" actId="1036"/>
          <ac:spMkLst>
            <pc:docMk/>
            <pc:sldMk cId="2593761880" sldId="274"/>
            <ac:spMk id="9" creationId="{62123413-20F3-4734-A18A-AE113EB1B230}"/>
          </ac:spMkLst>
        </pc:spChg>
        <pc:cxnChg chg="mod">
          <ac:chgData name="Paul Bloemers" userId="fe3832ff3b233e04" providerId="LiveId" clId="{9862D05E-C20C-4D8C-8835-6F1E9F318294}" dt="2023-09-30T10:28:35.404" v="810" actId="1036"/>
          <ac:cxnSpMkLst>
            <pc:docMk/>
            <pc:sldMk cId="2593761880" sldId="274"/>
            <ac:cxnSpMk id="7" creationId="{6DEBBD9B-AE3E-4E76-A368-DD5E94F7ACE5}"/>
          </ac:cxnSpMkLst>
        </pc:cxnChg>
      </pc:sldChg>
      <pc:sldChg chg="modSp new mod">
        <pc:chgData name="Paul Bloemers" userId="fe3832ff3b233e04" providerId="LiveId" clId="{9862D05E-C20C-4D8C-8835-6F1E9F318294}" dt="2023-09-30T08:21:25.538" v="523" actId="20577"/>
        <pc:sldMkLst>
          <pc:docMk/>
          <pc:sldMk cId="2909945522" sldId="275"/>
        </pc:sldMkLst>
        <pc:spChg chg="mod">
          <ac:chgData name="Paul Bloemers" userId="fe3832ff3b233e04" providerId="LiveId" clId="{9862D05E-C20C-4D8C-8835-6F1E9F318294}" dt="2023-09-30T08:20:37.135" v="455" actId="20577"/>
          <ac:spMkLst>
            <pc:docMk/>
            <pc:sldMk cId="2909945522" sldId="275"/>
            <ac:spMk id="2" creationId="{E667DF42-25A1-FBCF-2001-FBF42CA65EF7}"/>
          </ac:spMkLst>
        </pc:spChg>
        <pc:spChg chg="mod">
          <ac:chgData name="Paul Bloemers" userId="fe3832ff3b233e04" providerId="LiveId" clId="{9862D05E-C20C-4D8C-8835-6F1E9F318294}" dt="2023-09-30T08:20:47.979" v="480" actId="20577"/>
          <ac:spMkLst>
            <pc:docMk/>
            <pc:sldMk cId="2909945522" sldId="275"/>
            <ac:spMk id="3" creationId="{F10C396D-7823-30D5-8862-4A7C21CA4F01}"/>
          </ac:spMkLst>
        </pc:spChg>
        <pc:spChg chg="mod">
          <ac:chgData name="Paul Bloemers" userId="fe3832ff3b233e04" providerId="LiveId" clId="{9862D05E-C20C-4D8C-8835-6F1E9F318294}" dt="2023-09-30T08:21:25.538" v="523" actId="20577"/>
          <ac:spMkLst>
            <pc:docMk/>
            <pc:sldMk cId="2909945522" sldId="275"/>
            <ac:spMk id="4" creationId="{D7F09807-DE4C-BF4D-534A-DEE5073C1A03}"/>
          </ac:spMkLst>
        </pc:spChg>
      </pc:sldChg>
    </pc:docChg>
  </pc:docChgLst>
  <pc:docChgLst>
    <pc:chgData name="Paul Bloemers" userId="fe3832ff3b233e04" providerId="LiveId" clId="{77BC5985-CA60-4F59-B01A-75A825B60570}"/>
    <pc:docChg chg="custSel modSld">
      <pc:chgData name="Paul Bloemers" userId="fe3832ff3b233e04" providerId="LiveId" clId="{77BC5985-CA60-4F59-B01A-75A825B60570}" dt="2020-12-15T15:09:33.495" v="177" actId="14100"/>
      <pc:docMkLst>
        <pc:docMk/>
      </pc:docMkLst>
      <pc:sldChg chg="modSp mod">
        <pc:chgData name="Paul Bloemers" userId="fe3832ff3b233e04" providerId="LiveId" clId="{77BC5985-CA60-4F59-B01A-75A825B60570}" dt="2020-12-15T15:04:46.347" v="139" actId="1037"/>
        <pc:sldMkLst>
          <pc:docMk/>
          <pc:sldMk cId="3234935917" sldId="258"/>
        </pc:sldMkLst>
        <pc:spChg chg="mod">
          <ac:chgData name="Paul Bloemers" userId="fe3832ff3b233e04" providerId="LiveId" clId="{77BC5985-CA60-4F59-B01A-75A825B60570}" dt="2020-12-15T15:04:46.347" v="139" actId="1037"/>
          <ac:spMkLst>
            <pc:docMk/>
            <pc:sldMk cId="3234935917" sldId="258"/>
            <ac:spMk id="14" creationId="{FC8FC103-8B24-43E4-AE6D-A3BC92947D14}"/>
          </ac:spMkLst>
        </pc:spChg>
        <pc:spChg chg="mod">
          <ac:chgData name="Paul Bloemers" userId="fe3832ff3b233e04" providerId="LiveId" clId="{77BC5985-CA60-4F59-B01A-75A825B60570}" dt="2020-12-15T15:04:43.235" v="132" actId="1037"/>
          <ac:spMkLst>
            <pc:docMk/>
            <pc:sldMk cId="3234935917" sldId="258"/>
            <ac:spMk id="16" creationId="{C925C37C-35C5-47D8-8647-E8786843A64A}"/>
          </ac:spMkLst>
        </pc:spChg>
        <pc:cxnChg chg="mod">
          <ac:chgData name="Paul Bloemers" userId="fe3832ff3b233e04" providerId="LiveId" clId="{77BC5985-CA60-4F59-B01A-75A825B60570}" dt="2020-12-15T15:04:46.347" v="139" actId="1037"/>
          <ac:cxnSpMkLst>
            <pc:docMk/>
            <pc:sldMk cId="3234935917" sldId="258"/>
            <ac:cxnSpMk id="15" creationId="{BF0D8DDB-D297-4522-863C-0B8AC733C157}"/>
          </ac:cxnSpMkLst>
        </pc:cxnChg>
      </pc:sldChg>
      <pc:sldChg chg="delSp modSp mod delAnim">
        <pc:chgData name="Paul Bloemers" userId="fe3832ff3b233e04" providerId="LiveId" clId="{77BC5985-CA60-4F59-B01A-75A825B60570}" dt="2020-12-15T15:09:33.495" v="177" actId="14100"/>
        <pc:sldMkLst>
          <pc:docMk/>
          <pc:sldMk cId="197241987" sldId="259"/>
        </pc:sldMkLst>
        <pc:spChg chg="mod">
          <ac:chgData name="Paul Bloemers" userId="fe3832ff3b233e04" providerId="LiveId" clId="{77BC5985-CA60-4F59-B01A-75A825B60570}" dt="2020-12-15T10:05:27.822" v="11" actId="13822"/>
          <ac:spMkLst>
            <pc:docMk/>
            <pc:sldMk cId="197241987" sldId="259"/>
            <ac:spMk id="7" creationId="{5A274681-1B20-43E9-9E3E-020DC831A156}"/>
          </ac:spMkLst>
        </pc:spChg>
        <pc:spChg chg="mod">
          <ac:chgData name="Paul Bloemers" userId="fe3832ff3b233e04" providerId="LiveId" clId="{77BC5985-CA60-4F59-B01A-75A825B60570}" dt="2020-12-15T10:05:27.822" v="11" actId="13822"/>
          <ac:spMkLst>
            <pc:docMk/>
            <pc:sldMk cId="197241987" sldId="259"/>
            <ac:spMk id="8" creationId="{B82A36AA-28EA-4B93-A10F-8171E2B4A5F9}"/>
          </ac:spMkLst>
        </pc:spChg>
        <pc:spChg chg="mod">
          <ac:chgData name="Paul Bloemers" userId="fe3832ff3b233e04" providerId="LiveId" clId="{77BC5985-CA60-4F59-B01A-75A825B60570}" dt="2020-12-15T10:05:27.822" v="11" actId="13822"/>
          <ac:spMkLst>
            <pc:docMk/>
            <pc:sldMk cId="197241987" sldId="259"/>
            <ac:spMk id="9" creationId="{ECF8CAB9-F598-488B-8586-922012977911}"/>
          </ac:spMkLst>
        </pc:spChg>
        <pc:spChg chg="del">
          <ac:chgData name="Paul Bloemers" userId="fe3832ff3b233e04" providerId="LiveId" clId="{77BC5985-CA60-4F59-B01A-75A825B60570}" dt="2020-12-15T10:05:37.701" v="17" actId="478"/>
          <ac:spMkLst>
            <pc:docMk/>
            <pc:sldMk cId="197241987" sldId="259"/>
            <ac:spMk id="10" creationId="{B3DB2888-19B9-4334-8748-34349B4E7ED5}"/>
          </ac:spMkLst>
        </pc:spChg>
        <pc:spChg chg="mod">
          <ac:chgData name="Paul Bloemers" userId="fe3832ff3b233e04" providerId="LiveId" clId="{77BC5985-CA60-4F59-B01A-75A825B60570}" dt="2020-12-15T10:05:14.601" v="10" actId="1038"/>
          <ac:spMkLst>
            <pc:docMk/>
            <pc:sldMk cId="197241987" sldId="259"/>
            <ac:spMk id="11" creationId="{B0D4DBE5-5E55-4BC7-AE73-091607032297}"/>
          </ac:spMkLst>
        </pc:spChg>
        <pc:spChg chg="del">
          <ac:chgData name="Paul Bloemers" userId="fe3832ff3b233e04" providerId="LiveId" clId="{77BC5985-CA60-4F59-B01A-75A825B60570}" dt="2020-12-15T10:05:35.134" v="14" actId="478"/>
          <ac:spMkLst>
            <pc:docMk/>
            <pc:sldMk cId="197241987" sldId="259"/>
            <ac:spMk id="15" creationId="{498E1553-D79F-4576-8DE7-7C1C27395099}"/>
          </ac:spMkLst>
        </pc:spChg>
        <pc:spChg chg="del">
          <ac:chgData name="Paul Bloemers" userId="fe3832ff3b233e04" providerId="LiveId" clId="{77BC5985-CA60-4F59-B01A-75A825B60570}" dt="2020-12-15T10:05:36.252" v="15" actId="478"/>
          <ac:spMkLst>
            <pc:docMk/>
            <pc:sldMk cId="197241987" sldId="259"/>
            <ac:spMk id="16" creationId="{349E08CD-DACF-4D4B-9145-51A3AA99424C}"/>
          </ac:spMkLst>
        </pc:spChg>
        <pc:spChg chg="del">
          <ac:chgData name="Paul Bloemers" userId="fe3832ff3b233e04" providerId="LiveId" clId="{77BC5985-CA60-4F59-B01A-75A825B60570}" dt="2020-12-15T10:05:36.942" v="16" actId="478"/>
          <ac:spMkLst>
            <pc:docMk/>
            <pc:sldMk cId="197241987" sldId="259"/>
            <ac:spMk id="17" creationId="{9DD3A250-7C55-47A4-BE4A-7177FF7E62BA}"/>
          </ac:spMkLst>
        </pc:spChg>
        <pc:spChg chg="del">
          <ac:chgData name="Paul Bloemers" userId="fe3832ff3b233e04" providerId="LiveId" clId="{77BC5985-CA60-4F59-B01A-75A825B60570}" dt="2020-12-15T10:05:38.527" v="18" actId="478"/>
          <ac:spMkLst>
            <pc:docMk/>
            <pc:sldMk cId="197241987" sldId="259"/>
            <ac:spMk id="18" creationId="{26CB82CC-F687-44C0-8049-36BE4670F124}"/>
          </ac:spMkLst>
        </pc:spChg>
        <pc:spChg chg="mod">
          <ac:chgData name="Paul Bloemers" userId="fe3832ff3b233e04" providerId="LiveId" clId="{77BC5985-CA60-4F59-B01A-75A825B60570}" dt="2020-12-15T15:08:40.331" v="158" actId="1035"/>
          <ac:spMkLst>
            <pc:docMk/>
            <pc:sldMk cId="197241987" sldId="259"/>
            <ac:spMk id="23" creationId="{0E074703-F65B-45A6-AB44-386D49BEE3B8}"/>
          </ac:spMkLst>
        </pc:spChg>
        <pc:spChg chg="mod">
          <ac:chgData name="Paul Bloemers" userId="fe3832ff3b233e04" providerId="LiveId" clId="{77BC5985-CA60-4F59-B01A-75A825B60570}" dt="2020-12-15T15:09:29.839" v="176" actId="14100"/>
          <ac:spMkLst>
            <pc:docMk/>
            <pc:sldMk cId="197241987" sldId="259"/>
            <ac:spMk id="24" creationId="{7E3DCCDA-F8B4-4EB8-943C-C910E748CBFD}"/>
          </ac:spMkLst>
        </pc:spChg>
        <pc:spChg chg="mod">
          <ac:chgData name="Paul Bloemers" userId="fe3832ff3b233e04" providerId="LiveId" clId="{77BC5985-CA60-4F59-B01A-75A825B60570}" dt="2020-12-15T15:09:33.495" v="177" actId="14100"/>
          <ac:spMkLst>
            <pc:docMk/>
            <pc:sldMk cId="197241987" sldId="259"/>
            <ac:spMk id="25" creationId="{69997E65-5C91-4D29-9B52-8ED8220DCC5C}"/>
          </ac:spMkLst>
        </pc:spChg>
        <pc:spChg chg="mod">
          <ac:chgData name="Paul Bloemers" userId="fe3832ff3b233e04" providerId="LiveId" clId="{77BC5985-CA60-4F59-B01A-75A825B60570}" dt="2020-12-15T15:08:40.331" v="158" actId="1035"/>
          <ac:spMkLst>
            <pc:docMk/>
            <pc:sldMk cId="197241987" sldId="259"/>
            <ac:spMk id="26" creationId="{2642A6EC-6262-40CC-8186-3A5A3C27BC54}"/>
          </ac:spMkLst>
        </pc:spChg>
        <pc:spChg chg="mod">
          <ac:chgData name="Paul Bloemers" userId="fe3832ff3b233e04" providerId="LiveId" clId="{77BC5985-CA60-4F59-B01A-75A825B60570}" dt="2020-12-15T15:09:18.956" v="175" actId="1036"/>
          <ac:spMkLst>
            <pc:docMk/>
            <pc:sldMk cId="197241987" sldId="259"/>
            <ac:spMk id="37" creationId="{4E0EE251-D8F3-4DB8-B5BE-660C1B33EA79}"/>
          </ac:spMkLst>
        </pc:spChg>
        <pc:cxnChg chg="mod">
          <ac:chgData name="Paul Bloemers" userId="fe3832ff3b233e04" providerId="LiveId" clId="{77BC5985-CA60-4F59-B01A-75A825B60570}" dt="2020-12-15T10:05:31.921" v="13" actId="1037"/>
          <ac:cxnSpMkLst>
            <pc:docMk/>
            <pc:sldMk cId="197241987" sldId="259"/>
            <ac:cxnSpMk id="6" creationId="{66D1256B-F711-4925-AA6D-1884D3262160}"/>
          </ac:cxnSpMkLst>
        </pc:cxnChg>
        <pc:cxnChg chg="mod">
          <ac:chgData name="Paul Bloemers" userId="fe3832ff3b233e04" providerId="LiveId" clId="{77BC5985-CA60-4F59-B01A-75A825B60570}" dt="2020-12-15T10:05:27.822" v="11" actId="13822"/>
          <ac:cxnSpMkLst>
            <pc:docMk/>
            <pc:sldMk cId="197241987" sldId="259"/>
            <ac:cxnSpMk id="20" creationId="{67F77C21-447F-4A78-A82E-3C6F7A9E731B}"/>
          </ac:cxnSpMkLst>
        </pc:cxnChg>
        <pc:cxnChg chg="mod">
          <ac:chgData name="Paul Bloemers" userId="fe3832ff3b233e04" providerId="LiveId" clId="{77BC5985-CA60-4F59-B01A-75A825B60570}" dt="2020-12-15T15:08:40.331" v="158" actId="1035"/>
          <ac:cxnSpMkLst>
            <pc:docMk/>
            <pc:sldMk cId="197241987" sldId="259"/>
            <ac:cxnSpMk id="36" creationId="{4FB4B8A5-F853-4621-8D8B-4D1106D9CFED}"/>
          </ac:cxnSpMkLst>
        </pc:cxnChg>
      </pc:sldChg>
      <pc:sldChg chg="modSp mod">
        <pc:chgData name="Paul Bloemers" userId="fe3832ff3b233e04" providerId="LiveId" clId="{77BC5985-CA60-4F59-B01A-75A825B60570}" dt="2020-12-15T10:44:11.448" v="72" actId="1035"/>
        <pc:sldMkLst>
          <pc:docMk/>
          <pc:sldMk cId="3530121712" sldId="261"/>
        </pc:sldMkLst>
        <pc:spChg chg="mod">
          <ac:chgData name="Paul Bloemers" userId="fe3832ff3b233e04" providerId="LiveId" clId="{77BC5985-CA60-4F59-B01A-75A825B60570}" dt="2020-12-15T10:44:06.589" v="52" actId="1037"/>
          <ac:spMkLst>
            <pc:docMk/>
            <pc:sldMk cId="3530121712" sldId="261"/>
            <ac:spMk id="14" creationId="{FC8FC103-8B24-43E4-AE6D-A3BC92947D14}"/>
          </ac:spMkLst>
        </pc:spChg>
        <pc:spChg chg="mod">
          <ac:chgData name="Paul Bloemers" userId="fe3832ff3b233e04" providerId="LiveId" clId="{77BC5985-CA60-4F59-B01A-75A825B60570}" dt="2020-12-15T10:44:11.448" v="72" actId="1035"/>
          <ac:spMkLst>
            <pc:docMk/>
            <pc:sldMk cId="3530121712" sldId="261"/>
            <ac:spMk id="16" creationId="{C925C37C-35C5-47D8-8647-E8786843A64A}"/>
          </ac:spMkLst>
        </pc:spChg>
        <pc:cxnChg chg="mod">
          <ac:chgData name="Paul Bloemers" userId="fe3832ff3b233e04" providerId="LiveId" clId="{77BC5985-CA60-4F59-B01A-75A825B60570}" dt="2020-12-15T10:44:06.589" v="52" actId="1037"/>
          <ac:cxnSpMkLst>
            <pc:docMk/>
            <pc:sldMk cId="3530121712" sldId="261"/>
            <ac:cxnSpMk id="15" creationId="{BF0D8DDB-D297-4522-863C-0B8AC733C15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DB8FF-DC1A-4049-9D6C-4F12FCF18335}" type="datetimeFigureOut">
              <a:rPr lang="nl-NL" smtClean="0"/>
              <a:t>30-9-2023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94C53-75FC-438C-A2E9-B93186C0C0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482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127124874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21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4521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3360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1578648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4645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121243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3312197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2716197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PDRA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F25A4D1-1360-486B-9F90-FF54A2223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219" y="1278195"/>
            <a:ext cx="10363200" cy="5027356"/>
          </a:xfrm>
        </p:spPr>
        <p:txBody>
          <a:bodyPr anchor="t"/>
          <a:lstStyle>
            <a:lvl1pPr marL="265113" indent="-265113">
              <a:defRPr/>
            </a:lvl1pPr>
            <a:lvl2pPr marL="538163" indent="-280988">
              <a:defRPr/>
            </a:lvl2pPr>
            <a:lvl3pPr marL="717550" indent="-203200">
              <a:defRPr/>
            </a:lvl3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EF77931B-2375-479E-8955-9895BDB4D087}"/>
              </a:ext>
            </a:extLst>
          </p:cNvPr>
          <p:cNvSpPr/>
          <p:nvPr userDrawn="1"/>
        </p:nvSpPr>
        <p:spPr>
          <a:xfrm rot="16200000" flipH="1">
            <a:off x="-2701934" y="3632266"/>
            <a:ext cx="5940000" cy="54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5B8CCC25-4B7A-4A84-A522-C0D99DFE4F2C}"/>
              </a:ext>
            </a:extLst>
          </p:cNvPr>
          <p:cNvSpPr/>
          <p:nvPr userDrawn="1"/>
        </p:nvSpPr>
        <p:spPr>
          <a:xfrm rot="5400000">
            <a:off x="115665" y="419692"/>
            <a:ext cx="304802" cy="54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3365CFC8-F995-46F0-BF3E-371B9CE1407C}"/>
              </a:ext>
            </a:extLst>
          </p:cNvPr>
          <p:cNvSpPr/>
          <p:nvPr userDrawn="1"/>
        </p:nvSpPr>
        <p:spPr>
          <a:xfrm rot="5400000">
            <a:off x="177212" y="106769"/>
            <a:ext cx="181713" cy="54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3AFB3A29-D294-48EE-BC51-C21DDE6B10B8}"/>
              </a:ext>
            </a:extLst>
          </p:cNvPr>
          <p:cNvSpPr/>
          <p:nvPr userDrawn="1"/>
        </p:nvSpPr>
        <p:spPr>
          <a:xfrm rot="5400000">
            <a:off x="220860" y="-103512"/>
            <a:ext cx="94415" cy="54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97EB3F5C-4B22-4F79-AB74-2B592FC632C7}"/>
              </a:ext>
            </a:extLst>
          </p:cNvPr>
          <p:cNvSpPr/>
          <p:nvPr userDrawn="1"/>
        </p:nvSpPr>
        <p:spPr>
          <a:xfrm rot="5400000">
            <a:off x="245206" y="-244303"/>
            <a:ext cx="45719" cy="54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28406738-4761-48EA-8B3D-5307D221A372}"/>
              </a:ext>
            </a:extLst>
          </p:cNvPr>
          <p:cNvSpPr txBox="1"/>
          <p:nvPr userDrawn="1"/>
        </p:nvSpPr>
        <p:spPr>
          <a:xfrm rot="16200000">
            <a:off x="-2737999" y="3539772"/>
            <a:ext cx="59228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4000" kern="1500" spc="110" baseline="0" dirty="0">
                <a:solidFill>
                  <a:schemeClr val="bg1"/>
                </a:solidFill>
              </a:rPr>
              <a:t>verwerkingsopdracht</a:t>
            </a:r>
          </a:p>
        </p:txBody>
      </p:sp>
      <p:pic>
        <p:nvPicPr>
          <p:cNvPr id="18" name="Graphic 17" descr="Potlood">
            <a:extLst>
              <a:ext uri="{FF2B5EF4-FFF2-40B4-BE49-F238E27FC236}">
                <a16:creationId xmlns:a16="http://schemas.microsoft.com/office/drawing/2014/main" id="{5BFC1077-F31A-4BBC-A147-2A45EE7070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86" y="945306"/>
            <a:ext cx="422787" cy="422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289392"/>
      </p:ext>
    </p:extLst>
  </p:cSld>
  <p:clrMapOvr>
    <a:masterClrMapping/>
  </p:clrMapOvr>
  <p:transition spd="slow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8881" y="348825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8881" y="420981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8881" y="4947401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3572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0458397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0026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53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22088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79142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14039940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8854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6136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5.svg"/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12" Type="http://schemas.openxmlformats.org/officeDocument/2006/relationships/image" Target="../media/image2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11" Type="http://schemas.openxmlformats.org/officeDocument/2006/relationships/image" Target="../media/image13.svg"/><Relationship Id="rId5" Type="http://schemas.openxmlformats.org/officeDocument/2006/relationships/image" Target="../media/image19.svg"/><Relationship Id="rId10" Type="http://schemas.openxmlformats.org/officeDocument/2006/relationships/image" Target="../media/image12.png"/><Relationship Id="rId4" Type="http://schemas.openxmlformats.org/officeDocument/2006/relationships/image" Target="../media/image18.png"/><Relationship Id="rId9" Type="http://schemas.openxmlformats.org/officeDocument/2006/relationships/image" Target="../media/image2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765A70C-1F31-4130-BB51-0868ECDD14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Overige elasticiteiten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CB1FB024-F19F-454D-8B3D-5E17CC26A1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Elk (meetbaar) causaal verband heeft een eigen elasticiteit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0970986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hoek 22">
            <a:extLst>
              <a:ext uri="{FF2B5EF4-FFF2-40B4-BE49-F238E27FC236}">
                <a16:creationId xmlns:a16="http://schemas.microsoft.com/office/drawing/2014/main" id="{00DF0737-8175-7A49-77D8-A25FAA0DE892}"/>
              </a:ext>
            </a:extLst>
          </p:cNvPr>
          <p:cNvSpPr/>
          <p:nvPr/>
        </p:nvSpPr>
        <p:spPr>
          <a:xfrm>
            <a:off x="783771" y="5039618"/>
            <a:ext cx="6278880" cy="1709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52893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AFE56096-3918-89DC-D434-FD4FADA63AA9}"/>
              </a:ext>
            </a:extLst>
          </p:cNvPr>
          <p:cNvSpPr/>
          <p:nvPr/>
        </p:nvSpPr>
        <p:spPr>
          <a:xfrm>
            <a:off x="783771" y="3088433"/>
            <a:ext cx="6278880" cy="1709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52893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0" name="Graphic 39" descr="Caravan">
            <a:extLst>
              <a:ext uri="{FF2B5EF4-FFF2-40B4-BE49-F238E27FC236}">
                <a16:creationId xmlns:a16="http://schemas.microsoft.com/office/drawing/2014/main" id="{D463FA52-7F3D-481A-BFC5-B50DD0476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5786" y="3066635"/>
            <a:ext cx="1158857" cy="100253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4E95772-B625-455E-AFA5-CEFD707B9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Toepassen algemene formule</a:t>
            </a:r>
            <a:br>
              <a:rPr lang="nl-NL" dirty="0"/>
            </a:br>
            <a:r>
              <a:rPr lang="nl-NL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kruiselingse elasticiteit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E90665-1DB9-44FF-96ED-031244AE8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7692" y="3132679"/>
            <a:ext cx="4579507" cy="357235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b="1" dirty="0"/>
              <a:t>Voorbeeld 1:</a:t>
            </a:r>
          </a:p>
          <a:p>
            <a:r>
              <a:rPr lang="nl-NL" dirty="0"/>
              <a:t>Als vliegvakantie 5% duurder wordt</a:t>
            </a:r>
          </a:p>
          <a:p>
            <a:r>
              <a:rPr lang="nl-NL" dirty="0"/>
              <a:t>waardoor mensen 10% meer op kampeervakantie gaan</a:t>
            </a:r>
          </a:p>
          <a:p>
            <a:endParaRPr lang="nl-NL" dirty="0"/>
          </a:p>
          <a:p>
            <a:endParaRPr lang="nl-NL" sz="8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nl-NL" b="1" dirty="0"/>
              <a:t>Voorbeeld 2:</a:t>
            </a:r>
          </a:p>
          <a:p>
            <a:r>
              <a:rPr lang="nl-NL" dirty="0"/>
              <a:t>Als vliegvakantie 5% duurder wordt</a:t>
            </a:r>
          </a:p>
          <a:p>
            <a:r>
              <a:rPr lang="nl-NL" dirty="0"/>
              <a:t>waardoor er 2% minder koffers verkocht worden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1F5F7AA-6FEC-4A3F-B4FC-5E8DBA8872C2}"/>
              </a:ext>
            </a:extLst>
          </p:cNvPr>
          <p:cNvSpPr/>
          <p:nvPr/>
        </p:nvSpPr>
        <p:spPr>
          <a:xfrm>
            <a:off x="972249" y="1820272"/>
            <a:ext cx="1415837" cy="369332"/>
          </a:xfrm>
          <a:prstGeom prst="rect">
            <a:avLst/>
          </a:prstGeom>
          <a:solidFill>
            <a:srgbClr val="52893F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oorzaak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A4A0EDC-71A3-4188-B9FE-06111AE9E8BB}"/>
              </a:ext>
            </a:extLst>
          </p:cNvPr>
          <p:cNvSpPr/>
          <p:nvPr/>
        </p:nvSpPr>
        <p:spPr>
          <a:xfrm>
            <a:off x="5209967" y="1820272"/>
            <a:ext cx="1274773" cy="369332"/>
          </a:xfrm>
          <a:prstGeom prst="rect">
            <a:avLst/>
          </a:prstGeom>
          <a:solidFill>
            <a:srgbClr val="52893F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gevolg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EFE27C30-C69F-427C-9FEF-2FCBF7FE3233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2388086" y="2004938"/>
            <a:ext cx="2821881" cy="0"/>
          </a:xfrm>
          <a:prstGeom prst="straightConnector1">
            <a:avLst/>
          </a:prstGeom>
          <a:ln w="38100">
            <a:solidFill>
              <a:srgbClr val="52893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>
            <a:extLst>
              <a:ext uri="{FF2B5EF4-FFF2-40B4-BE49-F238E27FC236}">
                <a16:creationId xmlns:a16="http://schemas.microsoft.com/office/drawing/2014/main" id="{F1E4FED7-979C-4424-99D5-31A627F0026A}"/>
              </a:ext>
            </a:extLst>
          </p:cNvPr>
          <p:cNvSpPr/>
          <p:nvPr/>
        </p:nvSpPr>
        <p:spPr>
          <a:xfrm>
            <a:off x="3379312" y="167650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× E =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81DA8757-D39C-495E-9D98-8CA0460A947C}"/>
              </a:ext>
            </a:extLst>
          </p:cNvPr>
          <p:cNvSpPr/>
          <p:nvPr/>
        </p:nvSpPr>
        <p:spPr>
          <a:xfrm>
            <a:off x="560895" y="2546119"/>
            <a:ext cx="2069862" cy="369332"/>
          </a:xfrm>
          <a:prstGeom prst="rect">
            <a:avLst/>
          </a:prstGeom>
          <a:solidFill>
            <a:srgbClr val="52893F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prijs product X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C8FC103-8B24-43E4-AE6D-A3BC92947D14}"/>
              </a:ext>
            </a:extLst>
          </p:cNvPr>
          <p:cNvSpPr/>
          <p:nvPr/>
        </p:nvSpPr>
        <p:spPr>
          <a:xfrm>
            <a:off x="4940201" y="2546119"/>
            <a:ext cx="2219582" cy="369332"/>
          </a:xfrm>
          <a:prstGeom prst="rect">
            <a:avLst/>
          </a:prstGeom>
          <a:solidFill>
            <a:srgbClr val="52893F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vraag product Y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BF0D8DDB-D297-4522-863C-0B8AC733C157}"/>
              </a:ext>
            </a:extLst>
          </p:cNvPr>
          <p:cNvCxnSpPr>
            <a:stCxn id="13" idx="3"/>
            <a:endCxn id="14" idx="1"/>
          </p:cNvCxnSpPr>
          <p:nvPr/>
        </p:nvCxnSpPr>
        <p:spPr>
          <a:xfrm>
            <a:off x="2630757" y="2730785"/>
            <a:ext cx="2309444" cy="0"/>
          </a:xfrm>
          <a:prstGeom prst="straightConnector1">
            <a:avLst/>
          </a:prstGeom>
          <a:ln w="38100">
            <a:solidFill>
              <a:srgbClr val="52893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Rechthoek 15">
            <a:extLst>
              <a:ext uri="{FF2B5EF4-FFF2-40B4-BE49-F238E27FC236}">
                <a16:creationId xmlns:a16="http://schemas.microsoft.com/office/drawing/2014/main" id="{C925C37C-35C5-47D8-8647-E8786843A64A}"/>
              </a:ext>
            </a:extLst>
          </p:cNvPr>
          <p:cNvSpPr/>
          <p:nvPr/>
        </p:nvSpPr>
        <p:spPr>
          <a:xfrm>
            <a:off x="3337942" y="2411057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× E</a:t>
            </a:r>
            <a:r>
              <a:rPr lang="nl-NL" b="1" baseline="-25000" dirty="0"/>
              <a:t>k</a:t>
            </a:r>
            <a:r>
              <a:rPr lang="nl-NL" b="1" dirty="0"/>
              <a:t> =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C18CDF8-8E06-451C-8A1B-8B638ED4ACBF}"/>
              </a:ext>
            </a:extLst>
          </p:cNvPr>
          <p:cNvSpPr txBox="1"/>
          <p:nvPr/>
        </p:nvSpPr>
        <p:spPr>
          <a:xfrm>
            <a:off x="5720605" y="3808777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+10%</a:t>
            </a:r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C21745F5-FF53-4807-8513-C0473DE0A456}"/>
              </a:ext>
            </a:extLst>
          </p:cNvPr>
          <p:cNvSpPr/>
          <p:nvPr/>
        </p:nvSpPr>
        <p:spPr>
          <a:xfrm>
            <a:off x="3267698" y="3265830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+ 2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AE2634D2-95CB-4793-9787-843516765864}"/>
              </a:ext>
            </a:extLst>
          </p:cNvPr>
          <p:cNvSpPr/>
          <p:nvPr/>
        </p:nvSpPr>
        <p:spPr>
          <a:xfrm>
            <a:off x="2577521" y="3495809"/>
            <a:ext cx="3048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 dirty="0"/>
              <a:t>×</a:t>
            </a:r>
            <a:endParaRPr lang="nl-NL" sz="1600" dirty="0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3D93CC00-123D-4D81-AAEB-DFA05EF6AF28}"/>
              </a:ext>
            </a:extLst>
          </p:cNvPr>
          <p:cNvSpPr/>
          <p:nvPr/>
        </p:nvSpPr>
        <p:spPr>
          <a:xfrm>
            <a:off x="4367940" y="3475983"/>
            <a:ext cx="3048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 dirty="0"/>
              <a:t>=</a:t>
            </a:r>
            <a:endParaRPr lang="nl-NL" sz="1600" dirty="0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43541649-07D6-40FB-81F7-CCCC806B3250}"/>
              </a:ext>
            </a:extLst>
          </p:cNvPr>
          <p:cNvSpPr txBox="1"/>
          <p:nvPr/>
        </p:nvSpPr>
        <p:spPr>
          <a:xfrm>
            <a:off x="5697963" y="6039967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-2%</a:t>
            </a:r>
          </a:p>
        </p:txBody>
      </p:sp>
      <p:sp>
        <p:nvSpPr>
          <p:cNvPr id="31" name="Ovaal 30">
            <a:extLst>
              <a:ext uri="{FF2B5EF4-FFF2-40B4-BE49-F238E27FC236}">
                <a16:creationId xmlns:a16="http://schemas.microsoft.com/office/drawing/2014/main" id="{A2FB33FE-0A69-4804-9670-31E1BC133ACD}"/>
              </a:ext>
            </a:extLst>
          </p:cNvPr>
          <p:cNvSpPr/>
          <p:nvPr/>
        </p:nvSpPr>
        <p:spPr>
          <a:xfrm>
            <a:off x="3435237" y="5220109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- 0,4</a:t>
            </a:r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EEBCEAFA-724C-4661-9739-60F92B63F7DB}"/>
              </a:ext>
            </a:extLst>
          </p:cNvPr>
          <p:cNvSpPr/>
          <p:nvPr/>
        </p:nvSpPr>
        <p:spPr>
          <a:xfrm>
            <a:off x="2745060" y="5450088"/>
            <a:ext cx="3048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 dirty="0"/>
              <a:t>×</a:t>
            </a:r>
            <a:endParaRPr lang="nl-NL" sz="1600" dirty="0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0760957D-DB19-4CE5-9497-42CCB4708E85}"/>
              </a:ext>
            </a:extLst>
          </p:cNvPr>
          <p:cNvSpPr/>
          <p:nvPr/>
        </p:nvSpPr>
        <p:spPr>
          <a:xfrm>
            <a:off x="4535479" y="5430262"/>
            <a:ext cx="3048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/>
              <a:t>=</a:t>
            </a:r>
            <a:endParaRPr lang="nl-NL" sz="1600"/>
          </a:p>
        </p:txBody>
      </p:sp>
      <p:grpSp>
        <p:nvGrpSpPr>
          <p:cNvPr id="17" name="Groep 16">
            <a:extLst>
              <a:ext uri="{FF2B5EF4-FFF2-40B4-BE49-F238E27FC236}">
                <a16:creationId xmlns:a16="http://schemas.microsoft.com/office/drawing/2014/main" id="{27DD0247-0AF1-8635-1D8D-80626086A845}"/>
              </a:ext>
            </a:extLst>
          </p:cNvPr>
          <p:cNvGrpSpPr/>
          <p:nvPr/>
        </p:nvGrpSpPr>
        <p:grpSpPr>
          <a:xfrm>
            <a:off x="1552002" y="3837878"/>
            <a:ext cx="914400" cy="914400"/>
            <a:chOff x="1552002" y="3837878"/>
            <a:chExt cx="914400" cy="914400"/>
          </a:xfrm>
        </p:grpSpPr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97058E2C-9370-492D-9685-64BE9EAAE7D3}"/>
                </a:ext>
              </a:extLst>
            </p:cNvPr>
            <p:cNvSpPr txBox="1"/>
            <p:nvPr/>
          </p:nvSpPr>
          <p:spPr>
            <a:xfrm>
              <a:off x="1786639" y="4192288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 dirty="0"/>
                <a:t>+5%</a:t>
              </a:r>
            </a:p>
          </p:txBody>
        </p:sp>
        <p:pic>
          <p:nvPicPr>
            <p:cNvPr id="9" name="Graphic 8" descr="Tag">
              <a:extLst>
                <a:ext uri="{FF2B5EF4-FFF2-40B4-BE49-F238E27FC236}">
                  <a16:creationId xmlns:a16="http://schemas.microsoft.com/office/drawing/2014/main" id="{A95EB9BC-613A-408B-A360-196238243E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552002" y="3837878"/>
              <a:ext cx="914400" cy="914400"/>
            </a:xfrm>
            <a:prstGeom prst="rect">
              <a:avLst/>
            </a:prstGeom>
          </p:spPr>
        </p:pic>
      </p:grpSp>
      <p:grpSp>
        <p:nvGrpSpPr>
          <p:cNvPr id="12" name="Groep 11">
            <a:extLst>
              <a:ext uri="{FF2B5EF4-FFF2-40B4-BE49-F238E27FC236}">
                <a16:creationId xmlns:a16="http://schemas.microsoft.com/office/drawing/2014/main" id="{AE77A152-1C9C-40E5-81D9-C53901C859DA}"/>
              </a:ext>
            </a:extLst>
          </p:cNvPr>
          <p:cNvGrpSpPr/>
          <p:nvPr/>
        </p:nvGrpSpPr>
        <p:grpSpPr>
          <a:xfrm>
            <a:off x="1640816" y="5790635"/>
            <a:ext cx="914400" cy="914400"/>
            <a:chOff x="1787487" y="5902636"/>
            <a:chExt cx="914400" cy="914400"/>
          </a:xfrm>
        </p:grpSpPr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2F0C3CC3-4919-4F87-95C8-654ECC380043}"/>
                </a:ext>
              </a:extLst>
            </p:cNvPr>
            <p:cNvSpPr txBox="1"/>
            <p:nvPr/>
          </p:nvSpPr>
          <p:spPr>
            <a:xfrm>
              <a:off x="2031917" y="6259562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b="1" dirty="0"/>
                <a:t>+5%</a:t>
              </a:r>
            </a:p>
          </p:txBody>
        </p:sp>
        <p:pic>
          <p:nvPicPr>
            <p:cNvPr id="10" name="Graphic 9" descr="Tag">
              <a:extLst>
                <a:ext uri="{FF2B5EF4-FFF2-40B4-BE49-F238E27FC236}">
                  <a16:creationId xmlns:a16="http://schemas.microsoft.com/office/drawing/2014/main" id="{0BF5E3CD-3730-4744-AC6B-AC4D05A59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87487" y="5902636"/>
              <a:ext cx="914400" cy="914400"/>
            </a:xfrm>
            <a:prstGeom prst="rect">
              <a:avLst/>
            </a:prstGeom>
          </p:spPr>
        </p:pic>
      </p:grpSp>
      <p:pic>
        <p:nvPicPr>
          <p:cNvPr id="36" name="Graphic 35" descr="Reizen">
            <a:extLst>
              <a:ext uri="{FF2B5EF4-FFF2-40B4-BE49-F238E27FC236}">
                <a16:creationId xmlns:a16="http://schemas.microsoft.com/office/drawing/2014/main" id="{D099B717-75B5-4388-B011-62302EF6DD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0738" y="2988473"/>
            <a:ext cx="1158858" cy="1158858"/>
          </a:xfrm>
          <a:prstGeom prst="rect">
            <a:avLst/>
          </a:prstGeom>
        </p:spPr>
      </p:pic>
      <p:pic>
        <p:nvPicPr>
          <p:cNvPr id="38" name="Graphic 37" descr="Reizen">
            <a:extLst>
              <a:ext uri="{FF2B5EF4-FFF2-40B4-BE49-F238E27FC236}">
                <a16:creationId xmlns:a16="http://schemas.microsoft.com/office/drawing/2014/main" id="{50B93D2C-4562-452D-959A-22C050D2F1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0738" y="4980079"/>
            <a:ext cx="1158858" cy="1158858"/>
          </a:xfrm>
          <a:prstGeom prst="rect">
            <a:avLst/>
          </a:prstGeom>
        </p:spPr>
      </p:pic>
      <p:pic>
        <p:nvPicPr>
          <p:cNvPr id="42" name="Graphic 41" descr="Bagage">
            <a:extLst>
              <a:ext uri="{FF2B5EF4-FFF2-40B4-BE49-F238E27FC236}">
                <a16:creationId xmlns:a16="http://schemas.microsoft.com/office/drawing/2014/main" id="{658FB5DD-535D-4DA9-B8C4-A5ECAB09FB0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70866" y="5055526"/>
            <a:ext cx="1013873" cy="1013873"/>
          </a:xfrm>
          <a:prstGeom prst="rect">
            <a:avLst/>
          </a:prstGeom>
        </p:spPr>
      </p:pic>
      <p:sp>
        <p:nvSpPr>
          <p:cNvPr id="43" name="Tekstvak 42">
            <a:extLst>
              <a:ext uri="{FF2B5EF4-FFF2-40B4-BE49-F238E27FC236}">
                <a16:creationId xmlns:a16="http://schemas.microsoft.com/office/drawing/2014/main" id="{C0387B41-3145-4B6B-8800-11F99E4D8054}"/>
              </a:ext>
            </a:extLst>
          </p:cNvPr>
          <p:cNvSpPr txBox="1"/>
          <p:nvPr/>
        </p:nvSpPr>
        <p:spPr>
          <a:xfrm>
            <a:off x="2388086" y="3132680"/>
            <a:ext cx="2909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vervangend = substitutie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7405BAEA-B3FB-4D1A-83CE-BF8CE971FB36}"/>
              </a:ext>
            </a:extLst>
          </p:cNvPr>
          <p:cNvSpPr txBox="1"/>
          <p:nvPr/>
        </p:nvSpPr>
        <p:spPr>
          <a:xfrm>
            <a:off x="2360198" y="5124831"/>
            <a:ext cx="329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aanvullend = complementair</a:t>
            </a:r>
          </a:p>
        </p:txBody>
      </p:sp>
      <p:sp>
        <p:nvSpPr>
          <p:cNvPr id="46" name="Ovaal 45">
            <a:extLst>
              <a:ext uri="{FF2B5EF4-FFF2-40B4-BE49-F238E27FC236}">
                <a16:creationId xmlns:a16="http://schemas.microsoft.com/office/drawing/2014/main" id="{8E190FAE-7F29-433C-974F-75F829122156}"/>
              </a:ext>
            </a:extLst>
          </p:cNvPr>
          <p:cNvSpPr/>
          <p:nvPr/>
        </p:nvSpPr>
        <p:spPr>
          <a:xfrm>
            <a:off x="3512469" y="3587765"/>
            <a:ext cx="235929" cy="23592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>
            <a:extLst>
              <a:ext uri="{FF2B5EF4-FFF2-40B4-BE49-F238E27FC236}">
                <a16:creationId xmlns:a16="http://schemas.microsoft.com/office/drawing/2014/main" id="{7AE8C40D-3D07-4CA5-8267-941DBF4BCB20}"/>
              </a:ext>
            </a:extLst>
          </p:cNvPr>
          <p:cNvSpPr/>
          <p:nvPr/>
        </p:nvSpPr>
        <p:spPr>
          <a:xfrm>
            <a:off x="3600318" y="5553172"/>
            <a:ext cx="235929" cy="23592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0FC4E37-80E9-1AA7-767D-2ED5F34B4B6E}"/>
              </a:ext>
            </a:extLst>
          </p:cNvPr>
          <p:cNvSpPr txBox="1"/>
          <p:nvPr/>
        </p:nvSpPr>
        <p:spPr>
          <a:xfrm>
            <a:off x="4198834" y="4044371"/>
            <a:ext cx="1468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Positief verband</a:t>
            </a:r>
          </a:p>
        </p:txBody>
      </p:sp>
      <p:sp>
        <p:nvSpPr>
          <p:cNvPr id="25" name="Ovaal 24">
            <a:extLst>
              <a:ext uri="{FF2B5EF4-FFF2-40B4-BE49-F238E27FC236}">
                <a16:creationId xmlns:a16="http://schemas.microsoft.com/office/drawing/2014/main" id="{B4FC35A4-B5CC-B954-5D28-1691195771BA}"/>
              </a:ext>
            </a:extLst>
          </p:cNvPr>
          <p:cNvSpPr/>
          <p:nvPr/>
        </p:nvSpPr>
        <p:spPr>
          <a:xfrm>
            <a:off x="3986274" y="4372748"/>
            <a:ext cx="252000" cy="252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&gt;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FB405E1-EAFA-123E-2A2F-B4597D7B153A}"/>
              </a:ext>
            </a:extLst>
          </p:cNvPr>
          <p:cNvSpPr txBox="1"/>
          <p:nvPr/>
        </p:nvSpPr>
        <p:spPr>
          <a:xfrm>
            <a:off x="4190665" y="4352148"/>
            <a:ext cx="1774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Meer dan evenredig</a:t>
            </a:r>
          </a:p>
        </p:txBody>
      </p:sp>
      <p:pic>
        <p:nvPicPr>
          <p:cNvPr id="28" name="Graphic 27" descr="Badge volgen met effen opvulling">
            <a:extLst>
              <a:ext uri="{FF2B5EF4-FFF2-40B4-BE49-F238E27FC236}">
                <a16:creationId xmlns:a16="http://schemas.microsoft.com/office/drawing/2014/main" id="{C4A6947C-46D1-B607-2B73-0FE482F730A9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50274" y="4034101"/>
            <a:ext cx="324000" cy="324000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4907D0E1-6561-4305-0613-39DB1874498C}"/>
              </a:ext>
            </a:extLst>
          </p:cNvPr>
          <p:cNvSpPr txBox="1"/>
          <p:nvPr/>
        </p:nvSpPr>
        <p:spPr>
          <a:xfrm>
            <a:off x="4238274" y="6064385"/>
            <a:ext cx="1547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Negatief verband</a:t>
            </a:r>
          </a:p>
        </p:txBody>
      </p:sp>
      <p:sp>
        <p:nvSpPr>
          <p:cNvPr id="35" name="Ovaal 34">
            <a:extLst>
              <a:ext uri="{FF2B5EF4-FFF2-40B4-BE49-F238E27FC236}">
                <a16:creationId xmlns:a16="http://schemas.microsoft.com/office/drawing/2014/main" id="{593C7ECB-FEE1-E254-6473-5E3170F8793B}"/>
              </a:ext>
            </a:extLst>
          </p:cNvPr>
          <p:cNvSpPr/>
          <p:nvPr/>
        </p:nvSpPr>
        <p:spPr>
          <a:xfrm>
            <a:off x="4025714" y="6392762"/>
            <a:ext cx="252000" cy="252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&lt;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17D82F33-90C6-841B-2ED5-A558D927EFE4}"/>
              </a:ext>
            </a:extLst>
          </p:cNvPr>
          <p:cNvSpPr txBox="1"/>
          <p:nvPr/>
        </p:nvSpPr>
        <p:spPr>
          <a:xfrm>
            <a:off x="4230105" y="6372162"/>
            <a:ext cx="1914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Minder dan evenredig</a:t>
            </a:r>
          </a:p>
        </p:txBody>
      </p:sp>
      <p:pic>
        <p:nvPicPr>
          <p:cNvPr id="41" name="Graphic 40" descr="Badge: niet meer volgen met effen opvulling">
            <a:extLst>
              <a:ext uri="{FF2B5EF4-FFF2-40B4-BE49-F238E27FC236}">
                <a16:creationId xmlns:a16="http://schemas.microsoft.com/office/drawing/2014/main" id="{F6A6DD09-DDB2-5D6E-8E56-DF1A3D5D372C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985064" y="6062968"/>
            <a:ext cx="324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12171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8" grpId="0" animBg="1"/>
      <p:bldP spid="4" grpId="0" animBg="1"/>
      <p:bldP spid="5" grpId="0" animBg="1"/>
      <p:bldP spid="7" grpId="0"/>
      <p:bldP spid="13" grpId="0" animBg="1"/>
      <p:bldP spid="14" grpId="0" animBg="1"/>
      <p:bldP spid="16" grpId="0"/>
      <p:bldP spid="19" grpId="0"/>
      <p:bldP spid="20" grpId="0" animBg="1"/>
      <p:bldP spid="21" grpId="0"/>
      <p:bldP spid="22" grpId="0"/>
      <p:bldP spid="30" grpId="0"/>
      <p:bldP spid="31" grpId="0" animBg="1"/>
      <p:bldP spid="32" grpId="0"/>
      <p:bldP spid="33" grpId="0"/>
      <p:bldP spid="43" grpId="0"/>
      <p:bldP spid="45" grpId="0"/>
      <p:bldP spid="46" grpId="0" animBg="1"/>
      <p:bldP spid="48" grpId="0" animBg="1"/>
      <p:bldP spid="24" grpId="0"/>
      <p:bldP spid="25" grpId="0" animBg="1"/>
      <p:bldP spid="26" grpId="0"/>
      <p:bldP spid="34" grpId="0"/>
      <p:bldP spid="35" grpId="0" animBg="1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9312E8-25A3-4E2F-803C-1E7AD57BB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Kruiselingse elasticiteit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0EFF78-3740-4DEF-B4F0-17EF44493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317621"/>
            <a:ext cx="4501543" cy="1976284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Substitutiegoederen</a:t>
            </a:r>
            <a:r>
              <a:rPr lang="nl-NL" dirty="0"/>
              <a:t>:</a:t>
            </a:r>
          </a:p>
          <a:p>
            <a:pPr marL="447675" indent="-4476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l-NL" sz="2200" dirty="0"/>
              <a:t>Koffie – Thee</a:t>
            </a:r>
          </a:p>
          <a:p>
            <a:pPr marL="447675" indent="-4476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l-NL" sz="2200" dirty="0"/>
              <a:t>Pizza – Chinees </a:t>
            </a:r>
          </a:p>
          <a:p>
            <a:pPr marL="447675" indent="-4476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nl-NL" sz="2200" dirty="0"/>
              <a:t>Chips – Kaasjes – Nootjes </a:t>
            </a: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01FA4075-C80B-4AA7-9BAF-DD9C0D0D1802}"/>
              </a:ext>
            </a:extLst>
          </p:cNvPr>
          <p:cNvGrpSpPr/>
          <p:nvPr/>
        </p:nvGrpSpPr>
        <p:grpSpPr>
          <a:xfrm>
            <a:off x="1050119" y="5760453"/>
            <a:ext cx="9546381" cy="640654"/>
            <a:chOff x="311995" y="6121493"/>
            <a:chExt cx="9546381" cy="640654"/>
          </a:xfrm>
        </p:grpSpPr>
        <p:sp>
          <p:nvSpPr>
            <p:cNvPr id="5" name="Tekstvak 4">
              <a:extLst>
                <a:ext uri="{FF2B5EF4-FFF2-40B4-BE49-F238E27FC236}">
                  <a16:creationId xmlns:a16="http://schemas.microsoft.com/office/drawing/2014/main" id="{14A07967-70CB-4C78-8D8B-59DE439427A2}"/>
                </a:ext>
              </a:extLst>
            </p:cNvPr>
            <p:cNvSpPr txBox="1"/>
            <p:nvPr/>
          </p:nvSpPr>
          <p:spPr>
            <a:xfrm>
              <a:off x="5208957" y="612149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0</a:t>
              </a:r>
            </a:p>
          </p:txBody>
        </p:sp>
        <p:sp>
          <p:nvSpPr>
            <p:cNvPr id="6" name="Tekstvak 5">
              <a:extLst>
                <a:ext uri="{FF2B5EF4-FFF2-40B4-BE49-F238E27FC236}">
                  <a16:creationId xmlns:a16="http://schemas.microsoft.com/office/drawing/2014/main" id="{8E7A09E5-3799-4213-A0D8-71BC6F6C1524}"/>
                </a:ext>
              </a:extLst>
            </p:cNvPr>
            <p:cNvSpPr txBox="1"/>
            <p:nvPr/>
          </p:nvSpPr>
          <p:spPr>
            <a:xfrm>
              <a:off x="6527270" y="613120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nl-NL" dirty="0"/>
            </a:p>
          </p:txBody>
        </p: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BD4129D3-FC3A-4179-80AB-3701DC7C51F5}"/>
                </a:ext>
              </a:extLst>
            </p:cNvPr>
            <p:cNvSpPr txBox="1"/>
            <p:nvPr/>
          </p:nvSpPr>
          <p:spPr>
            <a:xfrm>
              <a:off x="911037" y="6392815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/>
                <a:t>-</a:t>
              </a:r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58912C80-EC58-43ED-AD57-0BC3163338B7}"/>
                </a:ext>
              </a:extLst>
            </p:cNvPr>
            <p:cNvSpPr txBox="1"/>
            <p:nvPr/>
          </p:nvSpPr>
          <p:spPr>
            <a:xfrm>
              <a:off x="9517417" y="6392815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/>
                <a:t>+</a:t>
              </a: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72A25A7E-5357-431E-BE0B-10433BF89D2E}"/>
                </a:ext>
              </a:extLst>
            </p:cNvPr>
            <p:cNvSpPr txBox="1"/>
            <p:nvPr/>
          </p:nvSpPr>
          <p:spPr>
            <a:xfrm>
              <a:off x="9476540" y="6131206"/>
              <a:ext cx="349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/>
                <a:t>∞</a:t>
              </a:r>
            </a:p>
          </p:txBody>
        </p:sp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C8FD5C94-A327-4C7F-8246-ABC5D4C65955}"/>
                </a:ext>
              </a:extLst>
            </p:cNvPr>
            <p:cNvSpPr txBox="1"/>
            <p:nvPr/>
          </p:nvSpPr>
          <p:spPr>
            <a:xfrm>
              <a:off x="847718" y="6121493"/>
              <a:ext cx="349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/>
                <a:t>∞</a:t>
              </a:r>
            </a:p>
          </p:txBody>
        </p: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BF640735-6385-40DA-826C-DCFCB11029D4}"/>
                </a:ext>
              </a:extLst>
            </p:cNvPr>
            <p:cNvCxnSpPr/>
            <p:nvPr/>
          </p:nvCxnSpPr>
          <p:spPr>
            <a:xfrm>
              <a:off x="847718" y="6450428"/>
              <a:ext cx="9010658" cy="9713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  <a:headEnd type="arrow" w="med" len="med"/>
              <a:tailEnd type="arrow" w="med" len="med"/>
            </a:ln>
            <a:effectLst/>
          </p:spPr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DE63CA74-D37D-42D0-AB5A-1F9A8ABA9AB9}"/>
                </a:ext>
              </a:extLst>
            </p:cNvPr>
            <p:cNvCxnSpPr/>
            <p:nvPr/>
          </p:nvCxnSpPr>
          <p:spPr>
            <a:xfrm>
              <a:off x="5359635" y="6426431"/>
              <a:ext cx="0" cy="12878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6D436D1A-0ADB-47A8-BCB9-161181ECA1BE}"/>
                </a:ext>
              </a:extLst>
            </p:cNvPr>
            <p:cNvSpPr txBox="1"/>
            <p:nvPr/>
          </p:nvSpPr>
          <p:spPr>
            <a:xfrm>
              <a:off x="311995" y="6208149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400" dirty="0"/>
                <a:t>E</a:t>
              </a:r>
              <a:r>
                <a:rPr lang="nl-NL" sz="2400" baseline="-25000" dirty="0"/>
                <a:t>k</a:t>
              </a:r>
            </a:p>
          </p:txBody>
        </p:sp>
      </p:grpSp>
      <p:sp>
        <p:nvSpPr>
          <p:cNvPr id="15" name="PIJL-RECHTS 1">
            <a:extLst>
              <a:ext uri="{FF2B5EF4-FFF2-40B4-BE49-F238E27FC236}">
                <a16:creationId xmlns:a16="http://schemas.microsoft.com/office/drawing/2014/main" id="{46972D9B-1BE0-4D50-9F17-39A0DD646AA0}"/>
              </a:ext>
            </a:extLst>
          </p:cNvPr>
          <p:cNvSpPr/>
          <p:nvPr/>
        </p:nvSpPr>
        <p:spPr>
          <a:xfrm>
            <a:off x="6258376" y="5420389"/>
            <a:ext cx="3600000" cy="611386"/>
          </a:xfrm>
          <a:prstGeom prst="rightArrow">
            <a:avLst/>
          </a:prstGeom>
          <a:solidFill>
            <a:srgbClr val="ED4D0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/>
            <a:r>
              <a:rPr lang="nl-NL" sz="1400" kern="0" dirty="0">
                <a:solidFill>
                  <a:schemeClr val="bg1"/>
                </a:solidFill>
              </a:rPr>
              <a:t>substitutiegoederen</a:t>
            </a:r>
            <a:endParaRPr kumimoji="0" lang="nl-NL" sz="1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6" name="PIJL-RECHTS 2">
            <a:extLst>
              <a:ext uri="{FF2B5EF4-FFF2-40B4-BE49-F238E27FC236}">
                <a16:creationId xmlns:a16="http://schemas.microsoft.com/office/drawing/2014/main" id="{70727D68-A72A-4D51-BFB5-BE580673DDF4}"/>
              </a:ext>
            </a:extLst>
          </p:cNvPr>
          <p:cNvSpPr/>
          <p:nvPr/>
        </p:nvSpPr>
        <p:spPr>
          <a:xfrm flipH="1">
            <a:off x="2308845" y="5420389"/>
            <a:ext cx="3600000" cy="611386"/>
          </a:xfrm>
          <a:prstGeom prst="rightArrow">
            <a:avLst/>
          </a:prstGeom>
          <a:solidFill>
            <a:srgbClr val="52893F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1400" kern="0" dirty="0">
                <a:solidFill>
                  <a:schemeClr val="bg1"/>
                </a:solidFill>
                <a:cs typeface="Arial" panose="020B0604020202020204" pitchFamily="34" charset="0"/>
              </a:rPr>
              <a:t>complementaire goederen</a:t>
            </a:r>
            <a:endParaRPr lang="nl-NL" sz="1400" kern="0" dirty="0">
              <a:solidFill>
                <a:schemeClr val="bg1"/>
              </a:solidFill>
            </a:endParaRPr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2183D197-EDAF-4F78-9603-EF5001242B1C}"/>
              </a:ext>
            </a:extLst>
          </p:cNvPr>
          <p:cNvSpPr txBox="1">
            <a:spLocks/>
          </p:cNvSpPr>
          <p:nvPr/>
        </p:nvSpPr>
        <p:spPr>
          <a:xfrm>
            <a:off x="6012752" y="2317621"/>
            <a:ext cx="5823648" cy="19762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6511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24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8163" indent="-2809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17550" indent="-203200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6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67966" indent="-96441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4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89435" indent="-160735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4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63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1671638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1928813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2185988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600" b="1" dirty="0">
                <a:solidFill>
                  <a:schemeClr val="tx1"/>
                </a:solidFill>
                <a:latin typeface="+mn-lt"/>
              </a:rPr>
              <a:t>Complementaire goederen</a:t>
            </a:r>
            <a:r>
              <a:rPr lang="nl-NL" sz="260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447675" indent="-447675" defTabSz="914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nl-NL" sz="2200" dirty="0">
                <a:solidFill>
                  <a:schemeClr val="tx1"/>
                </a:solidFill>
                <a:latin typeface="+mn-lt"/>
                <a:cs typeface="+mn-cs"/>
              </a:rPr>
              <a:t>Koffie – Koffiemelk </a:t>
            </a:r>
          </a:p>
          <a:p>
            <a:pPr marL="447675" indent="-447675" defTabSz="914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nl-NL" sz="2200" dirty="0">
                <a:solidFill>
                  <a:schemeClr val="tx1"/>
                </a:solidFill>
                <a:latin typeface="+mn-lt"/>
                <a:cs typeface="+mn-cs"/>
              </a:rPr>
              <a:t>Entreeprijs zoo – Afzet restaurant </a:t>
            </a:r>
          </a:p>
          <a:p>
            <a:pPr marL="447675" indent="-447675" defTabSz="914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nl-NL" sz="2200" dirty="0">
                <a:solidFill>
                  <a:schemeClr val="tx1"/>
                </a:solidFill>
                <a:latin typeface="+mn-lt"/>
                <a:cs typeface="+mn-cs"/>
              </a:rPr>
              <a:t>Patat – Mayo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D4E5935-4B49-4147-A43C-028736270453}"/>
              </a:ext>
            </a:extLst>
          </p:cNvPr>
          <p:cNvSpPr txBox="1"/>
          <p:nvPr/>
        </p:nvSpPr>
        <p:spPr>
          <a:xfrm>
            <a:off x="355600" y="1666706"/>
            <a:ext cx="4878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Verzin gewoon zelf een voorbeeld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56FAA80F-BD72-4803-83C6-7AC9600733A2}"/>
              </a:ext>
            </a:extLst>
          </p:cNvPr>
          <p:cNvSpPr txBox="1"/>
          <p:nvPr/>
        </p:nvSpPr>
        <p:spPr>
          <a:xfrm>
            <a:off x="975933" y="4076238"/>
            <a:ext cx="2232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Prijs</a:t>
            </a:r>
            <a:r>
              <a:rPr lang="nl-NL" baseline="-25000" dirty="0" err="1"/>
              <a:t>A</a:t>
            </a:r>
            <a:r>
              <a:rPr lang="nl-NL" dirty="0"/>
              <a:t> ↑   →  </a:t>
            </a:r>
            <a:r>
              <a:rPr lang="nl-NL" dirty="0" err="1"/>
              <a:t>Vraag</a:t>
            </a:r>
            <a:r>
              <a:rPr lang="nl-NL" baseline="-25000" dirty="0" err="1"/>
              <a:t>B</a:t>
            </a:r>
            <a:r>
              <a:rPr lang="nl-NL" dirty="0"/>
              <a:t> 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AAE427F-2003-4D9C-912F-51E7CE020C44}"/>
              </a:ext>
            </a:extLst>
          </p:cNvPr>
          <p:cNvSpPr txBox="1"/>
          <p:nvPr/>
        </p:nvSpPr>
        <p:spPr>
          <a:xfrm>
            <a:off x="2950887" y="406461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↑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3BBE6BF-C152-41DB-B37A-687B8F4FA202}"/>
              </a:ext>
            </a:extLst>
          </p:cNvPr>
          <p:cNvSpPr txBox="1"/>
          <p:nvPr/>
        </p:nvSpPr>
        <p:spPr>
          <a:xfrm>
            <a:off x="6820538" y="4123710"/>
            <a:ext cx="2104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Prijs</a:t>
            </a:r>
            <a:r>
              <a:rPr lang="nl-NL" baseline="-25000" dirty="0" err="1"/>
              <a:t>A</a:t>
            </a:r>
            <a:r>
              <a:rPr lang="nl-NL" dirty="0"/>
              <a:t> ↑   → </a:t>
            </a:r>
            <a:r>
              <a:rPr lang="nl-NL" dirty="0" err="1"/>
              <a:t>Vraag</a:t>
            </a:r>
            <a:r>
              <a:rPr lang="nl-NL" baseline="-25000" dirty="0" err="1"/>
              <a:t>B</a:t>
            </a:r>
            <a:endParaRPr lang="nl-NL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23AC7CD6-2A29-4512-B2C3-9180A4E5F8DE}"/>
              </a:ext>
            </a:extLst>
          </p:cNvPr>
          <p:cNvSpPr txBox="1"/>
          <p:nvPr/>
        </p:nvSpPr>
        <p:spPr>
          <a:xfrm>
            <a:off x="8774535" y="41122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↓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F722ACD-8F78-BC42-4D58-C6D521946986}"/>
              </a:ext>
            </a:extLst>
          </p:cNvPr>
          <p:cNvSpPr txBox="1"/>
          <p:nvPr/>
        </p:nvSpPr>
        <p:spPr>
          <a:xfrm>
            <a:off x="2184178" y="4571248"/>
            <a:ext cx="1468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Positief verband</a:t>
            </a:r>
          </a:p>
        </p:txBody>
      </p:sp>
      <p:pic>
        <p:nvPicPr>
          <p:cNvPr id="20" name="Graphic 19" descr="Badge volgen met effen opvulling">
            <a:extLst>
              <a:ext uri="{FF2B5EF4-FFF2-40B4-BE49-F238E27FC236}">
                <a16:creationId xmlns:a16="http://schemas.microsoft.com/office/drawing/2014/main" id="{685AA879-8F71-08B4-E8F0-57965CD8E1C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5618" y="4560978"/>
            <a:ext cx="324000" cy="324000"/>
          </a:xfrm>
          <a:prstGeom prst="rect">
            <a:avLst/>
          </a:prstGeom>
        </p:spPr>
      </p:pic>
      <p:sp>
        <p:nvSpPr>
          <p:cNvPr id="24" name="Tekstvak 23">
            <a:extLst>
              <a:ext uri="{FF2B5EF4-FFF2-40B4-BE49-F238E27FC236}">
                <a16:creationId xmlns:a16="http://schemas.microsoft.com/office/drawing/2014/main" id="{D202715D-7408-72ED-D3A1-AE4E39CA3F4E}"/>
              </a:ext>
            </a:extLst>
          </p:cNvPr>
          <p:cNvSpPr txBox="1"/>
          <p:nvPr/>
        </p:nvSpPr>
        <p:spPr>
          <a:xfrm>
            <a:off x="8000926" y="4560978"/>
            <a:ext cx="1547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Negatief verband</a:t>
            </a:r>
          </a:p>
        </p:txBody>
      </p:sp>
      <p:pic>
        <p:nvPicPr>
          <p:cNvPr id="25" name="Graphic 24" descr="Badge: niet meer volgen met effen opvulling">
            <a:extLst>
              <a:ext uri="{FF2B5EF4-FFF2-40B4-BE49-F238E27FC236}">
                <a16:creationId xmlns:a16="http://schemas.microsoft.com/office/drawing/2014/main" id="{1ECCDC0A-A108-20A8-D406-A593A09836A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47716" y="4559561"/>
            <a:ext cx="324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49531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/>
      <p:bldP spid="19" grpId="0"/>
      <p:bldP spid="21" grpId="0"/>
      <p:bldP spid="22" grpId="0"/>
      <p:bldP spid="23" grpId="0"/>
      <p:bldP spid="1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33BFEDF-D55F-45E9-834F-864058156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De vraagvergelijking van product A luidt: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err="1"/>
              <a:t>Q</a:t>
            </a:r>
            <a:r>
              <a:rPr lang="nl-NL" sz="1600" dirty="0" err="1"/>
              <a:t>v</a:t>
            </a:r>
            <a:r>
              <a:rPr lang="nl-NL" baseline="-25000" dirty="0" err="1"/>
              <a:t>A</a:t>
            </a:r>
            <a:r>
              <a:rPr lang="nl-NL" dirty="0"/>
              <a:t> = -0,2P</a:t>
            </a:r>
            <a:r>
              <a:rPr lang="nl-NL" baseline="-25000" dirty="0"/>
              <a:t>A</a:t>
            </a:r>
            <a:r>
              <a:rPr lang="nl-NL" dirty="0"/>
              <a:t> + 0,8P</a:t>
            </a:r>
            <a:r>
              <a:rPr lang="nl-NL" baseline="-25000" dirty="0"/>
              <a:t>B</a:t>
            </a:r>
            <a:r>
              <a:rPr lang="nl-NL" dirty="0"/>
              <a:t> + 0,001Y + 25</a:t>
            </a:r>
          </a:p>
          <a:p>
            <a:pPr marL="0" indent="0">
              <a:buNone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r>
              <a:rPr lang="nl-NL" dirty="0"/>
              <a:t>	</a:t>
            </a:r>
            <a:r>
              <a:rPr lang="nl-NL" sz="1800" dirty="0"/>
              <a:t>waarbij:	</a:t>
            </a:r>
            <a:r>
              <a:rPr lang="nl-NL" sz="1800" dirty="0" err="1"/>
              <a:t>Q</a:t>
            </a:r>
            <a:r>
              <a:rPr lang="nl-NL" sz="1400" dirty="0" err="1"/>
              <a:t>v</a:t>
            </a:r>
            <a:r>
              <a:rPr lang="nl-NL" sz="1800" baseline="-25000" dirty="0" err="1"/>
              <a:t>A</a:t>
            </a:r>
            <a:r>
              <a:rPr lang="nl-NL" sz="1800" dirty="0"/>
              <a:t>	=	gevraagde hoeveelheid van product A (in </a:t>
            </a:r>
            <a:r>
              <a:rPr lang="nl-NL" sz="1800" dirty="0" err="1"/>
              <a:t>mln</a:t>
            </a:r>
            <a:r>
              <a:rPr lang="nl-NL" sz="1800" dirty="0"/>
              <a:t> stuks)</a:t>
            </a:r>
            <a:br>
              <a:rPr lang="nl-NL" sz="1800" dirty="0"/>
            </a:br>
            <a:r>
              <a:rPr lang="nl-NL" sz="1800" dirty="0"/>
              <a:t>			P</a:t>
            </a:r>
            <a:r>
              <a:rPr lang="nl-NL" sz="1800" baseline="-25000" dirty="0"/>
              <a:t>A</a:t>
            </a:r>
            <a:r>
              <a:rPr lang="nl-NL" sz="1800" dirty="0"/>
              <a:t>	=	prijs van product A (in euro’s)</a:t>
            </a:r>
            <a:br>
              <a:rPr lang="nl-NL" sz="1800" dirty="0"/>
            </a:br>
            <a:r>
              <a:rPr lang="nl-NL" sz="1800" dirty="0"/>
              <a:t>			P</a:t>
            </a:r>
            <a:r>
              <a:rPr lang="nl-NL" sz="1800" baseline="-25000" dirty="0"/>
              <a:t>B</a:t>
            </a:r>
            <a:r>
              <a:rPr lang="nl-NL" sz="1800" dirty="0"/>
              <a:t>	=	prijs van product B (in euro’s)</a:t>
            </a:r>
            <a:br>
              <a:rPr lang="nl-NL" sz="1800" dirty="0"/>
            </a:br>
            <a:r>
              <a:rPr lang="nl-NL" sz="1800" dirty="0"/>
              <a:t>			Y	=	inkomen van consument (in euro’s)</a:t>
            </a:r>
          </a:p>
          <a:p>
            <a:pPr marL="0" indent="0">
              <a:spcAft>
                <a:spcPts val="1200"/>
              </a:spcAft>
              <a:buNone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r>
              <a:rPr lang="nl-NL" sz="1800" dirty="0"/>
              <a:t>	In de uitgangssituatie kost product A € 100, product B € 50 en bedraagt het inkomen € 25.000.</a:t>
            </a:r>
            <a:endParaRPr lang="nl-NL" sz="2000" dirty="0"/>
          </a:p>
          <a:p>
            <a:pPr marL="342900" indent="-342900">
              <a:buClrTx/>
              <a:buFont typeface="+mj-lt"/>
              <a:buAutoNum type="arabicParenR"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r>
              <a:rPr lang="nl-NL" sz="2000" dirty="0"/>
              <a:t>Bereken de prijselasticiteit van de vraag in de uitgangssituatie.</a:t>
            </a:r>
          </a:p>
          <a:p>
            <a:pPr marL="342900" indent="-342900">
              <a:spcAft>
                <a:spcPts val="1200"/>
              </a:spcAft>
              <a:buClrTx/>
              <a:buFont typeface="+mj-lt"/>
              <a:buAutoNum type="arabicParenR"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r>
              <a:rPr lang="nl-NL" sz="2000" dirty="0"/>
              <a:t>Is product B een complementair- of een </a:t>
            </a:r>
            <a:r>
              <a:rPr lang="nl-NL" sz="2000" dirty="0" err="1"/>
              <a:t>subsititutiegoed</a:t>
            </a:r>
            <a:r>
              <a:rPr lang="nl-NL" sz="2000" dirty="0"/>
              <a:t> van product A. Verklaar zónder een berekening.</a:t>
            </a:r>
          </a:p>
          <a:p>
            <a:pPr marL="444500" indent="-444500">
              <a:buClrTx/>
              <a:buNone/>
              <a:tabLst>
                <a:tab pos="444500" algn="l"/>
                <a:tab pos="990600" algn="l"/>
                <a:tab pos="1790700" algn="l"/>
                <a:tab pos="2238375" algn="l"/>
              </a:tabLst>
            </a:pPr>
            <a:r>
              <a:rPr lang="nl-NL" sz="2000" dirty="0"/>
              <a:t>	</a:t>
            </a:r>
            <a:r>
              <a:rPr lang="nl-NL" sz="1800" dirty="0"/>
              <a:t>Na een jaar is de prijs van product B met € 7,50 gestegen. Het gemiddelde inkomen is met 3,5% gestegen. </a:t>
            </a:r>
          </a:p>
          <a:p>
            <a:pPr marL="354013" indent="-354013">
              <a:buClrTx/>
              <a:buFont typeface="+mj-lt"/>
              <a:buAutoNum type="arabicParenR" startAt="3"/>
              <a:tabLst>
                <a:tab pos="354013" algn="l"/>
                <a:tab pos="990600" algn="l"/>
                <a:tab pos="1790700" algn="l"/>
                <a:tab pos="2238375" algn="l"/>
              </a:tabLst>
            </a:pPr>
            <a:r>
              <a:rPr lang="nl-NL" sz="2000" dirty="0"/>
              <a:t>Bereken de kruiselingse elasticiteit van de vraag naar product A als gevolg van een prijsverandering van product B.</a:t>
            </a:r>
          </a:p>
        </p:txBody>
      </p:sp>
    </p:spTree>
    <p:extLst>
      <p:ext uri="{BB962C8B-B14F-4D97-AF65-F5344CB8AC3E}">
        <p14:creationId xmlns:p14="http://schemas.microsoft.com/office/powerpoint/2010/main" val="37274511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33BFEDF-D55F-45E9-834F-864058156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De vraagvergelijking van product A luidt: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err="1"/>
              <a:t>Q</a:t>
            </a:r>
            <a:r>
              <a:rPr lang="nl-NL" sz="1400" dirty="0" err="1"/>
              <a:t>v</a:t>
            </a:r>
            <a:r>
              <a:rPr lang="nl-NL" sz="2000" baseline="-25000" dirty="0" err="1"/>
              <a:t>A</a:t>
            </a:r>
            <a:r>
              <a:rPr lang="nl-NL" sz="2000" dirty="0"/>
              <a:t> = -0,2P</a:t>
            </a:r>
            <a:r>
              <a:rPr lang="nl-NL" sz="2000" baseline="-25000" dirty="0"/>
              <a:t>A</a:t>
            </a:r>
            <a:r>
              <a:rPr lang="nl-NL" sz="2000" dirty="0"/>
              <a:t> + 0,8P</a:t>
            </a:r>
            <a:r>
              <a:rPr lang="nl-NL" sz="2000" baseline="-25000" dirty="0"/>
              <a:t>B</a:t>
            </a:r>
            <a:r>
              <a:rPr lang="nl-NL" sz="2000" dirty="0"/>
              <a:t> + 0,001Y + 25</a:t>
            </a:r>
          </a:p>
          <a:p>
            <a:pPr marL="0" indent="0">
              <a:buNone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r>
              <a:rPr lang="nl-NL" sz="2000" dirty="0"/>
              <a:t>	</a:t>
            </a:r>
          </a:p>
          <a:p>
            <a:pPr marL="0" indent="0">
              <a:buNone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r>
              <a:rPr lang="nl-NL" sz="1600" dirty="0"/>
              <a:t>	waarbij:	</a:t>
            </a:r>
            <a:r>
              <a:rPr lang="nl-NL" sz="1600" dirty="0" err="1"/>
              <a:t>Q</a:t>
            </a:r>
            <a:r>
              <a:rPr lang="nl-NL" sz="1200" dirty="0" err="1"/>
              <a:t>v</a:t>
            </a:r>
            <a:r>
              <a:rPr lang="nl-NL" sz="1600" baseline="-25000" dirty="0" err="1"/>
              <a:t>A</a:t>
            </a:r>
            <a:r>
              <a:rPr lang="nl-NL" sz="1600" dirty="0"/>
              <a:t>	=	gevraagde hoeveelheid van product A (in </a:t>
            </a:r>
            <a:r>
              <a:rPr lang="nl-NL" sz="1600" dirty="0" err="1"/>
              <a:t>mln</a:t>
            </a:r>
            <a:r>
              <a:rPr lang="nl-NL" sz="1600" dirty="0"/>
              <a:t> stuks)</a:t>
            </a:r>
            <a:br>
              <a:rPr lang="nl-NL" sz="1600" dirty="0"/>
            </a:br>
            <a:r>
              <a:rPr lang="nl-NL" sz="1600" dirty="0"/>
              <a:t>			P</a:t>
            </a:r>
            <a:r>
              <a:rPr lang="nl-NL" sz="1600" baseline="-25000" dirty="0"/>
              <a:t>A</a:t>
            </a:r>
            <a:r>
              <a:rPr lang="nl-NL" sz="1600" dirty="0"/>
              <a:t>	=	prijs van product A (in euro’s)</a:t>
            </a:r>
            <a:br>
              <a:rPr lang="nl-NL" sz="1600" dirty="0"/>
            </a:br>
            <a:r>
              <a:rPr lang="nl-NL" sz="1600" dirty="0"/>
              <a:t>			P</a:t>
            </a:r>
            <a:r>
              <a:rPr lang="nl-NL" sz="1600" baseline="-25000" dirty="0"/>
              <a:t>B</a:t>
            </a:r>
            <a:r>
              <a:rPr lang="nl-NL" sz="1600" dirty="0"/>
              <a:t>	=	prijs van product B (in euro’s)</a:t>
            </a:r>
            <a:br>
              <a:rPr lang="nl-NL" sz="1600" dirty="0"/>
            </a:br>
            <a:r>
              <a:rPr lang="nl-NL" sz="1600" dirty="0"/>
              <a:t>			Y	=	inkomen van consument (in euro’s)</a:t>
            </a:r>
          </a:p>
          <a:p>
            <a:pPr marL="0" indent="0">
              <a:spcAft>
                <a:spcPts val="1200"/>
              </a:spcAft>
              <a:buNone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r>
              <a:rPr lang="nl-NL" sz="1600" dirty="0"/>
              <a:t>	In de uitgangssituatie kost product A € 100, product B € 50 en bedraagt het inkomen € 25.000.</a:t>
            </a:r>
            <a:endParaRPr lang="nl-NL" sz="1800" dirty="0"/>
          </a:p>
          <a:p>
            <a:pPr marL="342900" indent="-342900">
              <a:buClrTx/>
              <a:buFont typeface="+mj-lt"/>
              <a:buAutoNum type="arabicParenR"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r>
              <a:rPr lang="nl-NL" sz="1800" dirty="0"/>
              <a:t>Bereken de prijselasticiteit van de vraag in de uitgangssituatie.</a:t>
            </a:r>
          </a:p>
          <a:p>
            <a:pPr marL="342900" indent="-342900">
              <a:buClrTx/>
              <a:buFont typeface="+mj-lt"/>
              <a:buAutoNum type="arabicParenR"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endParaRPr lang="nl-NL" sz="1800" dirty="0"/>
          </a:p>
          <a:p>
            <a:pPr marL="342900" indent="-342900">
              <a:buClrTx/>
              <a:buFont typeface="+mj-lt"/>
              <a:buAutoNum type="arabicParenR"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endParaRPr lang="nl-NL" sz="1800" dirty="0"/>
          </a:p>
          <a:p>
            <a:pPr marL="342900" indent="-342900">
              <a:buClrTx/>
              <a:buFont typeface="+mj-lt"/>
              <a:buAutoNum type="arabicParenR"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endParaRPr lang="nl-NL" sz="1800" dirty="0"/>
          </a:p>
          <a:p>
            <a:pPr marL="342900" indent="-342900">
              <a:buClrTx/>
              <a:buFont typeface="+mj-lt"/>
              <a:buAutoNum type="arabicParenR"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endParaRPr lang="nl-NL" sz="1800" dirty="0"/>
          </a:p>
          <a:p>
            <a:pPr marL="342900" indent="-342900">
              <a:spcAft>
                <a:spcPts val="1200"/>
              </a:spcAft>
              <a:buClrTx/>
              <a:buFont typeface="+mj-lt"/>
              <a:buAutoNum type="arabicParenR"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r>
              <a:rPr lang="nl-NL" sz="1800" dirty="0"/>
              <a:t>Is product B een complementair- of een </a:t>
            </a:r>
            <a:r>
              <a:rPr lang="nl-NL" sz="1800" dirty="0" err="1"/>
              <a:t>subsititutiegoed</a:t>
            </a:r>
            <a:r>
              <a:rPr lang="nl-NL" sz="1800" dirty="0"/>
              <a:t> van product A. Verklaar zónder een berekening.</a:t>
            </a:r>
          </a:p>
          <a:p>
            <a:pPr marL="444500" indent="-444500">
              <a:buClrTx/>
              <a:buNone/>
              <a:tabLst>
                <a:tab pos="444500" algn="l"/>
                <a:tab pos="990600" algn="l"/>
                <a:tab pos="1790700" algn="l"/>
                <a:tab pos="2238375" algn="l"/>
              </a:tabLst>
            </a:pPr>
            <a:endParaRPr lang="nl-NL" sz="1800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D790B757-FE24-49AD-9F6F-B24B434D3902}"/>
              </a:ext>
            </a:extLst>
          </p:cNvPr>
          <p:cNvSpPr/>
          <p:nvPr/>
        </p:nvSpPr>
        <p:spPr>
          <a:xfrm>
            <a:off x="1460938" y="3492043"/>
            <a:ext cx="10363200" cy="1307690"/>
          </a:xfrm>
          <a:prstGeom prst="rect">
            <a:avLst/>
          </a:prstGeom>
          <a:solidFill>
            <a:srgbClr val="528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Vanuit de uitgangssituatie </a:t>
            </a:r>
            <a:r>
              <a:rPr lang="nl-NL" sz="1600" dirty="0"/>
              <a:t>(P</a:t>
            </a:r>
            <a:r>
              <a:rPr lang="nl-NL" sz="1600" baseline="-25000" dirty="0"/>
              <a:t>A</a:t>
            </a:r>
            <a:r>
              <a:rPr lang="nl-NL" sz="1600" dirty="0"/>
              <a:t> = € 100 en </a:t>
            </a:r>
            <a:r>
              <a:rPr lang="nl-NL" sz="1600" dirty="0" err="1"/>
              <a:t>Q</a:t>
            </a:r>
            <a:r>
              <a:rPr lang="nl-NL" sz="1100" dirty="0" err="1"/>
              <a:t>v</a:t>
            </a:r>
            <a:r>
              <a:rPr lang="nl-NL" sz="1600" baseline="-25000" dirty="0" err="1"/>
              <a:t>A</a:t>
            </a:r>
            <a:r>
              <a:rPr lang="nl-NL" sz="1600" dirty="0"/>
              <a:t> = 70) </a:t>
            </a:r>
            <a:r>
              <a:rPr lang="nl-NL" sz="1800" dirty="0"/>
              <a:t>naar een willekeurige andere </a:t>
            </a:r>
            <a:r>
              <a:rPr lang="nl-NL" dirty="0"/>
              <a:t>P</a:t>
            </a:r>
            <a:r>
              <a:rPr lang="nl-NL" baseline="-25000" dirty="0"/>
              <a:t>A</a:t>
            </a:r>
            <a:r>
              <a:rPr lang="nl-NL" dirty="0"/>
              <a:t> </a:t>
            </a:r>
            <a:r>
              <a:rPr lang="nl-NL" sz="1600" dirty="0"/>
              <a:t>(€ 120 → </a:t>
            </a:r>
            <a:r>
              <a:rPr lang="nl-NL" sz="1600" dirty="0" err="1"/>
              <a:t>Q</a:t>
            </a:r>
            <a:r>
              <a:rPr lang="nl-NL" sz="1100" dirty="0" err="1"/>
              <a:t>v</a:t>
            </a:r>
            <a:r>
              <a:rPr lang="nl-NL" sz="1600" baseline="-25000" dirty="0" err="1"/>
              <a:t>A</a:t>
            </a:r>
            <a:r>
              <a:rPr lang="nl-NL" sz="1600" dirty="0"/>
              <a:t> = 66)</a:t>
            </a:r>
          </a:p>
          <a:p>
            <a:endParaRPr lang="nl-NL" dirty="0"/>
          </a:p>
          <a:p>
            <a:endParaRPr lang="nl-NL" dirty="0"/>
          </a:p>
          <a:p>
            <a:pPr>
              <a:spcBef>
                <a:spcPts val="600"/>
              </a:spcBef>
              <a:tabLst>
                <a:tab pos="541338" algn="ctr"/>
                <a:tab pos="4748213" algn="ctr"/>
              </a:tabLst>
            </a:pPr>
            <a:r>
              <a:rPr lang="nl-NL" dirty="0"/>
              <a:t>	+20%	-5,7%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A27AA8C-ABA8-465B-92E0-5568D11CE112}"/>
              </a:ext>
            </a:extLst>
          </p:cNvPr>
          <p:cNvSpPr/>
          <p:nvPr/>
        </p:nvSpPr>
        <p:spPr>
          <a:xfrm>
            <a:off x="5551626" y="4002884"/>
            <a:ext cx="137742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vraag A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D73C4B44-52DB-4F6A-9983-8295BFDE8045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2783259" y="4187550"/>
            <a:ext cx="276836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Rechthoek 7">
            <a:extLst>
              <a:ext uri="{FF2B5EF4-FFF2-40B4-BE49-F238E27FC236}">
                <a16:creationId xmlns:a16="http://schemas.microsoft.com/office/drawing/2014/main" id="{FAC0BF11-B708-46F2-B08E-8A1F4A83A2B9}"/>
              </a:ext>
            </a:extLst>
          </p:cNvPr>
          <p:cNvSpPr/>
          <p:nvPr/>
        </p:nvSpPr>
        <p:spPr>
          <a:xfrm>
            <a:off x="3708268" y="4002884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× </a:t>
            </a:r>
            <a:r>
              <a:rPr lang="nl-NL" b="1" dirty="0" err="1"/>
              <a:t>E</a:t>
            </a:r>
            <a:r>
              <a:rPr lang="nl-NL" b="1" baseline="-25000" dirty="0" err="1"/>
              <a:t>v</a:t>
            </a:r>
            <a:r>
              <a:rPr lang="nl-NL" b="1" dirty="0"/>
              <a:t> =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F5A6D1C-21E6-4658-94A0-C35D32BAFF95}"/>
              </a:ext>
            </a:extLst>
          </p:cNvPr>
          <p:cNvSpPr/>
          <p:nvPr/>
        </p:nvSpPr>
        <p:spPr>
          <a:xfrm>
            <a:off x="1559719" y="4002884"/>
            <a:ext cx="122354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prijs A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2D52992-A4B7-4415-B8D4-9F7A6C1CF737}"/>
              </a:ext>
            </a:extLst>
          </p:cNvPr>
          <p:cNvSpPr txBox="1"/>
          <p:nvPr/>
        </p:nvSpPr>
        <p:spPr>
          <a:xfrm>
            <a:off x="3517264" y="437221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×   - 0,3   =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25AAFFE8-DC3C-4C44-9681-2EA80350F591}"/>
              </a:ext>
            </a:extLst>
          </p:cNvPr>
          <p:cNvSpPr/>
          <p:nvPr/>
        </p:nvSpPr>
        <p:spPr>
          <a:xfrm>
            <a:off x="3877750" y="725917"/>
            <a:ext cx="939869" cy="471949"/>
          </a:xfrm>
          <a:prstGeom prst="ellipse">
            <a:avLst/>
          </a:prstGeom>
          <a:noFill/>
          <a:ln w="57150"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7B74FAAA-E91A-46D9-A2C6-C050DD048483}"/>
              </a:ext>
            </a:extLst>
          </p:cNvPr>
          <p:cNvCxnSpPr/>
          <p:nvPr/>
        </p:nvCxnSpPr>
        <p:spPr>
          <a:xfrm>
            <a:off x="5955109" y="5242185"/>
            <a:ext cx="1573161" cy="0"/>
          </a:xfrm>
          <a:prstGeom prst="line">
            <a:avLst/>
          </a:prstGeom>
          <a:ln w="57150">
            <a:solidFill>
              <a:srgbClr val="5289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14D7259B-CFC2-4B2F-8DAA-97D6D0A1EDC0}"/>
              </a:ext>
            </a:extLst>
          </p:cNvPr>
          <p:cNvSpPr txBox="1"/>
          <p:nvPr/>
        </p:nvSpPr>
        <p:spPr>
          <a:xfrm>
            <a:off x="4635518" y="96189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olidFill>
                  <a:srgbClr val="52893F"/>
                </a:solidFill>
              </a:rPr>
              <a:t>↑</a:t>
            </a:r>
            <a:endParaRPr lang="nl-NL" b="1" dirty="0">
              <a:solidFill>
                <a:srgbClr val="52893F"/>
              </a:solidFill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901CA31-3636-4082-AB05-3BA79B6F35FF}"/>
              </a:ext>
            </a:extLst>
          </p:cNvPr>
          <p:cNvSpPr txBox="1"/>
          <p:nvPr/>
        </p:nvSpPr>
        <p:spPr>
          <a:xfrm>
            <a:off x="2487243" y="96189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olidFill>
                  <a:srgbClr val="52893F"/>
                </a:solidFill>
              </a:rPr>
              <a:t>↑</a:t>
            </a:r>
            <a:endParaRPr lang="nl-NL" b="1" dirty="0">
              <a:solidFill>
                <a:srgbClr val="52893F"/>
              </a:solidFill>
            </a:endParaRPr>
          </a:p>
        </p:txBody>
      </p: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E9EA1A2C-2DCF-4C75-BC92-595AAD5BC6A2}"/>
              </a:ext>
            </a:extLst>
          </p:cNvPr>
          <p:cNvCxnSpPr>
            <a:cxnSpLocks/>
          </p:cNvCxnSpPr>
          <p:nvPr/>
        </p:nvCxnSpPr>
        <p:spPr>
          <a:xfrm flipH="1">
            <a:off x="2841476" y="1285436"/>
            <a:ext cx="1588585" cy="0"/>
          </a:xfrm>
          <a:prstGeom prst="straightConnector1">
            <a:avLst/>
          </a:prstGeom>
          <a:ln w="19050" cap="flat" cmpd="sng" algn="ctr">
            <a:solidFill>
              <a:srgbClr val="52893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0E5BC468-C4CC-0D4C-C44D-086AE45AC9B2}"/>
              </a:ext>
            </a:extLst>
          </p:cNvPr>
          <p:cNvSpPr txBox="1"/>
          <p:nvPr/>
        </p:nvSpPr>
        <p:spPr>
          <a:xfrm>
            <a:off x="6793934" y="5310574"/>
            <a:ext cx="1468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Positief verband</a:t>
            </a:r>
          </a:p>
        </p:txBody>
      </p:sp>
      <p:pic>
        <p:nvPicPr>
          <p:cNvPr id="13" name="Graphic 12" descr="Badge volgen met effen opvulling">
            <a:extLst>
              <a:ext uri="{FF2B5EF4-FFF2-40B4-BE49-F238E27FC236}">
                <a16:creationId xmlns:a16="http://schemas.microsoft.com/office/drawing/2014/main" id="{C11BC89D-407B-A8C0-F5CF-EE8B906103E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5374" y="5300304"/>
            <a:ext cx="324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84014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/>
      <p:bldP spid="5" grpId="0" animBg="1"/>
      <p:bldP spid="3" grpId="0" animBg="1"/>
      <p:bldP spid="9" grpId="0" animBg="1"/>
      <p:bldP spid="12" grpId="0"/>
      <p:bldP spid="14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33BFEDF-D55F-45E9-834F-864058156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De vraagvergelijking van product A luidt: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err="1"/>
              <a:t>Q</a:t>
            </a:r>
            <a:r>
              <a:rPr lang="nl-NL" sz="1400" dirty="0" err="1"/>
              <a:t>v</a:t>
            </a:r>
            <a:r>
              <a:rPr lang="nl-NL" sz="2000" baseline="-25000" dirty="0" err="1"/>
              <a:t>A</a:t>
            </a:r>
            <a:r>
              <a:rPr lang="nl-NL" sz="2000" dirty="0"/>
              <a:t> = -0,2P</a:t>
            </a:r>
            <a:r>
              <a:rPr lang="nl-NL" sz="2000" baseline="-25000" dirty="0"/>
              <a:t>A</a:t>
            </a:r>
            <a:r>
              <a:rPr lang="nl-NL" sz="2000" dirty="0"/>
              <a:t> + 0,8P</a:t>
            </a:r>
            <a:r>
              <a:rPr lang="nl-NL" sz="2000" baseline="-25000" dirty="0"/>
              <a:t>B</a:t>
            </a:r>
            <a:r>
              <a:rPr lang="nl-NL" sz="2000" dirty="0"/>
              <a:t> + 0,001Y + 25</a:t>
            </a:r>
          </a:p>
          <a:p>
            <a:pPr marL="0" indent="0">
              <a:buNone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r>
              <a:rPr lang="nl-NL" sz="2000" dirty="0"/>
              <a:t>	</a:t>
            </a:r>
            <a:r>
              <a:rPr lang="nl-NL" sz="1600" dirty="0"/>
              <a:t>waarbij:	</a:t>
            </a:r>
            <a:r>
              <a:rPr lang="nl-NL" sz="1600" dirty="0" err="1"/>
              <a:t>Q</a:t>
            </a:r>
            <a:r>
              <a:rPr lang="nl-NL" sz="1200" dirty="0" err="1"/>
              <a:t>v</a:t>
            </a:r>
            <a:r>
              <a:rPr lang="nl-NL" sz="1600" baseline="-25000" dirty="0" err="1"/>
              <a:t>A</a:t>
            </a:r>
            <a:r>
              <a:rPr lang="nl-NL" sz="1600" dirty="0"/>
              <a:t>	=	gevraagde hoeveelheid van product A (in </a:t>
            </a:r>
            <a:r>
              <a:rPr lang="nl-NL" sz="1600" dirty="0" err="1"/>
              <a:t>mln</a:t>
            </a:r>
            <a:r>
              <a:rPr lang="nl-NL" sz="1600" dirty="0"/>
              <a:t> stuks)</a:t>
            </a:r>
            <a:br>
              <a:rPr lang="nl-NL" sz="1600" dirty="0"/>
            </a:br>
            <a:r>
              <a:rPr lang="nl-NL" sz="1600" dirty="0"/>
              <a:t>			P</a:t>
            </a:r>
            <a:r>
              <a:rPr lang="nl-NL" sz="1600" baseline="-25000" dirty="0"/>
              <a:t>A</a:t>
            </a:r>
            <a:r>
              <a:rPr lang="nl-NL" sz="1600" dirty="0"/>
              <a:t>	=	prijs van product A (in euro’s)</a:t>
            </a:r>
            <a:br>
              <a:rPr lang="nl-NL" sz="1600" dirty="0"/>
            </a:br>
            <a:r>
              <a:rPr lang="nl-NL" sz="1600" dirty="0"/>
              <a:t>			P</a:t>
            </a:r>
            <a:r>
              <a:rPr lang="nl-NL" sz="1600" baseline="-25000" dirty="0"/>
              <a:t>B</a:t>
            </a:r>
            <a:r>
              <a:rPr lang="nl-NL" sz="1600" dirty="0"/>
              <a:t>	=	prijs van product B (in euro’s)</a:t>
            </a:r>
            <a:br>
              <a:rPr lang="nl-NL" sz="1600" dirty="0"/>
            </a:br>
            <a:r>
              <a:rPr lang="nl-NL" sz="1600" dirty="0"/>
              <a:t>			Y	=	inkomen van consument (in euro’s)</a:t>
            </a:r>
          </a:p>
          <a:p>
            <a:pPr marL="0" indent="0">
              <a:spcAft>
                <a:spcPts val="600"/>
              </a:spcAft>
              <a:buNone/>
              <a:tabLst>
                <a:tab pos="447675" algn="l"/>
                <a:tab pos="990600" algn="l"/>
                <a:tab pos="1790700" algn="l"/>
                <a:tab pos="2238375" algn="l"/>
              </a:tabLst>
            </a:pPr>
            <a:r>
              <a:rPr lang="nl-NL" sz="1600" dirty="0"/>
              <a:t>	In de uitgangssituatie kost product A € 100, product B € 50 en bedraagt het inkomen € 25.000.</a:t>
            </a:r>
            <a:endParaRPr lang="nl-NL" sz="1800" dirty="0"/>
          </a:p>
          <a:p>
            <a:pPr marL="444500" indent="-444500">
              <a:spcBef>
                <a:spcPts val="0"/>
              </a:spcBef>
              <a:buClrTx/>
              <a:buNone/>
              <a:tabLst>
                <a:tab pos="444500" algn="l"/>
                <a:tab pos="990600" algn="l"/>
                <a:tab pos="1790700" algn="l"/>
                <a:tab pos="2238375" algn="l"/>
              </a:tabLst>
            </a:pPr>
            <a:r>
              <a:rPr lang="nl-NL" sz="1800" dirty="0"/>
              <a:t>	</a:t>
            </a:r>
            <a:r>
              <a:rPr lang="nl-NL" sz="1600" dirty="0"/>
              <a:t>Na een jaar is de prijs van product B met € 7,50 gestegen. Het gemiddelde inkomen is met 3,5% gestegen. </a:t>
            </a:r>
          </a:p>
          <a:p>
            <a:pPr marL="354013" indent="-354013">
              <a:buClrTx/>
              <a:buFont typeface="+mj-lt"/>
              <a:buAutoNum type="arabicParenR" startAt="3"/>
              <a:tabLst>
                <a:tab pos="354013" algn="l"/>
                <a:tab pos="990600" algn="l"/>
                <a:tab pos="1790700" algn="l"/>
                <a:tab pos="2238375" algn="l"/>
              </a:tabLst>
            </a:pPr>
            <a:r>
              <a:rPr lang="nl-NL" sz="1800" dirty="0"/>
              <a:t>Bereken de kruiselingse elasticiteit van de vraag naar product A als gevolg van een prijsverandering van product B.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5FCAE417-915C-4EC0-8B41-EC0A22A42738}"/>
              </a:ext>
            </a:extLst>
          </p:cNvPr>
          <p:cNvSpPr/>
          <p:nvPr/>
        </p:nvSpPr>
        <p:spPr>
          <a:xfrm>
            <a:off x="1460938" y="3762989"/>
            <a:ext cx="10363200" cy="2418735"/>
          </a:xfrm>
          <a:prstGeom prst="rect">
            <a:avLst/>
          </a:prstGeom>
          <a:solidFill>
            <a:srgbClr val="528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Vanuit de uitgangssituatie </a:t>
            </a:r>
            <a:r>
              <a:rPr lang="nl-NL" sz="1600" dirty="0"/>
              <a:t>(P</a:t>
            </a:r>
            <a:r>
              <a:rPr lang="nl-NL" sz="1600" baseline="-25000" dirty="0"/>
              <a:t>B</a:t>
            </a:r>
            <a:r>
              <a:rPr lang="nl-NL" sz="1600" dirty="0"/>
              <a:t> = € 50 en </a:t>
            </a:r>
            <a:r>
              <a:rPr lang="nl-NL" sz="1600" dirty="0" err="1"/>
              <a:t>Q</a:t>
            </a:r>
            <a:r>
              <a:rPr lang="nl-NL" sz="1100" dirty="0" err="1"/>
              <a:t>v</a:t>
            </a:r>
            <a:r>
              <a:rPr lang="nl-NL" sz="1600" baseline="-25000" dirty="0" err="1"/>
              <a:t>A</a:t>
            </a:r>
            <a:r>
              <a:rPr lang="nl-NL" sz="1600" dirty="0"/>
              <a:t> = 70) </a:t>
            </a:r>
            <a:r>
              <a:rPr lang="nl-NL" sz="1800" dirty="0"/>
              <a:t>naar: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P</a:t>
            </a:r>
            <a:r>
              <a:rPr lang="nl-NL" baseline="-25000" dirty="0"/>
              <a:t>B</a:t>
            </a:r>
            <a:r>
              <a:rPr lang="nl-NL" dirty="0"/>
              <a:t> </a:t>
            </a:r>
            <a:r>
              <a:rPr lang="nl-NL" sz="1600" dirty="0"/>
              <a:t>= € 57,50 → +15%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 err="1"/>
              <a:t>Q</a:t>
            </a:r>
            <a:r>
              <a:rPr lang="nl-NL" sz="1100" dirty="0" err="1"/>
              <a:t>v</a:t>
            </a:r>
            <a:r>
              <a:rPr lang="nl-NL" sz="1600" baseline="-25000" dirty="0" err="1"/>
              <a:t>A</a:t>
            </a:r>
            <a:r>
              <a:rPr lang="nl-NL" sz="1600" dirty="0"/>
              <a:t> = 76 (laat inkomensverandering WEG – </a:t>
            </a:r>
            <a:r>
              <a:rPr lang="nl-NL" sz="1600" dirty="0" err="1"/>
              <a:t>ceteris</a:t>
            </a:r>
            <a:r>
              <a:rPr lang="nl-NL" sz="1600" dirty="0"/>
              <a:t> </a:t>
            </a:r>
            <a:r>
              <a:rPr lang="nl-NL" sz="1600" dirty="0" err="1"/>
              <a:t>paribus</a:t>
            </a:r>
            <a:r>
              <a:rPr lang="nl-NL" sz="1600" dirty="0"/>
              <a:t> – heeft niets met dít verband te maken!) → +8,6%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/>
          </a:p>
          <a:p>
            <a:endParaRPr lang="nl-NL" dirty="0"/>
          </a:p>
          <a:p>
            <a:pPr>
              <a:spcBef>
                <a:spcPts val="1200"/>
              </a:spcBef>
              <a:tabLst>
                <a:tab pos="628650" algn="ctr"/>
                <a:tab pos="4129088" algn="ctr"/>
              </a:tabLst>
            </a:pPr>
            <a:r>
              <a:rPr lang="nl-NL" dirty="0"/>
              <a:t>	+15%	+8,6%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8CD3586-F79E-4DBD-BDCC-8BBF3CDED054}"/>
              </a:ext>
            </a:extLst>
          </p:cNvPr>
          <p:cNvSpPr/>
          <p:nvPr/>
        </p:nvSpPr>
        <p:spPr>
          <a:xfrm>
            <a:off x="1579382" y="4808280"/>
            <a:ext cx="12363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%Δ prijs B</a:t>
            </a:r>
            <a:endParaRPr lang="nl-NL" baseline="-25000" dirty="0">
              <a:solidFill>
                <a:schemeClr val="tx1"/>
              </a:solidFill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06B0BFB4-6D1E-4AD7-9358-1B0D80387284}"/>
              </a:ext>
            </a:extLst>
          </p:cNvPr>
          <p:cNvSpPr/>
          <p:nvPr/>
        </p:nvSpPr>
        <p:spPr>
          <a:xfrm>
            <a:off x="5001019" y="4808280"/>
            <a:ext cx="137742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%Δ vraag A</a:t>
            </a:r>
            <a:endParaRPr lang="nl-NL" baseline="-25000" dirty="0">
              <a:solidFill>
                <a:schemeClr val="tx1"/>
              </a:solidFill>
            </a:endParaRP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6DEBBD9B-AE3E-4E76-A368-DD5E94F7ACE5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2815682" y="4992946"/>
            <a:ext cx="2185337" cy="0"/>
          </a:xfrm>
          <a:prstGeom prst="straightConnector1">
            <a:avLst/>
          </a:prstGeom>
          <a:ln w="28575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Rechthoek 7">
            <a:extLst>
              <a:ext uri="{FF2B5EF4-FFF2-40B4-BE49-F238E27FC236}">
                <a16:creationId xmlns:a16="http://schemas.microsoft.com/office/drawing/2014/main" id="{0EC18FCC-5E1D-41BE-8F73-EAABD8CB8B96}"/>
              </a:ext>
            </a:extLst>
          </p:cNvPr>
          <p:cNvSpPr/>
          <p:nvPr/>
        </p:nvSpPr>
        <p:spPr>
          <a:xfrm>
            <a:off x="3496170" y="4646355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× E</a:t>
            </a:r>
            <a:r>
              <a:rPr lang="nl-NL" b="1" baseline="-25000" dirty="0">
                <a:solidFill>
                  <a:schemeClr val="bg1"/>
                </a:solidFill>
              </a:rPr>
              <a:t>k</a:t>
            </a:r>
            <a:r>
              <a:rPr lang="nl-NL" b="1" dirty="0">
                <a:solidFill>
                  <a:schemeClr val="bg1"/>
                </a:solidFill>
              </a:rPr>
              <a:t> =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2123413-20F3-4734-A18A-AE113EB1B230}"/>
              </a:ext>
            </a:extLst>
          </p:cNvPr>
          <p:cNvSpPr txBox="1"/>
          <p:nvPr/>
        </p:nvSpPr>
        <p:spPr>
          <a:xfrm>
            <a:off x="3351771" y="5253812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×   + 0,6   =</a:t>
            </a:r>
          </a:p>
        </p:txBody>
      </p:sp>
    </p:spTree>
    <p:extLst>
      <p:ext uri="{BB962C8B-B14F-4D97-AF65-F5344CB8AC3E}">
        <p14:creationId xmlns:p14="http://schemas.microsoft.com/office/powerpoint/2010/main" val="259376188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FDD64F2-2D9B-423F-8484-99614BD3B7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Elasticiteit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11B1A553-DCB4-41A0-9924-C671ED8059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Elk verband kan..</a:t>
            </a:r>
          </a:p>
        </p:txBody>
      </p:sp>
    </p:spTree>
    <p:extLst>
      <p:ext uri="{BB962C8B-B14F-4D97-AF65-F5344CB8AC3E}">
        <p14:creationId xmlns:p14="http://schemas.microsoft.com/office/powerpoint/2010/main" val="2335173142"/>
      </p:ext>
    </p:extLst>
  </p:cSld>
  <p:clrMapOvr>
    <a:masterClrMapping/>
  </p:clrMapOvr>
  <p:transition spd="slow">
    <p:blind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>
            <a:extLst>
              <a:ext uri="{FF2B5EF4-FFF2-40B4-BE49-F238E27FC236}">
                <a16:creationId xmlns:a16="http://schemas.microsoft.com/office/drawing/2014/main" id="{BCCDF6CE-ED83-69FD-59E3-5F1995C469FC}"/>
              </a:ext>
            </a:extLst>
          </p:cNvPr>
          <p:cNvSpPr/>
          <p:nvPr/>
        </p:nvSpPr>
        <p:spPr>
          <a:xfrm>
            <a:off x="355599" y="4460209"/>
            <a:ext cx="7082483" cy="1873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52893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27792AE-B197-DFA4-72D7-C6746BAD7181}"/>
              </a:ext>
            </a:extLst>
          </p:cNvPr>
          <p:cNvSpPr/>
          <p:nvPr/>
        </p:nvSpPr>
        <p:spPr>
          <a:xfrm>
            <a:off x="355599" y="2500127"/>
            <a:ext cx="7082483" cy="1812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52893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039208-5D66-4142-8A3E-005634E48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Toepassen algemene formule</a:t>
            </a:r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422EB2B0-F263-4E63-B714-789D32000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1504" y="2504781"/>
            <a:ext cx="4305695" cy="3995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Voorbeeld 1:</a:t>
            </a:r>
          </a:p>
          <a:p>
            <a:r>
              <a:rPr lang="nl-NL" sz="2000" dirty="0"/>
              <a:t>Als je 20% meer tijd stopt in je </a:t>
            </a:r>
            <a:r>
              <a:rPr lang="nl-NL" sz="2000" dirty="0" err="1"/>
              <a:t>toetsvoorbereiding</a:t>
            </a:r>
            <a:endParaRPr lang="nl-NL" sz="2000" dirty="0"/>
          </a:p>
          <a:p>
            <a:r>
              <a:rPr lang="nl-NL" sz="2000" dirty="0"/>
              <a:t>gaat je cijfer met 10% omhoog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nl-NL" sz="2000" b="1" dirty="0"/>
          </a:p>
          <a:p>
            <a:pPr marL="0" indent="0"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nl-NL" sz="2000" b="1" dirty="0"/>
              <a:t>Voorbeeld 2:</a:t>
            </a:r>
          </a:p>
          <a:p>
            <a:r>
              <a:rPr lang="nl-NL" sz="2000" dirty="0"/>
              <a:t>Als we 10% meer controleren op snelheid</a:t>
            </a:r>
          </a:p>
          <a:p>
            <a:r>
              <a:rPr lang="nl-NL" sz="2000" dirty="0"/>
              <a:t>neemt het aantal ongelukken met 25% af</a:t>
            </a:r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73228E6-0C86-4741-9BE6-8CE14FFF6083}"/>
              </a:ext>
            </a:extLst>
          </p:cNvPr>
          <p:cNvSpPr/>
          <p:nvPr/>
        </p:nvSpPr>
        <p:spPr>
          <a:xfrm>
            <a:off x="972249" y="1820272"/>
            <a:ext cx="1415837" cy="369332"/>
          </a:xfrm>
          <a:prstGeom prst="rect">
            <a:avLst/>
          </a:prstGeom>
          <a:solidFill>
            <a:srgbClr val="52893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oorzaak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573D8C9-BA55-4159-88A3-971498A47CA2}"/>
              </a:ext>
            </a:extLst>
          </p:cNvPr>
          <p:cNvSpPr/>
          <p:nvPr/>
        </p:nvSpPr>
        <p:spPr>
          <a:xfrm>
            <a:off x="5209967" y="1820272"/>
            <a:ext cx="1274773" cy="369332"/>
          </a:xfrm>
          <a:prstGeom prst="rect">
            <a:avLst/>
          </a:prstGeom>
          <a:solidFill>
            <a:srgbClr val="52893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gevolg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909B1148-FEE0-4411-BD77-CF3D9960543B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2388086" y="2004938"/>
            <a:ext cx="2821881" cy="0"/>
          </a:xfrm>
          <a:prstGeom prst="straightConnector1">
            <a:avLst/>
          </a:prstGeom>
          <a:ln w="28575">
            <a:solidFill>
              <a:srgbClr val="52893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>
            <a:extLst>
              <a:ext uri="{FF2B5EF4-FFF2-40B4-BE49-F238E27FC236}">
                <a16:creationId xmlns:a16="http://schemas.microsoft.com/office/drawing/2014/main" id="{469EA0F9-3C63-48F2-95E8-89F1DEE5161E}"/>
              </a:ext>
            </a:extLst>
          </p:cNvPr>
          <p:cNvSpPr/>
          <p:nvPr/>
        </p:nvSpPr>
        <p:spPr>
          <a:xfrm>
            <a:off x="3492529" y="167650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× E =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EED74F8-BCC2-4394-9823-9B429CA380A4}"/>
              </a:ext>
            </a:extLst>
          </p:cNvPr>
          <p:cNvSpPr/>
          <p:nvPr/>
        </p:nvSpPr>
        <p:spPr>
          <a:xfrm>
            <a:off x="885360" y="2959075"/>
            <a:ext cx="1633845" cy="369332"/>
          </a:xfrm>
          <a:prstGeom prst="rect">
            <a:avLst/>
          </a:prstGeom>
          <a:solidFill>
            <a:srgbClr val="52893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uren leren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117B697D-AB8E-4551-84DA-5AAD6B5B2717}"/>
              </a:ext>
            </a:extLst>
          </p:cNvPr>
          <p:cNvSpPr/>
          <p:nvPr/>
        </p:nvSpPr>
        <p:spPr>
          <a:xfrm>
            <a:off x="5123076" y="2959075"/>
            <a:ext cx="1646669" cy="369332"/>
          </a:xfrm>
          <a:prstGeom prst="rect">
            <a:avLst/>
          </a:prstGeom>
          <a:solidFill>
            <a:srgbClr val="52893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cijfer toets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2E9E1934-867C-42D2-BDFF-4D8B2FDD7CB7}"/>
              </a:ext>
            </a:extLst>
          </p:cNvPr>
          <p:cNvCxnSpPr>
            <a:stCxn id="8" idx="3"/>
            <a:endCxn id="9" idx="1"/>
          </p:cNvCxnSpPr>
          <p:nvPr/>
        </p:nvCxnSpPr>
        <p:spPr>
          <a:xfrm>
            <a:off x="2519205" y="3143741"/>
            <a:ext cx="2603871" cy="0"/>
          </a:xfrm>
          <a:prstGeom prst="straightConnector1">
            <a:avLst/>
          </a:prstGeom>
          <a:ln w="28575">
            <a:solidFill>
              <a:srgbClr val="52893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hthoek 10">
            <a:extLst>
              <a:ext uri="{FF2B5EF4-FFF2-40B4-BE49-F238E27FC236}">
                <a16:creationId xmlns:a16="http://schemas.microsoft.com/office/drawing/2014/main" id="{242047C1-F874-4B76-82AB-51642D47A4C6}"/>
              </a:ext>
            </a:extLst>
          </p:cNvPr>
          <p:cNvSpPr/>
          <p:nvPr/>
        </p:nvSpPr>
        <p:spPr>
          <a:xfrm>
            <a:off x="3484297" y="2815304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× </a:t>
            </a:r>
            <a:r>
              <a:rPr lang="nl-NL" b="1" dirty="0" err="1"/>
              <a:t>E</a:t>
            </a:r>
            <a:r>
              <a:rPr lang="nl-NL" b="1" baseline="-25000" dirty="0" err="1"/>
              <a:t>cl</a:t>
            </a:r>
            <a:r>
              <a:rPr lang="nl-NL" b="1" dirty="0"/>
              <a:t> =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986BD80-7312-42D7-9A0C-E48B643073F5}"/>
              </a:ext>
            </a:extLst>
          </p:cNvPr>
          <p:cNvSpPr txBox="1"/>
          <p:nvPr/>
        </p:nvSpPr>
        <p:spPr>
          <a:xfrm>
            <a:off x="2370426" y="2504781"/>
            <a:ext cx="298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Cijferelasticiteit van leren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01CDE83C-BFD1-40DA-A695-9C7A29B076FF}"/>
              </a:ext>
            </a:extLst>
          </p:cNvPr>
          <p:cNvSpPr txBox="1"/>
          <p:nvPr/>
        </p:nvSpPr>
        <p:spPr>
          <a:xfrm>
            <a:off x="1411756" y="3403335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+20%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17381CD-E009-406E-B890-2B3C1988424C}"/>
              </a:ext>
            </a:extLst>
          </p:cNvPr>
          <p:cNvSpPr txBox="1"/>
          <p:nvPr/>
        </p:nvSpPr>
        <p:spPr>
          <a:xfrm>
            <a:off x="5627658" y="3403335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+10%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561BA26B-9F88-42C4-B6A1-1213BC4EF8AB}"/>
              </a:ext>
            </a:extLst>
          </p:cNvPr>
          <p:cNvSpPr/>
          <p:nvPr/>
        </p:nvSpPr>
        <p:spPr>
          <a:xfrm>
            <a:off x="2626684" y="3403335"/>
            <a:ext cx="3048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 dirty="0"/>
              <a:t>×</a:t>
            </a:r>
            <a:endParaRPr lang="nl-NL" sz="1600" dirty="0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B94647E5-61E8-4660-8CD6-744680FFE8B5}"/>
              </a:ext>
            </a:extLst>
          </p:cNvPr>
          <p:cNvSpPr/>
          <p:nvPr/>
        </p:nvSpPr>
        <p:spPr>
          <a:xfrm>
            <a:off x="4672742" y="3403335"/>
            <a:ext cx="3048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/>
              <a:t>=</a:t>
            </a:r>
            <a:endParaRPr lang="nl-NL" sz="160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9D83C42-4D13-4178-8D66-C67905DCEBB5}"/>
              </a:ext>
            </a:extLst>
          </p:cNvPr>
          <p:cNvSpPr txBox="1"/>
          <p:nvPr/>
        </p:nvSpPr>
        <p:spPr>
          <a:xfrm>
            <a:off x="3510421" y="34033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+0,5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B992EDA2-1FAA-49B5-BDED-DF8A3C5D3E71}"/>
              </a:ext>
            </a:extLst>
          </p:cNvPr>
          <p:cNvSpPr/>
          <p:nvPr/>
        </p:nvSpPr>
        <p:spPr>
          <a:xfrm>
            <a:off x="561510" y="4989585"/>
            <a:ext cx="2223750" cy="369332"/>
          </a:xfrm>
          <a:prstGeom prst="rect">
            <a:avLst/>
          </a:prstGeom>
          <a:solidFill>
            <a:srgbClr val="52893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aantal controles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9DF132F0-DF6C-4985-914A-6E58FDA02E00}"/>
              </a:ext>
            </a:extLst>
          </p:cNvPr>
          <p:cNvSpPr/>
          <p:nvPr/>
        </p:nvSpPr>
        <p:spPr>
          <a:xfrm>
            <a:off x="4846851" y="4989585"/>
            <a:ext cx="2467407" cy="369332"/>
          </a:xfrm>
          <a:prstGeom prst="rect">
            <a:avLst/>
          </a:prstGeom>
          <a:solidFill>
            <a:srgbClr val="52893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aantal ongelukken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03C7B500-50DA-4B7E-81EC-99B06436CA8C}"/>
              </a:ext>
            </a:extLst>
          </p:cNvPr>
          <p:cNvCxnSpPr>
            <a:stCxn id="22" idx="3"/>
            <a:endCxn id="23" idx="1"/>
          </p:cNvCxnSpPr>
          <p:nvPr/>
        </p:nvCxnSpPr>
        <p:spPr>
          <a:xfrm>
            <a:off x="2785260" y="5174251"/>
            <a:ext cx="2061591" cy="0"/>
          </a:xfrm>
          <a:prstGeom prst="straightConnector1">
            <a:avLst/>
          </a:prstGeom>
          <a:ln w="28575">
            <a:solidFill>
              <a:srgbClr val="52893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Rechthoek 24">
            <a:extLst>
              <a:ext uri="{FF2B5EF4-FFF2-40B4-BE49-F238E27FC236}">
                <a16:creationId xmlns:a16="http://schemas.microsoft.com/office/drawing/2014/main" id="{B80FBEF4-5882-46B1-9A88-0765F016A6B7}"/>
              </a:ext>
            </a:extLst>
          </p:cNvPr>
          <p:cNvSpPr/>
          <p:nvPr/>
        </p:nvSpPr>
        <p:spPr>
          <a:xfrm>
            <a:off x="3360472" y="4845814"/>
            <a:ext cx="906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× </a:t>
            </a:r>
            <a:r>
              <a:rPr lang="nl-NL" b="1" dirty="0" err="1"/>
              <a:t>E</a:t>
            </a:r>
            <a:r>
              <a:rPr lang="nl-NL" b="1" baseline="-25000" dirty="0" err="1"/>
              <a:t>vc</a:t>
            </a:r>
            <a:r>
              <a:rPr lang="nl-NL" b="1" dirty="0"/>
              <a:t> =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8E7EED78-7517-4644-8507-B96B7F657C25}"/>
              </a:ext>
            </a:extLst>
          </p:cNvPr>
          <p:cNvSpPr txBox="1"/>
          <p:nvPr/>
        </p:nvSpPr>
        <p:spPr>
          <a:xfrm>
            <a:off x="1351251" y="4497191"/>
            <a:ext cx="503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Veiligheidselasticiteit van verkeerscontroles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83468DDA-36DE-4089-B198-2E74C707C3E5}"/>
              </a:ext>
            </a:extLst>
          </p:cNvPr>
          <p:cNvSpPr txBox="1"/>
          <p:nvPr/>
        </p:nvSpPr>
        <p:spPr>
          <a:xfrm>
            <a:off x="1411756" y="5433845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+10%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B54ACC3-1012-47C6-9E69-EA72F45FD4E4}"/>
              </a:ext>
            </a:extLst>
          </p:cNvPr>
          <p:cNvSpPr txBox="1"/>
          <p:nvPr/>
        </p:nvSpPr>
        <p:spPr>
          <a:xfrm>
            <a:off x="5627658" y="5433845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-25%</a:t>
            </a: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0037F4A3-85A8-4333-AB2F-379862DD1B6C}"/>
              </a:ext>
            </a:extLst>
          </p:cNvPr>
          <p:cNvSpPr/>
          <p:nvPr/>
        </p:nvSpPr>
        <p:spPr>
          <a:xfrm>
            <a:off x="2626684" y="5433845"/>
            <a:ext cx="3048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 dirty="0"/>
              <a:t>×</a:t>
            </a:r>
            <a:endParaRPr lang="nl-NL" sz="1600" dirty="0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9807BE74-9781-4841-B108-9C792E38C8CE}"/>
              </a:ext>
            </a:extLst>
          </p:cNvPr>
          <p:cNvSpPr/>
          <p:nvPr/>
        </p:nvSpPr>
        <p:spPr>
          <a:xfrm>
            <a:off x="4672742" y="5433845"/>
            <a:ext cx="3048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/>
              <a:t>=</a:t>
            </a:r>
            <a:endParaRPr lang="nl-NL" sz="1600"/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77BCD8F3-9EF2-4D2B-A181-670C781BEB54}"/>
              </a:ext>
            </a:extLst>
          </p:cNvPr>
          <p:cNvSpPr txBox="1"/>
          <p:nvPr/>
        </p:nvSpPr>
        <p:spPr>
          <a:xfrm>
            <a:off x="3558046" y="5433845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-2,5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DABEB94-44B8-501C-583E-6FC27FEAB034}"/>
              </a:ext>
            </a:extLst>
          </p:cNvPr>
          <p:cNvSpPr txBox="1"/>
          <p:nvPr/>
        </p:nvSpPr>
        <p:spPr>
          <a:xfrm>
            <a:off x="3945156" y="3685657"/>
            <a:ext cx="1468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Positief verband</a:t>
            </a:r>
          </a:p>
        </p:txBody>
      </p:sp>
      <p:sp>
        <p:nvSpPr>
          <p:cNvPr id="32" name="Ovaal 31">
            <a:extLst>
              <a:ext uri="{FF2B5EF4-FFF2-40B4-BE49-F238E27FC236}">
                <a16:creationId xmlns:a16="http://schemas.microsoft.com/office/drawing/2014/main" id="{300C8CB9-816D-D34F-1292-63A627AFFCD5}"/>
              </a:ext>
            </a:extLst>
          </p:cNvPr>
          <p:cNvSpPr/>
          <p:nvPr/>
        </p:nvSpPr>
        <p:spPr>
          <a:xfrm>
            <a:off x="3732596" y="4014034"/>
            <a:ext cx="252000" cy="252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&lt;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0EE12A02-BE6A-EE98-868F-160D43E14E0B}"/>
              </a:ext>
            </a:extLst>
          </p:cNvPr>
          <p:cNvSpPr txBox="1"/>
          <p:nvPr/>
        </p:nvSpPr>
        <p:spPr>
          <a:xfrm>
            <a:off x="3936987" y="3993434"/>
            <a:ext cx="1914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Minder dan evenredig</a:t>
            </a:r>
          </a:p>
        </p:txBody>
      </p:sp>
      <p:pic>
        <p:nvPicPr>
          <p:cNvPr id="34" name="Graphic 33" descr="Badge volgen met effen opvulling">
            <a:extLst>
              <a:ext uri="{FF2B5EF4-FFF2-40B4-BE49-F238E27FC236}">
                <a16:creationId xmlns:a16="http://schemas.microsoft.com/office/drawing/2014/main" id="{F76F0DDC-87D8-1C0E-E25B-FAD8139A2E6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6596" y="3675387"/>
            <a:ext cx="324000" cy="324000"/>
          </a:xfrm>
          <a:prstGeom prst="rect">
            <a:avLst/>
          </a:prstGeom>
        </p:spPr>
      </p:pic>
      <p:sp>
        <p:nvSpPr>
          <p:cNvPr id="35" name="Tekstvak 34">
            <a:extLst>
              <a:ext uri="{FF2B5EF4-FFF2-40B4-BE49-F238E27FC236}">
                <a16:creationId xmlns:a16="http://schemas.microsoft.com/office/drawing/2014/main" id="{4C33773B-EC0C-6A2F-CF54-4B63953CF8DA}"/>
              </a:ext>
            </a:extLst>
          </p:cNvPr>
          <p:cNvSpPr txBox="1"/>
          <p:nvPr/>
        </p:nvSpPr>
        <p:spPr>
          <a:xfrm>
            <a:off x="3992765" y="5717877"/>
            <a:ext cx="1547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Negatief verband</a:t>
            </a:r>
          </a:p>
        </p:txBody>
      </p:sp>
      <p:sp>
        <p:nvSpPr>
          <p:cNvPr id="36" name="Ovaal 35">
            <a:extLst>
              <a:ext uri="{FF2B5EF4-FFF2-40B4-BE49-F238E27FC236}">
                <a16:creationId xmlns:a16="http://schemas.microsoft.com/office/drawing/2014/main" id="{41AE335A-36F5-0D1E-C197-8FBBBC4E392E}"/>
              </a:ext>
            </a:extLst>
          </p:cNvPr>
          <p:cNvSpPr/>
          <p:nvPr/>
        </p:nvSpPr>
        <p:spPr>
          <a:xfrm>
            <a:off x="3780205" y="6046254"/>
            <a:ext cx="252000" cy="252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&gt;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B7B290C5-5641-1F5E-497A-E4A4704F292C}"/>
              </a:ext>
            </a:extLst>
          </p:cNvPr>
          <p:cNvSpPr txBox="1"/>
          <p:nvPr/>
        </p:nvSpPr>
        <p:spPr>
          <a:xfrm>
            <a:off x="3984596" y="6025654"/>
            <a:ext cx="1774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Meer dan evenredig</a:t>
            </a:r>
          </a:p>
        </p:txBody>
      </p:sp>
      <p:pic>
        <p:nvPicPr>
          <p:cNvPr id="38" name="Graphic 37" descr="Badge: niet meer volgen met effen opvulling">
            <a:extLst>
              <a:ext uri="{FF2B5EF4-FFF2-40B4-BE49-F238E27FC236}">
                <a16:creationId xmlns:a16="http://schemas.microsoft.com/office/drawing/2014/main" id="{DC1592A6-D662-2F95-0CBF-8C820918793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39555" y="5716460"/>
            <a:ext cx="324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15332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4" grpId="0" animBg="1"/>
      <p:bldP spid="5" grpId="0" animBg="1"/>
      <p:bldP spid="7" grpId="0"/>
      <p:bldP spid="8" grpId="0" animBg="1"/>
      <p:bldP spid="9" grpId="0" animBg="1"/>
      <p:bldP spid="11" grpId="0"/>
      <p:bldP spid="15" grpId="0"/>
      <p:bldP spid="16" grpId="0"/>
      <p:bldP spid="17" grpId="0"/>
      <p:bldP spid="19" grpId="0"/>
      <p:bldP spid="20" grpId="0"/>
      <p:bldP spid="21" grpId="0"/>
      <p:bldP spid="22" grpId="0" animBg="1"/>
      <p:bldP spid="23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18" grpId="0"/>
      <p:bldP spid="32" grpId="0" animBg="1"/>
      <p:bldP spid="33" grpId="0"/>
      <p:bldP spid="35" grpId="0"/>
      <p:bldP spid="36" grpId="0" animBg="1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57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E667DF42-25A1-FBCF-2001-FBF42CA65E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Inkomenselasticiteit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0C396D-7823-30D5-8862-4A7C21CA4F01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Kruiselingse elasticiteit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F09807-DE4C-BF4D-534A-DEE5073C1A03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Algehele toepassing</a:t>
            </a:r>
          </a:p>
        </p:txBody>
      </p:sp>
    </p:spTree>
    <p:extLst>
      <p:ext uri="{BB962C8B-B14F-4D97-AF65-F5344CB8AC3E}">
        <p14:creationId xmlns:p14="http://schemas.microsoft.com/office/powerpoint/2010/main" val="2909945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E74A0E-4799-4A64-8D49-82A0BB4407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Inkomenselasticiteit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CE7CDF-CFD4-42BC-8B3B-BEB0EC7F16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Hoe de vraag van een product reageert op een inkomensverandering</a:t>
            </a:r>
          </a:p>
        </p:txBody>
      </p:sp>
    </p:spTree>
    <p:extLst>
      <p:ext uri="{BB962C8B-B14F-4D97-AF65-F5344CB8AC3E}">
        <p14:creationId xmlns:p14="http://schemas.microsoft.com/office/powerpoint/2010/main" val="575327275"/>
      </p:ext>
    </p:extLst>
  </p:cSld>
  <p:clrMapOvr>
    <a:masterClrMapping/>
  </p:clrMapOvr>
  <p:transition spd="slow"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hoek 22">
            <a:extLst>
              <a:ext uri="{FF2B5EF4-FFF2-40B4-BE49-F238E27FC236}">
                <a16:creationId xmlns:a16="http://schemas.microsoft.com/office/drawing/2014/main" id="{014B158D-AAF6-826B-DD69-CAEAF836CCA2}"/>
              </a:ext>
            </a:extLst>
          </p:cNvPr>
          <p:cNvSpPr/>
          <p:nvPr/>
        </p:nvSpPr>
        <p:spPr>
          <a:xfrm>
            <a:off x="785946" y="4832488"/>
            <a:ext cx="6278880" cy="1596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52893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195A71D-0E36-DD44-4BEF-5A2FDA3CDD51}"/>
              </a:ext>
            </a:extLst>
          </p:cNvPr>
          <p:cNvSpPr/>
          <p:nvPr/>
        </p:nvSpPr>
        <p:spPr>
          <a:xfrm>
            <a:off x="783771" y="3131978"/>
            <a:ext cx="6278880" cy="1596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52893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5" name="Graphic 34" descr="Koffer">
            <a:extLst>
              <a:ext uri="{FF2B5EF4-FFF2-40B4-BE49-F238E27FC236}">
                <a16:creationId xmlns:a16="http://schemas.microsoft.com/office/drawing/2014/main" id="{73C4320D-ADEE-4B2A-ADBF-9E4A20D9D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48927" y="4871277"/>
            <a:ext cx="914400" cy="914400"/>
          </a:xfrm>
          <a:prstGeom prst="rect">
            <a:avLst/>
          </a:prstGeom>
        </p:spPr>
      </p:pic>
      <p:pic>
        <p:nvPicPr>
          <p:cNvPr id="24" name="Graphic 23" descr="Stokbrood">
            <a:extLst>
              <a:ext uri="{FF2B5EF4-FFF2-40B4-BE49-F238E27FC236}">
                <a16:creationId xmlns:a16="http://schemas.microsoft.com/office/drawing/2014/main" id="{63733505-B4BA-4E1D-B606-FA637F945E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01100">
            <a:off x="5314935" y="2973558"/>
            <a:ext cx="1182385" cy="1401444"/>
          </a:xfrm>
          <a:prstGeom prst="rect">
            <a:avLst/>
          </a:prstGeom>
        </p:spPr>
      </p:pic>
      <p:pic>
        <p:nvPicPr>
          <p:cNvPr id="26" name="Graphic 25" descr="Portemonnee">
            <a:extLst>
              <a:ext uri="{FF2B5EF4-FFF2-40B4-BE49-F238E27FC236}">
                <a16:creationId xmlns:a16="http://schemas.microsoft.com/office/drawing/2014/main" id="{243AFFB7-D2F2-483B-B4C8-5C2339DFF6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842391">
            <a:off x="1280928" y="3217081"/>
            <a:ext cx="914400" cy="9144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4E95772-B625-455E-AFA5-CEFD707B9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Toepassen algemene formule</a:t>
            </a:r>
            <a:br>
              <a:rPr lang="nl-NL" dirty="0"/>
            </a:br>
            <a:r>
              <a:rPr lang="nl-NL" sz="1600" dirty="0">
                <a:solidFill>
                  <a:schemeClr val="bg1">
                    <a:lumMod val="50000"/>
                  </a:schemeClr>
                </a:solidFill>
              </a:rPr>
              <a:t>inkomenselasticiteit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E90665-1DB9-44FF-96ED-031244AE8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1762" y="3128193"/>
            <a:ext cx="4255438" cy="330107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/>
              <a:t>Voorbeeld 1:</a:t>
            </a:r>
          </a:p>
          <a:p>
            <a:r>
              <a:rPr lang="nl-NL" dirty="0"/>
              <a:t>Het inkomen van mensen stijgt met 5%</a:t>
            </a:r>
          </a:p>
          <a:p>
            <a:r>
              <a:rPr lang="nl-NL" dirty="0"/>
              <a:t>waardoor zij 1% meer brood gaan kopen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nl-NL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nl-NL" b="1" dirty="0"/>
              <a:t>Voorbeeld 2:</a:t>
            </a:r>
          </a:p>
          <a:p>
            <a:r>
              <a:rPr lang="nl-NL" dirty="0"/>
              <a:t>Het inkomen van mensen stijgt met 10%</a:t>
            </a:r>
          </a:p>
          <a:p>
            <a:r>
              <a:rPr lang="nl-NL" dirty="0"/>
              <a:t>waardoor zij 25% vaker op vakantie gaan</a:t>
            </a:r>
          </a:p>
          <a:p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1F5F7AA-6FEC-4A3F-B4FC-5E8DBA8872C2}"/>
              </a:ext>
            </a:extLst>
          </p:cNvPr>
          <p:cNvSpPr/>
          <p:nvPr/>
        </p:nvSpPr>
        <p:spPr>
          <a:xfrm>
            <a:off x="972249" y="1820272"/>
            <a:ext cx="1415837" cy="369332"/>
          </a:xfrm>
          <a:prstGeom prst="rect">
            <a:avLst/>
          </a:prstGeom>
          <a:solidFill>
            <a:srgbClr val="52893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oorzaak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A4A0EDC-71A3-4188-B9FE-06111AE9E8BB}"/>
              </a:ext>
            </a:extLst>
          </p:cNvPr>
          <p:cNvSpPr/>
          <p:nvPr/>
        </p:nvSpPr>
        <p:spPr>
          <a:xfrm>
            <a:off x="5209967" y="1820272"/>
            <a:ext cx="1274773" cy="369332"/>
          </a:xfrm>
          <a:prstGeom prst="rect">
            <a:avLst/>
          </a:prstGeom>
          <a:solidFill>
            <a:srgbClr val="52893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gevolg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EFE27C30-C69F-427C-9FEF-2FCBF7FE3233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2388086" y="2004938"/>
            <a:ext cx="2821881" cy="0"/>
          </a:xfrm>
          <a:prstGeom prst="straightConnector1">
            <a:avLst/>
          </a:prstGeom>
          <a:ln w="28575">
            <a:solidFill>
              <a:srgbClr val="52893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>
            <a:extLst>
              <a:ext uri="{FF2B5EF4-FFF2-40B4-BE49-F238E27FC236}">
                <a16:creationId xmlns:a16="http://schemas.microsoft.com/office/drawing/2014/main" id="{F1E4FED7-979C-4424-99D5-31A627F0026A}"/>
              </a:ext>
            </a:extLst>
          </p:cNvPr>
          <p:cNvSpPr/>
          <p:nvPr/>
        </p:nvSpPr>
        <p:spPr>
          <a:xfrm>
            <a:off x="3492529" y="167650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× E =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81DA8757-D39C-495E-9D98-8CA0460A947C}"/>
              </a:ext>
            </a:extLst>
          </p:cNvPr>
          <p:cNvSpPr/>
          <p:nvPr/>
        </p:nvSpPr>
        <p:spPr>
          <a:xfrm>
            <a:off x="954187" y="2546119"/>
            <a:ext cx="1467133" cy="369332"/>
          </a:xfrm>
          <a:prstGeom prst="rect">
            <a:avLst/>
          </a:prstGeom>
          <a:solidFill>
            <a:srgbClr val="52893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inkomen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C8FC103-8B24-43E4-AE6D-A3BC92947D14}"/>
              </a:ext>
            </a:extLst>
          </p:cNvPr>
          <p:cNvSpPr/>
          <p:nvPr/>
        </p:nvSpPr>
        <p:spPr>
          <a:xfrm>
            <a:off x="4809926" y="2546119"/>
            <a:ext cx="2005742" cy="369332"/>
          </a:xfrm>
          <a:prstGeom prst="rect">
            <a:avLst/>
          </a:prstGeom>
          <a:solidFill>
            <a:srgbClr val="52893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vraag product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BF0D8DDB-D297-4522-863C-0B8AC733C157}"/>
              </a:ext>
            </a:extLst>
          </p:cNvPr>
          <p:cNvCxnSpPr>
            <a:stCxn id="13" idx="3"/>
            <a:endCxn id="14" idx="1"/>
          </p:cNvCxnSpPr>
          <p:nvPr/>
        </p:nvCxnSpPr>
        <p:spPr>
          <a:xfrm>
            <a:off x="2421320" y="2730785"/>
            <a:ext cx="2388606" cy="0"/>
          </a:xfrm>
          <a:prstGeom prst="straightConnector1">
            <a:avLst/>
          </a:prstGeom>
          <a:ln w="28575">
            <a:solidFill>
              <a:srgbClr val="52893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Rechthoek 15">
            <a:extLst>
              <a:ext uri="{FF2B5EF4-FFF2-40B4-BE49-F238E27FC236}">
                <a16:creationId xmlns:a16="http://schemas.microsoft.com/office/drawing/2014/main" id="{C925C37C-35C5-47D8-8647-E8786843A64A}"/>
              </a:ext>
            </a:extLst>
          </p:cNvPr>
          <p:cNvSpPr/>
          <p:nvPr/>
        </p:nvSpPr>
        <p:spPr>
          <a:xfrm>
            <a:off x="3471947" y="2402348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× E</a:t>
            </a:r>
            <a:r>
              <a:rPr lang="nl-NL" b="1" baseline="-25000" dirty="0"/>
              <a:t>i</a:t>
            </a:r>
            <a:r>
              <a:rPr lang="nl-NL" b="1" dirty="0"/>
              <a:t> =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7058E2C-9370-492D-9685-64BE9EAAE7D3}"/>
              </a:ext>
            </a:extLst>
          </p:cNvPr>
          <p:cNvSpPr txBox="1"/>
          <p:nvPr/>
        </p:nvSpPr>
        <p:spPr>
          <a:xfrm>
            <a:off x="1411756" y="3529386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+5%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C18CDF8-8E06-451C-8A1B-8B638ED4ACBF}"/>
              </a:ext>
            </a:extLst>
          </p:cNvPr>
          <p:cNvSpPr txBox="1"/>
          <p:nvPr/>
        </p:nvSpPr>
        <p:spPr>
          <a:xfrm>
            <a:off x="5623237" y="3520392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+1%</a:t>
            </a:r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C21745F5-FF53-4807-8513-C0473DE0A456}"/>
              </a:ext>
            </a:extLst>
          </p:cNvPr>
          <p:cNvSpPr/>
          <p:nvPr/>
        </p:nvSpPr>
        <p:spPr>
          <a:xfrm>
            <a:off x="3316861" y="3265830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+0,2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AE2634D2-95CB-4793-9787-843516765864}"/>
              </a:ext>
            </a:extLst>
          </p:cNvPr>
          <p:cNvSpPr/>
          <p:nvPr/>
        </p:nvSpPr>
        <p:spPr>
          <a:xfrm>
            <a:off x="2626684" y="3495809"/>
            <a:ext cx="3048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 dirty="0"/>
              <a:t>×</a:t>
            </a:r>
            <a:endParaRPr lang="nl-NL" sz="1600" dirty="0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3D93CC00-123D-4D81-AAEB-DFA05EF6AF28}"/>
              </a:ext>
            </a:extLst>
          </p:cNvPr>
          <p:cNvSpPr/>
          <p:nvPr/>
        </p:nvSpPr>
        <p:spPr>
          <a:xfrm>
            <a:off x="4417103" y="3475983"/>
            <a:ext cx="3048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 dirty="0"/>
              <a:t>=</a:t>
            </a:r>
            <a:endParaRPr lang="nl-NL" sz="1600" dirty="0"/>
          </a:p>
        </p:txBody>
      </p:sp>
      <p:pic>
        <p:nvPicPr>
          <p:cNvPr id="28" name="Graphic 27" descr="Portemonnee">
            <a:extLst>
              <a:ext uri="{FF2B5EF4-FFF2-40B4-BE49-F238E27FC236}">
                <a16:creationId xmlns:a16="http://schemas.microsoft.com/office/drawing/2014/main" id="{E948F92D-FF85-49F8-BA2C-46E82BBB1A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842391">
            <a:off x="1280928" y="4882880"/>
            <a:ext cx="914400" cy="914400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2F0C3CC3-4919-4F87-95C8-654ECC380043}"/>
              </a:ext>
            </a:extLst>
          </p:cNvPr>
          <p:cNvSpPr txBox="1"/>
          <p:nvPr/>
        </p:nvSpPr>
        <p:spPr>
          <a:xfrm>
            <a:off x="1401465" y="5188220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+10%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43541649-07D6-40FB-81F7-CCCC806B3250}"/>
              </a:ext>
            </a:extLst>
          </p:cNvPr>
          <p:cNvSpPr txBox="1"/>
          <p:nvPr/>
        </p:nvSpPr>
        <p:spPr>
          <a:xfrm>
            <a:off x="5566330" y="5175883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/>
              <a:t>+25%</a:t>
            </a:r>
          </a:p>
        </p:txBody>
      </p:sp>
      <p:sp>
        <p:nvSpPr>
          <p:cNvPr id="31" name="Ovaal 30">
            <a:extLst>
              <a:ext uri="{FF2B5EF4-FFF2-40B4-BE49-F238E27FC236}">
                <a16:creationId xmlns:a16="http://schemas.microsoft.com/office/drawing/2014/main" id="{A2FB33FE-0A69-4804-9670-31E1BC133ACD}"/>
              </a:ext>
            </a:extLst>
          </p:cNvPr>
          <p:cNvSpPr/>
          <p:nvPr/>
        </p:nvSpPr>
        <p:spPr>
          <a:xfrm>
            <a:off x="3316861" y="4949047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</a:rPr>
              <a:t>+2,5</a:t>
            </a:r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EEBCEAFA-724C-4661-9739-60F92B63F7DB}"/>
              </a:ext>
            </a:extLst>
          </p:cNvPr>
          <p:cNvSpPr/>
          <p:nvPr/>
        </p:nvSpPr>
        <p:spPr>
          <a:xfrm>
            <a:off x="2626684" y="5179026"/>
            <a:ext cx="3048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/>
              <a:t>×</a:t>
            </a:r>
            <a:endParaRPr lang="nl-NL" sz="1600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0760957D-DB19-4CE5-9497-42CCB4708E85}"/>
              </a:ext>
            </a:extLst>
          </p:cNvPr>
          <p:cNvSpPr/>
          <p:nvPr/>
        </p:nvSpPr>
        <p:spPr>
          <a:xfrm>
            <a:off x="4417103" y="5159200"/>
            <a:ext cx="3048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b="1"/>
              <a:t>=</a:t>
            </a:r>
            <a:endParaRPr lang="nl-NL" sz="160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10260C8A-2B80-0F15-714E-6A7D2D835399}"/>
              </a:ext>
            </a:extLst>
          </p:cNvPr>
          <p:cNvSpPr txBox="1"/>
          <p:nvPr/>
        </p:nvSpPr>
        <p:spPr>
          <a:xfrm>
            <a:off x="4198834" y="4044371"/>
            <a:ext cx="1468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Positief verband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8E054C9-4BFC-58CE-625C-1A890B7B110B}"/>
              </a:ext>
            </a:extLst>
          </p:cNvPr>
          <p:cNvSpPr/>
          <p:nvPr/>
        </p:nvSpPr>
        <p:spPr>
          <a:xfrm>
            <a:off x="3986274" y="4372748"/>
            <a:ext cx="252000" cy="252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&lt;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FECDFCB-9FE8-0530-72BB-137D19394350}"/>
              </a:ext>
            </a:extLst>
          </p:cNvPr>
          <p:cNvSpPr txBox="1"/>
          <p:nvPr/>
        </p:nvSpPr>
        <p:spPr>
          <a:xfrm>
            <a:off x="4190665" y="4352148"/>
            <a:ext cx="1914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Minder dan evenredig</a:t>
            </a:r>
          </a:p>
        </p:txBody>
      </p:sp>
      <p:pic>
        <p:nvPicPr>
          <p:cNvPr id="12" name="Graphic 11" descr="Badge volgen met effen opvulling">
            <a:extLst>
              <a:ext uri="{FF2B5EF4-FFF2-40B4-BE49-F238E27FC236}">
                <a16:creationId xmlns:a16="http://schemas.microsoft.com/office/drawing/2014/main" id="{7D5C2F2E-A0DB-5DE9-5642-C3443AFB34D4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50274" y="4034101"/>
            <a:ext cx="324000" cy="324000"/>
          </a:xfrm>
          <a:prstGeom prst="rect">
            <a:avLst/>
          </a:prstGeom>
        </p:spPr>
      </p:pic>
      <p:sp>
        <p:nvSpPr>
          <p:cNvPr id="25" name="Tekstvak 24">
            <a:extLst>
              <a:ext uri="{FF2B5EF4-FFF2-40B4-BE49-F238E27FC236}">
                <a16:creationId xmlns:a16="http://schemas.microsoft.com/office/drawing/2014/main" id="{A8B66F70-959F-5B22-D320-95620368D609}"/>
              </a:ext>
            </a:extLst>
          </p:cNvPr>
          <p:cNvSpPr txBox="1"/>
          <p:nvPr/>
        </p:nvSpPr>
        <p:spPr>
          <a:xfrm>
            <a:off x="4238274" y="5725765"/>
            <a:ext cx="1468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Positief verband</a:t>
            </a:r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958325A9-3F95-C5F0-7987-B919DCF681C4}"/>
              </a:ext>
            </a:extLst>
          </p:cNvPr>
          <p:cNvSpPr/>
          <p:nvPr/>
        </p:nvSpPr>
        <p:spPr>
          <a:xfrm>
            <a:off x="4025714" y="6054142"/>
            <a:ext cx="252000" cy="252000"/>
          </a:xfrm>
          <a:prstGeom prst="ellips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&gt;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04D37B08-F595-6137-BB95-7F251905BA92}"/>
              </a:ext>
            </a:extLst>
          </p:cNvPr>
          <p:cNvSpPr txBox="1"/>
          <p:nvPr/>
        </p:nvSpPr>
        <p:spPr>
          <a:xfrm>
            <a:off x="4230105" y="6033542"/>
            <a:ext cx="1774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Meer dan evenredig</a:t>
            </a:r>
          </a:p>
        </p:txBody>
      </p:sp>
      <p:pic>
        <p:nvPicPr>
          <p:cNvPr id="37" name="Graphic 36" descr="Badge volgen met effen opvulling">
            <a:extLst>
              <a:ext uri="{FF2B5EF4-FFF2-40B4-BE49-F238E27FC236}">
                <a16:creationId xmlns:a16="http://schemas.microsoft.com/office/drawing/2014/main" id="{2D72AB42-7F34-F260-13D3-8E76E7C5DBA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89714" y="5715495"/>
            <a:ext cx="324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93591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7" grpId="0" animBg="1"/>
      <p:bldP spid="3" grpId="0" uiExpand="1" build="p"/>
      <p:bldP spid="4" grpId="0" animBg="1"/>
      <p:bldP spid="5" grpId="0" animBg="1"/>
      <p:bldP spid="7" grpId="0"/>
      <p:bldP spid="13" grpId="0" animBg="1"/>
      <p:bldP spid="14" grpId="0" animBg="1"/>
      <p:bldP spid="16" grpId="0"/>
      <p:bldP spid="18" grpId="0"/>
      <p:bldP spid="19" grpId="0"/>
      <p:bldP spid="20" grpId="0" animBg="1"/>
      <p:bldP spid="21" grpId="0"/>
      <p:bldP spid="22" grpId="0"/>
      <p:bldP spid="29" grpId="0"/>
      <p:bldP spid="30" grpId="0"/>
      <p:bldP spid="31" grpId="0" animBg="1"/>
      <p:bldP spid="32" grpId="0"/>
      <p:bldP spid="33" grpId="0"/>
      <p:bldP spid="9" grpId="0"/>
      <p:bldP spid="10" grpId="0" animBg="1"/>
      <p:bldP spid="11" grpId="0"/>
      <p:bldP spid="25" grpId="0"/>
      <p:bldP spid="34" grpId="0" animBg="1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EE8BA-A120-4140-811C-67D58CB6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Engelcurve</a:t>
            </a:r>
          </a:p>
        </p:txBody>
      </p: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A3CB1F1C-3955-4AD7-8693-F20AAB7A1397}"/>
              </a:ext>
            </a:extLst>
          </p:cNvPr>
          <p:cNvCxnSpPr/>
          <p:nvPr/>
        </p:nvCxnSpPr>
        <p:spPr>
          <a:xfrm>
            <a:off x="664186" y="1763779"/>
            <a:ext cx="0" cy="2230394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71772A37-8453-45A4-A576-546CBFD81B33}"/>
              </a:ext>
            </a:extLst>
          </p:cNvPr>
          <p:cNvCxnSpPr/>
          <p:nvPr/>
        </p:nvCxnSpPr>
        <p:spPr>
          <a:xfrm flipV="1">
            <a:off x="657836" y="3980679"/>
            <a:ext cx="4392488" cy="1854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7" name="Vrije vorm 29">
            <a:extLst>
              <a:ext uri="{FF2B5EF4-FFF2-40B4-BE49-F238E27FC236}">
                <a16:creationId xmlns:a16="http://schemas.microsoft.com/office/drawing/2014/main" id="{5A274681-1B20-43E9-9E3E-020DC831A156}"/>
              </a:ext>
            </a:extLst>
          </p:cNvPr>
          <p:cNvSpPr/>
          <p:nvPr/>
        </p:nvSpPr>
        <p:spPr>
          <a:xfrm>
            <a:off x="1621117" y="3025090"/>
            <a:ext cx="1351006" cy="955589"/>
          </a:xfrm>
          <a:custGeom>
            <a:avLst/>
            <a:gdLst>
              <a:gd name="connsiteX0" fmla="*/ 0 w 1351006"/>
              <a:gd name="connsiteY0" fmla="*/ 955589 h 955589"/>
              <a:gd name="connsiteX1" fmla="*/ 650789 w 1351006"/>
              <a:gd name="connsiteY1" fmla="*/ 856735 h 955589"/>
              <a:gd name="connsiteX2" fmla="*/ 1062681 w 1351006"/>
              <a:gd name="connsiteY2" fmla="*/ 609600 h 955589"/>
              <a:gd name="connsiteX3" fmla="*/ 1351006 w 1351006"/>
              <a:gd name="connsiteY3" fmla="*/ 0 h 955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1006" h="955589">
                <a:moveTo>
                  <a:pt x="0" y="955589"/>
                </a:moveTo>
                <a:cubicBezTo>
                  <a:pt x="236837" y="934994"/>
                  <a:pt x="473675" y="914400"/>
                  <a:pt x="650789" y="856735"/>
                </a:cubicBezTo>
                <a:cubicBezTo>
                  <a:pt x="827903" y="799070"/>
                  <a:pt x="945978" y="752389"/>
                  <a:pt x="1062681" y="609600"/>
                </a:cubicBezTo>
                <a:cubicBezTo>
                  <a:pt x="1179384" y="466811"/>
                  <a:pt x="1265195" y="233405"/>
                  <a:pt x="1351006" y="0"/>
                </a:cubicBezTo>
              </a:path>
            </a:pathLst>
          </a:custGeom>
          <a:ln w="38100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" name="Vrije vorm 30">
            <a:extLst>
              <a:ext uri="{FF2B5EF4-FFF2-40B4-BE49-F238E27FC236}">
                <a16:creationId xmlns:a16="http://schemas.microsoft.com/office/drawing/2014/main" id="{B82A36AA-28EA-4B93-A10F-8171E2B4A5F9}"/>
              </a:ext>
            </a:extLst>
          </p:cNvPr>
          <p:cNvSpPr/>
          <p:nvPr/>
        </p:nvSpPr>
        <p:spPr>
          <a:xfrm>
            <a:off x="2971028" y="2002504"/>
            <a:ext cx="914400" cy="1021492"/>
          </a:xfrm>
          <a:custGeom>
            <a:avLst/>
            <a:gdLst>
              <a:gd name="connsiteX0" fmla="*/ 0 w 914400"/>
              <a:gd name="connsiteY0" fmla="*/ 1021492 h 1021492"/>
              <a:gd name="connsiteX1" fmla="*/ 222421 w 914400"/>
              <a:gd name="connsiteY1" fmla="*/ 453081 h 1021492"/>
              <a:gd name="connsiteX2" fmla="*/ 584886 w 914400"/>
              <a:gd name="connsiteY2" fmla="*/ 98854 h 1021492"/>
              <a:gd name="connsiteX3" fmla="*/ 914400 w 914400"/>
              <a:gd name="connsiteY3" fmla="*/ 0 h 1021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1021492">
                <a:moveTo>
                  <a:pt x="0" y="1021492"/>
                </a:moveTo>
                <a:cubicBezTo>
                  <a:pt x="62470" y="814173"/>
                  <a:pt x="124940" y="606854"/>
                  <a:pt x="222421" y="453081"/>
                </a:cubicBezTo>
                <a:cubicBezTo>
                  <a:pt x="319902" y="299308"/>
                  <a:pt x="469556" y="174367"/>
                  <a:pt x="584886" y="98854"/>
                </a:cubicBezTo>
                <a:cubicBezTo>
                  <a:pt x="700216" y="23341"/>
                  <a:pt x="807308" y="11670"/>
                  <a:pt x="914400" y="0"/>
                </a:cubicBezTo>
              </a:path>
            </a:pathLst>
          </a:custGeom>
          <a:ln w="38100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Vrije vorm 32">
            <a:extLst>
              <a:ext uri="{FF2B5EF4-FFF2-40B4-BE49-F238E27FC236}">
                <a16:creationId xmlns:a16="http://schemas.microsoft.com/office/drawing/2014/main" id="{ECF8CAB9-F598-488B-8586-922012977911}"/>
              </a:ext>
            </a:extLst>
          </p:cNvPr>
          <p:cNvSpPr/>
          <p:nvPr/>
        </p:nvSpPr>
        <p:spPr>
          <a:xfrm>
            <a:off x="3888186" y="1999217"/>
            <a:ext cx="642551" cy="461318"/>
          </a:xfrm>
          <a:custGeom>
            <a:avLst/>
            <a:gdLst>
              <a:gd name="connsiteX0" fmla="*/ 0 w 642551"/>
              <a:gd name="connsiteY0" fmla="*/ 0 h 461318"/>
              <a:gd name="connsiteX1" fmla="*/ 222422 w 642551"/>
              <a:gd name="connsiteY1" fmla="*/ 32951 h 461318"/>
              <a:gd name="connsiteX2" fmla="*/ 428368 w 642551"/>
              <a:gd name="connsiteY2" fmla="*/ 164756 h 461318"/>
              <a:gd name="connsiteX3" fmla="*/ 642551 w 642551"/>
              <a:gd name="connsiteY3" fmla="*/ 461318 h 461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2551" h="461318">
                <a:moveTo>
                  <a:pt x="0" y="0"/>
                </a:moveTo>
                <a:cubicBezTo>
                  <a:pt x="75513" y="2746"/>
                  <a:pt x="151027" y="5492"/>
                  <a:pt x="222422" y="32951"/>
                </a:cubicBezTo>
                <a:cubicBezTo>
                  <a:pt x="293817" y="60410"/>
                  <a:pt x="358347" y="93362"/>
                  <a:pt x="428368" y="164756"/>
                </a:cubicBezTo>
                <a:cubicBezTo>
                  <a:pt x="498390" y="236151"/>
                  <a:pt x="570470" y="348734"/>
                  <a:pt x="642551" y="461318"/>
                </a:cubicBezTo>
              </a:path>
            </a:pathLst>
          </a:custGeom>
          <a:ln w="38100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B0D4DBE5-5E55-4BC7-AE73-091607032297}"/>
              </a:ext>
            </a:extLst>
          </p:cNvPr>
          <p:cNvSpPr txBox="1"/>
          <p:nvPr/>
        </p:nvSpPr>
        <p:spPr>
          <a:xfrm rot="16200000">
            <a:off x="-273152" y="2273295"/>
            <a:ext cx="147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prstClr val="black"/>
                </a:solidFill>
              </a:rPr>
              <a:t>vraag product X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5FCBF8BE-3330-4AF8-8DAC-A0DFDB94E6BE}"/>
              </a:ext>
            </a:extLst>
          </p:cNvPr>
          <p:cNvSpPr txBox="1"/>
          <p:nvPr/>
        </p:nvSpPr>
        <p:spPr>
          <a:xfrm>
            <a:off x="4232511" y="4029289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/>
                </a:solidFill>
              </a:rPr>
              <a:t>inkomen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A11557E-32CD-4931-BD6B-F76D646E5FBB}"/>
              </a:ext>
            </a:extLst>
          </p:cNvPr>
          <p:cNvSpPr txBox="1"/>
          <p:nvPr/>
        </p:nvSpPr>
        <p:spPr>
          <a:xfrm>
            <a:off x="618410" y="4392652"/>
            <a:ext cx="1617751" cy="307777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drempelinkomen</a:t>
            </a:r>
          </a:p>
        </p:txBody>
      </p: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1181934A-AB39-4A8B-B1DB-D13D3FCE8183}"/>
              </a:ext>
            </a:extLst>
          </p:cNvPr>
          <p:cNvCxnSpPr>
            <a:stCxn id="13" idx="0"/>
          </p:cNvCxnSpPr>
          <p:nvPr/>
        </p:nvCxnSpPr>
        <p:spPr>
          <a:xfrm flipV="1">
            <a:off x="1427286" y="4135378"/>
            <a:ext cx="184235" cy="25727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triangle"/>
          </a:ln>
          <a:effectLst/>
        </p:spPr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67F77C21-447F-4A78-A82E-3C6F7A9E731B}"/>
              </a:ext>
            </a:extLst>
          </p:cNvPr>
          <p:cNvCxnSpPr>
            <a:cxnSpLocks/>
          </p:cNvCxnSpPr>
          <p:nvPr/>
        </p:nvCxnSpPr>
        <p:spPr>
          <a:xfrm flipV="1">
            <a:off x="692761" y="3980679"/>
            <a:ext cx="882000" cy="1349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66D1256B-F711-4925-AA6D-1884D3262160}"/>
              </a:ext>
            </a:extLst>
          </p:cNvPr>
          <p:cNvCxnSpPr/>
          <p:nvPr/>
        </p:nvCxnSpPr>
        <p:spPr>
          <a:xfrm>
            <a:off x="1598740" y="3910525"/>
            <a:ext cx="0" cy="216024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3" name="Rechthoek 22">
            <a:extLst>
              <a:ext uri="{FF2B5EF4-FFF2-40B4-BE49-F238E27FC236}">
                <a16:creationId xmlns:a16="http://schemas.microsoft.com/office/drawing/2014/main" id="{0E074703-F65B-45A6-AB44-386D49BEE3B8}"/>
              </a:ext>
            </a:extLst>
          </p:cNvPr>
          <p:cNvSpPr/>
          <p:nvPr/>
        </p:nvSpPr>
        <p:spPr>
          <a:xfrm>
            <a:off x="2587470" y="5328878"/>
            <a:ext cx="2122697" cy="33855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indifferente goederen</a:t>
            </a:r>
          </a:p>
        </p:txBody>
      </p:sp>
      <p:sp>
        <p:nvSpPr>
          <p:cNvPr id="24" name="PIJL-RECHTS 1">
            <a:extLst>
              <a:ext uri="{FF2B5EF4-FFF2-40B4-BE49-F238E27FC236}">
                <a16:creationId xmlns:a16="http://schemas.microsoft.com/office/drawing/2014/main" id="{7E3DCCDA-F8B4-4EB8-943C-C910E748CBFD}"/>
              </a:ext>
            </a:extLst>
          </p:cNvPr>
          <p:cNvSpPr/>
          <p:nvPr/>
        </p:nvSpPr>
        <p:spPr>
          <a:xfrm>
            <a:off x="6828957" y="5759348"/>
            <a:ext cx="3020889" cy="672525"/>
          </a:xfrm>
          <a:prstGeom prst="rightArrow">
            <a:avLst/>
          </a:prstGeom>
          <a:solidFill>
            <a:srgbClr val="1A80B6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luxe goederen</a:t>
            </a:r>
          </a:p>
        </p:txBody>
      </p:sp>
      <p:sp>
        <p:nvSpPr>
          <p:cNvPr id="25" name="PIJL-RECHTS 2">
            <a:extLst>
              <a:ext uri="{FF2B5EF4-FFF2-40B4-BE49-F238E27FC236}">
                <a16:creationId xmlns:a16="http://schemas.microsoft.com/office/drawing/2014/main" id="{69997E65-5C91-4D29-9B52-8ED8220DCC5C}"/>
              </a:ext>
            </a:extLst>
          </p:cNvPr>
          <p:cNvSpPr/>
          <p:nvPr/>
        </p:nvSpPr>
        <p:spPr>
          <a:xfrm flipH="1">
            <a:off x="1103842" y="5789917"/>
            <a:ext cx="2359214" cy="672525"/>
          </a:xfrm>
          <a:prstGeom prst="rightArrow">
            <a:avLst/>
          </a:prstGeom>
          <a:solidFill>
            <a:srgbClr val="ED4D0F"/>
          </a:solidFill>
          <a:ln>
            <a:solidFill>
              <a:srgbClr val="C00000">
                <a:alpha val="60000"/>
              </a:srgb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kern="0" dirty="0">
                <a:solidFill>
                  <a:prstClr val="black"/>
                </a:solidFill>
              </a:rPr>
              <a:t>inferieure goederen</a:t>
            </a: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2642A6EC-6262-40CC-8186-3A5A3C27BC54}"/>
              </a:ext>
            </a:extLst>
          </p:cNvPr>
          <p:cNvSpPr/>
          <p:nvPr/>
        </p:nvSpPr>
        <p:spPr>
          <a:xfrm>
            <a:off x="4103510" y="5941722"/>
            <a:ext cx="2347117" cy="338554"/>
          </a:xfrm>
          <a:prstGeom prst="rect">
            <a:avLst/>
          </a:prstGeom>
          <a:solidFill>
            <a:srgbClr val="52893F"/>
          </a:solidFill>
          <a:ln>
            <a:solidFill>
              <a:schemeClr val="accent3">
                <a:lumMod val="75000"/>
                <a:alpha val="6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600" kern="0" dirty="0">
                <a:solidFill>
                  <a:prstClr val="black"/>
                </a:solidFill>
              </a:rPr>
              <a:t>noodzakelijke goederen</a:t>
            </a:r>
          </a:p>
        </p:txBody>
      </p:sp>
      <p:cxnSp>
        <p:nvCxnSpPr>
          <p:cNvPr id="36" name="Rechte verbindingslijn met pijl 35">
            <a:extLst>
              <a:ext uri="{FF2B5EF4-FFF2-40B4-BE49-F238E27FC236}">
                <a16:creationId xmlns:a16="http://schemas.microsoft.com/office/drawing/2014/main" id="{4FB4B8A5-F853-4621-8D8B-4D1106D9CFED}"/>
              </a:ext>
            </a:extLst>
          </p:cNvPr>
          <p:cNvCxnSpPr>
            <a:stCxn id="23" idx="2"/>
            <a:endCxn id="27" idx="0"/>
          </p:cNvCxnSpPr>
          <p:nvPr/>
        </p:nvCxnSpPr>
        <p:spPr>
          <a:xfrm>
            <a:off x="3648819" y="5667432"/>
            <a:ext cx="5776" cy="454061"/>
          </a:xfrm>
          <a:prstGeom prst="straightConnector1">
            <a:avLst/>
          </a:prstGeom>
          <a:noFill/>
          <a:ln w="25400" cap="flat" cmpd="sng" algn="ctr">
            <a:solidFill>
              <a:srgbClr val="7030A0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43" name="Groep 42">
            <a:extLst>
              <a:ext uri="{FF2B5EF4-FFF2-40B4-BE49-F238E27FC236}">
                <a16:creationId xmlns:a16="http://schemas.microsoft.com/office/drawing/2014/main" id="{AE9725AE-BBA7-49AF-AEBE-093076545C81}"/>
              </a:ext>
            </a:extLst>
          </p:cNvPr>
          <p:cNvGrpSpPr/>
          <p:nvPr/>
        </p:nvGrpSpPr>
        <p:grpSpPr>
          <a:xfrm>
            <a:off x="311995" y="6025266"/>
            <a:ext cx="9546381" cy="736881"/>
            <a:chOff x="311995" y="6025266"/>
            <a:chExt cx="9546381" cy="736881"/>
          </a:xfrm>
        </p:grpSpPr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C97D05F1-1DD3-42AF-A527-518F83E4309D}"/>
                </a:ext>
              </a:extLst>
            </p:cNvPr>
            <p:cNvSpPr txBox="1"/>
            <p:nvPr/>
          </p:nvSpPr>
          <p:spPr>
            <a:xfrm>
              <a:off x="3498142" y="612149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</a:rPr>
                <a:t>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52F1A3EB-0B5E-4A3F-8C2F-98CEF5CE272D}"/>
                </a:ext>
              </a:extLst>
            </p:cNvPr>
            <p:cNvSpPr txBox="1"/>
            <p:nvPr/>
          </p:nvSpPr>
          <p:spPr>
            <a:xfrm>
              <a:off x="6527270" y="613120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</a:rPr>
                <a:t>1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E727881A-AFF7-4C6D-B7A9-D875A27E6610}"/>
                </a:ext>
              </a:extLst>
            </p:cNvPr>
            <p:cNvSpPr txBox="1"/>
            <p:nvPr/>
          </p:nvSpPr>
          <p:spPr>
            <a:xfrm>
              <a:off x="911037" y="6392815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</a:rPr>
                <a:t>-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90B1C527-5673-4FDA-9AA0-081669F7BCC2}"/>
                </a:ext>
              </a:extLst>
            </p:cNvPr>
            <p:cNvSpPr txBox="1"/>
            <p:nvPr/>
          </p:nvSpPr>
          <p:spPr>
            <a:xfrm>
              <a:off x="9517417" y="6392815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</a:rPr>
                <a:t>+</a:t>
              </a:r>
            </a:p>
          </p:txBody>
        </p:sp>
        <p:sp>
          <p:nvSpPr>
            <p:cNvPr id="31" name="Tekstvak 30">
              <a:extLst>
                <a:ext uri="{FF2B5EF4-FFF2-40B4-BE49-F238E27FC236}">
                  <a16:creationId xmlns:a16="http://schemas.microsoft.com/office/drawing/2014/main" id="{D35D7723-4ACD-4B83-93FB-5DE2888AC4D9}"/>
                </a:ext>
              </a:extLst>
            </p:cNvPr>
            <p:cNvSpPr txBox="1"/>
            <p:nvPr/>
          </p:nvSpPr>
          <p:spPr>
            <a:xfrm>
              <a:off x="9476540" y="6131206"/>
              <a:ext cx="349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</a:rPr>
                <a:t>∞</a:t>
              </a:r>
            </a:p>
          </p:txBody>
        </p:sp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DC59C2C9-4476-4CA0-BE59-67215C8406A8}"/>
                </a:ext>
              </a:extLst>
            </p:cNvPr>
            <p:cNvSpPr txBox="1"/>
            <p:nvPr/>
          </p:nvSpPr>
          <p:spPr>
            <a:xfrm>
              <a:off x="847718" y="6121493"/>
              <a:ext cx="349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</a:rPr>
                <a:t>∞</a:t>
              </a:r>
            </a:p>
          </p:txBody>
        </p:sp>
        <p:cxnSp>
          <p:nvCxnSpPr>
            <p:cNvPr id="33" name="Rechte verbindingslijn 32">
              <a:extLst>
                <a:ext uri="{FF2B5EF4-FFF2-40B4-BE49-F238E27FC236}">
                  <a16:creationId xmlns:a16="http://schemas.microsoft.com/office/drawing/2014/main" id="{30B00F30-4289-413E-B5F8-1C09D4C4057A}"/>
                </a:ext>
              </a:extLst>
            </p:cNvPr>
            <p:cNvCxnSpPr/>
            <p:nvPr/>
          </p:nvCxnSpPr>
          <p:spPr>
            <a:xfrm>
              <a:off x="847718" y="6450428"/>
              <a:ext cx="9010658" cy="9713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  <a:headEnd type="arrow" w="med" len="med"/>
              <a:tailEnd type="arrow" w="med" len="med"/>
            </a:ln>
            <a:effectLst/>
          </p:spPr>
        </p:cxnSp>
        <p:cxnSp>
          <p:nvCxnSpPr>
            <p:cNvPr id="34" name="Rechte verbindingslijn 33">
              <a:extLst>
                <a:ext uri="{FF2B5EF4-FFF2-40B4-BE49-F238E27FC236}">
                  <a16:creationId xmlns:a16="http://schemas.microsoft.com/office/drawing/2014/main" id="{826FF293-AA00-4C29-A6AB-91DABD66289E}"/>
                </a:ext>
              </a:extLst>
            </p:cNvPr>
            <p:cNvCxnSpPr/>
            <p:nvPr/>
          </p:nvCxnSpPr>
          <p:spPr>
            <a:xfrm>
              <a:off x="3648820" y="6426431"/>
              <a:ext cx="0" cy="12878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35" name="Rechte verbindingslijn 34">
              <a:extLst>
                <a:ext uri="{FF2B5EF4-FFF2-40B4-BE49-F238E27FC236}">
                  <a16:creationId xmlns:a16="http://schemas.microsoft.com/office/drawing/2014/main" id="{083EB93A-E7E9-4725-ABBE-3AD18084FA76}"/>
                </a:ext>
              </a:extLst>
            </p:cNvPr>
            <p:cNvCxnSpPr/>
            <p:nvPr/>
          </p:nvCxnSpPr>
          <p:spPr>
            <a:xfrm>
              <a:off x="6678113" y="6426431"/>
              <a:ext cx="0" cy="12878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37" name="Tekstvak 36">
              <a:extLst>
                <a:ext uri="{FF2B5EF4-FFF2-40B4-BE49-F238E27FC236}">
                  <a16:creationId xmlns:a16="http://schemas.microsoft.com/office/drawing/2014/main" id="{4E0EE251-D8F3-4DB8-B5BE-660C1B33EA79}"/>
                </a:ext>
              </a:extLst>
            </p:cNvPr>
            <p:cNvSpPr txBox="1"/>
            <p:nvPr/>
          </p:nvSpPr>
          <p:spPr>
            <a:xfrm>
              <a:off x="311995" y="6025266"/>
              <a:ext cx="4764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800" dirty="0"/>
                <a:t>E</a:t>
              </a:r>
              <a:r>
                <a:rPr lang="nl-NL" sz="2800" baseline="-25000" dirty="0"/>
                <a:t>i</a:t>
              </a:r>
            </a:p>
          </p:txBody>
        </p:sp>
      </p:grpSp>
      <p:sp>
        <p:nvSpPr>
          <p:cNvPr id="38" name="Rechthoek 37">
            <a:extLst>
              <a:ext uri="{FF2B5EF4-FFF2-40B4-BE49-F238E27FC236}">
                <a16:creationId xmlns:a16="http://schemas.microsoft.com/office/drawing/2014/main" id="{97A49743-7C74-4BAB-BDD8-E4E67288C64D}"/>
              </a:ext>
            </a:extLst>
          </p:cNvPr>
          <p:cNvSpPr/>
          <p:nvPr/>
        </p:nvSpPr>
        <p:spPr>
          <a:xfrm>
            <a:off x="6134408" y="2682576"/>
            <a:ext cx="1467133" cy="369332"/>
          </a:xfrm>
          <a:prstGeom prst="rect">
            <a:avLst/>
          </a:prstGeom>
          <a:solidFill>
            <a:srgbClr val="52893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inkomen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A8D55422-9C2C-49BE-A9A4-4711B1AF6AF0}"/>
              </a:ext>
            </a:extLst>
          </p:cNvPr>
          <p:cNvSpPr/>
          <p:nvPr/>
        </p:nvSpPr>
        <p:spPr>
          <a:xfrm>
            <a:off x="9651428" y="2682576"/>
            <a:ext cx="2005742" cy="369332"/>
          </a:xfrm>
          <a:prstGeom prst="rect">
            <a:avLst/>
          </a:prstGeom>
          <a:solidFill>
            <a:srgbClr val="52893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%Δ vraag product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cxnSp>
        <p:nvCxnSpPr>
          <p:cNvPr id="40" name="Rechte verbindingslijn met pijl 39">
            <a:extLst>
              <a:ext uri="{FF2B5EF4-FFF2-40B4-BE49-F238E27FC236}">
                <a16:creationId xmlns:a16="http://schemas.microsoft.com/office/drawing/2014/main" id="{C9D9904B-A514-4C10-A7BE-2D4B3769F194}"/>
              </a:ext>
            </a:extLst>
          </p:cNvPr>
          <p:cNvCxnSpPr>
            <a:stCxn id="38" idx="3"/>
            <a:endCxn id="39" idx="1"/>
          </p:cNvCxnSpPr>
          <p:nvPr/>
        </p:nvCxnSpPr>
        <p:spPr>
          <a:xfrm>
            <a:off x="7601541" y="2867242"/>
            <a:ext cx="2049887" cy="0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1" name="Rechthoek 40">
            <a:extLst>
              <a:ext uri="{FF2B5EF4-FFF2-40B4-BE49-F238E27FC236}">
                <a16:creationId xmlns:a16="http://schemas.microsoft.com/office/drawing/2014/main" id="{E3FD97BA-1A10-425F-8C06-180FAE1A6C24}"/>
              </a:ext>
            </a:extLst>
          </p:cNvPr>
          <p:cNvSpPr/>
          <p:nvPr/>
        </p:nvSpPr>
        <p:spPr>
          <a:xfrm>
            <a:off x="8226374" y="2548547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× E</a:t>
            </a:r>
            <a:r>
              <a:rPr lang="nl-NL" b="1" baseline="-25000" dirty="0"/>
              <a:t>i</a:t>
            </a:r>
            <a:r>
              <a:rPr lang="nl-NL" b="1" dirty="0"/>
              <a:t> =</a:t>
            </a:r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40D10D83-A3BD-FF32-D060-4B13FF8B21F5}"/>
              </a:ext>
            </a:extLst>
          </p:cNvPr>
          <p:cNvSpPr/>
          <p:nvPr/>
        </p:nvSpPr>
        <p:spPr>
          <a:xfrm>
            <a:off x="3857236" y="1949443"/>
            <a:ext cx="108000" cy="108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4198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D4D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2893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A80B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 animBg="1"/>
      <p:bldP spid="23" grpId="0" animBg="1"/>
      <p:bldP spid="24" grpId="0" animBg="1"/>
      <p:bldP spid="25" grpId="0" animBg="1"/>
      <p:bldP spid="26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9F6269F-E866-49AF-B02C-6F07CEA54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189295" cy="6222125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Product X heeft in 2020 de volgende vraagfunctie:</a:t>
            </a:r>
          </a:p>
          <a:p>
            <a:pPr marL="354013" indent="0">
              <a:buNone/>
            </a:pPr>
            <a:r>
              <a:rPr lang="nl-NL" sz="2000" dirty="0" err="1"/>
              <a:t>Q</a:t>
            </a:r>
            <a:r>
              <a:rPr lang="nl-NL" sz="2000" baseline="-25000" dirty="0" err="1"/>
              <a:t>v</a:t>
            </a:r>
            <a:r>
              <a:rPr lang="nl-NL" sz="2000" dirty="0"/>
              <a:t> = - 30P + 6.000</a:t>
            </a:r>
          </a:p>
          <a:p>
            <a:pPr marL="354013" indent="0">
              <a:buNone/>
            </a:pPr>
            <a:r>
              <a:rPr lang="nl-NL" sz="1400" dirty="0"/>
              <a:t>(Q in 1.000 stuks, P in euro’s)</a:t>
            </a:r>
          </a:p>
          <a:p>
            <a:pPr marL="0" indent="0">
              <a:buNone/>
            </a:pPr>
            <a:r>
              <a:rPr lang="nl-NL" sz="2000" dirty="0"/>
              <a:t>In 2020 kost het product € 125</a:t>
            </a:r>
          </a:p>
          <a:p>
            <a:pPr marL="457200" indent="-457200">
              <a:buClrTx/>
              <a:buFont typeface="+mj-lt"/>
              <a:buAutoNum type="arabicParenR"/>
            </a:pPr>
            <a:r>
              <a:rPr lang="nl-NL" sz="2000" dirty="0"/>
              <a:t>Teken de vraaglijn in de grafiek</a:t>
            </a:r>
          </a:p>
          <a:p>
            <a:pPr marL="457200" indent="-457200">
              <a:buClrTx/>
              <a:buFont typeface="+mj-lt"/>
              <a:buAutoNum type="arabicParenR"/>
            </a:pPr>
            <a:r>
              <a:rPr lang="nl-NL" sz="2000" dirty="0"/>
              <a:t>Bereken de prijselasticiteit van de vraag</a:t>
            </a:r>
          </a:p>
          <a:p>
            <a:pPr marL="457200" indent="-457200">
              <a:buFont typeface="+mj-lt"/>
              <a:buAutoNum type="arabicParenR"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Naar verwachting stijgt het inkomen tot 2025 met 12%.</a:t>
            </a:r>
            <a:br>
              <a:rPr lang="nl-NL" sz="2000" dirty="0"/>
            </a:br>
            <a:r>
              <a:rPr lang="nl-NL" sz="2000" dirty="0"/>
              <a:t>De vraagfunctie verschuift daardoor:</a:t>
            </a:r>
          </a:p>
          <a:p>
            <a:pPr marL="354013" indent="0">
              <a:spcAft>
                <a:spcPts val="600"/>
              </a:spcAft>
              <a:buNone/>
            </a:pPr>
            <a:r>
              <a:rPr lang="nl-NL" sz="2000" dirty="0" err="1"/>
              <a:t>Q</a:t>
            </a:r>
            <a:r>
              <a:rPr lang="nl-NL" sz="2000" baseline="-25000" dirty="0" err="1"/>
              <a:t>v</a:t>
            </a:r>
            <a:r>
              <a:rPr lang="nl-NL" sz="2000" dirty="0"/>
              <a:t> = - 30P + 7.500</a:t>
            </a:r>
          </a:p>
          <a:p>
            <a:pPr marL="457200" indent="-457200">
              <a:buClrTx/>
              <a:buFont typeface="+mj-lt"/>
              <a:buAutoNum type="arabicParenR" startAt="3"/>
            </a:pPr>
            <a:r>
              <a:rPr lang="nl-NL" sz="2000" dirty="0"/>
              <a:t>Teken de nieuwe vraaglijn</a:t>
            </a:r>
          </a:p>
          <a:p>
            <a:pPr marL="457200" indent="-457200">
              <a:buClrTx/>
              <a:buFont typeface="+mj-lt"/>
              <a:buAutoNum type="arabicParenR" startAt="3"/>
            </a:pPr>
            <a:r>
              <a:rPr lang="nl-NL" sz="2000" dirty="0"/>
              <a:t>Bereken de inkomenselasticiteit</a:t>
            </a:r>
          </a:p>
          <a:p>
            <a:pPr marL="457200" indent="-457200">
              <a:buClrTx/>
              <a:buFont typeface="+mj-lt"/>
              <a:buAutoNum type="arabicParenR" startAt="3"/>
            </a:pPr>
            <a:r>
              <a:rPr lang="nl-NL" sz="2000" dirty="0"/>
              <a:t>Wat voor soort product is dit?</a:t>
            </a:r>
          </a:p>
          <a:p>
            <a:pPr marL="0" indent="0">
              <a:buNone/>
            </a:pPr>
            <a:endParaRPr lang="nl-NL" sz="2000" dirty="0"/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0F6EAD80-F001-404B-B7F9-48A16EFE0075}"/>
              </a:ext>
            </a:extLst>
          </p:cNvPr>
          <p:cNvCxnSpPr/>
          <p:nvPr/>
        </p:nvCxnSpPr>
        <p:spPr>
          <a:xfrm>
            <a:off x="7725905" y="215557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0B10D23-69B2-4616-858B-3645EF42D7D8}"/>
              </a:ext>
            </a:extLst>
          </p:cNvPr>
          <p:cNvCxnSpPr/>
          <p:nvPr/>
        </p:nvCxnSpPr>
        <p:spPr>
          <a:xfrm>
            <a:off x="7725905" y="287565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F5A6804D-B2E8-433F-878C-D9B6CBA405A5}"/>
              </a:ext>
            </a:extLst>
          </p:cNvPr>
          <p:cNvCxnSpPr/>
          <p:nvPr/>
        </p:nvCxnSpPr>
        <p:spPr>
          <a:xfrm flipH="1">
            <a:off x="7706474" y="2155574"/>
            <a:ext cx="1378" cy="3672408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E3A3C3B7-8FFF-440E-A2D5-DBFE244701E9}"/>
              </a:ext>
            </a:extLst>
          </p:cNvPr>
          <p:cNvCxnSpPr/>
          <p:nvPr/>
        </p:nvCxnSpPr>
        <p:spPr>
          <a:xfrm>
            <a:off x="7706474" y="251561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520A05FB-7291-489E-8FE2-C5DE7F946946}"/>
              </a:ext>
            </a:extLst>
          </p:cNvPr>
          <p:cNvCxnSpPr/>
          <p:nvPr/>
        </p:nvCxnSpPr>
        <p:spPr>
          <a:xfrm>
            <a:off x="7725905" y="359782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A5886FF4-BC62-4600-8B2F-7B1ED56EFDEA}"/>
              </a:ext>
            </a:extLst>
          </p:cNvPr>
          <p:cNvCxnSpPr/>
          <p:nvPr/>
        </p:nvCxnSpPr>
        <p:spPr>
          <a:xfrm>
            <a:off x="7706474" y="323778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6A2BCBD1-8F20-40C2-AD42-BAD93EAC5E7A}"/>
              </a:ext>
            </a:extLst>
          </p:cNvPr>
          <p:cNvCxnSpPr/>
          <p:nvPr/>
        </p:nvCxnSpPr>
        <p:spPr>
          <a:xfrm>
            <a:off x="7726532" y="431581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63E0C1C3-55EF-416A-AC0C-953836DB41A3}"/>
              </a:ext>
            </a:extLst>
          </p:cNvPr>
          <p:cNvCxnSpPr/>
          <p:nvPr/>
        </p:nvCxnSpPr>
        <p:spPr>
          <a:xfrm>
            <a:off x="7707101" y="395577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D2850AE0-BE1A-4567-8F80-9FC3AAA6AC46}"/>
              </a:ext>
            </a:extLst>
          </p:cNvPr>
          <p:cNvCxnSpPr/>
          <p:nvPr/>
        </p:nvCxnSpPr>
        <p:spPr>
          <a:xfrm>
            <a:off x="8422808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51071CDC-66DB-4FD4-84F7-CBD4133353CB}"/>
              </a:ext>
            </a:extLst>
          </p:cNvPr>
          <p:cNvCxnSpPr/>
          <p:nvPr/>
        </p:nvCxnSpPr>
        <p:spPr>
          <a:xfrm>
            <a:off x="8075913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A6926C46-E738-49D8-A14A-EBFE3DAA5421}"/>
              </a:ext>
            </a:extLst>
          </p:cNvPr>
          <p:cNvCxnSpPr/>
          <p:nvPr/>
        </p:nvCxnSpPr>
        <p:spPr>
          <a:xfrm>
            <a:off x="9143707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FA31243C-4940-4900-9750-1494C44184D1}"/>
              </a:ext>
            </a:extLst>
          </p:cNvPr>
          <p:cNvCxnSpPr/>
          <p:nvPr/>
        </p:nvCxnSpPr>
        <p:spPr>
          <a:xfrm>
            <a:off x="8796812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C82C29CC-5D26-42DF-B75A-DEF7E75E39F3}"/>
              </a:ext>
            </a:extLst>
          </p:cNvPr>
          <p:cNvCxnSpPr/>
          <p:nvPr/>
        </p:nvCxnSpPr>
        <p:spPr>
          <a:xfrm>
            <a:off x="9864321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1300897-D3C6-48DF-8CD2-E5ED77C518AF}"/>
              </a:ext>
            </a:extLst>
          </p:cNvPr>
          <p:cNvCxnSpPr/>
          <p:nvPr/>
        </p:nvCxnSpPr>
        <p:spPr>
          <a:xfrm>
            <a:off x="9517426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C02356ED-AD90-4FE0-9697-9483E1412A16}"/>
              </a:ext>
            </a:extLst>
          </p:cNvPr>
          <p:cNvCxnSpPr/>
          <p:nvPr/>
        </p:nvCxnSpPr>
        <p:spPr>
          <a:xfrm>
            <a:off x="10581500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B12D40E3-8E33-4C3A-B990-76E6A56B452A}"/>
              </a:ext>
            </a:extLst>
          </p:cNvPr>
          <p:cNvCxnSpPr/>
          <p:nvPr/>
        </p:nvCxnSpPr>
        <p:spPr>
          <a:xfrm>
            <a:off x="10234605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057AAE99-300D-4B2E-A4AC-E535AB423C74}"/>
              </a:ext>
            </a:extLst>
          </p:cNvPr>
          <p:cNvCxnSpPr/>
          <p:nvPr/>
        </p:nvCxnSpPr>
        <p:spPr>
          <a:xfrm>
            <a:off x="11304097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30ED3C45-EE14-4B68-8DF8-AF843D6937C2}"/>
              </a:ext>
            </a:extLst>
          </p:cNvPr>
          <p:cNvCxnSpPr/>
          <p:nvPr/>
        </p:nvCxnSpPr>
        <p:spPr>
          <a:xfrm>
            <a:off x="10957202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9F5ABE45-AF35-4791-AACC-782484DB3CE5}"/>
              </a:ext>
            </a:extLst>
          </p:cNvPr>
          <p:cNvCxnSpPr/>
          <p:nvPr/>
        </p:nvCxnSpPr>
        <p:spPr>
          <a:xfrm>
            <a:off x="7731261" y="503589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63132F7D-78C9-496D-8E90-E9DC2422B623}"/>
              </a:ext>
            </a:extLst>
          </p:cNvPr>
          <p:cNvCxnSpPr/>
          <p:nvPr/>
        </p:nvCxnSpPr>
        <p:spPr>
          <a:xfrm>
            <a:off x="7711830" y="467585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4E4D573A-EF59-4218-A086-C524B135F205}"/>
              </a:ext>
            </a:extLst>
          </p:cNvPr>
          <p:cNvCxnSpPr/>
          <p:nvPr/>
        </p:nvCxnSpPr>
        <p:spPr>
          <a:xfrm>
            <a:off x="7639823" y="5755974"/>
            <a:ext cx="368345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84BDF7C2-3E2A-4C8C-B706-FECDC617C860}"/>
              </a:ext>
            </a:extLst>
          </p:cNvPr>
          <p:cNvCxnSpPr/>
          <p:nvPr/>
        </p:nvCxnSpPr>
        <p:spPr>
          <a:xfrm>
            <a:off x="7711830" y="539593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DC96ABF8-5543-4669-A000-FA3F1F7C6AAC}"/>
              </a:ext>
            </a:extLst>
          </p:cNvPr>
          <p:cNvCxnSpPr/>
          <p:nvPr/>
        </p:nvCxnSpPr>
        <p:spPr>
          <a:xfrm>
            <a:off x="7731261" y="233058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53CD427F-41F6-4C8E-92A4-4D519160E977}"/>
              </a:ext>
            </a:extLst>
          </p:cNvPr>
          <p:cNvCxnSpPr/>
          <p:nvPr/>
        </p:nvCxnSpPr>
        <p:spPr>
          <a:xfrm>
            <a:off x="7731261" y="305066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27323BC0-9892-4E1B-B55D-F70E6475B078}"/>
              </a:ext>
            </a:extLst>
          </p:cNvPr>
          <p:cNvCxnSpPr/>
          <p:nvPr/>
        </p:nvCxnSpPr>
        <p:spPr>
          <a:xfrm>
            <a:off x="7711830" y="269062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377D00C8-0956-4B1B-B825-2E1B171DD9BE}"/>
              </a:ext>
            </a:extLst>
          </p:cNvPr>
          <p:cNvCxnSpPr/>
          <p:nvPr/>
        </p:nvCxnSpPr>
        <p:spPr>
          <a:xfrm>
            <a:off x="7731261" y="377283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9AAABAE8-29FA-4047-9426-E709C28691A4}"/>
              </a:ext>
            </a:extLst>
          </p:cNvPr>
          <p:cNvCxnSpPr/>
          <p:nvPr/>
        </p:nvCxnSpPr>
        <p:spPr>
          <a:xfrm>
            <a:off x="7711830" y="341279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78B74D18-E51D-44FA-8D59-38F28904FB9E}"/>
              </a:ext>
            </a:extLst>
          </p:cNvPr>
          <p:cNvCxnSpPr/>
          <p:nvPr/>
        </p:nvCxnSpPr>
        <p:spPr>
          <a:xfrm>
            <a:off x="7731888" y="449082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54EA777-9458-42D4-8189-B46F1D158561}"/>
              </a:ext>
            </a:extLst>
          </p:cNvPr>
          <p:cNvCxnSpPr/>
          <p:nvPr/>
        </p:nvCxnSpPr>
        <p:spPr>
          <a:xfrm>
            <a:off x="7712457" y="413078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7F512938-5AC4-4C8E-BBB6-E9256E9BAC6B}"/>
              </a:ext>
            </a:extLst>
          </p:cNvPr>
          <p:cNvCxnSpPr/>
          <p:nvPr/>
        </p:nvCxnSpPr>
        <p:spPr>
          <a:xfrm>
            <a:off x="7736617" y="521090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8FBC1D15-2382-4D22-94D9-EB7B0D60EAAB}"/>
              </a:ext>
            </a:extLst>
          </p:cNvPr>
          <p:cNvCxnSpPr/>
          <p:nvPr/>
        </p:nvCxnSpPr>
        <p:spPr>
          <a:xfrm>
            <a:off x="7717186" y="485086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6DB5AABE-1196-4400-9B19-5165DCF14019}"/>
              </a:ext>
            </a:extLst>
          </p:cNvPr>
          <p:cNvCxnSpPr/>
          <p:nvPr/>
        </p:nvCxnSpPr>
        <p:spPr>
          <a:xfrm>
            <a:off x="7717186" y="557094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58FC05D1-0A31-4B2D-9CD6-27771EE85C93}"/>
              </a:ext>
            </a:extLst>
          </p:cNvPr>
          <p:cNvCxnSpPr/>
          <p:nvPr/>
        </p:nvCxnSpPr>
        <p:spPr>
          <a:xfrm flipH="1">
            <a:off x="7614408" y="5395934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9B625D8B-E7CC-416B-B447-5A78BD386074}"/>
              </a:ext>
            </a:extLst>
          </p:cNvPr>
          <p:cNvCxnSpPr/>
          <p:nvPr/>
        </p:nvCxnSpPr>
        <p:spPr>
          <a:xfrm flipH="1">
            <a:off x="7613454" y="5035894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40FE669B-28C2-4C52-AFAD-8381D08E4A95}"/>
              </a:ext>
            </a:extLst>
          </p:cNvPr>
          <p:cNvCxnSpPr/>
          <p:nvPr/>
        </p:nvCxnSpPr>
        <p:spPr>
          <a:xfrm flipH="1">
            <a:off x="7625120" y="4675854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8CDB57DC-6E81-41F0-B097-9024598B56D6}"/>
              </a:ext>
            </a:extLst>
          </p:cNvPr>
          <p:cNvCxnSpPr/>
          <p:nvPr/>
        </p:nvCxnSpPr>
        <p:spPr>
          <a:xfrm flipH="1">
            <a:off x="7600001" y="4315619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8135D5CC-1681-470E-A2B9-FE7EEF2B07FE}"/>
              </a:ext>
            </a:extLst>
          </p:cNvPr>
          <p:cNvCxnSpPr/>
          <p:nvPr/>
        </p:nvCxnSpPr>
        <p:spPr>
          <a:xfrm flipH="1">
            <a:off x="7599047" y="3955579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7E0E29B5-6470-4113-983B-FA17DDB35038}"/>
              </a:ext>
            </a:extLst>
          </p:cNvPr>
          <p:cNvCxnSpPr/>
          <p:nvPr/>
        </p:nvCxnSpPr>
        <p:spPr>
          <a:xfrm flipH="1">
            <a:off x="7610713" y="3595539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A4FE6D2A-42FE-4EA6-B6F9-7DC7A741F808}"/>
              </a:ext>
            </a:extLst>
          </p:cNvPr>
          <p:cNvCxnSpPr/>
          <p:nvPr/>
        </p:nvCxnSpPr>
        <p:spPr>
          <a:xfrm flipH="1">
            <a:off x="7628483" y="3248905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4B9FCB67-B341-4E2E-B21F-851729DD61A3}"/>
              </a:ext>
            </a:extLst>
          </p:cNvPr>
          <p:cNvCxnSpPr/>
          <p:nvPr/>
        </p:nvCxnSpPr>
        <p:spPr>
          <a:xfrm flipH="1">
            <a:off x="7627529" y="2888865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9E3A669E-8E85-4B29-9F1D-97AB35B94E6B}"/>
              </a:ext>
            </a:extLst>
          </p:cNvPr>
          <p:cNvCxnSpPr/>
          <p:nvPr/>
        </p:nvCxnSpPr>
        <p:spPr>
          <a:xfrm flipH="1">
            <a:off x="7639195" y="2528825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9E132B9A-C678-49DA-9839-4900202908DD}"/>
              </a:ext>
            </a:extLst>
          </p:cNvPr>
          <p:cNvCxnSpPr/>
          <p:nvPr/>
        </p:nvCxnSpPr>
        <p:spPr>
          <a:xfrm flipH="1">
            <a:off x="7635052" y="2155574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87A9DFED-20E9-429D-8AA5-3A37F0D60658}"/>
              </a:ext>
            </a:extLst>
          </p:cNvPr>
          <p:cNvCxnSpPr/>
          <p:nvPr/>
        </p:nvCxnSpPr>
        <p:spPr>
          <a:xfrm>
            <a:off x="8422808" y="5755974"/>
            <a:ext cx="0" cy="76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>
            <a:extLst>
              <a:ext uri="{FF2B5EF4-FFF2-40B4-BE49-F238E27FC236}">
                <a16:creationId xmlns:a16="http://schemas.microsoft.com/office/drawing/2014/main" id="{0D843612-2A1D-40E6-BF80-AD80D21819AF}"/>
              </a:ext>
            </a:extLst>
          </p:cNvPr>
          <p:cNvCxnSpPr/>
          <p:nvPr/>
        </p:nvCxnSpPr>
        <p:spPr>
          <a:xfrm>
            <a:off x="9151456" y="5756730"/>
            <a:ext cx="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58636FB1-EF08-45F5-A5CD-4C2331D27406}"/>
              </a:ext>
            </a:extLst>
          </p:cNvPr>
          <p:cNvCxnSpPr/>
          <p:nvPr/>
        </p:nvCxnSpPr>
        <p:spPr>
          <a:xfrm>
            <a:off x="9864321" y="5755974"/>
            <a:ext cx="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>
            <a:extLst>
              <a:ext uri="{FF2B5EF4-FFF2-40B4-BE49-F238E27FC236}">
                <a16:creationId xmlns:a16="http://schemas.microsoft.com/office/drawing/2014/main" id="{7EB440BF-FD85-417E-B22D-5B51F3BCBAE5}"/>
              </a:ext>
            </a:extLst>
          </p:cNvPr>
          <p:cNvCxnSpPr/>
          <p:nvPr/>
        </p:nvCxnSpPr>
        <p:spPr>
          <a:xfrm>
            <a:off x="10581500" y="5760166"/>
            <a:ext cx="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3325C415-7875-4B6E-863F-3CFDA339B34A}"/>
              </a:ext>
            </a:extLst>
          </p:cNvPr>
          <p:cNvCxnSpPr/>
          <p:nvPr/>
        </p:nvCxnSpPr>
        <p:spPr>
          <a:xfrm>
            <a:off x="11309202" y="5755974"/>
            <a:ext cx="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met pijl 52">
            <a:extLst>
              <a:ext uri="{FF2B5EF4-FFF2-40B4-BE49-F238E27FC236}">
                <a16:creationId xmlns:a16="http://schemas.microsoft.com/office/drawing/2014/main" id="{7CFC60D1-F1DC-489E-A31C-97C31CF3F862}"/>
              </a:ext>
            </a:extLst>
          </p:cNvPr>
          <p:cNvCxnSpPr/>
          <p:nvPr/>
        </p:nvCxnSpPr>
        <p:spPr>
          <a:xfrm flipV="1">
            <a:off x="7034507" y="2402594"/>
            <a:ext cx="0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met pijl 53">
            <a:extLst>
              <a:ext uri="{FF2B5EF4-FFF2-40B4-BE49-F238E27FC236}">
                <a16:creationId xmlns:a16="http://schemas.microsoft.com/office/drawing/2014/main" id="{6DC17DAE-B58A-45B9-8D80-A32861361514}"/>
              </a:ext>
            </a:extLst>
          </p:cNvPr>
          <p:cNvCxnSpPr/>
          <p:nvPr/>
        </p:nvCxnSpPr>
        <p:spPr>
          <a:xfrm>
            <a:off x="10230316" y="6116014"/>
            <a:ext cx="64986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vak 54">
            <a:extLst>
              <a:ext uri="{FF2B5EF4-FFF2-40B4-BE49-F238E27FC236}">
                <a16:creationId xmlns:a16="http://schemas.microsoft.com/office/drawing/2014/main" id="{17CC7F64-52CB-40A6-B9FA-CEB973EF1EB6}"/>
              </a:ext>
            </a:extLst>
          </p:cNvPr>
          <p:cNvSpPr txBox="1"/>
          <p:nvPr/>
        </p:nvSpPr>
        <p:spPr>
          <a:xfrm>
            <a:off x="6633596" y="3074607"/>
            <a:ext cx="80182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prijs (P)</a:t>
            </a:r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82F4B104-1F4C-4028-BF84-00C465246541}"/>
              </a:ext>
            </a:extLst>
          </p:cNvPr>
          <p:cNvSpPr txBox="1"/>
          <p:nvPr/>
        </p:nvSpPr>
        <p:spPr>
          <a:xfrm>
            <a:off x="9738836" y="6116015"/>
            <a:ext cx="145745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hoeveelheid (Q)</a:t>
            </a:r>
          </a:p>
        </p:txBody>
      </p:sp>
      <p:sp>
        <p:nvSpPr>
          <p:cNvPr id="57" name="Tekstvak 56">
            <a:extLst>
              <a:ext uri="{FF2B5EF4-FFF2-40B4-BE49-F238E27FC236}">
                <a16:creationId xmlns:a16="http://schemas.microsoft.com/office/drawing/2014/main" id="{314DFB8A-05B9-4020-89C5-42D16D0D019C}"/>
              </a:ext>
            </a:extLst>
          </p:cNvPr>
          <p:cNvSpPr txBox="1"/>
          <p:nvPr/>
        </p:nvSpPr>
        <p:spPr>
          <a:xfrm>
            <a:off x="6654211" y="3318541"/>
            <a:ext cx="76059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/>
              <a:t>in euro’s</a:t>
            </a:r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10CAC57E-50EF-4658-A4D1-342F292F8F10}"/>
              </a:ext>
            </a:extLst>
          </p:cNvPr>
          <p:cNvSpPr txBox="1"/>
          <p:nvPr/>
        </p:nvSpPr>
        <p:spPr>
          <a:xfrm>
            <a:off x="10122030" y="6385288"/>
            <a:ext cx="110318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/>
              <a:t>× 1.000 stuks</a:t>
            </a:r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0C8D2C30-1A23-47F6-8CF5-B35239D5EFC5}"/>
              </a:ext>
            </a:extLst>
          </p:cNvPr>
          <p:cNvSpPr txBox="1"/>
          <p:nvPr/>
        </p:nvSpPr>
        <p:spPr>
          <a:xfrm>
            <a:off x="8145794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1.500</a:t>
            </a:r>
          </a:p>
        </p:txBody>
      </p:sp>
      <p:sp>
        <p:nvSpPr>
          <p:cNvPr id="60" name="Tekstvak 59">
            <a:extLst>
              <a:ext uri="{FF2B5EF4-FFF2-40B4-BE49-F238E27FC236}">
                <a16:creationId xmlns:a16="http://schemas.microsoft.com/office/drawing/2014/main" id="{6371F0B3-07A0-49FF-B45E-20E9BFE98468}"/>
              </a:ext>
            </a:extLst>
          </p:cNvPr>
          <p:cNvSpPr txBox="1"/>
          <p:nvPr/>
        </p:nvSpPr>
        <p:spPr>
          <a:xfrm>
            <a:off x="8863430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3.000</a:t>
            </a:r>
          </a:p>
        </p:txBody>
      </p:sp>
      <p:sp>
        <p:nvSpPr>
          <p:cNvPr id="61" name="Tekstvak 60">
            <a:extLst>
              <a:ext uri="{FF2B5EF4-FFF2-40B4-BE49-F238E27FC236}">
                <a16:creationId xmlns:a16="http://schemas.microsoft.com/office/drawing/2014/main" id="{CDBC8B54-ABCF-48A8-9FAF-1EBC0FE6870B}"/>
              </a:ext>
            </a:extLst>
          </p:cNvPr>
          <p:cNvSpPr txBox="1"/>
          <p:nvPr/>
        </p:nvSpPr>
        <p:spPr>
          <a:xfrm>
            <a:off x="9594051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4.500</a:t>
            </a:r>
          </a:p>
        </p:txBody>
      </p:sp>
      <p:sp>
        <p:nvSpPr>
          <p:cNvPr id="62" name="Tekstvak 61">
            <a:extLst>
              <a:ext uri="{FF2B5EF4-FFF2-40B4-BE49-F238E27FC236}">
                <a16:creationId xmlns:a16="http://schemas.microsoft.com/office/drawing/2014/main" id="{8436BACB-0887-4ECA-975E-F3C87A4B11CA}"/>
              </a:ext>
            </a:extLst>
          </p:cNvPr>
          <p:cNvSpPr txBox="1"/>
          <p:nvPr/>
        </p:nvSpPr>
        <p:spPr>
          <a:xfrm>
            <a:off x="10318002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6.000</a:t>
            </a:r>
          </a:p>
        </p:txBody>
      </p:sp>
      <p:sp>
        <p:nvSpPr>
          <p:cNvPr id="63" name="Tekstvak 62">
            <a:extLst>
              <a:ext uri="{FF2B5EF4-FFF2-40B4-BE49-F238E27FC236}">
                <a16:creationId xmlns:a16="http://schemas.microsoft.com/office/drawing/2014/main" id="{75177254-1842-4D8A-8C96-A7BBD5C25CC6}"/>
              </a:ext>
            </a:extLst>
          </p:cNvPr>
          <p:cNvSpPr txBox="1"/>
          <p:nvPr/>
        </p:nvSpPr>
        <p:spPr>
          <a:xfrm>
            <a:off x="11025109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7.500</a:t>
            </a:r>
          </a:p>
        </p:txBody>
      </p:sp>
      <p:sp>
        <p:nvSpPr>
          <p:cNvPr id="64" name="Tekstvak 63">
            <a:extLst>
              <a:ext uri="{FF2B5EF4-FFF2-40B4-BE49-F238E27FC236}">
                <a16:creationId xmlns:a16="http://schemas.microsoft.com/office/drawing/2014/main" id="{FDD92B48-F939-4A80-A220-47701DFDA38A}"/>
              </a:ext>
            </a:extLst>
          </p:cNvPr>
          <p:cNvSpPr txBox="1"/>
          <p:nvPr/>
        </p:nvSpPr>
        <p:spPr>
          <a:xfrm>
            <a:off x="7332528" y="4899651"/>
            <a:ext cx="3545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50</a:t>
            </a:r>
          </a:p>
        </p:txBody>
      </p:sp>
      <p:sp>
        <p:nvSpPr>
          <p:cNvPr id="65" name="Tekstvak 64">
            <a:extLst>
              <a:ext uri="{FF2B5EF4-FFF2-40B4-BE49-F238E27FC236}">
                <a16:creationId xmlns:a16="http://schemas.microsoft.com/office/drawing/2014/main" id="{F2E4E81E-DC3F-4660-BA4C-4BD3196EB853}"/>
              </a:ext>
            </a:extLst>
          </p:cNvPr>
          <p:cNvSpPr txBox="1"/>
          <p:nvPr/>
        </p:nvSpPr>
        <p:spPr>
          <a:xfrm>
            <a:off x="7247568" y="4179377"/>
            <a:ext cx="43954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100</a:t>
            </a:r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6A4637A9-16BA-494A-B91A-2169DF0E88D2}"/>
              </a:ext>
            </a:extLst>
          </p:cNvPr>
          <p:cNvSpPr txBox="1"/>
          <p:nvPr/>
        </p:nvSpPr>
        <p:spPr>
          <a:xfrm>
            <a:off x="7247568" y="3461584"/>
            <a:ext cx="43954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150</a:t>
            </a:r>
          </a:p>
        </p:txBody>
      </p:sp>
      <p:sp>
        <p:nvSpPr>
          <p:cNvPr id="67" name="Tekstvak 66">
            <a:extLst>
              <a:ext uri="{FF2B5EF4-FFF2-40B4-BE49-F238E27FC236}">
                <a16:creationId xmlns:a16="http://schemas.microsoft.com/office/drawing/2014/main" id="{7571283C-E3A5-471A-8051-1C427BA5895E}"/>
              </a:ext>
            </a:extLst>
          </p:cNvPr>
          <p:cNvSpPr txBox="1"/>
          <p:nvPr/>
        </p:nvSpPr>
        <p:spPr>
          <a:xfrm>
            <a:off x="7247568" y="2739412"/>
            <a:ext cx="43954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200</a:t>
            </a:r>
          </a:p>
        </p:txBody>
      </p:sp>
      <p:sp>
        <p:nvSpPr>
          <p:cNvPr id="69" name="Tekstvak 68">
            <a:extLst>
              <a:ext uri="{FF2B5EF4-FFF2-40B4-BE49-F238E27FC236}">
                <a16:creationId xmlns:a16="http://schemas.microsoft.com/office/drawing/2014/main" id="{83128690-BF53-4DAC-BFD6-6887BF1C1E9B}"/>
              </a:ext>
            </a:extLst>
          </p:cNvPr>
          <p:cNvSpPr txBox="1"/>
          <p:nvPr/>
        </p:nvSpPr>
        <p:spPr>
          <a:xfrm>
            <a:off x="7247568" y="201933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250</a:t>
            </a:r>
          </a:p>
        </p:txBody>
      </p:sp>
      <p:cxnSp>
        <p:nvCxnSpPr>
          <p:cNvPr id="87" name="Rechte verbindingslijn 86">
            <a:extLst>
              <a:ext uri="{FF2B5EF4-FFF2-40B4-BE49-F238E27FC236}">
                <a16:creationId xmlns:a16="http://schemas.microsoft.com/office/drawing/2014/main" id="{4BDDC220-BA08-429E-86B8-E4DDC8796363}"/>
              </a:ext>
            </a:extLst>
          </p:cNvPr>
          <p:cNvCxnSpPr>
            <a:cxnSpLocks/>
          </p:cNvCxnSpPr>
          <p:nvPr/>
        </p:nvCxnSpPr>
        <p:spPr>
          <a:xfrm flipV="1">
            <a:off x="7708490" y="2163097"/>
            <a:ext cx="2890684" cy="2871020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1" name="Rechthoek 90">
            <a:extLst>
              <a:ext uri="{FF2B5EF4-FFF2-40B4-BE49-F238E27FC236}">
                <a16:creationId xmlns:a16="http://schemas.microsoft.com/office/drawing/2014/main" id="{513B2992-C7E0-4DAD-B8AF-9C36EE6B5A5C}"/>
              </a:ext>
            </a:extLst>
          </p:cNvPr>
          <p:cNvSpPr/>
          <p:nvPr/>
        </p:nvSpPr>
        <p:spPr>
          <a:xfrm>
            <a:off x="10441123" y="2175500"/>
            <a:ext cx="44916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tx1"/>
                </a:solidFill>
              </a:rPr>
              <a:t>Q</a:t>
            </a:r>
            <a:r>
              <a:rPr lang="nl-NL" baseline="-25000" dirty="0" err="1">
                <a:solidFill>
                  <a:schemeClr val="tx1"/>
                </a:solidFill>
              </a:rPr>
              <a:t>a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2733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5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25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25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9F6269F-E866-49AF-B02C-6F07CEA54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Product X heeft in 2020 de volgende vraagfunctie:</a:t>
            </a:r>
          </a:p>
          <a:p>
            <a:pPr marL="354013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- 30P + 6.000</a:t>
            </a:r>
          </a:p>
          <a:p>
            <a:pPr marL="354013" indent="0">
              <a:buNone/>
            </a:pPr>
            <a:r>
              <a:rPr lang="nl-NL" sz="1200" dirty="0"/>
              <a:t>(Q in 1.000 stuks, P in euro’s)</a:t>
            </a:r>
          </a:p>
          <a:p>
            <a:pPr marL="0" indent="0">
              <a:buNone/>
            </a:pPr>
            <a:r>
              <a:rPr lang="nl-NL" sz="1800" dirty="0"/>
              <a:t>In 2020 kost het product € 125</a:t>
            </a:r>
          </a:p>
          <a:p>
            <a:pPr marL="457200" indent="-457200">
              <a:buClrTx/>
              <a:buFont typeface="+mj-lt"/>
              <a:buAutoNum type="arabicParenR"/>
            </a:pPr>
            <a:r>
              <a:rPr lang="nl-NL" sz="1800" dirty="0"/>
              <a:t>Teken de vraaglijn</a:t>
            </a:r>
          </a:p>
          <a:p>
            <a:pPr marL="457200" indent="-457200">
              <a:buClrTx/>
              <a:buFont typeface="+mj-lt"/>
              <a:buAutoNum type="arabicParenR"/>
            </a:pPr>
            <a:r>
              <a:rPr lang="nl-NL" sz="1800" dirty="0"/>
              <a:t>Bereken de prijselasticiteit van de vraag</a:t>
            </a:r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B46B69D4-0375-448D-9D5E-7699157189BA}"/>
              </a:ext>
            </a:extLst>
          </p:cNvPr>
          <p:cNvSpPr/>
          <p:nvPr/>
        </p:nvSpPr>
        <p:spPr>
          <a:xfrm>
            <a:off x="7712825" y="2570599"/>
            <a:ext cx="44114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tx1"/>
                </a:solidFill>
              </a:rPr>
              <a:t>Q</a:t>
            </a:r>
            <a:r>
              <a:rPr lang="nl-NL" baseline="-25000" dirty="0" err="1">
                <a:solidFill>
                  <a:schemeClr val="tx1"/>
                </a:solidFill>
              </a:rPr>
              <a:t>v</a:t>
            </a:r>
            <a:endParaRPr lang="nl-NL" dirty="0">
              <a:solidFill>
                <a:schemeClr val="tx1"/>
              </a:solidFill>
            </a:endParaRPr>
          </a:p>
        </p:txBody>
      </p:sp>
      <p:cxnSp>
        <p:nvCxnSpPr>
          <p:cNvPr id="68" name="Rechte verbindingslijn 67">
            <a:extLst>
              <a:ext uri="{FF2B5EF4-FFF2-40B4-BE49-F238E27FC236}">
                <a16:creationId xmlns:a16="http://schemas.microsoft.com/office/drawing/2014/main" id="{10FF4049-4909-4769-B4CC-4A736AD05C44}"/>
              </a:ext>
            </a:extLst>
          </p:cNvPr>
          <p:cNvCxnSpPr>
            <a:cxnSpLocks/>
          </p:cNvCxnSpPr>
          <p:nvPr/>
        </p:nvCxnSpPr>
        <p:spPr>
          <a:xfrm>
            <a:off x="7720013" y="2890838"/>
            <a:ext cx="2857500" cy="2852737"/>
          </a:xfrm>
          <a:prstGeom prst="line">
            <a:avLst/>
          </a:prstGeom>
          <a:ln w="38100">
            <a:solidFill>
              <a:srgbClr val="52893F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7" name="Rechte verbindingslijn 76">
            <a:extLst>
              <a:ext uri="{FF2B5EF4-FFF2-40B4-BE49-F238E27FC236}">
                <a16:creationId xmlns:a16="http://schemas.microsoft.com/office/drawing/2014/main" id="{3A77EF0E-AFA0-4D13-A3CF-2A8FFB250C21}"/>
              </a:ext>
            </a:extLst>
          </p:cNvPr>
          <p:cNvCxnSpPr/>
          <p:nvPr/>
        </p:nvCxnSpPr>
        <p:spPr>
          <a:xfrm flipH="1">
            <a:off x="7726532" y="3955579"/>
            <a:ext cx="1038101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>
            <a:extLst>
              <a:ext uri="{FF2B5EF4-FFF2-40B4-BE49-F238E27FC236}">
                <a16:creationId xmlns:a16="http://schemas.microsoft.com/office/drawing/2014/main" id="{6D4A7602-2764-4870-93AE-43B22C426357}"/>
              </a:ext>
            </a:extLst>
          </p:cNvPr>
          <p:cNvCxnSpPr>
            <a:cxnSpLocks/>
          </p:cNvCxnSpPr>
          <p:nvPr/>
        </p:nvCxnSpPr>
        <p:spPr>
          <a:xfrm>
            <a:off x="8799744" y="4059444"/>
            <a:ext cx="0" cy="1649996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1473CE92-8063-4F0C-9C29-CBCB9F235B2A}"/>
              </a:ext>
            </a:extLst>
          </p:cNvPr>
          <p:cNvSpPr/>
          <p:nvPr/>
        </p:nvSpPr>
        <p:spPr>
          <a:xfrm>
            <a:off x="1470350" y="2699255"/>
            <a:ext cx="5053781" cy="3645284"/>
          </a:xfrm>
          <a:prstGeom prst="rect">
            <a:avLst/>
          </a:prstGeom>
          <a:solidFill>
            <a:srgbClr val="528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Met behulp van 0-punten</a:t>
            </a:r>
          </a:p>
          <a:p>
            <a:r>
              <a:rPr lang="nl-NL" dirty="0"/>
              <a:t>Q = 0 → P = 200</a:t>
            </a:r>
            <a:br>
              <a:rPr lang="nl-NL" dirty="0"/>
            </a:br>
            <a:r>
              <a:rPr lang="nl-NL" dirty="0"/>
              <a:t>P = 0 → Q = 6.000</a:t>
            </a:r>
          </a:p>
          <a:p>
            <a:endParaRPr lang="nl-NL" dirty="0"/>
          </a:p>
          <a:p>
            <a:r>
              <a:rPr lang="nl-NL" dirty="0"/>
              <a:t>VANUIT 125 naar willekeurig andere prijs</a:t>
            </a:r>
          </a:p>
          <a:p>
            <a:r>
              <a:rPr lang="nl-NL" dirty="0"/>
              <a:t>(bijvoorbeeld 150)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>
              <a:spcAft>
                <a:spcPts val="600"/>
              </a:spcAft>
              <a:tabLst>
                <a:tab pos="4848225" algn="r"/>
              </a:tabLst>
            </a:pPr>
            <a:r>
              <a:rPr lang="nl-NL" dirty="0"/>
              <a:t>125→150	2.250 →1.500</a:t>
            </a:r>
          </a:p>
          <a:p>
            <a:pPr>
              <a:spcBef>
                <a:spcPts val="600"/>
              </a:spcBef>
              <a:tabLst>
                <a:tab pos="180975" algn="l"/>
                <a:tab pos="4572000" algn="r"/>
              </a:tabLst>
            </a:pPr>
            <a:r>
              <a:rPr lang="nl-NL" b="1" dirty="0"/>
              <a:t>	+ 20%	- 33,3%</a:t>
            </a:r>
          </a:p>
          <a:p>
            <a:endParaRPr lang="nl-NL" dirty="0"/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3E71AFCC-0B27-459F-A6DF-B5F8C19BE444}"/>
              </a:ext>
            </a:extLst>
          </p:cNvPr>
          <p:cNvSpPr/>
          <p:nvPr/>
        </p:nvSpPr>
        <p:spPr>
          <a:xfrm>
            <a:off x="8350045" y="3518135"/>
            <a:ext cx="144000" cy="144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1" name="Rechte verbindingslijn 80">
            <a:extLst>
              <a:ext uri="{FF2B5EF4-FFF2-40B4-BE49-F238E27FC236}">
                <a16:creationId xmlns:a16="http://schemas.microsoft.com/office/drawing/2014/main" id="{211E46C5-62F4-468C-B182-FF0746EA2C1F}"/>
              </a:ext>
            </a:extLst>
          </p:cNvPr>
          <p:cNvCxnSpPr/>
          <p:nvPr/>
        </p:nvCxnSpPr>
        <p:spPr>
          <a:xfrm flipH="1">
            <a:off x="7739827" y="3598243"/>
            <a:ext cx="576000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81">
            <a:extLst>
              <a:ext uri="{FF2B5EF4-FFF2-40B4-BE49-F238E27FC236}">
                <a16:creationId xmlns:a16="http://schemas.microsoft.com/office/drawing/2014/main" id="{18F2CEB5-AEC4-42A1-8EBD-00357BC66056}"/>
              </a:ext>
            </a:extLst>
          </p:cNvPr>
          <p:cNvCxnSpPr>
            <a:cxnSpLocks/>
          </p:cNvCxnSpPr>
          <p:nvPr/>
        </p:nvCxnSpPr>
        <p:spPr>
          <a:xfrm>
            <a:off x="8422808" y="3703955"/>
            <a:ext cx="0" cy="198000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chthoek 83">
            <a:extLst>
              <a:ext uri="{FF2B5EF4-FFF2-40B4-BE49-F238E27FC236}">
                <a16:creationId xmlns:a16="http://schemas.microsoft.com/office/drawing/2014/main" id="{4021F6AF-6378-41B4-AAC7-7BF3B13232C0}"/>
              </a:ext>
            </a:extLst>
          </p:cNvPr>
          <p:cNvSpPr/>
          <p:nvPr/>
        </p:nvSpPr>
        <p:spPr>
          <a:xfrm>
            <a:off x="1512852" y="4672752"/>
            <a:ext cx="101829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%Δ prijs</a:t>
            </a:r>
            <a:endParaRPr lang="nl-NL" baseline="-25000" dirty="0">
              <a:solidFill>
                <a:schemeClr val="tx1"/>
              </a:solidFill>
            </a:endParaRPr>
          </a:p>
        </p:txBody>
      </p:sp>
      <p:sp>
        <p:nvSpPr>
          <p:cNvPr id="85" name="Rechthoek 84">
            <a:extLst>
              <a:ext uri="{FF2B5EF4-FFF2-40B4-BE49-F238E27FC236}">
                <a16:creationId xmlns:a16="http://schemas.microsoft.com/office/drawing/2014/main" id="{48BBE1B8-77EC-4D89-A8DE-4BB86D58C789}"/>
              </a:ext>
            </a:extLst>
          </p:cNvPr>
          <p:cNvSpPr/>
          <p:nvPr/>
        </p:nvSpPr>
        <p:spPr>
          <a:xfrm>
            <a:off x="5276159" y="4672752"/>
            <a:ext cx="117218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%Δ vraag</a:t>
            </a:r>
            <a:endParaRPr lang="nl-NL" baseline="-25000" dirty="0">
              <a:solidFill>
                <a:schemeClr val="tx1"/>
              </a:solidFill>
            </a:endParaRPr>
          </a:p>
        </p:txBody>
      </p:sp>
      <p:cxnSp>
        <p:nvCxnSpPr>
          <p:cNvPr id="86" name="Rechte verbindingslijn met pijl 85">
            <a:extLst>
              <a:ext uri="{FF2B5EF4-FFF2-40B4-BE49-F238E27FC236}">
                <a16:creationId xmlns:a16="http://schemas.microsoft.com/office/drawing/2014/main" id="{C0900EA2-F7AC-4D95-92BB-4D9253667E90}"/>
              </a:ext>
            </a:extLst>
          </p:cNvPr>
          <p:cNvCxnSpPr>
            <a:stCxn id="84" idx="3"/>
            <a:endCxn id="85" idx="1"/>
          </p:cNvCxnSpPr>
          <p:nvPr/>
        </p:nvCxnSpPr>
        <p:spPr>
          <a:xfrm>
            <a:off x="2531144" y="4857418"/>
            <a:ext cx="2745015" cy="0"/>
          </a:xfrm>
          <a:prstGeom prst="straightConnector1">
            <a:avLst/>
          </a:prstGeom>
          <a:ln w="3810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7" name="Rechthoek 86">
            <a:extLst>
              <a:ext uri="{FF2B5EF4-FFF2-40B4-BE49-F238E27FC236}">
                <a16:creationId xmlns:a16="http://schemas.microsoft.com/office/drawing/2014/main" id="{D8285A71-01EA-47AD-AF15-44CB82C22DAE}"/>
              </a:ext>
            </a:extLst>
          </p:cNvPr>
          <p:cNvSpPr/>
          <p:nvPr/>
        </p:nvSpPr>
        <p:spPr>
          <a:xfrm>
            <a:off x="3468083" y="4528981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× </a:t>
            </a:r>
            <a:r>
              <a:rPr lang="nl-NL" b="1" dirty="0" err="1">
                <a:solidFill>
                  <a:schemeClr val="bg1"/>
                </a:solidFill>
              </a:rPr>
              <a:t>E</a:t>
            </a:r>
            <a:r>
              <a:rPr lang="nl-NL" b="1" baseline="-25000" dirty="0" err="1">
                <a:solidFill>
                  <a:schemeClr val="bg1"/>
                </a:solidFill>
              </a:rPr>
              <a:t>v</a:t>
            </a:r>
            <a:r>
              <a:rPr lang="nl-NL" b="1" dirty="0">
                <a:solidFill>
                  <a:schemeClr val="bg1"/>
                </a:solidFill>
              </a:rPr>
              <a:t> =</a:t>
            </a:r>
          </a:p>
        </p:txBody>
      </p:sp>
      <p:sp>
        <p:nvSpPr>
          <p:cNvPr id="88" name="Rechthoek 87">
            <a:extLst>
              <a:ext uri="{FF2B5EF4-FFF2-40B4-BE49-F238E27FC236}">
                <a16:creationId xmlns:a16="http://schemas.microsoft.com/office/drawing/2014/main" id="{2B42FD48-82D4-4278-80F8-2F603CBB6FCE}"/>
              </a:ext>
            </a:extLst>
          </p:cNvPr>
          <p:cNvSpPr/>
          <p:nvPr/>
        </p:nvSpPr>
        <p:spPr>
          <a:xfrm>
            <a:off x="3100754" y="5602543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×    - 1,67    =</a:t>
            </a:r>
          </a:p>
        </p:txBody>
      </p:sp>
      <p:cxnSp>
        <p:nvCxnSpPr>
          <p:cNvPr id="70" name="Rechte verbindingslijn 69">
            <a:extLst>
              <a:ext uri="{FF2B5EF4-FFF2-40B4-BE49-F238E27FC236}">
                <a16:creationId xmlns:a16="http://schemas.microsoft.com/office/drawing/2014/main" id="{24EF5941-307A-9B51-CEAB-22CCE7C14F08}"/>
              </a:ext>
            </a:extLst>
          </p:cNvPr>
          <p:cNvCxnSpPr/>
          <p:nvPr/>
        </p:nvCxnSpPr>
        <p:spPr>
          <a:xfrm>
            <a:off x="7725905" y="215557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70">
            <a:extLst>
              <a:ext uri="{FF2B5EF4-FFF2-40B4-BE49-F238E27FC236}">
                <a16:creationId xmlns:a16="http://schemas.microsoft.com/office/drawing/2014/main" id="{52C627BE-22E3-0B67-BFDE-E166CFA7F86A}"/>
              </a:ext>
            </a:extLst>
          </p:cNvPr>
          <p:cNvCxnSpPr/>
          <p:nvPr/>
        </p:nvCxnSpPr>
        <p:spPr>
          <a:xfrm>
            <a:off x="7725905" y="287565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echte verbindingslijn 71">
            <a:extLst>
              <a:ext uri="{FF2B5EF4-FFF2-40B4-BE49-F238E27FC236}">
                <a16:creationId xmlns:a16="http://schemas.microsoft.com/office/drawing/2014/main" id="{CF0F2E57-73FC-118F-18A7-A6286397FAF2}"/>
              </a:ext>
            </a:extLst>
          </p:cNvPr>
          <p:cNvCxnSpPr/>
          <p:nvPr/>
        </p:nvCxnSpPr>
        <p:spPr>
          <a:xfrm flipH="1">
            <a:off x="7706474" y="2155574"/>
            <a:ext cx="1378" cy="3672408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>
            <a:extLst>
              <a:ext uri="{FF2B5EF4-FFF2-40B4-BE49-F238E27FC236}">
                <a16:creationId xmlns:a16="http://schemas.microsoft.com/office/drawing/2014/main" id="{927A9E85-C2C4-8906-28A4-DF7E15B38529}"/>
              </a:ext>
            </a:extLst>
          </p:cNvPr>
          <p:cNvCxnSpPr/>
          <p:nvPr/>
        </p:nvCxnSpPr>
        <p:spPr>
          <a:xfrm>
            <a:off x="7706474" y="251561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>
            <a:extLst>
              <a:ext uri="{FF2B5EF4-FFF2-40B4-BE49-F238E27FC236}">
                <a16:creationId xmlns:a16="http://schemas.microsoft.com/office/drawing/2014/main" id="{C3EF0E17-2A5C-3785-B71D-F586624EADBC}"/>
              </a:ext>
            </a:extLst>
          </p:cNvPr>
          <p:cNvCxnSpPr/>
          <p:nvPr/>
        </p:nvCxnSpPr>
        <p:spPr>
          <a:xfrm>
            <a:off x="7725905" y="359782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echte verbindingslijn 88">
            <a:extLst>
              <a:ext uri="{FF2B5EF4-FFF2-40B4-BE49-F238E27FC236}">
                <a16:creationId xmlns:a16="http://schemas.microsoft.com/office/drawing/2014/main" id="{7A0F6E63-AD6A-7B61-591A-A028EA6D6286}"/>
              </a:ext>
            </a:extLst>
          </p:cNvPr>
          <p:cNvCxnSpPr/>
          <p:nvPr/>
        </p:nvCxnSpPr>
        <p:spPr>
          <a:xfrm>
            <a:off x="7706474" y="323778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89">
            <a:extLst>
              <a:ext uri="{FF2B5EF4-FFF2-40B4-BE49-F238E27FC236}">
                <a16:creationId xmlns:a16="http://schemas.microsoft.com/office/drawing/2014/main" id="{C190DC30-987D-63D2-D12A-1C47DC55260A}"/>
              </a:ext>
            </a:extLst>
          </p:cNvPr>
          <p:cNvCxnSpPr/>
          <p:nvPr/>
        </p:nvCxnSpPr>
        <p:spPr>
          <a:xfrm>
            <a:off x="7726532" y="431581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90">
            <a:extLst>
              <a:ext uri="{FF2B5EF4-FFF2-40B4-BE49-F238E27FC236}">
                <a16:creationId xmlns:a16="http://schemas.microsoft.com/office/drawing/2014/main" id="{243258AA-5977-5E34-7BE7-D41C0F018F06}"/>
              </a:ext>
            </a:extLst>
          </p:cNvPr>
          <p:cNvCxnSpPr/>
          <p:nvPr/>
        </p:nvCxnSpPr>
        <p:spPr>
          <a:xfrm>
            <a:off x="7707101" y="395577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91">
            <a:extLst>
              <a:ext uri="{FF2B5EF4-FFF2-40B4-BE49-F238E27FC236}">
                <a16:creationId xmlns:a16="http://schemas.microsoft.com/office/drawing/2014/main" id="{7ED23108-13DE-9E4D-344E-43D3265844C9}"/>
              </a:ext>
            </a:extLst>
          </p:cNvPr>
          <p:cNvCxnSpPr/>
          <p:nvPr/>
        </p:nvCxnSpPr>
        <p:spPr>
          <a:xfrm>
            <a:off x="8422808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chte verbindingslijn 92">
            <a:extLst>
              <a:ext uri="{FF2B5EF4-FFF2-40B4-BE49-F238E27FC236}">
                <a16:creationId xmlns:a16="http://schemas.microsoft.com/office/drawing/2014/main" id="{1AB5965D-53E7-5FE5-0A8E-93970DCDF290}"/>
              </a:ext>
            </a:extLst>
          </p:cNvPr>
          <p:cNvCxnSpPr/>
          <p:nvPr/>
        </p:nvCxnSpPr>
        <p:spPr>
          <a:xfrm>
            <a:off x="8075913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Rechte verbindingslijn 93">
            <a:extLst>
              <a:ext uri="{FF2B5EF4-FFF2-40B4-BE49-F238E27FC236}">
                <a16:creationId xmlns:a16="http://schemas.microsoft.com/office/drawing/2014/main" id="{BC1EA8D0-A885-50DC-F95B-C1DFDCBF1441}"/>
              </a:ext>
            </a:extLst>
          </p:cNvPr>
          <p:cNvCxnSpPr/>
          <p:nvPr/>
        </p:nvCxnSpPr>
        <p:spPr>
          <a:xfrm>
            <a:off x="9143707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chte verbindingslijn 94">
            <a:extLst>
              <a:ext uri="{FF2B5EF4-FFF2-40B4-BE49-F238E27FC236}">
                <a16:creationId xmlns:a16="http://schemas.microsoft.com/office/drawing/2014/main" id="{8527655C-F2F5-928C-B8F4-8D2299D8AD9B}"/>
              </a:ext>
            </a:extLst>
          </p:cNvPr>
          <p:cNvCxnSpPr/>
          <p:nvPr/>
        </p:nvCxnSpPr>
        <p:spPr>
          <a:xfrm>
            <a:off x="8796812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chte verbindingslijn 95">
            <a:extLst>
              <a:ext uri="{FF2B5EF4-FFF2-40B4-BE49-F238E27FC236}">
                <a16:creationId xmlns:a16="http://schemas.microsoft.com/office/drawing/2014/main" id="{A81315FE-3739-9140-CE65-816F299C8EEF}"/>
              </a:ext>
            </a:extLst>
          </p:cNvPr>
          <p:cNvCxnSpPr/>
          <p:nvPr/>
        </p:nvCxnSpPr>
        <p:spPr>
          <a:xfrm>
            <a:off x="9864321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96">
            <a:extLst>
              <a:ext uri="{FF2B5EF4-FFF2-40B4-BE49-F238E27FC236}">
                <a16:creationId xmlns:a16="http://schemas.microsoft.com/office/drawing/2014/main" id="{7497F36A-C6AB-604C-A731-95D8964550A3}"/>
              </a:ext>
            </a:extLst>
          </p:cNvPr>
          <p:cNvCxnSpPr/>
          <p:nvPr/>
        </p:nvCxnSpPr>
        <p:spPr>
          <a:xfrm>
            <a:off x="9517426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97">
            <a:extLst>
              <a:ext uri="{FF2B5EF4-FFF2-40B4-BE49-F238E27FC236}">
                <a16:creationId xmlns:a16="http://schemas.microsoft.com/office/drawing/2014/main" id="{86670110-20D8-B634-514D-716D89FA78B6}"/>
              </a:ext>
            </a:extLst>
          </p:cNvPr>
          <p:cNvCxnSpPr/>
          <p:nvPr/>
        </p:nvCxnSpPr>
        <p:spPr>
          <a:xfrm>
            <a:off x="10581500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chte verbindingslijn 98">
            <a:extLst>
              <a:ext uri="{FF2B5EF4-FFF2-40B4-BE49-F238E27FC236}">
                <a16:creationId xmlns:a16="http://schemas.microsoft.com/office/drawing/2014/main" id="{CCF84D67-D93C-B122-7738-DB8B29384BC8}"/>
              </a:ext>
            </a:extLst>
          </p:cNvPr>
          <p:cNvCxnSpPr/>
          <p:nvPr/>
        </p:nvCxnSpPr>
        <p:spPr>
          <a:xfrm>
            <a:off x="10234605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echte verbindingslijn 99">
            <a:extLst>
              <a:ext uri="{FF2B5EF4-FFF2-40B4-BE49-F238E27FC236}">
                <a16:creationId xmlns:a16="http://schemas.microsoft.com/office/drawing/2014/main" id="{06A87AB4-215B-517E-2173-620DBFAA40E3}"/>
              </a:ext>
            </a:extLst>
          </p:cNvPr>
          <p:cNvCxnSpPr/>
          <p:nvPr/>
        </p:nvCxnSpPr>
        <p:spPr>
          <a:xfrm>
            <a:off x="11304097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echte verbindingslijn 100">
            <a:extLst>
              <a:ext uri="{FF2B5EF4-FFF2-40B4-BE49-F238E27FC236}">
                <a16:creationId xmlns:a16="http://schemas.microsoft.com/office/drawing/2014/main" id="{371C905B-C3AA-F20D-CC57-E571D0AC7331}"/>
              </a:ext>
            </a:extLst>
          </p:cNvPr>
          <p:cNvCxnSpPr/>
          <p:nvPr/>
        </p:nvCxnSpPr>
        <p:spPr>
          <a:xfrm>
            <a:off x="10957202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echte verbindingslijn 101">
            <a:extLst>
              <a:ext uri="{FF2B5EF4-FFF2-40B4-BE49-F238E27FC236}">
                <a16:creationId xmlns:a16="http://schemas.microsoft.com/office/drawing/2014/main" id="{0D2812A4-A693-C66B-37FA-F925C9497AB7}"/>
              </a:ext>
            </a:extLst>
          </p:cNvPr>
          <p:cNvCxnSpPr/>
          <p:nvPr/>
        </p:nvCxnSpPr>
        <p:spPr>
          <a:xfrm>
            <a:off x="7731261" y="503589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echte verbindingslijn 102">
            <a:extLst>
              <a:ext uri="{FF2B5EF4-FFF2-40B4-BE49-F238E27FC236}">
                <a16:creationId xmlns:a16="http://schemas.microsoft.com/office/drawing/2014/main" id="{C4A3B397-3947-54F1-91B4-AE2FDDB482A0}"/>
              </a:ext>
            </a:extLst>
          </p:cNvPr>
          <p:cNvCxnSpPr/>
          <p:nvPr/>
        </p:nvCxnSpPr>
        <p:spPr>
          <a:xfrm>
            <a:off x="7711830" y="467585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echte verbindingslijn 103">
            <a:extLst>
              <a:ext uri="{FF2B5EF4-FFF2-40B4-BE49-F238E27FC236}">
                <a16:creationId xmlns:a16="http://schemas.microsoft.com/office/drawing/2014/main" id="{06C71D97-D634-9046-5194-51BD5F78AA37}"/>
              </a:ext>
            </a:extLst>
          </p:cNvPr>
          <p:cNvCxnSpPr/>
          <p:nvPr/>
        </p:nvCxnSpPr>
        <p:spPr>
          <a:xfrm>
            <a:off x="7639823" y="5755974"/>
            <a:ext cx="368345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echte verbindingslijn 104">
            <a:extLst>
              <a:ext uri="{FF2B5EF4-FFF2-40B4-BE49-F238E27FC236}">
                <a16:creationId xmlns:a16="http://schemas.microsoft.com/office/drawing/2014/main" id="{098D24E7-134C-339F-FEF4-3CF0817B79DE}"/>
              </a:ext>
            </a:extLst>
          </p:cNvPr>
          <p:cNvCxnSpPr/>
          <p:nvPr/>
        </p:nvCxnSpPr>
        <p:spPr>
          <a:xfrm>
            <a:off x="7711830" y="539593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echte verbindingslijn 105">
            <a:extLst>
              <a:ext uri="{FF2B5EF4-FFF2-40B4-BE49-F238E27FC236}">
                <a16:creationId xmlns:a16="http://schemas.microsoft.com/office/drawing/2014/main" id="{519588F6-70C3-F3D9-D107-008E9963224A}"/>
              </a:ext>
            </a:extLst>
          </p:cNvPr>
          <p:cNvCxnSpPr/>
          <p:nvPr/>
        </p:nvCxnSpPr>
        <p:spPr>
          <a:xfrm>
            <a:off x="7731261" y="233058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echte verbindingslijn 106">
            <a:extLst>
              <a:ext uri="{FF2B5EF4-FFF2-40B4-BE49-F238E27FC236}">
                <a16:creationId xmlns:a16="http://schemas.microsoft.com/office/drawing/2014/main" id="{3D61213A-B7E4-92ED-A9B6-5AF71FCC0F1E}"/>
              </a:ext>
            </a:extLst>
          </p:cNvPr>
          <p:cNvCxnSpPr/>
          <p:nvPr/>
        </p:nvCxnSpPr>
        <p:spPr>
          <a:xfrm>
            <a:off x="7731261" y="305066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echte verbindingslijn 107">
            <a:extLst>
              <a:ext uri="{FF2B5EF4-FFF2-40B4-BE49-F238E27FC236}">
                <a16:creationId xmlns:a16="http://schemas.microsoft.com/office/drawing/2014/main" id="{EFEEEE9C-2B75-20CB-EE82-2880C28DAB86}"/>
              </a:ext>
            </a:extLst>
          </p:cNvPr>
          <p:cNvCxnSpPr/>
          <p:nvPr/>
        </p:nvCxnSpPr>
        <p:spPr>
          <a:xfrm>
            <a:off x="7711830" y="269062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echte verbindingslijn 108">
            <a:extLst>
              <a:ext uri="{FF2B5EF4-FFF2-40B4-BE49-F238E27FC236}">
                <a16:creationId xmlns:a16="http://schemas.microsoft.com/office/drawing/2014/main" id="{A707C9BC-A946-2EF7-2A75-6A52C192EEF8}"/>
              </a:ext>
            </a:extLst>
          </p:cNvPr>
          <p:cNvCxnSpPr/>
          <p:nvPr/>
        </p:nvCxnSpPr>
        <p:spPr>
          <a:xfrm>
            <a:off x="7731261" y="377283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Rechte verbindingslijn 109">
            <a:extLst>
              <a:ext uri="{FF2B5EF4-FFF2-40B4-BE49-F238E27FC236}">
                <a16:creationId xmlns:a16="http://schemas.microsoft.com/office/drawing/2014/main" id="{8F4A3676-3C8F-D054-E3F4-0EB47FC739E6}"/>
              </a:ext>
            </a:extLst>
          </p:cNvPr>
          <p:cNvCxnSpPr/>
          <p:nvPr/>
        </p:nvCxnSpPr>
        <p:spPr>
          <a:xfrm>
            <a:off x="7711830" y="341279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Rechte verbindingslijn 110">
            <a:extLst>
              <a:ext uri="{FF2B5EF4-FFF2-40B4-BE49-F238E27FC236}">
                <a16:creationId xmlns:a16="http://schemas.microsoft.com/office/drawing/2014/main" id="{D2B341DF-FE4F-9117-2BB7-AEC54EF68185}"/>
              </a:ext>
            </a:extLst>
          </p:cNvPr>
          <p:cNvCxnSpPr/>
          <p:nvPr/>
        </p:nvCxnSpPr>
        <p:spPr>
          <a:xfrm>
            <a:off x="7731888" y="449082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Rechte verbindingslijn 111">
            <a:extLst>
              <a:ext uri="{FF2B5EF4-FFF2-40B4-BE49-F238E27FC236}">
                <a16:creationId xmlns:a16="http://schemas.microsoft.com/office/drawing/2014/main" id="{D05B8270-F4AD-31A1-C474-208D9E80D94F}"/>
              </a:ext>
            </a:extLst>
          </p:cNvPr>
          <p:cNvCxnSpPr/>
          <p:nvPr/>
        </p:nvCxnSpPr>
        <p:spPr>
          <a:xfrm>
            <a:off x="7712457" y="413078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echte verbindingslijn 112">
            <a:extLst>
              <a:ext uri="{FF2B5EF4-FFF2-40B4-BE49-F238E27FC236}">
                <a16:creationId xmlns:a16="http://schemas.microsoft.com/office/drawing/2014/main" id="{62FEB710-4AF7-EBFE-A15A-9C4C783430EB}"/>
              </a:ext>
            </a:extLst>
          </p:cNvPr>
          <p:cNvCxnSpPr/>
          <p:nvPr/>
        </p:nvCxnSpPr>
        <p:spPr>
          <a:xfrm>
            <a:off x="7736617" y="521090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Rechte verbindingslijn 113">
            <a:extLst>
              <a:ext uri="{FF2B5EF4-FFF2-40B4-BE49-F238E27FC236}">
                <a16:creationId xmlns:a16="http://schemas.microsoft.com/office/drawing/2014/main" id="{115D1777-6471-B017-889A-A2C2AC8B625F}"/>
              </a:ext>
            </a:extLst>
          </p:cNvPr>
          <p:cNvCxnSpPr/>
          <p:nvPr/>
        </p:nvCxnSpPr>
        <p:spPr>
          <a:xfrm>
            <a:off x="7717186" y="485086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Rechte verbindingslijn 114">
            <a:extLst>
              <a:ext uri="{FF2B5EF4-FFF2-40B4-BE49-F238E27FC236}">
                <a16:creationId xmlns:a16="http://schemas.microsoft.com/office/drawing/2014/main" id="{09D3E232-7580-243D-9068-5B005AC1A6B6}"/>
              </a:ext>
            </a:extLst>
          </p:cNvPr>
          <p:cNvCxnSpPr/>
          <p:nvPr/>
        </p:nvCxnSpPr>
        <p:spPr>
          <a:xfrm>
            <a:off x="7717186" y="557094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echte verbindingslijn 115">
            <a:extLst>
              <a:ext uri="{FF2B5EF4-FFF2-40B4-BE49-F238E27FC236}">
                <a16:creationId xmlns:a16="http://schemas.microsoft.com/office/drawing/2014/main" id="{0BA05AAA-B11B-F72F-F501-52991EE907C9}"/>
              </a:ext>
            </a:extLst>
          </p:cNvPr>
          <p:cNvCxnSpPr/>
          <p:nvPr/>
        </p:nvCxnSpPr>
        <p:spPr>
          <a:xfrm flipH="1">
            <a:off x="7614408" y="5395934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Rechte verbindingslijn 116">
            <a:extLst>
              <a:ext uri="{FF2B5EF4-FFF2-40B4-BE49-F238E27FC236}">
                <a16:creationId xmlns:a16="http://schemas.microsoft.com/office/drawing/2014/main" id="{2437C70A-4CF2-2A6B-3187-22516A068A84}"/>
              </a:ext>
            </a:extLst>
          </p:cNvPr>
          <p:cNvCxnSpPr/>
          <p:nvPr/>
        </p:nvCxnSpPr>
        <p:spPr>
          <a:xfrm flipH="1">
            <a:off x="7613454" y="5035894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echte verbindingslijn 117">
            <a:extLst>
              <a:ext uri="{FF2B5EF4-FFF2-40B4-BE49-F238E27FC236}">
                <a16:creationId xmlns:a16="http://schemas.microsoft.com/office/drawing/2014/main" id="{543E23D5-A714-73E6-EC9F-8B5E920B4773}"/>
              </a:ext>
            </a:extLst>
          </p:cNvPr>
          <p:cNvCxnSpPr/>
          <p:nvPr/>
        </p:nvCxnSpPr>
        <p:spPr>
          <a:xfrm flipH="1">
            <a:off x="7625120" y="4675854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Rechte verbindingslijn 118">
            <a:extLst>
              <a:ext uri="{FF2B5EF4-FFF2-40B4-BE49-F238E27FC236}">
                <a16:creationId xmlns:a16="http://schemas.microsoft.com/office/drawing/2014/main" id="{01F8B3D2-99B2-B040-0C9C-4D6E14E97607}"/>
              </a:ext>
            </a:extLst>
          </p:cNvPr>
          <p:cNvCxnSpPr/>
          <p:nvPr/>
        </p:nvCxnSpPr>
        <p:spPr>
          <a:xfrm flipH="1">
            <a:off x="7600001" y="4315619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echte verbindingslijn 119">
            <a:extLst>
              <a:ext uri="{FF2B5EF4-FFF2-40B4-BE49-F238E27FC236}">
                <a16:creationId xmlns:a16="http://schemas.microsoft.com/office/drawing/2014/main" id="{39F8573D-1825-E35F-4F11-C2F7D6F53D86}"/>
              </a:ext>
            </a:extLst>
          </p:cNvPr>
          <p:cNvCxnSpPr/>
          <p:nvPr/>
        </p:nvCxnSpPr>
        <p:spPr>
          <a:xfrm flipH="1">
            <a:off x="7599047" y="3955579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Rechte verbindingslijn 120">
            <a:extLst>
              <a:ext uri="{FF2B5EF4-FFF2-40B4-BE49-F238E27FC236}">
                <a16:creationId xmlns:a16="http://schemas.microsoft.com/office/drawing/2014/main" id="{0C201889-99EE-0864-1096-C93DD6DBF11D}"/>
              </a:ext>
            </a:extLst>
          </p:cNvPr>
          <p:cNvCxnSpPr/>
          <p:nvPr/>
        </p:nvCxnSpPr>
        <p:spPr>
          <a:xfrm flipH="1">
            <a:off x="7610713" y="3595539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Rechte verbindingslijn 121">
            <a:extLst>
              <a:ext uri="{FF2B5EF4-FFF2-40B4-BE49-F238E27FC236}">
                <a16:creationId xmlns:a16="http://schemas.microsoft.com/office/drawing/2014/main" id="{495D8AD4-2CDC-EFD0-98A0-941A317D1E13}"/>
              </a:ext>
            </a:extLst>
          </p:cNvPr>
          <p:cNvCxnSpPr/>
          <p:nvPr/>
        </p:nvCxnSpPr>
        <p:spPr>
          <a:xfrm flipH="1">
            <a:off x="7628483" y="3248905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echte verbindingslijn 122">
            <a:extLst>
              <a:ext uri="{FF2B5EF4-FFF2-40B4-BE49-F238E27FC236}">
                <a16:creationId xmlns:a16="http://schemas.microsoft.com/office/drawing/2014/main" id="{6704E9E4-F8A2-4B76-53E7-3EB0BD470258}"/>
              </a:ext>
            </a:extLst>
          </p:cNvPr>
          <p:cNvCxnSpPr/>
          <p:nvPr/>
        </p:nvCxnSpPr>
        <p:spPr>
          <a:xfrm flipH="1">
            <a:off x="7627529" y="2888865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echte verbindingslijn 123">
            <a:extLst>
              <a:ext uri="{FF2B5EF4-FFF2-40B4-BE49-F238E27FC236}">
                <a16:creationId xmlns:a16="http://schemas.microsoft.com/office/drawing/2014/main" id="{BA57972E-21A2-611E-80B3-899C9D4DF03E}"/>
              </a:ext>
            </a:extLst>
          </p:cNvPr>
          <p:cNvCxnSpPr/>
          <p:nvPr/>
        </p:nvCxnSpPr>
        <p:spPr>
          <a:xfrm flipH="1">
            <a:off x="7639195" y="2528825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echte verbindingslijn 124">
            <a:extLst>
              <a:ext uri="{FF2B5EF4-FFF2-40B4-BE49-F238E27FC236}">
                <a16:creationId xmlns:a16="http://schemas.microsoft.com/office/drawing/2014/main" id="{A9BB300C-DDD7-C07F-C1DA-4D9417EF3749}"/>
              </a:ext>
            </a:extLst>
          </p:cNvPr>
          <p:cNvCxnSpPr/>
          <p:nvPr/>
        </p:nvCxnSpPr>
        <p:spPr>
          <a:xfrm flipH="1">
            <a:off x="7635052" y="2155574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Rechte verbindingslijn 125">
            <a:extLst>
              <a:ext uri="{FF2B5EF4-FFF2-40B4-BE49-F238E27FC236}">
                <a16:creationId xmlns:a16="http://schemas.microsoft.com/office/drawing/2014/main" id="{D81BDAFC-9582-0C96-5E88-CECB07A704E6}"/>
              </a:ext>
            </a:extLst>
          </p:cNvPr>
          <p:cNvCxnSpPr/>
          <p:nvPr/>
        </p:nvCxnSpPr>
        <p:spPr>
          <a:xfrm>
            <a:off x="8422808" y="5755974"/>
            <a:ext cx="0" cy="76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Rechte verbindingslijn 126">
            <a:extLst>
              <a:ext uri="{FF2B5EF4-FFF2-40B4-BE49-F238E27FC236}">
                <a16:creationId xmlns:a16="http://schemas.microsoft.com/office/drawing/2014/main" id="{62D4D300-E3CF-63A9-9EDB-1C6888A8D27D}"/>
              </a:ext>
            </a:extLst>
          </p:cNvPr>
          <p:cNvCxnSpPr/>
          <p:nvPr/>
        </p:nvCxnSpPr>
        <p:spPr>
          <a:xfrm>
            <a:off x="9151456" y="5756730"/>
            <a:ext cx="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Rechte verbindingslijn 127">
            <a:extLst>
              <a:ext uri="{FF2B5EF4-FFF2-40B4-BE49-F238E27FC236}">
                <a16:creationId xmlns:a16="http://schemas.microsoft.com/office/drawing/2014/main" id="{579F6213-04B9-3B94-07AB-524882957791}"/>
              </a:ext>
            </a:extLst>
          </p:cNvPr>
          <p:cNvCxnSpPr/>
          <p:nvPr/>
        </p:nvCxnSpPr>
        <p:spPr>
          <a:xfrm>
            <a:off x="9864321" y="5755974"/>
            <a:ext cx="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Rechte verbindingslijn 128">
            <a:extLst>
              <a:ext uri="{FF2B5EF4-FFF2-40B4-BE49-F238E27FC236}">
                <a16:creationId xmlns:a16="http://schemas.microsoft.com/office/drawing/2014/main" id="{1242152E-E288-CDE4-51EB-DAC1A0292E63}"/>
              </a:ext>
            </a:extLst>
          </p:cNvPr>
          <p:cNvCxnSpPr/>
          <p:nvPr/>
        </p:nvCxnSpPr>
        <p:spPr>
          <a:xfrm>
            <a:off x="10581500" y="5760166"/>
            <a:ext cx="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Rechte verbindingslijn 129">
            <a:extLst>
              <a:ext uri="{FF2B5EF4-FFF2-40B4-BE49-F238E27FC236}">
                <a16:creationId xmlns:a16="http://schemas.microsoft.com/office/drawing/2014/main" id="{DC2AB2D2-F2A7-FC59-1F8F-5DD9A4B723C3}"/>
              </a:ext>
            </a:extLst>
          </p:cNvPr>
          <p:cNvCxnSpPr/>
          <p:nvPr/>
        </p:nvCxnSpPr>
        <p:spPr>
          <a:xfrm>
            <a:off x="11309202" y="5755974"/>
            <a:ext cx="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Rechte verbindingslijn met pijl 130">
            <a:extLst>
              <a:ext uri="{FF2B5EF4-FFF2-40B4-BE49-F238E27FC236}">
                <a16:creationId xmlns:a16="http://schemas.microsoft.com/office/drawing/2014/main" id="{BE00D4C7-831A-B237-F760-A15271370CC9}"/>
              </a:ext>
            </a:extLst>
          </p:cNvPr>
          <p:cNvCxnSpPr/>
          <p:nvPr/>
        </p:nvCxnSpPr>
        <p:spPr>
          <a:xfrm flipV="1">
            <a:off x="7034507" y="2402594"/>
            <a:ext cx="0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Rechte verbindingslijn met pijl 131">
            <a:extLst>
              <a:ext uri="{FF2B5EF4-FFF2-40B4-BE49-F238E27FC236}">
                <a16:creationId xmlns:a16="http://schemas.microsoft.com/office/drawing/2014/main" id="{29B60873-D38B-8233-1B1A-192A75FA1207}"/>
              </a:ext>
            </a:extLst>
          </p:cNvPr>
          <p:cNvCxnSpPr/>
          <p:nvPr/>
        </p:nvCxnSpPr>
        <p:spPr>
          <a:xfrm>
            <a:off x="10230316" y="6116014"/>
            <a:ext cx="64986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kstvak 132">
            <a:extLst>
              <a:ext uri="{FF2B5EF4-FFF2-40B4-BE49-F238E27FC236}">
                <a16:creationId xmlns:a16="http://schemas.microsoft.com/office/drawing/2014/main" id="{10B278A8-F349-4BDA-282E-693D5098AF7C}"/>
              </a:ext>
            </a:extLst>
          </p:cNvPr>
          <p:cNvSpPr txBox="1"/>
          <p:nvPr/>
        </p:nvSpPr>
        <p:spPr>
          <a:xfrm>
            <a:off x="6633596" y="3074607"/>
            <a:ext cx="80182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prijs (P)</a:t>
            </a:r>
          </a:p>
        </p:txBody>
      </p:sp>
      <p:sp>
        <p:nvSpPr>
          <p:cNvPr id="134" name="Tekstvak 133">
            <a:extLst>
              <a:ext uri="{FF2B5EF4-FFF2-40B4-BE49-F238E27FC236}">
                <a16:creationId xmlns:a16="http://schemas.microsoft.com/office/drawing/2014/main" id="{4C55078C-7AB2-165D-92CB-20A4A0B6FCE7}"/>
              </a:ext>
            </a:extLst>
          </p:cNvPr>
          <p:cNvSpPr txBox="1"/>
          <p:nvPr/>
        </p:nvSpPr>
        <p:spPr>
          <a:xfrm>
            <a:off x="9738836" y="6116015"/>
            <a:ext cx="145745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hoeveelheid (Q)</a:t>
            </a:r>
          </a:p>
        </p:txBody>
      </p:sp>
      <p:sp>
        <p:nvSpPr>
          <p:cNvPr id="135" name="Tekstvak 134">
            <a:extLst>
              <a:ext uri="{FF2B5EF4-FFF2-40B4-BE49-F238E27FC236}">
                <a16:creationId xmlns:a16="http://schemas.microsoft.com/office/drawing/2014/main" id="{1996F122-6A53-FB17-91F0-5FC7540E0265}"/>
              </a:ext>
            </a:extLst>
          </p:cNvPr>
          <p:cNvSpPr txBox="1"/>
          <p:nvPr/>
        </p:nvSpPr>
        <p:spPr>
          <a:xfrm>
            <a:off x="6654211" y="3318541"/>
            <a:ext cx="76059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/>
              <a:t>in euro’s</a:t>
            </a:r>
          </a:p>
        </p:txBody>
      </p:sp>
      <p:sp>
        <p:nvSpPr>
          <p:cNvPr id="136" name="Tekstvak 135">
            <a:extLst>
              <a:ext uri="{FF2B5EF4-FFF2-40B4-BE49-F238E27FC236}">
                <a16:creationId xmlns:a16="http://schemas.microsoft.com/office/drawing/2014/main" id="{58A8E86D-F10E-DCB1-C819-CA413C88BFFA}"/>
              </a:ext>
            </a:extLst>
          </p:cNvPr>
          <p:cNvSpPr txBox="1"/>
          <p:nvPr/>
        </p:nvSpPr>
        <p:spPr>
          <a:xfrm>
            <a:off x="10122030" y="6385288"/>
            <a:ext cx="110318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/>
              <a:t>× 1.000 stuks</a:t>
            </a:r>
          </a:p>
        </p:txBody>
      </p:sp>
      <p:sp>
        <p:nvSpPr>
          <p:cNvPr id="137" name="Tekstvak 136">
            <a:extLst>
              <a:ext uri="{FF2B5EF4-FFF2-40B4-BE49-F238E27FC236}">
                <a16:creationId xmlns:a16="http://schemas.microsoft.com/office/drawing/2014/main" id="{B87C67E8-7084-1FB5-FEDB-A22783BE4C0F}"/>
              </a:ext>
            </a:extLst>
          </p:cNvPr>
          <p:cNvSpPr txBox="1"/>
          <p:nvPr/>
        </p:nvSpPr>
        <p:spPr>
          <a:xfrm>
            <a:off x="8145794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1.500</a:t>
            </a:r>
          </a:p>
        </p:txBody>
      </p:sp>
      <p:sp>
        <p:nvSpPr>
          <p:cNvPr id="138" name="Tekstvak 137">
            <a:extLst>
              <a:ext uri="{FF2B5EF4-FFF2-40B4-BE49-F238E27FC236}">
                <a16:creationId xmlns:a16="http://schemas.microsoft.com/office/drawing/2014/main" id="{66B17A67-8FEE-1533-DEA7-9DB34176E6C4}"/>
              </a:ext>
            </a:extLst>
          </p:cNvPr>
          <p:cNvSpPr txBox="1"/>
          <p:nvPr/>
        </p:nvSpPr>
        <p:spPr>
          <a:xfrm>
            <a:off x="8863430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3.000</a:t>
            </a:r>
          </a:p>
        </p:txBody>
      </p:sp>
      <p:sp>
        <p:nvSpPr>
          <p:cNvPr id="139" name="Tekstvak 138">
            <a:extLst>
              <a:ext uri="{FF2B5EF4-FFF2-40B4-BE49-F238E27FC236}">
                <a16:creationId xmlns:a16="http://schemas.microsoft.com/office/drawing/2014/main" id="{2A5C9849-F56D-2773-F4A1-354EBDF83CE5}"/>
              </a:ext>
            </a:extLst>
          </p:cNvPr>
          <p:cNvSpPr txBox="1"/>
          <p:nvPr/>
        </p:nvSpPr>
        <p:spPr>
          <a:xfrm>
            <a:off x="9594051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4.500</a:t>
            </a:r>
          </a:p>
        </p:txBody>
      </p:sp>
      <p:sp>
        <p:nvSpPr>
          <p:cNvPr id="140" name="Tekstvak 139">
            <a:extLst>
              <a:ext uri="{FF2B5EF4-FFF2-40B4-BE49-F238E27FC236}">
                <a16:creationId xmlns:a16="http://schemas.microsoft.com/office/drawing/2014/main" id="{3A5CCF2F-DCF6-7DB0-802B-5DF58E51ACED}"/>
              </a:ext>
            </a:extLst>
          </p:cNvPr>
          <p:cNvSpPr txBox="1"/>
          <p:nvPr/>
        </p:nvSpPr>
        <p:spPr>
          <a:xfrm>
            <a:off x="10318002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6.000</a:t>
            </a:r>
          </a:p>
        </p:txBody>
      </p:sp>
      <p:sp>
        <p:nvSpPr>
          <p:cNvPr id="141" name="Tekstvak 140">
            <a:extLst>
              <a:ext uri="{FF2B5EF4-FFF2-40B4-BE49-F238E27FC236}">
                <a16:creationId xmlns:a16="http://schemas.microsoft.com/office/drawing/2014/main" id="{927D4850-478E-A170-724C-ECBD01335512}"/>
              </a:ext>
            </a:extLst>
          </p:cNvPr>
          <p:cNvSpPr txBox="1"/>
          <p:nvPr/>
        </p:nvSpPr>
        <p:spPr>
          <a:xfrm>
            <a:off x="11025109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7.500</a:t>
            </a:r>
          </a:p>
        </p:txBody>
      </p:sp>
      <p:sp>
        <p:nvSpPr>
          <p:cNvPr id="142" name="Tekstvak 141">
            <a:extLst>
              <a:ext uri="{FF2B5EF4-FFF2-40B4-BE49-F238E27FC236}">
                <a16:creationId xmlns:a16="http://schemas.microsoft.com/office/drawing/2014/main" id="{47C2044B-EA64-6D72-837D-537D983DA135}"/>
              </a:ext>
            </a:extLst>
          </p:cNvPr>
          <p:cNvSpPr txBox="1"/>
          <p:nvPr/>
        </p:nvSpPr>
        <p:spPr>
          <a:xfrm>
            <a:off x="7332528" y="4899651"/>
            <a:ext cx="3545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50</a:t>
            </a:r>
          </a:p>
        </p:txBody>
      </p:sp>
      <p:sp>
        <p:nvSpPr>
          <p:cNvPr id="143" name="Tekstvak 142">
            <a:extLst>
              <a:ext uri="{FF2B5EF4-FFF2-40B4-BE49-F238E27FC236}">
                <a16:creationId xmlns:a16="http://schemas.microsoft.com/office/drawing/2014/main" id="{5F05E624-9C52-E371-3503-36E41FFBC1C3}"/>
              </a:ext>
            </a:extLst>
          </p:cNvPr>
          <p:cNvSpPr txBox="1"/>
          <p:nvPr/>
        </p:nvSpPr>
        <p:spPr>
          <a:xfrm>
            <a:off x="7247568" y="4179377"/>
            <a:ext cx="43954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100</a:t>
            </a:r>
          </a:p>
        </p:txBody>
      </p:sp>
      <p:sp>
        <p:nvSpPr>
          <p:cNvPr id="144" name="Tekstvak 143">
            <a:extLst>
              <a:ext uri="{FF2B5EF4-FFF2-40B4-BE49-F238E27FC236}">
                <a16:creationId xmlns:a16="http://schemas.microsoft.com/office/drawing/2014/main" id="{6AD7A1F8-55BF-CACF-C79E-E710FB16752B}"/>
              </a:ext>
            </a:extLst>
          </p:cNvPr>
          <p:cNvSpPr txBox="1"/>
          <p:nvPr/>
        </p:nvSpPr>
        <p:spPr>
          <a:xfrm>
            <a:off x="7247568" y="3461584"/>
            <a:ext cx="43954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150</a:t>
            </a:r>
          </a:p>
        </p:txBody>
      </p:sp>
      <p:sp>
        <p:nvSpPr>
          <p:cNvPr id="145" name="Tekstvak 144">
            <a:extLst>
              <a:ext uri="{FF2B5EF4-FFF2-40B4-BE49-F238E27FC236}">
                <a16:creationId xmlns:a16="http://schemas.microsoft.com/office/drawing/2014/main" id="{4582C837-91E1-0048-58CF-8ABA69FB4D4A}"/>
              </a:ext>
            </a:extLst>
          </p:cNvPr>
          <p:cNvSpPr txBox="1"/>
          <p:nvPr/>
        </p:nvSpPr>
        <p:spPr>
          <a:xfrm>
            <a:off x="7247568" y="2739412"/>
            <a:ext cx="43954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200</a:t>
            </a:r>
          </a:p>
        </p:txBody>
      </p:sp>
      <p:sp>
        <p:nvSpPr>
          <p:cNvPr id="146" name="Tekstvak 145">
            <a:extLst>
              <a:ext uri="{FF2B5EF4-FFF2-40B4-BE49-F238E27FC236}">
                <a16:creationId xmlns:a16="http://schemas.microsoft.com/office/drawing/2014/main" id="{67B11207-AE34-B8AE-A584-D239170E0C84}"/>
              </a:ext>
            </a:extLst>
          </p:cNvPr>
          <p:cNvSpPr txBox="1"/>
          <p:nvPr/>
        </p:nvSpPr>
        <p:spPr>
          <a:xfrm>
            <a:off x="7247568" y="201933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250</a:t>
            </a:r>
          </a:p>
        </p:txBody>
      </p:sp>
      <p:cxnSp>
        <p:nvCxnSpPr>
          <p:cNvPr id="147" name="Rechte verbindingslijn 146">
            <a:extLst>
              <a:ext uri="{FF2B5EF4-FFF2-40B4-BE49-F238E27FC236}">
                <a16:creationId xmlns:a16="http://schemas.microsoft.com/office/drawing/2014/main" id="{B676EA9B-7C15-DB3D-9929-A2C78F143583}"/>
              </a:ext>
            </a:extLst>
          </p:cNvPr>
          <p:cNvCxnSpPr>
            <a:cxnSpLocks/>
          </p:cNvCxnSpPr>
          <p:nvPr/>
        </p:nvCxnSpPr>
        <p:spPr>
          <a:xfrm flipV="1">
            <a:off x="7708490" y="2163097"/>
            <a:ext cx="2890684" cy="2871020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8" name="Rechthoek 147">
            <a:extLst>
              <a:ext uri="{FF2B5EF4-FFF2-40B4-BE49-F238E27FC236}">
                <a16:creationId xmlns:a16="http://schemas.microsoft.com/office/drawing/2014/main" id="{F46FBD08-33BE-60CD-03C5-43237AAC46A7}"/>
              </a:ext>
            </a:extLst>
          </p:cNvPr>
          <p:cNvSpPr/>
          <p:nvPr/>
        </p:nvSpPr>
        <p:spPr>
          <a:xfrm>
            <a:off x="10441123" y="2175500"/>
            <a:ext cx="44916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tx1"/>
                </a:solidFill>
              </a:rPr>
              <a:t>Q</a:t>
            </a:r>
            <a:r>
              <a:rPr lang="nl-NL" baseline="-25000" dirty="0" err="1">
                <a:solidFill>
                  <a:schemeClr val="tx1"/>
                </a:solidFill>
              </a:rPr>
              <a:t>a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8" name="Ovaal 77">
            <a:extLst>
              <a:ext uri="{FF2B5EF4-FFF2-40B4-BE49-F238E27FC236}">
                <a16:creationId xmlns:a16="http://schemas.microsoft.com/office/drawing/2014/main" id="{DE591B22-9BCF-46B2-ABB8-4832CB60C8D4}"/>
              </a:ext>
            </a:extLst>
          </p:cNvPr>
          <p:cNvSpPr/>
          <p:nvPr/>
        </p:nvSpPr>
        <p:spPr>
          <a:xfrm>
            <a:off x="8738132" y="3889680"/>
            <a:ext cx="144000" cy="144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0" name="Gekromde PIJL-OMLAAG 53">
            <a:extLst>
              <a:ext uri="{FF2B5EF4-FFF2-40B4-BE49-F238E27FC236}">
                <a16:creationId xmlns:a16="http://schemas.microsoft.com/office/drawing/2014/main" id="{9531FBD4-535B-4ED5-B4B5-541236A8405B}"/>
              </a:ext>
            </a:extLst>
          </p:cNvPr>
          <p:cNvSpPr/>
          <p:nvPr/>
        </p:nvSpPr>
        <p:spPr>
          <a:xfrm rot="2646735" flipH="1">
            <a:off x="8473212" y="3558622"/>
            <a:ext cx="533279" cy="173269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575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2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5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2" grpId="0" animBg="1"/>
      <p:bldP spid="3" grpId="0" animBg="1"/>
      <p:bldP spid="84" grpId="0" animBg="1"/>
      <p:bldP spid="85" grpId="0" animBg="1"/>
      <p:bldP spid="87" grpId="0"/>
      <p:bldP spid="88" grpId="0"/>
      <p:bldP spid="78" grpId="0" animBg="1"/>
      <p:bldP spid="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9F6269F-E866-49AF-B02C-6F07CEA54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Naar verwachting stijgt het inkomen tot 2025 met 12%.</a:t>
            </a:r>
            <a:br>
              <a:rPr lang="nl-NL" sz="1800" dirty="0"/>
            </a:br>
            <a:r>
              <a:rPr lang="nl-NL" sz="1800" dirty="0"/>
              <a:t>De vraagfunctie verschuift daardoor:</a:t>
            </a:r>
          </a:p>
          <a:p>
            <a:pPr marL="354013" indent="0">
              <a:spcAft>
                <a:spcPts val="600"/>
              </a:spcAft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- 30P + 7.500</a:t>
            </a:r>
          </a:p>
          <a:p>
            <a:pPr marL="457200" indent="-457200">
              <a:spcAft>
                <a:spcPts val="0"/>
              </a:spcAft>
              <a:buClrTx/>
              <a:buFont typeface="+mj-lt"/>
              <a:buAutoNum type="arabicParenR" startAt="3"/>
            </a:pPr>
            <a:r>
              <a:rPr lang="nl-NL" sz="1800" dirty="0"/>
              <a:t>Teken de nieuwe vraaglijn</a:t>
            </a:r>
          </a:p>
          <a:p>
            <a:pPr marL="457200" indent="-457200">
              <a:spcAft>
                <a:spcPts val="0"/>
              </a:spcAft>
              <a:buClrTx/>
              <a:buFont typeface="+mj-lt"/>
              <a:buAutoNum type="arabicParenR" startAt="3"/>
            </a:pPr>
            <a:r>
              <a:rPr lang="nl-NL" sz="1800" dirty="0"/>
              <a:t>Bereken de inkomenselasticiteit</a:t>
            </a:r>
          </a:p>
          <a:p>
            <a:pPr marL="457200" indent="-457200">
              <a:spcAft>
                <a:spcPts val="0"/>
              </a:spcAft>
              <a:buClrTx/>
              <a:buFont typeface="+mj-lt"/>
              <a:buAutoNum type="arabicParenR" startAt="3"/>
            </a:pPr>
            <a:r>
              <a:rPr lang="nl-NL" sz="1800" dirty="0"/>
              <a:t>Wat voor soort product is dit?</a:t>
            </a:r>
          </a:p>
          <a:p>
            <a:pPr marL="0" indent="0">
              <a:buNone/>
            </a:pPr>
            <a:endParaRPr lang="nl-NL" sz="2000" dirty="0"/>
          </a:p>
        </p:txBody>
      </p:sp>
      <p:cxnSp>
        <p:nvCxnSpPr>
          <p:cNvPr id="83" name="Rechte verbindingslijn 82">
            <a:extLst>
              <a:ext uri="{FF2B5EF4-FFF2-40B4-BE49-F238E27FC236}">
                <a16:creationId xmlns:a16="http://schemas.microsoft.com/office/drawing/2014/main" id="{E56ABE84-4D3B-4355-83D7-15739C59099F}"/>
              </a:ext>
            </a:extLst>
          </p:cNvPr>
          <p:cNvCxnSpPr>
            <a:cxnSpLocks/>
          </p:cNvCxnSpPr>
          <p:nvPr/>
        </p:nvCxnSpPr>
        <p:spPr>
          <a:xfrm>
            <a:off x="7705725" y="2157413"/>
            <a:ext cx="3605213" cy="3581400"/>
          </a:xfrm>
          <a:prstGeom prst="line">
            <a:avLst/>
          </a:prstGeom>
          <a:ln w="38100">
            <a:solidFill>
              <a:srgbClr val="52893F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6" name="Rechthoek 75">
            <a:extLst>
              <a:ext uri="{FF2B5EF4-FFF2-40B4-BE49-F238E27FC236}">
                <a16:creationId xmlns:a16="http://schemas.microsoft.com/office/drawing/2014/main" id="{ACF82EEE-4B75-4A8E-9B4F-B6211B6B70AA}"/>
              </a:ext>
            </a:extLst>
          </p:cNvPr>
          <p:cNvSpPr/>
          <p:nvPr/>
        </p:nvSpPr>
        <p:spPr>
          <a:xfrm>
            <a:off x="1471760" y="2734706"/>
            <a:ext cx="5053781" cy="3645284"/>
          </a:xfrm>
          <a:prstGeom prst="rect">
            <a:avLst/>
          </a:prstGeom>
          <a:solidFill>
            <a:srgbClr val="528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Met behulp van 0-punten</a:t>
            </a:r>
          </a:p>
          <a:p>
            <a:r>
              <a:rPr lang="nl-NL" dirty="0"/>
              <a:t>Q = 0 → P = 250</a:t>
            </a:r>
            <a:br>
              <a:rPr lang="nl-NL" dirty="0"/>
            </a:br>
            <a:r>
              <a:rPr lang="nl-NL" dirty="0"/>
              <a:t>P = 0 → Q = 7.500</a:t>
            </a:r>
          </a:p>
          <a:p>
            <a:endParaRPr lang="nl-NL" dirty="0"/>
          </a:p>
          <a:p>
            <a:r>
              <a:rPr lang="nl-NL" dirty="0"/>
              <a:t>De vraaglijn verschuift DOOR verandering van het inkomen!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>
              <a:spcAft>
                <a:spcPts val="600"/>
              </a:spcAft>
              <a:tabLst>
                <a:tab pos="180975" algn="l"/>
                <a:tab pos="4848225" algn="r"/>
              </a:tabLst>
            </a:pPr>
            <a:r>
              <a:rPr lang="nl-NL" dirty="0"/>
              <a:t>	+ 12%	2.250 →3.750</a:t>
            </a:r>
          </a:p>
          <a:p>
            <a:pPr>
              <a:tabLst>
                <a:tab pos="180975" algn="l"/>
                <a:tab pos="4572000" algn="r"/>
              </a:tabLst>
            </a:pPr>
            <a:r>
              <a:rPr lang="nl-NL" b="1" dirty="0"/>
              <a:t>	+ 12%	+ 66,7%</a:t>
            </a:r>
          </a:p>
          <a:p>
            <a:pPr algn="ctr">
              <a:spcBef>
                <a:spcPts val="600"/>
              </a:spcBef>
              <a:tabLst>
                <a:tab pos="180975" algn="l"/>
                <a:tab pos="4572000" algn="r"/>
              </a:tabLst>
            </a:pPr>
            <a:r>
              <a:rPr lang="nl-NL" b="1" dirty="0"/>
              <a:t>Luxe goed ( &gt; 1)</a:t>
            </a:r>
          </a:p>
          <a:p>
            <a:endParaRPr lang="nl-NL" dirty="0"/>
          </a:p>
        </p:txBody>
      </p:sp>
      <p:sp>
        <p:nvSpPr>
          <p:cNvPr id="80" name="Rechthoek 79">
            <a:extLst>
              <a:ext uri="{FF2B5EF4-FFF2-40B4-BE49-F238E27FC236}">
                <a16:creationId xmlns:a16="http://schemas.microsoft.com/office/drawing/2014/main" id="{63D8772A-006B-4C3E-AE35-C36BE3E94036}"/>
              </a:ext>
            </a:extLst>
          </p:cNvPr>
          <p:cNvSpPr/>
          <p:nvPr/>
        </p:nvSpPr>
        <p:spPr>
          <a:xfrm>
            <a:off x="1514262" y="4708203"/>
            <a:ext cx="146713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%Δ inkomen</a:t>
            </a:r>
            <a:endParaRPr lang="nl-NL" baseline="-25000" dirty="0">
              <a:solidFill>
                <a:schemeClr val="tx1"/>
              </a:solidFill>
            </a:endParaRPr>
          </a:p>
        </p:txBody>
      </p:sp>
      <p:sp>
        <p:nvSpPr>
          <p:cNvPr id="81" name="Rechthoek 80">
            <a:extLst>
              <a:ext uri="{FF2B5EF4-FFF2-40B4-BE49-F238E27FC236}">
                <a16:creationId xmlns:a16="http://schemas.microsoft.com/office/drawing/2014/main" id="{3FB70116-0A83-4D94-9E46-6BDC94D758DF}"/>
              </a:ext>
            </a:extLst>
          </p:cNvPr>
          <p:cNvSpPr/>
          <p:nvPr/>
        </p:nvSpPr>
        <p:spPr>
          <a:xfrm>
            <a:off x="5277569" y="4708203"/>
            <a:ext cx="117218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%Δ vraag</a:t>
            </a:r>
            <a:endParaRPr lang="nl-NL" baseline="-25000" dirty="0">
              <a:solidFill>
                <a:schemeClr val="tx1"/>
              </a:solidFill>
            </a:endParaRPr>
          </a:p>
        </p:txBody>
      </p:sp>
      <p:cxnSp>
        <p:nvCxnSpPr>
          <p:cNvPr id="82" name="Rechte verbindingslijn met pijl 81">
            <a:extLst>
              <a:ext uri="{FF2B5EF4-FFF2-40B4-BE49-F238E27FC236}">
                <a16:creationId xmlns:a16="http://schemas.microsoft.com/office/drawing/2014/main" id="{032FACCA-8358-45EF-9F61-9215B39546E6}"/>
              </a:ext>
            </a:extLst>
          </p:cNvPr>
          <p:cNvCxnSpPr>
            <a:stCxn id="80" idx="3"/>
            <a:endCxn id="81" idx="1"/>
          </p:cNvCxnSpPr>
          <p:nvPr/>
        </p:nvCxnSpPr>
        <p:spPr>
          <a:xfrm>
            <a:off x="2981395" y="4892869"/>
            <a:ext cx="2296174" cy="0"/>
          </a:xfrm>
          <a:prstGeom prst="straightConnector1">
            <a:avLst/>
          </a:prstGeom>
          <a:ln w="38100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4" name="Rechthoek 83">
            <a:extLst>
              <a:ext uri="{FF2B5EF4-FFF2-40B4-BE49-F238E27FC236}">
                <a16:creationId xmlns:a16="http://schemas.microsoft.com/office/drawing/2014/main" id="{AF9FE153-D238-4423-8131-68512BF8BC64}"/>
              </a:ext>
            </a:extLst>
          </p:cNvPr>
          <p:cNvSpPr/>
          <p:nvPr/>
        </p:nvSpPr>
        <p:spPr>
          <a:xfrm>
            <a:off x="3679043" y="4564432"/>
            <a:ext cx="779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× E</a:t>
            </a:r>
            <a:r>
              <a:rPr lang="nl-NL" b="1" baseline="-25000" dirty="0">
                <a:solidFill>
                  <a:schemeClr val="bg1"/>
                </a:solidFill>
              </a:rPr>
              <a:t>i</a:t>
            </a:r>
            <a:r>
              <a:rPr lang="nl-NL" b="1" dirty="0">
                <a:solidFill>
                  <a:schemeClr val="bg1"/>
                </a:solidFill>
              </a:rPr>
              <a:t> =</a:t>
            </a:r>
          </a:p>
        </p:txBody>
      </p:sp>
      <p:sp>
        <p:nvSpPr>
          <p:cNvPr id="85" name="Rechthoek 84">
            <a:extLst>
              <a:ext uri="{FF2B5EF4-FFF2-40B4-BE49-F238E27FC236}">
                <a16:creationId xmlns:a16="http://schemas.microsoft.com/office/drawing/2014/main" id="{5548BACA-72B8-45F4-A82E-61AF00B012A8}"/>
              </a:ext>
            </a:extLst>
          </p:cNvPr>
          <p:cNvSpPr/>
          <p:nvPr/>
        </p:nvSpPr>
        <p:spPr>
          <a:xfrm>
            <a:off x="3102164" y="5584654"/>
            <a:ext cx="1614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×    + 5,6      =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B0892A31-F921-4439-93C3-3B6FB9AD51AA}"/>
              </a:ext>
            </a:extLst>
          </p:cNvPr>
          <p:cNvSpPr/>
          <p:nvPr/>
        </p:nvSpPr>
        <p:spPr>
          <a:xfrm>
            <a:off x="7865904" y="2141177"/>
            <a:ext cx="492443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tx1"/>
                </a:solidFill>
              </a:rPr>
              <a:t>Q’</a:t>
            </a:r>
            <a:r>
              <a:rPr lang="nl-NL" baseline="-25000" dirty="0" err="1">
                <a:solidFill>
                  <a:schemeClr val="tx1"/>
                </a:solidFill>
              </a:rPr>
              <a:t>v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Pijl: rechts 2">
            <a:extLst>
              <a:ext uri="{FF2B5EF4-FFF2-40B4-BE49-F238E27FC236}">
                <a16:creationId xmlns:a16="http://schemas.microsoft.com/office/drawing/2014/main" id="{5600DBA9-DDB6-4D03-8AC5-49679C692B04}"/>
              </a:ext>
            </a:extLst>
          </p:cNvPr>
          <p:cNvSpPr/>
          <p:nvPr/>
        </p:nvSpPr>
        <p:spPr>
          <a:xfrm>
            <a:off x="8905010" y="3885419"/>
            <a:ext cx="534218" cy="13652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Ovaal 69">
            <a:extLst>
              <a:ext uri="{FF2B5EF4-FFF2-40B4-BE49-F238E27FC236}">
                <a16:creationId xmlns:a16="http://schemas.microsoft.com/office/drawing/2014/main" id="{BB065430-749E-48E1-9FC1-5DA7927979BE}"/>
              </a:ext>
            </a:extLst>
          </p:cNvPr>
          <p:cNvSpPr/>
          <p:nvPr/>
        </p:nvSpPr>
        <p:spPr>
          <a:xfrm>
            <a:off x="9452886" y="3881681"/>
            <a:ext cx="144000" cy="144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Rechthoek 70">
            <a:extLst>
              <a:ext uri="{FF2B5EF4-FFF2-40B4-BE49-F238E27FC236}">
                <a16:creationId xmlns:a16="http://schemas.microsoft.com/office/drawing/2014/main" id="{F0BD2707-90C6-BF81-D123-A38906E4C593}"/>
              </a:ext>
            </a:extLst>
          </p:cNvPr>
          <p:cNvSpPr/>
          <p:nvPr/>
        </p:nvSpPr>
        <p:spPr>
          <a:xfrm>
            <a:off x="7712825" y="2570599"/>
            <a:ext cx="44114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tx1"/>
                </a:solidFill>
              </a:rPr>
              <a:t>Q</a:t>
            </a:r>
            <a:r>
              <a:rPr lang="nl-NL" baseline="-25000" dirty="0" err="1">
                <a:solidFill>
                  <a:schemeClr val="tx1"/>
                </a:solidFill>
              </a:rPr>
              <a:t>v</a:t>
            </a:r>
            <a:endParaRPr lang="nl-NL" dirty="0">
              <a:solidFill>
                <a:schemeClr val="tx1"/>
              </a:solidFill>
            </a:endParaRPr>
          </a:p>
        </p:txBody>
      </p:sp>
      <p:cxnSp>
        <p:nvCxnSpPr>
          <p:cNvPr id="86" name="Rechte verbindingslijn 85">
            <a:extLst>
              <a:ext uri="{FF2B5EF4-FFF2-40B4-BE49-F238E27FC236}">
                <a16:creationId xmlns:a16="http://schemas.microsoft.com/office/drawing/2014/main" id="{DA8384F3-96BE-B3CE-CD0F-8F283F87704A}"/>
              </a:ext>
            </a:extLst>
          </p:cNvPr>
          <p:cNvCxnSpPr>
            <a:cxnSpLocks/>
          </p:cNvCxnSpPr>
          <p:nvPr/>
        </p:nvCxnSpPr>
        <p:spPr>
          <a:xfrm>
            <a:off x="7720013" y="2890838"/>
            <a:ext cx="2857500" cy="2852737"/>
          </a:xfrm>
          <a:prstGeom prst="line">
            <a:avLst/>
          </a:prstGeom>
          <a:ln w="19050">
            <a:solidFill>
              <a:srgbClr val="52893F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7" name="Rechte verbindingslijn 86">
            <a:extLst>
              <a:ext uri="{FF2B5EF4-FFF2-40B4-BE49-F238E27FC236}">
                <a16:creationId xmlns:a16="http://schemas.microsoft.com/office/drawing/2014/main" id="{0B4AAD62-D8BC-282F-BDC0-398D15044756}"/>
              </a:ext>
            </a:extLst>
          </p:cNvPr>
          <p:cNvCxnSpPr/>
          <p:nvPr/>
        </p:nvCxnSpPr>
        <p:spPr>
          <a:xfrm flipH="1">
            <a:off x="7726532" y="3955579"/>
            <a:ext cx="1038101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Rechte verbindingslijn 87">
            <a:extLst>
              <a:ext uri="{FF2B5EF4-FFF2-40B4-BE49-F238E27FC236}">
                <a16:creationId xmlns:a16="http://schemas.microsoft.com/office/drawing/2014/main" id="{865A9EE8-7696-220E-F48D-DE9DDFEF9404}"/>
              </a:ext>
            </a:extLst>
          </p:cNvPr>
          <p:cNvCxnSpPr>
            <a:cxnSpLocks/>
          </p:cNvCxnSpPr>
          <p:nvPr/>
        </p:nvCxnSpPr>
        <p:spPr>
          <a:xfrm>
            <a:off x="8799744" y="4059444"/>
            <a:ext cx="0" cy="1649996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91">
            <a:extLst>
              <a:ext uri="{FF2B5EF4-FFF2-40B4-BE49-F238E27FC236}">
                <a16:creationId xmlns:a16="http://schemas.microsoft.com/office/drawing/2014/main" id="{7CAA251E-7ED5-ADC8-D12D-59FCFE8DB776}"/>
              </a:ext>
            </a:extLst>
          </p:cNvPr>
          <p:cNvCxnSpPr/>
          <p:nvPr/>
        </p:nvCxnSpPr>
        <p:spPr>
          <a:xfrm>
            <a:off x="7725905" y="215557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chte verbindingslijn 92">
            <a:extLst>
              <a:ext uri="{FF2B5EF4-FFF2-40B4-BE49-F238E27FC236}">
                <a16:creationId xmlns:a16="http://schemas.microsoft.com/office/drawing/2014/main" id="{7B83915F-4A4C-B6E6-9776-793C9BF5E65B}"/>
              </a:ext>
            </a:extLst>
          </p:cNvPr>
          <p:cNvCxnSpPr/>
          <p:nvPr/>
        </p:nvCxnSpPr>
        <p:spPr>
          <a:xfrm>
            <a:off x="7725905" y="287565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Rechte verbindingslijn 93">
            <a:extLst>
              <a:ext uri="{FF2B5EF4-FFF2-40B4-BE49-F238E27FC236}">
                <a16:creationId xmlns:a16="http://schemas.microsoft.com/office/drawing/2014/main" id="{5D2E0EED-676D-00BA-29A2-91344611451B}"/>
              </a:ext>
            </a:extLst>
          </p:cNvPr>
          <p:cNvCxnSpPr/>
          <p:nvPr/>
        </p:nvCxnSpPr>
        <p:spPr>
          <a:xfrm flipH="1">
            <a:off x="7706474" y="2155574"/>
            <a:ext cx="1378" cy="3672408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chte verbindingslijn 94">
            <a:extLst>
              <a:ext uri="{FF2B5EF4-FFF2-40B4-BE49-F238E27FC236}">
                <a16:creationId xmlns:a16="http://schemas.microsoft.com/office/drawing/2014/main" id="{261C47A2-65A9-F4BF-7C4D-37FA495156EC}"/>
              </a:ext>
            </a:extLst>
          </p:cNvPr>
          <p:cNvCxnSpPr/>
          <p:nvPr/>
        </p:nvCxnSpPr>
        <p:spPr>
          <a:xfrm>
            <a:off x="7706474" y="251561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chte verbindingslijn 95">
            <a:extLst>
              <a:ext uri="{FF2B5EF4-FFF2-40B4-BE49-F238E27FC236}">
                <a16:creationId xmlns:a16="http://schemas.microsoft.com/office/drawing/2014/main" id="{5F3EA24F-A939-89A9-4F64-0409817F34DA}"/>
              </a:ext>
            </a:extLst>
          </p:cNvPr>
          <p:cNvCxnSpPr/>
          <p:nvPr/>
        </p:nvCxnSpPr>
        <p:spPr>
          <a:xfrm>
            <a:off x="7706474" y="323778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96">
            <a:extLst>
              <a:ext uri="{FF2B5EF4-FFF2-40B4-BE49-F238E27FC236}">
                <a16:creationId xmlns:a16="http://schemas.microsoft.com/office/drawing/2014/main" id="{C9D96EB4-3D24-9CF6-10CD-EA59F5735FE3}"/>
              </a:ext>
            </a:extLst>
          </p:cNvPr>
          <p:cNvCxnSpPr/>
          <p:nvPr/>
        </p:nvCxnSpPr>
        <p:spPr>
          <a:xfrm>
            <a:off x="7726532" y="431581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97">
            <a:extLst>
              <a:ext uri="{FF2B5EF4-FFF2-40B4-BE49-F238E27FC236}">
                <a16:creationId xmlns:a16="http://schemas.microsoft.com/office/drawing/2014/main" id="{9CD4C47F-90E3-09BB-503C-A0B09AF106D0}"/>
              </a:ext>
            </a:extLst>
          </p:cNvPr>
          <p:cNvCxnSpPr/>
          <p:nvPr/>
        </p:nvCxnSpPr>
        <p:spPr>
          <a:xfrm>
            <a:off x="7707101" y="395577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chte verbindingslijn 98">
            <a:extLst>
              <a:ext uri="{FF2B5EF4-FFF2-40B4-BE49-F238E27FC236}">
                <a16:creationId xmlns:a16="http://schemas.microsoft.com/office/drawing/2014/main" id="{D75602D2-3EA4-6530-A07C-5527FAB2B493}"/>
              </a:ext>
            </a:extLst>
          </p:cNvPr>
          <p:cNvCxnSpPr/>
          <p:nvPr/>
        </p:nvCxnSpPr>
        <p:spPr>
          <a:xfrm>
            <a:off x="8422808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echte verbindingslijn 99">
            <a:extLst>
              <a:ext uri="{FF2B5EF4-FFF2-40B4-BE49-F238E27FC236}">
                <a16:creationId xmlns:a16="http://schemas.microsoft.com/office/drawing/2014/main" id="{998236C2-941F-2269-03C8-1659576B12FF}"/>
              </a:ext>
            </a:extLst>
          </p:cNvPr>
          <p:cNvCxnSpPr/>
          <p:nvPr/>
        </p:nvCxnSpPr>
        <p:spPr>
          <a:xfrm>
            <a:off x="8075913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echte verbindingslijn 100">
            <a:extLst>
              <a:ext uri="{FF2B5EF4-FFF2-40B4-BE49-F238E27FC236}">
                <a16:creationId xmlns:a16="http://schemas.microsoft.com/office/drawing/2014/main" id="{6F2A91E7-5970-CD13-2561-D2007A72E229}"/>
              </a:ext>
            </a:extLst>
          </p:cNvPr>
          <p:cNvCxnSpPr/>
          <p:nvPr/>
        </p:nvCxnSpPr>
        <p:spPr>
          <a:xfrm>
            <a:off x="9143707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echte verbindingslijn 101">
            <a:extLst>
              <a:ext uri="{FF2B5EF4-FFF2-40B4-BE49-F238E27FC236}">
                <a16:creationId xmlns:a16="http://schemas.microsoft.com/office/drawing/2014/main" id="{51545B80-7C49-25E9-5A31-223053E3F9E7}"/>
              </a:ext>
            </a:extLst>
          </p:cNvPr>
          <p:cNvCxnSpPr/>
          <p:nvPr/>
        </p:nvCxnSpPr>
        <p:spPr>
          <a:xfrm>
            <a:off x="8796812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echte verbindingslijn 102">
            <a:extLst>
              <a:ext uri="{FF2B5EF4-FFF2-40B4-BE49-F238E27FC236}">
                <a16:creationId xmlns:a16="http://schemas.microsoft.com/office/drawing/2014/main" id="{BB9697F9-5F70-DF4F-2039-FCD5E771224D}"/>
              </a:ext>
            </a:extLst>
          </p:cNvPr>
          <p:cNvCxnSpPr/>
          <p:nvPr/>
        </p:nvCxnSpPr>
        <p:spPr>
          <a:xfrm>
            <a:off x="9864321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echte verbindingslijn 103">
            <a:extLst>
              <a:ext uri="{FF2B5EF4-FFF2-40B4-BE49-F238E27FC236}">
                <a16:creationId xmlns:a16="http://schemas.microsoft.com/office/drawing/2014/main" id="{0FEADECA-B59F-7304-C905-E4A4365D01F3}"/>
              </a:ext>
            </a:extLst>
          </p:cNvPr>
          <p:cNvCxnSpPr/>
          <p:nvPr/>
        </p:nvCxnSpPr>
        <p:spPr>
          <a:xfrm>
            <a:off x="9517426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echte verbindingslijn 104">
            <a:extLst>
              <a:ext uri="{FF2B5EF4-FFF2-40B4-BE49-F238E27FC236}">
                <a16:creationId xmlns:a16="http://schemas.microsoft.com/office/drawing/2014/main" id="{D952BFF2-0ADF-8576-C60A-79EACD55A728}"/>
              </a:ext>
            </a:extLst>
          </p:cNvPr>
          <p:cNvCxnSpPr/>
          <p:nvPr/>
        </p:nvCxnSpPr>
        <p:spPr>
          <a:xfrm>
            <a:off x="10581500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echte verbindingslijn 105">
            <a:extLst>
              <a:ext uri="{FF2B5EF4-FFF2-40B4-BE49-F238E27FC236}">
                <a16:creationId xmlns:a16="http://schemas.microsoft.com/office/drawing/2014/main" id="{08B4A592-992A-2DB1-AC9A-40B646892861}"/>
              </a:ext>
            </a:extLst>
          </p:cNvPr>
          <p:cNvCxnSpPr/>
          <p:nvPr/>
        </p:nvCxnSpPr>
        <p:spPr>
          <a:xfrm>
            <a:off x="10234605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echte verbindingslijn 106">
            <a:extLst>
              <a:ext uri="{FF2B5EF4-FFF2-40B4-BE49-F238E27FC236}">
                <a16:creationId xmlns:a16="http://schemas.microsoft.com/office/drawing/2014/main" id="{CCAA5C6C-545B-24F8-42C9-98F9C232D8D9}"/>
              </a:ext>
            </a:extLst>
          </p:cNvPr>
          <p:cNvCxnSpPr/>
          <p:nvPr/>
        </p:nvCxnSpPr>
        <p:spPr>
          <a:xfrm>
            <a:off x="11304097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echte verbindingslijn 107">
            <a:extLst>
              <a:ext uri="{FF2B5EF4-FFF2-40B4-BE49-F238E27FC236}">
                <a16:creationId xmlns:a16="http://schemas.microsoft.com/office/drawing/2014/main" id="{09AFE31A-E80F-FDF1-D048-4F85E9E7D154}"/>
              </a:ext>
            </a:extLst>
          </p:cNvPr>
          <p:cNvCxnSpPr/>
          <p:nvPr/>
        </p:nvCxnSpPr>
        <p:spPr>
          <a:xfrm>
            <a:off x="10957202" y="2155574"/>
            <a:ext cx="0" cy="360040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echte verbindingslijn 108">
            <a:extLst>
              <a:ext uri="{FF2B5EF4-FFF2-40B4-BE49-F238E27FC236}">
                <a16:creationId xmlns:a16="http://schemas.microsoft.com/office/drawing/2014/main" id="{1B3B0C8A-1031-9D59-F8AE-5A784D5E2DB3}"/>
              </a:ext>
            </a:extLst>
          </p:cNvPr>
          <p:cNvCxnSpPr/>
          <p:nvPr/>
        </p:nvCxnSpPr>
        <p:spPr>
          <a:xfrm>
            <a:off x="7731261" y="503589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Rechte verbindingslijn 109">
            <a:extLst>
              <a:ext uri="{FF2B5EF4-FFF2-40B4-BE49-F238E27FC236}">
                <a16:creationId xmlns:a16="http://schemas.microsoft.com/office/drawing/2014/main" id="{DB8EB661-D74B-7FB1-816C-2EB213D9AAA8}"/>
              </a:ext>
            </a:extLst>
          </p:cNvPr>
          <p:cNvCxnSpPr/>
          <p:nvPr/>
        </p:nvCxnSpPr>
        <p:spPr>
          <a:xfrm>
            <a:off x="7711830" y="467585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Rechte verbindingslijn 110">
            <a:extLst>
              <a:ext uri="{FF2B5EF4-FFF2-40B4-BE49-F238E27FC236}">
                <a16:creationId xmlns:a16="http://schemas.microsoft.com/office/drawing/2014/main" id="{801F2E1D-9366-2569-4CA1-A0B112D34B7E}"/>
              </a:ext>
            </a:extLst>
          </p:cNvPr>
          <p:cNvCxnSpPr/>
          <p:nvPr/>
        </p:nvCxnSpPr>
        <p:spPr>
          <a:xfrm>
            <a:off x="7639823" y="5755974"/>
            <a:ext cx="368345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Rechte verbindingslijn 111">
            <a:extLst>
              <a:ext uri="{FF2B5EF4-FFF2-40B4-BE49-F238E27FC236}">
                <a16:creationId xmlns:a16="http://schemas.microsoft.com/office/drawing/2014/main" id="{1A999CB3-A00B-F6CD-5E6D-3F08E78AC82A}"/>
              </a:ext>
            </a:extLst>
          </p:cNvPr>
          <p:cNvCxnSpPr/>
          <p:nvPr/>
        </p:nvCxnSpPr>
        <p:spPr>
          <a:xfrm>
            <a:off x="7711830" y="5395934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echte verbindingslijn 112">
            <a:extLst>
              <a:ext uri="{FF2B5EF4-FFF2-40B4-BE49-F238E27FC236}">
                <a16:creationId xmlns:a16="http://schemas.microsoft.com/office/drawing/2014/main" id="{DA869388-73E9-DC44-A716-3A391ACF4CC8}"/>
              </a:ext>
            </a:extLst>
          </p:cNvPr>
          <p:cNvCxnSpPr/>
          <p:nvPr/>
        </p:nvCxnSpPr>
        <p:spPr>
          <a:xfrm>
            <a:off x="7731261" y="233058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Rechte verbindingslijn 113">
            <a:extLst>
              <a:ext uri="{FF2B5EF4-FFF2-40B4-BE49-F238E27FC236}">
                <a16:creationId xmlns:a16="http://schemas.microsoft.com/office/drawing/2014/main" id="{DB530CB1-263D-EBF7-60B7-2761BA157E79}"/>
              </a:ext>
            </a:extLst>
          </p:cNvPr>
          <p:cNvCxnSpPr/>
          <p:nvPr/>
        </p:nvCxnSpPr>
        <p:spPr>
          <a:xfrm>
            <a:off x="7731261" y="305066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Rechte verbindingslijn 114">
            <a:extLst>
              <a:ext uri="{FF2B5EF4-FFF2-40B4-BE49-F238E27FC236}">
                <a16:creationId xmlns:a16="http://schemas.microsoft.com/office/drawing/2014/main" id="{B60BEAA0-57F8-1457-D50A-D90C1CCFB297}"/>
              </a:ext>
            </a:extLst>
          </p:cNvPr>
          <p:cNvCxnSpPr/>
          <p:nvPr/>
        </p:nvCxnSpPr>
        <p:spPr>
          <a:xfrm>
            <a:off x="7711830" y="269062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echte verbindingslijn 115">
            <a:extLst>
              <a:ext uri="{FF2B5EF4-FFF2-40B4-BE49-F238E27FC236}">
                <a16:creationId xmlns:a16="http://schemas.microsoft.com/office/drawing/2014/main" id="{58FD659A-B7DB-2732-F4C1-9827C7289799}"/>
              </a:ext>
            </a:extLst>
          </p:cNvPr>
          <p:cNvCxnSpPr/>
          <p:nvPr/>
        </p:nvCxnSpPr>
        <p:spPr>
          <a:xfrm>
            <a:off x="7731261" y="377283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Rechte verbindingslijn 116">
            <a:extLst>
              <a:ext uri="{FF2B5EF4-FFF2-40B4-BE49-F238E27FC236}">
                <a16:creationId xmlns:a16="http://schemas.microsoft.com/office/drawing/2014/main" id="{5F758326-E14A-4DA3-C5F2-5BF3F88D34CD}"/>
              </a:ext>
            </a:extLst>
          </p:cNvPr>
          <p:cNvCxnSpPr/>
          <p:nvPr/>
        </p:nvCxnSpPr>
        <p:spPr>
          <a:xfrm>
            <a:off x="7711830" y="3412798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echte verbindingslijn 117">
            <a:extLst>
              <a:ext uri="{FF2B5EF4-FFF2-40B4-BE49-F238E27FC236}">
                <a16:creationId xmlns:a16="http://schemas.microsoft.com/office/drawing/2014/main" id="{89C00E79-5D8C-735F-8008-005074BDA529}"/>
              </a:ext>
            </a:extLst>
          </p:cNvPr>
          <p:cNvCxnSpPr/>
          <p:nvPr/>
        </p:nvCxnSpPr>
        <p:spPr>
          <a:xfrm>
            <a:off x="7731888" y="449082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Rechte verbindingslijn 118">
            <a:extLst>
              <a:ext uri="{FF2B5EF4-FFF2-40B4-BE49-F238E27FC236}">
                <a16:creationId xmlns:a16="http://schemas.microsoft.com/office/drawing/2014/main" id="{A15E356F-007A-E87B-E735-F48F0BDC7819}"/>
              </a:ext>
            </a:extLst>
          </p:cNvPr>
          <p:cNvCxnSpPr/>
          <p:nvPr/>
        </p:nvCxnSpPr>
        <p:spPr>
          <a:xfrm>
            <a:off x="7712457" y="413078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echte verbindingslijn 119">
            <a:extLst>
              <a:ext uri="{FF2B5EF4-FFF2-40B4-BE49-F238E27FC236}">
                <a16:creationId xmlns:a16="http://schemas.microsoft.com/office/drawing/2014/main" id="{9C3CE2C7-CF53-4943-1861-E808D504B4F5}"/>
              </a:ext>
            </a:extLst>
          </p:cNvPr>
          <p:cNvCxnSpPr/>
          <p:nvPr/>
        </p:nvCxnSpPr>
        <p:spPr>
          <a:xfrm>
            <a:off x="7736617" y="521090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Rechte verbindingslijn 120">
            <a:extLst>
              <a:ext uri="{FF2B5EF4-FFF2-40B4-BE49-F238E27FC236}">
                <a16:creationId xmlns:a16="http://schemas.microsoft.com/office/drawing/2014/main" id="{6C6CB040-536F-2B8D-96D0-C052A90B0321}"/>
              </a:ext>
            </a:extLst>
          </p:cNvPr>
          <p:cNvCxnSpPr/>
          <p:nvPr/>
        </p:nvCxnSpPr>
        <p:spPr>
          <a:xfrm>
            <a:off x="7717186" y="485086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Rechte verbindingslijn 121">
            <a:extLst>
              <a:ext uri="{FF2B5EF4-FFF2-40B4-BE49-F238E27FC236}">
                <a16:creationId xmlns:a16="http://schemas.microsoft.com/office/drawing/2014/main" id="{0C508B6F-1532-EE2F-04EF-28B385291BC4}"/>
              </a:ext>
            </a:extLst>
          </p:cNvPr>
          <p:cNvCxnSpPr/>
          <p:nvPr/>
        </p:nvCxnSpPr>
        <p:spPr>
          <a:xfrm>
            <a:off x="7717186" y="557094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echte verbindingslijn 122">
            <a:extLst>
              <a:ext uri="{FF2B5EF4-FFF2-40B4-BE49-F238E27FC236}">
                <a16:creationId xmlns:a16="http://schemas.microsoft.com/office/drawing/2014/main" id="{9E247B00-22F3-E7BE-3797-EECD2D938977}"/>
              </a:ext>
            </a:extLst>
          </p:cNvPr>
          <p:cNvCxnSpPr/>
          <p:nvPr/>
        </p:nvCxnSpPr>
        <p:spPr>
          <a:xfrm flipH="1">
            <a:off x="7614408" y="5395934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echte verbindingslijn 123">
            <a:extLst>
              <a:ext uri="{FF2B5EF4-FFF2-40B4-BE49-F238E27FC236}">
                <a16:creationId xmlns:a16="http://schemas.microsoft.com/office/drawing/2014/main" id="{A31635E7-6B8A-A0C3-8476-52B6A42E0BAA}"/>
              </a:ext>
            </a:extLst>
          </p:cNvPr>
          <p:cNvCxnSpPr/>
          <p:nvPr/>
        </p:nvCxnSpPr>
        <p:spPr>
          <a:xfrm flipH="1">
            <a:off x="7613454" y="5035894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echte verbindingslijn 124">
            <a:extLst>
              <a:ext uri="{FF2B5EF4-FFF2-40B4-BE49-F238E27FC236}">
                <a16:creationId xmlns:a16="http://schemas.microsoft.com/office/drawing/2014/main" id="{2C025E8D-328A-5B88-3DBB-CE422AED617D}"/>
              </a:ext>
            </a:extLst>
          </p:cNvPr>
          <p:cNvCxnSpPr/>
          <p:nvPr/>
        </p:nvCxnSpPr>
        <p:spPr>
          <a:xfrm flipH="1">
            <a:off x="7625120" y="4675854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Rechte verbindingslijn 125">
            <a:extLst>
              <a:ext uri="{FF2B5EF4-FFF2-40B4-BE49-F238E27FC236}">
                <a16:creationId xmlns:a16="http://schemas.microsoft.com/office/drawing/2014/main" id="{7D809B37-A39E-D5F7-3E33-401BA65F0EA2}"/>
              </a:ext>
            </a:extLst>
          </p:cNvPr>
          <p:cNvCxnSpPr/>
          <p:nvPr/>
        </p:nvCxnSpPr>
        <p:spPr>
          <a:xfrm flipH="1">
            <a:off x="7600001" y="4315619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Rechte verbindingslijn 126">
            <a:extLst>
              <a:ext uri="{FF2B5EF4-FFF2-40B4-BE49-F238E27FC236}">
                <a16:creationId xmlns:a16="http://schemas.microsoft.com/office/drawing/2014/main" id="{602BE97A-2620-F80E-2F90-EAF6086D759A}"/>
              </a:ext>
            </a:extLst>
          </p:cNvPr>
          <p:cNvCxnSpPr/>
          <p:nvPr/>
        </p:nvCxnSpPr>
        <p:spPr>
          <a:xfrm flipH="1">
            <a:off x="7599047" y="3955579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Rechte verbindingslijn 127">
            <a:extLst>
              <a:ext uri="{FF2B5EF4-FFF2-40B4-BE49-F238E27FC236}">
                <a16:creationId xmlns:a16="http://schemas.microsoft.com/office/drawing/2014/main" id="{756C19DE-0822-69DF-6F39-DD2087E6E19E}"/>
              </a:ext>
            </a:extLst>
          </p:cNvPr>
          <p:cNvCxnSpPr/>
          <p:nvPr/>
        </p:nvCxnSpPr>
        <p:spPr>
          <a:xfrm flipH="1">
            <a:off x="7610713" y="3595539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Rechte verbindingslijn 128">
            <a:extLst>
              <a:ext uri="{FF2B5EF4-FFF2-40B4-BE49-F238E27FC236}">
                <a16:creationId xmlns:a16="http://schemas.microsoft.com/office/drawing/2014/main" id="{E919195E-B2AE-E8D9-505B-A1D72922561F}"/>
              </a:ext>
            </a:extLst>
          </p:cNvPr>
          <p:cNvCxnSpPr/>
          <p:nvPr/>
        </p:nvCxnSpPr>
        <p:spPr>
          <a:xfrm flipH="1">
            <a:off x="7628483" y="3248905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Rechte verbindingslijn 129">
            <a:extLst>
              <a:ext uri="{FF2B5EF4-FFF2-40B4-BE49-F238E27FC236}">
                <a16:creationId xmlns:a16="http://schemas.microsoft.com/office/drawing/2014/main" id="{F353EB2B-21F7-1BC8-AD8E-0F33F09F850F}"/>
              </a:ext>
            </a:extLst>
          </p:cNvPr>
          <p:cNvCxnSpPr/>
          <p:nvPr/>
        </p:nvCxnSpPr>
        <p:spPr>
          <a:xfrm flipH="1">
            <a:off x="7627529" y="2888865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Rechte verbindingslijn 130">
            <a:extLst>
              <a:ext uri="{FF2B5EF4-FFF2-40B4-BE49-F238E27FC236}">
                <a16:creationId xmlns:a16="http://schemas.microsoft.com/office/drawing/2014/main" id="{1A2A933B-CDB2-3AF0-B29F-D4988079A0C8}"/>
              </a:ext>
            </a:extLst>
          </p:cNvPr>
          <p:cNvCxnSpPr/>
          <p:nvPr/>
        </p:nvCxnSpPr>
        <p:spPr>
          <a:xfrm flipH="1">
            <a:off x="7639195" y="2528825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Rechte verbindingslijn 131">
            <a:extLst>
              <a:ext uri="{FF2B5EF4-FFF2-40B4-BE49-F238E27FC236}">
                <a16:creationId xmlns:a16="http://schemas.microsoft.com/office/drawing/2014/main" id="{6F58D1D5-AC9C-D1D6-590E-01420DC9FAA1}"/>
              </a:ext>
            </a:extLst>
          </p:cNvPr>
          <p:cNvCxnSpPr/>
          <p:nvPr/>
        </p:nvCxnSpPr>
        <p:spPr>
          <a:xfrm flipH="1">
            <a:off x="7635052" y="2155574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Rechte verbindingslijn 133">
            <a:extLst>
              <a:ext uri="{FF2B5EF4-FFF2-40B4-BE49-F238E27FC236}">
                <a16:creationId xmlns:a16="http://schemas.microsoft.com/office/drawing/2014/main" id="{3CBBAB6F-78DA-250E-C1B1-80D69CD8DAC3}"/>
              </a:ext>
            </a:extLst>
          </p:cNvPr>
          <p:cNvCxnSpPr/>
          <p:nvPr/>
        </p:nvCxnSpPr>
        <p:spPr>
          <a:xfrm>
            <a:off x="9151456" y="5756730"/>
            <a:ext cx="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Rechte verbindingslijn 134">
            <a:extLst>
              <a:ext uri="{FF2B5EF4-FFF2-40B4-BE49-F238E27FC236}">
                <a16:creationId xmlns:a16="http://schemas.microsoft.com/office/drawing/2014/main" id="{04B992BD-F8C2-99BC-9B39-827D56A39BFF}"/>
              </a:ext>
            </a:extLst>
          </p:cNvPr>
          <p:cNvCxnSpPr/>
          <p:nvPr/>
        </p:nvCxnSpPr>
        <p:spPr>
          <a:xfrm>
            <a:off x="9864321" y="5755974"/>
            <a:ext cx="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Rechte verbindingslijn 135">
            <a:extLst>
              <a:ext uri="{FF2B5EF4-FFF2-40B4-BE49-F238E27FC236}">
                <a16:creationId xmlns:a16="http://schemas.microsoft.com/office/drawing/2014/main" id="{CFBB2DF3-8E4B-68DE-823D-4D1BE91F2EED}"/>
              </a:ext>
            </a:extLst>
          </p:cNvPr>
          <p:cNvCxnSpPr/>
          <p:nvPr/>
        </p:nvCxnSpPr>
        <p:spPr>
          <a:xfrm>
            <a:off x="10581500" y="5760166"/>
            <a:ext cx="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Rechte verbindingslijn 136">
            <a:extLst>
              <a:ext uri="{FF2B5EF4-FFF2-40B4-BE49-F238E27FC236}">
                <a16:creationId xmlns:a16="http://schemas.microsoft.com/office/drawing/2014/main" id="{E3C53332-87EB-8761-3D11-0C9E05802158}"/>
              </a:ext>
            </a:extLst>
          </p:cNvPr>
          <p:cNvCxnSpPr/>
          <p:nvPr/>
        </p:nvCxnSpPr>
        <p:spPr>
          <a:xfrm>
            <a:off x="11309202" y="5755974"/>
            <a:ext cx="0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Rechte verbindingslijn met pijl 137">
            <a:extLst>
              <a:ext uri="{FF2B5EF4-FFF2-40B4-BE49-F238E27FC236}">
                <a16:creationId xmlns:a16="http://schemas.microsoft.com/office/drawing/2014/main" id="{2A7E64F4-43A5-767A-8E63-1E7C72B5ACCE}"/>
              </a:ext>
            </a:extLst>
          </p:cNvPr>
          <p:cNvCxnSpPr/>
          <p:nvPr/>
        </p:nvCxnSpPr>
        <p:spPr>
          <a:xfrm flipV="1">
            <a:off x="7034507" y="2402594"/>
            <a:ext cx="0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Rechte verbindingslijn met pijl 138">
            <a:extLst>
              <a:ext uri="{FF2B5EF4-FFF2-40B4-BE49-F238E27FC236}">
                <a16:creationId xmlns:a16="http://schemas.microsoft.com/office/drawing/2014/main" id="{301CD677-4E4D-809D-2948-701A91344665}"/>
              </a:ext>
            </a:extLst>
          </p:cNvPr>
          <p:cNvCxnSpPr/>
          <p:nvPr/>
        </p:nvCxnSpPr>
        <p:spPr>
          <a:xfrm>
            <a:off x="10230316" y="6116014"/>
            <a:ext cx="64986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kstvak 139">
            <a:extLst>
              <a:ext uri="{FF2B5EF4-FFF2-40B4-BE49-F238E27FC236}">
                <a16:creationId xmlns:a16="http://schemas.microsoft.com/office/drawing/2014/main" id="{6F75E4BC-8717-FDE3-C0B9-F829E8A0A147}"/>
              </a:ext>
            </a:extLst>
          </p:cNvPr>
          <p:cNvSpPr txBox="1"/>
          <p:nvPr/>
        </p:nvSpPr>
        <p:spPr>
          <a:xfrm>
            <a:off x="6633596" y="3074607"/>
            <a:ext cx="80182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prijs (P)</a:t>
            </a:r>
          </a:p>
        </p:txBody>
      </p:sp>
      <p:sp>
        <p:nvSpPr>
          <p:cNvPr id="141" name="Tekstvak 140">
            <a:extLst>
              <a:ext uri="{FF2B5EF4-FFF2-40B4-BE49-F238E27FC236}">
                <a16:creationId xmlns:a16="http://schemas.microsoft.com/office/drawing/2014/main" id="{C777CE27-32AC-18B3-D7F7-27499F60896E}"/>
              </a:ext>
            </a:extLst>
          </p:cNvPr>
          <p:cNvSpPr txBox="1"/>
          <p:nvPr/>
        </p:nvSpPr>
        <p:spPr>
          <a:xfrm>
            <a:off x="9738836" y="6116015"/>
            <a:ext cx="145745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1400" dirty="0"/>
              <a:t>hoeveelheid (Q)</a:t>
            </a:r>
          </a:p>
        </p:txBody>
      </p:sp>
      <p:sp>
        <p:nvSpPr>
          <p:cNvPr id="142" name="Tekstvak 141">
            <a:extLst>
              <a:ext uri="{FF2B5EF4-FFF2-40B4-BE49-F238E27FC236}">
                <a16:creationId xmlns:a16="http://schemas.microsoft.com/office/drawing/2014/main" id="{8983C908-66A8-8B38-203E-724FBE1BEBAE}"/>
              </a:ext>
            </a:extLst>
          </p:cNvPr>
          <p:cNvSpPr txBox="1"/>
          <p:nvPr/>
        </p:nvSpPr>
        <p:spPr>
          <a:xfrm>
            <a:off x="6654211" y="3318541"/>
            <a:ext cx="76059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/>
              <a:t>in euro’s</a:t>
            </a:r>
          </a:p>
        </p:txBody>
      </p:sp>
      <p:sp>
        <p:nvSpPr>
          <p:cNvPr id="143" name="Tekstvak 142">
            <a:extLst>
              <a:ext uri="{FF2B5EF4-FFF2-40B4-BE49-F238E27FC236}">
                <a16:creationId xmlns:a16="http://schemas.microsoft.com/office/drawing/2014/main" id="{CDEEA632-130B-C556-27E1-91078F4D8B65}"/>
              </a:ext>
            </a:extLst>
          </p:cNvPr>
          <p:cNvSpPr txBox="1"/>
          <p:nvPr/>
        </p:nvSpPr>
        <p:spPr>
          <a:xfrm>
            <a:off x="10122030" y="6385288"/>
            <a:ext cx="110318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/>
              <a:t>× 1.000 stuks</a:t>
            </a:r>
          </a:p>
        </p:txBody>
      </p:sp>
      <p:sp>
        <p:nvSpPr>
          <p:cNvPr id="144" name="Tekstvak 143">
            <a:extLst>
              <a:ext uri="{FF2B5EF4-FFF2-40B4-BE49-F238E27FC236}">
                <a16:creationId xmlns:a16="http://schemas.microsoft.com/office/drawing/2014/main" id="{994D7313-EDD3-79F8-7778-55DEFD9D9557}"/>
              </a:ext>
            </a:extLst>
          </p:cNvPr>
          <p:cNvSpPr txBox="1"/>
          <p:nvPr/>
        </p:nvSpPr>
        <p:spPr>
          <a:xfrm>
            <a:off x="8145794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1.500</a:t>
            </a:r>
          </a:p>
        </p:txBody>
      </p:sp>
      <p:sp>
        <p:nvSpPr>
          <p:cNvPr id="145" name="Tekstvak 144">
            <a:extLst>
              <a:ext uri="{FF2B5EF4-FFF2-40B4-BE49-F238E27FC236}">
                <a16:creationId xmlns:a16="http://schemas.microsoft.com/office/drawing/2014/main" id="{61C68710-2094-9964-3E2A-74469EFFB121}"/>
              </a:ext>
            </a:extLst>
          </p:cNvPr>
          <p:cNvSpPr txBox="1"/>
          <p:nvPr/>
        </p:nvSpPr>
        <p:spPr>
          <a:xfrm>
            <a:off x="8863430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3.000</a:t>
            </a:r>
          </a:p>
        </p:txBody>
      </p:sp>
      <p:sp>
        <p:nvSpPr>
          <p:cNvPr id="146" name="Tekstvak 145">
            <a:extLst>
              <a:ext uri="{FF2B5EF4-FFF2-40B4-BE49-F238E27FC236}">
                <a16:creationId xmlns:a16="http://schemas.microsoft.com/office/drawing/2014/main" id="{65A24862-323C-EAE2-BFCF-E3198D2AF0D4}"/>
              </a:ext>
            </a:extLst>
          </p:cNvPr>
          <p:cNvSpPr txBox="1"/>
          <p:nvPr/>
        </p:nvSpPr>
        <p:spPr>
          <a:xfrm>
            <a:off x="9594051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4.500</a:t>
            </a:r>
          </a:p>
        </p:txBody>
      </p:sp>
      <p:sp>
        <p:nvSpPr>
          <p:cNvPr id="147" name="Tekstvak 146">
            <a:extLst>
              <a:ext uri="{FF2B5EF4-FFF2-40B4-BE49-F238E27FC236}">
                <a16:creationId xmlns:a16="http://schemas.microsoft.com/office/drawing/2014/main" id="{66EC36BF-B3DA-83B5-F09E-305A5DDB6025}"/>
              </a:ext>
            </a:extLst>
          </p:cNvPr>
          <p:cNvSpPr txBox="1"/>
          <p:nvPr/>
        </p:nvSpPr>
        <p:spPr>
          <a:xfrm>
            <a:off x="10318002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6.000</a:t>
            </a:r>
          </a:p>
        </p:txBody>
      </p:sp>
      <p:sp>
        <p:nvSpPr>
          <p:cNvPr id="148" name="Tekstvak 147">
            <a:extLst>
              <a:ext uri="{FF2B5EF4-FFF2-40B4-BE49-F238E27FC236}">
                <a16:creationId xmlns:a16="http://schemas.microsoft.com/office/drawing/2014/main" id="{B909F9A7-5313-229D-E4DB-2C93563D6B9F}"/>
              </a:ext>
            </a:extLst>
          </p:cNvPr>
          <p:cNvSpPr txBox="1"/>
          <p:nvPr/>
        </p:nvSpPr>
        <p:spPr>
          <a:xfrm>
            <a:off x="11025109" y="5833716"/>
            <a:ext cx="5677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7.500</a:t>
            </a:r>
          </a:p>
        </p:txBody>
      </p:sp>
      <p:sp>
        <p:nvSpPr>
          <p:cNvPr id="149" name="Tekstvak 148">
            <a:extLst>
              <a:ext uri="{FF2B5EF4-FFF2-40B4-BE49-F238E27FC236}">
                <a16:creationId xmlns:a16="http://schemas.microsoft.com/office/drawing/2014/main" id="{72B9407A-1746-747F-87AE-A224A1677D06}"/>
              </a:ext>
            </a:extLst>
          </p:cNvPr>
          <p:cNvSpPr txBox="1"/>
          <p:nvPr/>
        </p:nvSpPr>
        <p:spPr>
          <a:xfrm>
            <a:off x="7332528" y="4899651"/>
            <a:ext cx="3545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50</a:t>
            </a:r>
          </a:p>
        </p:txBody>
      </p:sp>
      <p:sp>
        <p:nvSpPr>
          <p:cNvPr id="150" name="Tekstvak 149">
            <a:extLst>
              <a:ext uri="{FF2B5EF4-FFF2-40B4-BE49-F238E27FC236}">
                <a16:creationId xmlns:a16="http://schemas.microsoft.com/office/drawing/2014/main" id="{E0E3C567-80EE-F85A-C7A5-21541B35DAAC}"/>
              </a:ext>
            </a:extLst>
          </p:cNvPr>
          <p:cNvSpPr txBox="1"/>
          <p:nvPr/>
        </p:nvSpPr>
        <p:spPr>
          <a:xfrm>
            <a:off x="7247568" y="4179377"/>
            <a:ext cx="43954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100</a:t>
            </a:r>
          </a:p>
        </p:txBody>
      </p:sp>
      <p:sp>
        <p:nvSpPr>
          <p:cNvPr id="151" name="Tekstvak 150">
            <a:extLst>
              <a:ext uri="{FF2B5EF4-FFF2-40B4-BE49-F238E27FC236}">
                <a16:creationId xmlns:a16="http://schemas.microsoft.com/office/drawing/2014/main" id="{47DE7F0A-443D-380E-7EAA-91E7CE15B3C3}"/>
              </a:ext>
            </a:extLst>
          </p:cNvPr>
          <p:cNvSpPr txBox="1"/>
          <p:nvPr/>
        </p:nvSpPr>
        <p:spPr>
          <a:xfrm>
            <a:off x="7247568" y="3461584"/>
            <a:ext cx="43954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150</a:t>
            </a:r>
          </a:p>
        </p:txBody>
      </p:sp>
      <p:sp>
        <p:nvSpPr>
          <p:cNvPr id="152" name="Tekstvak 151">
            <a:extLst>
              <a:ext uri="{FF2B5EF4-FFF2-40B4-BE49-F238E27FC236}">
                <a16:creationId xmlns:a16="http://schemas.microsoft.com/office/drawing/2014/main" id="{3C21D4E4-E6E5-B0A3-BC85-027A811BADDB}"/>
              </a:ext>
            </a:extLst>
          </p:cNvPr>
          <p:cNvSpPr txBox="1"/>
          <p:nvPr/>
        </p:nvSpPr>
        <p:spPr>
          <a:xfrm>
            <a:off x="7247568" y="2739412"/>
            <a:ext cx="43954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200</a:t>
            </a:r>
          </a:p>
        </p:txBody>
      </p:sp>
      <p:sp>
        <p:nvSpPr>
          <p:cNvPr id="153" name="Tekstvak 152">
            <a:extLst>
              <a:ext uri="{FF2B5EF4-FFF2-40B4-BE49-F238E27FC236}">
                <a16:creationId xmlns:a16="http://schemas.microsoft.com/office/drawing/2014/main" id="{8B1151F7-9AAE-94A1-21D2-D94AA9CB6083}"/>
              </a:ext>
            </a:extLst>
          </p:cNvPr>
          <p:cNvSpPr txBox="1"/>
          <p:nvPr/>
        </p:nvSpPr>
        <p:spPr>
          <a:xfrm>
            <a:off x="7247568" y="201933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250</a:t>
            </a:r>
          </a:p>
        </p:txBody>
      </p:sp>
      <p:cxnSp>
        <p:nvCxnSpPr>
          <p:cNvPr id="154" name="Rechte verbindingslijn 153">
            <a:extLst>
              <a:ext uri="{FF2B5EF4-FFF2-40B4-BE49-F238E27FC236}">
                <a16:creationId xmlns:a16="http://schemas.microsoft.com/office/drawing/2014/main" id="{ED8F04F5-D5E7-BB1D-ADFB-C2F569BA39C3}"/>
              </a:ext>
            </a:extLst>
          </p:cNvPr>
          <p:cNvCxnSpPr>
            <a:cxnSpLocks/>
          </p:cNvCxnSpPr>
          <p:nvPr/>
        </p:nvCxnSpPr>
        <p:spPr>
          <a:xfrm flipV="1">
            <a:off x="7708490" y="2163097"/>
            <a:ext cx="2890684" cy="2871020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5" name="Rechthoek 154">
            <a:extLst>
              <a:ext uri="{FF2B5EF4-FFF2-40B4-BE49-F238E27FC236}">
                <a16:creationId xmlns:a16="http://schemas.microsoft.com/office/drawing/2014/main" id="{F2F381A2-015E-2FF7-5080-18BF37C6BB3A}"/>
              </a:ext>
            </a:extLst>
          </p:cNvPr>
          <p:cNvSpPr/>
          <p:nvPr/>
        </p:nvSpPr>
        <p:spPr>
          <a:xfrm>
            <a:off x="10441123" y="2175500"/>
            <a:ext cx="44916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tx1"/>
                </a:solidFill>
              </a:rPr>
              <a:t>Q</a:t>
            </a:r>
            <a:r>
              <a:rPr lang="nl-NL" baseline="-25000" dirty="0" err="1">
                <a:solidFill>
                  <a:schemeClr val="tx1"/>
                </a:solidFill>
              </a:rPr>
              <a:t>a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56" name="Ovaal 155">
            <a:extLst>
              <a:ext uri="{FF2B5EF4-FFF2-40B4-BE49-F238E27FC236}">
                <a16:creationId xmlns:a16="http://schemas.microsoft.com/office/drawing/2014/main" id="{036D84DB-CB25-090D-9D85-6C3C1CCAA36E}"/>
              </a:ext>
            </a:extLst>
          </p:cNvPr>
          <p:cNvSpPr/>
          <p:nvPr/>
        </p:nvSpPr>
        <p:spPr>
          <a:xfrm>
            <a:off x="8738132" y="3889680"/>
            <a:ext cx="144000" cy="144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8" name="Rechte verbindingslijn 157">
            <a:extLst>
              <a:ext uri="{FF2B5EF4-FFF2-40B4-BE49-F238E27FC236}">
                <a16:creationId xmlns:a16="http://schemas.microsoft.com/office/drawing/2014/main" id="{A7BC9AFE-11BA-D41F-0660-2D4F3AEA479F}"/>
              </a:ext>
            </a:extLst>
          </p:cNvPr>
          <p:cNvCxnSpPr/>
          <p:nvPr/>
        </p:nvCxnSpPr>
        <p:spPr>
          <a:xfrm>
            <a:off x="7725905" y="359782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Graphic 71" descr="Sluiten">
            <a:extLst>
              <a:ext uri="{FF2B5EF4-FFF2-40B4-BE49-F238E27FC236}">
                <a16:creationId xmlns:a16="http://schemas.microsoft.com/office/drawing/2014/main" id="{6C412389-DF32-41A5-B5CC-DC2551A87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3972871">
            <a:off x="8959090" y="3401329"/>
            <a:ext cx="400616" cy="40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6126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80" grpId="0" animBg="1"/>
      <p:bldP spid="81" grpId="0" animBg="1"/>
      <p:bldP spid="84" grpId="0"/>
      <p:bldP spid="85" grpId="0"/>
      <p:bldP spid="2" grpId="0"/>
      <p:bldP spid="3" grpId="0" animBg="1"/>
      <p:bldP spid="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FDD64F2-2D9B-423F-8484-99614BD3B7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Kruiselingse elasticiteit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11B1A553-DCB4-41A0-9924-C671ED8059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Hoe de vraag van een product reageert op de prijsverandering van een ander product</a:t>
            </a:r>
          </a:p>
        </p:txBody>
      </p:sp>
    </p:spTree>
    <p:extLst>
      <p:ext uri="{BB962C8B-B14F-4D97-AF65-F5344CB8AC3E}">
        <p14:creationId xmlns:p14="http://schemas.microsoft.com/office/powerpoint/2010/main" val="896053214"/>
      </p:ext>
    </p:extLst>
  </p:cSld>
  <p:clrMapOvr>
    <a:masterClrMapping/>
  </p:clrMapOvr>
  <p:transition spd="slow">
    <p:blinds/>
  </p:transition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E53990C1-8600-401A-A96B-666A55091EC9}" vid="{3C59D865-76FB-4C6D-9B73-707A6EC89E01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11364</TotalTime>
  <Words>1369</Words>
  <Application>Microsoft Office PowerPoint</Application>
  <PresentationFormat>Breedbeeld</PresentationFormat>
  <Paragraphs>296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Economielokaal vwoNieuw</vt:lpstr>
      <vt:lpstr>Overige elasticiteiten</vt:lpstr>
      <vt:lpstr>PowerPoint-presentatie</vt:lpstr>
      <vt:lpstr>Inkomenselasticiteit</vt:lpstr>
      <vt:lpstr>Toepassen algemene formule inkomenselasticiteit</vt:lpstr>
      <vt:lpstr>Engelcurve</vt:lpstr>
      <vt:lpstr>PowerPoint-presentatie</vt:lpstr>
      <vt:lpstr>PowerPoint-presentatie</vt:lpstr>
      <vt:lpstr>PowerPoint-presentatie</vt:lpstr>
      <vt:lpstr>Kruiselingse elasticiteit</vt:lpstr>
      <vt:lpstr>Toepassen algemene formule kruiselingse elasticiteit</vt:lpstr>
      <vt:lpstr>Kruiselingse elasticiteit</vt:lpstr>
      <vt:lpstr>PowerPoint-presentatie</vt:lpstr>
      <vt:lpstr>PowerPoint-presentatie</vt:lpstr>
      <vt:lpstr>PowerPoint-presentatie</vt:lpstr>
      <vt:lpstr>Elasticiteit</vt:lpstr>
      <vt:lpstr>Toepassen algemene formule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Inkomenselasticiteit</dc:title>
  <dc:creator>Paul Bloemers</dc:creator>
  <cp:lastModifiedBy>Paul Bloemers</cp:lastModifiedBy>
  <cp:revision>7</cp:revision>
  <dcterms:created xsi:type="dcterms:W3CDTF">2020-10-11T08:11:15Z</dcterms:created>
  <dcterms:modified xsi:type="dcterms:W3CDTF">2023-09-30T10:39:16Z</dcterms:modified>
</cp:coreProperties>
</file>