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6" r:id="rId2"/>
    <p:sldId id="279" r:id="rId3"/>
    <p:sldId id="258" r:id="rId4"/>
    <p:sldId id="280" r:id="rId5"/>
    <p:sldId id="278" r:id="rId6"/>
    <p:sldId id="273" r:id="rId7"/>
    <p:sldId id="262" r:id="rId8"/>
    <p:sldId id="264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8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71"/>
    <a:srgbClr val="ED4D0F"/>
    <a:srgbClr val="F2CE94"/>
    <a:srgbClr val="E40275"/>
    <a:srgbClr val="00AEEF"/>
    <a:srgbClr val="0071BB"/>
    <a:srgbClr val="B2A722"/>
    <a:srgbClr val="FFEE18"/>
    <a:srgbClr val="EE6902"/>
    <a:srgbClr val="901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C0B57-6919-4686-944D-4BC76FEFC3E0}" v="488" dt="2021-12-12T16:54:08.060"/>
    <p1510:client id="{D40F79DA-04B5-4E60-BA6B-C17FD56AD5E5}" v="847" dt="2021-12-13T13:28:37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3" autoAdjust="0"/>
    <p:restoredTop sz="94660"/>
  </p:normalViewPr>
  <p:slideViewPr>
    <p:cSldViewPr>
      <p:cViewPr varScale="1">
        <p:scale>
          <a:sx n="104" d="100"/>
          <a:sy n="104" d="100"/>
        </p:scale>
        <p:origin x="10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121C0B57-6919-4686-944D-4BC76FEFC3E0}"/>
    <pc:docChg chg="undo redo custSel addSld delSld modSld">
      <pc:chgData name="Paul Bloemers" userId="fe3832ff3b233e04" providerId="LiveId" clId="{121C0B57-6919-4686-944D-4BC76FEFC3E0}" dt="2021-12-12T16:55:13.806" v="2287" actId="2696"/>
      <pc:docMkLst>
        <pc:docMk/>
      </pc:docMkLst>
      <pc:sldChg chg="delSp modSp mod chgLayout">
        <pc:chgData name="Paul Bloemers" userId="fe3832ff3b233e04" providerId="LiveId" clId="{121C0B57-6919-4686-944D-4BC76FEFC3E0}" dt="2021-12-12T09:35:04.316" v="8" actId="478"/>
        <pc:sldMkLst>
          <pc:docMk/>
          <pc:sldMk cId="3887267840" sldId="256"/>
        </pc:sldMkLst>
        <pc:spChg chg="mod ord">
          <ac:chgData name="Paul Bloemers" userId="fe3832ff3b233e04" providerId="LiveId" clId="{121C0B57-6919-4686-944D-4BC76FEFC3E0}" dt="2021-12-12T09:34:56.100" v="6" actId="700"/>
          <ac:spMkLst>
            <pc:docMk/>
            <pc:sldMk cId="3887267840" sldId="256"/>
            <ac:spMk id="2" creationId="{00000000-0000-0000-0000-000000000000}"/>
          </ac:spMkLst>
        </pc:spChg>
        <pc:spChg chg="mod ord">
          <ac:chgData name="Paul Bloemers" userId="fe3832ff3b233e04" providerId="LiveId" clId="{121C0B57-6919-4686-944D-4BC76FEFC3E0}" dt="2021-12-12T09:34:56.100" v="6" actId="700"/>
          <ac:spMkLst>
            <pc:docMk/>
            <pc:sldMk cId="3887267840" sldId="256"/>
            <ac:spMk id="3" creationId="{00000000-0000-0000-0000-000000000000}"/>
          </ac:spMkLst>
        </pc:spChg>
        <pc:picChg chg="del mod">
          <ac:chgData name="Paul Bloemers" userId="fe3832ff3b233e04" providerId="LiveId" clId="{121C0B57-6919-4686-944D-4BC76FEFC3E0}" dt="2021-12-12T09:35:04.316" v="8" actId="478"/>
          <ac:picMkLst>
            <pc:docMk/>
            <pc:sldMk cId="3887267840" sldId="256"/>
            <ac:picMk id="1026" creationId="{00000000-0000-0000-0000-000000000000}"/>
          </ac:picMkLst>
        </pc:picChg>
      </pc:sldChg>
      <pc:sldChg chg="addSp delSp modSp del mod">
        <pc:chgData name="Paul Bloemers" userId="fe3832ff3b233e04" providerId="LiveId" clId="{121C0B57-6919-4686-944D-4BC76FEFC3E0}" dt="2021-12-12T11:12:00.800" v="1872" actId="2696"/>
        <pc:sldMkLst>
          <pc:docMk/>
          <pc:sldMk cId="2346467070" sldId="257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2346467070" sldId="257"/>
            <ac:spMk id="2" creationId="{00000000-0000-0000-0000-000000000000}"/>
          </ac:spMkLst>
        </pc:spChg>
        <pc:spChg chg="add del mod">
          <ac:chgData name="Paul Bloemers" userId="fe3832ff3b233e04" providerId="LiveId" clId="{121C0B57-6919-4686-944D-4BC76FEFC3E0}" dt="2021-12-12T10:34:05.259" v="785" actId="21"/>
          <ac:spMkLst>
            <pc:docMk/>
            <pc:sldMk cId="2346467070" sldId="257"/>
            <ac:spMk id="4" creationId="{2A5C7288-0248-4A82-8824-931CB73F6B4E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6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7" creationId="{00000000-0000-0000-0000-000000000000}"/>
          </ac:spMkLst>
        </pc:spChg>
        <pc:spChg chg="add del mod">
          <ac:chgData name="Paul Bloemers" userId="fe3832ff3b233e04" providerId="LiveId" clId="{121C0B57-6919-4686-944D-4BC76FEFC3E0}" dt="2021-12-12T10:34:05.259" v="785" actId="21"/>
          <ac:spMkLst>
            <pc:docMk/>
            <pc:sldMk cId="2346467070" sldId="257"/>
            <ac:spMk id="8" creationId="{3253F28B-5DE1-42F4-9BE2-892B92EE0E2E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9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10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11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0:12:51.536" v="623" actId="1076"/>
          <ac:spMkLst>
            <pc:docMk/>
            <pc:sldMk cId="2346467070" sldId="257"/>
            <ac:spMk id="12" creationId="{00000000-0000-0000-0000-000000000000}"/>
          </ac:spMkLst>
        </pc:spChg>
        <pc:spChg chg="add del mod">
          <ac:chgData name="Paul Bloemers" userId="fe3832ff3b233e04" providerId="LiveId" clId="{121C0B57-6919-4686-944D-4BC76FEFC3E0}" dt="2021-12-12T11:01:51.719" v="1679" actId="21"/>
          <ac:spMkLst>
            <pc:docMk/>
            <pc:sldMk cId="2346467070" sldId="257"/>
            <ac:spMk id="13" creationId="{2B59B8F9-6FD2-467D-BD58-79549BB73542}"/>
          </ac:spMkLst>
        </pc:spChg>
        <pc:spChg chg="add del mod">
          <ac:chgData name="Paul Bloemers" userId="fe3832ff3b233e04" providerId="LiveId" clId="{121C0B57-6919-4686-944D-4BC76FEFC3E0}" dt="2021-12-12T11:01:51.719" v="1679" actId="21"/>
          <ac:spMkLst>
            <pc:docMk/>
            <pc:sldMk cId="2346467070" sldId="257"/>
            <ac:spMk id="14" creationId="{EDBC7F84-500C-4B1B-BB71-B7BE4C1EB779}"/>
          </ac:spMkLst>
        </pc:spChg>
        <pc:spChg chg="add del mod">
          <ac:chgData name="Paul Bloemers" userId="fe3832ff3b233e04" providerId="LiveId" clId="{121C0B57-6919-4686-944D-4BC76FEFC3E0}" dt="2021-12-12T11:10:10.468" v="1858" actId="21"/>
          <ac:spMkLst>
            <pc:docMk/>
            <pc:sldMk cId="2346467070" sldId="257"/>
            <ac:spMk id="15" creationId="{7D5C57E2-B0E5-4C98-B381-5F620A3D9978}"/>
          </ac:spMkLst>
        </pc:spChg>
        <pc:spChg chg="add del mod">
          <ac:chgData name="Paul Bloemers" userId="fe3832ff3b233e04" providerId="LiveId" clId="{121C0B57-6919-4686-944D-4BC76FEFC3E0}" dt="2021-12-12T11:10:10.468" v="1858" actId="21"/>
          <ac:spMkLst>
            <pc:docMk/>
            <pc:sldMk cId="2346467070" sldId="257"/>
            <ac:spMk id="16" creationId="{D61C4212-4F08-4C84-B132-D40980739B0F}"/>
          </ac:spMkLst>
        </pc:spChg>
        <pc:spChg chg="add del mod">
          <ac:chgData name="Paul Bloemers" userId="fe3832ff3b233e04" providerId="LiveId" clId="{121C0B57-6919-4686-944D-4BC76FEFC3E0}" dt="2021-12-12T11:10:16.555" v="1860" actId="21"/>
          <ac:spMkLst>
            <pc:docMk/>
            <pc:sldMk cId="2346467070" sldId="257"/>
            <ac:spMk id="17" creationId="{E938691F-AF22-40E2-90F1-52F64AFCB228}"/>
          </ac:spMkLst>
        </pc:spChg>
        <pc:spChg chg="add del mod">
          <ac:chgData name="Paul Bloemers" userId="fe3832ff3b233e04" providerId="LiveId" clId="{121C0B57-6919-4686-944D-4BC76FEFC3E0}" dt="2021-12-12T11:10:16.555" v="1860" actId="21"/>
          <ac:spMkLst>
            <pc:docMk/>
            <pc:sldMk cId="2346467070" sldId="257"/>
            <ac:spMk id="18" creationId="{978F7109-3052-499A-813B-F22E0747B484}"/>
          </ac:spMkLst>
        </pc:spChg>
        <pc:picChg chg="add">
          <ac:chgData name="Paul Bloemers" userId="fe3832ff3b233e04" providerId="LiveId" clId="{121C0B57-6919-4686-944D-4BC76FEFC3E0}" dt="2021-12-12T10:21:41.835" v="624"/>
          <ac:picMkLst>
            <pc:docMk/>
            <pc:sldMk cId="2346467070" sldId="257"/>
            <ac:picMk id="3" creationId="{2E1F4EFE-50E4-4904-B172-4D2F03B031E9}"/>
          </ac:picMkLst>
        </pc:picChg>
        <pc:picChg chg="mod">
          <ac:chgData name="Paul Bloemers" userId="fe3832ff3b233e04" providerId="LiveId" clId="{121C0B57-6919-4686-944D-4BC76FEFC3E0}" dt="2021-12-12T10:12:51.536" v="623" actId="1076"/>
          <ac:picMkLst>
            <pc:docMk/>
            <pc:sldMk cId="2346467070" sldId="257"/>
            <ac:picMk id="5" creationId="{00000000-0000-0000-0000-000000000000}"/>
          </ac:picMkLst>
        </pc:picChg>
      </pc:sldChg>
      <pc:sldChg chg="addSp modSp mod modClrScheme modAnim chgLayout">
        <pc:chgData name="Paul Bloemers" userId="fe3832ff3b233e04" providerId="LiveId" clId="{121C0B57-6919-4686-944D-4BC76FEFC3E0}" dt="2021-12-12T10:11:42.519" v="602"/>
        <pc:sldMkLst>
          <pc:docMk/>
          <pc:sldMk cId="3520195315" sldId="258"/>
        </pc:sldMkLst>
        <pc:spChg chg="mod ord">
          <ac:chgData name="Paul Bloemers" userId="fe3832ff3b233e04" providerId="LiveId" clId="{121C0B57-6919-4686-944D-4BC76FEFC3E0}" dt="2021-12-12T09:40:23.456" v="27" actId="700"/>
          <ac:spMkLst>
            <pc:docMk/>
            <pc:sldMk cId="3520195315" sldId="258"/>
            <ac:spMk id="2" creationId="{00000000-0000-0000-0000-000000000000}"/>
          </ac:spMkLst>
        </pc:spChg>
        <pc:spChg chg="add mod ord">
          <ac:chgData name="Paul Bloemers" userId="fe3832ff3b233e04" providerId="LiveId" clId="{121C0B57-6919-4686-944D-4BC76FEFC3E0}" dt="2021-12-12T10:04:19.442" v="498" actId="1035"/>
          <ac:spMkLst>
            <pc:docMk/>
            <pc:sldMk cId="3520195315" sldId="258"/>
            <ac:spMk id="3" creationId="{70F77DC7-E1F2-4FFF-86D2-B153062BCD32}"/>
          </ac:spMkLst>
        </pc:spChg>
        <pc:spChg chg="add mod ord">
          <ac:chgData name="Paul Bloemers" userId="fe3832ff3b233e04" providerId="LiveId" clId="{121C0B57-6919-4686-944D-4BC76FEFC3E0}" dt="2021-12-12T10:08:38.415" v="555" actId="1037"/>
          <ac:spMkLst>
            <pc:docMk/>
            <pc:sldMk cId="3520195315" sldId="258"/>
            <ac:spMk id="5" creationId="{5338B4CF-EB45-407A-A419-FF1B15B92FE4}"/>
          </ac:spMkLst>
        </pc:spChg>
        <pc:graphicFrameChg chg="mod ord modGraphic">
          <ac:chgData name="Paul Bloemers" userId="fe3832ff3b233e04" providerId="LiveId" clId="{121C0B57-6919-4686-944D-4BC76FEFC3E0}" dt="2021-12-12T10:00:08.710" v="392"/>
          <ac:graphicFrameMkLst>
            <pc:docMk/>
            <pc:sldMk cId="3520195315" sldId="258"/>
            <ac:graphicFrameMk id="4" creationId="{00000000-0000-0000-0000-000000000000}"/>
          </ac:graphicFrameMkLst>
        </pc:graphicFrameChg>
      </pc:sldChg>
      <pc:sldChg chg="modSp del">
        <pc:chgData name="Paul Bloemers" userId="fe3832ff3b233e04" providerId="LiveId" clId="{121C0B57-6919-4686-944D-4BC76FEFC3E0}" dt="2021-12-12T11:12:06.453" v="1873" actId="2696"/>
        <pc:sldMkLst>
          <pc:docMk/>
          <pc:sldMk cId="2681780041" sldId="260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2681780041" sldId="260"/>
            <ac:spMk id="2" creationId="{00000000-0000-0000-0000-000000000000}"/>
          </ac:spMkLst>
        </pc:spChg>
      </pc:sldChg>
      <pc:sldChg chg="modSp mod modClrScheme chgLayout">
        <pc:chgData name="Paul Bloemers" userId="fe3832ff3b233e04" providerId="LiveId" clId="{121C0B57-6919-4686-944D-4BC76FEFC3E0}" dt="2021-12-12T16:54:27.242" v="2286" actId="700"/>
        <pc:sldMkLst>
          <pc:docMk/>
          <pc:sldMk cId="2126138955" sldId="262"/>
        </pc:sldMkLst>
        <pc:spChg chg="mod ord">
          <ac:chgData name="Paul Bloemers" userId="fe3832ff3b233e04" providerId="LiveId" clId="{121C0B57-6919-4686-944D-4BC76FEFC3E0}" dt="2021-12-12T16:54:27.242" v="2286" actId="700"/>
          <ac:spMkLst>
            <pc:docMk/>
            <pc:sldMk cId="2126138955" sldId="262"/>
            <ac:spMk id="2" creationId="{00000000-0000-0000-0000-000000000000}"/>
          </ac:spMkLst>
        </pc:spChg>
        <pc:spChg chg="mod ord">
          <ac:chgData name="Paul Bloemers" userId="fe3832ff3b233e04" providerId="LiveId" clId="{121C0B57-6919-4686-944D-4BC76FEFC3E0}" dt="2021-12-12T16:54:27.242" v="2286" actId="700"/>
          <ac:spMkLst>
            <pc:docMk/>
            <pc:sldMk cId="2126138955" sldId="262"/>
            <ac:spMk id="3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993060272" sldId="263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993060272" sldId="263"/>
            <ac:spMk id="2" creationId="{00000000-0000-0000-0000-000000000000}"/>
          </ac:spMkLst>
        </pc:spChg>
      </pc:sldChg>
      <pc:sldChg chg="modSp mod">
        <pc:chgData name="Paul Bloemers" userId="fe3832ff3b233e04" providerId="LiveId" clId="{121C0B57-6919-4686-944D-4BC76FEFC3E0}" dt="2021-12-12T09:34:33.079" v="2" actId="27636"/>
        <pc:sldMkLst>
          <pc:docMk/>
          <pc:sldMk cId="1669761725" sldId="264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1669761725" sldId="264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3.079" v="2" actId="27636"/>
          <ac:spMkLst>
            <pc:docMk/>
            <pc:sldMk cId="1669761725" sldId="264"/>
            <ac:spMk id="3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1597223295" sldId="265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1597223295" sldId="265"/>
            <ac:spMk id="2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2392303133" sldId="266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2392303133" sldId="266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2392303133" sldId="266"/>
            <ac:spMk id="3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2863827712" sldId="268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2863827712" sldId="268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2863827712" sldId="268"/>
            <ac:spMk id="3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3126612992" sldId="269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3126612992" sldId="269"/>
            <ac:spMk id="2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469286785" sldId="270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469286785" sldId="270"/>
            <ac:spMk id="2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61811576" sldId="271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61811576" sldId="271"/>
            <ac:spMk id="2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4239054913" sldId="272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4239054913" sldId="272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4239054913" sldId="272"/>
            <ac:spMk id="3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121C0B57-6919-4686-944D-4BC76FEFC3E0}" dt="2021-12-12T16:54:08.060" v="2285" actId="207"/>
        <pc:sldMkLst>
          <pc:docMk/>
          <pc:sldMk cId="3302213959" sldId="273"/>
        </pc:sldMkLst>
        <pc:spChg chg="mod ord">
          <ac:chgData name="Paul Bloemers" userId="fe3832ff3b233e04" providerId="LiveId" clId="{121C0B57-6919-4686-944D-4BC76FEFC3E0}" dt="2021-12-12T16:53:35.500" v="2281" actId="700"/>
          <ac:spMkLst>
            <pc:docMk/>
            <pc:sldMk cId="3302213959" sldId="273"/>
            <ac:spMk id="2" creationId="{00000000-0000-0000-0000-000000000000}"/>
          </ac:spMkLst>
        </pc:spChg>
        <pc:spChg chg="add del mod ord">
          <ac:chgData name="Paul Bloemers" userId="fe3832ff3b233e04" providerId="LiveId" clId="{121C0B57-6919-4686-944D-4BC76FEFC3E0}" dt="2021-12-12T16:53:41.587" v="2282" actId="478"/>
          <ac:spMkLst>
            <pc:docMk/>
            <pc:sldMk cId="3302213959" sldId="273"/>
            <ac:spMk id="3" creationId="{B9724808-6784-4E7D-B4A1-0F830D65B696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1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3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4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5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17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8:58.820" v="2280" actId="3062"/>
          <ac:spMkLst>
            <pc:docMk/>
            <pc:sldMk cId="3302213959" sldId="273"/>
            <ac:spMk id="18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8:58.820" v="2280" actId="3062"/>
          <ac:spMkLst>
            <pc:docMk/>
            <pc:sldMk cId="3302213959" sldId="273"/>
            <ac:spMk id="19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24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25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26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4:27.927" v="2271" actId="207"/>
          <ac:spMkLst>
            <pc:docMk/>
            <pc:sldMk cId="3302213959" sldId="273"/>
            <ac:spMk id="27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48:24.002" v="2278" actId="1076"/>
          <ac:spMkLst>
            <pc:docMk/>
            <pc:sldMk cId="3302213959" sldId="273"/>
            <ac:spMk id="34" creationId="{00000000-0000-0000-0000-000000000000}"/>
          </ac:spMkLst>
        </pc:spChg>
        <pc:spChg chg="mod">
          <ac:chgData name="Paul Bloemers" userId="fe3832ff3b233e04" providerId="LiveId" clId="{121C0B57-6919-4686-944D-4BC76FEFC3E0}" dt="2021-12-12T16:54:08.060" v="2285" actId="207"/>
          <ac:spMkLst>
            <pc:docMk/>
            <pc:sldMk cId="3302213959" sldId="273"/>
            <ac:spMk id="35" creationId="{00000000-0000-0000-0000-000000000000}"/>
          </ac:spMkLst>
        </pc:spChg>
        <pc:cxnChg chg="mod">
          <ac:chgData name="Paul Bloemers" userId="fe3832ff3b233e04" providerId="LiveId" clId="{121C0B57-6919-4686-944D-4BC76FEFC3E0}" dt="2021-12-12T16:44:27.927" v="2271" actId="207"/>
          <ac:cxnSpMkLst>
            <pc:docMk/>
            <pc:sldMk cId="3302213959" sldId="273"/>
            <ac:cxnSpMk id="7" creationId="{00000000-0000-0000-0000-000000000000}"/>
          </ac:cxnSpMkLst>
        </pc:cxnChg>
        <pc:cxnChg chg="mod">
          <ac:chgData name="Paul Bloemers" userId="fe3832ff3b233e04" providerId="LiveId" clId="{121C0B57-6919-4686-944D-4BC76FEFC3E0}" dt="2021-12-12T16:44:27.927" v="2271" actId="207"/>
          <ac:cxnSpMkLst>
            <pc:docMk/>
            <pc:sldMk cId="3302213959" sldId="273"/>
            <ac:cxnSpMk id="9" creationId="{00000000-0000-0000-0000-000000000000}"/>
          </ac:cxnSpMkLst>
        </pc:cxnChg>
        <pc:cxnChg chg="mod">
          <ac:chgData name="Paul Bloemers" userId="fe3832ff3b233e04" providerId="LiveId" clId="{121C0B57-6919-4686-944D-4BC76FEFC3E0}" dt="2021-12-12T16:44:27.927" v="2271" actId="207"/>
          <ac:cxnSpMkLst>
            <pc:docMk/>
            <pc:sldMk cId="3302213959" sldId="273"/>
            <ac:cxnSpMk id="29" creationId="{00000000-0000-0000-0000-000000000000}"/>
          </ac:cxnSpMkLst>
        </pc:cxnChg>
        <pc:cxnChg chg="mod">
          <ac:chgData name="Paul Bloemers" userId="fe3832ff3b233e04" providerId="LiveId" clId="{121C0B57-6919-4686-944D-4BC76FEFC3E0}" dt="2021-12-12T16:44:27.927" v="2271" actId="207"/>
          <ac:cxnSpMkLst>
            <pc:docMk/>
            <pc:sldMk cId="3302213959" sldId="273"/>
            <ac:cxnSpMk id="31" creationId="{00000000-0000-0000-0000-000000000000}"/>
          </ac:cxnSpMkLst>
        </pc:cxnChg>
      </pc:sldChg>
      <pc:sldChg chg="modSp del">
        <pc:chgData name="Paul Bloemers" userId="fe3832ff3b233e04" providerId="LiveId" clId="{121C0B57-6919-4686-944D-4BC76FEFC3E0}" dt="2021-12-12T16:55:13.806" v="2287" actId="2696"/>
        <pc:sldMkLst>
          <pc:docMk/>
          <pc:sldMk cId="3300467963" sldId="274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3300467963" sldId="274"/>
            <ac:spMk id="2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1239511642" sldId="275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1239511642" sldId="275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1239511642" sldId="275"/>
            <ac:spMk id="4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286863586" sldId="276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286863586" sldId="276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286863586" sldId="276"/>
            <ac:spMk id="3" creationId="{00000000-0000-0000-0000-000000000000}"/>
          </ac:spMkLst>
        </pc:spChg>
      </pc:sldChg>
      <pc:sldChg chg="modSp">
        <pc:chgData name="Paul Bloemers" userId="fe3832ff3b233e04" providerId="LiveId" clId="{121C0B57-6919-4686-944D-4BC76FEFC3E0}" dt="2021-12-12T09:34:32.902" v="0"/>
        <pc:sldMkLst>
          <pc:docMk/>
          <pc:sldMk cId="3531508001" sldId="277"/>
        </pc:sldMkLst>
        <pc:spChg chg="mod">
          <ac:chgData name="Paul Bloemers" userId="fe3832ff3b233e04" providerId="LiveId" clId="{121C0B57-6919-4686-944D-4BC76FEFC3E0}" dt="2021-12-12T09:34:32.902" v="0"/>
          <ac:spMkLst>
            <pc:docMk/>
            <pc:sldMk cId="3531508001" sldId="277"/>
            <ac:spMk id="2" creationId="{00000000-0000-0000-0000-000000000000}"/>
          </ac:spMkLst>
        </pc:spChg>
        <pc:spChg chg="mod">
          <ac:chgData name="Paul Bloemers" userId="fe3832ff3b233e04" providerId="LiveId" clId="{121C0B57-6919-4686-944D-4BC76FEFC3E0}" dt="2021-12-12T09:34:32.902" v="0"/>
          <ac:spMkLst>
            <pc:docMk/>
            <pc:sldMk cId="3531508001" sldId="277"/>
            <ac:spMk id="3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121C0B57-6919-4686-944D-4BC76FEFC3E0}" dt="2021-12-12T11:30:27.024" v="2211"/>
        <pc:sldMkLst>
          <pc:docMk/>
          <pc:sldMk cId="1066531251" sldId="278"/>
        </pc:sldMkLst>
        <pc:spChg chg="mod ord">
          <ac:chgData name="Paul Bloemers" userId="fe3832ff3b233e04" providerId="LiveId" clId="{121C0B57-6919-4686-944D-4BC76FEFC3E0}" dt="2021-12-12T11:18:05.969" v="1890" actId="20577"/>
          <ac:spMkLst>
            <pc:docMk/>
            <pc:sldMk cId="1066531251" sldId="278"/>
            <ac:spMk id="2" creationId="{00000000-0000-0000-0000-000000000000}"/>
          </ac:spMkLst>
        </pc:spChg>
        <pc:spChg chg="mod ord">
          <ac:chgData name="Paul Bloemers" userId="fe3832ff3b233e04" providerId="LiveId" clId="{121C0B57-6919-4686-944D-4BC76FEFC3E0}" dt="2021-12-12T11:22:24.760" v="2102" actId="403"/>
          <ac:spMkLst>
            <pc:docMk/>
            <pc:sldMk cId="1066531251" sldId="278"/>
            <ac:spMk id="6" creationId="{00000000-0000-0000-0000-000000000000}"/>
          </ac:spMkLst>
        </pc:spChg>
        <pc:spChg chg="add del">
          <ac:chgData name="Paul Bloemers" userId="fe3832ff3b233e04" providerId="LiveId" clId="{121C0B57-6919-4686-944D-4BC76FEFC3E0}" dt="2021-12-12T11:25:09.837" v="2113" actId="478"/>
          <ac:spMkLst>
            <pc:docMk/>
            <pc:sldMk cId="1066531251" sldId="278"/>
            <ac:spMk id="9" creationId="{20770F22-6BE1-4939-A3F4-4AAE6212E75B}"/>
          </ac:spMkLst>
        </pc:spChg>
        <pc:spChg chg="add mod ord">
          <ac:chgData name="Paul Bloemers" userId="fe3832ff3b233e04" providerId="LiveId" clId="{121C0B57-6919-4686-944D-4BC76FEFC3E0}" dt="2021-12-12T11:26:31.318" v="2136" actId="164"/>
          <ac:spMkLst>
            <pc:docMk/>
            <pc:sldMk cId="1066531251" sldId="278"/>
            <ac:spMk id="10" creationId="{6FDC44E9-3C9B-4A0D-A2F2-0FDDAEFFC190}"/>
          </ac:spMkLst>
        </pc:spChg>
        <pc:spChg chg="add mod ord">
          <ac:chgData name="Paul Bloemers" userId="fe3832ff3b233e04" providerId="LiveId" clId="{121C0B57-6919-4686-944D-4BC76FEFC3E0}" dt="2021-12-12T11:26:35.898" v="2137" actId="164"/>
          <ac:spMkLst>
            <pc:docMk/>
            <pc:sldMk cId="1066531251" sldId="278"/>
            <ac:spMk id="11" creationId="{F17702F9-ED15-4C7E-A8CB-D82BE88C0537}"/>
          </ac:spMkLst>
        </pc:spChg>
        <pc:spChg chg="add mod">
          <ac:chgData name="Paul Bloemers" userId="fe3832ff3b233e04" providerId="LiveId" clId="{121C0B57-6919-4686-944D-4BC76FEFC3E0}" dt="2021-12-12T11:29:09.716" v="2198" actId="164"/>
          <ac:spMkLst>
            <pc:docMk/>
            <pc:sldMk cId="1066531251" sldId="278"/>
            <ac:spMk id="14" creationId="{AE6B8751-A8A4-451E-989D-43C9768E8C98}"/>
          </ac:spMkLst>
        </pc:spChg>
        <pc:spChg chg="add mod">
          <ac:chgData name="Paul Bloemers" userId="fe3832ff3b233e04" providerId="LiveId" clId="{121C0B57-6919-4686-944D-4BC76FEFC3E0}" dt="2021-12-12T11:29:05.373" v="2197" actId="164"/>
          <ac:spMkLst>
            <pc:docMk/>
            <pc:sldMk cId="1066531251" sldId="278"/>
            <ac:spMk id="15" creationId="{9F0392E8-0C6A-4FAF-B785-0E0E7C8F2EDC}"/>
          </ac:spMkLst>
        </pc:spChg>
        <pc:grpChg chg="add mod">
          <ac:chgData name="Paul Bloemers" userId="fe3832ff3b233e04" providerId="LiveId" clId="{121C0B57-6919-4686-944D-4BC76FEFC3E0}" dt="2021-12-12T11:29:09.716" v="2198" actId="164"/>
          <ac:grpSpMkLst>
            <pc:docMk/>
            <pc:sldMk cId="1066531251" sldId="278"/>
            <ac:grpSpMk id="12" creationId="{8A3259F1-7C75-4A57-AB6D-65B4B8052141}"/>
          </ac:grpSpMkLst>
        </pc:grpChg>
        <pc:grpChg chg="add mod">
          <ac:chgData name="Paul Bloemers" userId="fe3832ff3b233e04" providerId="LiveId" clId="{121C0B57-6919-4686-944D-4BC76FEFC3E0}" dt="2021-12-12T11:29:05.373" v="2197" actId="164"/>
          <ac:grpSpMkLst>
            <pc:docMk/>
            <pc:sldMk cId="1066531251" sldId="278"/>
            <ac:grpSpMk id="13" creationId="{8903FC8E-7E91-4B3B-AD4D-1226A1389DF2}"/>
          </ac:grpSpMkLst>
        </pc:grpChg>
        <pc:grpChg chg="add mod">
          <ac:chgData name="Paul Bloemers" userId="fe3832ff3b233e04" providerId="LiveId" clId="{121C0B57-6919-4686-944D-4BC76FEFC3E0}" dt="2021-12-12T11:29:05.373" v="2197" actId="164"/>
          <ac:grpSpMkLst>
            <pc:docMk/>
            <pc:sldMk cId="1066531251" sldId="278"/>
            <ac:grpSpMk id="16" creationId="{F9744811-89F6-451C-B6F5-95ECE635B5BD}"/>
          </ac:grpSpMkLst>
        </pc:grpChg>
        <pc:grpChg chg="add mod">
          <ac:chgData name="Paul Bloemers" userId="fe3832ff3b233e04" providerId="LiveId" clId="{121C0B57-6919-4686-944D-4BC76FEFC3E0}" dt="2021-12-12T11:29:09.716" v="2198" actId="164"/>
          <ac:grpSpMkLst>
            <pc:docMk/>
            <pc:sldMk cId="1066531251" sldId="278"/>
            <ac:grpSpMk id="17" creationId="{6C08F26E-9E80-4594-9AD6-8C6ABE1DF54B}"/>
          </ac:grpSpMkLst>
        </pc:grpChg>
        <pc:picChg chg="del">
          <ac:chgData name="Paul Bloemers" userId="fe3832ff3b233e04" providerId="LiveId" clId="{121C0B57-6919-4686-944D-4BC76FEFC3E0}" dt="2021-12-12T11:17:15.424" v="1886" actId="478"/>
          <ac:picMkLst>
            <pc:docMk/>
            <pc:sldMk cId="1066531251" sldId="278"/>
            <ac:picMk id="3" creationId="{00000000-0000-0000-0000-000000000000}"/>
          </ac:picMkLst>
        </pc:picChg>
        <pc:picChg chg="mod">
          <ac:chgData name="Paul Bloemers" userId="fe3832ff3b233e04" providerId="LiveId" clId="{121C0B57-6919-4686-944D-4BC76FEFC3E0}" dt="2021-12-12T11:26:31.318" v="2136" actId="164"/>
          <ac:picMkLst>
            <pc:docMk/>
            <pc:sldMk cId="1066531251" sldId="278"/>
            <ac:picMk id="4" creationId="{00000000-0000-0000-0000-000000000000}"/>
          </ac:picMkLst>
        </pc:picChg>
        <pc:picChg chg="mod">
          <ac:chgData name="Paul Bloemers" userId="fe3832ff3b233e04" providerId="LiveId" clId="{121C0B57-6919-4686-944D-4BC76FEFC3E0}" dt="2021-12-12T11:26:35.898" v="2137" actId="164"/>
          <ac:picMkLst>
            <pc:docMk/>
            <pc:sldMk cId="1066531251" sldId="278"/>
            <ac:picMk id="5" creationId="{00000000-0000-0000-0000-000000000000}"/>
          </ac:picMkLst>
        </pc:picChg>
        <pc:picChg chg="add mod">
          <ac:chgData name="Paul Bloemers" userId="fe3832ff3b233e04" providerId="LiveId" clId="{121C0B57-6919-4686-944D-4BC76FEFC3E0}" dt="2021-12-12T11:17:48.077" v="1889" actId="1076"/>
          <ac:picMkLst>
            <pc:docMk/>
            <pc:sldMk cId="1066531251" sldId="278"/>
            <ac:picMk id="8" creationId="{05B173AC-3032-45F8-A6B3-1302DA5566DB}"/>
          </ac:picMkLst>
        </pc:picChg>
      </pc:sldChg>
      <pc:sldChg chg="modSp new mod">
        <pc:chgData name="Paul Bloemers" userId="fe3832ff3b233e04" providerId="LiveId" clId="{121C0B57-6919-4686-944D-4BC76FEFC3E0}" dt="2021-12-12T11:23:19.386" v="2111" actId="20577"/>
        <pc:sldMkLst>
          <pc:docMk/>
          <pc:sldMk cId="3148285078" sldId="279"/>
        </pc:sldMkLst>
        <pc:spChg chg="mod">
          <ac:chgData name="Paul Bloemers" userId="fe3832ff3b233e04" providerId="LiveId" clId="{121C0B57-6919-4686-944D-4BC76FEFC3E0}" dt="2021-12-12T10:12:05.517" v="618" actId="20577"/>
          <ac:spMkLst>
            <pc:docMk/>
            <pc:sldMk cId="3148285078" sldId="279"/>
            <ac:spMk id="2" creationId="{650E6F81-834B-46B2-877F-05620F5C6CD2}"/>
          </ac:spMkLst>
        </pc:spChg>
        <pc:spChg chg="mod">
          <ac:chgData name="Paul Bloemers" userId="fe3832ff3b233e04" providerId="LiveId" clId="{121C0B57-6919-4686-944D-4BC76FEFC3E0}" dt="2021-12-12T11:23:19.386" v="2111" actId="20577"/>
          <ac:spMkLst>
            <pc:docMk/>
            <pc:sldMk cId="3148285078" sldId="279"/>
            <ac:spMk id="3" creationId="{96A9F975-5390-4BEB-A665-61D816C455B3}"/>
          </ac:spMkLst>
        </pc:spChg>
      </pc:sldChg>
      <pc:sldChg chg="addSp delSp modSp new mod modClrScheme modAnim chgLayout">
        <pc:chgData name="Paul Bloemers" userId="fe3832ff3b233e04" providerId="LiveId" clId="{121C0B57-6919-4686-944D-4BC76FEFC3E0}" dt="2021-12-12T16:41:12.477" v="2269"/>
        <pc:sldMkLst>
          <pc:docMk/>
          <pc:sldMk cId="3875446339" sldId="280"/>
        </pc:sldMkLst>
        <pc:spChg chg="del mod ord">
          <ac:chgData name="Paul Bloemers" userId="fe3832ff3b233e04" providerId="LiveId" clId="{121C0B57-6919-4686-944D-4BC76FEFC3E0}" dt="2021-12-12T10:24:15.802" v="626" actId="700"/>
          <ac:spMkLst>
            <pc:docMk/>
            <pc:sldMk cId="3875446339" sldId="280"/>
            <ac:spMk id="2" creationId="{D4807A8A-E9BD-4B1E-ABF2-EA088EF0F89A}"/>
          </ac:spMkLst>
        </pc:spChg>
        <pc:spChg chg="del">
          <ac:chgData name="Paul Bloemers" userId="fe3832ff3b233e04" providerId="LiveId" clId="{121C0B57-6919-4686-944D-4BC76FEFC3E0}" dt="2021-12-12T10:24:15.802" v="626" actId="700"/>
          <ac:spMkLst>
            <pc:docMk/>
            <pc:sldMk cId="3875446339" sldId="280"/>
            <ac:spMk id="3" creationId="{5CBE3089-9E14-42B3-8A41-700F9DAE5F1E}"/>
          </ac:spMkLst>
        </pc:spChg>
        <pc:spChg chg="del">
          <ac:chgData name="Paul Bloemers" userId="fe3832ff3b233e04" providerId="LiveId" clId="{121C0B57-6919-4686-944D-4BC76FEFC3E0}" dt="2021-12-12T10:24:15.802" v="626" actId="700"/>
          <ac:spMkLst>
            <pc:docMk/>
            <pc:sldMk cId="3875446339" sldId="280"/>
            <ac:spMk id="4" creationId="{F71BB17E-6118-4CED-849F-B06C717DE8CB}"/>
          </ac:spMkLst>
        </pc:spChg>
        <pc:spChg chg="add mod ord">
          <ac:chgData name="Paul Bloemers" userId="fe3832ff3b233e04" providerId="LiveId" clId="{121C0B57-6919-4686-944D-4BC76FEFC3E0}" dt="2021-12-12T11:00:50.633" v="1624" actId="20577"/>
          <ac:spMkLst>
            <pc:docMk/>
            <pc:sldMk cId="3875446339" sldId="280"/>
            <ac:spMk id="5" creationId="{90A46869-F30C-405F-9B68-21255F794894}"/>
          </ac:spMkLst>
        </pc:spChg>
        <pc:spChg chg="add mod">
          <ac:chgData name="Paul Bloemers" userId="fe3832ff3b233e04" providerId="LiveId" clId="{121C0B57-6919-4686-944D-4BC76FEFC3E0}" dt="2021-12-12T11:33:06.687" v="2213" actId="207"/>
          <ac:spMkLst>
            <pc:docMk/>
            <pc:sldMk cId="3875446339" sldId="280"/>
            <ac:spMk id="9" creationId="{21D8AC78-CFFB-4E23-A055-23582382D8E0}"/>
          </ac:spMkLst>
        </pc:spChg>
        <pc:spChg chg="mod">
          <ac:chgData name="Paul Bloemers" userId="fe3832ff3b233e04" providerId="LiveId" clId="{121C0B57-6919-4686-944D-4BC76FEFC3E0}" dt="2021-12-12T11:33:14.497" v="2214" actId="207"/>
          <ac:spMkLst>
            <pc:docMk/>
            <pc:sldMk cId="3875446339" sldId="280"/>
            <ac:spMk id="13" creationId="{78BABDA4-9617-4A7B-9614-FF3C3A095912}"/>
          </ac:spMkLst>
        </pc:spChg>
        <pc:spChg chg="add mod">
          <ac:chgData name="Paul Bloemers" userId="fe3832ff3b233e04" providerId="LiveId" clId="{121C0B57-6919-4686-944D-4BC76FEFC3E0}" dt="2021-12-12T10:40:56.882" v="1034" actId="552"/>
          <ac:spMkLst>
            <pc:docMk/>
            <pc:sldMk cId="3875446339" sldId="280"/>
            <ac:spMk id="14" creationId="{2AB296A4-31F0-4620-B6F1-D2BF0BC82965}"/>
          </ac:spMkLst>
        </pc:spChg>
        <pc:spChg chg="add mod">
          <ac:chgData name="Paul Bloemers" userId="fe3832ff3b233e04" providerId="LiveId" clId="{121C0B57-6919-4686-944D-4BC76FEFC3E0}" dt="2021-12-12T10:37:32.427" v="901" actId="14100"/>
          <ac:spMkLst>
            <pc:docMk/>
            <pc:sldMk cId="3875446339" sldId="280"/>
            <ac:spMk id="15" creationId="{5EF6238B-DB3C-4BF6-8518-195CCA1A068B}"/>
          </ac:spMkLst>
        </pc:spChg>
        <pc:spChg chg="add mod">
          <ac:chgData name="Paul Bloemers" userId="fe3832ff3b233e04" providerId="LiveId" clId="{121C0B57-6919-4686-944D-4BC76FEFC3E0}" dt="2021-12-12T10:38:34.995" v="918"/>
          <ac:spMkLst>
            <pc:docMk/>
            <pc:sldMk cId="3875446339" sldId="280"/>
            <ac:spMk id="16" creationId="{FA8FBB8C-28B2-41CC-ACF4-A95C7792BE0F}"/>
          </ac:spMkLst>
        </pc:spChg>
        <pc:spChg chg="add mod">
          <ac:chgData name="Paul Bloemers" userId="fe3832ff3b233e04" providerId="LiveId" clId="{121C0B57-6919-4686-944D-4BC76FEFC3E0}" dt="2021-12-12T10:37:47.830" v="910" actId="1076"/>
          <ac:spMkLst>
            <pc:docMk/>
            <pc:sldMk cId="3875446339" sldId="280"/>
            <ac:spMk id="17" creationId="{88DBA513-B94A-4F92-9AD5-BD3316126A8E}"/>
          </ac:spMkLst>
        </pc:spChg>
        <pc:spChg chg="add mod">
          <ac:chgData name="Paul Bloemers" userId="fe3832ff3b233e04" providerId="LiveId" clId="{121C0B57-6919-4686-944D-4BC76FEFC3E0}" dt="2021-12-12T10:43:23.972" v="1134" actId="554"/>
          <ac:spMkLst>
            <pc:docMk/>
            <pc:sldMk cId="3875446339" sldId="280"/>
            <ac:spMk id="18" creationId="{710AE774-7427-450E-AD71-8843EB3AF724}"/>
          </ac:spMkLst>
        </pc:spChg>
        <pc:spChg chg="add mod">
          <ac:chgData name="Paul Bloemers" userId="fe3832ff3b233e04" providerId="LiveId" clId="{121C0B57-6919-4686-944D-4BC76FEFC3E0}" dt="2021-12-12T10:41:21.239" v="1038" actId="1076"/>
          <ac:spMkLst>
            <pc:docMk/>
            <pc:sldMk cId="3875446339" sldId="280"/>
            <ac:spMk id="19" creationId="{660369F2-F1C7-40FE-9250-C5AE49BAFB5B}"/>
          </ac:spMkLst>
        </pc:spChg>
        <pc:spChg chg="add mod">
          <ac:chgData name="Paul Bloemers" userId="fe3832ff3b233e04" providerId="LiveId" clId="{121C0B57-6919-4686-944D-4BC76FEFC3E0}" dt="2021-12-12T10:45:51.371" v="1178" actId="554"/>
          <ac:spMkLst>
            <pc:docMk/>
            <pc:sldMk cId="3875446339" sldId="280"/>
            <ac:spMk id="20" creationId="{08DAB55F-6FED-4534-8C70-349BFCB85DF8}"/>
          </ac:spMkLst>
        </pc:spChg>
        <pc:spChg chg="add mod">
          <ac:chgData name="Paul Bloemers" userId="fe3832ff3b233e04" providerId="LiveId" clId="{121C0B57-6919-4686-944D-4BC76FEFC3E0}" dt="2021-12-12T10:44:10.146" v="1152" actId="1076"/>
          <ac:spMkLst>
            <pc:docMk/>
            <pc:sldMk cId="3875446339" sldId="280"/>
            <ac:spMk id="21" creationId="{1CF4064C-4938-4973-8D87-54A58BA5F32C}"/>
          </ac:spMkLst>
        </pc:spChg>
        <pc:spChg chg="add mod">
          <ac:chgData name="Paul Bloemers" userId="fe3832ff3b233e04" providerId="LiveId" clId="{121C0B57-6919-4686-944D-4BC76FEFC3E0}" dt="2021-12-12T10:46:58.454" v="1212" actId="20577"/>
          <ac:spMkLst>
            <pc:docMk/>
            <pc:sldMk cId="3875446339" sldId="280"/>
            <ac:spMk id="22" creationId="{44C67B93-1AC6-4A7A-82C1-C261AF06AC08}"/>
          </ac:spMkLst>
        </pc:spChg>
        <pc:spChg chg="add mod">
          <ac:chgData name="Paul Bloemers" userId="fe3832ff3b233e04" providerId="LiveId" clId="{121C0B57-6919-4686-944D-4BC76FEFC3E0}" dt="2021-12-12T10:46:39.123" v="1202" actId="1076"/>
          <ac:spMkLst>
            <pc:docMk/>
            <pc:sldMk cId="3875446339" sldId="280"/>
            <ac:spMk id="23" creationId="{EF14658A-B72B-4139-A5E4-2FF1AB710D14}"/>
          </ac:spMkLst>
        </pc:spChg>
        <pc:spChg chg="add mod">
          <ac:chgData name="Paul Bloemers" userId="fe3832ff3b233e04" providerId="LiveId" clId="{121C0B57-6919-4686-944D-4BC76FEFC3E0}" dt="2021-12-12T10:47:54.753" v="1237" actId="1076"/>
          <ac:spMkLst>
            <pc:docMk/>
            <pc:sldMk cId="3875446339" sldId="280"/>
            <ac:spMk id="24" creationId="{118B820F-8BE4-4D03-8669-B5A0BDF84ECB}"/>
          </ac:spMkLst>
        </pc:spChg>
        <pc:spChg chg="add mod">
          <ac:chgData name="Paul Bloemers" userId="fe3832ff3b233e04" providerId="LiveId" clId="{121C0B57-6919-4686-944D-4BC76FEFC3E0}" dt="2021-12-12T10:48:27.377" v="1252" actId="1076"/>
          <ac:spMkLst>
            <pc:docMk/>
            <pc:sldMk cId="3875446339" sldId="280"/>
            <ac:spMk id="25" creationId="{1801B31C-9833-44CF-8C58-96C66DDBE057}"/>
          </ac:spMkLst>
        </pc:spChg>
        <pc:spChg chg="add mod">
          <ac:chgData name="Paul Bloemers" userId="fe3832ff3b233e04" providerId="LiveId" clId="{121C0B57-6919-4686-944D-4BC76FEFC3E0}" dt="2021-12-12T11:02:04.145" v="1682" actId="552"/>
          <ac:spMkLst>
            <pc:docMk/>
            <pc:sldMk cId="3875446339" sldId="280"/>
            <ac:spMk id="26" creationId="{B74D2303-9D77-4237-8F45-9D31A1832C5B}"/>
          </ac:spMkLst>
        </pc:spChg>
        <pc:spChg chg="add mod">
          <ac:chgData name="Paul Bloemers" userId="fe3832ff3b233e04" providerId="LiveId" clId="{121C0B57-6919-4686-944D-4BC76FEFC3E0}" dt="2021-12-12T10:53:33.211" v="1354" actId="1035"/>
          <ac:spMkLst>
            <pc:docMk/>
            <pc:sldMk cId="3875446339" sldId="280"/>
            <ac:spMk id="27" creationId="{A7BAC8B0-6DA8-4756-9EC5-BCE5B81A6C45}"/>
          </ac:spMkLst>
        </pc:spChg>
        <pc:spChg chg="add mod">
          <ac:chgData name="Paul Bloemers" userId="fe3832ff3b233e04" providerId="LiveId" clId="{121C0B57-6919-4686-944D-4BC76FEFC3E0}" dt="2021-12-12T10:58:11.874" v="1555" actId="554"/>
          <ac:spMkLst>
            <pc:docMk/>
            <pc:sldMk cId="3875446339" sldId="280"/>
            <ac:spMk id="28" creationId="{9DD0662F-D5B4-497A-AAC1-497CDE34F35D}"/>
          </ac:spMkLst>
        </pc:spChg>
        <pc:spChg chg="add mod">
          <ac:chgData name="Paul Bloemers" userId="fe3832ff3b233e04" providerId="LiveId" clId="{121C0B57-6919-4686-944D-4BC76FEFC3E0}" dt="2021-12-12T10:56:23.067" v="1453" actId="1076"/>
          <ac:spMkLst>
            <pc:docMk/>
            <pc:sldMk cId="3875446339" sldId="280"/>
            <ac:spMk id="29" creationId="{2D62E6C6-0AB0-42CF-B847-1AD42AA44D0F}"/>
          </ac:spMkLst>
        </pc:spChg>
        <pc:spChg chg="add mod">
          <ac:chgData name="Paul Bloemers" userId="fe3832ff3b233e04" providerId="LiveId" clId="{121C0B57-6919-4686-944D-4BC76FEFC3E0}" dt="2021-12-12T10:59:40.913" v="1595" actId="552"/>
          <ac:spMkLst>
            <pc:docMk/>
            <pc:sldMk cId="3875446339" sldId="280"/>
            <ac:spMk id="30" creationId="{55235E74-2DC2-44FC-A04D-5E9F0CAF7C08}"/>
          </ac:spMkLst>
        </pc:spChg>
        <pc:spChg chg="add mod">
          <ac:chgData name="Paul Bloemers" userId="fe3832ff3b233e04" providerId="LiveId" clId="{121C0B57-6919-4686-944D-4BC76FEFC3E0}" dt="2021-12-12T10:58:35.270" v="1558" actId="1076"/>
          <ac:spMkLst>
            <pc:docMk/>
            <pc:sldMk cId="3875446339" sldId="280"/>
            <ac:spMk id="31" creationId="{D97D746E-A9C7-4CB6-AA00-423C8CE82DEC}"/>
          </ac:spMkLst>
        </pc:spChg>
        <pc:spChg chg="add mod">
          <ac:chgData name="Paul Bloemers" userId="fe3832ff3b233e04" providerId="LiveId" clId="{121C0B57-6919-4686-944D-4BC76FEFC3E0}" dt="2021-12-12T11:00:02.204" v="1612" actId="14100"/>
          <ac:spMkLst>
            <pc:docMk/>
            <pc:sldMk cId="3875446339" sldId="280"/>
            <ac:spMk id="32" creationId="{859BBEC8-3A3A-431E-9C28-91E9F7A7A4DF}"/>
          </ac:spMkLst>
        </pc:spChg>
        <pc:spChg chg="add mod">
          <ac:chgData name="Paul Bloemers" userId="fe3832ff3b233e04" providerId="LiveId" clId="{121C0B57-6919-4686-944D-4BC76FEFC3E0}" dt="2021-12-12T11:00:07.971" v="1613" actId="1076"/>
          <ac:spMkLst>
            <pc:docMk/>
            <pc:sldMk cId="3875446339" sldId="280"/>
            <ac:spMk id="33" creationId="{F7EB78F4-009B-4E9C-BB69-63A9B988BDB0}"/>
          </ac:spMkLst>
        </pc:spChg>
        <pc:spChg chg="add mod">
          <ac:chgData name="Paul Bloemers" userId="fe3832ff3b233e04" providerId="LiveId" clId="{121C0B57-6919-4686-944D-4BC76FEFC3E0}" dt="2021-12-12T11:04:03.294" v="1736" actId="554"/>
          <ac:spMkLst>
            <pc:docMk/>
            <pc:sldMk cId="3875446339" sldId="280"/>
            <ac:spMk id="34" creationId="{A8046BED-3F1C-4414-94EB-F7A7CD4A2021}"/>
          </ac:spMkLst>
        </pc:spChg>
        <pc:spChg chg="add mod">
          <ac:chgData name="Paul Bloemers" userId="fe3832ff3b233e04" providerId="LiveId" clId="{121C0B57-6919-4686-944D-4BC76FEFC3E0}" dt="2021-12-12T11:02:54.439" v="1700" actId="1076"/>
          <ac:spMkLst>
            <pc:docMk/>
            <pc:sldMk cId="3875446339" sldId="280"/>
            <ac:spMk id="35" creationId="{F16E7198-0691-480C-9042-AFEF21C811B0}"/>
          </ac:spMkLst>
        </pc:spChg>
        <pc:spChg chg="add mod">
          <ac:chgData name="Paul Bloemers" userId="fe3832ff3b233e04" providerId="LiveId" clId="{121C0B57-6919-4686-944D-4BC76FEFC3E0}" dt="2021-12-12T11:05:49.864" v="1775" actId="554"/>
          <ac:spMkLst>
            <pc:docMk/>
            <pc:sldMk cId="3875446339" sldId="280"/>
            <ac:spMk id="36" creationId="{52C2894A-4B9D-4DF0-921E-A754E1B4EBB5}"/>
          </ac:spMkLst>
        </pc:spChg>
        <pc:spChg chg="add mod">
          <ac:chgData name="Paul Bloemers" userId="fe3832ff3b233e04" providerId="LiveId" clId="{121C0B57-6919-4686-944D-4BC76FEFC3E0}" dt="2021-12-12T11:04:17.158" v="1754" actId="1076"/>
          <ac:spMkLst>
            <pc:docMk/>
            <pc:sldMk cId="3875446339" sldId="280"/>
            <ac:spMk id="37" creationId="{7FAB2756-2712-4F55-9B28-1AE598FFE8C8}"/>
          </ac:spMkLst>
        </pc:spChg>
        <pc:spChg chg="add mod">
          <ac:chgData name="Paul Bloemers" userId="fe3832ff3b233e04" providerId="LiveId" clId="{121C0B57-6919-4686-944D-4BC76FEFC3E0}" dt="2021-12-12T11:05:56.380" v="1784" actId="1037"/>
          <ac:spMkLst>
            <pc:docMk/>
            <pc:sldMk cId="3875446339" sldId="280"/>
            <ac:spMk id="38" creationId="{BCE12A07-A59A-4920-A5D7-D6F3F67A5308}"/>
          </ac:spMkLst>
        </pc:spChg>
        <pc:spChg chg="add mod">
          <ac:chgData name="Paul Bloemers" userId="fe3832ff3b233e04" providerId="LiveId" clId="{121C0B57-6919-4686-944D-4BC76FEFC3E0}" dt="2021-12-12T11:06:03.858" v="1785" actId="1076"/>
          <ac:spMkLst>
            <pc:docMk/>
            <pc:sldMk cId="3875446339" sldId="280"/>
            <ac:spMk id="39" creationId="{4AE9BBA8-FFA5-4988-9250-ABDC159F14EF}"/>
          </ac:spMkLst>
        </pc:spChg>
        <pc:spChg chg="add mod">
          <ac:chgData name="Paul Bloemers" userId="fe3832ff3b233e04" providerId="LiveId" clId="{121C0B57-6919-4686-944D-4BC76FEFC3E0}" dt="2021-12-12T11:09:15.772" v="1846" actId="552"/>
          <ac:spMkLst>
            <pc:docMk/>
            <pc:sldMk cId="3875446339" sldId="280"/>
            <ac:spMk id="40" creationId="{0CA18AF9-10EA-4B83-B1CD-C33FACD7806D}"/>
          </ac:spMkLst>
        </pc:spChg>
        <pc:spChg chg="add mod">
          <ac:chgData name="Paul Bloemers" userId="fe3832ff3b233e04" providerId="LiveId" clId="{121C0B57-6919-4686-944D-4BC76FEFC3E0}" dt="2021-12-12T11:07:13.608" v="1811" actId="1076"/>
          <ac:spMkLst>
            <pc:docMk/>
            <pc:sldMk cId="3875446339" sldId="280"/>
            <ac:spMk id="41" creationId="{666B5475-7594-4003-8D1C-96C2DF8F0D8E}"/>
          </ac:spMkLst>
        </pc:spChg>
        <pc:spChg chg="add mod">
          <ac:chgData name="Paul Bloemers" userId="fe3832ff3b233e04" providerId="LiveId" clId="{121C0B57-6919-4686-944D-4BC76FEFC3E0}" dt="2021-12-12T11:09:15.772" v="1846" actId="552"/>
          <ac:spMkLst>
            <pc:docMk/>
            <pc:sldMk cId="3875446339" sldId="280"/>
            <ac:spMk id="42" creationId="{3486AE99-BA95-41C3-A407-646AFEEE68DF}"/>
          </ac:spMkLst>
        </pc:spChg>
        <pc:spChg chg="add mod">
          <ac:chgData name="Paul Bloemers" userId="fe3832ff3b233e04" providerId="LiveId" clId="{121C0B57-6919-4686-944D-4BC76FEFC3E0}" dt="2021-12-12T11:09:28.731" v="1847" actId="1035"/>
          <ac:spMkLst>
            <pc:docMk/>
            <pc:sldMk cId="3875446339" sldId="280"/>
            <ac:spMk id="43" creationId="{B3953BFC-A27A-4795-A9D3-FA45D3EBA2A7}"/>
          </ac:spMkLst>
        </pc:spChg>
        <pc:spChg chg="add mod">
          <ac:chgData name="Paul Bloemers" userId="fe3832ff3b233e04" providerId="LiveId" clId="{121C0B57-6919-4686-944D-4BC76FEFC3E0}" dt="2021-12-12T11:10:36.427" v="1864" actId="14100"/>
          <ac:spMkLst>
            <pc:docMk/>
            <pc:sldMk cId="3875446339" sldId="280"/>
            <ac:spMk id="44" creationId="{AED5A24D-5B22-487B-8F11-D71C1DB6D76C}"/>
          </ac:spMkLst>
        </pc:spChg>
        <pc:spChg chg="add mod">
          <ac:chgData name="Paul Bloemers" userId="fe3832ff3b233e04" providerId="LiveId" clId="{121C0B57-6919-4686-944D-4BC76FEFC3E0}" dt="2021-12-12T11:11:45.263" v="1871" actId="1076"/>
          <ac:spMkLst>
            <pc:docMk/>
            <pc:sldMk cId="3875446339" sldId="280"/>
            <ac:spMk id="45" creationId="{D1CAE884-6839-4781-89CC-04CED49951B6}"/>
          </ac:spMkLst>
        </pc:spChg>
        <pc:grpChg chg="add mod">
          <ac:chgData name="Paul Bloemers" userId="fe3832ff3b233e04" providerId="LiveId" clId="{121C0B57-6919-4686-944D-4BC76FEFC3E0}" dt="2021-12-12T10:37:10.518" v="897" actId="1076"/>
          <ac:grpSpMkLst>
            <pc:docMk/>
            <pc:sldMk cId="3875446339" sldId="280"/>
            <ac:grpSpMk id="10" creationId="{F4EAEA08-D474-403E-9BFC-89A89FE5DC57}"/>
          </ac:grpSpMkLst>
        </pc:grpChg>
        <pc:grpChg chg="add mod">
          <ac:chgData name="Paul Bloemers" userId="fe3832ff3b233e04" providerId="LiveId" clId="{121C0B57-6919-4686-944D-4BC76FEFC3E0}" dt="2021-12-12T10:30:00.316" v="671" actId="1076"/>
          <ac:grpSpMkLst>
            <pc:docMk/>
            <pc:sldMk cId="3875446339" sldId="280"/>
            <ac:grpSpMk id="11" creationId="{9B80C59E-1831-4275-BE68-77D74FB49A16}"/>
          </ac:grpSpMkLst>
        </pc:grpChg>
        <pc:picChg chg="add mod modCrop">
          <ac:chgData name="Paul Bloemers" userId="fe3832ff3b233e04" providerId="LiveId" clId="{121C0B57-6919-4686-944D-4BC76FEFC3E0}" dt="2021-12-12T10:29:16.594" v="667" actId="164"/>
          <ac:picMkLst>
            <pc:docMk/>
            <pc:sldMk cId="3875446339" sldId="280"/>
            <ac:picMk id="7" creationId="{B11B0C3D-6FDC-43D5-A09D-4F8A5B55AA4B}"/>
          </ac:picMkLst>
        </pc:picChg>
        <pc:picChg chg="add del mod">
          <ac:chgData name="Paul Bloemers" userId="fe3832ff3b233e04" providerId="LiveId" clId="{121C0B57-6919-4686-944D-4BC76FEFC3E0}" dt="2021-12-12T10:27:27.338" v="655" actId="478"/>
          <ac:picMkLst>
            <pc:docMk/>
            <pc:sldMk cId="3875446339" sldId="280"/>
            <ac:picMk id="8" creationId="{7C7CA2FD-25CF-4F58-BD7B-4594127D24E0}"/>
          </ac:picMkLst>
        </pc:picChg>
        <pc:picChg chg="mod">
          <ac:chgData name="Paul Bloemers" userId="fe3832ff3b233e04" providerId="LiveId" clId="{121C0B57-6919-4686-944D-4BC76FEFC3E0}" dt="2021-12-12T10:29:18.964" v="668"/>
          <ac:picMkLst>
            <pc:docMk/>
            <pc:sldMk cId="3875446339" sldId="280"/>
            <ac:picMk id="12" creationId="{BD878F52-8266-4085-8F05-E65F299D015A}"/>
          </ac:picMkLst>
        </pc:picChg>
      </pc:sldChg>
    </pc:docChg>
  </pc:docChgLst>
  <pc:docChgLst>
    <pc:chgData name="Paul Bloemers" userId="fe3832ff3b233e04" providerId="LiveId" clId="{496196DD-DA62-4A57-899B-D847A879A53F}"/>
    <pc:docChg chg="custSel delSld modSld">
      <pc:chgData name="Paul Bloemers" userId="fe3832ff3b233e04" providerId="LiveId" clId="{496196DD-DA62-4A57-899B-D847A879A53F}" dt="2020-06-11T09:00:26.627" v="2" actId="47"/>
      <pc:docMkLst>
        <pc:docMk/>
      </pc:docMkLst>
      <pc:sldChg chg="delSp del mod delAnim">
        <pc:chgData name="Paul Bloemers" userId="fe3832ff3b233e04" providerId="LiveId" clId="{496196DD-DA62-4A57-899B-D847A879A53F}" dt="2020-06-11T09:00:26.627" v="2" actId="47"/>
        <pc:sldMkLst>
          <pc:docMk/>
          <pc:sldMk cId="4247668464" sldId="259"/>
        </pc:sldMkLst>
        <pc:picChg chg="del">
          <ac:chgData name="Paul Bloemers" userId="fe3832ff3b233e04" providerId="LiveId" clId="{496196DD-DA62-4A57-899B-D847A879A53F}" dt="2020-06-09T07:17:28.869" v="0" actId="478"/>
          <ac:picMkLst>
            <pc:docMk/>
            <pc:sldMk cId="4247668464" sldId="259"/>
            <ac:picMk id="6" creationId="{00000000-0000-0000-0000-000000000000}"/>
          </ac:picMkLst>
        </pc:picChg>
      </pc:sldChg>
      <pc:sldChg chg="delSp mod delAnim">
        <pc:chgData name="Paul Bloemers" userId="fe3832ff3b233e04" providerId="LiveId" clId="{496196DD-DA62-4A57-899B-D847A879A53F}" dt="2020-06-09T07:17:31.489" v="1" actId="478"/>
        <pc:sldMkLst>
          <pc:docMk/>
          <pc:sldMk cId="993060272" sldId="263"/>
        </pc:sldMkLst>
        <pc:picChg chg="del">
          <ac:chgData name="Paul Bloemers" userId="fe3832ff3b233e04" providerId="LiveId" clId="{496196DD-DA62-4A57-899B-D847A879A53F}" dt="2020-06-09T07:17:31.489" v="1" actId="478"/>
          <ac:picMkLst>
            <pc:docMk/>
            <pc:sldMk cId="993060272" sldId="263"/>
            <ac:picMk id="4107" creationId="{00000000-0000-0000-0000-000000000000}"/>
          </ac:picMkLst>
        </pc:picChg>
      </pc:sldChg>
      <pc:sldChg chg="del">
        <pc:chgData name="Paul Bloemers" userId="fe3832ff3b233e04" providerId="LiveId" clId="{496196DD-DA62-4A57-899B-D847A879A53F}" dt="2020-06-11T09:00:26.627" v="2" actId="47"/>
        <pc:sldMkLst>
          <pc:docMk/>
          <pc:sldMk cId="2398999258" sldId="267"/>
        </pc:sldMkLst>
      </pc:sldChg>
    </pc:docChg>
  </pc:docChgLst>
  <pc:docChgLst>
    <pc:chgData name="Paul Bloemers" userId="fe3832ff3b233e04" providerId="LiveId" clId="{D40F79DA-04B5-4E60-BA6B-C17FD56AD5E5}"/>
    <pc:docChg chg="undo redo custSel addSld delSld modSld">
      <pc:chgData name="Paul Bloemers" userId="fe3832ff3b233e04" providerId="LiveId" clId="{D40F79DA-04B5-4E60-BA6B-C17FD56AD5E5}" dt="2021-12-13T13:17:34.247" v="1385" actId="20577"/>
      <pc:docMkLst>
        <pc:docMk/>
      </pc:docMkLst>
      <pc:sldChg chg="addSp delSp modSp mod delAnim modAnim chgLayout">
        <pc:chgData name="Paul Bloemers" userId="fe3832ff3b233e04" providerId="LiveId" clId="{D40F79DA-04B5-4E60-BA6B-C17FD56AD5E5}" dt="2021-12-13T09:59:17.366" v="726" actId="1076"/>
        <pc:sldMkLst>
          <pc:docMk/>
          <pc:sldMk cId="993060272" sldId="263"/>
        </pc:sldMkLst>
        <pc:spChg chg="mod ord">
          <ac:chgData name="Paul Bloemers" userId="fe3832ff3b233e04" providerId="LiveId" clId="{D40F79DA-04B5-4E60-BA6B-C17FD56AD5E5}" dt="2021-12-13T09:37:18.679" v="635" actId="700"/>
          <ac:spMkLst>
            <pc:docMk/>
            <pc:sldMk cId="993060272" sldId="263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09:58:59.558" v="725" actId="14100"/>
          <ac:spMkLst>
            <pc:docMk/>
            <pc:sldMk cId="993060272" sldId="263"/>
            <ac:spMk id="3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9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10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12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14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16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20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38:04.927" v="638" actId="478"/>
          <ac:spMkLst>
            <pc:docMk/>
            <pc:sldMk cId="993060272" sldId="263"/>
            <ac:spMk id="21" creationId="{00000000-0000-0000-0000-000000000000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4" creationId="{DD0EFFBC-F618-4829-B49F-801DD520A6D7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5" creationId="{D379C4FB-2D6E-44DF-9042-DB2CF46CFC65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6" creationId="{FD9FD8C6-000B-4814-9909-6E6194B7202C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7" creationId="{FFAD55AB-766B-4488-A8C2-6BBC8CDE4390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8" creationId="{93D0081E-4D8D-43C3-84C8-9FA48023F457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39" creationId="{AAB437B6-E5A2-4DAF-BEEF-F73DEA3E3996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1" creationId="{627FD40F-4808-42CD-87B6-43BB4E39E755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2" creationId="{99908A62-7A35-40FC-9EC0-F6FC4AF72EF6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3" creationId="{C99146DC-E4F3-44AA-8158-45B5CFCB1B99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4" creationId="{ED834A6D-9A24-49ED-8CD2-8EFFC867B814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5" creationId="{1B4E746B-EF86-41F7-A9C3-1F193811A9C8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6" creationId="{2AA3A861-4B29-418B-8D8E-F39FBF6D80D8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48" creationId="{40A0E154-6397-4367-B214-25D5A3B8FAF8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50" creationId="{565DC05F-82DC-4B13-AB3D-944DF9B2E495}"/>
          </ac:spMkLst>
        </pc:spChg>
        <pc:spChg chg="add mod or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52" creationId="{E39411EF-6D7F-4910-9FB1-0D7D50A7F1CA}"/>
          </ac:spMkLst>
        </pc:spChg>
        <pc:spChg chg="add mo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56" creationId="{E8F6B6B4-30DB-41E3-929B-2888B81C4C5A}"/>
          </ac:spMkLst>
        </pc:spChg>
        <pc:spChg chg="add del mod">
          <ac:chgData name="Paul Bloemers" userId="fe3832ff3b233e04" providerId="LiveId" clId="{D40F79DA-04B5-4E60-BA6B-C17FD56AD5E5}" dt="2021-12-13T09:39:17.287" v="640" actId="478"/>
          <ac:spMkLst>
            <pc:docMk/>
            <pc:sldMk cId="993060272" sldId="263"/>
            <ac:spMk id="58" creationId="{82ABEDD8-6E13-4441-97BC-2E91F0548B58}"/>
          </ac:spMkLst>
        </pc:spChg>
        <pc:spChg chg="add mod ord">
          <ac:chgData name="Paul Bloemers" userId="fe3832ff3b233e04" providerId="LiveId" clId="{D40F79DA-04B5-4E60-BA6B-C17FD56AD5E5}" dt="2021-12-13T09:59:17.366" v="726" actId="1076"/>
          <ac:spMkLst>
            <pc:docMk/>
            <pc:sldMk cId="993060272" sldId="263"/>
            <ac:spMk id="60" creationId="{7D0B1707-FC8E-45A8-94B7-A21B9E03BF6F}"/>
          </ac:spMkLst>
        </pc:spChg>
        <pc:grpChg chg="del mod">
          <ac:chgData name="Paul Bloemers" userId="fe3832ff3b233e04" providerId="LiveId" clId="{D40F79DA-04B5-4E60-BA6B-C17FD56AD5E5}" dt="2021-12-13T09:38:04.927" v="638" actId="478"/>
          <ac:grpSpMkLst>
            <pc:docMk/>
            <pc:sldMk cId="993060272" sldId="263"/>
            <ac:grpSpMk id="6" creationId="{00000000-0000-0000-0000-000000000000}"/>
          </ac:grpSpMkLst>
        </pc:grpChg>
        <pc:picChg chg="del mod">
          <ac:chgData name="Paul Bloemers" userId="fe3832ff3b233e04" providerId="LiveId" clId="{D40F79DA-04B5-4E60-BA6B-C17FD56AD5E5}" dt="2021-12-13T09:37:09.223" v="634" actId="478"/>
          <ac:picMkLst>
            <pc:docMk/>
            <pc:sldMk cId="993060272" sldId="263"/>
            <ac:picMk id="4108" creationId="{00000000-0000-0000-0000-000000000000}"/>
          </ac:picMkLst>
        </pc:pic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11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13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17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18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19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22" creationId="{00000000-0000-0000-0000-000000000000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23" creationId="{00000000-0000-0000-0000-000000000000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4" creationId="{41A4344B-7DC1-4D1B-8BE2-5B000390FE8B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5" creationId="{F12E36AA-C552-471B-BE6E-8DA627F74EE0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6" creationId="{70425819-09DD-4D15-A5DC-A698E83C7496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7" creationId="{A4D9D2C3-CFE2-4E3D-B5CF-F5B7B592C42E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8" creationId="{3BA7CDED-A8D4-487E-A600-4C541542F14D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29" creationId="{3C15B537-84E3-4BFD-8793-69AEA295CBA3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30" creationId="{B2509095-FD14-4800-9CE1-D1CA3AE2427D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31" creationId="{D3362647-4DAD-4F51-8442-5BED7AA71BFB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32" creationId="{507FC62A-D083-4AE5-858B-FF8AF020CADF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33" creationId="{7D64F76C-57E5-4629-AD4C-815906D76068}"/>
          </ac:cxnSpMkLst>
        </pc:cxnChg>
        <pc:cxnChg chg="del mod">
          <ac:chgData name="Paul Bloemers" userId="fe3832ff3b233e04" providerId="LiveId" clId="{D40F79DA-04B5-4E60-BA6B-C17FD56AD5E5}" dt="2021-12-13T09:38:04.927" v="638" actId="478"/>
          <ac:cxnSpMkLst>
            <pc:docMk/>
            <pc:sldMk cId="993060272" sldId="263"/>
            <ac:cxnSpMk id="40" creationId="{00000000-0000-0000-0000-000000000000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47" creationId="{5C95F9F9-6251-4CEA-A566-21B24BEF3DF5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49" creationId="{E5B8D89F-6337-4643-A2EF-A361DDE1F0C0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51" creationId="{1261311F-70E3-44E8-AE06-5FB0ADF1CB3C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53" creationId="{851BD4AB-73F8-4CE3-839F-5130EEFFE530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54" creationId="{F0F47F88-F22B-4640-B86F-5AD732E90218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55" creationId="{E2862597-D94A-4364-AA43-1C1443310825}"/>
          </ac:cxnSpMkLst>
        </pc:cxnChg>
        <pc:cxnChg chg="add del mod">
          <ac:chgData name="Paul Bloemers" userId="fe3832ff3b233e04" providerId="LiveId" clId="{D40F79DA-04B5-4E60-BA6B-C17FD56AD5E5}" dt="2021-12-13T09:39:22.021" v="641" actId="478"/>
          <ac:cxnSpMkLst>
            <pc:docMk/>
            <pc:sldMk cId="993060272" sldId="263"/>
            <ac:cxnSpMk id="57" creationId="{FE537133-7EA8-49BE-A20F-A4644ECDFA97}"/>
          </ac:cxnSpMkLst>
        </pc:cxnChg>
        <pc:cxnChg chg="add mod">
          <ac:chgData name="Paul Bloemers" userId="fe3832ff3b233e04" providerId="LiveId" clId="{D40F79DA-04B5-4E60-BA6B-C17FD56AD5E5}" dt="2021-12-13T09:59:17.366" v="726" actId="1076"/>
          <ac:cxnSpMkLst>
            <pc:docMk/>
            <pc:sldMk cId="993060272" sldId="263"/>
            <ac:cxnSpMk id="59" creationId="{A1689A96-E3AB-46F1-9C12-D507BDA02B3B}"/>
          </ac:cxnSpMkLst>
        </pc:cxnChg>
      </pc:sldChg>
      <pc:sldChg chg="addSp delSp modSp mod delAnim modAnim">
        <pc:chgData name="Paul Bloemers" userId="fe3832ff3b233e04" providerId="LiveId" clId="{D40F79DA-04B5-4E60-BA6B-C17FD56AD5E5}" dt="2021-12-13T09:36:29.533" v="632" actId="20577"/>
        <pc:sldMkLst>
          <pc:docMk/>
          <pc:sldMk cId="1669761725" sldId="264"/>
        </pc:sldMkLst>
        <pc:spChg chg="mod">
          <ac:chgData name="Paul Bloemers" userId="fe3832ff3b233e04" providerId="LiveId" clId="{D40F79DA-04B5-4E60-BA6B-C17FD56AD5E5}" dt="2021-12-13T09:36:29.533" v="632" actId="20577"/>
          <ac:spMkLst>
            <pc:docMk/>
            <pc:sldMk cId="1669761725" sldId="264"/>
            <ac:spMk id="3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2:15.822" v="15" actId="207"/>
          <ac:spMkLst>
            <pc:docMk/>
            <pc:sldMk cId="1669761725" sldId="264"/>
            <ac:spMk id="20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7:21.236" v="190" actId="465"/>
          <ac:spMkLst>
            <pc:docMk/>
            <pc:sldMk cId="1669761725" sldId="264"/>
            <ac:spMk id="21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7:21.236" v="190" actId="465"/>
          <ac:spMkLst>
            <pc:docMk/>
            <pc:sldMk cId="1669761725" sldId="264"/>
            <ac:spMk id="22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7:21.236" v="190" actId="465"/>
          <ac:spMkLst>
            <pc:docMk/>
            <pc:sldMk cId="1669761725" sldId="264"/>
            <ac:spMk id="23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7:21.236" v="190" actId="465"/>
          <ac:spMkLst>
            <pc:docMk/>
            <pc:sldMk cId="1669761725" sldId="264"/>
            <ac:spMk id="24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9:19.236" v="256" actId="1076"/>
          <ac:spMkLst>
            <pc:docMk/>
            <pc:sldMk cId="1669761725" sldId="264"/>
            <ac:spMk id="25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9:24:52.462" v="338" actId="552"/>
          <ac:spMkLst>
            <pc:docMk/>
            <pc:sldMk cId="1669761725" sldId="264"/>
            <ac:spMk id="26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9:02.693" v="241" actId="554"/>
          <ac:spMkLst>
            <pc:docMk/>
            <pc:sldMk cId="1669761725" sldId="264"/>
            <ac:spMk id="27" creationId="{00000000-0000-0000-0000-000000000000}"/>
          </ac:spMkLst>
        </pc:spChg>
        <pc:spChg chg="del mod">
          <ac:chgData name="Paul Bloemers" userId="fe3832ff3b233e04" providerId="LiveId" clId="{D40F79DA-04B5-4E60-BA6B-C17FD56AD5E5}" dt="2021-12-13T09:24:21.732" v="331" actId="478"/>
          <ac:spMkLst>
            <pc:docMk/>
            <pc:sldMk cId="1669761725" sldId="264"/>
            <ac:spMk id="29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8:52.149" v="222" actId="555"/>
          <ac:spMkLst>
            <pc:docMk/>
            <pc:sldMk cId="1669761725" sldId="264"/>
            <ac:spMk id="32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8:41.420" v="221" actId="14100"/>
          <ac:spMkLst>
            <pc:docMk/>
            <pc:sldMk cId="1669761725" sldId="264"/>
            <ac:spMk id="33" creationId="{00000000-0000-0000-0000-000000000000}"/>
          </ac:spMkLst>
        </pc:spChg>
        <pc:spChg chg="add mod">
          <ac:chgData name="Paul Bloemers" userId="fe3832ff3b233e04" providerId="LiveId" clId="{D40F79DA-04B5-4E60-BA6B-C17FD56AD5E5}" dt="2021-12-13T08:19:24.573" v="257" actId="1076"/>
          <ac:spMkLst>
            <pc:docMk/>
            <pc:sldMk cId="1669761725" sldId="264"/>
            <ac:spMk id="34" creationId="{868B2037-1F6C-4345-92D7-4C76F138253B}"/>
          </ac:spMkLst>
        </pc:spChg>
        <pc:spChg chg="add mod">
          <ac:chgData name="Paul Bloemers" userId="fe3832ff3b233e04" providerId="LiveId" clId="{D40F79DA-04B5-4E60-BA6B-C17FD56AD5E5}" dt="2021-12-13T08:17:09.016" v="189" actId="20577"/>
          <ac:spMkLst>
            <pc:docMk/>
            <pc:sldMk cId="1669761725" sldId="264"/>
            <ac:spMk id="35" creationId="{9D9DBEAA-3E8C-4E6E-9702-D1A82487190C}"/>
          </ac:spMkLst>
        </pc:spChg>
        <pc:spChg chg="add del mod ord">
          <ac:chgData name="Paul Bloemers" userId="fe3832ff3b233e04" providerId="LiveId" clId="{D40F79DA-04B5-4E60-BA6B-C17FD56AD5E5}" dt="2021-12-13T09:24:25.628" v="332" actId="478"/>
          <ac:spMkLst>
            <pc:docMk/>
            <pc:sldMk cId="1669761725" sldId="264"/>
            <ac:spMk id="36" creationId="{A7141678-2593-46E3-A2BD-F86B7FEC2B38}"/>
          </ac:spMkLst>
        </pc:spChg>
        <pc:spChg chg="add mod">
          <ac:chgData name="Paul Bloemers" userId="fe3832ff3b233e04" providerId="LiveId" clId="{D40F79DA-04B5-4E60-BA6B-C17FD56AD5E5}" dt="2021-12-13T09:24:52.462" v="338" actId="552"/>
          <ac:spMkLst>
            <pc:docMk/>
            <pc:sldMk cId="1669761725" sldId="264"/>
            <ac:spMk id="37" creationId="{59D9BF38-CFB9-461A-97FC-AB0A36A42D4D}"/>
          </ac:spMkLst>
        </pc:spChg>
        <pc:spChg chg="add del mod">
          <ac:chgData name="Paul Bloemers" userId="fe3832ff3b233e04" providerId="LiveId" clId="{D40F79DA-04B5-4E60-BA6B-C17FD56AD5E5}" dt="2021-12-13T09:30:46.657" v="432" actId="478"/>
          <ac:spMkLst>
            <pc:docMk/>
            <pc:sldMk cId="1669761725" sldId="264"/>
            <ac:spMk id="38" creationId="{02260158-64CA-4704-8036-25E6E23F2812}"/>
          </ac:spMkLst>
        </pc:spChg>
        <pc:spChg chg="add mod">
          <ac:chgData name="Paul Bloemers" userId="fe3832ff3b233e04" providerId="LiveId" clId="{D40F79DA-04B5-4E60-BA6B-C17FD56AD5E5}" dt="2021-12-13T09:31:02.874" v="444" actId="1037"/>
          <ac:spMkLst>
            <pc:docMk/>
            <pc:sldMk cId="1669761725" sldId="264"/>
            <ac:spMk id="39" creationId="{37AF1D05-49F1-4A1D-A3C6-78D84A91BB1A}"/>
          </ac:spMkLst>
        </pc:spChg>
        <pc:cxnChg chg="mod">
          <ac:chgData name="Paul Bloemers" userId="fe3832ff3b233e04" providerId="LiveId" clId="{D40F79DA-04B5-4E60-BA6B-C17FD56AD5E5}" dt="2021-12-13T08:16:59.692" v="186" actId="1076"/>
          <ac:cxnSpMkLst>
            <pc:docMk/>
            <pc:sldMk cId="1669761725" sldId="264"/>
            <ac:cxnSpMk id="5" creationId="{00000000-0000-0000-0000-000000000000}"/>
          </ac:cxnSpMkLst>
        </pc:cxnChg>
        <pc:cxnChg chg="mod ord">
          <ac:chgData name="Paul Bloemers" userId="fe3832ff3b233e04" providerId="LiveId" clId="{D40F79DA-04B5-4E60-BA6B-C17FD56AD5E5}" dt="2021-12-13T09:25:16.789" v="341" actId="166"/>
          <ac:cxnSpMkLst>
            <pc:docMk/>
            <pc:sldMk cId="1669761725" sldId="264"/>
            <ac:cxnSpMk id="28" creationId="{00000000-0000-0000-0000-000000000000}"/>
          </ac:cxnSpMkLst>
        </pc:cxnChg>
        <pc:cxnChg chg="mod ord">
          <ac:chgData name="Paul Bloemers" userId="fe3832ff3b233e04" providerId="LiveId" clId="{D40F79DA-04B5-4E60-BA6B-C17FD56AD5E5}" dt="2021-12-13T09:25:16.789" v="341" actId="166"/>
          <ac:cxnSpMkLst>
            <pc:docMk/>
            <pc:sldMk cId="1669761725" sldId="264"/>
            <ac:cxnSpMk id="30" creationId="{00000000-0000-0000-0000-000000000000}"/>
          </ac:cxnSpMkLst>
        </pc:cxnChg>
        <pc:cxnChg chg="mod ord">
          <ac:chgData name="Paul Bloemers" userId="fe3832ff3b233e04" providerId="LiveId" clId="{D40F79DA-04B5-4E60-BA6B-C17FD56AD5E5}" dt="2021-12-13T09:25:16.789" v="341" actId="166"/>
          <ac:cxnSpMkLst>
            <pc:docMk/>
            <pc:sldMk cId="1669761725" sldId="264"/>
            <ac:cxnSpMk id="31" creationId="{00000000-0000-0000-0000-000000000000}"/>
          </ac:cxnSpMkLst>
        </pc:cxnChg>
      </pc:sldChg>
      <pc:sldChg chg="modSp del">
        <pc:chgData name="Paul Bloemers" userId="fe3832ff3b233e04" providerId="LiveId" clId="{D40F79DA-04B5-4E60-BA6B-C17FD56AD5E5}" dt="2021-12-13T08:15:02.879" v="44" actId="2696"/>
        <pc:sldMkLst>
          <pc:docMk/>
          <pc:sldMk cId="1597223295" sldId="265"/>
        </pc:sldMkLst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4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5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6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7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8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29" creationId="{00000000-0000-0000-0000-000000000000}"/>
          </ac:spMkLst>
        </pc:spChg>
        <pc:spChg chg="mod">
          <ac:chgData name="Paul Bloemers" userId="fe3832ff3b233e04" providerId="LiveId" clId="{D40F79DA-04B5-4E60-BA6B-C17FD56AD5E5}" dt="2021-12-13T08:14:49.535" v="43" actId="207"/>
          <ac:spMkLst>
            <pc:docMk/>
            <pc:sldMk cId="1597223295" sldId="265"/>
            <ac:spMk id="30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D40F79DA-04B5-4E60-BA6B-C17FD56AD5E5}" dt="2021-12-13T11:29:22.095" v="854" actId="1076"/>
        <pc:sldMkLst>
          <pc:docMk/>
          <pc:sldMk cId="2392303133" sldId="266"/>
        </pc:sldMkLst>
        <pc:spChg chg="mod ord">
          <ac:chgData name="Paul Bloemers" userId="fe3832ff3b233e04" providerId="LiveId" clId="{D40F79DA-04B5-4E60-BA6B-C17FD56AD5E5}" dt="2021-12-13T11:25:40.918" v="846" actId="20577"/>
          <ac:spMkLst>
            <pc:docMk/>
            <pc:sldMk cId="2392303133" sldId="266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1:17:21.367" v="817" actId="20577"/>
          <ac:spMkLst>
            <pc:docMk/>
            <pc:sldMk cId="2392303133" sldId="266"/>
            <ac:spMk id="3" creationId="{00000000-0000-0000-0000-000000000000}"/>
          </ac:spMkLst>
        </pc:spChg>
        <pc:graphicFrameChg chg="add mod">
          <ac:chgData name="Paul Bloemers" userId="fe3832ff3b233e04" providerId="LiveId" clId="{D40F79DA-04B5-4E60-BA6B-C17FD56AD5E5}" dt="2021-12-13T11:13:49.529" v="787" actId="1076"/>
          <ac:graphicFrameMkLst>
            <pc:docMk/>
            <pc:sldMk cId="2392303133" sldId="266"/>
            <ac:graphicFrameMk id="6" creationId="{091B5E80-2055-462B-BA41-44C72FE90504}"/>
          </ac:graphicFrameMkLst>
        </pc:graphicFrameChg>
        <pc:graphicFrameChg chg="add mod">
          <ac:chgData name="Paul Bloemers" userId="fe3832ff3b233e04" providerId="LiveId" clId="{D40F79DA-04B5-4E60-BA6B-C17FD56AD5E5}" dt="2021-12-13T11:15:12.336" v="796" actId="1076"/>
          <ac:graphicFrameMkLst>
            <pc:docMk/>
            <pc:sldMk cId="2392303133" sldId="266"/>
            <ac:graphicFrameMk id="7" creationId="{091B5E80-2055-462B-BA41-44C72FE90504}"/>
          </ac:graphicFrameMkLst>
        </pc:graphicFrameChg>
        <pc:picChg chg="add mod">
          <ac:chgData name="Paul Bloemers" userId="fe3832ff3b233e04" providerId="LiveId" clId="{D40F79DA-04B5-4E60-BA6B-C17FD56AD5E5}" dt="2021-12-13T11:29:22.095" v="854" actId="1076"/>
          <ac:picMkLst>
            <pc:docMk/>
            <pc:sldMk cId="2392303133" sldId="266"/>
            <ac:picMk id="4" creationId="{C950557C-DFD5-49BE-A150-4C09DAD87C53}"/>
          </ac:picMkLst>
        </pc:picChg>
        <pc:picChg chg="add mod">
          <ac:chgData name="Paul Bloemers" userId="fe3832ff3b233e04" providerId="LiveId" clId="{D40F79DA-04B5-4E60-BA6B-C17FD56AD5E5}" dt="2021-12-13T11:22:07.479" v="825" actId="1076"/>
          <ac:picMkLst>
            <pc:docMk/>
            <pc:sldMk cId="2392303133" sldId="266"/>
            <ac:picMk id="1026" creationId="{250E0D9C-254C-4466-ABE3-50C51F0F216C}"/>
          </ac:picMkLst>
        </pc:picChg>
        <pc:picChg chg="del mod">
          <ac:chgData name="Paul Bloemers" userId="fe3832ff3b233e04" providerId="LiveId" clId="{D40F79DA-04B5-4E60-BA6B-C17FD56AD5E5}" dt="2021-12-13T11:22:01.194" v="824" actId="478"/>
          <ac:picMkLst>
            <pc:docMk/>
            <pc:sldMk cId="2392303133" sldId="266"/>
            <ac:picMk id="6146" creationId="{00000000-0000-0000-0000-000000000000}"/>
          </ac:picMkLst>
        </pc:picChg>
        <pc:picChg chg="mod">
          <ac:chgData name="Paul Bloemers" userId="fe3832ff3b233e04" providerId="LiveId" clId="{D40F79DA-04B5-4E60-BA6B-C17FD56AD5E5}" dt="2021-12-13T11:22:43.671" v="829" actId="1076"/>
          <ac:picMkLst>
            <pc:docMk/>
            <pc:sldMk cId="2392303133" sldId="266"/>
            <ac:picMk id="6147" creationId="{00000000-0000-0000-0000-000000000000}"/>
          </ac:picMkLst>
        </pc:picChg>
      </pc:sldChg>
      <pc:sldChg chg="addSp delSp modSp mod modClrScheme chgLayout">
        <pc:chgData name="Paul Bloemers" userId="fe3832ff3b233e04" providerId="LiveId" clId="{D40F79DA-04B5-4E60-BA6B-C17FD56AD5E5}" dt="2021-12-13T12:35:37.227" v="1065" actId="1037"/>
        <pc:sldMkLst>
          <pc:docMk/>
          <pc:sldMk cId="2863827712" sldId="268"/>
        </pc:sldMkLst>
        <pc:spChg chg="mod ord">
          <ac:chgData name="Paul Bloemers" userId="fe3832ff3b233e04" providerId="LiveId" clId="{D40F79DA-04B5-4E60-BA6B-C17FD56AD5E5}" dt="2021-12-13T11:25:53.512" v="847" actId="700"/>
          <ac:spMkLst>
            <pc:docMk/>
            <pc:sldMk cId="2863827712" sldId="268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28:53.533" v="987" actId="255"/>
          <ac:spMkLst>
            <pc:docMk/>
            <pc:sldMk cId="2863827712" sldId="268"/>
            <ac:spMk id="3" creationId="{00000000-0000-0000-0000-000000000000}"/>
          </ac:spMkLst>
        </pc:spChg>
        <pc:spChg chg="add mod">
          <ac:chgData name="Paul Bloemers" userId="fe3832ff3b233e04" providerId="LiveId" clId="{D40F79DA-04B5-4E60-BA6B-C17FD56AD5E5}" dt="2021-12-13T12:35:37.227" v="1065" actId="1037"/>
          <ac:spMkLst>
            <pc:docMk/>
            <pc:sldMk cId="2863827712" sldId="268"/>
            <ac:spMk id="9" creationId="{1D828807-F6A1-4594-BA70-ED2AE7CD2647}"/>
          </ac:spMkLst>
        </pc:spChg>
        <pc:spChg chg="add mod">
          <ac:chgData name="Paul Bloemers" userId="fe3832ff3b233e04" providerId="LiveId" clId="{D40F79DA-04B5-4E60-BA6B-C17FD56AD5E5}" dt="2021-12-13T12:33:29.459" v="1061" actId="1076"/>
          <ac:spMkLst>
            <pc:docMk/>
            <pc:sldMk cId="2863827712" sldId="268"/>
            <ac:spMk id="10" creationId="{B8CF4C9B-B976-4C8C-AEC6-522C3A775C3A}"/>
          </ac:spMkLst>
        </pc:spChg>
        <pc:picChg chg="add del mod">
          <ac:chgData name="Paul Bloemers" userId="fe3832ff3b233e04" providerId="LiveId" clId="{D40F79DA-04B5-4E60-BA6B-C17FD56AD5E5}" dt="2021-12-13T11:31:27.848" v="858" actId="478"/>
          <ac:picMkLst>
            <pc:docMk/>
            <pc:sldMk cId="2863827712" sldId="268"/>
            <ac:picMk id="4" creationId="{CE151B33-2995-4B55-879D-B8C57E6850BC}"/>
          </ac:picMkLst>
        </pc:picChg>
        <pc:picChg chg="add del mod">
          <ac:chgData name="Paul Bloemers" userId="fe3832ff3b233e04" providerId="LiveId" clId="{D40F79DA-04B5-4E60-BA6B-C17FD56AD5E5}" dt="2021-12-13T12:26:31.802" v="962" actId="478"/>
          <ac:picMkLst>
            <pc:docMk/>
            <pc:sldMk cId="2863827712" sldId="268"/>
            <ac:picMk id="5" creationId="{F54C3DC9-4190-4AE5-8984-9649BC83F710}"/>
          </ac:picMkLst>
        </pc:picChg>
        <pc:picChg chg="add mod modCrop">
          <ac:chgData name="Paul Bloemers" userId="fe3832ff3b233e04" providerId="LiveId" clId="{D40F79DA-04B5-4E60-BA6B-C17FD56AD5E5}" dt="2021-12-13T12:35:37.227" v="1065" actId="1037"/>
          <ac:picMkLst>
            <pc:docMk/>
            <pc:sldMk cId="2863827712" sldId="268"/>
            <ac:picMk id="6" creationId="{34E2223A-212A-4C12-9D42-D51319C435AA}"/>
          </ac:picMkLst>
        </pc:picChg>
        <pc:picChg chg="add mod">
          <ac:chgData name="Paul Bloemers" userId="fe3832ff3b233e04" providerId="LiveId" clId="{D40F79DA-04B5-4E60-BA6B-C17FD56AD5E5}" dt="2021-12-13T12:28:05.355" v="977" actId="1076"/>
          <ac:picMkLst>
            <pc:docMk/>
            <pc:sldMk cId="2863827712" sldId="268"/>
            <ac:picMk id="8" creationId="{053A848D-ECFE-406A-8624-ED746DE13957}"/>
          </ac:picMkLst>
        </pc:picChg>
      </pc:sldChg>
      <pc:sldChg chg="modSp mod modClrScheme modAnim chgLayout">
        <pc:chgData name="Paul Bloemers" userId="fe3832ff3b233e04" providerId="LiveId" clId="{D40F79DA-04B5-4E60-BA6B-C17FD56AD5E5}" dt="2021-12-13T12:44:31.560" v="1127"/>
        <pc:sldMkLst>
          <pc:docMk/>
          <pc:sldMk cId="3126612992" sldId="269"/>
        </pc:sldMkLst>
        <pc:spChg chg="mod ord">
          <ac:chgData name="Paul Bloemers" userId="fe3832ff3b233e04" providerId="LiveId" clId="{D40F79DA-04B5-4E60-BA6B-C17FD56AD5E5}" dt="2021-12-13T12:42:27.287" v="1068" actId="700"/>
          <ac:spMkLst>
            <pc:docMk/>
            <pc:sldMk cId="3126612992" sldId="269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44:28.835" v="1126" actId="20577"/>
          <ac:spMkLst>
            <pc:docMk/>
            <pc:sldMk cId="3126612992" sldId="269"/>
            <ac:spMk id="3" creationId="{00000000-0000-0000-0000-000000000000}"/>
          </ac:spMkLst>
        </pc:spChg>
        <pc:spChg chg="mod">
          <ac:chgData name="Paul Bloemers" userId="fe3832ff3b233e04" providerId="LiveId" clId="{D40F79DA-04B5-4E60-BA6B-C17FD56AD5E5}" dt="2021-12-13T12:43:31.179" v="1086" actId="1035"/>
          <ac:spMkLst>
            <pc:docMk/>
            <pc:sldMk cId="3126612992" sldId="269"/>
            <ac:spMk id="12" creationId="{00000000-0000-0000-0000-000000000000}"/>
          </ac:spMkLst>
        </pc:spChg>
        <pc:cxnChg chg="mod">
          <ac:chgData name="Paul Bloemers" userId="fe3832ff3b233e04" providerId="LiveId" clId="{D40F79DA-04B5-4E60-BA6B-C17FD56AD5E5}" dt="2021-12-13T12:43:11.993" v="1070" actId="208"/>
          <ac:cxnSpMkLst>
            <pc:docMk/>
            <pc:sldMk cId="3126612992" sldId="269"/>
            <ac:cxnSpMk id="5" creationId="{00000000-0000-0000-0000-000000000000}"/>
          </ac:cxnSpMkLst>
        </pc:cxnChg>
        <pc:cxnChg chg="mod">
          <ac:chgData name="Paul Bloemers" userId="fe3832ff3b233e04" providerId="LiveId" clId="{D40F79DA-04B5-4E60-BA6B-C17FD56AD5E5}" dt="2021-12-13T12:43:11.993" v="1070" actId="208"/>
          <ac:cxnSpMkLst>
            <pc:docMk/>
            <pc:sldMk cId="3126612992" sldId="269"/>
            <ac:cxnSpMk id="9" creationId="{00000000-0000-0000-0000-000000000000}"/>
          </ac:cxnSpMkLst>
        </pc:cxnChg>
        <pc:cxnChg chg="mod">
          <ac:chgData name="Paul Bloemers" userId="fe3832ff3b233e04" providerId="LiveId" clId="{D40F79DA-04B5-4E60-BA6B-C17FD56AD5E5}" dt="2021-12-13T12:43:11.993" v="1070" actId="208"/>
          <ac:cxnSpMkLst>
            <pc:docMk/>
            <pc:sldMk cId="3126612992" sldId="269"/>
            <ac:cxnSpMk id="11" creationId="{00000000-0000-0000-0000-000000000000}"/>
          </ac:cxnSpMkLst>
        </pc:cxnChg>
      </pc:sldChg>
      <pc:sldChg chg="addSp delSp modSp mod modAnim chgLayout">
        <pc:chgData name="Paul Bloemers" userId="fe3832ff3b233e04" providerId="LiveId" clId="{D40F79DA-04B5-4E60-BA6B-C17FD56AD5E5}" dt="2021-12-13T12:48:10.250" v="1144" actId="113"/>
        <pc:sldMkLst>
          <pc:docMk/>
          <pc:sldMk cId="469286785" sldId="270"/>
        </pc:sldMkLst>
        <pc:spChg chg="mod ord">
          <ac:chgData name="Paul Bloemers" userId="fe3832ff3b233e04" providerId="LiveId" clId="{D40F79DA-04B5-4E60-BA6B-C17FD56AD5E5}" dt="2021-12-13T12:47:10.361" v="1141" actId="20577"/>
          <ac:spMkLst>
            <pc:docMk/>
            <pc:sldMk cId="469286785" sldId="270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45:14.329" v="1132" actId="20577"/>
          <ac:spMkLst>
            <pc:docMk/>
            <pc:sldMk cId="469286785" sldId="270"/>
            <ac:spMk id="3" creationId="{00000000-0000-0000-0000-000000000000}"/>
          </ac:spMkLst>
        </pc:spChg>
        <pc:grpChg chg="mod">
          <ac:chgData name="Paul Bloemers" userId="fe3832ff3b233e04" providerId="LiveId" clId="{D40F79DA-04B5-4E60-BA6B-C17FD56AD5E5}" dt="2021-12-13T12:45:05.953" v="1130" actId="1076"/>
          <ac:grpSpMkLst>
            <pc:docMk/>
            <pc:sldMk cId="469286785" sldId="270"/>
            <ac:grpSpMk id="7" creationId="{00000000-0000-0000-0000-000000000000}"/>
          </ac:grpSpMkLst>
        </pc:grpChg>
        <pc:graphicFrameChg chg="add mod">
          <ac:chgData name="Paul Bloemers" userId="fe3832ff3b233e04" providerId="LiveId" clId="{D40F79DA-04B5-4E60-BA6B-C17FD56AD5E5}" dt="2021-12-13T12:48:10.250" v="1144" actId="113"/>
          <ac:graphicFrameMkLst>
            <pc:docMk/>
            <pc:sldMk cId="469286785" sldId="270"/>
            <ac:graphicFrameMk id="9" creationId="{69CB4385-A6EE-43DB-9E81-55D8A3A0FC03}"/>
          </ac:graphicFrameMkLst>
        </pc:graphicFrameChg>
        <pc:picChg chg="del">
          <ac:chgData name="Paul Bloemers" userId="fe3832ff3b233e04" providerId="LiveId" clId="{D40F79DA-04B5-4E60-BA6B-C17FD56AD5E5}" dt="2021-12-13T12:44:56.212" v="1128" actId="478"/>
          <ac:picMkLst>
            <pc:docMk/>
            <pc:sldMk cId="469286785" sldId="270"/>
            <ac:picMk id="8194" creationId="{00000000-0000-0000-0000-000000000000}"/>
          </ac:picMkLst>
        </pc:picChg>
      </pc:sldChg>
      <pc:sldChg chg="modSp mod modClrScheme chgLayout">
        <pc:chgData name="Paul Bloemers" userId="fe3832ff3b233e04" providerId="LiveId" clId="{D40F79DA-04B5-4E60-BA6B-C17FD56AD5E5}" dt="2021-12-13T12:50:34.396" v="1161" actId="6549"/>
        <pc:sldMkLst>
          <pc:docMk/>
          <pc:sldMk cId="61811576" sldId="271"/>
        </pc:sldMkLst>
        <pc:spChg chg="mod ord">
          <ac:chgData name="Paul Bloemers" userId="fe3832ff3b233e04" providerId="LiveId" clId="{D40F79DA-04B5-4E60-BA6B-C17FD56AD5E5}" dt="2021-12-13T12:50:34.396" v="1161" actId="6549"/>
          <ac:spMkLst>
            <pc:docMk/>
            <pc:sldMk cId="61811576" sldId="271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49:50.769" v="1153" actId="404"/>
          <ac:spMkLst>
            <pc:docMk/>
            <pc:sldMk cId="61811576" sldId="271"/>
            <ac:spMk id="3" creationId="{00000000-0000-0000-0000-000000000000}"/>
          </ac:spMkLst>
        </pc:spChg>
        <pc:spChg chg="mod">
          <ac:chgData name="Paul Bloemers" userId="fe3832ff3b233e04" providerId="LiveId" clId="{D40F79DA-04B5-4E60-BA6B-C17FD56AD5E5}" dt="2021-12-13T12:49:56.857" v="1160" actId="1036"/>
          <ac:spMkLst>
            <pc:docMk/>
            <pc:sldMk cId="61811576" sldId="271"/>
            <ac:spMk id="5" creationId="{00000000-0000-0000-0000-000000000000}"/>
          </ac:spMkLst>
        </pc:spChg>
        <pc:picChg chg="mod">
          <ac:chgData name="Paul Bloemers" userId="fe3832ff3b233e04" providerId="LiveId" clId="{D40F79DA-04B5-4E60-BA6B-C17FD56AD5E5}" dt="2021-12-13T12:49:56.857" v="1160" actId="1036"/>
          <ac:picMkLst>
            <pc:docMk/>
            <pc:sldMk cId="61811576" sldId="271"/>
            <ac:picMk id="9218" creationId="{00000000-0000-0000-0000-000000000000}"/>
          </ac:picMkLst>
        </pc:picChg>
      </pc:sldChg>
      <pc:sldChg chg="modSp mod modClrScheme chgLayout">
        <pc:chgData name="Paul Bloemers" userId="fe3832ff3b233e04" providerId="LiveId" clId="{D40F79DA-04B5-4E60-BA6B-C17FD56AD5E5}" dt="2021-12-13T12:52:57.527" v="1166" actId="114"/>
        <pc:sldMkLst>
          <pc:docMk/>
          <pc:sldMk cId="4239054913" sldId="272"/>
        </pc:sldMkLst>
        <pc:spChg chg="mod ord">
          <ac:chgData name="Paul Bloemers" userId="fe3832ff3b233e04" providerId="LiveId" clId="{D40F79DA-04B5-4E60-BA6B-C17FD56AD5E5}" dt="2021-12-13T12:52:33.041" v="1162" actId="700"/>
          <ac:spMkLst>
            <pc:docMk/>
            <pc:sldMk cId="4239054913" sldId="272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52:57.527" v="1166" actId="114"/>
          <ac:spMkLst>
            <pc:docMk/>
            <pc:sldMk cId="4239054913" sldId="272"/>
            <ac:spMk id="3" creationId="{00000000-0000-0000-0000-000000000000}"/>
          </ac:spMkLst>
        </pc:spChg>
        <pc:picChg chg="mod">
          <ac:chgData name="Paul Bloemers" userId="fe3832ff3b233e04" providerId="LiveId" clId="{D40F79DA-04B5-4E60-BA6B-C17FD56AD5E5}" dt="2021-12-13T12:52:42.592" v="1163" actId="1076"/>
          <ac:picMkLst>
            <pc:docMk/>
            <pc:sldMk cId="4239054913" sldId="272"/>
            <ac:picMk id="10242" creationId="{00000000-0000-0000-0000-000000000000}"/>
          </ac:picMkLst>
        </pc:picChg>
        <pc:picChg chg="mod">
          <ac:chgData name="Paul Bloemers" userId="fe3832ff3b233e04" providerId="LiveId" clId="{D40F79DA-04B5-4E60-BA6B-C17FD56AD5E5}" dt="2021-12-13T12:52:42.592" v="1163" actId="1076"/>
          <ac:picMkLst>
            <pc:docMk/>
            <pc:sldMk cId="4239054913" sldId="272"/>
            <ac:picMk id="10243" creationId="{00000000-0000-0000-0000-000000000000}"/>
          </ac:picMkLst>
        </pc:picChg>
        <pc:picChg chg="mod">
          <ac:chgData name="Paul Bloemers" userId="fe3832ff3b233e04" providerId="LiveId" clId="{D40F79DA-04B5-4E60-BA6B-C17FD56AD5E5}" dt="2021-12-13T12:52:42.592" v="1163" actId="1076"/>
          <ac:picMkLst>
            <pc:docMk/>
            <pc:sldMk cId="4239054913" sldId="272"/>
            <ac:picMk id="10244" creationId="{00000000-0000-0000-0000-000000000000}"/>
          </ac:picMkLst>
        </pc:picChg>
        <pc:picChg chg="mod">
          <ac:chgData name="Paul Bloemers" userId="fe3832ff3b233e04" providerId="LiveId" clId="{D40F79DA-04B5-4E60-BA6B-C17FD56AD5E5}" dt="2021-12-13T12:52:42.592" v="1163" actId="1076"/>
          <ac:picMkLst>
            <pc:docMk/>
            <pc:sldMk cId="4239054913" sldId="272"/>
            <ac:picMk id="10245" creationId="{00000000-0000-0000-0000-000000000000}"/>
          </ac:picMkLst>
        </pc:picChg>
      </pc:sldChg>
      <pc:sldChg chg="addSp modSp mod modAnim">
        <pc:chgData name="Paul Bloemers" userId="fe3832ff3b233e04" providerId="LiveId" clId="{D40F79DA-04B5-4E60-BA6B-C17FD56AD5E5}" dt="2021-12-13T13:06:09.351" v="1359" actId="1036"/>
        <pc:sldMkLst>
          <pc:docMk/>
          <pc:sldMk cId="1239511642" sldId="275"/>
        </pc:sldMkLst>
        <pc:spChg chg="mod">
          <ac:chgData name="Paul Bloemers" userId="fe3832ff3b233e04" providerId="LiveId" clId="{D40F79DA-04B5-4E60-BA6B-C17FD56AD5E5}" dt="2021-12-13T12:54:39.920" v="1256" actId="20577"/>
          <ac:spMkLst>
            <pc:docMk/>
            <pc:sldMk cId="1239511642" sldId="275"/>
            <ac:spMk id="2" creationId="{00000000-0000-0000-0000-000000000000}"/>
          </ac:spMkLst>
        </pc:spChg>
        <pc:picChg chg="add mod">
          <ac:chgData name="Paul Bloemers" userId="fe3832ff3b233e04" providerId="LiveId" clId="{D40F79DA-04B5-4E60-BA6B-C17FD56AD5E5}" dt="2021-12-13T13:06:09.351" v="1359" actId="1036"/>
          <ac:picMkLst>
            <pc:docMk/>
            <pc:sldMk cId="1239511642" sldId="275"/>
            <ac:picMk id="3" creationId="{A5A60A22-5B2F-46D2-87C7-79D197E3C746}"/>
          </ac:picMkLst>
        </pc:picChg>
        <pc:picChg chg="mod">
          <ac:chgData name="Paul Bloemers" userId="fe3832ff3b233e04" providerId="LiveId" clId="{D40F79DA-04B5-4E60-BA6B-C17FD56AD5E5}" dt="2021-12-13T12:54:06.390" v="1170" actId="167"/>
          <ac:picMkLst>
            <pc:docMk/>
            <pc:sldMk cId="1239511642" sldId="275"/>
            <ac:picMk id="1026" creationId="{00000000-0000-0000-0000-000000000000}"/>
          </ac:picMkLst>
        </pc:picChg>
      </pc:sldChg>
      <pc:sldChg chg="addSp modSp mod modClrScheme modAnim chgLayout">
        <pc:chgData name="Paul Bloemers" userId="fe3832ff3b233e04" providerId="LiveId" clId="{D40F79DA-04B5-4E60-BA6B-C17FD56AD5E5}" dt="2021-12-13T13:13:09.984" v="1371"/>
        <pc:sldMkLst>
          <pc:docMk/>
          <pc:sldMk cId="286863586" sldId="276"/>
        </pc:sldMkLst>
        <pc:spChg chg="mod ord">
          <ac:chgData name="Paul Bloemers" userId="fe3832ff3b233e04" providerId="LiveId" clId="{D40F79DA-04B5-4E60-BA6B-C17FD56AD5E5}" dt="2021-12-13T12:55:27.354" v="1259" actId="700"/>
          <ac:spMkLst>
            <pc:docMk/>
            <pc:sldMk cId="286863586" sldId="276"/>
            <ac:spMk id="2" creationId="{00000000-0000-0000-0000-000000000000}"/>
          </ac:spMkLst>
        </pc:spChg>
        <pc:spChg chg="mod ord">
          <ac:chgData name="Paul Bloemers" userId="fe3832ff3b233e04" providerId="LiveId" clId="{D40F79DA-04B5-4E60-BA6B-C17FD56AD5E5}" dt="2021-12-13T12:57:40.268" v="1268" actId="20577"/>
          <ac:spMkLst>
            <pc:docMk/>
            <pc:sldMk cId="286863586" sldId="276"/>
            <ac:spMk id="3" creationId="{00000000-0000-0000-0000-000000000000}"/>
          </ac:spMkLst>
        </pc:spChg>
        <pc:picChg chg="add mod">
          <ac:chgData name="Paul Bloemers" userId="fe3832ff3b233e04" providerId="LiveId" clId="{D40F79DA-04B5-4E60-BA6B-C17FD56AD5E5}" dt="2021-12-13T13:08:31.304" v="1368" actId="1038"/>
          <ac:picMkLst>
            <pc:docMk/>
            <pc:sldMk cId="286863586" sldId="276"/>
            <ac:picMk id="4" creationId="{55F219AE-5BBC-4216-AF3B-3FF2F8F87F7E}"/>
          </ac:picMkLst>
        </pc:picChg>
        <pc:picChg chg="mod">
          <ac:chgData name="Paul Bloemers" userId="fe3832ff3b233e04" providerId="LiveId" clId="{D40F79DA-04B5-4E60-BA6B-C17FD56AD5E5}" dt="2021-12-13T12:55:35.472" v="1260" actId="1076"/>
          <ac:picMkLst>
            <pc:docMk/>
            <pc:sldMk cId="286863586" sldId="276"/>
            <ac:picMk id="2050" creationId="{00000000-0000-0000-0000-000000000000}"/>
          </ac:picMkLst>
        </pc:picChg>
      </pc:sldChg>
      <pc:sldChg chg="addSp modSp mod modAnim">
        <pc:chgData name="Paul Bloemers" userId="fe3832ff3b233e04" providerId="LiveId" clId="{D40F79DA-04B5-4E60-BA6B-C17FD56AD5E5}" dt="2021-12-13T13:14:43.632" v="1377"/>
        <pc:sldMkLst>
          <pc:docMk/>
          <pc:sldMk cId="3531508001" sldId="277"/>
        </pc:sldMkLst>
        <pc:spChg chg="mod">
          <ac:chgData name="Paul Bloemers" userId="fe3832ff3b233e04" providerId="LiveId" clId="{D40F79DA-04B5-4E60-BA6B-C17FD56AD5E5}" dt="2021-12-13T12:59:30.313" v="1332" actId="20577"/>
          <ac:spMkLst>
            <pc:docMk/>
            <pc:sldMk cId="3531508001" sldId="277"/>
            <ac:spMk id="3" creationId="{00000000-0000-0000-0000-000000000000}"/>
          </ac:spMkLst>
        </pc:spChg>
        <pc:picChg chg="add mod">
          <ac:chgData name="Paul Bloemers" userId="fe3832ff3b233e04" providerId="LiveId" clId="{D40F79DA-04B5-4E60-BA6B-C17FD56AD5E5}" dt="2021-12-13T13:14:36.127" v="1374" actId="1076"/>
          <ac:picMkLst>
            <pc:docMk/>
            <pc:sldMk cId="3531508001" sldId="277"/>
            <ac:picMk id="4" creationId="{041FECD5-98BC-4E06-B028-E5C21D059497}"/>
          </ac:picMkLst>
        </pc:picChg>
        <pc:picChg chg="mod">
          <ac:chgData name="Paul Bloemers" userId="fe3832ff3b233e04" providerId="LiveId" clId="{D40F79DA-04B5-4E60-BA6B-C17FD56AD5E5}" dt="2021-12-13T12:58:56.308" v="1272" actId="167"/>
          <ac:picMkLst>
            <pc:docMk/>
            <pc:sldMk cId="3531508001" sldId="277"/>
            <ac:picMk id="3074" creationId="{00000000-0000-0000-0000-000000000000}"/>
          </ac:picMkLst>
        </pc:picChg>
      </pc:sldChg>
      <pc:sldChg chg="modSp mod">
        <pc:chgData name="Paul Bloemers" userId="fe3832ff3b233e04" providerId="LiveId" clId="{D40F79DA-04B5-4E60-BA6B-C17FD56AD5E5}" dt="2021-12-13T13:17:34.247" v="1385" actId="20577"/>
        <pc:sldMkLst>
          <pc:docMk/>
          <pc:sldMk cId="3148285078" sldId="279"/>
        </pc:sldMkLst>
        <pc:spChg chg="mod">
          <ac:chgData name="Paul Bloemers" userId="fe3832ff3b233e04" providerId="LiveId" clId="{D40F79DA-04B5-4E60-BA6B-C17FD56AD5E5}" dt="2021-12-13T13:17:34.247" v="1385" actId="20577"/>
          <ac:spMkLst>
            <pc:docMk/>
            <pc:sldMk cId="3148285078" sldId="279"/>
            <ac:spMk id="4" creationId="{B92C9954-B465-440E-A6C9-47931BD94BB4}"/>
          </ac:spMkLst>
        </pc:spChg>
      </pc:sldChg>
      <pc:sldChg chg="delSp new mod modClrScheme chgLayout">
        <pc:chgData name="Paul Bloemers" userId="fe3832ff3b233e04" providerId="LiveId" clId="{D40F79DA-04B5-4E60-BA6B-C17FD56AD5E5}" dt="2021-12-13T13:16:39.848" v="1379" actId="700"/>
        <pc:sldMkLst>
          <pc:docMk/>
          <pc:sldMk cId="3343282016" sldId="281"/>
        </pc:sldMkLst>
        <pc:spChg chg="del">
          <ac:chgData name="Paul Bloemers" userId="fe3832ff3b233e04" providerId="LiveId" clId="{D40F79DA-04B5-4E60-BA6B-C17FD56AD5E5}" dt="2021-12-13T13:16:39.848" v="1379" actId="700"/>
          <ac:spMkLst>
            <pc:docMk/>
            <pc:sldMk cId="3343282016" sldId="281"/>
            <ac:spMk id="2" creationId="{64903FCD-910B-41B6-AFCB-D234EEC5DFFD}"/>
          </ac:spMkLst>
        </pc:spChg>
        <pc:spChg chg="del">
          <ac:chgData name="Paul Bloemers" userId="fe3832ff3b233e04" providerId="LiveId" clId="{D40F79DA-04B5-4E60-BA6B-C17FD56AD5E5}" dt="2021-12-13T13:16:39.848" v="1379" actId="700"/>
          <ac:spMkLst>
            <pc:docMk/>
            <pc:sldMk cId="3343282016" sldId="281"/>
            <ac:spMk id="3" creationId="{CAF904B0-5934-45AF-AA6C-92C0576FC2F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3832ff3b233e04/ECOLOK@1drive/3hv.econlokaal/grafieken%20maken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3832ff3b233e04/ECOLOK@1drive/3hv.econlokaal/grafieken%20maken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3832ff3b233e04/ECOLOK@1drive/3hv.econlokaal/grafieken%20maken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Staatsschuld in % BBP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maken.xlsm]Blad1'!$B$1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rgbClr val="4B69A2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maken.xlsm]Blad1'!$B$2:$B$26</c:f>
              <c:numCache>
                <c:formatCode>General</c:formatCode>
                <c:ptCount val="25"/>
                <c:pt idx="0">
                  <c:v>65.2</c:v>
                </c:pt>
                <c:pt idx="1">
                  <c:v>63.5</c:v>
                </c:pt>
                <c:pt idx="2">
                  <c:v>61.3</c:v>
                </c:pt>
                <c:pt idx="3">
                  <c:v>59.1</c:v>
                </c:pt>
                <c:pt idx="4">
                  <c:v>55.6</c:v>
                </c:pt>
                <c:pt idx="5">
                  <c:v>54.8</c:v>
                </c:pt>
                <c:pt idx="6">
                  <c:v>57.2</c:v>
                </c:pt>
                <c:pt idx="7">
                  <c:v>59.9</c:v>
                </c:pt>
                <c:pt idx="8">
                  <c:v>61.2</c:v>
                </c:pt>
                <c:pt idx="9">
                  <c:v>61.6</c:v>
                </c:pt>
                <c:pt idx="10">
                  <c:v>62</c:v>
                </c:pt>
                <c:pt idx="11">
                  <c:v>62.6</c:v>
                </c:pt>
                <c:pt idx="12">
                  <c:v>67.7</c:v>
                </c:pt>
                <c:pt idx="13">
                  <c:v>82.3</c:v>
                </c:pt>
                <c:pt idx="14">
                  <c:v>91.2</c:v>
                </c:pt>
                <c:pt idx="15">
                  <c:v>95.8</c:v>
                </c:pt>
                <c:pt idx="16">
                  <c:v>100</c:v>
                </c:pt>
                <c:pt idx="17">
                  <c:v>100.7</c:v>
                </c:pt>
                <c:pt idx="18">
                  <c:v>102.6</c:v>
                </c:pt>
                <c:pt idx="19">
                  <c:v>100.1</c:v>
                </c:pt>
                <c:pt idx="20">
                  <c:v>105.2</c:v>
                </c:pt>
                <c:pt idx="21">
                  <c:v>104.6</c:v>
                </c:pt>
                <c:pt idx="22">
                  <c:v>105.4</c:v>
                </c:pt>
                <c:pt idx="23">
                  <c:v>106.8</c:v>
                </c:pt>
                <c:pt idx="24">
                  <c:v>128.1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B-45A9-9E36-08105237BD5B}"/>
            </c:ext>
          </c:extLst>
        </c:ser>
        <c:ser>
          <c:idx val="1"/>
          <c:order val="1"/>
          <c:tx>
            <c:strRef>
              <c:f>'[grafieken maken.xlsm]Blad1'!$C$1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maken.xlsm]Blad1'!$C$2:$C$26</c:f>
              <c:numCache>
                <c:formatCode>General</c:formatCode>
                <c:ptCount val="25"/>
                <c:pt idx="0">
                  <c:v>99</c:v>
                </c:pt>
                <c:pt idx="1">
                  <c:v>100.5</c:v>
                </c:pt>
                <c:pt idx="2">
                  <c:v>101.2</c:v>
                </c:pt>
                <c:pt idx="3">
                  <c:v>127</c:v>
                </c:pt>
                <c:pt idx="4">
                  <c:v>135.5</c:v>
                </c:pt>
                <c:pt idx="5">
                  <c:v>144.4</c:v>
                </c:pt>
                <c:pt idx="6">
                  <c:v>164</c:v>
                </c:pt>
                <c:pt idx="7">
                  <c:v>169.6</c:v>
                </c:pt>
                <c:pt idx="8">
                  <c:v>171.7</c:v>
                </c:pt>
                <c:pt idx="9">
                  <c:v>176.6</c:v>
                </c:pt>
                <c:pt idx="10">
                  <c:v>176.3</c:v>
                </c:pt>
                <c:pt idx="11">
                  <c:v>175.3</c:v>
                </c:pt>
                <c:pt idx="12">
                  <c:v>183.3</c:v>
                </c:pt>
                <c:pt idx="13">
                  <c:v>200.9</c:v>
                </c:pt>
                <c:pt idx="14">
                  <c:v>207.7</c:v>
                </c:pt>
                <c:pt idx="15">
                  <c:v>221.9</c:v>
                </c:pt>
                <c:pt idx="16">
                  <c:v>228.7</c:v>
                </c:pt>
                <c:pt idx="17">
                  <c:v>232.2</c:v>
                </c:pt>
                <c:pt idx="18">
                  <c:v>235.8</c:v>
                </c:pt>
                <c:pt idx="19">
                  <c:v>231.3</c:v>
                </c:pt>
                <c:pt idx="20">
                  <c:v>236.4</c:v>
                </c:pt>
                <c:pt idx="21">
                  <c:v>234.5</c:v>
                </c:pt>
                <c:pt idx="22">
                  <c:v>236.6</c:v>
                </c:pt>
                <c:pt idx="23">
                  <c:v>238</c:v>
                </c:pt>
                <c:pt idx="24">
                  <c:v>266.2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0B-45A9-9E36-08105237BD5B}"/>
            </c:ext>
          </c:extLst>
        </c:ser>
        <c:ser>
          <c:idx val="2"/>
          <c:order val="2"/>
          <c:tx>
            <c:strRef>
              <c:f>'[grafieken maken.xlsm]Blad1'!$D$1</c:f>
              <c:strCache>
                <c:ptCount val="1"/>
                <c:pt idx="0">
                  <c:v>Nederland</c:v>
                </c:pt>
              </c:strCache>
            </c:strRef>
          </c:tx>
          <c:spPr>
            <a:ln w="34925" cap="rnd">
              <a:solidFill>
                <a:srgbClr val="E1612F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maken.xlsm]Blad1'!$D$2:$D$26</c:f>
              <c:numCache>
                <c:formatCode>General</c:formatCode>
                <c:ptCount val="25"/>
                <c:pt idx="0">
                  <c:v>71.400000000000006</c:v>
                </c:pt>
                <c:pt idx="1">
                  <c:v>65.8</c:v>
                </c:pt>
                <c:pt idx="2">
                  <c:v>62.7</c:v>
                </c:pt>
                <c:pt idx="3">
                  <c:v>58.6</c:v>
                </c:pt>
                <c:pt idx="4">
                  <c:v>52.1</c:v>
                </c:pt>
                <c:pt idx="5">
                  <c:v>49.5</c:v>
                </c:pt>
                <c:pt idx="6">
                  <c:v>48.8</c:v>
                </c:pt>
                <c:pt idx="7">
                  <c:v>50</c:v>
                </c:pt>
                <c:pt idx="8">
                  <c:v>50.3</c:v>
                </c:pt>
                <c:pt idx="9">
                  <c:v>49.8</c:v>
                </c:pt>
                <c:pt idx="10">
                  <c:v>45.2</c:v>
                </c:pt>
                <c:pt idx="11">
                  <c:v>43</c:v>
                </c:pt>
                <c:pt idx="12">
                  <c:v>54.7</c:v>
                </c:pt>
                <c:pt idx="13">
                  <c:v>56.8</c:v>
                </c:pt>
                <c:pt idx="14">
                  <c:v>59.3</c:v>
                </c:pt>
                <c:pt idx="15">
                  <c:v>61.7</c:v>
                </c:pt>
                <c:pt idx="16">
                  <c:v>66.3</c:v>
                </c:pt>
                <c:pt idx="17">
                  <c:v>67.7</c:v>
                </c:pt>
                <c:pt idx="18">
                  <c:v>67.900000000000006</c:v>
                </c:pt>
                <c:pt idx="19">
                  <c:v>64.7</c:v>
                </c:pt>
                <c:pt idx="20">
                  <c:v>61.9</c:v>
                </c:pt>
                <c:pt idx="21">
                  <c:v>56.9</c:v>
                </c:pt>
                <c:pt idx="22">
                  <c:v>52.4</c:v>
                </c:pt>
                <c:pt idx="23">
                  <c:v>48.7</c:v>
                </c:pt>
                <c:pt idx="24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0B-45A9-9E36-08105237BD5B}"/>
            </c:ext>
          </c:extLst>
        </c:ser>
        <c:ser>
          <c:idx val="3"/>
          <c:order val="3"/>
          <c:tx>
            <c:strRef>
              <c:f>'[grafieken maken.xlsm]Blad1'!$E$1</c:f>
              <c:strCache>
                <c:ptCount val="1"/>
                <c:pt idx="0">
                  <c:v>Italie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maken.xlsm]Blad1'!$E$2:$E$26</c:f>
              <c:numCache>
                <c:formatCode>General</c:formatCode>
                <c:ptCount val="25"/>
                <c:pt idx="0">
                  <c:v>119.1</c:v>
                </c:pt>
                <c:pt idx="1">
                  <c:v>116.8</c:v>
                </c:pt>
                <c:pt idx="2">
                  <c:v>114.1</c:v>
                </c:pt>
                <c:pt idx="3">
                  <c:v>113.3</c:v>
                </c:pt>
                <c:pt idx="4">
                  <c:v>109</c:v>
                </c:pt>
                <c:pt idx="5">
                  <c:v>108.9</c:v>
                </c:pt>
                <c:pt idx="6">
                  <c:v>106.4</c:v>
                </c:pt>
                <c:pt idx="7">
                  <c:v>105.5</c:v>
                </c:pt>
                <c:pt idx="8">
                  <c:v>105.1</c:v>
                </c:pt>
                <c:pt idx="9">
                  <c:v>106.6</c:v>
                </c:pt>
                <c:pt idx="10">
                  <c:v>106.7</c:v>
                </c:pt>
                <c:pt idx="11">
                  <c:v>103.9</c:v>
                </c:pt>
                <c:pt idx="12">
                  <c:v>106.2</c:v>
                </c:pt>
                <c:pt idx="13">
                  <c:v>116.6</c:v>
                </c:pt>
                <c:pt idx="14">
                  <c:v>119.2</c:v>
                </c:pt>
                <c:pt idx="15">
                  <c:v>119.7</c:v>
                </c:pt>
                <c:pt idx="16">
                  <c:v>126.5</c:v>
                </c:pt>
                <c:pt idx="17">
                  <c:v>132.5</c:v>
                </c:pt>
                <c:pt idx="18">
                  <c:v>135.4</c:v>
                </c:pt>
                <c:pt idx="19">
                  <c:v>135.30000000000001</c:v>
                </c:pt>
                <c:pt idx="20">
                  <c:v>134.80000000000001</c:v>
                </c:pt>
                <c:pt idx="21">
                  <c:v>134.1</c:v>
                </c:pt>
                <c:pt idx="22">
                  <c:v>134.6</c:v>
                </c:pt>
                <c:pt idx="23">
                  <c:v>134.4</c:v>
                </c:pt>
                <c:pt idx="24">
                  <c:v>155.80000000000001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0B-45A9-9E36-08105237BD5B}"/>
            </c:ext>
          </c:extLst>
        </c:ser>
        <c:ser>
          <c:idx val="4"/>
          <c:order val="4"/>
          <c:tx>
            <c:strRef>
              <c:f>'[grafieken maken.xlsm]Blad1'!$F$1</c:f>
              <c:strCache>
                <c:ptCount val="1"/>
                <c:pt idx="0">
                  <c:v>Duitsland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maken.xlsm]Blad1'!$F$2:$F$26</c:f>
              <c:numCache>
                <c:formatCode>General</c:formatCode>
                <c:ptCount val="25"/>
                <c:pt idx="0">
                  <c:v>57.8</c:v>
                </c:pt>
                <c:pt idx="1">
                  <c:v>58.9</c:v>
                </c:pt>
                <c:pt idx="2">
                  <c:v>59.5</c:v>
                </c:pt>
                <c:pt idx="3">
                  <c:v>60.4</c:v>
                </c:pt>
                <c:pt idx="4">
                  <c:v>59.3</c:v>
                </c:pt>
                <c:pt idx="5">
                  <c:v>58.2</c:v>
                </c:pt>
                <c:pt idx="6">
                  <c:v>59.9</c:v>
                </c:pt>
                <c:pt idx="7">
                  <c:v>63.5</c:v>
                </c:pt>
                <c:pt idx="8">
                  <c:v>65.2</c:v>
                </c:pt>
                <c:pt idx="9">
                  <c:v>67.5</c:v>
                </c:pt>
                <c:pt idx="10">
                  <c:v>66.900000000000006</c:v>
                </c:pt>
                <c:pt idx="11">
                  <c:v>64.2</c:v>
                </c:pt>
                <c:pt idx="12">
                  <c:v>65.7</c:v>
                </c:pt>
                <c:pt idx="13">
                  <c:v>73.2</c:v>
                </c:pt>
                <c:pt idx="14">
                  <c:v>82.5</c:v>
                </c:pt>
                <c:pt idx="15">
                  <c:v>79.900000000000006</c:v>
                </c:pt>
                <c:pt idx="16">
                  <c:v>81.2</c:v>
                </c:pt>
                <c:pt idx="17">
                  <c:v>78.8</c:v>
                </c:pt>
                <c:pt idx="18">
                  <c:v>75.7</c:v>
                </c:pt>
                <c:pt idx="19">
                  <c:v>72.3</c:v>
                </c:pt>
                <c:pt idx="20">
                  <c:v>69.3</c:v>
                </c:pt>
                <c:pt idx="21">
                  <c:v>65.099999999999994</c:v>
                </c:pt>
                <c:pt idx="22">
                  <c:v>61.8</c:v>
                </c:pt>
                <c:pt idx="23">
                  <c:v>59.7</c:v>
                </c:pt>
                <c:pt idx="24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0B-45A9-9E36-08105237BD5B}"/>
            </c:ext>
          </c:extLst>
        </c:ser>
        <c:ser>
          <c:idx val="5"/>
          <c:order val="5"/>
          <c:tx>
            <c:strRef>
              <c:f>'[grafieken maken.xlsm]Blad1'!$G$1</c:f>
              <c:strCache>
                <c:ptCount val="1"/>
                <c:pt idx="0">
                  <c:v>EMU-NORM</c:v>
                </c:pt>
              </c:strCache>
            </c:strRef>
          </c:tx>
          <c:spPr>
            <a:ln w="15875" cap="rnd">
              <a:solidFill>
                <a:srgbClr val="25881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maken.xlsm]Blad1'!$G$2:$G$26</c:f>
              <c:numCache>
                <c:formatCode>General</c:formatCode>
                <c:ptCount val="2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0B-45A9-9E36-08105237B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4113536"/>
        <c:axId val="1784114368"/>
      </c:lineChart>
      <c:catAx>
        <c:axId val="17841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4368"/>
        <c:crosses val="autoZero"/>
        <c:auto val="1"/>
        <c:lblAlgn val="ctr"/>
        <c:lblOffset val="100"/>
        <c:noMultiLvlLbl val="0"/>
      </c:catAx>
      <c:valAx>
        <c:axId val="1784114368"/>
        <c:scaling>
          <c:orientation val="minMax"/>
          <c:max val="2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3536"/>
        <c:crosses val="autoZero"/>
        <c:crossBetween val="between"/>
        <c:min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Staatsschuld in % BBP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maken.xlsm]Blad1'!$B$1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rgbClr val="4B69A2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maken.xlsm]Blad1'!$B$2:$B$26</c:f>
              <c:numCache>
                <c:formatCode>General</c:formatCode>
                <c:ptCount val="25"/>
                <c:pt idx="0">
                  <c:v>65.2</c:v>
                </c:pt>
                <c:pt idx="1">
                  <c:v>63.5</c:v>
                </c:pt>
                <c:pt idx="2">
                  <c:v>61.3</c:v>
                </c:pt>
                <c:pt idx="3">
                  <c:v>59.1</c:v>
                </c:pt>
                <c:pt idx="4">
                  <c:v>55.6</c:v>
                </c:pt>
                <c:pt idx="5">
                  <c:v>54.8</c:v>
                </c:pt>
                <c:pt idx="6">
                  <c:v>57.2</c:v>
                </c:pt>
                <c:pt idx="7">
                  <c:v>59.9</c:v>
                </c:pt>
                <c:pt idx="8">
                  <c:v>61.2</c:v>
                </c:pt>
                <c:pt idx="9">
                  <c:v>61.6</c:v>
                </c:pt>
                <c:pt idx="10">
                  <c:v>62</c:v>
                </c:pt>
                <c:pt idx="11">
                  <c:v>62.6</c:v>
                </c:pt>
                <c:pt idx="12">
                  <c:v>67.7</c:v>
                </c:pt>
                <c:pt idx="13">
                  <c:v>82.3</c:v>
                </c:pt>
                <c:pt idx="14">
                  <c:v>91.2</c:v>
                </c:pt>
                <c:pt idx="15">
                  <c:v>95.8</c:v>
                </c:pt>
                <c:pt idx="16">
                  <c:v>100</c:v>
                </c:pt>
                <c:pt idx="17">
                  <c:v>100.7</c:v>
                </c:pt>
                <c:pt idx="18">
                  <c:v>102.6</c:v>
                </c:pt>
                <c:pt idx="19">
                  <c:v>100.1</c:v>
                </c:pt>
                <c:pt idx="20">
                  <c:v>105.2</c:v>
                </c:pt>
                <c:pt idx="21">
                  <c:v>104.6</c:v>
                </c:pt>
                <c:pt idx="22">
                  <c:v>105.4</c:v>
                </c:pt>
                <c:pt idx="23">
                  <c:v>106.8</c:v>
                </c:pt>
                <c:pt idx="24">
                  <c:v>128.1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9-4D0E-8689-4D9F555400F7}"/>
            </c:ext>
          </c:extLst>
        </c:ser>
        <c:ser>
          <c:idx val="2"/>
          <c:order val="1"/>
          <c:tx>
            <c:strRef>
              <c:f>'[grafieken maken.xlsm]Blad1'!$D$1</c:f>
              <c:strCache>
                <c:ptCount val="1"/>
                <c:pt idx="0">
                  <c:v>Nederland</c:v>
                </c:pt>
              </c:strCache>
            </c:strRef>
          </c:tx>
          <c:spPr>
            <a:ln w="34925" cap="rnd">
              <a:solidFill>
                <a:srgbClr val="E1612F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maken.xlsm]Blad1'!$D$2:$D$26</c:f>
              <c:numCache>
                <c:formatCode>General</c:formatCode>
                <c:ptCount val="25"/>
                <c:pt idx="0">
                  <c:v>71.400000000000006</c:v>
                </c:pt>
                <c:pt idx="1">
                  <c:v>65.8</c:v>
                </c:pt>
                <c:pt idx="2">
                  <c:v>62.7</c:v>
                </c:pt>
                <c:pt idx="3">
                  <c:v>58.6</c:v>
                </c:pt>
                <c:pt idx="4">
                  <c:v>52.1</c:v>
                </c:pt>
                <c:pt idx="5">
                  <c:v>49.5</c:v>
                </c:pt>
                <c:pt idx="6">
                  <c:v>48.8</c:v>
                </c:pt>
                <c:pt idx="7">
                  <c:v>50</c:v>
                </c:pt>
                <c:pt idx="8">
                  <c:v>50.3</c:v>
                </c:pt>
                <c:pt idx="9">
                  <c:v>49.8</c:v>
                </c:pt>
                <c:pt idx="10">
                  <c:v>45.2</c:v>
                </c:pt>
                <c:pt idx="11">
                  <c:v>43</c:v>
                </c:pt>
                <c:pt idx="12">
                  <c:v>54.7</c:v>
                </c:pt>
                <c:pt idx="13">
                  <c:v>56.8</c:v>
                </c:pt>
                <c:pt idx="14">
                  <c:v>59.3</c:v>
                </c:pt>
                <c:pt idx="15">
                  <c:v>61.7</c:v>
                </c:pt>
                <c:pt idx="16">
                  <c:v>66.3</c:v>
                </c:pt>
                <c:pt idx="17">
                  <c:v>67.7</c:v>
                </c:pt>
                <c:pt idx="18">
                  <c:v>67.900000000000006</c:v>
                </c:pt>
                <c:pt idx="19">
                  <c:v>64.7</c:v>
                </c:pt>
                <c:pt idx="20">
                  <c:v>61.9</c:v>
                </c:pt>
                <c:pt idx="21">
                  <c:v>56.9</c:v>
                </c:pt>
                <c:pt idx="22">
                  <c:v>52.4</c:v>
                </c:pt>
                <c:pt idx="23">
                  <c:v>48.7</c:v>
                </c:pt>
                <c:pt idx="24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79-4D0E-8689-4D9F555400F7}"/>
            </c:ext>
          </c:extLst>
        </c:ser>
        <c:ser>
          <c:idx val="3"/>
          <c:order val="2"/>
          <c:tx>
            <c:strRef>
              <c:f>'[grafieken maken.xlsm]Blad1'!$E$1</c:f>
              <c:strCache>
                <c:ptCount val="1"/>
                <c:pt idx="0">
                  <c:v>Italie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maken.xlsm]Blad1'!$E$2:$E$26</c:f>
              <c:numCache>
                <c:formatCode>General</c:formatCode>
                <c:ptCount val="25"/>
                <c:pt idx="0">
                  <c:v>119.1</c:v>
                </c:pt>
                <c:pt idx="1">
                  <c:v>116.8</c:v>
                </c:pt>
                <c:pt idx="2">
                  <c:v>114.1</c:v>
                </c:pt>
                <c:pt idx="3">
                  <c:v>113.3</c:v>
                </c:pt>
                <c:pt idx="4">
                  <c:v>109</c:v>
                </c:pt>
                <c:pt idx="5">
                  <c:v>108.9</c:v>
                </c:pt>
                <c:pt idx="6">
                  <c:v>106.4</c:v>
                </c:pt>
                <c:pt idx="7">
                  <c:v>105.5</c:v>
                </c:pt>
                <c:pt idx="8">
                  <c:v>105.1</c:v>
                </c:pt>
                <c:pt idx="9">
                  <c:v>106.6</c:v>
                </c:pt>
                <c:pt idx="10">
                  <c:v>106.7</c:v>
                </c:pt>
                <c:pt idx="11">
                  <c:v>103.9</c:v>
                </c:pt>
                <c:pt idx="12">
                  <c:v>106.2</c:v>
                </c:pt>
                <c:pt idx="13">
                  <c:v>116.6</c:v>
                </c:pt>
                <c:pt idx="14">
                  <c:v>119.2</c:v>
                </c:pt>
                <c:pt idx="15">
                  <c:v>119.7</c:v>
                </c:pt>
                <c:pt idx="16">
                  <c:v>126.5</c:v>
                </c:pt>
                <c:pt idx="17">
                  <c:v>132.5</c:v>
                </c:pt>
                <c:pt idx="18">
                  <c:v>135.4</c:v>
                </c:pt>
                <c:pt idx="19">
                  <c:v>135.30000000000001</c:v>
                </c:pt>
                <c:pt idx="20">
                  <c:v>134.80000000000001</c:v>
                </c:pt>
                <c:pt idx="21">
                  <c:v>134.1</c:v>
                </c:pt>
                <c:pt idx="22">
                  <c:v>134.6</c:v>
                </c:pt>
                <c:pt idx="23">
                  <c:v>134.4</c:v>
                </c:pt>
                <c:pt idx="24">
                  <c:v>155.80000000000001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79-4D0E-8689-4D9F555400F7}"/>
            </c:ext>
          </c:extLst>
        </c:ser>
        <c:ser>
          <c:idx val="4"/>
          <c:order val="3"/>
          <c:tx>
            <c:strRef>
              <c:f>'[grafieken maken.xlsm]Blad1'!$F$1</c:f>
              <c:strCache>
                <c:ptCount val="1"/>
                <c:pt idx="0">
                  <c:v>Duitsland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maken.xlsm]Blad1'!$F$2:$F$26</c:f>
              <c:numCache>
                <c:formatCode>General</c:formatCode>
                <c:ptCount val="25"/>
                <c:pt idx="0">
                  <c:v>57.8</c:v>
                </c:pt>
                <c:pt idx="1">
                  <c:v>58.9</c:v>
                </c:pt>
                <c:pt idx="2">
                  <c:v>59.5</c:v>
                </c:pt>
                <c:pt idx="3">
                  <c:v>60.4</c:v>
                </c:pt>
                <c:pt idx="4">
                  <c:v>59.3</c:v>
                </c:pt>
                <c:pt idx="5">
                  <c:v>58.2</c:v>
                </c:pt>
                <c:pt idx="6">
                  <c:v>59.9</c:v>
                </c:pt>
                <c:pt idx="7">
                  <c:v>63.5</c:v>
                </c:pt>
                <c:pt idx="8">
                  <c:v>65.2</c:v>
                </c:pt>
                <c:pt idx="9">
                  <c:v>67.5</c:v>
                </c:pt>
                <c:pt idx="10">
                  <c:v>66.900000000000006</c:v>
                </c:pt>
                <c:pt idx="11">
                  <c:v>64.2</c:v>
                </c:pt>
                <c:pt idx="12">
                  <c:v>65.7</c:v>
                </c:pt>
                <c:pt idx="13">
                  <c:v>73.2</c:v>
                </c:pt>
                <c:pt idx="14">
                  <c:v>82.5</c:v>
                </c:pt>
                <c:pt idx="15">
                  <c:v>79.900000000000006</c:v>
                </c:pt>
                <c:pt idx="16">
                  <c:v>81.2</c:v>
                </c:pt>
                <c:pt idx="17">
                  <c:v>78.8</c:v>
                </c:pt>
                <c:pt idx="18">
                  <c:v>75.7</c:v>
                </c:pt>
                <c:pt idx="19">
                  <c:v>72.3</c:v>
                </c:pt>
                <c:pt idx="20">
                  <c:v>69.3</c:v>
                </c:pt>
                <c:pt idx="21">
                  <c:v>65.099999999999994</c:v>
                </c:pt>
                <c:pt idx="22">
                  <c:v>61.8</c:v>
                </c:pt>
                <c:pt idx="23">
                  <c:v>59.7</c:v>
                </c:pt>
                <c:pt idx="24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79-4D0E-8689-4D9F555400F7}"/>
            </c:ext>
          </c:extLst>
        </c:ser>
        <c:ser>
          <c:idx val="5"/>
          <c:order val="4"/>
          <c:tx>
            <c:strRef>
              <c:f>'[grafieken maken.xlsm]Blad1'!$G$1</c:f>
              <c:strCache>
                <c:ptCount val="1"/>
                <c:pt idx="0">
                  <c:v>EMU-NORM</c:v>
                </c:pt>
              </c:strCache>
            </c:strRef>
          </c:tx>
          <c:spPr>
            <a:ln w="15875" cap="rnd">
              <a:solidFill>
                <a:srgbClr val="25881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maken.xlsm]Blad1'!$G$2:$G$26</c:f>
              <c:numCache>
                <c:formatCode>General</c:formatCode>
                <c:ptCount val="2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79-4D0E-8689-4D9F55540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4113536"/>
        <c:axId val="1784114368"/>
      </c:lineChart>
      <c:catAx>
        <c:axId val="17841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4368"/>
        <c:crosses val="autoZero"/>
        <c:auto val="1"/>
        <c:lblAlgn val="ctr"/>
        <c:lblOffset val="100"/>
        <c:noMultiLvlLbl val="0"/>
      </c:catAx>
      <c:valAx>
        <c:axId val="1784114368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3536"/>
        <c:crosses val="autoZero"/>
        <c:crossBetween val="between"/>
        <c:min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l-NL" sz="1800" b="1" dirty="0"/>
              <a:t>Staatsschuld in % BBP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maken.xlsm]Blad1'!$B$1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maken.xlsm]Blad1'!$B$2:$B$26</c:f>
              <c:numCache>
                <c:formatCode>General</c:formatCode>
                <c:ptCount val="25"/>
                <c:pt idx="0">
                  <c:v>65.2</c:v>
                </c:pt>
                <c:pt idx="1">
                  <c:v>63.5</c:v>
                </c:pt>
                <c:pt idx="2">
                  <c:v>61.3</c:v>
                </c:pt>
                <c:pt idx="3">
                  <c:v>59.1</c:v>
                </c:pt>
                <c:pt idx="4">
                  <c:v>55.6</c:v>
                </c:pt>
                <c:pt idx="5">
                  <c:v>54.8</c:v>
                </c:pt>
                <c:pt idx="6">
                  <c:v>57.2</c:v>
                </c:pt>
                <c:pt idx="7">
                  <c:v>59.9</c:v>
                </c:pt>
                <c:pt idx="8">
                  <c:v>61.2</c:v>
                </c:pt>
                <c:pt idx="9">
                  <c:v>61.6</c:v>
                </c:pt>
                <c:pt idx="10">
                  <c:v>62</c:v>
                </c:pt>
                <c:pt idx="11">
                  <c:v>62.6</c:v>
                </c:pt>
                <c:pt idx="12">
                  <c:v>67.7</c:v>
                </c:pt>
                <c:pt idx="13">
                  <c:v>82.3</c:v>
                </c:pt>
                <c:pt idx="14">
                  <c:v>91.2</c:v>
                </c:pt>
                <c:pt idx="15">
                  <c:v>95.8</c:v>
                </c:pt>
                <c:pt idx="16">
                  <c:v>100</c:v>
                </c:pt>
                <c:pt idx="17">
                  <c:v>100.7</c:v>
                </c:pt>
                <c:pt idx="18">
                  <c:v>102.6</c:v>
                </c:pt>
                <c:pt idx="19">
                  <c:v>100.1</c:v>
                </c:pt>
                <c:pt idx="20">
                  <c:v>105.2</c:v>
                </c:pt>
                <c:pt idx="21">
                  <c:v>104.6</c:v>
                </c:pt>
                <c:pt idx="22">
                  <c:v>105.4</c:v>
                </c:pt>
                <c:pt idx="23">
                  <c:v>106.8</c:v>
                </c:pt>
                <c:pt idx="24">
                  <c:v>128.1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B5-4AB2-BF05-792CF0EC1ED0}"/>
            </c:ext>
          </c:extLst>
        </c:ser>
        <c:ser>
          <c:idx val="2"/>
          <c:order val="1"/>
          <c:tx>
            <c:strRef>
              <c:f>'[grafieken maken.xlsm]Blad1'!$D$1</c:f>
              <c:strCache>
                <c:ptCount val="1"/>
                <c:pt idx="0">
                  <c:v>Nederland</c:v>
                </c:pt>
              </c:strCache>
            </c:strRef>
          </c:tx>
          <c:spPr>
            <a:ln w="34925" cap="rnd">
              <a:solidFill>
                <a:srgbClr val="E1612F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maken.xlsm]Blad1'!$D$2:$D$26</c:f>
              <c:numCache>
                <c:formatCode>General</c:formatCode>
                <c:ptCount val="25"/>
                <c:pt idx="0">
                  <c:v>71.400000000000006</c:v>
                </c:pt>
                <c:pt idx="1">
                  <c:v>65.8</c:v>
                </c:pt>
                <c:pt idx="2">
                  <c:v>62.7</c:v>
                </c:pt>
                <c:pt idx="3">
                  <c:v>58.6</c:v>
                </c:pt>
                <c:pt idx="4">
                  <c:v>52.1</c:v>
                </c:pt>
                <c:pt idx="5">
                  <c:v>49.5</c:v>
                </c:pt>
                <c:pt idx="6">
                  <c:v>48.8</c:v>
                </c:pt>
                <c:pt idx="7">
                  <c:v>50</c:v>
                </c:pt>
                <c:pt idx="8">
                  <c:v>50.3</c:v>
                </c:pt>
                <c:pt idx="9">
                  <c:v>49.8</c:v>
                </c:pt>
                <c:pt idx="10">
                  <c:v>45.2</c:v>
                </c:pt>
                <c:pt idx="11">
                  <c:v>43</c:v>
                </c:pt>
                <c:pt idx="12">
                  <c:v>54.7</c:v>
                </c:pt>
                <c:pt idx="13">
                  <c:v>56.8</c:v>
                </c:pt>
                <c:pt idx="14">
                  <c:v>59.3</c:v>
                </c:pt>
                <c:pt idx="15">
                  <c:v>61.7</c:v>
                </c:pt>
                <c:pt idx="16">
                  <c:v>66.3</c:v>
                </c:pt>
                <c:pt idx="17">
                  <c:v>67.7</c:v>
                </c:pt>
                <c:pt idx="18">
                  <c:v>67.900000000000006</c:v>
                </c:pt>
                <c:pt idx="19">
                  <c:v>64.7</c:v>
                </c:pt>
                <c:pt idx="20">
                  <c:v>61.9</c:v>
                </c:pt>
                <c:pt idx="21">
                  <c:v>56.9</c:v>
                </c:pt>
                <c:pt idx="22">
                  <c:v>52.4</c:v>
                </c:pt>
                <c:pt idx="23">
                  <c:v>48.7</c:v>
                </c:pt>
                <c:pt idx="24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B5-4AB2-BF05-792CF0EC1ED0}"/>
            </c:ext>
          </c:extLst>
        </c:ser>
        <c:ser>
          <c:idx val="3"/>
          <c:order val="2"/>
          <c:tx>
            <c:strRef>
              <c:f>'[grafieken maken.xlsm]Blad1'!$E$1</c:f>
              <c:strCache>
                <c:ptCount val="1"/>
                <c:pt idx="0">
                  <c:v>Italie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maken.xlsm]Blad1'!$E$2:$E$26</c:f>
              <c:numCache>
                <c:formatCode>General</c:formatCode>
                <c:ptCount val="25"/>
                <c:pt idx="0">
                  <c:v>119.1</c:v>
                </c:pt>
                <c:pt idx="1">
                  <c:v>116.8</c:v>
                </c:pt>
                <c:pt idx="2">
                  <c:v>114.1</c:v>
                </c:pt>
                <c:pt idx="3">
                  <c:v>113.3</c:v>
                </c:pt>
                <c:pt idx="4">
                  <c:v>109</c:v>
                </c:pt>
                <c:pt idx="5">
                  <c:v>108.9</c:v>
                </c:pt>
                <c:pt idx="6">
                  <c:v>106.4</c:v>
                </c:pt>
                <c:pt idx="7">
                  <c:v>105.5</c:v>
                </c:pt>
                <c:pt idx="8">
                  <c:v>105.1</c:v>
                </c:pt>
                <c:pt idx="9">
                  <c:v>106.6</c:v>
                </c:pt>
                <c:pt idx="10">
                  <c:v>106.7</c:v>
                </c:pt>
                <c:pt idx="11">
                  <c:v>103.9</c:v>
                </c:pt>
                <c:pt idx="12">
                  <c:v>106.2</c:v>
                </c:pt>
                <c:pt idx="13">
                  <c:v>116.6</c:v>
                </c:pt>
                <c:pt idx="14">
                  <c:v>119.2</c:v>
                </c:pt>
                <c:pt idx="15">
                  <c:v>119.7</c:v>
                </c:pt>
                <c:pt idx="16">
                  <c:v>126.5</c:v>
                </c:pt>
                <c:pt idx="17">
                  <c:v>132.5</c:v>
                </c:pt>
                <c:pt idx="18">
                  <c:v>135.4</c:v>
                </c:pt>
                <c:pt idx="19">
                  <c:v>135.30000000000001</c:v>
                </c:pt>
                <c:pt idx="20">
                  <c:v>134.80000000000001</c:v>
                </c:pt>
                <c:pt idx="21">
                  <c:v>134.1</c:v>
                </c:pt>
                <c:pt idx="22">
                  <c:v>134.6</c:v>
                </c:pt>
                <c:pt idx="23">
                  <c:v>134.4</c:v>
                </c:pt>
                <c:pt idx="24">
                  <c:v>155.80000000000001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B5-4AB2-BF05-792CF0EC1ED0}"/>
            </c:ext>
          </c:extLst>
        </c:ser>
        <c:ser>
          <c:idx val="4"/>
          <c:order val="3"/>
          <c:tx>
            <c:strRef>
              <c:f>'[grafieken maken.xlsm]Blad1'!$F$1</c:f>
              <c:strCache>
                <c:ptCount val="1"/>
                <c:pt idx="0">
                  <c:v>Duitsland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maken.xlsm]Blad1'!$F$2:$F$26</c:f>
              <c:numCache>
                <c:formatCode>General</c:formatCode>
                <c:ptCount val="25"/>
                <c:pt idx="0">
                  <c:v>57.8</c:v>
                </c:pt>
                <c:pt idx="1">
                  <c:v>58.9</c:v>
                </c:pt>
                <c:pt idx="2">
                  <c:v>59.5</c:v>
                </c:pt>
                <c:pt idx="3">
                  <c:v>60.4</c:v>
                </c:pt>
                <c:pt idx="4">
                  <c:v>59.3</c:v>
                </c:pt>
                <c:pt idx="5">
                  <c:v>58.2</c:v>
                </c:pt>
                <c:pt idx="6">
                  <c:v>59.9</c:v>
                </c:pt>
                <c:pt idx="7">
                  <c:v>63.5</c:v>
                </c:pt>
                <c:pt idx="8">
                  <c:v>65.2</c:v>
                </c:pt>
                <c:pt idx="9">
                  <c:v>67.5</c:v>
                </c:pt>
                <c:pt idx="10">
                  <c:v>66.900000000000006</c:v>
                </c:pt>
                <c:pt idx="11">
                  <c:v>64.2</c:v>
                </c:pt>
                <c:pt idx="12">
                  <c:v>65.7</c:v>
                </c:pt>
                <c:pt idx="13">
                  <c:v>73.2</c:v>
                </c:pt>
                <c:pt idx="14">
                  <c:v>82.5</c:v>
                </c:pt>
                <c:pt idx="15">
                  <c:v>79.900000000000006</c:v>
                </c:pt>
                <c:pt idx="16">
                  <c:v>81.2</c:v>
                </c:pt>
                <c:pt idx="17">
                  <c:v>78.8</c:v>
                </c:pt>
                <c:pt idx="18">
                  <c:v>75.7</c:v>
                </c:pt>
                <c:pt idx="19">
                  <c:v>72.3</c:v>
                </c:pt>
                <c:pt idx="20">
                  <c:v>69.3</c:v>
                </c:pt>
                <c:pt idx="21">
                  <c:v>65.099999999999994</c:v>
                </c:pt>
                <c:pt idx="22">
                  <c:v>61.8</c:v>
                </c:pt>
                <c:pt idx="23">
                  <c:v>59.7</c:v>
                </c:pt>
                <c:pt idx="24">
                  <c:v>69.8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B5-4AB2-BF05-792CF0EC1ED0}"/>
            </c:ext>
          </c:extLst>
        </c:ser>
        <c:ser>
          <c:idx val="5"/>
          <c:order val="4"/>
          <c:tx>
            <c:strRef>
              <c:f>'[grafieken maken.xlsm]Blad1'!$G$1</c:f>
              <c:strCache>
                <c:ptCount val="1"/>
                <c:pt idx="0">
                  <c:v>EMU-NORM</c:v>
                </c:pt>
              </c:strCache>
            </c:strRef>
          </c:tx>
          <c:spPr>
            <a:ln w="158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'[grafieken maken.xlsm]Blad1'!$A$2:$A$26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'[grafieken maken.xlsm]Blad1'!$G$2:$G$26</c:f>
              <c:numCache>
                <c:formatCode>General</c:formatCode>
                <c:ptCount val="2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B5-4AB2-BF05-792CF0EC1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4113536"/>
        <c:axId val="1784114368"/>
      </c:lineChart>
      <c:catAx>
        <c:axId val="17841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4368"/>
        <c:crosses val="autoZero"/>
        <c:auto val="1"/>
        <c:lblAlgn val="ctr"/>
        <c:lblOffset val="100"/>
        <c:noMultiLvlLbl val="0"/>
      </c:catAx>
      <c:valAx>
        <c:axId val="1784114368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4113536"/>
        <c:crosses val="autoZero"/>
        <c:crossBetween val="between"/>
        <c:min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720D1-134D-4A91-8A20-7D8505B8A5C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BDC975C4-86FF-407E-9270-791A70BA606C}">
      <dgm:prSet phldrT="[Teks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Overheid</a:t>
          </a:r>
        </a:p>
      </dgm:t>
    </dgm:pt>
    <dgm:pt modelId="{3C973A06-BA4E-41F4-AABA-68C2812D8C3F}" type="parTrans" cxnId="{9A575C53-48FA-495A-8521-70DF520CB6EC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BD6D36F1-375D-407A-91C2-1F54313ED502}" type="sibTrans" cxnId="{9A575C53-48FA-495A-8521-70DF520CB6EC}">
      <dgm:prSet custT="1"/>
      <dgm:spPr/>
      <dgm:t>
        <a:bodyPr/>
        <a:lstStyle/>
        <a:p>
          <a:pPr algn="ctr"/>
          <a:r>
            <a:rPr lang="nl-NL" sz="1600" dirty="0">
              <a:solidFill>
                <a:schemeClr val="tx1">
                  <a:lumMod val="50000"/>
                  <a:lumOff val="50000"/>
                </a:schemeClr>
              </a:solidFill>
            </a:rPr>
            <a:t>Collectieve sector</a:t>
          </a:r>
        </a:p>
      </dgm:t>
    </dgm:pt>
    <dgm:pt modelId="{A366A779-305E-4A2B-B4EE-8E40AF4B513E}">
      <dgm:prSet phldrT="[Teks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Centrale Overheid</a:t>
          </a:r>
        </a:p>
      </dgm:t>
    </dgm:pt>
    <dgm:pt modelId="{28C8F798-3C24-4300-91B8-F6AF625C8D10}" type="parTrans" cxnId="{4611B76F-A8CF-4B32-8EB1-0B12E289995F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27864F12-A2BA-49AE-A734-5D5102427C1A}" type="sibTrans" cxnId="{4611B76F-A8CF-4B32-8EB1-0B12E289995F}">
      <dgm:prSet custT="1"/>
      <dgm:spPr/>
      <dgm:t>
        <a:bodyPr/>
        <a:lstStyle/>
        <a:p>
          <a:pPr algn="ctr"/>
          <a:r>
            <a:rPr lang="nl-NL" sz="1600" dirty="0">
              <a:solidFill>
                <a:schemeClr val="tx1">
                  <a:lumMod val="50000"/>
                  <a:lumOff val="50000"/>
                </a:schemeClr>
              </a:solidFill>
            </a:rPr>
            <a:t>Rijksoverheid</a:t>
          </a:r>
        </a:p>
      </dgm:t>
    </dgm:pt>
    <dgm:pt modelId="{E2439AFE-BDCF-495A-9632-6A56D0510CA4}">
      <dgm:prSet phldrT="[Tekst]" custT="1"/>
      <dgm:spPr>
        <a:gradFill rotWithShape="0">
          <a:gsLst>
            <a:gs pos="0">
              <a:srgbClr val="5494D4"/>
            </a:gs>
            <a:gs pos="44000">
              <a:srgbClr val="2772B7"/>
            </a:gs>
            <a:gs pos="100000">
              <a:srgbClr val="3170A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4605" tIns="14605" rIns="14605" bIns="154863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Lagere overheden</a:t>
          </a:r>
        </a:p>
      </dgm:t>
    </dgm:pt>
    <dgm:pt modelId="{0C7313CC-958E-414D-ABDC-3EA152A42EDB}" type="parTrans" cxnId="{1D87730C-6FF5-43D3-BF8A-6947F9AFE374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3461C702-2B66-4487-8BB2-5CEBC4562D0B}" type="sibTrans" cxnId="{1D87730C-6FF5-43D3-BF8A-6947F9AFE374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F5B75B7B-5DFE-480F-8950-F8957E113EF7}">
      <dgm:prSet phldrT="[Tekst]" custT="1"/>
      <dgm:spPr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2065" tIns="12065" rIns="12065" bIns="154863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Sociale zekerheidsfondsen</a:t>
          </a:r>
        </a:p>
      </dgm:t>
    </dgm:pt>
    <dgm:pt modelId="{30C7E33F-F036-4AA1-B515-B0F4848576A3}" type="parTrans" cxnId="{A12E5210-798D-42D9-877E-A88F31B7008D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4C0236A9-2C66-4482-B4BB-CC85A03C0BFF}" type="sibTrans" cxnId="{A12E5210-798D-42D9-877E-A88F31B7008D}">
      <dgm:prSet custT="1"/>
      <dgm:spPr/>
      <dgm:t>
        <a:bodyPr/>
        <a:lstStyle/>
        <a:p>
          <a:pPr algn="ctr"/>
          <a:r>
            <a:rPr lang="nl-NL" sz="1600" dirty="0">
              <a:solidFill>
                <a:schemeClr val="tx1">
                  <a:lumMod val="50000"/>
                  <a:lumOff val="50000"/>
                </a:schemeClr>
              </a:solidFill>
            </a:rPr>
            <a:t>Uitkeringen</a:t>
          </a:r>
        </a:p>
      </dgm:t>
    </dgm:pt>
    <dgm:pt modelId="{DC028556-5B39-4057-A817-87967A3730D7}">
      <dgm:prSet phldrT="[Teks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Gemeente</a:t>
          </a:r>
        </a:p>
      </dgm:t>
    </dgm:pt>
    <dgm:pt modelId="{AB3FB912-8218-479D-8AAA-70A4B9C31348}" type="parTrans" cxnId="{DB514C19-2FF4-4699-923D-F16A3572F577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987A72B7-61AA-4A53-B099-5536DDE10B7E}" type="sibTrans" cxnId="{DB514C19-2FF4-4699-923D-F16A3572F577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C60DE33F-FAC1-4105-97B2-198FCA604758}">
      <dgm:prSet phldrT="[Teks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Provincie</a:t>
          </a:r>
        </a:p>
      </dgm:t>
    </dgm:pt>
    <dgm:pt modelId="{65FC7499-9CB5-4261-A9E0-3EF0E2402DDB}" type="parTrans" cxnId="{291BD8CD-88EE-42A1-A66E-00549CE4B393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E5BC0DD4-606B-4518-B446-DD8A2688EF74}" type="sibTrans" cxnId="{291BD8CD-88EE-42A1-A66E-00549CE4B393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7D8E7B60-5EA7-45CC-9604-6136B6F4D597}">
      <dgm:prSet phldrT="[Teks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Waterschappen</a:t>
          </a:r>
        </a:p>
      </dgm:t>
    </dgm:pt>
    <dgm:pt modelId="{AB776C4B-8653-478A-BDC4-8ACA6BA72E25}" type="parTrans" cxnId="{57CC0B9C-805A-4B08-AEB0-F3D2FB70792D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B73FC624-F993-46F9-B766-546362363B90}" type="sibTrans" cxnId="{57CC0B9C-805A-4B08-AEB0-F3D2FB70792D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7B9F7508-096B-4DC2-81FB-BF6A95D74A24}" type="pres">
      <dgm:prSet presAssocID="{541720D1-134D-4A91-8A20-7D8505B8A5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54971E-D18C-458B-B350-BB43C64EA33B}" type="pres">
      <dgm:prSet presAssocID="{BDC975C4-86FF-407E-9270-791A70BA606C}" presName="hierRoot1" presStyleCnt="0">
        <dgm:presLayoutVars>
          <dgm:hierBranch val="init"/>
        </dgm:presLayoutVars>
      </dgm:prSet>
      <dgm:spPr/>
    </dgm:pt>
    <dgm:pt modelId="{8BB3BED3-9BDC-4998-AC30-6B6582EAE873}" type="pres">
      <dgm:prSet presAssocID="{BDC975C4-86FF-407E-9270-791A70BA606C}" presName="rootComposite1" presStyleCnt="0"/>
      <dgm:spPr/>
    </dgm:pt>
    <dgm:pt modelId="{80DFE9FC-7D2C-4568-93D2-6C56390CA181}" type="pres">
      <dgm:prSet presAssocID="{BDC975C4-86FF-407E-9270-791A70BA606C}" presName="rootText1" presStyleLbl="node0" presStyleIdx="0" presStyleCnt="1" custLinFactNeighborX="-117" custLinFactNeighborY="2442">
        <dgm:presLayoutVars>
          <dgm:chMax/>
          <dgm:chPref val="3"/>
        </dgm:presLayoutVars>
      </dgm:prSet>
      <dgm:spPr/>
    </dgm:pt>
    <dgm:pt modelId="{A7DDC50A-B78C-4A98-895F-6B5B4FD9CEBA}" type="pres">
      <dgm:prSet presAssocID="{BDC975C4-86FF-407E-9270-791A70BA606C}" presName="titleText1" presStyleLbl="fgAcc0" presStyleIdx="0" presStyleCnt="1" custLinFactNeighborX="32236">
        <dgm:presLayoutVars>
          <dgm:chMax val="0"/>
          <dgm:chPref val="0"/>
        </dgm:presLayoutVars>
      </dgm:prSet>
      <dgm:spPr/>
    </dgm:pt>
    <dgm:pt modelId="{25DC2DB2-036F-4F88-B0AB-286364401A48}" type="pres">
      <dgm:prSet presAssocID="{BDC975C4-86FF-407E-9270-791A70BA606C}" presName="rootConnector1" presStyleLbl="node1" presStyleIdx="0" presStyleCnt="6"/>
      <dgm:spPr/>
    </dgm:pt>
    <dgm:pt modelId="{8BC80395-F034-4C1E-9EC9-9F9BF12B2170}" type="pres">
      <dgm:prSet presAssocID="{BDC975C4-86FF-407E-9270-791A70BA606C}" presName="hierChild2" presStyleCnt="0"/>
      <dgm:spPr/>
    </dgm:pt>
    <dgm:pt modelId="{FFBC9B5D-36AC-490C-B218-56FFA50F05EC}" type="pres">
      <dgm:prSet presAssocID="{28C8F798-3C24-4300-91B8-F6AF625C8D10}" presName="Name37" presStyleLbl="parChTrans1D2" presStyleIdx="0" presStyleCnt="3"/>
      <dgm:spPr/>
    </dgm:pt>
    <dgm:pt modelId="{D3EDB861-1AA7-429A-ACEC-D590CF56CE04}" type="pres">
      <dgm:prSet presAssocID="{A366A779-305E-4A2B-B4EE-8E40AF4B513E}" presName="hierRoot2" presStyleCnt="0">
        <dgm:presLayoutVars>
          <dgm:hierBranch val="init"/>
        </dgm:presLayoutVars>
      </dgm:prSet>
      <dgm:spPr/>
    </dgm:pt>
    <dgm:pt modelId="{E6D79BF8-E77A-40E6-89C6-C6CA4A039849}" type="pres">
      <dgm:prSet presAssocID="{A366A779-305E-4A2B-B4EE-8E40AF4B513E}" presName="rootComposite" presStyleCnt="0"/>
      <dgm:spPr/>
    </dgm:pt>
    <dgm:pt modelId="{A7632FC8-10F3-4950-9B61-0F8EC2E6B632}" type="pres">
      <dgm:prSet presAssocID="{A366A779-305E-4A2B-B4EE-8E40AF4B513E}" presName="rootText" presStyleLbl="node1" presStyleIdx="0" presStyleCnt="6" custLinFactNeighborX="-51321">
        <dgm:presLayoutVars>
          <dgm:chMax/>
          <dgm:chPref val="3"/>
        </dgm:presLayoutVars>
      </dgm:prSet>
      <dgm:spPr/>
    </dgm:pt>
    <dgm:pt modelId="{DDB278E0-D5C7-413C-A6D3-45988AA35749}" type="pres">
      <dgm:prSet presAssocID="{A366A779-305E-4A2B-B4EE-8E40AF4B513E}" presName="titleText2" presStyleLbl="fgAcc1" presStyleIdx="0" presStyleCnt="6" custLinFactNeighborX="-40715">
        <dgm:presLayoutVars>
          <dgm:chMax val="0"/>
          <dgm:chPref val="0"/>
        </dgm:presLayoutVars>
      </dgm:prSet>
      <dgm:spPr/>
    </dgm:pt>
    <dgm:pt modelId="{2FA463E9-D86E-428F-A4C5-51B1A1A423CB}" type="pres">
      <dgm:prSet presAssocID="{A366A779-305E-4A2B-B4EE-8E40AF4B513E}" presName="rootConnector" presStyleLbl="node2" presStyleIdx="0" presStyleCnt="0"/>
      <dgm:spPr/>
    </dgm:pt>
    <dgm:pt modelId="{ED33D154-6FCE-4044-ADCA-B76A180A75DC}" type="pres">
      <dgm:prSet presAssocID="{A366A779-305E-4A2B-B4EE-8E40AF4B513E}" presName="hierChild4" presStyleCnt="0"/>
      <dgm:spPr/>
    </dgm:pt>
    <dgm:pt modelId="{A6E5E825-06F2-492A-A6D3-768A7B8840B5}" type="pres">
      <dgm:prSet presAssocID="{A366A779-305E-4A2B-B4EE-8E40AF4B513E}" presName="hierChild5" presStyleCnt="0"/>
      <dgm:spPr/>
    </dgm:pt>
    <dgm:pt modelId="{CF8D02A1-723C-4F23-A24E-9375E0C8B8DF}" type="pres">
      <dgm:prSet presAssocID="{0C7313CC-958E-414D-ABDC-3EA152A42EDB}" presName="Name37" presStyleLbl="parChTrans1D2" presStyleIdx="1" presStyleCnt="3"/>
      <dgm:spPr/>
    </dgm:pt>
    <dgm:pt modelId="{C3CA9DA0-E944-41F0-8F84-83556F0F6AB7}" type="pres">
      <dgm:prSet presAssocID="{E2439AFE-BDCF-495A-9632-6A56D0510CA4}" presName="hierRoot2" presStyleCnt="0">
        <dgm:presLayoutVars>
          <dgm:hierBranch val="init"/>
        </dgm:presLayoutVars>
      </dgm:prSet>
      <dgm:spPr/>
    </dgm:pt>
    <dgm:pt modelId="{08D0A876-F5F2-4CBA-B012-1E32E78C9F58}" type="pres">
      <dgm:prSet presAssocID="{E2439AFE-BDCF-495A-9632-6A56D0510CA4}" presName="rootComposite" presStyleCnt="0"/>
      <dgm:spPr/>
    </dgm:pt>
    <dgm:pt modelId="{EDEE9646-F0C8-46DC-9AD8-7D357FFA8EA6}" type="pres">
      <dgm:prSet presAssocID="{E2439AFE-BDCF-495A-9632-6A56D0510CA4}" presName="rootText" presStyleLbl="node1" presStyleIdx="1" presStyleCnt="6">
        <dgm:presLayoutVars>
          <dgm:chMax/>
          <dgm:chPref val="3"/>
        </dgm:presLayoutVars>
      </dgm:prSet>
      <dgm:spPr>
        <a:xfrm>
          <a:off x="4600002" y="1731867"/>
          <a:ext cx="2119632" cy="1097451"/>
        </a:xfrm>
        <a:prstGeom prst="rect">
          <a:avLst/>
        </a:prstGeom>
      </dgm:spPr>
    </dgm:pt>
    <dgm:pt modelId="{4E0FF560-5899-4D66-BD4D-2F3FE85A1C61}" type="pres">
      <dgm:prSet presAssocID="{E2439AFE-BDCF-495A-9632-6A56D0510CA4}" presName="titleText2" presStyleLbl="fgAcc1" presStyleIdx="1" presStyleCnt="6">
        <dgm:presLayoutVars>
          <dgm:chMax val="0"/>
          <dgm:chPref val="0"/>
        </dgm:presLayoutVars>
      </dgm:prSet>
      <dgm:spPr/>
    </dgm:pt>
    <dgm:pt modelId="{93FD7CCB-607F-4193-BCB7-ED0CE731829A}" type="pres">
      <dgm:prSet presAssocID="{E2439AFE-BDCF-495A-9632-6A56D0510CA4}" presName="rootConnector" presStyleLbl="node2" presStyleIdx="0" presStyleCnt="0"/>
      <dgm:spPr/>
    </dgm:pt>
    <dgm:pt modelId="{641F17D4-C4B6-4440-9DAC-170F870800E4}" type="pres">
      <dgm:prSet presAssocID="{E2439AFE-BDCF-495A-9632-6A56D0510CA4}" presName="hierChild4" presStyleCnt="0"/>
      <dgm:spPr/>
    </dgm:pt>
    <dgm:pt modelId="{8B4A3483-528B-4313-86D1-AE32CA46CFF1}" type="pres">
      <dgm:prSet presAssocID="{AB3FB912-8218-479D-8AAA-70A4B9C31348}" presName="Name37" presStyleLbl="parChTrans1D3" presStyleIdx="0" presStyleCnt="3"/>
      <dgm:spPr/>
    </dgm:pt>
    <dgm:pt modelId="{0B12E60A-1980-4128-A394-A50EE7D3C24E}" type="pres">
      <dgm:prSet presAssocID="{DC028556-5B39-4057-A817-87967A3730D7}" presName="hierRoot2" presStyleCnt="0">
        <dgm:presLayoutVars>
          <dgm:hierBranch val="init"/>
        </dgm:presLayoutVars>
      </dgm:prSet>
      <dgm:spPr/>
    </dgm:pt>
    <dgm:pt modelId="{E3075398-805D-4E28-8F1D-9F7CAF9B6D6B}" type="pres">
      <dgm:prSet presAssocID="{DC028556-5B39-4057-A817-87967A3730D7}" presName="rootComposite" presStyleCnt="0"/>
      <dgm:spPr/>
    </dgm:pt>
    <dgm:pt modelId="{EFDE5ED0-F880-49CA-B5CD-EBCD1F70B881}" type="pres">
      <dgm:prSet presAssocID="{DC028556-5B39-4057-A817-87967A3730D7}" presName="rootText" presStyleLbl="node1" presStyleIdx="2" presStyleCnt="6">
        <dgm:presLayoutVars>
          <dgm:chMax/>
          <dgm:chPref val="3"/>
        </dgm:presLayoutVars>
      </dgm:prSet>
      <dgm:spPr/>
    </dgm:pt>
    <dgm:pt modelId="{36434970-249A-4D31-938E-9AEC40CC5DFD}" type="pres">
      <dgm:prSet presAssocID="{DC028556-5B39-4057-A817-87967A3730D7}" presName="titleText2" presStyleLbl="fgAcc1" presStyleIdx="2" presStyleCnt="6">
        <dgm:presLayoutVars>
          <dgm:chMax val="0"/>
          <dgm:chPref val="0"/>
        </dgm:presLayoutVars>
      </dgm:prSet>
      <dgm:spPr/>
    </dgm:pt>
    <dgm:pt modelId="{D9B584F9-E695-4CFC-8011-2BC54A3EF240}" type="pres">
      <dgm:prSet presAssocID="{DC028556-5B39-4057-A817-87967A3730D7}" presName="rootConnector" presStyleLbl="node3" presStyleIdx="0" presStyleCnt="0"/>
      <dgm:spPr/>
    </dgm:pt>
    <dgm:pt modelId="{0D680739-EF08-4853-811E-E4F81EB8F339}" type="pres">
      <dgm:prSet presAssocID="{DC028556-5B39-4057-A817-87967A3730D7}" presName="hierChild4" presStyleCnt="0"/>
      <dgm:spPr/>
    </dgm:pt>
    <dgm:pt modelId="{50D6262A-8DAC-4666-8E45-0D4883A8C9FE}" type="pres">
      <dgm:prSet presAssocID="{DC028556-5B39-4057-A817-87967A3730D7}" presName="hierChild5" presStyleCnt="0"/>
      <dgm:spPr/>
    </dgm:pt>
    <dgm:pt modelId="{00B799AC-04A9-4894-853F-4BAA1E86DE1F}" type="pres">
      <dgm:prSet presAssocID="{65FC7499-9CB5-4261-A9E0-3EF0E2402DDB}" presName="Name37" presStyleLbl="parChTrans1D3" presStyleIdx="1" presStyleCnt="3"/>
      <dgm:spPr/>
    </dgm:pt>
    <dgm:pt modelId="{E6FEC69C-5511-4DDC-B5D5-80A8884F235C}" type="pres">
      <dgm:prSet presAssocID="{C60DE33F-FAC1-4105-97B2-198FCA604758}" presName="hierRoot2" presStyleCnt="0">
        <dgm:presLayoutVars>
          <dgm:hierBranch val="init"/>
        </dgm:presLayoutVars>
      </dgm:prSet>
      <dgm:spPr/>
    </dgm:pt>
    <dgm:pt modelId="{A2F5BF9E-EDA9-4A88-A22B-EFA08F538A51}" type="pres">
      <dgm:prSet presAssocID="{C60DE33F-FAC1-4105-97B2-198FCA604758}" presName="rootComposite" presStyleCnt="0"/>
      <dgm:spPr/>
    </dgm:pt>
    <dgm:pt modelId="{A24CFF89-9BE0-4FA3-9FD5-9C206CAF9C2C}" type="pres">
      <dgm:prSet presAssocID="{C60DE33F-FAC1-4105-97B2-198FCA604758}" presName="rootText" presStyleLbl="node1" presStyleIdx="3" presStyleCnt="6">
        <dgm:presLayoutVars>
          <dgm:chMax/>
          <dgm:chPref val="3"/>
        </dgm:presLayoutVars>
      </dgm:prSet>
      <dgm:spPr/>
    </dgm:pt>
    <dgm:pt modelId="{0306B13E-2377-4D20-8BEB-4F5C047F772D}" type="pres">
      <dgm:prSet presAssocID="{C60DE33F-FAC1-4105-97B2-198FCA604758}" presName="titleText2" presStyleLbl="fgAcc1" presStyleIdx="3" presStyleCnt="6">
        <dgm:presLayoutVars>
          <dgm:chMax val="0"/>
          <dgm:chPref val="0"/>
        </dgm:presLayoutVars>
      </dgm:prSet>
      <dgm:spPr/>
    </dgm:pt>
    <dgm:pt modelId="{1F3F21AC-9E4C-4A93-BA51-2D667DC0A7C9}" type="pres">
      <dgm:prSet presAssocID="{C60DE33F-FAC1-4105-97B2-198FCA604758}" presName="rootConnector" presStyleLbl="node3" presStyleIdx="0" presStyleCnt="0"/>
      <dgm:spPr/>
    </dgm:pt>
    <dgm:pt modelId="{10B542D0-09D2-4ACC-AB41-8FB12515DD60}" type="pres">
      <dgm:prSet presAssocID="{C60DE33F-FAC1-4105-97B2-198FCA604758}" presName="hierChild4" presStyleCnt="0"/>
      <dgm:spPr/>
    </dgm:pt>
    <dgm:pt modelId="{DCD36C6A-0A54-47ED-BAB9-B71D35B4E7A0}" type="pres">
      <dgm:prSet presAssocID="{C60DE33F-FAC1-4105-97B2-198FCA604758}" presName="hierChild5" presStyleCnt="0"/>
      <dgm:spPr/>
    </dgm:pt>
    <dgm:pt modelId="{82DF7FEB-B610-40B7-9A8C-4ACAAFA6A95A}" type="pres">
      <dgm:prSet presAssocID="{AB776C4B-8653-478A-BDC4-8ACA6BA72E25}" presName="Name37" presStyleLbl="parChTrans1D3" presStyleIdx="2" presStyleCnt="3"/>
      <dgm:spPr/>
    </dgm:pt>
    <dgm:pt modelId="{B40C8006-006D-49BF-89EF-A33DEA86AEC2}" type="pres">
      <dgm:prSet presAssocID="{7D8E7B60-5EA7-45CC-9604-6136B6F4D597}" presName="hierRoot2" presStyleCnt="0">
        <dgm:presLayoutVars>
          <dgm:hierBranch val="init"/>
        </dgm:presLayoutVars>
      </dgm:prSet>
      <dgm:spPr/>
    </dgm:pt>
    <dgm:pt modelId="{DD3762FF-2A80-4F47-AFBF-3B22D88D93E7}" type="pres">
      <dgm:prSet presAssocID="{7D8E7B60-5EA7-45CC-9604-6136B6F4D597}" presName="rootComposite" presStyleCnt="0"/>
      <dgm:spPr/>
    </dgm:pt>
    <dgm:pt modelId="{C8A7998A-8EB0-466E-B9E0-B9C88322479A}" type="pres">
      <dgm:prSet presAssocID="{7D8E7B60-5EA7-45CC-9604-6136B6F4D597}" presName="rootText" presStyleLbl="node1" presStyleIdx="4" presStyleCnt="6">
        <dgm:presLayoutVars>
          <dgm:chMax/>
          <dgm:chPref val="3"/>
        </dgm:presLayoutVars>
      </dgm:prSet>
      <dgm:spPr/>
    </dgm:pt>
    <dgm:pt modelId="{7D24CF1E-68EB-4D8B-BC25-96958188E226}" type="pres">
      <dgm:prSet presAssocID="{7D8E7B60-5EA7-45CC-9604-6136B6F4D597}" presName="titleText2" presStyleLbl="fgAcc1" presStyleIdx="4" presStyleCnt="6">
        <dgm:presLayoutVars>
          <dgm:chMax val="0"/>
          <dgm:chPref val="0"/>
        </dgm:presLayoutVars>
      </dgm:prSet>
      <dgm:spPr/>
    </dgm:pt>
    <dgm:pt modelId="{23181319-114F-42EF-A768-9AEE58BA4CA1}" type="pres">
      <dgm:prSet presAssocID="{7D8E7B60-5EA7-45CC-9604-6136B6F4D597}" presName="rootConnector" presStyleLbl="node3" presStyleIdx="0" presStyleCnt="0"/>
      <dgm:spPr/>
    </dgm:pt>
    <dgm:pt modelId="{84639190-8470-41E9-AF58-6299F3A61536}" type="pres">
      <dgm:prSet presAssocID="{7D8E7B60-5EA7-45CC-9604-6136B6F4D597}" presName="hierChild4" presStyleCnt="0"/>
      <dgm:spPr/>
    </dgm:pt>
    <dgm:pt modelId="{3F9CD1F2-AFA8-46A7-A83F-F50122EB3B47}" type="pres">
      <dgm:prSet presAssocID="{7D8E7B60-5EA7-45CC-9604-6136B6F4D597}" presName="hierChild5" presStyleCnt="0"/>
      <dgm:spPr/>
    </dgm:pt>
    <dgm:pt modelId="{1E81675B-3C67-4E7F-B2D5-FFA7B54F0BC3}" type="pres">
      <dgm:prSet presAssocID="{E2439AFE-BDCF-495A-9632-6A56D0510CA4}" presName="hierChild5" presStyleCnt="0"/>
      <dgm:spPr/>
    </dgm:pt>
    <dgm:pt modelId="{53178CAA-9A3C-4F35-A1CB-A4DF24D01AF9}" type="pres">
      <dgm:prSet presAssocID="{30C7E33F-F036-4AA1-B515-B0F4848576A3}" presName="Name37" presStyleLbl="parChTrans1D2" presStyleIdx="2" presStyleCnt="3"/>
      <dgm:spPr/>
    </dgm:pt>
    <dgm:pt modelId="{1730E4B6-028D-40EF-AE98-330B924255B6}" type="pres">
      <dgm:prSet presAssocID="{F5B75B7B-5DFE-480F-8950-F8957E113EF7}" presName="hierRoot2" presStyleCnt="0">
        <dgm:presLayoutVars>
          <dgm:hierBranch val="init"/>
        </dgm:presLayoutVars>
      </dgm:prSet>
      <dgm:spPr/>
    </dgm:pt>
    <dgm:pt modelId="{1E732382-AF4C-4C7A-92A5-96B03C09D7E2}" type="pres">
      <dgm:prSet presAssocID="{F5B75B7B-5DFE-480F-8950-F8957E113EF7}" presName="rootComposite" presStyleCnt="0"/>
      <dgm:spPr/>
    </dgm:pt>
    <dgm:pt modelId="{3C1EE2EE-E665-4BF8-A39B-A78D261A5280}" type="pres">
      <dgm:prSet presAssocID="{F5B75B7B-5DFE-480F-8950-F8957E113EF7}" presName="rootText" presStyleLbl="node1" presStyleIdx="5" presStyleCnt="6" custLinFactNeighborX="55527" custLinFactNeighborY="-56">
        <dgm:presLayoutVars>
          <dgm:chMax/>
          <dgm:chPref val="3"/>
        </dgm:presLayoutVars>
      </dgm:prSet>
      <dgm:spPr>
        <a:xfrm>
          <a:off x="9411967" y="1731252"/>
          <a:ext cx="2119632" cy="1097451"/>
        </a:xfrm>
        <a:prstGeom prst="rect">
          <a:avLst/>
        </a:prstGeom>
      </dgm:spPr>
    </dgm:pt>
    <dgm:pt modelId="{43A8589A-A61D-4FA4-A4A3-B7B07CC1A1EE}" type="pres">
      <dgm:prSet presAssocID="{F5B75B7B-5DFE-480F-8950-F8957E113EF7}" presName="titleText2" presStyleLbl="fgAcc1" presStyleIdx="5" presStyleCnt="6" custLinFactX="47543" custLinFactNeighborX="100000" custLinFactNeighborY="-572">
        <dgm:presLayoutVars>
          <dgm:chMax val="0"/>
          <dgm:chPref val="0"/>
        </dgm:presLayoutVars>
      </dgm:prSet>
      <dgm:spPr/>
    </dgm:pt>
    <dgm:pt modelId="{B9B5A4B3-1590-4E4D-BE4A-4EEE4FCA675D}" type="pres">
      <dgm:prSet presAssocID="{F5B75B7B-5DFE-480F-8950-F8957E113EF7}" presName="rootConnector" presStyleLbl="node2" presStyleIdx="0" presStyleCnt="0"/>
      <dgm:spPr/>
    </dgm:pt>
    <dgm:pt modelId="{EF99970B-5B8A-4C6D-B6D2-0DC26C76EC50}" type="pres">
      <dgm:prSet presAssocID="{F5B75B7B-5DFE-480F-8950-F8957E113EF7}" presName="hierChild4" presStyleCnt="0"/>
      <dgm:spPr/>
    </dgm:pt>
    <dgm:pt modelId="{4B8DABFE-E5FC-4854-AC41-028B37AF3B2E}" type="pres">
      <dgm:prSet presAssocID="{F5B75B7B-5DFE-480F-8950-F8957E113EF7}" presName="hierChild5" presStyleCnt="0"/>
      <dgm:spPr/>
    </dgm:pt>
    <dgm:pt modelId="{B55B7380-4544-4160-837A-0705F995BAED}" type="pres">
      <dgm:prSet presAssocID="{BDC975C4-86FF-407E-9270-791A70BA606C}" presName="hierChild3" presStyleCnt="0"/>
      <dgm:spPr/>
    </dgm:pt>
  </dgm:ptLst>
  <dgm:cxnLst>
    <dgm:cxn modelId="{AC29E701-F150-41EC-9BFE-8788B22F530C}" type="presOf" srcId="{DC028556-5B39-4057-A817-87967A3730D7}" destId="{EFDE5ED0-F880-49CA-B5CD-EBCD1F70B881}" srcOrd="0" destOrd="0" presId="urn:microsoft.com/office/officeart/2008/layout/NameandTitleOrganizationalChart"/>
    <dgm:cxn modelId="{ADB6D103-C335-4C8E-ABCC-0CE5E2138B2A}" type="presOf" srcId="{30C7E33F-F036-4AA1-B515-B0F4848576A3}" destId="{53178CAA-9A3C-4F35-A1CB-A4DF24D01AF9}" srcOrd="0" destOrd="0" presId="urn:microsoft.com/office/officeart/2008/layout/NameandTitleOrganizationalChart"/>
    <dgm:cxn modelId="{4B680C04-F664-46D6-B3D9-7062A26AF021}" type="presOf" srcId="{F5B75B7B-5DFE-480F-8950-F8957E113EF7}" destId="{B9B5A4B3-1590-4E4D-BE4A-4EEE4FCA675D}" srcOrd="1" destOrd="0" presId="urn:microsoft.com/office/officeart/2008/layout/NameandTitleOrganizationalChart"/>
    <dgm:cxn modelId="{99BA3606-8FD3-4CCA-B227-128AD10CF0CB}" type="presOf" srcId="{27864F12-A2BA-49AE-A734-5D5102427C1A}" destId="{DDB278E0-D5C7-413C-A6D3-45988AA35749}" srcOrd="0" destOrd="0" presId="urn:microsoft.com/office/officeart/2008/layout/NameandTitleOrganizationalChart"/>
    <dgm:cxn modelId="{1D87730C-6FF5-43D3-BF8A-6947F9AFE374}" srcId="{BDC975C4-86FF-407E-9270-791A70BA606C}" destId="{E2439AFE-BDCF-495A-9632-6A56D0510CA4}" srcOrd="1" destOrd="0" parTransId="{0C7313CC-958E-414D-ABDC-3EA152A42EDB}" sibTransId="{3461C702-2B66-4487-8BB2-5CEBC4562D0B}"/>
    <dgm:cxn modelId="{A12E5210-798D-42D9-877E-A88F31B7008D}" srcId="{BDC975C4-86FF-407E-9270-791A70BA606C}" destId="{F5B75B7B-5DFE-480F-8950-F8957E113EF7}" srcOrd="2" destOrd="0" parTransId="{30C7E33F-F036-4AA1-B515-B0F4848576A3}" sibTransId="{4C0236A9-2C66-4482-B4BB-CC85A03C0BFF}"/>
    <dgm:cxn modelId="{DB514C19-2FF4-4699-923D-F16A3572F577}" srcId="{E2439AFE-BDCF-495A-9632-6A56D0510CA4}" destId="{DC028556-5B39-4057-A817-87967A3730D7}" srcOrd="0" destOrd="0" parTransId="{AB3FB912-8218-479D-8AAA-70A4B9C31348}" sibTransId="{987A72B7-61AA-4A53-B099-5536DDE10B7E}"/>
    <dgm:cxn modelId="{1A608B25-5550-45A5-A8F3-01D85689A6DF}" type="presOf" srcId="{BDC975C4-86FF-407E-9270-791A70BA606C}" destId="{25DC2DB2-036F-4F88-B0AB-286364401A48}" srcOrd="1" destOrd="0" presId="urn:microsoft.com/office/officeart/2008/layout/NameandTitleOrganizationalChart"/>
    <dgm:cxn modelId="{74191826-01FC-43D8-806F-1BA377B058AD}" type="presOf" srcId="{65FC7499-9CB5-4261-A9E0-3EF0E2402DDB}" destId="{00B799AC-04A9-4894-853F-4BAA1E86DE1F}" srcOrd="0" destOrd="0" presId="urn:microsoft.com/office/officeart/2008/layout/NameandTitleOrganizationalChart"/>
    <dgm:cxn modelId="{2AE8B928-D6B0-44C2-9D87-572E1C97D860}" type="presOf" srcId="{AB776C4B-8653-478A-BDC4-8ACA6BA72E25}" destId="{82DF7FEB-B610-40B7-9A8C-4ACAAFA6A95A}" srcOrd="0" destOrd="0" presId="urn:microsoft.com/office/officeart/2008/layout/NameandTitleOrganizationalChart"/>
    <dgm:cxn modelId="{A465E02A-E10C-425A-8BFF-97D66F25B582}" type="presOf" srcId="{C60DE33F-FAC1-4105-97B2-198FCA604758}" destId="{A24CFF89-9BE0-4FA3-9FD5-9C206CAF9C2C}" srcOrd="0" destOrd="0" presId="urn:microsoft.com/office/officeart/2008/layout/NameandTitleOrganizationalChart"/>
    <dgm:cxn modelId="{FA829233-8F56-4A05-9E9A-B8511B564411}" type="presOf" srcId="{7D8E7B60-5EA7-45CC-9604-6136B6F4D597}" destId="{23181319-114F-42EF-A768-9AEE58BA4CA1}" srcOrd="1" destOrd="0" presId="urn:microsoft.com/office/officeart/2008/layout/NameandTitleOrganizationalChart"/>
    <dgm:cxn modelId="{74D75044-20BD-4730-BC3B-9D79F701A316}" type="presOf" srcId="{7D8E7B60-5EA7-45CC-9604-6136B6F4D597}" destId="{C8A7998A-8EB0-466E-B9E0-B9C88322479A}" srcOrd="0" destOrd="0" presId="urn:microsoft.com/office/officeart/2008/layout/NameandTitleOrganizationalChart"/>
    <dgm:cxn modelId="{66363267-5121-48AD-87C2-50798E13D80F}" type="presOf" srcId="{3461C702-2B66-4487-8BB2-5CEBC4562D0B}" destId="{4E0FF560-5899-4D66-BD4D-2F3FE85A1C61}" srcOrd="0" destOrd="0" presId="urn:microsoft.com/office/officeart/2008/layout/NameandTitleOrganizationalChart"/>
    <dgm:cxn modelId="{43C5BC49-B0A1-4758-8898-D43B99324801}" type="presOf" srcId="{AB3FB912-8218-479D-8AAA-70A4B9C31348}" destId="{8B4A3483-528B-4313-86D1-AE32CA46CFF1}" srcOrd="0" destOrd="0" presId="urn:microsoft.com/office/officeart/2008/layout/NameandTitleOrganizationalChart"/>
    <dgm:cxn modelId="{80516F4C-270D-4484-A3CA-ED44823761B7}" type="presOf" srcId="{B73FC624-F993-46F9-B766-546362363B90}" destId="{7D24CF1E-68EB-4D8B-BC25-96958188E226}" srcOrd="0" destOrd="0" presId="urn:microsoft.com/office/officeart/2008/layout/NameandTitleOrganizationalChart"/>
    <dgm:cxn modelId="{B95A794F-6D67-4867-B218-D719B4FD40F1}" type="presOf" srcId="{0C7313CC-958E-414D-ABDC-3EA152A42EDB}" destId="{CF8D02A1-723C-4F23-A24E-9375E0C8B8DF}" srcOrd="0" destOrd="0" presId="urn:microsoft.com/office/officeart/2008/layout/NameandTitleOrganizationalChart"/>
    <dgm:cxn modelId="{4611B76F-A8CF-4B32-8EB1-0B12E289995F}" srcId="{BDC975C4-86FF-407E-9270-791A70BA606C}" destId="{A366A779-305E-4A2B-B4EE-8E40AF4B513E}" srcOrd="0" destOrd="0" parTransId="{28C8F798-3C24-4300-91B8-F6AF625C8D10}" sibTransId="{27864F12-A2BA-49AE-A734-5D5102427C1A}"/>
    <dgm:cxn modelId="{756E4351-FA52-4113-B627-3EFA975A596B}" type="presOf" srcId="{A366A779-305E-4A2B-B4EE-8E40AF4B513E}" destId="{2FA463E9-D86E-428F-A4C5-51B1A1A423CB}" srcOrd="1" destOrd="0" presId="urn:microsoft.com/office/officeart/2008/layout/NameandTitleOrganizationalChart"/>
    <dgm:cxn modelId="{9A575C53-48FA-495A-8521-70DF520CB6EC}" srcId="{541720D1-134D-4A91-8A20-7D8505B8A5C2}" destId="{BDC975C4-86FF-407E-9270-791A70BA606C}" srcOrd="0" destOrd="0" parTransId="{3C973A06-BA4E-41F4-AABA-68C2812D8C3F}" sibTransId="{BD6D36F1-375D-407A-91C2-1F54313ED502}"/>
    <dgm:cxn modelId="{41087075-6F82-4FBF-8E98-67ECA9A705C5}" type="presOf" srcId="{BD6D36F1-375D-407A-91C2-1F54313ED502}" destId="{A7DDC50A-B78C-4A98-895F-6B5B4FD9CEBA}" srcOrd="0" destOrd="0" presId="urn:microsoft.com/office/officeart/2008/layout/NameandTitleOrganizationalChart"/>
    <dgm:cxn modelId="{3C062A7F-B318-4200-A299-3ADAB33DBB48}" type="presOf" srcId="{541720D1-134D-4A91-8A20-7D8505B8A5C2}" destId="{7B9F7508-096B-4DC2-81FB-BF6A95D74A24}" srcOrd="0" destOrd="0" presId="urn:microsoft.com/office/officeart/2008/layout/NameandTitleOrganizationalChart"/>
    <dgm:cxn modelId="{E34A0591-F8CF-47F6-8485-9196EE69AEB2}" type="presOf" srcId="{E2439AFE-BDCF-495A-9632-6A56D0510CA4}" destId="{93FD7CCB-607F-4193-BCB7-ED0CE731829A}" srcOrd="1" destOrd="0" presId="urn:microsoft.com/office/officeart/2008/layout/NameandTitleOrganizationalChart"/>
    <dgm:cxn modelId="{A7D93695-52D3-466E-85BD-DC1F48379848}" type="presOf" srcId="{F5B75B7B-5DFE-480F-8950-F8957E113EF7}" destId="{3C1EE2EE-E665-4BF8-A39B-A78D261A5280}" srcOrd="0" destOrd="0" presId="urn:microsoft.com/office/officeart/2008/layout/NameandTitleOrganizationalChart"/>
    <dgm:cxn modelId="{57CC0B9C-805A-4B08-AEB0-F3D2FB70792D}" srcId="{E2439AFE-BDCF-495A-9632-6A56D0510CA4}" destId="{7D8E7B60-5EA7-45CC-9604-6136B6F4D597}" srcOrd="2" destOrd="0" parTransId="{AB776C4B-8653-478A-BDC4-8ACA6BA72E25}" sibTransId="{B73FC624-F993-46F9-B766-546362363B90}"/>
    <dgm:cxn modelId="{C64737AF-2ED0-4AF7-A4D8-D50E878F7020}" type="presOf" srcId="{987A72B7-61AA-4A53-B099-5536DDE10B7E}" destId="{36434970-249A-4D31-938E-9AEC40CC5DFD}" srcOrd="0" destOrd="0" presId="urn:microsoft.com/office/officeart/2008/layout/NameandTitleOrganizationalChart"/>
    <dgm:cxn modelId="{67A26AB4-4F88-4E42-B139-2BABE562CA02}" type="presOf" srcId="{28C8F798-3C24-4300-91B8-F6AF625C8D10}" destId="{FFBC9B5D-36AC-490C-B218-56FFA50F05EC}" srcOrd="0" destOrd="0" presId="urn:microsoft.com/office/officeart/2008/layout/NameandTitleOrganizationalChart"/>
    <dgm:cxn modelId="{B8B94DBC-45C1-4472-B11B-7764E9AB3967}" type="presOf" srcId="{A366A779-305E-4A2B-B4EE-8E40AF4B513E}" destId="{A7632FC8-10F3-4950-9B61-0F8EC2E6B632}" srcOrd="0" destOrd="0" presId="urn:microsoft.com/office/officeart/2008/layout/NameandTitleOrganizationalChart"/>
    <dgm:cxn modelId="{E3490ABE-3512-4924-83CA-93B5E553C6E7}" type="presOf" srcId="{4C0236A9-2C66-4482-B4BB-CC85A03C0BFF}" destId="{43A8589A-A61D-4FA4-A4A3-B7B07CC1A1EE}" srcOrd="0" destOrd="0" presId="urn:microsoft.com/office/officeart/2008/layout/NameandTitleOrganizationalChart"/>
    <dgm:cxn modelId="{EDF7ACC0-E5D2-42AF-9FCD-0B75050A4B0F}" type="presOf" srcId="{E5BC0DD4-606B-4518-B446-DD8A2688EF74}" destId="{0306B13E-2377-4D20-8BEB-4F5C047F772D}" srcOrd="0" destOrd="0" presId="urn:microsoft.com/office/officeart/2008/layout/NameandTitleOrganizationalChart"/>
    <dgm:cxn modelId="{291BD8CD-88EE-42A1-A66E-00549CE4B393}" srcId="{E2439AFE-BDCF-495A-9632-6A56D0510CA4}" destId="{C60DE33F-FAC1-4105-97B2-198FCA604758}" srcOrd="1" destOrd="0" parTransId="{65FC7499-9CB5-4261-A9E0-3EF0E2402DDB}" sibTransId="{E5BC0DD4-606B-4518-B446-DD8A2688EF74}"/>
    <dgm:cxn modelId="{D39FF7CE-D423-4C69-B208-DE2A41BDE051}" type="presOf" srcId="{E2439AFE-BDCF-495A-9632-6A56D0510CA4}" destId="{EDEE9646-F0C8-46DC-9AD8-7D357FFA8EA6}" srcOrd="0" destOrd="0" presId="urn:microsoft.com/office/officeart/2008/layout/NameandTitleOrganizationalChart"/>
    <dgm:cxn modelId="{D8A39ADB-E0FC-4149-A7BB-F1B938147C31}" type="presOf" srcId="{BDC975C4-86FF-407E-9270-791A70BA606C}" destId="{80DFE9FC-7D2C-4568-93D2-6C56390CA181}" srcOrd="0" destOrd="0" presId="urn:microsoft.com/office/officeart/2008/layout/NameandTitleOrganizationalChart"/>
    <dgm:cxn modelId="{FF15A7E3-8416-4CC0-A143-1780191B65B2}" type="presOf" srcId="{DC028556-5B39-4057-A817-87967A3730D7}" destId="{D9B584F9-E695-4CFC-8011-2BC54A3EF240}" srcOrd="1" destOrd="0" presId="urn:microsoft.com/office/officeart/2008/layout/NameandTitleOrganizationalChart"/>
    <dgm:cxn modelId="{976E1BF3-C80E-406C-AD3C-A469382F6C59}" type="presOf" srcId="{C60DE33F-FAC1-4105-97B2-198FCA604758}" destId="{1F3F21AC-9E4C-4A93-BA51-2D667DC0A7C9}" srcOrd="1" destOrd="0" presId="urn:microsoft.com/office/officeart/2008/layout/NameandTitleOrganizationalChart"/>
    <dgm:cxn modelId="{1B0DE3C1-7C14-4EAA-A451-38BE3E119A19}" type="presParOf" srcId="{7B9F7508-096B-4DC2-81FB-BF6A95D74A24}" destId="{BC54971E-D18C-458B-B350-BB43C64EA33B}" srcOrd="0" destOrd="0" presId="urn:microsoft.com/office/officeart/2008/layout/NameandTitleOrganizationalChart"/>
    <dgm:cxn modelId="{49F89D53-3037-43ED-B3E2-FDC47F952D03}" type="presParOf" srcId="{BC54971E-D18C-458B-B350-BB43C64EA33B}" destId="{8BB3BED3-9BDC-4998-AC30-6B6582EAE873}" srcOrd="0" destOrd="0" presId="urn:microsoft.com/office/officeart/2008/layout/NameandTitleOrganizationalChart"/>
    <dgm:cxn modelId="{8538A1B7-CED8-4ABC-8527-F71D66F4B933}" type="presParOf" srcId="{8BB3BED3-9BDC-4998-AC30-6B6582EAE873}" destId="{80DFE9FC-7D2C-4568-93D2-6C56390CA181}" srcOrd="0" destOrd="0" presId="urn:microsoft.com/office/officeart/2008/layout/NameandTitleOrganizationalChart"/>
    <dgm:cxn modelId="{FD1EB079-C1BE-49FE-81CB-1C6F95F3D9C7}" type="presParOf" srcId="{8BB3BED3-9BDC-4998-AC30-6B6582EAE873}" destId="{A7DDC50A-B78C-4A98-895F-6B5B4FD9CEBA}" srcOrd="1" destOrd="0" presId="urn:microsoft.com/office/officeart/2008/layout/NameandTitleOrganizationalChart"/>
    <dgm:cxn modelId="{EB313F14-89F1-4CB2-9435-FC01C96B2EDD}" type="presParOf" srcId="{8BB3BED3-9BDC-4998-AC30-6B6582EAE873}" destId="{25DC2DB2-036F-4F88-B0AB-286364401A48}" srcOrd="2" destOrd="0" presId="urn:microsoft.com/office/officeart/2008/layout/NameandTitleOrganizationalChart"/>
    <dgm:cxn modelId="{9FF0A19D-B394-4D3F-825C-858DCDC718F6}" type="presParOf" srcId="{BC54971E-D18C-458B-B350-BB43C64EA33B}" destId="{8BC80395-F034-4C1E-9EC9-9F9BF12B2170}" srcOrd="1" destOrd="0" presId="urn:microsoft.com/office/officeart/2008/layout/NameandTitleOrganizationalChart"/>
    <dgm:cxn modelId="{3C1D1F87-8FFA-4B54-9AC1-FE79C31EFCA5}" type="presParOf" srcId="{8BC80395-F034-4C1E-9EC9-9F9BF12B2170}" destId="{FFBC9B5D-36AC-490C-B218-56FFA50F05EC}" srcOrd="0" destOrd="0" presId="urn:microsoft.com/office/officeart/2008/layout/NameandTitleOrganizationalChart"/>
    <dgm:cxn modelId="{D3FE94A2-13B3-4A64-A53A-61E6692DDECE}" type="presParOf" srcId="{8BC80395-F034-4C1E-9EC9-9F9BF12B2170}" destId="{D3EDB861-1AA7-429A-ACEC-D590CF56CE04}" srcOrd="1" destOrd="0" presId="urn:microsoft.com/office/officeart/2008/layout/NameandTitleOrganizationalChart"/>
    <dgm:cxn modelId="{97EA7EEC-CD59-4A13-82CD-144E5F75EAFD}" type="presParOf" srcId="{D3EDB861-1AA7-429A-ACEC-D590CF56CE04}" destId="{E6D79BF8-E77A-40E6-89C6-C6CA4A039849}" srcOrd="0" destOrd="0" presId="urn:microsoft.com/office/officeart/2008/layout/NameandTitleOrganizationalChart"/>
    <dgm:cxn modelId="{66AA6F1D-D204-4CB8-845C-F1A119CEF45E}" type="presParOf" srcId="{E6D79BF8-E77A-40E6-89C6-C6CA4A039849}" destId="{A7632FC8-10F3-4950-9B61-0F8EC2E6B632}" srcOrd="0" destOrd="0" presId="urn:microsoft.com/office/officeart/2008/layout/NameandTitleOrganizationalChart"/>
    <dgm:cxn modelId="{9440B2E7-3A56-4209-939B-FF6942EEC347}" type="presParOf" srcId="{E6D79BF8-E77A-40E6-89C6-C6CA4A039849}" destId="{DDB278E0-D5C7-413C-A6D3-45988AA35749}" srcOrd="1" destOrd="0" presId="urn:microsoft.com/office/officeart/2008/layout/NameandTitleOrganizationalChart"/>
    <dgm:cxn modelId="{33418E0B-92CF-465F-9970-57222F178961}" type="presParOf" srcId="{E6D79BF8-E77A-40E6-89C6-C6CA4A039849}" destId="{2FA463E9-D86E-428F-A4C5-51B1A1A423CB}" srcOrd="2" destOrd="0" presId="urn:microsoft.com/office/officeart/2008/layout/NameandTitleOrganizationalChart"/>
    <dgm:cxn modelId="{2607519B-59C9-47F4-92A2-437A6B5BA258}" type="presParOf" srcId="{D3EDB861-1AA7-429A-ACEC-D590CF56CE04}" destId="{ED33D154-6FCE-4044-ADCA-B76A180A75DC}" srcOrd="1" destOrd="0" presId="urn:microsoft.com/office/officeart/2008/layout/NameandTitleOrganizationalChart"/>
    <dgm:cxn modelId="{59F108D6-96F7-4DF8-BBC6-69FDE1629FDE}" type="presParOf" srcId="{D3EDB861-1AA7-429A-ACEC-D590CF56CE04}" destId="{A6E5E825-06F2-492A-A6D3-768A7B8840B5}" srcOrd="2" destOrd="0" presId="urn:microsoft.com/office/officeart/2008/layout/NameandTitleOrganizationalChart"/>
    <dgm:cxn modelId="{F1FF598C-CB5A-4464-AC37-F08DB33A2344}" type="presParOf" srcId="{8BC80395-F034-4C1E-9EC9-9F9BF12B2170}" destId="{CF8D02A1-723C-4F23-A24E-9375E0C8B8DF}" srcOrd="2" destOrd="0" presId="urn:microsoft.com/office/officeart/2008/layout/NameandTitleOrganizationalChart"/>
    <dgm:cxn modelId="{8BE0402A-117E-41B4-A776-E5132250DC74}" type="presParOf" srcId="{8BC80395-F034-4C1E-9EC9-9F9BF12B2170}" destId="{C3CA9DA0-E944-41F0-8F84-83556F0F6AB7}" srcOrd="3" destOrd="0" presId="urn:microsoft.com/office/officeart/2008/layout/NameandTitleOrganizationalChart"/>
    <dgm:cxn modelId="{40F03A35-E9B1-4B20-B476-857C916C46E8}" type="presParOf" srcId="{C3CA9DA0-E944-41F0-8F84-83556F0F6AB7}" destId="{08D0A876-F5F2-4CBA-B012-1E32E78C9F58}" srcOrd="0" destOrd="0" presId="urn:microsoft.com/office/officeart/2008/layout/NameandTitleOrganizationalChart"/>
    <dgm:cxn modelId="{877408AF-5FF9-4589-8311-81BE6F71BE17}" type="presParOf" srcId="{08D0A876-F5F2-4CBA-B012-1E32E78C9F58}" destId="{EDEE9646-F0C8-46DC-9AD8-7D357FFA8EA6}" srcOrd="0" destOrd="0" presId="urn:microsoft.com/office/officeart/2008/layout/NameandTitleOrganizationalChart"/>
    <dgm:cxn modelId="{CDA1BE1A-5E12-4AC0-91E0-5475586C2719}" type="presParOf" srcId="{08D0A876-F5F2-4CBA-B012-1E32E78C9F58}" destId="{4E0FF560-5899-4D66-BD4D-2F3FE85A1C61}" srcOrd="1" destOrd="0" presId="urn:microsoft.com/office/officeart/2008/layout/NameandTitleOrganizationalChart"/>
    <dgm:cxn modelId="{2288F6AD-3CB4-4F70-B3EB-F4C1E06DA1AB}" type="presParOf" srcId="{08D0A876-F5F2-4CBA-B012-1E32E78C9F58}" destId="{93FD7CCB-607F-4193-BCB7-ED0CE731829A}" srcOrd="2" destOrd="0" presId="urn:microsoft.com/office/officeart/2008/layout/NameandTitleOrganizationalChart"/>
    <dgm:cxn modelId="{0CD8BA14-77DA-4F26-9FD3-51962636B7A7}" type="presParOf" srcId="{C3CA9DA0-E944-41F0-8F84-83556F0F6AB7}" destId="{641F17D4-C4B6-4440-9DAC-170F870800E4}" srcOrd="1" destOrd="0" presId="urn:microsoft.com/office/officeart/2008/layout/NameandTitleOrganizationalChart"/>
    <dgm:cxn modelId="{3941CCF5-94B5-454D-855F-BBD1A60F1626}" type="presParOf" srcId="{641F17D4-C4B6-4440-9DAC-170F870800E4}" destId="{8B4A3483-528B-4313-86D1-AE32CA46CFF1}" srcOrd="0" destOrd="0" presId="urn:microsoft.com/office/officeart/2008/layout/NameandTitleOrganizationalChart"/>
    <dgm:cxn modelId="{17B9C9D4-8BDC-4305-9CEA-3F0FCC54C8ED}" type="presParOf" srcId="{641F17D4-C4B6-4440-9DAC-170F870800E4}" destId="{0B12E60A-1980-4128-A394-A50EE7D3C24E}" srcOrd="1" destOrd="0" presId="urn:microsoft.com/office/officeart/2008/layout/NameandTitleOrganizationalChart"/>
    <dgm:cxn modelId="{E65B172E-0ECF-41DA-985E-BC4A20B89A38}" type="presParOf" srcId="{0B12E60A-1980-4128-A394-A50EE7D3C24E}" destId="{E3075398-805D-4E28-8F1D-9F7CAF9B6D6B}" srcOrd="0" destOrd="0" presId="urn:microsoft.com/office/officeart/2008/layout/NameandTitleOrganizationalChart"/>
    <dgm:cxn modelId="{E308419D-FAB7-4154-B0B1-60A7CB7DBE6F}" type="presParOf" srcId="{E3075398-805D-4E28-8F1D-9F7CAF9B6D6B}" destId="{EFDE5ED0-F880-49CA-B5CD-EBCD1F70B881}" srcOrd="0" destOrd="0" presId="urn:microsoft.com/office/officeart/2008/layout/NameandTitleOrganizationalChart"/>
    <dgm:cxn modelId="{4221A310-84B7-41E8-A91F-041E736487B1}" type="presParOf" srcId="{E3075398-805D-4E28-8F1D-9F7CAF9B6D6B}" destId="{36434970-249A-4D31-938E-9AEC40CC5DFD}" srcOrd="1" destOrd="0" presId="urn:microsoft.com/office/officeart/2008/layout/NameandTitleOrganizationalChart"/>
    <dgm:cxn modelId="{BFB38CFC-9C4C-4B6D-BF8C-327C88322F30}" type="presParOf" srcId="{E3075398-805D-4E28-8F1D-9F7CAF9B6D6B}" destId="{D9B584F9-E695-4CFC-8011-2BC54A3EF240}" srcOrd="2" destOrd="0" presId="urn:microsoft.com/office/officeart/2008/layout/NameandTitleOrganizationalChart"/>
    <dgm:cxn modelId="{F7175652-DDF7-4A5A-9089-C5B0AB59A1AE}" type="presParOf" srcId="{0B12E60A-1980-4128-A394-A50EE7D3C24E}" destId="{0D680739-EF08-4853-811E-E4F81EB8F339}" srcOrd="1" destOrd="0" presId="urn:microsoft.com/office/officeart/2008/layout/NameandTitleOrganizationalChart"/>
    <dgm:cxn modelId="{6E438DFA-7688-47D9-9D04-97B768DF8D4B}" type="presParOf" srcId="{0B12E60A-1980-4128-A394-A50EE7D3C24E}" destId="{50D6262A-8DAC-4666-8E45-0D4883A8C9FE}" srcOrd="2" destOrd="0" presId="urn:microsoft.com/office/officeart/2008/layout/NameandTitleOrganizationalChart"/>
    <dgm:cxn modelId="{0887A117-E746-496D-9441-51E1A6CD18B6}" type="presParOf" srcId="{641F17D4-C4B6-4440-9DAC-170F870800E4}" destId="{00B799AC-04A9-4894-853F-4BAA1E86DE1F}" srcOrd="2" destOrd="0" presId="urn:microsoft.com/office/officeart/2008/layout/NameandTitleOrganizationalChart"/>
    <dgm:cxn modelId="{8E803AE6-2AC5-4FD8-B4D7-05357A2BCBC5}" type="presParOf" srcId="{641F17D4-C4B6-4440-9DAC-170F870800E4}" destId="{E6FEC69C-5511-4DDC-B5D5-80A8884F235C}" srcOrd="3" destOrd="0" presId="urn:microsoft.com/office/officeart/2008/layout/NameandTitleOrganizationalChart"/>
    <dgm:cxn modelId="{AEE17DFE-3B74-4142-BB92-4A4F915AD645}" type="presParOf" srcId="{E6FEC69C-5511-4DDC-B5D5-80A8884F235C}" destId="{A2F5BF9E-EDA9-4A88-A22B-EFA08F538A51}" srcOrd="0" destOrd="0" presId="urn:microsoft.com/office/officeart/2008/layout/NameandTitleOrganizationalChart"/>
    <dgm:cxn modelId="{A79B6D5B-32F3-401D-8727-5C6A0DC2BD27}" type="presParOf" srcId="{A2F5BF9E-EDA9-4A88-A22B-EFA08F538A51}" destId="{A24CFF89-9BE0-4FA3-9FD5-9C206CAF9C2C}" srcOrd="0" destOrd="0" presId="urn:microsoft.com/office/officeart/2008/layout/NameandTitleOrganizationalChart"/>
    <dgm:cxn modelId="{B0A3CB8F-0866-44BE-954E-31264A6C7EAD}" type="presParOf" srcId="{A2F5BF9E-EDA9-4A88-A22B-EFA08F538A51}" destId="{0306B13E-2377-4D20-8BEB-4F5C047F772D}" srcOrd="1" destOrd="0" presId="urn:microsoft.com/office/officeart/2008/layout/NameandTitleOrganizationalChart"/>
    <dgm:cxn modelId="{197A9617-8CFD-44C5-8A08-41927D11F9D4}" type="presParOf" srcId="{A2F5BF9E-EDA9-4A88-A22B-EFA08F538A51}" destId="{1F3F21AC-9E4C-4A93-BA51-2D667DC0A7C9}" srcOrd="2" destOrd="0" presId="urn:microsoft.com/office/officeart/2008/layout/NameandTitleOrganizationalChart"/>
    <dgm:cxn modelId="{232A035D-0239-45A6-8892-5D9D28571C2A}" type="presParOf" srcId="{E6FEC69C-5511-4DDC-B5D5-80A8884F235C}" destId="{10B542D0-09D2-4ACC-AB41-8FB12515DD60}" srcOrd="1" destOrd="0" presId="urn:microsoft.com/office/officeart/2008/layout/NameandTitleOrganizationalChart"/>
    <dgm:cxn modelId="{1F0E3707-D32B-4403-A62C-2AC2774CCC8C}" type="presParOf" srcId="{E6FEC69C-5511-4DDC-B5D5-80A8884F235C}" destId="{DCD36C6A-0A54-47ED-BAB9-B71D35B4E7A0}" srcOrd="2" destOrd="0" presId="urn:microsoft.com/office/officeart/2008/layout/NameandTitleOrganizationalChart"/>
    <dgm:cxn modelId="{833582C2-ED4A-41C7-94C1-12850E766672}" type="presParOf" srcId="{641F17D4-C4B6-4440-9DAC-170F870800E4}" destId="{82DF7FEB-B610-40B7-9A8C-4ACAAFA6A95A}" srcOrd="4" destOrd="0" presId="urn:microsoft.com/office/officeart/2008/layout/NameandTitleOrganizationalChart"/>
    <dgm:cxn modelId="{3D344485-F117-438A-AF1D-F976FAB1A373}" type="presParOf" srcId="{641F17D4-C4B6-4440-9DAC-170F870800E4}" destId="{B40C8006-006D-49BF-89EF-A33DEA86AEC2}" srcOrd="5" destOrd="0" presId="urn:microsoft.com/office/officeart/2008/layout/NameandTitleOrganizationalChart"/>
    <dgm:cxn modelId="{6F23E33F-EBF8-492F-A93D-3B936AF1C3A4}" type="presParOf" srcId="{B40C8006-006D-49BF-89EF-A33DEA86AEC2}" destId="{DD3762FF-2A80-4F47-AFBF-3B22D88D93E7}" srcOrd="0" destOrd="0" presId="urn:microsoft.com/office/officeart/2008/layout/NameandTitleOrganizationalChart"/>
    <dgm:cxn modelId="{A1E31718-1BC6-411F-B1D6-A7A6BEC1D53B}" type="presParOf" srcId="{DD3762FF-2A80-4F47-AFBF-3B22D88D93E7}" destId="{C8A7998A-8EB0-466E-B9E0-B9C88322479A}" srcOrd="0" destOrd="0" presId="urn:microsoft.com/office/officeart/2008/layout/NameandTitleOrganizationalChart"/>
    <dgm:cxn modelId="{714B26A8-5798-4F82-87CE-ED92A7BAE2D7}" type="presParOf" srcId="{DD3762FF-2A80-4F47-AFBF-3B22D88D93E7}" destId="{7D24CF1E-68EB-4D8B-BC25-96958188E226}" srcOrd="1" destOrd="0" presId="urn:microsoft.com/office/officeart/2008/layout/NameandTitleOrganizationalChart"/>
    <dgm:cxn modelId="{C1DFBF0D-CFF3-4BFC-BD40-3014525F6EE1}" type="presParOf" srcId="{DD3762FF-2A80-4F47-AFBF-3B22D88D93E7}" destId="{23181319-114F-42EF-A768-9AEE58BA4CA1}" srcOrd="2" destOrd="0" presId="urn:microsoft.com/office/officeart/2008/layout/NameandTitleOrganizationalChart"/>
    <dgm:cxn modelId="{8331AC8D-7C7B-4C40-BBFD-42F1DEB8AED6}" type="presParOf" srcId="{B40C8006-006D-49BF-89EF-A33DEA86AEC2}" destId="{84639190-8470-41E9-AF58-6299F3A61536}" srcOrd="1" destOrd="0" presId="urn:microsoft.com/office/officeart/2008/layout/NameandTitleOrganizationalChart"/>
    <dgm:cxn modelId="{228A891F-6EF9-4B01-BEFC-04A823C28F28}" type="presParOf" srcId="{B40C8006-006D-49BF-89EF-A33DEA86AEC2}" destId="{3F9CD1F2-AFA8-46A7-A83F-F50122EB3B47}" srcOrd="2" destOrd="0" presId="urn:microsoft.com/office/officeart/2008/layout/NameandTitleOrganizationalChart"/>
    <dgm:cxn modelId="{29705C6C-6C79-4D89-B7D1-E672D2B0851C}" type="presParOf" srcId="{C3CA9DA0-E944-41F0-8F84-83556F0F6AB7}" destId="{1E81675B-3C67-4E7F-B2D5-FFA7B54F0BC3}" srcOrd="2" destOrd="0" presId="urn:microsoft.com/office/officeart/2008/layout/NameandTitleOrganizationalChart"/>
    <dgm:cxn modelId="{1D1E0F31-0859-4FDA-BEDC-A644E20AD1A9}" type="presParOf" srcId="{8BC80395-F034-4C1E-9EC9-9F9BF12B2170}" destId="{53178CAA-9A3C-4F35-A1CB-A4DF24D01AF9}" srcOrd="4" destOrd="0" presId="urn:microsoft.com/office/officeart/2008/layout/NameandTitleOrganizationalChart"/>
    <dgm:cxn modelId="{6E6E5F0D-34D6-4B16-B8E6-FD2AE1E5C1D4}" type="presParOf" srcId="{8BC80395-F034-4C1E-9EC9-9F9BF12B2170}" destId="{1730E4B6-028D-40EF-AE98-330B924255B6}" srcOrd="5" destOrd="0" presId="urn:microsoft.com/office/officeart/2008/layout/NameandTitleOrganizationalChart"/>
    <dgm:cxn modelId="{E7F42BEB-1E63-48D3-B7E8-DCF475201BE5}" type="presParOf" srcId="{1730E4B6-028D-40EF-AE98-330B924255B6}" destId="{1E732382-AF4C-4C7A-92A5-96B03C09D7E2}" srcOrd="0" destOrd="0" presId="urn:microsoft.com/office/officeart/2008/layout/NameandTitleOrganizationalChart"/>
    <dgm:cxn modelId="{7E6886CB-FEC2-4B0A-AC8A-4C0849BC5608}" type="presParOf" srcId="{1E732382-AF4C-4C7A-92A5-96B03C09D7E2}" destId="{3C1EE2EE-E665-4BF8-A39B-A78D261A5280}" srcOrd="0" destOrd="0" presId="urn:microsoft.com/office/officeart/2008/layout/NameandTitleOrganizationalChart"/>
    <dgm:cxn modelId="{62624DA7-FE70-4478-AD7A-B23463F85992}" type="presParOf" srcId="{1E732382-AF4C-4C7A-92A5-96B03C09D7E2}" destId="{43A8589A-A61D-4FA4-A4A3-B7B07CC1A1EE}" srcOrd="1" destOrd="0" presId="urn:microsoft.com/office/officeart/2008/layout/NameandTitleOrganizationalChart"/>
    <dgm:cxn modelId="{4FA97E07-6162-49A7-ADBD-F413FF177397}" type="presParOf" srcId="{1E732382-AF4C-4C7A-92A5-96B03C09D7E2}" destId="{B9B5A4B3-1590-4E4D-BE4A-4EEE4FCA675D}" srcOrd="2" destOrd="0" presId="urn:microsoft.com/office/officeart/2008/layout/NameandTitleOrganizationalChart"/>
    <dgm:cxn modelId="{D18E772B-294C-4E7B-9050-662E7F8D1AD0}" type="presParOf" srcId="{1730E4B6-028D-40EF-AE98-330B924255B6}" destId="{EF99970B-5B8A-4C6D-B6D2-0DC26C76EC50}" srcOrd="1" destOrd="0" presId="urn:microsoft.com/office/officeart/2008/layout/NameandTitleOrganizationalChart"/>
    <dgm:cxn modelId="{6BB70229-ACA5-4A92-ABC3-9062E6A76408}" type="presParOf" srcId="{1730E4B6-028D-40EF-AE98-330B924255B6}" destId="{4B8DABFE-E5FC-4854-AC41-028B37AF3B2E}" srcOrd="2" destOrd="0" presId="urn:microsoft.com/office/officeart/2008/layout/NameandTitleOrganizationalChart"/>
    <dgm:cxn modelId="{A0EE7F8B-D1F4-4CFD-AF97-4E20F4142414}" type="presParOf" srcId="{BC54971E-D18C-458B-B350-BB43C64EA33B}" destId="{B55B7380-4544-4160-837A-0705F995BAE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8CAA-9A3C-4F35-A1CB-A4DF24D01AF9}">
      <dsp:nvSpPr>
        <dsp:cNvPr id="0" name=""/>
        <dsp:cNvSpPr/>
      </dsp:nvSpPr>
      <dsp:spPr>
        <a:xfrm>
          <a:off x="5657338" y="1124583"/>
          <a:ext cx="4023187" cy="60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596"/>
              </a:lnTo>
              <a:lnTo>
                <a:pt x="4023187" y="350596"/>
              </a:lnTo>
              <a:lnTo>
                <a:pt x="4023187" y="6066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F7FEB-B610-40B7-9A8C-4ACAAFA6A95A}">
      <dsp:nvSpPr>
        <dsp:cNvPr id="0" name=""/>
        <dsp:cNvSpPr/>
      </dsp:nvSpPr>
      <dsp:spPr>
        <a:xfrm>
          <a:off x="5659818" y="2829318"/>
          <a:ext cx="2843739" cy="63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11"/>
              </a:lnTo>
              <a:lnTo>
                <a:pt x="2843739" y="378011"/>
              </a:lnTo>
              <a:lnTo>
                <a:pt x="2843739" y="6340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799AC-04A9-4894-853F-4BAA1E86DE1F}">
      <dsp:nvSpPr>
        <dsp:cNvPr id="0" name=""/>
        <dsp:cNvSpPr/>
      </dsp:nvSpPr>
      <dsp:spPr>
        <a:xfrm>
          <a:off x="5614098" y="2829318"/>
          <a:ext cx="91440" cy="634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0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A3483-528B-4313-86D1-AE32CA46CFF1}">
      <dsp:nvSpPr>
        <dsp:cNvPr id="0" name=""/>
        <dsp:cNvSpPr/>
      </dsp:nvSpPr>
      <dsp:spPr>
        <a:xfrm>
          <a:off x="2816078" y="2829318"/>
          <a:ext cx="2843739" cy="634083"/>
        </a:xfrm>
        <a:custGeom>
          <a:avLst/>
          <a:gdLst/>
          <a:ahLst/>
          <a:cxnLst/>
          <a:rect l="0" t="0" r="0" b="0"/>
          <a:pathLst>
            <a:path>
              <a:moveTo>
                <a:pt x="2843739" y="0"/>
              </a:moveTo>
              <a:lnTo>
                <a:pt x="2843739" y="378011"/>
              </a:lnTo>
              <a:lnTo>
                <a:pt x="0" y="378011"/>
              </a:lnTo>
              <a:lnTo>
                <a:pt x="0" y="6340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D02A1-723C-4F23-A24E-9375E0C8B8DF}">
      <dsp:nvSpPr>
        <dsp:cNvPr id="0" name=""/>
        <dsp:cNvSpPr/>
      </dsp:nvSpPr>
      <dsp:spPr>
        <a:xfrm>
          <a:off x="5611618" y="1124583"/>
          <a:ext cx="91440" cy="607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11"/>
              </a:lnTo>
              <a:lnTo>
                <a:pt x="48199" y="351211"/>
              </a:lnTo>
              <a:lnTo>
                <a:pt x="48199" y="6072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C9B5D-36AC-490C-B218-56FFA50F05EC}">
      <dsp:nvSpPr>
        <dsp:cNvPr id="0" name=""/>
        <dsp:cNvSpPr/>
      </dsp:nvSpPr>
      <dsp:spPr>
        <a:xfrm>
          <a:off x="1728262" y="1124583"/>
          <a:ext cx="3929075" cy="607283"/>
        </a:xfrm>
        <a:custGeom>
          <a:avLst/>
          <a:gdLst/>
          <a:ahLst/>
          <a:cxnLst/>
          <a:rect l="0" t="0" r="0" b="0"/>
          <a:pathLst>
            <a:path>
              <a:moveTo>
                <a:pt x="3929075" y="0"/>
              </a:moveTo>
              <a:lnTo>
                <a:pt x="3929075" y="351211"/>
              </a:lnTo>
              <a:lnTo>
                <a:pt x="0" y="351211"/>
              </a:lnTo>
              <a:lnTo>
                <a:pt x="0" y="6072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FE9FC-7D2C-4568-93D2-6C56390CA181}">
      <dsp:nvSpPr>
        <dsp:cNvPr id="0" name=""/>
        <dsp:cNvSpPr/>
      </dsp:nvSpPr>
      <dsp:spPr>
        <a:xfrm>
          <a:off x="4597522" y="27132"/>
          <a:ext cx="2119632" cy="10974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Overheid</a:t>
          </a:r>
        </a:p>
      </dsp:txBody>
      <dsp:txXfrm>
        <a:off x="4597522" y="27132"/>
        <a:ext cx="2119632" cy="1097451"/>
      </dsp:txXfrm>
    </dsp:sp>
    <dsp:sp modelId="{A7DDC50A-B78C-4A98-895F-6B5B4FD9CEBA}">
      <dsp:nvSpPr>
        <dsp:cNvPr id="0" name=""/>
        <dsp:cNvSpPr/>
      </dsp:nvSpPr>
      <dsp:spPr>
        <a:xfrm>
          <a:off x="5638884" y="853905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Collectieve sector</a:t>
          </a:r>
        </a:p>
      </dsp:txBody>
      <dsp:txXfrm>
        <a:off x="5638884" y="853905"/>
        <a:ext cx="1907668" cy="365817"/>
      </dsp:txXfrm>
    </dsp:sp>
    <dsp:sp modelId="{A7632FC8-10F3-4950-9B61-0F8EC2E6B632}">
      <dsp:nvSpPr>
        <dsp:cNvPr id="0" name=""/>
        <dsp:cNvSpPr/>
      </dsp:nvSpPr>
      <dsp:spPr>
        <a:xfrm>
          <a:off x="668446" y="1731867"/>
          <a:ext cx="2119632" cy="10974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Centrale Overheid</a:t>
          </a:r>
        </a:p>
      </dsp:txBody>
      <dsp:txXfrm>
        <a:off x="668446" y="1731867"/>
        <a:ext cx="2119632" cy="1097451"/>
      </dsp:txXfrm>
    </dsp:sp>
    <dsp:sp modelId="{DDB278E0-D5C7-413C-A6D3-45988AA35749}">
      <dsp:nvSpPr>
        <dsp:cNvPr id="0" name=""/>
        <dsp:cNvSpPr/>
      </dsp:nvSpPr>
      <dsp:spPr>
        <a:xfrm>
          <a:off x="1403481" y="2585440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Rijksoverheid</a:t>
          </a:r>
        </a:p>
      </dsp:txBody>
      <dsp:txXfrm>
        <a:off x="1403481" y="2585440"/>
        <a:ext cx="1907668" cy="365817"/>
      </dsp:txXfrm>
    </dsp:sp>
    <dsp:sp modelId="{EDEE9646-F0C8-46DC-9AD8-7D357FFA8EA6}">
      <dsp:nvSpPr>
        <dsp:cNvPr id="0" name=""/>
        <dsp:cNvSpPr/>
      </dsp:nvSpPr>
      <dsp:spPr>
        <a:xfrm>
          <a:off x="4600002" y="1731867"/>
          <a:ext cx="2119632" cy="1097451"/>
        </a:xfrm>
        <a:prstGeom prst="rect">
          <a:avLst/>
        </a:prstGeom>
        <a:gradFill rotWithShape="0">
          <a:gsLst>
            <a:gs pos="0">
              <a:srgbClr val="5494D4"/>
            </a:gs>
            <a:gs pos="44000">
              <a:srgbClr val="2772B7"/>
            </a:gs>
            <a:gs pos="100000">
              <a:srgbClr val="3170A9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Lagere overheden</a:t>
          </a:r>
        </a:p>
      </dsp:txBody>
      <dsp:txXfrm>
        <a:off x="4600002" y="1731867"/>
        <a:ext cx="2119632" cy="1097451"/>
      </dsp:txXfrm>
    </dsp:sp>
    <dsp:sp modelId="{4E0FF560-5899-4D66-BD4D-2F3FE85A1C61}">
      <dsp:nvSpPr>
        <dsp:cNvPr id="0" name=""/>
        <dsp:cNvSpPr/>
      </dsp:nvSpPr>
      <dsp:spPr>
        <a:xfrm>
          <a:off x="5023928" y="2585440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>
            <a:solidFill>
              <a:schemeClr val="bg1"/>
            </a:solidFill>
          </a:endParaRPr>
        </a:p>
      </dsp:txBody>
      <dsp:txXfrm>
        <a:off x="5023928" y="2585440"/>
        <a:ext cx="1907668" cy="365817"/>
      </dsp:txXfrm>
    </dsp:sp>
    <dsp:sp modelId="{EFDE5ED0-F880-49CA-B5CD-EBCD1F70B881}">
      <dsp:nvSpPr>
        <dsp:cNvPr id="0" name=""/>
        <dsp:cNvSpPr/>
      </dsp:nvSpPr>
      <dsp:spPr>
        <a:xfrm>
          <a:off x="1756262" y="3463401"/>
          <a:ext cx="2119632" cy="1097451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Gemeente</a:t>
          </a:r>
        </a:p>
      </dsp:txBody>
      <dsp:txXfrm>
        <a:off x="1756262" y="3463401"/>
        <a:ext cx="2119632" cy="1097451"/>
      </dsp:txXfrm>
    </dsp:sp>
    <dsp:sp modelId="{36434970-249A-4D31-938E-9AEC40CC5DFD}">
      <dsp:nvSpPr>
        <dsp:cNvPr id="0" name=""/>
        <dsp:cNvSpPr/>
      </dsp:nvSpPr>
      <dsp:spPr>
        <a:xfrm>
          <a:off x="2180189" y="4316975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>
            <a:solidFill>
              <a:schemeClr val="bg1"/>
            </a:solidFill>
          </a:endParaRPr>
        </a:p>
      </dsp:txBody>
      <dsp:txXfrm>
        <a:off x="2180189" y="4316975"/>
        <a:ext cx="1907668" cy="365817"/>
      </dsp:txXfrm>
    </dsp:sp>
    <dsp:sp modelId="{A24CFF89-9BE0-4FA3-9FD5-9C206CAF9C2C}">
      <dsp:nvSpPr>
        <dsp:cNvPr id="0" name=""/>
        <dsp:cNvSpPr/>
      </dsp:nvSpPr>
      <dsp:spPr>
        <a:xfrm>
          <a:off x="4600002" y="3463401"/>
          <a:ext cx="2119632" cy="1097451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Provincie</a:t>
          </a:r>
        </a:p>
      </dsp:txBody>
      <dsp:txXfrm>
        <a:off x="4600002" y="3463401"/>
        <a:ext cx="2119632" cy="1097451"/>
      </dsp:txXfrm>
    </dsp:sp>
    <dsp:sp modelId="{0306B13E-2377-4D20-8BEB-4F5C047F772D}">
      <dsp:nvSpPr>
        <dsp:cNvPr id="0" name=""/>
        <dsp:cNvSpPr/>
      </dsp:nvSpPr>
      <dsp:spPr>
        <a:xfrm>
          <a:off x="5023928" y="4316975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>
            <a:solidFill>
              <a:schemeClr val="bg1"/>
            </a:solidFill>
          </a:endParaRPr>
        </a:p>
      </dsp:txBody>
      <dsp:txXfrm>
        <a:off x="5023928" y="4316975"/>
        <a:ext cx="1907668" cy="365817"/>
      </dsp:txXfrm>
    </dsp:sp>
    <dsp:sp modelId="{C8A7998A-8EB0-466E-B9E0-B9C88322479A}">
      <dsp:nvSpPr>
        <dsp:cNvPr id="0" name=""/>
        <dsp:cNvSpPr/>
      </dsp:nvSpPr>
      <dsp:spPr>
        <a:xfrm>
          <a:off x="7443741" y="3463401"/>
          <a:ext cx="2119632" cy="1097451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5486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chemeClr val="bg1"/>
              </a:solidFill>
            </a:rPr>
            <a:t>Waterschappen</a:t>
          </a:r>
        </a:p>
      </dsp:txBody>
      <dsp:txXfrm>
        <a:off x="7443741" y="3463401"/>
        <a:ext cx="2119632" cy="1097451"/>
      </dsp:txXfrm>
    </dsp:sp>
    <dsp:sp modelId="{7D24CF1E-68EB-4D8B-BC25-96958188E226}">
      <dsp:nvSpPr>
        <dsp:cNvPr id="0" name=""/>
        <dsp:cNvSpPr/>
      </dsp:nvSpPr>
      <dsp:spPr>
        <a:xfrm>
          <a:off x="7867668" y="4316975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>
            <a:solidFill>
              <a:schemeClr val="bg1"/>
            </a:solidFill>
          </a:endParaRPr>
        </a:p>
      </dsp:txBody>
      <dsp:txXfrm>
        <a:off x="7867668" y="4316975"/>
        <a:ext cx="1907668" cy="365817"/>
      </dsp:txXfrm>
    </dsp:sp>
    <dsp:sp modelId="{3C1EE2EE-E665-4BF8-A39B-A78D261A5280}">
      <dsp:nvSpPr>
        <dsp:cNvPr id="0" name=""/>
        <dsp:cNvSpPr/>
      </dsp:nvSpPr>
      <dsp:spPr>
        <a:xfrm>
          <a:off x="8620709" y="1731252"/>
          <a:ext cx="2119632" cy="1097451"/>
        </a:xfrm>
        <a:prstGeom prst="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5486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Sociale zekerheidsfondsen</a:t>
          </a:r>
        </a:p>
      </dsp:txBody>
      <dsp:txXfrm>
        <a:off x="8620709" y="1731252"/>
        <a:ext cx="2119632" cy="1097451"/>
      </dsp:txXfrm>
    </dsp:sp>
    <dsp:sp modelId="{43A8589A-A61D-4FA4-A4A3-B7B07CC1A1EE}">
      <dsp:nvSpPr>
        <dsp:cNvPr id="0" name=""/>
        <dsp:cNvSpPr/>
      </dsp:nvSpPr>
      <dsp:spPr>
        <a:xfrm>
          <a:off x="9623931" y="2583348"/>
          <a:ext cx="1907668" cy="36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Uitkeringen</a:t>
          </a:r>
        </a:p>
      </dsp:txBody>
      <dsp:txXfrm>
        <a:off x="9623931" y="2583348"/>
        <a:ext cx="1907668" cy="36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4F8B-ADFA-4F0B-8EF5-C0F891D3A73E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FFED-EF9C-4E7B-A700-353B4924DD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6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4FFED-EF9C-4E7B-A700-353B4924DD5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8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FFED-EF9C-4E7B-A700-353B4924DD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59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92606551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05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2613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7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540589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51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5344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43171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0694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636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0098306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4845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72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223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90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16817906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9173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042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Overheidsfinanciën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(gedwongen) solidariteit over generaties</a:t>
            </a:r>
          </a:p>
        </p:txBody>
      </p:sp>
    </p:spTree>
    <p:extLst>
      <p:ext uri="{BB962C8B-B14F-4D97-AF65-F5344CB8AC3E}">
        <p14:creationId xmlns:p14="http://schemas.microsoft.com/office/powerpoint/2010/main" val="3887267840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Risicoverschillen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55600" y="1817688"/>
            <a:ext cx="6316464" cy="468312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l-NL" sz="2000" dirty="0"/>
              <a:t>omvang van staatsschuld, begrotings- en financieringstekort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/>
              <a:t>vertrouwen in terugbetaling</a:t>
            </a:r>
          </a:p>
          <a:p>
            <a:pPr marL="811213" lvl="1" indent="-354013">
              <a:buFont typeface="Wingdings" pitchFamily="2" charset="2"/>
              <a:buChar char="ü"/>
            </a:pPr>
            <a:r>
              <a:rPr lang="nl-NL" sz="1800" dirty="0"/>
              <a:t>hoogte van de staatsschuld in </a:t>
            </a:r>
            <a:br>
              <a:rPr lang="nl-NL" sz="1800" dirty="0"/>
            </a:br>
            <a:r>
              <a:rPr lang="nl-NL" sz="1800" dirty="0"/>
              <a:t>verhouding tot nationaal inkomen (BBP)</a:t>
            </a:r>
          </a:p>
          <a:p>
            <a:pPr marL="811213" lvl="1" indent="-354013">
              <a:buFont typeface="Wingdings" pitchFamily="2" charset="2"/>
              <a:buChar char="ü"/>
            </a:pPr>
            <a:r>
              <a:rPr lang="nl-NL" sz="1800" dirty="0"/>
              <a:t>EMU-norm: 60%</a:t>
            </a:r>
          </a:p>
          <a:p>
            <a:pPr marL="811213" lvl="1" indent="-354013">
              <a:buFont typeface="Wingdings" pitchFamily="2" charset="2"/>
              <a:buChar char="ü"/>
            </a:pPr>
            <a:r>
              <a:rPr lang="nl-NL" sz="1800" dirty="0"/>
              <a:t>politieke stabiliteit en daadkracht</a:t>
            </a:r>
          </a:p>
          <a:p>
            <a:pPr>
              <a:buFont typeface="Courier New" pitchFamily="49" charset="0"/>
              <a:buChar char="o"/>
            </a:pPr>
            <a:r>
              <a:rPr lang="nl-NL" sz="2000" dirty="0"/>
              <a:t>credit-rating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64" y="4509120"/>
            <a:ext cx="1689556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91B5E80-2055-462B-BA41-44C72FE905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794516"/>
              </p:ext>
            </p:extLst>
          </p:nvPr>
        </p:nvGraphicFramePr>
        <p:xfrm>
          <a:off x="7373209" y="758200"/>
          <a:ext cx="4572000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091B5E80-2055-462B-BA41-44C72FE905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296496"/>
              </p:ext>
            </p:extLst>
          </p:nvPr>
        </p:nvGraphicFramePr>
        <p:xfrm>
          <a:off x="7373209" y="758199"/>
          <a:ext cx="4572000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Is There a Relationship Benefit in Credit Ratings? Yes! – Economic  Sociology &amp;amp; Political Economy">
            <a:extLst>
              <a:ext uri="{FF2B5EF4-FFF2-40B4-BE49-F238E27FC236}">
                <a16:creationId xmlns:a16="http://schemas.microsoft.com/office/drawing/2014/main" id="{250E0D9C-254C-4466-ABE3-50C51F0F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633" y="1412776"/>
            <a:ext cx="5935552" cy="52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50557C-DFD5-49BE-A150-4C09DAD8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97" y="32375"/>
            <a:ext cx="5453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313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Nadelen staatsschuld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7108552" cy="4351338"/>
          </a:xfrm>
        </p:spPr>
        <p:txBody>
          <a:bodyPr>
            <a:normAutofit/>
          </a:bodyPr>
          <a:lstStyle/>
          <a:p>
            <a:r>
              <a:rPr lang="nl-NL" sz="2200" dirty="0"/>
              <a:t>Rentelasten en aflossingen verdringen andere belangrijke uitgaven van de begroting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Door opwaartse druk op de rente verdringt de overheid particuliere investeerders van de kapitaalmarkt (</a:t>
            </a:r>
            <a:r>
              <a:rPr lang="nl-NL" sz="2200" i="1" dirty="0" err="1"/>
              <a:t>crowding</a:t>
            </a:r>
            <a:r>
              <a:rPr lang="nl-NL" sz="2200" i="1" dirty="0"/>
              <a:t> out</a:t>
            </a:r>
            <a:r>
              <a:rPr lang="nl-NL" sz="2200" dirty="0"/>
              <a:t>)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Lenen verschuift de last naar toekomstige generaties:</a:t>
            </a:r>
            <a:br>
              <a:rPr lang="nl-NL" sz="2200" dirty="0"/>
            </a:br>
            <a:r>
              <a:rPr lang="nl-NL" sz="2200" dirty="0"/>
              <a:t>belastingbetalers in de toekomst moeten de huidige uitgaven betalen.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E2223A-212A-4C12-9D42-D51319C43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6088" y="2708920"/>
            <a:ext cx="1633246" cy="1633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3A848D-ECFE-406A-8624-ED746DE1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153" y="2708919"/>
            <a:ext cx="1633247" cy="16332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D828807-F6A1-4594-BA70-ED2AE7CD2647}"/>
              </a:ext>
            </a:extLst>
          </p:cNvPr>
          <p:cNvSpPr/>
          <p:nvPr/>
        </p:nvSpPr>
        <p:spPr>
          <a:xfrm>
            <a:off x="7320136" y="2449575"/>
            <a:ext cx="2088000" cy="201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nl-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publieke sector</a:t>
            </a:r>
            <a:endParaRPr lang="nl-NL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CF4C9B-B976-4C8C-AEC6-522C3A775C3A}"/>
              </a:ext>
            </a:extLst>
          </p:cNvPr>
          <p:cNvSpPr/>
          <p:nvPr/>
        </p:nvSpPr>
        <p:spPr>
          <a:xfrm>
            <a:off x="9975776" y="2688219"/>
            <a:ext cx="2088000" cy="201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nl-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private sector</a:t>
            </a:r>
            <a:endParaRPr lang="nl-NL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8277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Relativering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De overheid heeft vooral van Nederlandse partijen geleend. Bijvoorbeeld van pensioenfondsen. Die daardoor een (relatief) veilige belegging hebben.</a:t>
            </a:r>
          </a:p>
          <a:p>
            <a:pPr marL="0" indent="0" algn="ctr">
              <a:buNone/>
            </a:pPr>
            <a:r>
              <a:rPr lang="nl-NL" sz="2400" dirty="0"/>
              <a:t>‘We’ hebben dus vooral van onszelf geleend.</a:t>
            </a:r>
          </a:p>
          <a:p>
            <a:pPr marL="0" indent="0" algn="ctr">
              <a:buNone/>
            </a:pPr>
            <a:r>
              <a:rPr lang="nl-NL" dirty="0"/>
              <a:t>Wel (ongewenste) inkomensherverdeling.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4005259"/>
            <a:ext cx="1846396" cy="184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20" y="4138651"/>
            <a:ext cx="1579612" cy="15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0" y="4145228"/>
            <a:ext cx="1440160" cy="15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kromde verbindingslijn 4"/>
          <p:cNvCxnSpPr>
            <a:stCxn id="7170" idx="2"/>
            <a:endCxn id="7172" idx="2"/>
          </p:cNvCxnSpPr>
          <p:nvPr/>
        </p:nvCxnSpPr>
        <p:spPr>
          <a:xfrm rot="5400000" flipH="1" flipV="1">
            <a:off x="6138453" y="2293708"/>
            <a:ext cx="118213" cy="6997682"/>
          </a:xfrm>
          <a:prstGeom prst="curvedConnector3">
            <a:avLst>
              <a:gd name="adj1" fmla="val -598558"/>
            </a:avLst>
          </a:prstGeom>
          <a:ln w="76200">
            <a:solidFill>
              <a:srgbClr val="164271"/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stCxn id="7172" idx="1"/>
            <a:endCxn id="7171" idx="3"/>
          </p:cNvCxnSpPr>
          <p:nvPr/>
        </p:nvCxnSpPr>
        <p:spPr>
          <a:xfrm flipH="1" flipV="1">
            <a:off x="6955532" y="4928457"/>
            <a:ext cx="2020788" cy="10878"/>
          </a:xfrm>
          <a:prstGeom prst="straightConnector1">
            <a:avLst/>
          </a:prstGeom>
          <a:ln w="76200">
            <a:solidFill>
              <a:srgbClr val="164271"/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7171" idx="1"/>
            <a:endCxn id="7170" idx="3"/>
          </p:cNvCxnSpPr>
          <p:nvPr/>
        </p:nvCxnSpPr>
        <p:spPr>
          <a:xfrm flipH="1">
            <a:off x="3621916" y="4928457"/>
            <a:ext cx="1754004" cy="0"/>
          </a:xfrm>
          <a:prstGeom prst="straightConnector1">
            <a:avLst/>
          </a:prstGeom>
          <a:ln w="76200">
            <a:solidFill>
              <a:srgbClr val="164271"/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433070" y="6168667"/>
            <a:ext cx="115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belasting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7574900" y="4939335"/>
            <a:ext cx="75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rente</a:t>
            </a:r>
            <a:endParaRPr lang="nl-NL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4007769" y="4941168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pensioen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266129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Relativering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604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Particulieren hebben ook schulden.</a:t>
            </a:r>
          </a:p>
          <a:p>
            <a:pPr marL="0" indent="0">
              <a:buNone/>
            </a:pPr>
            <a:r>
              <a:rPr lang="nl-NL" sz="2400" dirty="0"/>
              <a:t>Het gaat erom dat de schuld in verhouding tot je inkomen niet te groot wordt: </a:t>
            </a:r>
            <a:br>
              <a:rPr lang="nl-NL" sz="2400" dirty="0"/>
            </a:br>
            <a:r>
              <a:rPr lang="nl-NL" sz="2400" dirty="0"/>
              <a:t>de </a:t>
            </a:r>
            <a:r>
              <a:rPr lang="nl-NL" sz="2400" b="1" dirty="0"/>
              <a:t>staatsschuldquote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grpSp>
        <p:nvGrpSpPr>
          <p:cNvPr id="7" name="Groep 6"/>
          <p:cNvGrpSpPr/>
          <p:nvPr/>
        </p:nvGrpSpPr>
        <p:grpSpPr>
          <a:xfrm>
            <a:off x="355600" y="4437112"/>
            <a:ext cx="6552728" cy="832246"/>
            <a:chOff x="467544" y="2655372"/>
            <a:chExt cx="6552728" cy="832246"/>
          </a:xfrm>
        </p:grpSpPr>
        <p:sp>
          <p:nvSpPr>
            <p:cNvPr id="4" name="Tijdelijke aanduiding voor inhoud 2"/>
            <p:cNvSpPr txBox="1">
              <a:spLocks/>
            </p:cNvSpPr>
            <p:nvPr/>
          </p:nvSpPr>
          <p:spPr>
            <a:xfrm>
              <a:off x="467544" y="2798028"/>
              <a:ext cx="6552728" cy="486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2400" b="1" dirty="0"/>
                <a:t>Staatsschuldquote </a:t>
              </a:r>
              <a:r>
                <a:rPr lang="nl-NL" sz="2400" dirty="0"/>
                <a:t>=		      x 100%</a:t>
              </a:r>
            </a:p>
            <a:p>
              <a:pPr marL="0" indent="0">
                <a:buNone/>
              </a:pPr>
              <a:endParaRPr lang="nl-NL" sz="2400" dirty="0"/>
            </a:p>
            <a:p>
              <a:pPr marL="0" indent="0">
                <a:buNone/>
              </a:pPr>
              <a:endParaRPr lang="nl-NL" sz="2400" dirty="0"/>
            </a:p>
          </p:txBody>
        </p:sp>
        <p:sp>
          <p:nvSpPr>
            <p:cNvPr id="5" name="Tijdelijke aanduiding voor inhoud 2"/>
            <p:cNvSpPr txBox="1">
              <a:spLocks/>
            </p:cNvSpPr>
            <p:nvPr/>
          </p:nvSpPr>
          <p:spPr>
            <a:xfrm>
              <a:off x="3635896" y="2655372"/>
              <a:ext cx="1944216" cy="486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2400" u="sng" dirty="0"/>
                <a:t>staatsschuld</a:t>
              </a:r>
            </a:p>
            <a:p>
              <a:pPr marL="0" indent="0">
                <a:buNone/>
              </a:pPr>
              <a:endParaRPr lang="nl-NL" sz="2400" dirty="0"/>
            </a:p>
            <a:p>
              <a:pPr marL="0" indent="0">
                <a:buNone/>
              </a:pPr>
              <a:endParaRPr lang="nl-NL" sz="2400" dirty="0"/>
            </a:p>
          </p:txBody>
        </p:sp>
        <p:sp>
          <p:nvSpPr>
            <p:cNvPr id="6" name="Tijdelijke aanduiding voor inhoud 2"/>
            <p:cNvSpPr txBox="1">
              <a:spLocks/>
            </p:cNvSpPr>
            <p:nvPr/>
          </p:nvSpPr>
          <p:spPr>
            <a:xfrm>
              <a:off x="3635896" y="3000662"/>
              <a:ext cx="1944216" cy="486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2400" dirty="0"/>
                <a:t>BBP</a:t>
              </a:r>
            </a:p>
            <a:p>
              <a:pPr marL="0" indent="0">
                <a:buNone/>
              </a:pPr>
              <a:endParaRPr lang="nl-NL" sz="2400" dirty="0"/>
            </a:p>
            <a:p>
              <a:pPr marL="0" indent="0">
                <a:buNone/>
              </a:pPr>
              <a:endParaRPr lang="nl-NL" sz="2400" dirty="0"/>
            </a:p>
          </p:txBody>
        </p:sp>
      </p:grp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69CB4385-A6EE-43DB-9E81-55D8A3A0F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4976"/>
              </p:ext>
            </p:extLst>
          </p:nvPr>
        </p:nvGraphicFramePr>
        <p:xfrm>
          <a:off x="7464152" y="548680"/>
          <a:ext cx="4572000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2867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Relativering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Wanneer de overheid leent voor investeringen ligt niet alleen de last (rente betalen) in de toekomst, maar ook het nut.</a:t>
            </a:r>
          </a:p>
          <a:p>
            <a:pPr marL="0" indent="0">
              <a:buNone/>
            </a:pPr>
            <a:r>
              <a:rPr lang="nl-NL" dirty="0"/>
              <a:t>In dat geval geldt: de gebruiker betaalt.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22" y="3290622"/>
            <a:ext cx="3624522" cy="27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11824" y="3267405"/>
            <a:ext cx="6336704" cy="31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De overheid leent miljoenen voor de aanleg van deze waterkering.</a:t>
            </a:r>
          </a:p>
          <a:p>
            <a:pPr marL="0" indent="0">
              <a:buNone/>
            </a:pPr>
            <a:r>
              <a:rPr lang="nl-NL" sz="2400" dirty="0"/>
              <a:t>Gedurende 30 jaar betalen burgers via de belasting rente over voor die lening.</a:t>
            </a:r>
          </a:p>
          <a:p>
            <a:pPr marL="0" indent="0">
              <a:buNone/>
            </a:pPr>
            <a:r>
              <a:rPr lang="nl-NL" sz="2400" dirty="0"/>
              <a:t>De burgers die de rente betalen worden ook beschermd door deze waterkering.</a:t>
            </a:r>
          </a:p>
        </p:txBody>
      </p:sp>
    </p:spTree>
    <p:extLst>
      <p:ext uri="{BB962C8B-B14F-4D97-AF65-F5344CB8AC3E}">
        <p14:creationId xmlns:p14="http://schemas.microsoft.com/office/powerpoint/2010/main" val="618115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gaat het mis?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Wanneer </a:t>
            </a:r>
            <a:r>
              <a:rPr lang="nl-NL" b="1" i="1" dirty="0"/>
              <a:t>herfinanciering</a:t>
            </a:r>
            <a:r>
              <a:rPr lang="nl-NL" dirty="0"/>
              <a:t> van oude schulden niet meer mogelijk is, moeten overheden opeens een sluitende begroting maken.</a:t>
            </a:r>
          </a:p>
          <a:p>
            <a:pPr marL="0" indent="0">
              <a:buNone/>
            </a:pPr>
            <a:r>
              <a:rPr lang="nl-NL" dirty="0"/>
              <a:t>Dat betekent: heel fors bezuinigen!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782" y="4719325"/>
            <a:ext cx="2394181" cy="179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34" y="367386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54" y="4276587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856" y="3490127"/>
            <a:ext cx="23812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549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484784"/>
            <a:ext cx="8980171" cy="526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Vergrijzing: financieel probleem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55600" y="1817999"/>
            <a:ext cx="6460480" cy="4351338"/>
          </a:xfrm>
        </p:spPr>
        <p:txBody>
          <a:bodyPr/>
          <a:lstStyle/>
          <a:p>
            <a:r>
              <a:rPr lang="nl-NL" dirty="0"/>
              <a:t>In de toekomst zijn er minder werkenden, dus dalen de belastinginkomsten</a:t>
            </a:r>
          </a:p>
          <a:p>
            <a:r>
              <a:rPr lang="nl-NL" dirty="0"/>
              <a:t>In de toekomst zijn er meer ouderen:</a:t>
            </a:r>
          </a:p>
          <a:p>
            <a:pPr lvl="1"/>
            <a:r>
              <a:rPr lang="nl-NL" dirty="0"/>
              <a:t>meer uitgaven voor AOW</a:t>
            </a:r>
          </a:p>
          <a:p>
            <a:pPr lvl="1"/>
            <a:r>
              <a:rPr lang="nl-NL" dirty="0"/>
              <a:t>meer uitgaven aan zorg</a:t>
            </a:r>
          </a:p>
          <a:p>
            <a:endParaRPr lang="nl-NL" dirty="0"/>
          </a:p>
          <a:p>
            <a:r>
              <a:rPr lang="nl-NL" dirty="0"/>
              <a:t>Als er dan ook meer verplaatste belastingheffing komt, kan dat een probleem worden.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A60A22-5B2F-46D2-87C7-79D197E3C7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52" y="1611071"/>
            <a:ext cx="3404568" cy="16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116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0508 0.130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profiteert van de overheid?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316464" cy="4351338"/>
          </a:xfrm>
        </p:spPr>
        <p:txBody>
          <a:bodyPr>
            <a:normAutofit/>
          </a:bodyPr>
          <a:lstStyle/>
          <a:p>
            <a:r>
              <a:rPr lang="nl-NL" dirty="0"/>
              <a:t>Jongeren hebben netto-profijt:</a:t>
            </a:r>
          </a:p>
          <a:p>
            <a:pPr lvl="1"/>
            <a:r>
              <a:rPr lang="nl-NL" dirty="0"/>
              <a:t>denk aan onderwijs, kinderopvang, kinderbijslag</a:t>
            </a:r>
          </a:p>
          <a:p>
            <a:endParaRPr lang="nl-NL" dirty="0"/>
          </a:p>
          <a:p>
            <a:r>
              <a:rPr lang="nl-NL" dirty="0"/>
              <a:t>Ouderen hebben netto-profijt:</a:t>
            </a:r>
          </a:p>
          <a:p>
            <a:pPr lvl="1"/>
            <a:r>
              <a:rPr lang="nl-NL" dirty="0"/>
              <a:t>denk aan zorg en </a:t>
            </a:r>
            <a:r>
              <a:rPr lang="nl-NL" dirty="0" err="1"/>
              <a:t>aow</a:t>
            </a:r>
            <a:endParaRPr lang="nl-NL" dirty="0"/>
          </a:p>
          <a:p>
            <a:endParaRPr lang="nl-NL" dirty="0"/>
          </a:p>
          <a:p>
            <a:r>
              <a:rPr lang="nl-NL" dirty="0"/>
              <a:t>Tussen 25-65 betalen de werken hiervoor (per saldo) belasting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531849"/>
            <a:ext cx="89344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F219AE-5BBC-4216-AF3B-3FF2F8F8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273" y="2344121"/>
            <a:ext cx="2199396" cy="16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5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2593 L 0.32461 0.2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623701"/>
            <a:ext cx="88868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generaties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676504" cy="4351338"/>
          </a:xfrm>
        </p:spPr>
        <p:txBody>
          <a:bodyPr>
            <a:normAutofit/>
          </a:bodyPr>
          <a:lstStyle/>
          <a:p>
            <a:r>
              <a:rPr lang="nl-NL" dirty="0"/>
              <a:t>Blijkbaar is de overheid jarenlang erg vrijgevig geweest</a:t>
            </a:r>
          </a:p>
          <a:p>
            <a:r>
              <a:rPr lang="nl-NL" dirty="0"/>
              <a:t>maar is zij nu zuiniger geworden.</a:t>
            </a:r>
          </a:p>
          <a:p>
            <a:endParaRPr lang="nl-NL" dirty="0"/>
          </a:p>
          <a:p>
            <a:r>
              <a:rPr lang="nl-NL" dirty="0"/>
              <a:t>Per saldo overal netto-profijt</a:t>
            </a:r>
          </a:p>
          <a:p>
            <a:pPr lvl="1"/>
            <a:r>
              <a:rPr lang="nl-NL" dirty="0"/>
              <a:t>door het lenen</a:t>
            </a:r>
          </a:p>
          <a:p>
            <a:pPr lvl="1"/>
            <a:r>
              <a:rPr lang="nl-NL" dirty="0"/>
              <a:t>door de aardgasbaten in het verleden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1FECD5-98BC-4E06-B028-E5C21D059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357" y="1620625"/>
            <a:ext cx="3050704" cy="16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800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885 0.170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82016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0E6F81-834B-46B2-877F-05620F5C6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Sector overheid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A9F975-5390-4BEB-A665-61D816C455B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Financiën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2C9954-B465-440E-A6C9-47931BD94BB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Schuld</a:t>
            </a:r>
          </a:p>
        </p:txBody>
      </p:sp>
    </p:spTree>
    <p:extLst>
      <p:ext uri="{BB962C8B-B14F-4D97-AF65-F5344CB8AC3E}">
        <p14:creationId xmlns:p14="http://schemas.microsoft.com/office/powerpoint/2010/main" val="314828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Sector overheid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96899"/>
              </p:ext>
            </p:extLst>
          </p:nvPr>
        </p:nvGraphicFramePr>
        <p:xfrm>
          <a:off x="355600" y="1817688"/>
          <a:ext cx="11531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70F77DC7-E1F2-4FFF-86D2-B153062BCD32}"/>
              </a:ext>
            </a:extLst>
          </p:cNvPr>
          <p:cNvSpPr/>
          <p:nvPr/>
        </p:nvSpPr>
        <p:spPr>
          <a:xfrm>
            <a:off x="1083721" y="3617486"/>
            <a:ext cx="2016224" cy="1008112"/>
          </a:xfrm>
          <a:prstGeom prst="rect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14605" tIns="14605" rIns="14605" bIns="154863" numCol="1" spcCol="1270" anchor="t" anchorCtr="0"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Ministeries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Staten Generaal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Agentschappen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Bekostigde universiteiten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ProRail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CBS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338B4CF-EB45-407A-A419-FF1B15B92FE4}"/>
              </a:ext>
            </a:extLst>
          </p:cNvPr>
          <p:cNvSpPr/>
          <p:nvPr/>
        </p:nvSpPr>
        <p:spPr>
          <a:xfrm>
            <a:off x="2168656" y="5330392"/>
            <a:ext cx="2016224" cy="1008112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67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05" tIns="14605" rIns="14605" bIns="154863" numCol="1" spcCol="1270" anchor="t" anchorCtr="0">
            <a:no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Behalve gemeente zelf, ook</a:t>
            </a:r>
          </a:p>
          <a:p>
            <a:endParaRPr lang="nl-NL" sz="1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Bekostigde onderwijs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Bibliotheken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</a:rPr>
              <a:t>Jeugdzorg</a:t>
            </a:r>
          </a:p>
        </p:txBody>
      </p:sp>
    </p:spTree>
    <p:extLst>
      <p:ext uri="{BB962C8B-B14F-4D97-AF65-F5344CB8AC3E}">
        <p14:creationId xmlns:p14="http://schemas.microsoft.com/office/powerpoint/2010/main" val="35201953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4.07407E-6 L 0.19258 -0.1469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73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4.44444E-6 L 0.18633 -0.161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81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0A46869-F30C-405F-9B68-21255F79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 (2021)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4EAEA08-D474-403E-9BFC-89A89FE5DC57}"/>
              </a:ext>
            </a:extLst>
          </p:cNvPr>
          <p:cNvGrpSpPr/>
          <p:nvPr/>
        </p:nvGrpSpPr>
        <p:grpSpPr>
          <a:xfrm>
            <a:off x="355599" y="1916832"/>
            <a:ext cx="5544616" cy="3960439"/>
            <a:chOff x="355599" y="1916832"/>
            <a:chExt cx="5544616" cy="3960439"/>
          </a:xfrm>
        </p:grpSpPr>
        <p:pic>
          <p:nvPicPr>
            <p:cNvPr id="7" name="Afbeelding 6" descr="Afbeelding met tekst, accessoire, binnen, kist&#10;&#10;Automatisch gegenereerde beschrijving">
              <a:extLst>
                <a:ext uri="{FF2B5EF4-FFF2-40B4-BE49-F238E27FC236}">
                  <a16:creationId xmlns:a16="http://schemas.microsoft.com/office/drawing/2014/main" id="{B11B0C3D-6FDC-43D5-A09D-4F8A5B55A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599" y="1916832"/>
              <a:ext cx="5544616" cy="824556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D8AC78-CFFB-4E23-A055-23582382D8E0}"/>
                </a:ext>
              </a:extLst>
            </p:cNvPr>
            <p:cNvSpPr/>
            <p:nvPr/>
          </p:nvSpPr>
          <p:spPr>
            <a:xfrm>
              <a:off x="355599" y="2584674"/>
              <a:ext cx="5526000" cy="3292597"/>
            </a:xfrm>
            <a:prstGeom prst="rect">
              <a:avLst/>
            </a:prstGeom>
            <a:solidFill>
              <a:srgbClr val="F2CE94"/>
            </a:solidFill>
            <a:ln w="28575">
              <a:solidFill>
                <a:srgbClr val="B890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B80C59E-1831-4275-BE68-77D74FB49A16}"/>
              </a:ext>
            </a:extLst>
          </p:cNvPr>
          <p:cNvGrpSpPr/>
          <p:nvPr/>
        </p:nvGrpSpPr>
        <p:grpSpPr>
          <a:xfrm>
            <a:off x="6168008" y="1690688"/>
            <a:ext cx="5878960" cy="4199256"/>
            <a:chOff x="355599" y="1916832"/>
            <a:chExt cx="5544616" cy="3960439"/>
          </a:xfrm>
        </p:grpSpPr>
        <p:pic>
          <p:nvPicPr>
            <p:cNvPr id="12" name="Afbeelding 11" descr="Afbeelding met tekst, accessoire, binnen, kist&#10;&#10;Automatisch gegenereerde beschrijving">
              <a:extLst>
                <a:ext uri="{FF2B5EF4-FFF2-40B4-BE49-F238E27FC236}">
                  <a16:creationId xmlns:a16="http://schemas.microsoft.com/office/drawing/2014/main" id="{BD878F52-8266-4085-8F05-E65F299D0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599" y="1916832"/>
              <a:ext cx="5544616" cy="824556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8BABDA4-9617-4A7B-9614-FF3C3A095912}"/>
                </a:ext>
              </a:extLst>
            </p:cNvPr>
            <p:cNvSpPr/>
            <p:nvPr/>
          </p:nvSpPr>
          <p:spPr>
            <a:xfrm>
              <a:off x="355599" y="2584674"/>
              <a:ext cx="5526000" cy="3292597"/>
            </a:xfrm>
            <a:prstGeom prst="rect">
              <a:avLst/>
            </a:prstGeom>
            <a:solidFill>
              <a:srgbClr val="F2CE94"/>
            </a:solidFill>
            <a:ln w="28575">
              <a:solidFill>
                <a:srgbClr val="B890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2AB296A4-31F0-4620-B6F1-D2BF0BC82965}"/>
              </a:ext>
            </a:extLst>
          </p:cNvPr>
          <p:cNvSpPr/>
          <p:nvPr/>
        </p:nvSpPr>
        <p:spPr>
          <a:xfrm>
            <a:off x="369887" y="2602172"/>
            <a:ext cx="2815321" cy="2049118"/>
          </a:xfrm>
          <a:prstGeom prst="rect">
            <a:avLst/>
          </a:prstGeom>
          <a:solidFill>
            <a:srgbClr val="009D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Indirecte belastingen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Omzetbelasting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58)</a:t>
            </a:r>
          </a:p>
          <a:p>
            <a:r>
              <a:rPr lang="nl-NL" sz="1100" dirty="0">
                <a:solidFill>
                  <a:schemeClr val="bg1"/>
                </a:solidFill>
              </a:rPr>
              <a:t>Accijnzen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12)</a:t>
            </a:r>
          </a:p>
          <a:p>
            <a:r>
              <a:rPr lang="nl-NL" sz="1100" dirty="0">
                <a:solidFill>
                  <a:schemeClr val="bg1"/>
                </a:solidFill>
              </a:rPr>
              <a:t>Milieubelasting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4)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EF6238B-DB3C-4BF6-8518-195CCA1A068B}"/>
              </a:ext>
            </a:extLst>
          </p:cNvPr>
          <p:cNvSpPr/>
          <p:nvPr/>
        </p:nvSpPr>
        <p:spPr>
          <a:xfrm>
            <a:off x="623392" y="3027792"/>
            <a:ext cx="720000" cy="288000"/>
          </a:xfrm>
          <a:prstGeom prst="roundRect">
            <a:avLst/>
          </a:prstGeom>
          <a:solidFill>
            <a:srgbClr val="057B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€ 93,4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A8FBB8C-28B2-41CC-ACF4-A95C7792BE0F}"/>
              </a:ext>
            </a:extLst>
          </p:cNvPr>
          <p:cNvSpPr/>
          <p:nvPr/>
        </p:nvSpPr>
        <p:spPr>
          <a:xfrm>
            <a:off x="3193146" y="2602172"/>
            <a:ext cx="2675009" cy="2049118"/>
          </a:xfrm>
          <a:prstGeom prst="rect">
            <a:avLst/>
          </a:prstGeom>
          <a:solidFill>
            <a:srgbClr val="48A7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Directe belastingen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Inkomstenbelasting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64)</a:t>
            </a:r>
          </a:p>
          <a:p>
            <a:r>
              <a:rPr lang="nl-NL" sz="1100" dirty="0">
                <a:solidFill>
                  <a:schemeClr val="bg1"/>
                </a:solidFill>
              </a:rPr>
              <a:t>Vennootschapsbelasting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20)</a:t>
            </a:r>
          </a:p>
          <a:p>
            <a:r>
              <a:rPr lang="nl-NL" sz="1100" dirty="0">
                <a:solidFill>
                  <a:schemeClr val="bg1"/>
                </a:solidFill>
              </a:rPr>
              <a:t>Dividendbelasting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4)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88DBA513-B94A-4F92-9AD5-BD3316126A8E}"/>
              </a:ext>
            </a:extLst>
          </p:cNvPr>
          <p:cNvSpPr/>
          <p:nvPr/>
        </p:nvSpPr>
        <p:spPr>
          <a:xfrm>
            <a:off x="3503712" y="3027792"/>
            <a:ext cx="720000" cy="288000"/>
          </a:xfrm>
          <a:prstGeom prst="roundRect">
            <a:avLst/>
          </a:prstGeom>
          <a:solidFill>
            <a:srgbClr val="3B78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€ 90,5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10AE774-7427-450E-AD71-8843EB3AF724}"/>
              </a:ext>
            </a:extLst>
          </p:cNvPr>
          <p:cNvSpPr/>
          <p:nvPr/>
        </p:nvSpPr>
        <p:spPr>
          <a:xfrm>
            <a:off x="369887" y="4649737"/>
            <a:ext cx="2160240" cy="1208483"/>
          </a:xfrm>
          <a:prstGeom prst="rect">
            <a:avLst/>
          </a:prstGeom>
          <a:solidFill>
            <a:srgbClr val="69C0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Zorgverzekeringswet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000" dirty="0" err="1">
                <a:solidFill>
                  <a:schemeClr val="bg1"/>
                </a:solidFill>
              </a:rPr>
              <a:t>Zvw</a:t>
            </a:r>
            <a:r>
              <a:rPr lang="nl-NL" sz="1000" dirty="0">
                <a:solidFill>
                  <a:schemeClr val="bg1"/>
                </a:solidFill>
              </a:rPr>
              <a:t>-premie (inkomensafhankelijk)</a:t>
            </a:r>
          </a:p>
          <a:p>
            <a:r>
              <a:rPr lang="nl-NL" sz="1000" dirty="0">
                <a:solidFill>
                  <a:schemeClr val="bg1"/>
                </a:solidFill>
              </a:rPr>
              <a:t>Naast eigen premie voor particuliere zorgverzekering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660369F2-F1C7-40FE-9250-C5AE49BAFB5B}"/>
              </a:ext>
            </a:extLst>
          </p:cNvPr>
          <p:cNvSpPr/>
          <p:nvPr/>
        </p:nvSpPr>
        <p:spPr>
          <a:xfrm>
            <a:off x="623392" y="4976280"/>
            <a:ext cx="707922" cy="288000"/>
          </a:xfrm>
          <a:prstGeom prst="roundRect">
            <a:avLst/>
          </a:prstGeom>
          <a:solidFill>
            <a:srgbClr val="559E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€ 45,2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8DAB55F-6FED-4534-8C70-349BFCB85DF8}"/>
              </a:ext>
            </a:extLst>
          </p:cNvPr>
          <p:cNvSpPr/>
          <p:nvPr/>
        </p:nvSpPr>
        <p:spPr>
          <a:xfrm>
            <a:off x="2529508" y="4649737"/>
            <a:ext cx="1550268" cy="1208483"/>
          </a:xfrm>
          <a:prstGeom prst="rect">
            <a:avLst/>
          </a:prstGeom>
          <a:solidFill>
            <a:srgbClr val="3E19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Werknemers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verzekering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Premies WW en WIA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CF4064C-4938-4973-8D87-54A58BA5F32C}"/>
              </a:ext>
            </a:extLst>
          </p:cNvPr>
          <p:cNvSpPr/>
          <p:nvPr/>
        </p:nvSpPr>
        <p:spPr>
          <a:xfrm>
            <a:off x="2785766" y="5174262"/>
            <a:ext cx="707922" cy="288000"/>
          </a:xfrm>
          <a:prstGeom prst="roundRect">
            <a:avLst/>
          </a:prstGeom>
          <a:solidFill>
            <a:srgbClr val="3416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€ 26,9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4C67B93-1AC6-4A7A-82C1-C261AF06AC08}"/>
              </a:ext>
            </a:extLst>
          </p:cNvPr>
          <p:cNvSpPr/>
          <p:nvPr/>
        </p:nvSpPr>
        <p:spPr>
          <a:xfrm>
            <a:off x="4081963" y="4649737"/>
            <a:ext cx="1786192" cy="1208483"/>
          </a:xfrm>
          <a:prstGeom prst="rect">
            <a:avLst/>
          </a:prstGeom>
          <a:solidFill>
            <a:srgbClr val="23BB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Volksverzekering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Premies o.a. AOW, WLZ, ANW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EF14658A-B72B-4139-A5E4-2FF1AB710D14}"/>
              </a:ext>
            </a:extLst>
          </p:cNvPr>
          <p:cNvSpPr/>
          <p:nvPr/>
        </p:nvSpPr>
        <p:spPr>
          <a:xfrm>
            <a:off x="4315239" y="4976280"/>
            <a:ext cx="707922" cy="288000"/>
          </a:xfrm>
          <a:prstGeom prst="roundRect">
            <a:avLst/>
          </a:prstGeom>
          <a:solidFill>
            <a:srgbClr val="1F94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€ 37,1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18B820F-8BE4-4D03-8669-B5A0BDF84ECB}"/>
              </a:ext>
            </a:extLst>
          </p:cNvPr>
          <p:cNvSpPr txBox="1"/>
          <p:nvPr/>
        </p:nvSpPr>
        <p:spPr>
          <a:xfrm>
            <a:off x="1942021" y="597052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Inkomsten € 293 mld.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801B31C-9833-44CF-8C58-96C66DDBE057}"/>
              </a:ext>
            </a:extLst>
          </p:cNvPr>
          <p:cNvSpPr txBox="1"/>
          <p:nvPr/>
        </p:nvSpPr>
        <p:spPr>
          <a:xfrm>
            <a:off x="8112224" y="597052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Uitgaven € 336,6 mld.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74D2303-9D77-4237-8F45-9D31A1832C5B}"/>
              </a:ext>
            </a:extLst>
          </p:cNvPr>
          <p:cNvSpPr/>
          <p:nvPr/>
        </p:nvSpPr>
        <p:spPr>
          <a:xfrm>
            <a:off x="6186624" y="2413696"/>
            <a:ext cx="1873212" cy="2455464"/>
          </a:xfrm>
          <a:prstGeom prst="rect">
            <a:avLst/>
          </a:prstGeom>
          <a:solidFill>
            <a:srgbClr val="DD00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Zorg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Medische zorg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55)</a:t>
            </a:r>
          </a:p>
          <a:p>
            <a:r>
              <a:rPr lang="nl-NL" sz="1100" dirty="0">
                <a:solidFill>
                  <a:schemeClr val="bg1"/>
                </a:solidFill>
              </a:rPr>
              <a:t>Langdurige zorg (</a:t>
            </a:r>
            <a:r>
              <a:rPr lang="nl-NL" sz="1100" dirty="0"/>
              <a:t>€</a:t>
            </a:r>
            <a:r>
              <a:rPr lang="nl-NL" sz="1100" dirty="0">
                <a:solidFill>
                  <a:schemeClr val="bg1"/>
                </a:solidFill>
              </a:rPr>
              <a:t> 27)</a:t>
            </a: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Grotendeels gefinancierd uit premies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A7BAC8B0-6DA8-4756-9EC5-BCE5B81A6C45}"/>
              </a:ext>
            </a:extLst>
          </p:cNvPr>
          <p:cNvSpPr/>
          <p:nvPr/>
        </p:nvSpPr>
        <p:spPr>
          <a:xfrm>
            <a:off x="6350094" y="2751982"/>
            <a:ext cx="707922" cy="288000"/>
          </a:xfrm>
          <a:prstGeom prst="roundRect">
            <a:avLst/>
          </a:prstGeom>
          <a:solidFill>
            <a:srgbClr val="AF00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€ 86,7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DD0662F-D5B4-497A-AAC1-497CDE34F35D}"/>
              </a:ext>
            </a:extLst>
          </p:cNvPr>
          <p:cNvSpPr/>
          <p:nvPr/>
        </p:nvSpPr>
        <p:spPr>
          <a:xfrm>
            <a:off x="8063076" y="2413696"/>
            <a:ext cx="2065372" cy="2455464"/>
          </a:xfrm>
          <a:prstGeom prst="rect">
            <a:avLst/>
          </a:prstGeom>
          <a:solidFill>
            <a:srgbClr val="EC6E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Sociale zekerheid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AOW (</a:t>
            </a:r>
            <a:r>
              <a:rPr lang="nl-NL" sz="1100" dirty="0"/>
              <a:t>€ </a:t>
            </a:r>
            <a:r>
              <a:rPr lang="nl-NL" sz="1100" dirty="0">
                <a:solidFill>
                  <a:schemeClr val="bg1"/>
                </a:solidFill>
              </a:rPr>
              <a:t>42)</a:t>
            </a:r>
          </a:p>
          <a:p>
            <a:r>
              <a:rPr lang="nl-NL" sz="1100" dirty="0">
                <a:solidFill>
                  <a:schemeClr val="bg1"/>
                </a:solidFill>
              </a:rPr>
              <a:t>Werkloosheid, bijstand (</a:t>
            </a:r>
            <a:r>
              <a:rPr lang="nl-NL" sz="1100" dirty="0"/>
              <a:t>€</a:t>
            </a:r>
            <a:r>
              <a:rPr lang="nl-NL" sz="1100" dirty="0">
                <a:solidFill>
                  <a:schemeClr val="bg1"/>
                </a:solidFill>
              </a:rPr>
              <a:t> 15)</a:t>
            </a:r>
          </a:p>
          <a:p>
            <a:r>
              <a:rPr lang="nl-NL" sz="1100" dirty="0">
                <a:solidFill>
                  <a:schemeClr val="bg1"/>
                </a:solidFill>
              </a:rPr>
              <a:t>Arbeidsongeschiktheid (</a:t>
            </a:r>
            <a:r>
              <a:rPr lang="nl-NL" sz="1100" dirty="0"/>
              <a:t>€ 14)</a:t>
            </a:r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endParaRPr lang="nl-NL" sz="1100" dirty="0">
              <a:solidFill>
                <a:schemeClr val="bg1"/>
              </a:solidFill>
            </a:endParaRPr>
          </a:p>
          <a:p>
            <a:r>
              <a:rPr lang="nl-NL" sz="1100" dirty="0">
                <a:solidFill>
                  <a:schemeClr val="bg1"/>
                </a:solidFill>
              </a:rPr>
              <a:t>Grotendeels gefinancierd uit premies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D62E6C6-0AB0-42CF-B847-1AD42AA44D0F}"/>
              </a:ext>
            </a:extLst>
          </p:cNvPr>
          <p:cNvSpPr/>
          <p:nvPr/>
        </p:nvSpPr>
        <p:spPr>
          <a:xfrm>
            <a:off x="8253870" y="2751982"/>
            <a:ext cx="707922" cy="288000"/>
          </a:xfrm>
          <a:prstGeom prst="roundRect">
            <a:avLst/>
          </a:prstGeom>
          <a:solidFill>
            <a:srgbClr val="AE53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€ 97,8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5235E74-2DC2-44FC-A04D-5E9F0CAF7C08}"/>
              </a:ext>
            </a:extLst>
          </p:cNvPr>
          <p:cNvSpPr/>
          <p:nvPr/>
        </p:nvSpPr>
        <p:spPr>
          <a:xfrm>
            <a:off x="10131355" y="2413696"/>
            <a:ext cx="1872000" cy="1375344"/>
          </a:xfrm>
          <a:prstGeom prst="rect">
            <a:avLst/>
          </a:prstGeom>
          <a:solidFill>
            <a:srgbClr val="E413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Onderwijs,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Cultuur en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Wetenschap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D97D746E-A9C7-4CB6-AA00-423C8CE82DEC}"/>
              </a:ext>
            </a:extLst>
          </p:cNvPr>
          <p:cNvSpPr/>
          <p:nvPr/>
        </p:nvSpPr>
        <p:spPr>
          <a:xfrm>
            <a:off x="10359433" y="3238406"/>
            <a:ext cx="707922" cy="288000"/>
          </a:xfrm>
          <a:prstGeom prst="roundRect">
            <a:avLst/>
          </a:prstGeom>
          <a:solidFill>
            <a:srgbClr val="AB1D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€ 40,0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859BBEC8-3A3A-431E-9C28-91E9F7A7A4DF}"/>
              </a:ext>
            </a:extLst>
          </p:cNvPr>
          <p:cNvSpPr/>
          <p:nvPr/>
        </p:nvSpPr>
        <p:spPr>
          <a:xfrm>
            <a:off x="10131355" y="3796660"/>
            <a:ext cx="1872000" cy="1072500"/>
          </a:xfrm>
          <a:prstGeom prst="rect">
            <a:avLst/>
          </a:prstGeom>
          <a:solidFill>
            <a:srgbClr val="F8B0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400" dirty="0">
                <a:solidFill>
                  <a:schemeClr val="bg1"/>
                </a:solidFill>
              </a:rPr>
              <a:t>Gemeente- en</a:t>
            </a:r>
            <a:br>
              <a:rPr lang="nl-NL" sz="1400" dirty="0">
                <a:solidFill>
                  <a:schemeClr val="bg1"/>
                </a:solidFill>
              </a:rPr>
            </a:br>
            <a:r>
              <a:rPr lang="nl-NL" sz="1400" dirty="0">
                <a:solidFill>
                  <a:schemeClr val="bg1"/>
                </a:solidFill>
              </a:rPr>
              <a:t>Provinciefonds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F7EB78F4-009B-4E9C-BB69-63A9B988BDB0}"/>
              </a:ext>
            </a:extLst>
          </p:cNvPr>
          <p:cNvSpPr/>
          <p:nvPr/>
        </p:nvSpPr>
        <p:spPr>
          <a:xfrm>
            <a:off x="10359433" y="4408994"/>
            <a:ext cx="707922" cy="288000"/>
          </a:xfrm>
          <a:prstGeom prst="roundRect">
            <a:avLst/>
          </a:prstGeom>
          <a:solidFill>
            <a:srgbClr val="B58C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€ 35,7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8046BED-3F1C-4414-94EB-F7A7CD4A2021}"/>
              </a:ext>
            </a:extLst>
          </p:cNvPr>
          <p:cNvSpPr/>
          <p:nvPr/>
        </p:nvSpPr>
        <p:spPr>
          <a:xfrm>
            <a:off x="6186624" y="4865403"/>
            <a:ext cx="1565560" cy="992817"/>
          </a:xfrm>
          <a:prstGeom prst="rect">
            <a:avLst/>
          </a:prstGeom>
          <a:solidFill>
            <a:srgbClr val="ED86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bg1"/>
                </a:solidFill>
              </a:rPr>
              <a:t>Buitenlandse Zaken</a:t>
            </a:r>
            <a:br>
              <a:rPr lang="nl-NL" sz="1200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Internationale samenwerking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16E7198-0691-480C-9042-AFEF21C811B0}"/>
              </a:ext>
            </a:extLst>
          </p:cNvPr>
          <p:cNvSpPr/>
          <p:nvPr/>
        </p:nvSpPr>
        <p:spPr>
          <a:xfrm>
            <a:off x="6350094" y="5493870"/>
            <a:ext cx="669403" cy="288000"/>
          </a:xfrm>
          <a:prstGeom prst="roundRect">
            <a:avLst/>
          </a:prstGeom>
          <a:solidFill>
            <a:srgbClr val="BA72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€ 14,0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52C2894A-4B9D-4DF0-921E-A754E1B4EBB5}"/>
              </a:ext>
            </a:extLst>
          </p:cNvPr>
          <p:cNvSpPr/>
          <p:nvPr/>
        </p:nvSpPr>
        <p:spPr>
          <a:xfrm>
            <a:off x="7748297" y="4865403"/>
            <a:ext cx="954793" cy="992817"/>
          </a:xfrm>
          <a:prstGeom prst="rect">
            <a:avLst/>
          </a:prstGeom>
          <a:solidFill>
            <a:srgbClr val="24BB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bg1"/>
                </a:solidFill>
              </a:rPr>
              <a:t>Justitie en veiligheid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7FAB2756-2712-4F55-9B28-1AE598FFE8C8}"/>
              </a:ext>
            </a:extLst>
          </p:cNvPr>
          <p:cNvSpPr/>
          <p:nvPr/>
        </p:nvSpPr>
        <p:spPr>
          <a:xfrm>
            <a:off x="7911767" y="5493870"/>
            <a:ext cx="669403" cy="288000"/>
          </a:xfrm>
          <a:prstGeom prst="roundRect">
            <a:avLst/>
          </a:prstGeom>
          <a:solidFill>
            <a:srgbClr val="1A94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€ 12,6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BCE12A07-A59A-4920-A5D7-D6F3F67A5308}"/>
              </a:ext>
            </a:extLst>
          </p:cNvPr>
          <p:cNvSpPr/>
          <p:nvPr/>
        </p:nvSpPr>
        <p:spPr>
          <a:xfrm>
            <a:off x="8703069" y="4865403"/>
            <a:ext cx="867983" cy="992817"/>
          </a:xfrm>
          <a:prstGeom prst="rect">
            <a:avLst/>
          </a:prstGeom>
          <a:solidFill>
            <a:srgbClr val="013E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bg1"/>
                </a:solidFill>
              </a:rPr>
              <a:t>Defensie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4AE9BBA8-FFA5-4988-9250-ABDC159F14EF}"/>
              </a:ext>
            </a:extLst>
          </p:cNvPr>
          <p:cNvSpPr/>
          <p:nvPr/>
        </p:nvSpPr>
        <p:spPr>
          <a:xfrm>
            <a:off x="8795864" y="5493870"/>
            <a:ext cx="669403" cy="288000"/>
          </a:xfrm>
          <a:prstGeom prst="roundRect">
            <a:avLst/>
          </a:prstGeom>
          <a:solidFill>
            <a:srgbClr val="0D37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€ 11,2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0CA18AF9-10EA-4B83-B1CD-C33FACD7806D}"/>
              </a:ext>
            </a:extLst>
          </p:cNvPr>
          <p:cNvSpPr/>
          <p:nvPr/>
        </p:nvSpPr>
        <p:spPr>
          <a:xfrm>
            <a:off x="9569033" y="4870297"/>
            <a:ext cx="1135479" cy="623574"/>
          </a:xfrm>
          <a:prstGeom prst="rect">
            <a:avLst/>
          </a:prstGeom>
          <a:solidFill>
            <a:srgbClr val="320F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bg1"/>
                </a:solidFill>
              </a:rPr>
              <a:t>Infrastructuur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666B5475-7594-4003-8D1C-96C2DF8F0D8E}"/>
              </a:ext>
            </a:extLst>
          </p:cNvPr>
          <p:cNvSpPr/>
          <p:nvPr/>
        </p:nvSpPr>
        <p:spPr>
          <a:xfrm>
            <a:off x="9692951" y="5139555"/>
            <a:ext cx="669403" cy="288000"/>
          </a:xfrm>
          <a:prstGeom prst="roundRect">
            <a:avLst/>
          </a:prstGeom>
          <a:solidFill>
            <a:srgbClr val="371A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€ 9,3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3486AE99-BA95-41C3-A407-646AFEEE68DF}"/>
              </a:ext>
            </a:extLst>
          </p:cNvPr>
          <p:cNvSpPr/>
          <p:nvPr/>
        </p:nvSpPr>
        <p:spPr>
          <a:xfrm>
            <a:off x="9569033" y="5491165"/>
            <a:ext cx="1135479" cy="367055"/>
          </a:xfrm>
          <a:prstGeom prst="rect">
            <a:avLst/>
          </a:prstGeom>
          <a:solidFill>
            <a:srgbClr val="B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bg1"/>
                </a:solidFill>
              </a:rPr>
              <a:t>Rente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B3953BFC-A27A-4795-A9D3-FA45D3EBA2A7}"/>
              </a:ext>
            </a:extLst>
          </p:cNvPr>
          <p:cNvSpPr/>
          <p:nvPr/>
        </p:nvSpPr>
        <p:spPr>
          <a:xfrm>
            <a:off x="10128448" y="5532883"/>
            <a:ext cx="554283" cy="288000"/>
          </a:xfrm>
          <a:prstGeom prst="roundRect">
            <a:avLst/>
          </a:prstGeom>
          <a:solidFill>
            <a:srgbClr val="9012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€ 3,7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ED5A24D-5B22-487B-8F11-D71C1DB6D76C}"/>
              </a:ext>
            </a:extLst>
          </p:cNvPr>
          <p:cNvSpPr/>
          <p:nvPr/>
        </p:nvSpPr>
        <p:spPr>
          <a:xfrm>
            <a:off x="10704511" y="4869613"/>
            <a:ext cx="1298843" cy="992817"/>
          </a:xfrm>
          <a:prstGeom prst="rect">
            <a:avLst/>
          </a:prstGeom>
          <a:solidFill>
            <a:srgbClr val="FFEE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Overig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D1CAE884-6839-4781-89CC-04CED49951B6}"/>
              </a:ext>
            </a:extLst>
          </p:cNvPr>
          <p:cNvSpPr/>
          <p:nvPr/>
        </p:nvSpPr>
        <p:spPr>
          <a:xfrm>
            <a:off x="11186265" y="5491165"/>
            <a:ext cx="669403" cy="288000"/>
          </a:xfrm>
          <a:prstGeom prst="roundRect">
            <a:avLst/>
          </a:prstGeom>
          <a:solidFill>
            <a:srgbClr val="B2A7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€ 25,6</a:t>
            </a:r>
          </a:p>
        </p:txBody>
      </p:sp>
    </p:spTree>
    <p:extLst>
      <p:ext uri="{BB962C8B-B14F-4D97-AF65-F5344CB8AC3E}">
        <p14:creationId xmlns:p14="http://schemas.microsoft.com/office/powerpoint/2010/main" val="38754463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Overheidssaldo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5600" y="1817999"/>
            <a:ext cx="6100440" cy="4351338"/>
          </a:xfrm>
        </p:spPr>
        <p:txBody>
          <a:bodyPr>
            <a:normAutofit/>
          </a:bodyPr>
          <a:lstStyle/>
          <a:p>
            <a:r>
              <a:rPr lang="nl-NL" dirty="0"/>
              <a:t>Tussen 2015 en 2018 komt er meer geld binnen dan eruit gaat.</a:t>
            </a:r>
          </a:p>
          <a:p>
            <a:r>
              <a:rPr lang="nl-NL" dirty="0"/>
              <a:t>Volgens afspraak wordt daarmee de staatsschuld (extra) afgelost.</a:t>
            </a:r>
          </a:p>
          <a:p>
            <a:endParaRPr lang="nl-NL" dirty="0"/>
          </a:p>
          <a:p>
            <a:r>
              <a:rPr lang="nl-NL" dirty="0"/>
              <a:t>In de crisisperiodes loopt de schuld op</a:t>
            </a:r>
          </a:p>
          <a:p>
            <a:pPr lvl="1"/>
            <a:r>
              <a:rPr lang="nl-NL" sz="1800" dirty="0"/>
              <a:t>Omdat inkomsten tegenvallen</a:t>
            </a:r>
          </a:p>
          <a:p>
            <a:pPr lvl="1"/>
            <a:r>
              <a:rPr lang="nl-NL" sz="1800" dirty="0"/>
              <a:t>Omdat (steun)uitgaven oplopen</a:t>
            </a:r>
          </a:p>
          <a:p>
            <a:pPr lvl="1"/>
            <a:r>
              <a:rPr lang="nl-NL" sz="1800" dirty="0"/>
              <a:t>Omdat BBP niet/weinig stijgt (noemer-effect)</a:t>
            </a:r>
          </a:p>
          <a:p>
            <a:r>
              <a:rPr lang="nl-NL" dirty="0"/>
              <a:t>Europese norm: 60% BBP</a:t>
            </a:r>
            <a:endParaRPr lang="nl-NL" sz="1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B173AC-3032-45F8-A6B3-1302DA55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7DAEC"/>
              </a:clrFrom>
              <a:clrTo>
                <a:srgbClr val="A7DA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292" y="2924944"/>
            <a:ext cx="5592955" cy="409822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6C08F26E-9E80-4594-9AD6-8C6ABE1DF54B}"/>
              </a:ext>
            </a:extLst>
          </p:cNvPr>
          <p:cNvGrpSpPr/>
          <p:nvPr/>
        </p:nvGrpSpPr>
        <p:grpSpPr>
          <a:xfrm>
            <a:off x="7752184" y="541648"/>
            <a:ext cx="1800200" cy="2552700"/>
            <a:chOff x="7752184" y="541648"/>
            <a:chExt cx="1800200" cy="255270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A3259F1-7C75-4A57-AB6D-65B4B8052141}"/>
                </a:ext>
              </a:extLst>
            </p:cNvPr>
            <p:cNvGrpSpPr/>
            <p:nvPr/>
          </p:nvGrpSpPr>
          <p:grpSpPr>
            <a:xfrm>
              <a:off x="7752184" y="541648"/>
              <a:ext cx="1800200" cy="2552700"/>
              <a:chOff x="7752184" y="541648"/>
              <a:chExt cx="1800200" cy="2552700"/>
            </a:xfrm>
          </p:grpSpPr>
          <p:sp>
            <p:nvSpPr>
              <p:cNvPr id="10" name="Rechthoek: afgeronde hoeken 9">
                <a:extLst>
                  <a:ext uri="{FF2B5EF4-FFF2-40B4-BE49-F238E27FC236}">
                    <a16:creationId xmlns:a16="http://schemas.microsoft.com/office/drawing/2014/main" id="{6FDC44E9-3C9B-4A0D-A2F2-0FDDAEFFC190}"/>
                  </a:ext>
                </a:extLst>
              </p:cNvPr>
              <p:cNvSpPr/>
              <p:nvPr/>
            </p:nvSpPr>
            <p:spPr>
              <a:xfrm>
                <a:off x="7752184" y="541648"/>
                <a:ext cx="1800200" cy="2552700"/>
              </a:xfrm>
              <a:prstGeom prst="roundRect">
                <a:avLst>
                  <a:gd name="adj" fmla="val 10447"/>
                </a:avLst>
              </a:prstGeom>
              <a:solidFill>
                <a:schemeClr val="bg1"/>
              </a:solidFill>
              <a:ln w="38100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4" name="Afbeelding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7538" y="641733"/>
                <a:ext cx="1566292" cy="2394970"/>
              </a:xfrm>
              <a:prstGeom prst="rect">
                <a:avLst/>
              </a:prstGeom>
            </p:spPr>
          </p:pic>
        </p:grp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AE6B8751-A8A4-451E-989D-43C9768E8C98}"/>
                </a:ext>
              </a:extLst>
            </p:cNvPr>
            <p:cNvSpPr/>
            <p:nvPr/>
          </p:nvSpPr>
          <p:spPr>
            <a:xfrm>
              <a:off x="8203712" y="2187016"/>
              <a:ext cx="931591" cy="595680"/>
            </a:xfrm>
            <a:prstGeom prst="roundRect">
              <a:avLst>
                <a:gd name="adj" fmla="val 10401"/>
              </a:avLst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2200" b="1" dirty="0"/>
                <a:t>€ 293</a:t>
              </a:r>
              <a:br>
                <a:rPr lang="nl-NL" dirty="0"/>
              </a:br>
              <a:r>
                <a:rPr lang="nl-NL" sz="1100" dirty="0"/>
                <a:t>miljard</a:t>
              </a:r>
              <a:endParaRPr lang="nl-NL" dirty="0"/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9744811-89F6-451C-B6F5-95ECE635B5BD}"/>
              </a:ext>
            </a:extLst>
          </p:cNvPr>
          <p:cNvGrpSpPr/>
          <p:nvPr/>
        </p:nvGrpSpPr>
        <p:grpSpPr>
          <a:xfrm>
            <a:off x="9649812" y="541648"/>
            <a:ext cx="1800200" cy="2552700"/>
            <a:chOff x="9649812" y="541648"/>
            <a:chExt cx="1800200" cy="2552700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8903FC8E-7E91-4B3B-AD4D-1226A1389DF2}"/>
                </a:ext>
              </a:extLst>
            </p:cNvPr>
            <p:cNvGrpSpPr/>
            <p:nvPr/>
          </p:nvGrpSpPr>
          <p:grpSpPr>
            <a:xfrm>
              <a:off x="9649812" y="541648"/>
              <a:ext cx="1800200" cy="2552700"/>
              <a:chOff x="9649812" y="541648"/>
              <a:chExt cx="1800200" cy="2552700"/>
            </a:xfrm>
          </p:grpSpPr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F17702F9-ED15-4C7E-A8CB-D82BE88C0537}"/>
                  </a:ext>
                </a:extLst>
              </p:cNvPr>
              <p:cNvSpPr/>
              <p:nvPr/>
            </p:nvSpPr>
            <p:spPr>
              <a:xfrm>
                <a:off x="9649812" y="541648"/>
                <a:ext cx="1800200" cy="2552700"/>
              </a:xfrm>
              <a:prstGeom prst="roundRect">
                <a:avLst>
                  <a:gd name="adj" fmla="val 10447"/>
                </a:avLst>
              </a:prstGeom>
              <a:solidFill>
                <a:schemeClr val="bg1"/>
              </a:solidFill>
              <a:ln w="38100">
                <a:solidFill>
                  <a:srgbClr val="0071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" name="Afbeelding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6939" y="577191"/>
                <a:ext cx="1445945" cy="2452615"/>
              </a:xfrm>
              <a:prstGeom prst="rect">
                <a:avLst/>
              </a:prstGeom>
            </p:spPr>
          </p:pic>
        </p:grp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9F0392E8-0C6A-4FAF-B785-0E0E7C8F2EDC}"/>
                </a:ext>
              </a:extLst>
            </p:cNvPr>
            <p:cNvSpPr/>
            <p:nvPr/>
          </p:nvSpPr>
          <p:spPr>
            <a:xfrm>
              <a:off x="10065453" y="958617"/>
              <a:ext cx="931591" cy="595680"/>
            </a:xfrm>
            <a:prstGeom prst="roundRect">
              <a:avLst>
                <a:gd name="adj" fmla="val 10401"/>
              </a:avLst>
            </a:prstGeom>
            <a:solidFill>
              <a:srgbClr val="E40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sz="2200" b="1" dirty="0"/>
                <a:t>€ 337</a:t>
              </a:r>
              <a:br>
                <a:rPr lang="nl-NL" dirty="0"/>
              </a:br>
              <a:r>
                <a:rPr lang="nl-NL" sz="1100" dirty="0"/>
                <a:t>miljard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5312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Begrotingstekort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343472" y="2060848"/>
            <a:ext cx="14514" cy="42479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925938" y="53732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10950" y="46531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24902" y="39760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810388" y="32420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10388" y="252136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4252" y="2079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840406" y="161660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UIT</a:t>
            </a:r>
            <a:endParaRPr lang="nl-N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606396" y="161660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</a:t>
            </a:r>
            <a:endParaRPr lang="nl-N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790034" y="2521362"/>
            <a:ext cx="864096" cy="3787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Uitg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Rechthoek 24"/>
          <p:cNvSpPr/>
          <p:nvPr/>
        </p:nvSpPr>
        <p:spPr>
          <a:xfrm>
            <a:off x="3446218" y="3284984"/>
            <a:ext cx="864096" cy="3023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Ink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790034" y="3105150"/>
            <a:ext cx="864096" cy="323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Rente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790034" y="2521363"/>
            <a:ext cx="864096" cy="584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Aflos.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2726138" y="2521362"/>
            <a:ext cx="1800200" cy="0"/>
          </a:xfrm>
          <a:prstGeom prst="line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endCxn id="25" idx="0"/>
          </p:cNvCxnSpPr>
          <p:nvPr/>
        </p:nvCxnSpPr>
        <p:spPr>
          <a:xfrm>
            <a:off x="3878266" y="2521362"/>
            <a:ext cx="0" cy="7636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5466822" y="197854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1425" algn="r"/>
                <a:tab pos="3222625" algn="r"/>
              </a:tabLst>
            </a:pPr>
            <a:r>
              <a:rPr lang="nl-NL" b="1" dirty="0"/>
              <a:t>UITGAVEN</a:t>
            </a:r>
          </a:p>
          <a:p>
            <a:pPr>
              <a:tabLst>
                <a:tab pos="2511425" algn="r"/>
                <a:tab pos="3222625" algn="r"/>
              </a:tabLst>
            </a:pPr>
            <a:r>
              <a:rPr lang="nl-NL" dirty="0"/>
              <a:t>‘Gewone’ uitgaven	200</a:t>
            </a:r>
          </a:p>
          <a:p>
            <a:pPr>
              <a:tabLst>
                <a:tab pos="2511425" algn="r"/>
                <a:tab pos="3222625" algn="r"/>
              </a:tabLst>
            </a:pPr>
            <a:r>
              <a:rPr lang="nl-NL" dirty="0"/>
              <a:t>Rente	20</a:t>
            </a:r>
          </a:p>
          <a:p>
            <a:pPr>
              <a:tabLst>
                <a:tab pos="2511425" algn="r"/>
                <a:tab pos="3222625" algn="r"/>
              </a:tabLst>
            </a:pPr>
            <a:r>
              <a:rPr lang="nl-NL" u="sng" dirty="0"/>
              <a:t>Aflossingen	45</a:t>
            </a:r>
            <a:endParaRPr lang="nl-NL" dirty="0"/>
          </a:p>
          <a:p>
            <a:pPr>
              <a:tabLst>
                <a:tab pos="2511425" algn="r"/>
                <a:tab pos="3222625" algn="r"/>
              </a:tabLst>
            </a:pPr>
            <a:r>
              <a:rPr lang="nl-NL" dirty="0"/>
              <a:t>		265</a:t>
            </a:r>
          </a:p>
          <a:p>
            <a:pPr>
              <a:tabLst>
                <a:tab pos="2511425" algn="r"/>
                <a:tab pos="3222625" algn="r"/>
              </a:tabLst>
            </a:pPr>
            <a:r>
              <a:rPr lang="nl-NL" b="1" dirty="0"/>
              <a:t>INKOMSTEN</a:t>
            </a:r>
            <a:endParaRPr lang="nl-NL" dirty="0"/>
          </a:p>
          <a:p>
            <a:pPr>
              <a:tabLst>
                <a:tab pos="2511425" algn="r"/>
                <a:tab pos="3222625" algn="r"/>
              </a:tabLst>
            </a:pPr>
            <a:r>
              <a:rPr lang="nl-NL" b="1" dirty="0"/>
              <a:t>		</a:t>
            </a:r>
            <a:r>
              <a:rPr lang="nl-NL" u="sng" dirty="0"/>
              <a:t>210</a:t>
            </a:r>
            <a:endParaRPr lang="nl-NL" dirty="0"/>
          </a:p>
          <a:p>
            <a:pPr>
              <a:tabLst>
                <a:tab pos="2511425" algn="r"/>
                <a:tab pos="3222625" algn="r"/>
              </a:tabLst>
            </a:pPr>
            <a:r>
              <a:rPr lang="nl-NL" b="1" dirty="0"/>
              <a:t>BEGROTINGSTEKORT		55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5826862" y="4653136"/>
            <a:ext cx="3816424" cy="1584176"/>
          </a:xfrm>
          <a:prstGeom prst="roundRect">
            <a:avLst/>
          </a:prstGeom>
          <a:solidFill>
            <a:srgbClr val="ED4D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Het </a:t>
            </a:r>
            <a:r>
              <a:rPr lang="nl-NL" sz="2000" b="1" dirty="0">
                <a:solidFill>
                  <a:schemeClr val="bg1"/>
                </a:solidFill>
              </a:rPr>
              <a:t>begrotingstekort</a:t>
            </a:r>
            <a:r>
              <a:rPr lang="nl-NL" sz="2000" dirty="0">
                <a:solidFill>
                  <a:schemeClr val="bg1"/>
                </a:solidFill>
              </a:rPr>
              <a:t> is het bedrag dat de overheid in een jaar moet lenen, omdat de 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uitgaven &gt; inkomsten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352997" y="6308758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1395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Lenen door de overheid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Obligatie-leningen</a:t>
            </a:r>
            <a:endParaRPr lang="nl-NL" dirty="0"/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Vast bedrag</a:t>
            </a:r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Vaste looptijd</a:t>
            </a:r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Vaste rente</a:t>
            </a:r>
          </a:p>
          <a:p>
            <a:pPr lvl="1">
              <a:buFont typeface="Wingdings" pitchFamily="2" charset="2"/>
              <a:buChar char="Ø"/>
            </a:pPr>
            <a:r>
              <a:rPr lang="nl-NL" sz="1800" dirty="0"/>
              <a:t>Vrije inschrijving</a:t>
            </a:r>
          </a:p>
          <a:p>
            <a:r>
              <a:rPr lang="nl-NL" dirty="0"/>
              <a:t>Onderhandse lening</a:t>
            </a:r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Grote bedragen</a:t>
            </a:r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Maatwerk</a:t>
            </a:r>
          </a:p>
          <a:p>
            <a:pPr lvl="1">
              <a:buFont typeface="Wingdings" pitchFamily="2" charset="2"/>
              <a:buChar char="Ø"/>
            </a:pPr>
            <a:r>
              <a:rPr lang="nl-NL" sz="1800" dirty="0"/>
              <a:t>Verzekeringsmaatschappijen en pensioenfondsen</a:t>
            </a:r>
          </a:p>
          <a:p>
            <a:pPr lvl="1">
              <a:buFont typeface="Courier New" pitchFamily="49" charset="0"/>
              <a:buChar char="o"/>
            </a:pPr>
            <a:endParaRPr lang="nl-NL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7928" y="1696250"/>
            <a:ext cx="55054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124575"/>
            <a:ext cx="5715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017" y="1696250"/>
            <a:ext cx="3591272" cy="31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3895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Gegevens:</a:t>
            </a:r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Staatsschuld eind 2020: 360 </a:t>
            </a:r>
            <a:r>
              <a:rPr lang="nl-NL" sz="1800" dirty="0" err="1"/>
              <a:t>mld</a:t>
            </a:r>
            <a:endParaRPr lang="nl-NL" sz="1800" dirty="0"/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Inkomsten 2021: 293 </a:t>
            </a:r>
            <a:r>
              <a:rPr lang="nl-NL" sz="1800" dirty="0" err="1"/>
              <a:t>mld</a:t>
            </a:r>
            <a:endParaRPr lang="nl-NL" sz="1800" dirty="0"/>
          </a:p>
          <a:p>
            <a:pPr lvl="1">
              <a:buFont typeface="Courier New" pitchFamily="49" charset="0"/>
              <a:buChar char="o"/>
            </a:pPr>
            <a:r>
              <a:rPr lang="nl-NL" sz="1800" dirty="0"/>
              <a:t>Uitgaven 2021: 336,6 mld</a:t>
            </a:r>
            <a:br>
              <a:rPr lang="nl-NL" dirty="0"/>
            </a:br>
            <a:r>
              <a:rPr lang="nl-NL" sz="1800" dirty="0"/>
              <a:t>Waarvan:</a:t>
            </a:r>
          </a:p>
          <a:p>
            <a:pPr lvl="3"/>
            <a:r>
              <a:rPr lang="nl-NL" sz="1600" dirty="0"/>
              <a:t>3,7 </a:t>
            </a:r>
            <a:r>
              <a:rPr lang="nl-NL" sz="1600" dirty="0" err="1"/>
              <a:t>mld</a:t>
            </a:r>
            <a:r>
              <a:rPr lang="nl-NL" sz="1600" dirty="0"/>
              <a:t> rentelasten</a:t>
            </a:r>
          </a:p>
          <a:p>
            <a:pPr lvl="3"/>
            <a:r>
              <a:rPr lang="nl-NL" sz="1600" dirty="0"/>
              <a:t>10 </a:t>
            </a:r>
            <a:r>
              <a:rPr lang="nl-NL" sz="1600" dirty="0" err="1"/>
              <a:t>mld</a:t>
            </a:r>
            <a:r>
              <a:rPr lang="nl-NL" sz="1600" dirty="0"/>
              <a:t> aflossing oude schulden</a:t>
            </a:r>
          </a:p>
          <a:p>
            <a:pPr>
              <a:spcBef>
                <a:spcPts val="1800"/>
              </a:spcBef>
            </a:pPr>
            <a:r>
              <a:rPr lang="nl-NL" dirty="0"/>
              <a:t>Begrotingstekort = 43,6 </a:t>
            </a:r>
            <a:r>
              <a:rPr lang="nl-NL" dirty="0" err="1"/>
              <a:t>mld</a:t>
            </a:r>
            <a:endParaRPr lang="nl-NL" dirty="0"/>
          </a:p>
          <a:p>
            <a:pPr marL="400050" lvl="1" indent="0">
              <a:buNone/>
            </a:pPr>
            <a:r>
              <a:rPr lang="nl-NL" dirty="0"/>
              <a:t>door nieuwe leningen stijgt de schuld</a:t>
            </a:r>
          </a:p>
          <a:p>
            <a:r>
              <a:rPr lang="nl-NL" dirty="0"/>
              <a:t>Aflossing = 10 </a:t>
            </a:r>
            <a:r>
              <a:rPr lang="nl-NL" dirty="0" err="1"/>
              <a:t>mld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verdwijnen oude schulden: schuld daalt.</a:t>
            </a:r>
          </a:p>
          <a:p>
            <a:pPr marL="0" lvl="1" indent="0">
              <a:buNone/>
            </a:pPr>
            <a:r>
              <a:rPr lang="nl-NL" sz="2400" dirty="0"/>
              <a:t>Financieringstekort = BT – AFL</a:t>
            </a:r>
          </a:p>
        </p:txBody>
      </p:sp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7716688" y="2878777"/>
            <a:ext cx="0" cy="26846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7500664" y="5589240"/>
            <a:ext cx="21602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7500664" y="5733256"/>
            <a:ext cx="43204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7716688" y="5877272"/>
            <a:ext cx="21602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7716688" y="602128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7212632" y="465313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350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212632" y="426291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360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212632" y="387270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370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212632" y="348248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380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212632" y="30922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390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967799" y="6428353"/>
            <a:ext cx="143821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/>
              <a:t>staatsschuld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8292752" y="4453956"/>
            <a:ext cx="720080" cy="185536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bg1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7716688" y="6309320"/>
            <a:ext cx="1691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9643684" y="2780928"/>
            <a:ext cx="324000" cy="16654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BT</a:t>
            </a:r>
          </a:p>
        </p:txBody>
      </p:sp>
      <p:sp>
        <p:nvSpPr>
          <p:cNvPr id="32" name="Rechthoek 31"/>
          <p:cNvSpPr/>
          <p:nvPr/>
        </p:nvSpPr>
        <p:spPr>
          <a:xfrm>
            <a:off x="10014056" y="2780928"/>
            <a:ext cx="324000" cy="468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" name="Rechthoek 32"/>
          <p:cNvSpPr/>
          <p:nvPr/>
        </p:nvSpPr>
        <p:spPr>
          <a:xfrm>
            <a:off x="10014056" y="3261546"/>
            <a:ext cx="324000" cy="118480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FT</a:t>
            </a:r>
          </a:p>
        </p:txBody>
      </p:sp>
      <p:sp>
        <p:nvSpPr>
          <p:cNvPr id="34" name="Afgeronde rechthoek 34">
            <a:extLst>
              <a:ext uri="{FF2B5EF4-FFF2-40B4-BE49-F238E27FC236}">
                <a16:creationId xmlns:a16="http://schemas.microsoft.com/office/drawing/2014/main" id="{868B2037-1F6C-4345-92D7-4C76F138253B}"/>
              </a:ext>
            </a:extLst>
          </p:cNvPr>
          <p:cNvSpPr/>
          <p:nvPr/>
        </p:nvSpPr>
        <p:spPr>
          <a:xfrm>
            <a:off x="6824307" y="904749"/>
            <a:ext cx="3973110" cy="1584176"/>
          </a:xfrm>
          <a:prstGeom prst="roundRect">
            <a:avLst/>
          </a:prstGeom>
          <a:solidFill>
            <a:srgbClr val="ED4D0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Het </a:t>
            </a:r>
            <a:r>
              <a:rPr lang="nl-NL" sz="2000" b="1" dirty="0">
                <a:solidFill>
                  <a:schemeClr val="bg1"/>
                </a:solidFill>
              </a:rPr>
              <a:t>financieringstekort</a:t>
            </a:r>
            <a:r>
              <a:rPr lang="nl-NL" sz="2000" dirty="0">
                <a:solidFill>
                  <a:schemeClr val="bg1"/>
                </a:solidFill>
              </a:rPr>
              <a:t> is het bedrag waarmee de staatsschuld stijgt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(begrotingstekort – aflossingen)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D9DBEAA-3E8C-4E6E-9702-D1A82487190C}"/>
              </a:ext>
            </a:extLst>
          </p:cNvPr>
          <p:cNvSpPr txBox="1"/>
          <p:nvPr/>
        </p:nvSpPr>
        <p:spPr>
          <a:xfrm>
            <a:off x="7212632" y="270204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400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59D9BF38-CFB9-461A-97FC-AB0A36A42D4D}"/>
              </a:ext>
            </a:extLst>
          </p:cNvPr>
          <p:cNvSpPr/>
          <p:nvPr/>
        </p:nvSpPr>
        <p:spPr>
          <a:xfrm>
            <a:off x="8292752" y="4453957"/>
            <a:ext cx="720080" cy="1736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bg1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37AF1D05-49F1-4A1D-A3C6-78D84A91BB1A}"/>
              </a:ext>
            </a:extLst>
          </p:cNvPr>
          <p:cNvSpPr/>
          <p:nvPr/>
        </p:nvSpPr>
        <p:spPr>
          <a:xfrm>
            <a:off x="8289185" y="2776896"/>
            <a:ext cx="720080" cy="1736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bg1"/>
              </a:solidFill>
            </a:endParaRPr>
          </a:p>
        </p:txBody>
      </p:sp>
      <p:cxnSp>
        <p:nvCxnSpPr>
          <p:cNvPr id="28" name="Rechte verbindingslijn 27"/>
          <p:cNvCxnSpPr>
            <a:cxnSpLocks/>
          </p:cNvCxnSpPr>
          <p:nvPr/>
        </p:nvCxnSpPr>
        <p:spPr>
          <a:xfrm>
            <a:off x="7932712" y="4446348"/>
            <a:ext cx="1475656" cy="0"/>
          </a:xfrm>
          <a:prstGeom prst="line">
            <a:avLst/>
          </a:prstGeom>
          <a:ln w="222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cxnSpLocks/>
          </p:cNvCxnSpPr>
          <p:nvPr/>
        </p:nvCxnSpPr>
        <p:spPr>
          <a:xfrm>
            <a:off x="7932712" y="2790164"/>
            <a:ext cx="1475656" cy="0"/>
          </a:xfrm>
          <a:prstGeom prst="line">
            <a:avLst/>
          </a:prstGeom>
          <a:ln w="222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cxnSpLocks/>
          </p:cNvCxnSpPr>
          <p:nvPr/>
        </p:nvCxnSpPr>
        <p:spPr>
          <a:xfrm>
            <a:off x="7932712" y="3249925"/>
            <a:ext cx="1475656" cy="0"/>
          </a:xfrm>
          <a:prstGeom prst="line">
            <a:avLst/>
          </a:prstGeom>
          <a:ln w="222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6172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4.58333E-6 -0.23912 " pathEditMode="relative" rAng="0" ptsTypes="AA">
                                      <p:cBhvr>
                                        <p:cTn id="17" dur="3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013 0.0706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2" grpId="1" animBg="1"/>
      <p:bldP spid="33" grpId="0" animBg="1"/>
      <p:bldP spid="34" grpId="0" animBg="1"/>
      <p:bldP spid="37" grpId="0" animBg="1"/>
      <p:bldP spid="37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Hoogte van de rente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530512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Rente komt tot stand door </a:t>
            </a:r>
            <a:r>
              <a:rPr lang="nl-NL" b="1" dirty="0"/>
              <a:t>vraag</a:t>
            </a:r>
            <a:r>
              <a:rPr lang="nl-NL" dirty="0"/>
              <a:t> en </a:t>
            </a:r>
            <a:r>
              <a:rPr lang="nl-NL" b="1" dirty="0"/>
              <a:t>aanbod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400" dirty="0"/>
              <a:t>Overheid gaat dus</a:t>
            </a:r>
            <a:br>
              <a:rPr lang="nl-NL" sz="2400" dirty="0"/>
            </a:br>
            <a:r>
              <a:rPr lang="nl-NL" sz="2400" dirty="0"/>
              <a:t>meer lenen = extra vraag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Rente stijging: mogelijk </a:t>
            </a:r>
            <a:r>
              <a:rPr lang="nl-NL" sz="2400" b="1" i="1" dirty="0" err="1"/>
              <a:t>crowding</a:t>
            </a:r>
            <a:r>
              <a:rPr lang="nl-NL" sz="2400" b="1" i="1" dirty="0"/>
              <a:t> out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1A4344B-7DC1-4D1B-8BE2-5B000390FE8B}"/>
              </a:ext>
            </a:extLst>
          </p:cNvPr>
          <p:cNvCxnSpPr/>
          <p:nvPr/>
        </p:nvCxnSpPr>
        <p:spPr>
          <a:xfrm>
            <a:off x="8184232" y="198955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12E36AA-C552-471B-BE6E-8DA627F74EE0}"/>
              </a:ext>
            </a:extLst>
          </p:cNvPr>
          <p:cNvCxnSpPr/>
          <p:nvPr/>
        </p:nvCxnSpPr>
        <p:spPr>
          <a:xfrm>
            <a:off x="8184232" y="269522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0425819-09DD-4D15-A5DC-A698E83C7496}"/>
              </a:ext>
            </a:extLst>
          </p:cNvPr>
          <p:cNvCxnSpPr/>
          <p:nvPr/>
        </p:nvCxnSpPr>
        <p:spPr>
          <a:xfrm>
            <a:off x="8184232" y="340090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4D9D2C3-CFE2-4E3D-B5CF-F5B7B592C42E}"/>
              </a:ext>
            </a:extLst>
          </p:cNvPr>
          <p:cNvCxnSpPr/>
          <p:nvPr/>
        </p:nvCxnSpPr>
        <p:spPr>
          <a:xfrm>
            <a:off x="8184232" y="410658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BA7CDED-A8D4-487E-A600-4C541542F14D}"/>
              </a:ext>
            </a:extLst>
          </p:cNvPr>
          <p:cNvCxnSpPr/>
          <p:nvPr/>
        </p:nvCxnSpPr>
        <p:spPr>
          <a:xfrm>
            <a:off x="8184232" y="481226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3C15B537-84E3-4BFD-8793-69AEA295CBA3}"/>
              </a:ext>
            </a:extLst>
          </p:cNvPr>
          <p:cNvCxnSpPr/>
          <p:nvPr/>
        </p:nvCxnSpPr>
        <p:spPr>
          <a:xfrm>
            <a:off x="8904312" y="1989550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2509095-FD14-4800-9CE1-D1CA3AE2427D}"/>
              </a:ext>
            </a:extLst>
          </p:cNvPr>
          <p:cNvCxnSpPr/>
          <p:nvPr/>
        </p:nvCxnSpPr>
        <p:spPr>
          <a:xfrm>
            <a:off x="9624392" y="1989550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3362647-4DAD-4F51-8442-5BED7AA71BFB}"/>
              </a:ext>
            </a:extLst>
          </p:cNvPr>
          <p:cNvCxnSpPr/>
          <p:nvPr/>
        </p:nvCxnSpPr>
        <p:spPr>
          <a:xfrm>
            <a:off x="10344472" y="1989550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507FC62A-D083-4AE5-858B-FF8AF020CADF}"/>
              </a:ext>
            </a:extLst>
          </p:cNvPr>
          <p:cNvCxnSpPr/>
          <p:nvPr/>
        </p:nvCxnSpPr>
        <p:spPr>
          <a:xfrm>
            <a:off x="11064552" y="1989550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7D64F76C-57E5-4629-AD4C-815906D76068}"/>
              </a:ext>
            </a:extLst>
          </p:cNvPr>
          <p:cNvCxnSpPr/>
          <p:nvPr/>
        </p:nvCxnSpPr>
        <p:spPr>
          <a:xfrm>
            <a:off x="11784632" y="1989550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DD0EFFBC-F618-4829-B49F-801DD520A6D7}"/>
              </a:ext>
            </a:extLst>
          </p:cNvPr>
          <p:cNvSpPr txBox="1"/>
          <p:nvPr/>
        </p:nvSpPr>
        <p:spPr>
          <a:xfrm>
            <a:off x="9483155" y="590154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€ 100 </a:t>
            </a:r>
            <a:r>
              <a:rPr lang="nl-NL" sz="1600" dirty="0" err="1">
                <a:solidFill>
                  <a:schemeClr val="bg1"/>
                </a:solidFill>
              </a:rPr>
              <a:t>mln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D379C4FB-2D6E-44DF-9042-DB2CF46CFC65}"/>
              </a:ext>
            </a:extLst>
          </p:cNvPr>
          <p:cNvSpPr txBox="1"/>
          <p:nvPr/>
        </p:nvSpPr>
        <p:spPr>
          <a:xfrm rot="16200000">
            <a:off x="6721968" y="2642163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prijs</a:t>
            </a:r>
            <a:r>
              <a:rPr lang="nl-NL" sz="1600" dirty="0">
                <a:solidFill>
                  <a:schemeClr val="bg1"/>
                </a:solidFill>
              </a:rPr>
              <a:t> (rente in %)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D9FD8C6-000B-4814-9909-6E6194B7202C}"/>
              </a:ext>
            </a:extLst>
          </p:cNvPr>
          <p:cNvSpPr txBox="1"/>
          <p:nvPr/>
        </p:nvSpPr>
        <p:spPr>
          <a:xfrm>
            <a:off x="7868419" y="464181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FAD55AB-766B-4488-A8C2-6BBC8CDE4390}"/>
              </a:ext>
            </a:extLst>
          </p:cNvPr>
          <p:cNvSpPr txBox="1"/>
          <p:nvPr/>
        </p:nvSpPr>
        <p:spPr>
          <a:xfrm>
            <a:off x="7868419" y="394040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3D0081E-4D8D-43C3-84C8-9FA48023F457}"/>
              </a:ext>
            </a:extLst>
          </p:cNvPr>
          <p:cNvSpPr txBox="1"/>
          <p:nvPr/>
        </p:nvSpPr>
        <p:spPr>
          <a:xfrm>
            <a:off x="7868419" y="32245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AAB437B6-E5A2-4DAF-BEEF-F73DEA3E3996}"/>
              </a:ext>
            </a:extLst>
          </p:cNvPr>
          <p:cNvSpPr txBox="1"/>
          <p:nvPr/>
        </p:nvSpPr>
        <p:spPr>
          <a:xfrm>
            <a:off x="7868419" y="25483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27FD40F-4808-42CD-87B6-43BB4E39E755}"/>
              </a:ext>
            </a:extLst>
          </p:cNvPr>
          <p:cNvSpPr txBox="1"/>
          <p:nvPr/>
        </p:nvSpPr>
        <p:spPr>
          <a:xfrm>
            <a:off x="7754607" y="18375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9908A62-7A35-40FC-9EC0-F6FC4AF72EF6}"/>
              </a:ext>
            </a:extLst>
          </p:cNvPr>
          <p:cNvSpPr txBox="1"/>
          <p:nvPr/>
        </p:nvSpPr>
        <p:spPr>
          <a:xfrm>
            <a:off x="8696239" y="555019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99146DC-E4F3-44AA-8158-45B5CFCB1B99}"/>
              </a:ext>
            </a:extLst>
          </p:cNvPr>
          <p:cNvSpPr txBox="1"/>
          <p:nvPr/>
        </p:nvSpPr>
        <p:spPr>
          <a:xfrm>
            <a:off x="9429663" y="555019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ED834A6D-9A24-49ED-8CD2-8EFFC867B814}"/>
              </a:ext>
            </a:extLst>
          </p:cNvPr>
          <p:cNvSpPr txBox="1"/>
          <p:nvPr/>
        </p:nvSpPr>
        <p:spPr>
          <a:xfrm>
            <a:off x="10149743" y="555019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1B4E746B-EF86-41F7-A9C3-1F193811A9C8}"/>
              </a:ext>
            </a:extLst>
          </p:cNvPr>
          <p:cNvSpPr txBox="1"/>
          <p:nvPr/>
        </p:nvSpPr>
        <p:spPr>
          <a:xfrm>
            <a:off x="10869823" y="555019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AA3A861-4B29-418B-8D8E-F39FBF6D80D8}"/>
              </a:ext>
            </a:extLst>
          </p:cNvPr>
          <p:cNvSpPr txBox="1"/>
          <p:nvPr/>
        </p:nvSpPr>
        <p:spPr>
          <a:xfrm>
            <a:off x="11517895" y="55501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5C95F9F9-6251-4CEA-A566-21B24BEF3DF5}"/>
              </a:ext>
            </a:extLst>
          </p:cNvPr>
          <p:cNvCxnSpPr/>
          <p:nvPr/>
        </p:nvCxnSpPr>
        <p:spPr>
          <a:xfrm>
            <a:off x="9104056" y="1976759"/>
            <a:ext cx="1478058" cy="3323013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40A0E154-6397-4367-B214-25D5A3B8FAF8}"/>
              </a:ext>
            </a:extLst>
          </p:cNvPr>
          <p:cNvSpPr/>
          <p:nvPr/>
        </p:nvSpPr>
        <p:spPr>
          <a:xfrm>
            <a:off x="9174575" y="19384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E5B8D89F-6337-4643-A2EF-A361DDE1F0C0}"/>
              </a:ext>
            </a:extLst>
          </p:cNvPr>
          <p:cNvCxnSpPr/>
          <p:nvPr/>
        </p:nvCxnSpPr>
        <p:spPr>
          <a:xfrm flipV="1">
            <a:off x="8198331" y="3920195"/>
            <a:ext cx="3573085" cy="1385973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Rechthoek 49">
            <a:extLst>
              <a:ext uri="{FF2B5EF4-FFF2-40B4-BE49-F238E27FC236}">
                <a16:creationId xmlns:a16="http://schemas.microsoft.com/office/drawing/2014/main" id="{565DC05F-82DC-4B13-AB3D-944DF9B2E495}"/>
              </a:ext>
            </a:extLst>
          </p:cNvPr>
          <p:cNvSpPr/>
          <p:nvPr/>
        </p:nvSpPr>
        <p:spPr>
          <a:xfrm>
            <a:off x="11282011" y="3584150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1261311F-70E3-44E8-AE06-5FB0ADF1CB3C}"/>
              </a:ext>
            </a:extLst>
          </p:cNvPr>
          <p:cNvCxnSpPr/>
          <p:nvPr/>
        </p:nvCxnSpPr>
        <p:spPr>
          <a:xfrm flipV="1">
            <a:off x="8276018" y="4526642"/>
            <a:ext cx="1864823" cy="477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851BD4AB-73F8-4CE3-839F-5130EEFFE530}"/>
              </a:ext>
            </a:extLst>
          </p:cNvPr>
          <p:cNvCxnSpPr/>
          <p:nvPr/>
        </p:nvCxnSpPr>
        <p:spPr>
          <a:xfrm>
            <a:off x="8184232" y="1989550"/>
            <a:ext cx="0" cy="35283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0F47F88-F22B-4640-B86F-5AD732E90218}"/>
              </a:ext>
            </a:extLst>
          </p:cNvPr>
          <p:cNvCxnSpPr/>
          <p:nvPr/>
        </p:nvCxnSpPr>
        <p:spPr>
          <a:xfrm flipH="1">
            <a:off x="8165180" y="5517942"/>
            <a:ext cx="363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2862597-D94A-4364-AA43-1C1443310825}"/>
              </a:ext>
            </a:extLst>
          </p:cNvPr>
          <p:cNvCxnSpPr/>
          <p:nvPr/>
        </p:nvCxnSpPr>
        <p:spPr>
          <a:xfrm>
            <a:off x="9104056" y="1984276"/>
            <a:ext cx="1478058" cy="3323013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Rechthoek 55">
            <a:extLst>
              <a:ext uri="{FF2B5EF4-FFF2-40B4-BE49-F238E27FC236}">
                <a16:creationId xmlns:a16="http://schemas.microsoft.com/office/drawing/2014/main" id="{E8F6B6B4-30DB-41E3-929B-2888B81C4C5A}"/>
              </a:ext>
            </a:extLst>
          </p:cNvPr>
          <p:cNvSpPr/>
          <p:nvPr/>
        </p:nvSpPr>
        <p:spPr>
          <a:xfrm>
            <a:off x="10250085" y="195807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</a:t>
            </a:r>
            <a:r>
              <a:rPr lang="nl-NL" baseline="-25000" dirty="0">
                <a:solidFill>
                  <a:schemeClr val="bg1"/>
                </a:solidFill>
              </a:rPr>
              <a:t>v2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A1689A96-E3AB-46F1-9C12-D507BDA02B3B}"/>
              </a:ext>
            </a:extLst>
          </p:cNvPr>
          <p:cNvCxnSpPr/>
          <p:nvPr/>
        </p:nvCxnSpPr>
        <p:spPr>
          <a:xfrm flipV="1">
            <a:off x="8269281" y="4176449"/>
            <a:ext cx="2736000" cy="477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E39411EF-6D7F-4910-9FB1-0D7D50A7F1CA}"/>
              </a:ext>
            </a:extLst>
          </p:cNvPr>
          <p:cNvSpPr/>
          <p:nvPr/>
        </p:nvSpPr>
        <p:spPr>
          <a:xfrm>
            <a:off x="10190281" y="447161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7D0B1707-FC8E-45A8-94B7-A21B9E03BF6F}"/>
              </a:ext>
            </a:extLst>
          </p:cNvPr>
          <p:cNvSpPr/>
          <p:nvPr/>
        </p:nvSpPr>
        <p:spPr>
          <a:xfrm>
            <a:off x="11068885" y="4135266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60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8425 -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2" grpId="0" animBg="1"/>
      <p:bldP spid="60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D6ED018-B08A-44C1-9C82-25FF8C0A5232}" vid="{99E64DD1-B0F0-4953-8DDC-BB04212A106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1784</TotalTime>
  <Words>883</Words>
  <Application>Microsoft Office PowerPoint</Application>
  <PresentationFormat>Breedbeeld</PresentationFormat>
  <Paragraphs>254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economielokaal vwoNieuw</vt:lpstr>
      <vt:lpstr>Overheidsfinanciën</vt:lpstr>
      <vt:lpstr>PowerPoint-presentatie</vt:lpstr>
      <vt:lpstr>Sector overheid</vt:lpstr>
      <vt:lpstr>Financiën (2021)</vt:lpstr>
      <vt:lpstr>Overheidssaldo</vt:lpstr>
      <vt:lpstr>Begrotingstekort</vt:lpstr>
      <vt:lpstr>Lenen door de overheid</vt:lpstr>
      <vt:lpstr>Financieringstekort</vt:lpstr>
      <vt:lpstr>Hoogte van de rente</vt:lpstr>
      <vt:lpstr>Risicoverschillen</vt:lpstr>
      <vt:lpstr>Nadelen staatsschuld</vt:lpstr>
      <vt:lpstr>Relativering 1</vt:lpstr>
      <vt:lpstr>Relativering 2</vt:lpstr>
      <vt:lpstr>Relativering 3</vt:lpstr>
      <vt:lpstr>Wanneer gaat het mis?</vt:lpstr>
      <vt:lpstr>Vergrijzing: financieel probleem</vt:lpstr>
      <vt:lpstr>Wie profiteert van de overheid?</vt:lpstr>
      <vt:lpstr>Over generaties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Overheidsfinanciën</dc:title>
  <dc:creator>Paul</dc:creator>
  <cp:lastModifiedBy>Paul Bloemers</cp:lastModifiedBy>
  <cp:revision>52</cp:revision>
  <dcterms:created xsi:type="dcterms:W3CDTF">2011-10-01T09:52:05Z</dcterms:created>
  <dcterms:modified xsi:type="dcterms:W3CDTF">2021-12-13T13:28:37Z</dcterms:modified>
</cp:coreProperties>
</file>