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1" r:id="rId16"/>
    <p:sldId id="279" r:id="rId17"/>
    <p:sldId id="270" r:id="rId18"/>
    <p:sldId id="273" r:id="rId19"/>
    <p:sldId id="275" r:id="rId20"/>
    <p:sldId id="276" r:id="rId21"/>
    <p:sldId id="277" r:id="rId22"/>
    <p:sldId id="278" r:id="rId23"/>
    <p:sldId id="268" r:id="rId2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812"/>
    <a:srgbClr val="920000"/>
    <a:srgbClr val="A8DACF"/>
    <a:srgbClr val="C1514E"/>
    <a:srgbClr val="A3C55E"/>
    <a:srgbClr val="ED4D0F"/>
    <a:srgbClr val="52893F"/>
    <a:srgbClr val="CA4F22"/>
    <a:srgbClr val="4C7FB4"/>
    <a:srgbClr val="263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68A26D-D54A-4B2A-A4CC-FEC1A15BD6C3}" v="219" dt="2022-05-17T13:19:53.3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68" y="1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2668A26D-D54A-4B2A-A4CC-FEC1A15BD6C3}"/>
    <pc:docChg chg="undo redo custSel addSld modSld sldOrd modMainMaster">
      <pc:chgData name="Paul Bloemers" userId="fe3832ff3b233e04" providerId="LiveId" clId="{2668A26D-D54A-4B2A-A4CC-FEC1A15BD6C3}" dt="2022-05-17T13:20:00.907" v="1205" actId="1076"/>
      <pc:docMkLst>
        <pc:docMk/>
      </pc:docMkLst>
      <pc:sldChg chg="modSp">
        <pc:chgData name="Paul Bloemers" userId="fe3832ff3b233e04" providerId="LiveId" clId="{2668A26D-D54A-4B2A-A4CC-FEC1A15BD6C3}" dt="2022-01-04T08:53:06.147" v="0"/>
        <pc:sldMkLst>
          <pc:docMk/>
          <pc:sldMk cId="77680164" sldId="256"/>
        </pc:sldMkLst>
        <pc:spChg chg="mod">
          <ac:chgData name="Paul Bloemers" userId="fe3832ff3b233e04" providerId="LiveId" clId="{2668A26D-D54A-4B2A-A4CC-FEC1A15BD6C3}" dt="2022-01-04T08:53:06.147" v="0"/>
          <ac:spMkLst>
            <pc:docMk/>
            <pc:sldMk cId="77680164" sldId="256"/>
            <ac:spMk id="2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3:06.147" v="0"/>
          <ac:spMkLst>
            <pc:docMk/>
            <pc:sldMk cId="77680164" sldId="256"/>
            <ac:spMk id="3" creationId="{00000000-0000-0000-0000-000000000000}"/>
          </ac:spMkLst>
        </pc:spChg>
      </pc:sldChg>
      <pc:sldChg chg="modSp mod modAnim">
        <pc:chgData name="Paul Bloemers" userId="fe3832ff3b233e04" providerId="LiveId" clId="{2668A26D-D54A-4B2A-A4CC-FEC1A15BD6C3}" dt="2022-01-04T09:34:16.197" v="481" actId="20577"/>
        <pc:sldMkLst>
          <pc:docMk/>
          <pc:sldMk cId="1441435072" sldId="257"/>
        </pc:sldMkLst>
        <pc:spChg chg="mod">
          <ac:chgData name="Paul Bloemers" userId="fe3832ff3b233e04" providerId="LiveId" clId="{2668A26D-D54A-4B2A-A4CC-FEC1A15BD6C3}" dt="2022-01-04T08:55:46.106" v="55" actId="20577"/>
          <ac:spMkLst>
            <pc:docMk/>
            <pc:sldMk cId="1441435072" sldId="257"/>
            <ac:spMk id="2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9:34:16.197" v="481" actId="20577"/>
          <ac:spMkLst>
            <pc:docMk/>
            <pc:sldMk cId="1441435072" sldId="257"/>
            <ac:spMk id="4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4:38.808" v="13" actId="20577"/>
          <ac:spMkLst>
            <pc:docMk/>
            <pc:sldMk cId="1441435072" sldId="257"/>
            <ac:spMk id="5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4:32.505" v="10" actId="20577"/>
          <ac:spMkLst>
            <pc:docMk/>
            <pc:sldMk cId="1441435072" sldId="257"/>
            <ac:spMk id="7" creationId="{00000000-0000-0000-0000-000000000000}"/>
          </ac:spMkLst>
        </pc:spChg>
        <pc:grpChg chg="mod">
          <ac:chgData name="Paul Bloemers" userId="fe3832ff3b233e04" providerId="LiveId" clId="{2668A26D-D54A-4B2A-A4CC-FEC1A15BD6C3}" dt="2022-01-04T08:54:25.888" v="8" actId="1076"/>
          <ac:grpSpMkLst>
            <pc:docMk/>
            <pc:sldMk cId="1441435072" sldId="257"/>
            <ac:grpSpMk id="3" creationId="{FA7C9590-C1F1-4662-A36C-48B9145470DA}"/>
          </ac:grpSpMkLst>
        </pc:grpChg>
      </pc:sldChg>
      <pc:sldChg chg="addSp delSp modSp mod modClrScheme chgLayout">
        <pc:chgData name="Paul Bloemers" userId="fe3832ff3b233e04" providerId="LiveId" clId="{2668A26D-D54A-4B2A-A4CC-FEC1A15BD6C3}" dt="2022-01-04T08:58:01.280" v="79" actId="208"/>
        <pc:sldMkLst>
          <pc:docMk/>
          <pc:sldMk cId="1141367477" sldId="258"/>
        </pc:sldMkLst>
        <pc:spChg chg="mod ord">
          <ac:chgData name="Paul Bloemers" userId="fe3832ff3b233e04" providerId="LiveId" clId="{2668A26D-D54A-4B2A-A4CC-FEC1A15BD6C3}" dt="2022-01-04T08:56:55.716" v="59" actId="700"/>
          <ac:spMkLst>
            <pc:docMk/>
            <pc:sldMk cId="1141367477" sldId="258"/>
            <ac:spMk id="2" creationId="{00000000-0000-0000-0000-000000000000}"/>
          </ac:spMkLst>
        </pc:spChg>
        <pc:spChg chg="add del mod ord">
          <ac:chgData name="Paul Bloemers" userId="fe3832ff3b233e04" providerId="LiveId" clId="{2668A26D-D54A-4B2A-A4CC-FEC1A15BD6C3}" dt="2022-01-04T08:56:06.924" v="57" actId="700"/>
          <ac:spMkLst>
            <pc:docMk/>
            <pc:sldMk cId="1141367477" sldId="258"/>
            <ac:spMk id="3" creationId="{F1F23066-722C-4603-925C-4EF30933FCF7}"/>
          </ac:spMkLst>
        </pc:spChg>
        <pc:spChg chg="add del mod ord">
          <ac:chgData name="Paul Bloemers" userId="fe3832ff3b233e04" providerId="LiveId" clId="{2668A26D-D54A-4B2A-A4CC-FEC1A15BD6C3}" dt="2022-01-04T08:57:02.666" v="60" actId="478"/>
          <ac:spMkLst>
            <pc:docMk/>
            <pc:sldMk cId="1141367477" sldId="258"/>
            <ac:spMk id="4" creationId="{4E2CBFA6-CDF2-4170-A02F-E0ABA0CB07DB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5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6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7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8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9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10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11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12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13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23.088" v="75" actId="1582"/>
          <ac:spMkLst>
            <pc:docMk/>
            <pc:sldMk cId="1141367477" sldId="258"/>
            <ac:spMk id="15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16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33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48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49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7:08.587" v="74" actId="1036"/>
          <ac:spMkLst>
            <pc:docMk/>
            <pc:sldMk cId="1141367477" sldId="258"/>
            <ac:spMk id="50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8:01.280" v="79" actId="208"/>
          <ac:spMkLst>
            <pc:docMk/>
            <pc:sldMk cId="1141367477" sldId="258"/>
            <ac:spMk id="51" creationId="{00000000-0000-0000-0000-000000000000}"/>
          </ac:spMkLst>
        </pc:spChg>
        <pc:spChg chg="mod">
          <ac:chgData name="Paul Bloemers" userId="fe3832ff3b233e04" providerId="LiveId" clId="{2668A26D-D54A-4B2A-A4CC-FEC1A15BD6C3}" dt="2022-01-04T08:58:01.280" v="79" actId="208"/>
          <ac:spMkLst>
            <pc:docMk/>
            <pc:sldMk cId="1141367477" sldId="258"/>
            <ac:spMk id="52" creationId="{00000000-0000-0000-0000-000000000000}"/>
          </ac:spMkLst>
        </pc:spChg>
        <pc:picChg chg="mod">
          <ac:chgData name="Paul Bloemers" userId="fe3832ff3b233e04" providerId="LiveId" clId="{2668A26D-D54A-4B2A-A4CC-FEC1A15BD6C3}" dt="2022-01-04T08:57:08.587" v="74" actId="1036"/>
          <ac:picMkLst>
            <pc:docMk/>
            <pc:sldMk cId="1141367477" sldId="258"/>
            <ac:picMk id="18" creationId="{165AC690-4545-43DE-9C1F-CC94614C0D37}"/>
          </ac:picMkLst>
        </pc:picChg>
        <pc:picChg chg="mod">
          <ac:chgData name="Paul Bloemers" userId="fe3832ff3b233e04" providerId="LiveId" clId="{2668A26D-D54A-4B2A-A4CC-FEC1A15BD6C3}" dt="2022-01-04T08:57:08.587" v="74" actId="1036"/>
          <ac:picMkLst>
            <pc:docMk/>
            <pc:sldMk cId="1141367477" sldId="258"/>
            <ac:picMk id="47" creationId="{00000000-0000-0000-0000-000000000000}"/>
          </ac:picMkLst>
        </pc:picChg>
      </pc:sldChg>
      <pc:sldChg chg="modSp mod modClrScheme chgLayout">
        <pc:chgData name="Paul Bloemers" userId="fe3832ff3b233e04" providerId="LiveId" clId="{2668A26D-D54A-4B2A-A4CC-FEC1A15BD6C3}" dt="2022-01-04T09:00:25.503" v="92" actId="207"/>
        <pc:sldMkLst>
          <pc:docMk/>
          <pc:sldMk cId="1950996955" sldId="259"/>
        </pc:sldMkLst>
        <pc:spChg chg="mod ord">
          <ac:chgData name="Paul Bloemers" userId="fe3832ff3b233e04" providerId="LiveId" clId="{2668A26D-D54A-4B2A-A4CC-FEC1A15BD6C3}" dt="2022-01-04T09:00:25.503" v="92" actId="207"/>
          <ac:spMkLst>
            <pc:docMk/>
            <pc:sldMk cId="1950996955" sldId="259"/>
            <ac:spMk id="2" creationId="{BC48C3F3-7F43-4A31-9722-56C2311D3E08}"/>
          </ac:spMkLst>
        </pc:spChg>
        <pc:spChg chg="mod ord">
          <ac:chgData name="Paul Bloemers" userId="fe3832ff3b233e04" providerId="LiveId" clId="{2668A26D-D54A-4B2A-A4CC-FEC1A15BD6C3}" dt="2022-01-04T08:59:57.624" v="91" actId="179"/>
          <ac:spMkLst>
            <pc:docMk/>
            <pc:sldMk cId="1950996955" sldId="259"/>
            <ac:spMk id="3" creationId="{3ECE6B12-D9D6-40D2-9F97-5404E524CC74}"/>
          </ac:spMkLst>
        </pc:spChg>
        <pc:spChg chg="mod ord">
          <ac:chgData name="Paul Bloemers" userId="fe3832ff3b233e04" providerId="LiveId" clId="{2668A26D-D54A-4B2A-A4CC-FEC1A15BD6C3}" dt="2022-01-04T08:59:05.296" v="83" actId="14100"/>
          <ac:spMkLst>
            <pc:docMk/>
            <pc:sldMk cId="1950996955" sldId="259"/>
            <ac:spMk id="4" creationId="{5385F46B-D209-4224-8265-47A8EE3AC4A5}"/>
          </ac:spMkLst>
        </pc:spChg>
      </pc:sldChg>
      <pc:sldChg chg="modSp mod modClrScheme modAnim chgLayout">
        <pc:chgData name="Paul Bloemers" userId="fe3832ff3b233e04" providerId="LiveId" clId="{2668A26D-D54A-4B2A-A4CC-FEC1A15BD6C3}" dt="2022-01-04T09:07:09.144" v="194" actId="208"/>
        <pc:sldMkLst>
          <pc:docMk/>
          <pc:sldMk cId="3887689561" sldId="260"/>
        </pc:sldMkLst>
        <pc:spChg chg="mod ord">
          <ac:chgData name="Paul Bloemers" userId="fe3832ff3b233e04" providerId="LiveId" clId="{2668A26D-D54A-4B2A-A4CC-FEC1A15BD6C3}" dt="2022-01-04T09:01:52.114" v="98" actId="700"/>
          <ac:spMkLst>
            <pc:docMk/>
            <pc:sldMk cId="3887689561" sldId="260"/>
            <ac:spMk id="2" creationId="{BC48C3F3-7F43-4A31-9722-56C2311D3E08}"/>
          </ac:spMkLst>
        </pc:spChg>
        <pc:spChg chg="mod ord">
          <ac:chgData name="Paul Bloemers" userId="fe3832ff3b233e04" providerId="LiveId" clId="{2668A26D-D54A-4B2A-A4CC-FEC1A15BD6C3}" dt="2022-01-04T09:03:55.437" v="109" actId="27636"/>
          <ac:spMkLst>
            <pc:docMk/>
            <pc:sldMk cId="3887689561" sldId="260"/>
            <ac:spMk id="3" creationId="{3ECE6B12-D9D6-40D2-9F97-5404E524CC74}"/>
          </ac:spMkLst>
        </pc:spChg>
        <pc:spChg chg="mod">
          <ac:chgData name="Paul Bloemers" userId="fe3832ff3b233e04" providerId="LiveId" clId="{2668A26D-D54A-4B2A-A4CC-FEC1A15BD6C3}" dt="2022-01-04T09:07:09.144" v="194" actId="208"/>
          <ac:spMkLst>
            <pc:docMk/>
            <pc:sldMk cId="3887689561" sldId="260"/>
            <ac:spMk id="21" creationId="{76E547C6-0981-49DA-91C7-74B9E8648883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22" creationId="{CFBA6090-3DD2-4C9B-859E-2D876DF6AA70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23" creationId="{FB6315BC-112E-4105-BDBA-6C56167A3B27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26" creationId="{DB502064-7426-48A9-B02E-BA9CDBA9E389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27" creationId="{6617F7D1-B2D9-4236-BF38-A477BE2D7606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28" creationId="{C59D242F-ADA9-4CB5-8672-567E2E1D5BB4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29" creationId="{9AADF1A9-E303-487D-8AA0-F897E48426CA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32" creationId="{D772C20C-0135-43D3-8B47-9D17EE8E466D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36" creationId="{9536B1C9-46C3-41FF-9271-152CC3647ABA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37" creationId="{D60A9F33-9BBD-4FF8-A86A-2F981168FE47}"/>
          </ac:spMkLst>
        </pc:spChg>
        <pc:spChg chg="mod">
          <ac:chgData name="Paul Bloemers" userId="fe3832ff3b233e04" providerId="LiveId" clId="{2668A26D-D54A-4B2A-A4CC-FEC1A15BD6C3}" dt="2022-01-04T09:06:13.146" v="158" actId="1037"/>
          <ac:spMkLst>
            <pc:docMk/>
            <pc:sldMk cId="3887689561" sldId="260"/>
            <ac:spMk id="38" creationId="{4CF8E4C9-A8AC-4841-88F6-FA0F85977784}"/>
          </ac:spMkLst>
        </pc:spChg>
        <pc:cxnChg chg="mod">
          <ac:chgData name="Paul Bloemers" userId="fe3832ff3b233e04" providerId="LiveId" clId="{2668A26D-D54A-4B2A-A4CC-FEC1A15BD6C3}" dt="2022-01-04T09:06:13.146" v="158" actId="1037"/>
          <ac:cxnSpMkLst>
            <pc:docMk/>
            <pc:sldMk cId="3887689561" sldId="260"/>
            <ac:cxnSpMk id="24" creationId="{330D920F-44E7-4F82-8E04-BF6434F387C4}"/>
          </ac:cxnSpMkLst>
        </pc:cxnChg>
        <pc:cxnChg chg="mod">
          <ac:chgData name="Paul Bloemers" userId="fe3832ff3b233e04" providerId="LiveId" clId="{2668A26D-D54A-4B2A-A4CC-FEC1A15BD6C3}" dt="2022-01-04T09:06:13.146" v="158" actId="1037"/>
          <ac:cxnSpMkLst>
            <pc:docMk/>
            <pc:sldMk cId="3887689561" sldId="260"/>
            <ac:cxnSpMk id="25" creationId="{B03AE128-7C85-48AB-949A-2ABCDB9E0608}"/>
          </ac:cxnSpMkLst>
        </pc:cxnChg>
        <pc:cxnChg chg="mod">
          <ac:chgData name="Paul Bloemers" userId="fe3832ff3b233e04" providerId="LiveId" clId="{2668A26D-D54A-4B2A-A4CC-FEC1A15BD6C3}" dt="2022-01-04T09:06:13.146" v="158" actId="1037"/>
          <ac:cxnSpMkLst>
            <pc:docMk/>
            <pc:sldMk cId="3887689561" sldId="260"/>
            <ac:cxnSpMk id="34" creationId="{32ECFDEE-FE16-4FAB-BC2A-F69DC56B1C37}"/>
          </ac:cxnSpMkLst>
        </pc:cxnChg>
      </pc:sldChg>
      <pc:sldChg chg="addSp delSp modSp mod modClrScheme delAnim modAnim chgLayout">
        <pc:chgData name="Paul Bloemers" userId="fe3832ff3b233e04" providerId="LiveId" clId="{2668A26D-D54A-4B2A-A4CC-FEC1A15BD6C3}" dt="2022-01-04T09:07:15.280" v="195" actId="208"/>
        <pc:sldMkLst>
          <pc:docMk/>
          <pc:sldMk cId="3199992248" sldId="261"/>
        </pc:sldMkLst>
        <pc:spChg chg="mod ord">
          <ac:chgData name="Paul Bloemers" userId="fe3832ff3b233e04" providerId="LiveId" clId="{2668A26D-D54A-4B2A-A4CC-FEC1A15BD6C3}" dt="2022-01-04T09:02:47.393" v="103" actId="700"/>
          <ac:spMkLst>
            <pc:docMk/>
            <pc:sldMk cId="3199992248" sldId="261"/>
            <ac:spMk id="2" creationId="{BC48C3F3-7F43-4A31-9722-56C2311D3E08}"/>
          </ac:spMkLst>
        </pc:spChg>
        <pc:spChg chg="mod ord">
          <ac:chgData name="Paul Bloemers" userId="fe3832ff3b233e04" providerId="LiveId" clId="{2668A26D-D54A-4B2A-A4CC-FEC1A15BD6C3}" dt="2022-01-04T09:05:26.034" v="114" actId="20577"/>
          <ac:spMkLst>
            <pc:docMk/>
            <pc:sldMk cId="3199992248" sldId="261"/>
            <ac:spMk id="3" creationId="{3ECE6B12-D9D6-40D2-9F97-5404E524CC74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18" creationId="{ED486805-6DC5-47DC-857E-E61C4E87E504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19" creationId="{01E0FEC1-0645-409E-8A48-7F708B5200B2}"/>
          </ac:spMkLst>
        </pc:spChg>
        <pc:spChg chg="mod">
          <ac:chgData name="Paul Bloemers" userId="fe3832ff3b233e04" providerId="LiveId" clId="{2668A26D-D54A-4B2A-A4CC-FEC1A15BD6C3}" dt="2022-01-04T09:07:15.280" v="195" actId="208"/>
          <ac:spMkLst>
            <pc:docMk/>
            <pc:sldMk cId="3199992248" sldId="261"/>
            <ac:spMk id="21" creationId="{76E547C6-0981-49DA-91C7-74B9E8648883}"/>
          </ac:spMkLst>
        </pc:spChg>
        <pc:spChg chg="add del mod">
          <ac:chgData name="Paul Bloemers" userId="fe3832ff3b233e04" providerId="LiveId" clId="{2668A26D-D54A-4B2A-A4CC-FEC1A15BD6C3}" dt="2022-01-04T09:06:48.467" v="193" actId="478"/>
          <ac:spMkLst>
            <pc:docMk/>
            <pc:sldMk cId="3199992248" sldId="261"/>
            <ac:spMk id="22" creationId="{AAA957E2-6AA6-40B9-AEF8-DE6624409F48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28" creationId="{C59D242F-ADA9-4CB5-8672-567E2E1D5BB4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29" creationId="{9AADF1A9-E303-487D-8AA0-F897E48426CA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35" creationId="{904A9AD9-725D-4158-B76C-BCF0BDADD067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39" creationId="{5E82762C-F949-4BD2-B048-392D7EB58E85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40" creationId="{D7C3B91D-DF4F-4A9D-B44F-9CC6F5262768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41" creationId="{AB041DFB-550C-4002-9522-EC87295A4724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42" creationId="{FF69ABA9-73CA-4912-B61D-DBF1EA9BB0FF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43" creationId="{947DB814-9E41-4DB1-8767-6EF782AC9505}"/>
          </ac:spMkLst>
        </pc:spChg>
        <pc:spChg chg="mod">
          <ac:chgData name="Paul Bloemers" userId="fe3832ff3b233e04" providerId="LiveId" clId="{2668A26D-D54A-4B2A-A4CC-FEC1A15BD6C3}" dt="2022-01-04T09:06:45.032" v="192" actId="1038"/>
          <ac:spMkLst>
            <pc:docMk/>
            <pc:sldMk cId="3199992248" sldId="261"/>
            <ac:spMk id="44" creationId="{F390CC19-DE42-4E97-A078-C886653AE1E0}"/>
          </ac:spMkLst>
        </pc:spChg>
        <pc:cxnChg chg="mod">
          <ac:chgData name="Paul Bloemers" userId="fe3832ff3b233e04" providerId="LiveId" clId="{2668A26D-D54A-4B2A-A4CC-FEC1A15BD6C3}" dt="2022-01-04T09:06:45.032" v="192" actId="1038"/>
          <ac:cxnSpMkLst>
            <pc:docMk/>
            <pc:sldMk cId="3199992248" sldId="261"/>
            <ac:cxnSpMk id="20" creationId="{2BA6DC01-F3D7-453E-956C-80B147B09446}"/>
          </ac:cxnSpMkLst>
        </pc:cxnChg>
        <pc:cxnChg chg="mod">
          <ac:chgData name="Paul Bloemers" userId="fe3832ff3b233e04" providerId="LiveId" clId="{2668A26D-D54A-4B2A-A4CC-FEC1A15BD6C3}" dt="2022-01-04T09:06:45.032" v="192" actId="1038"/>
          <ac:cxnSpMkLst>
            <pc:docMk/>
            <pc:sldMk cId="3199992248" sldId="261"/>
            <ac:cxnSpMk id="30" creationId="{9302DBF3-B45E-41E7-B72D-AC5D3BABDB02}"/>
          </ac:cxnSpMkLst>
        </pc:cxnChg>
        <pc:cxnChg chg="mod">
          <ac:chgData name="Paul Bloemers" userId="fe3832ff3b233e04" providerId="LiveId" clId="{2668A26D-D54A-4B2A-A4CC-FEC1A15BD6C3}" dt="2022-01-04T09:06:45.032" v="192" actId="1038"/>
          <ac:cxnSpMkLst>
            <pc:docMk/>
            <pc:sldMk cId="3199992248" sldId="261"/>
            <ac:cxnSpMk id="31" creationId="{D19C4A6A-972A-44DD-A1A7-CE50B210552F}"/>
          </ac:cxnSpMkLst>
        </pc:cxnChg>
        <pc:cxnChg chg="mod">
          <ac:chgData name="Paul Bloemers" userId="fe3832ff3b233e04" providerId="LiveId" clId="{2668A26D-D54A-4B2A-A4CC-FEC1A15BD6C3}" dt="2022-01-04T09:06:45.032" v="192" actId="1038"/>
          <ac:cxnSpMkLst>
            <pc:docMk/>
            <pc:sldMk cId="3199992248" sldId="261"/>
            <ac:cxnSpMk id="33" creationId="{225A79BA-4615-4AEB-84DF-1E69B15F004F}"/>
          </ac:cxnSpMkLst>
        </pc:cxnChg>
      </pc:sldChg>
      <pc:sldChg chg="modSp mod modClrScheme chgLayout">
        <pc:chgData name="Paul Bloemers" userId="fe3832ff3b233e04" providerId="LiveId" clId="{2668A26D-D54A-4B2A-A4CC-FEC1A15BD6C3}" dt="2022-01-04T09:39:53.675" v="484" actId="404"/>
        <pc:sldMkLst>
          <pc:docMk/>
          <pc:sldMk cId="2583551459" sldId="262"/>
        </pc:sldMkLst>
        <pc:spChg chg="mod ord">
          <ac:chgData name="Paul Bloemers" userId="fe3832ff3b233e04" providerId="LiveId" clId="{2668A26D-D54A-4B2A-A4CC-FEC1A15BD6C3}" dt="2022-01-04T09:03:04.969" v="104" actId="700"/>
          <ac:spMkLst>
            <pc:docMk/>
            <pc:sldMk cId="2583551459" sldId="262"/>
            <ac:spMk id="2" creationId="{772D05A1-4736-4AB1-925B-D92AE0A995B2}"/>
          </ac:spMkLst>
        </pc:spChg>
        <pc:spChg chg="mod ord">
          <ac:chgData name="Paul Bloemers" userId="fe3832ff3b233e04" providerId="LiveId" clId="{2668A26D-D54A-4B2A-A4CC-FEC1A15BD6C3}" dt="2022-01-04T09:03:04.969" v="104" actId="700"/>
          <ac:spMkLst>
            <pc:docMk/>
            <pc:sldMk cId="2583551459" sldId="262"/>
            <ac:spMk id="3" creationId="{502DE6E2-D65D-4DC0-A59A-2283216723EE}"/>
          </ac:spMkLst>
        </pc:spChg>
        <pc:spChg chg="mod">
          <ac:chgData name="Paul Bloemers" userId="fe3832ff3b233e04" providerId="LiveId" clId="{2668A26D-D54A-4B2A-A4CC-FEC1A15BD6C3}" dt="2022-01-04T09:03:13.618" v="105" actId="207"/>
          <ac:spMkLst>
            <pc:docMk/>
            <pc:sldMk cId="2583551459" sldId="262"/>
            <ac:spMk id="9" creationId="{05B5E861-0BB4-4A1A-8C22-3D0DBD04446D}"/>
          </ac:spMkLst>
        </pc:spChg>
        <pc:spChg chg="mod">
          <ac:chgData name="Paul Bloemers" userId="fe3832ff3b233e04" providerId="LiveId" clId="{2668A26D-D54A-4B2A-A4CC-FEC1A15BD6C3}" dt="2022-01-04T09:39:53.675" v="484" actId="404"/>
          <ac:spMkLst>
            <pc:docMk/>
            <pc:sldMk cId="2583551459" sldId="262"/>
            <ac:spMk id="10" creationId="{06CB97B1-7221-409C-91B8-8EA9E76E957C}"/>
          </ac:spMkLst>
        </pc:spChg>
        <pc:cxnChg chg="mod">
          <ac:chgData name="Paul Bloemers" userId="fe3832ff3b233e04" providerId="LiveId" clId="{2668A26D-D54A-4B2A-A4CC-FEC1A15BD6C3}" dt="2022-01-04T09:08:38.729" v="251" actId="1036"/>
          <ac:cxnSpMkLst>
            <pc:docMk/>
            <pc:sldMk cId="2583551459" sldId="262"/>
            <ac:cxnSpMk id="5" creationId="{767345A9-C83F-47E5-9865-C02CCB46ABE6}"/>
          </ac:cxnSpMkLst>
        </pc:cxnChg>
        <pc:cxnChg chg="mod">
          <ac:chgData name="Paul Bloemers" userId="fe3832ff3b233e04" providerId="LiveId" clId="{2668A26D-D54A-4B2A-A4CC-FEC1A15BD6C3}" dt="2022-01-04T09:08:38.729" v="251" actId="1036"/>
          <ac:cxnSpMkLst>
            <pc:docMk/>
            <pc:sldMk cId="2583551459" sldId="262"/>
            <ac:cxnSpMk id="6" creationId="{21D0F8AE-19EF-41C0-BE92-623A7576C2A1}"/>
          </ac:cxnSpMkLst>
        </pc:cxnChg>
        <pc:cxnChg chg="mod">
          <ac:chgData name="Paul Bloemers" userId="fe3832ff3b233e04" providerId="LiveId" clId="{2668A26D-D54A-4B2A-A4CC-FEC1A15BD6C3}" dt="2022-01-04T09:08:38.729" v="251" actId="1036"/>
          <ac:cxnSpMkLst>
            <pc:docMk/>
            <pc:sldMk cId="2583551459" sldId="262"/>
            <ac:cxnSpMk id="7" creationId="{A6251D27-880C-4A4C-AB2A-3AECB8A2AF66}"/>
          </ac:cxnSpMkLst>
        </pc:cxnChg>
      </pc:sldChg>
      <pc:sldChg chg="modSp mod modAnim">
        <pc:chgData name="Paul Bloemers" userId="fe3832ff3b233e04" providerId="LiveId" clId="{2668A26D-D54A-4B2A-A4CC-FEC1A15BD6C3}" dt="2022-01-04T09:48:00.767" v="493"/>
        <pc:sldMkLst>
          <pc:docMk/>
          <pc:sldMk cId="7942877" sldId="263"/>
        </pc:sldMkLst>
        <pc:spChg chg="mod">
          <ac:chgData name="Paul Bloemers" userId="fe3832ff3b233e04" providerId="LiveId" clId="{2668A26D-D54A-4B2A-A4CC-FEC1A15BD6C3}" dt="2022-01-04T09:08:50.392" v="252" actId="207"/>
          <ac:spMkLst>
            <pc:docMk/>
            <pc:sldMk cId="7942877" sldId="263"/>
            <ac:spMk id="2" creationId="{16E2D374-A95E-4A33-921C-F1C4FEB28D38}"/>
          </ac:spMkLst>
        </pc:spChg>
        <pc:spChg chg="mod">
          <ac:chgData name="Paul Bloemers" userId="fe3832ff3b233e04" providerId="LiveId" clId="{2668A26D-D54A-4B2A-A4CC-FEC1A15BD6C3}" dt="2022-01-04T09:09:08.968" v="254" actId="207"/>
          <ac:spMkLst>
            <pc:docMk/>
            <pc:sldMk cId="7942877" sldId="263"/>
            <ac:spMk id="3" creationId="{F6FC31FD-9F59-4DDF-B9DF-F57DDD4683E3}"/>
          </ac:spMkLst>
        </pc:spChg>
        <pc:spChg chg="mod">
          <ac:chgData name="Paul Bloemers" userId="fe3832ff3b233e04" providerId="LiveId" clId="{2668A26D-D54A-4B2A-A4CC-FEC1A15BD6C3}" dt="2022-01-04T09:11:29.408" v="318" actId="115"/>
          <ac:spMkLst>
            <pc:docMk/>
            <pc:sldMk cId="7942877" sldId="263"/>
            <ac:spMk id="4" creationId="{D2AE92EF-978E-431B-9003-1A79E3439D74}"/>
          </ac:spMkLst>
        </pc:spChg>
        <pc:spChg chg="mod">
          <ac:chgData name="Paul Bloemers" userId="fe3832ff3b233e04" providerId="LiveId" clId="{2668A26D-D54A-4B2A-A4CC-FEC1A15BD6C3}" dt="2022-01-04T09:11:05.944" v="317" actId="207"/>
          <ac:spMkLst>
            <pc:docMk/>
            <pc:sldMk cId="7942877" sldId="263"/>
            <ac:spMk id="5" creationId="{DECA2A1C-6D8D-48F9-9FFC-F0C5EFE204CF}"/>
          </ac:spMkLst>
        </pc:spChg>
        <pc:spChg chg="mod">
          <ac:chgData name="Paul Bloemers" userId="fe3832ff3b233e04" providerId="LiveId" clId="{2668A26D-D54A-4B2A-A4CC-FEC1A15BD6C3}" dt="2022-01-04T09:11:05.944" v="317" actId="207"/>
          <ac:spMkLst>
            <pc:docMk/>
            <pc:sldMk cId="7942877" sldId="263"/>
            <ac:spMk id="9" creationId="{1C1BC1E8-D17A-461D-AF5A-2BED3B463DB2}"/>
          </ac:spMkLst>
        </pc:spChg>
        <pc:spChg chg="mod">
          <ac:chgData name="Paul Bloemers" userId="fe3832ff3b233e04" providerId="LiveId" clId="{2668A26D-D54A-4B2A-A4CC-FEC1A15BD6C3}" dt="2022-01-04T09:09:38.199" v="291" actId="1038"/>
          <ac:spMkLst>
            <pc:docMk/>
            <pc:sldMk cId="7942877" sldId="263"/>
            <ac:spMk id="12" creationId="{8D3B4852-76BB-4829-88AE-1AFDE5685679}"/>
          </ac:spMkLst>
        </pc:spChg>
        <pc:spChg chg="mod">
          <ac:chgData name="Paul Bloemers" userId="fe3832ff3b233e04" providerId="LiveId" clId="{2668A26D-D54A-4B2A-A4CC-FEC1A15BD6C3}" dt="2022-01-04T09:09:38.199" v="291" actId="1038"/>
          <ac:spMkLst>
            <pc:docMk/>
            <pc:sldMk cId="7942877" sldId="263"/>
            <ac:spMk id="13" creationId="{135FAF13-DC28-4621-8F4F-8631077BD0C2}"/>
          </ac:spMkLst>
        </pc:spChg>
        <pc:spChg chg="mod">
          <ac:chgData name="Paul Bloemers" userId="fe3832ff3b233e04" providerId="LiveId" clId="{2668A26D-D54A-4B2A-A4CC-FEC1A15BD6C3}" dt="2022-01-04T09:09:38.199" v="291" actId="1038"/>
          <ac:spMkLst>
            <pc:docMk/>
            <pc:sldMk cId="7942877" sldId="263"/>
            <ac:spMk id="14" creationId="{D125CF62-0130-465A-81BD-6B6092CAEC03}"/>
          </ac:spMkLst>
        </pc:spChg>
        <pc:spChg chg="mod">
          <ac:chgData name="Paul Bloemers" userId="fe3832ff3b233e04" providerId="LiveId" clId="{2668A26D-D54A-4B2A-A4CC-FEC1A15BD6C3}" dt="2022-01-04T09:09:38.199" v="291" actId="1038"/>
          <ac:spMkLst>
            <pc:docMk/>
            <pc:sldMk cId="7942877" sldId="263"/>
            <ac:spMk id="15" creationId="{A429EFA4-2F78-4879-9C06-E4EEA02BFC21}"/>
          </ac:spMkLst>
        </pc:spChg>
        <pc:spChg chg="mod">
          <ac:chgData name="Paul Bloemers" userId="fe3832ff3b233e04" providerId="LiveId" clId="{2668A26D-D54A-4B2A-A4CC-FEC1A15BD6C3}" dt="2022-01-04T09:11:05.944" v="317" actId="207"/>
          <ac:spMkLst>
            <pc:docMk/>
            <pc:sldMk cId="7942877" sldId="263"/>
            <ac:spMk id="16" creationId="{082CE8DD-09C3-4387-BFF3-FB90E9FDDD5C}"/>
          </ac:spMkLst>
        </pc:spChg>
        <pc:spChg chg="mod">
          <ac:chgData name="Paul Bloemers" userId="fe3832ff3b233e04" providerId="LiveId" clId="{2668A26D-D54A-4B2A-A4CC-FEC1A15BD6C3}" dt="2022-01-04T09:11:05.944" v="317" actId="207"/>
          <ac:spMkLst>
            <pc:docMk/>
            <pc:sldMk cId="7942877" sldId="263"/>
            <ac:spMk id="19" creationId="{6BF7E436-A0F4-4C4B-857B-DFCA4BC5DE76}"/>
          </ac:spMkLst>
        </pc:spChg>
        <pc:spChg chg="mod">
          <ac:chgData name="Paul Bloemers" userId="fe3832ff3b233e04" providerId="LiveId" clId="{2668A26D-D54A-4B2A-A4CC-FEC1A15BD6C3}" dt="2022-01-04T09:09:48.730" v="313" actId="1038"/>
          <ac:spMkLst>
            <pc:docMk/>
            <pc:sldMk cId="7942877" sldId="263"/>
            <ac:spMk id="22" creationId="{7E6AF5E0-21C3-469B-9EE6-E32F32310368}"/>
          </ac:spMkLst>
        </pc:spChg>
        <pc:spChg chg="mod">
          <ac:chgData name="Paul Bloemers" userId="fe3832ff3b233e04" providerId="LiveId" clId="{2668A26D-D54A-4B2A-A4CC-FEC1A15BD6C3}" dt="2022-01-04T09:09:48.730" v="313" actId="1038"/>
          <ac:spMkLst>
            <pc:docMk/>
            <pc:sldMk cId="7942877" sldId="263"/>
            <ac:spMk id="23" creationId="{83E0BC25-7CA9-4F74-B6F2-8296C2AFEAAD}"/>
          </ac:spMkLst>
        </pc:spChg>
        <pc:spChg chg="mod">
          <ac:chgData name="Paul Bloemers" userId="fe3832ff3b233e04" providerId="LiveId" clId="{2668A26D-D54A-4B2A-A4CC-FEC1A15BD6C3}" dt="2022-01-04T09:09:48.730" v="313" actId="1038"/>
          <ac:spMkLst>
            <pc:docMk/>
            <pc:sldMk cId="7942877" sldId="263"/>
            <ac:spMk id="24" creationId="{EE93270B-3C39-48BE-B709-6E49D5FD6DE8}"/>
          </ac:spMkLst>
        </pc:spChg>
        <pc:spChg chg="mod">
          <ac:chgData name="Paul Bloemers" userId="fe3832ff3b233e04" providerId="LiveId" clId="{2668A26D-D54A-4B2A-A4CC-FEC1A15BD6C3}" dt="2022-01-04T09:09:48.730" v="313" actId="1038"/>
          <ac:spMkLst>
            <pc:docMk/>
            <pc:sldMk cId="7942877" sldId="263"/>
            <ac:spMk id="25" creationId="{EF06F2DD-B87D-437A-98A5-D4092B7C1E09}"/>
          </ac:spMkLst>
        </pc:spChg>
        <pc:grpChg chg="mod">
          <ac:chgData name="Paul Bloemers" userId="fe3832ff3b233e04" providerId="LiveId" clId="{2668A26D-D54A-4B2A-A4CC-FEC1A15BD6C3}" dt="2022-01-04T09:10:45.032" v="316"/>
          <ac:grpSpMkLst>
            <pc:docMk/>
            <pc:sldMk cId="7942877" sldId="263"/>
            <ac:grpSpMk id="26" creationId="{C5ED1E99-BE49-492A-BF95-DAA5AECC7288}"/>
          </ac:grpSpMkLst>
        </pc:grpChg>
        <pc:grpChg chg="mod">
          <ac:chgData name="Paul Bloemers" userId="fe3832ff3b233e04" providerId="LiveId" clId="{2668A26D-D54A-4B2A-A4CC-FEC1A15BD6C3}" dt="2022-01-04T09:10:45.032" v="316"/>
          <ac:grpSpMkLst>
            <pc:docMk/>
            <pc:sldMk cId="7942877" sldId="263"/>
            <ac:grpSpMk id="27" creationId="{1177CAEA-ED1A-4C9A-82B9-6A9B37D9000D}"/>
          </ac:grpSpMkLst>
        </pc:grpChg>
        <pc:grpChg chg="mod">
          <ac:chgData name="Paul Bloemers" userId="fe3832ff3b233e04" providerId="LiveId" clId="{2668A26D-D54A-4B2A-A4CC-FEC1A15BD6C3}" dt="2022-01-04T09:10:45.032" v="316"/>
          <ac:grpSpMkLst>
            <pc:docMk/>
            <pc:sldMk cId="7942877" sldId="263"/>
            <ac:grpSpMk id="28" creationId="{D7C54CE9-4A09-4EF7-B90E-A61D68D1B873}"/>
          </ac:grpSpMkLst>
        </pc:grpChg>
        <pc:grpChg chg="mod">
          <ac:chgData name="Paul Bloemers" userId="fe3832ff3b233e04" providerId="LiveId" clId="{2668A26D-D54A-4B2A-A4CC-FEC1A15BD6C3}" dt="2022-01-04T09:10:45.032" v="316"/>
          <ac:grpSpMkLst>
            <pc:docMk/>
            <pc:sldMk cId="7942877" sldId="263"/>
            <ac:grpSpMk id="29" creationId="{D1901FF7-9609-42C2-AA99-0956D6F4287B}"/>
          </ac:grpSpMkLst>
        </pc:grpChg>
      </pc:sldChg>
      <pc:sldChg chg="delSp modSp mod modClrScheme chgLayout">
        <pc:chgData name="Paul Bloemers" userId="fe3832ff3b233e04" providerId="LiveId" clId="{2668A26D-D54A-4B2A-A4CC-FEC1A15BD6C3}" dt="2022-01-04T09:25:04.158" v="334" actId="1076"/>
        <pc:sldMkLst>
          <pc:docMk/>
          <pc:sldMk cId="4017196039" sldId="264"/>
        </pc:sldMkLst>
        <pc:spChg chg="del">
          <ac:chgData name="Paul Bloemers" userId="fe3832ff3b233e04" providerId="LiveId" clId="{2668A26D-D54A-4B2A-A4CC-FEC1A15BD6C3}" dt="2022-01-04T09:01:02.095" v="94" actId="478"/>
          <ac:spMkLst>
            <pc:docMk/>
            <pc:sldMk cId="4017196039" sldId="264"/>
            <ac:spMk id="2" creationId="{CDAD31B7-65EF-4D77-B9DE-1A862ADACA90}"/>
          </ac:spMkLst>
        </pc:spChg>
        <pc:spChg chg="mod">
          <ac:chgData name="Paul Bloemers" userId="fe3832ff3b233e04" providerId="LiveId" clId="{2668A26D-D54A-4B2A-A4CC-FEC1A15BD6C3}" dt="2022-01-04T09:23:46.175" v="323" actId="207"/>
          <ac:spMkLst>
            <pc:docMk/>
            <pc:sldMk cId="4017196039" sldId="264"/>
            <ac:spMk id="15" creationId="{19935DE2-357C-4E41-BC39-0BF013A25A08}"/>
          </ac:spMkLst>
        </pc:spChg>
        <pc:spChg chg="mod">
          <ac:chgData name="Paul Bloemers" userId="fe3832ff3b233e04" providerId="LiveId" clId="{2668A26D-D54A-4B2A-A4CC-FEC1A15BD6C3}" dt="2022-01-04T09:23:46.175" v="323" actId="207"/>
          <ac:spMkLst>
            <pc:docMk/>
            <pc:sldMk cId="4017196039" sldId="264"/>
            <ac:spMk id="17" creationId="{D652E5C3-9CA3-4F18-9858-A0639F56396B}"/>
          </ac:spMkLst>
        </pc:spChg>
        <pc:spChg chg="mod">
          <ac:chgData name="Paul Bloemers" userId="fe3832ff3b233e04" providerId="LiveId" clId="{2668A26D-D54A-4B2A-A4CC-FEC1A15BD6C3}" dt="2022-01-04T09:25:04.158" v="334" actId="1076"/>
          <ac:spMkLst>
            <pc:docMk/>
            <pc:sldMk cId="4017196039" sldId="264"/>
            <ac:spMk id="20" creationId="{6438C010-9924-47FA-ABE3-0BD20967D95E}"/>
          </ac:spMkLst>
        </pc:spChg>
        <pc:spChg chg="mod">
          <ac:chgData name="Paul Bloemers" userId="fe3832ff3b233e04" providerId="LiveId" clId="{2668A26D-D54A-4B2A-A4CC-FEC1A15BD6C3}" dt="2022-01-04T09:23:46.175" v="323" actId="207"/>
          <ac:spMkLst>
            <pc:docMk/>
            <pc:sldMk cId="4017196039" sldId="264"/>
            <ac:spMk id="24" creationId="{9468D41B-1A26-423B-B5C5-6777B7A29C3C}"/>
          </ac:spMkLst>
        </pc:spChg>
        <pc:picChg chg="mod">
          <ac:chgData name="Paul Bloemers" userId="fe3832ff3b233e04" providerId="LiveId" clId="{2668A26D-D54A-4B2A-A4CC-FEC1A15BD6C3}" dt="2022-01-04T09:23:46.175" v="323" actId="207"/>
          <ac:picMkLst>
            <pc:docMk/>
            <pc:sldMk cId="4017196039" sldId="264"/>
            <ac:picMk id="12" creationId="{D9B0A5AB-CB31-4AB8-BC3E-953AC60DD99A}"/>
          </ac:picMkLst>
        </pc:picChg>
        <pc:picChg chg="mod ord">
          <ac:chgData name="Paul Bloemers" userId="fe3832ff3b233e04" providerId="LiveId" clId="{2668A26D-D54A-4B2A-A4CC-FEC1A15BD6C3}" dt="2022-01-04T09:24:32.537" v="328" actId="1076"/>
          <ac:picMkLst>
            <pc:docMk/>
            <pc:sldMk cId="4017196039" sldId="264"/>
            <ac:picMk id="19" creationId="{74271964-A493-441C-BB23-46B27C4E2A5D}"/>
          </ac:picMkLst>
        </pc:picChg>
        <pc:picChg chg="mod">
          <ac:chgData name="Paul Bloemers" userId="fe3832ff3b233e04" providerId="LiveId" clId="{2668A26D-D54A-4B2A-A4CC-FEC1A15BD6C3}" dt="2022-01-04T09:24:12.770" v="325" actId="1076"/>
          <ac:picMkLst>
            <pc:docMk/>
            <pc:sldMk cId="4017196039" sldId="264"/>
            <ac:picMk id="26" creationId="{FFB3745D-1A0E-48D6-80C1-809798B40C35}"/>
          </ac:picMkLst>
        </pc:picChg>
      </pc:sldChg>
      <pc:sldChg chg="addSp delSp modSp mod modClrScheme modAnim chgLayout">
        <pc:chgData name="Paul Bloemers" userId="fe3832ff3b233e04" providerId="LiveId" clId="{2668A26D-D54A-4B2A-A4CC-FEC1A15BD6C3}" dt="2022-01-04T09:25:14.929" v="337"/>
        <pc:sldMkLst>
          <pc:docMk/>
          <pc:sldMk cId="2308837585" sldId="265"/>
        </pc:sldMkLst>
        <pc:spChg chg="mod">
          <ac:chgData name="Paul Bloemers" userId="fe3832ff3b233e04" providerId="LiveId" clId="{2668A26D-D54A-4B2A-A4CC-FEC1A15BD6C3}" dt="2022-01-04T09:24:55.877" v="333" actId="207"/>
          <ac:spMkLst>
            <pc:docMk/>
            <pc:sldMk cId="2308837585" sldId="265"/>
            <ac:spMk id="2" creationId="{067F8314-A8B0-4F36-A0C3-B5A554450A90}"/>
          </ac:spMkLst>
        </pc:spChg>
        <pc:spChg chg="mod">
          <ac:chgData name="Paul Bloemers" userId="fe3832ff3b233e04" providerId="LiveId" clId="{2668A26D-D54A-4B2A-A4CC-FEC1A15BD6C3}" dt="2022-01-04T09:24:55.877" v="333" actId="207"/>
          <ac:spMkLst>
            <pc:docMk/>
            <pc:sldMk cId="2308837585" sldId="265"/>
            <ac:spMk id="4" creationId="{16B49C4E-646B-485A-8F67-FBFA8FE3962C}"/>
          </ac:spMkLst>
        </pc:spChg>
        <pc:spChg chg="mod">
          <ac:chgData name="Paul Bloemers" userId="fe3832ff3b233e04" providerId="LiveId" clId="{2668A26D-D54A-4B2A-A4CC-FEC1A15BD6C3}" dt="2022-01-04T09:24:55.877" v="333" actId="207"/>
          <ac:spMkLst>
            <pc:docMk/>
            <pc:sldMk cId="2308837585" sldId="265"/>
            <ac:spMk id="5" creationId="{B4FAF3C7-75A7-46F3-BAA5-966230E95950}"/>
          </ac:spMkLst>
        </pc:spChg>
        <pc:spChg chg="mod">
          <ac:chgData name="Paul Bloemers" userId="fe3832ff3b233e04" providerId="LiveId" clId="{2668A26D-D54A-4B2A-A4CC-FEC1A15BD6C3}" dt="2022-01-04T09:24:55.877" v="333" actId="207"/>
          <ac:spMkLst>
            <pc:docMk/>
            <pc:sldMk cId="2308837585" sldId="265"/>
            <ac:spMk id="6" creationId="{E6D1C4D6-AB3A-4F7C-B2E0-882E4F7649B4}"/>
          </ac:spMkLst>
        </pc:spChg>
        <pc:spChg chg="mod">
          <ac:chgData name="Paul Bloemers" userId="fe3832ff3b233e04" providerId="LiveId" clId="{2668A26D-D54A-4B2A-A4CC-FEC1A15BD6C3}" dt="2022-01-04T09:24:55.877" v="333" actId="207"/>
          <ac:spMkLst>
            <pc:docMk/>
            <pc:sldMk cId="2308837585" sldId="265"/>
            <ac:spMk id="7" creationId="{EE6B9495-E994-451C-8003-FFF288FC828C}"/>
          </ac:spMkLst>
        </pc:spChg>
        <pc:spChg chg="mod">
          <ac:chgData name="Paul Bloemers" userId="fe3832ff3b233e04" providerId="LiveId" clId="{2668A26D-D54A-4B2A-A4CC-FEC1A15BD6C3}" dt="2022-01-04T09:24:55.877" v="333" actId="207"/>
          <ac:spMkLst>
            <pc:docMk/>
            <pc:sldMk cId="2308837585" sldId="265"/>
            <ac:spMk id="8" creationId="{B6C0A8B8-4A48-4149-90D6-118523DC1E34}"/>
          </ac:spMkLst>
        </pc:spChg>
        <pc:spChg chg="add del mod">
          <ac:chgData name="Paul Bloemers" userId="fe3832ff3b233e04" providerId="LiveId" clId="{2668A26D-D54A-4B2A-A4CC-FEC1A15BD6C3}" dt="2022-01-04T09:24:52.568" v="332" actId="478"/>
          <ac:spMkLst>
            <pc:docMk/>
            <pc:sldMk cId="2308837585" sldId="265"/>
            <ac:spMk id="9" creationId="{468B7951-7B7A-4947-864E-BD255F00C9D2}"/>
          </ac:spMkLst>
        </pc:spChg>
        <pc:spChg chg="mod">
          <ac:chgData name="Paul Bloemers" userId="fe3832ff3b233e04" providerId="LiveId" clId="{2668A26D-D54A-4B2A-A4CC-FEC1A15BD6C3}" dt="2022-01-04T09:24:55.877" v="333" actId="207"/>
          <ac:spMkLst>
            <pc:docMk/>
            <pc:sldMk cId="2308837585" sldId="265"/>
            <ac:spMk id="10" creationId="{A3D6458B-DAE1-41CC-B016-41742F3FA814}"/>
          </ac:spMkLst>
        </pc:spChg>
        <pc:spChg chg="mod">
          <ac:chgData name="Paul Bloemers" userId="fe3832ff3b233e04" providerId="LiveId" clId="{2668A26D-D54A-4B2A-A4CC-FEC1A15BD6C3}" dt="2022-01-04T09:24:55.877" v="333" actId="207"/>
          <ac:spMkLst>
            <pc:docMk/>
            <pc:sldMk cId="2308837585" sldId="265"/>
            <ac:spMk id="13" creationId="{F8719FCE-436C-4221-ADB5-81FEF98C92C2}"/>
          </ac:spMkLst>
        </pc:spChg>
        <pc:spChg chg="mod">
          <ac:chgData name="Paul Bloemers" userId="fe3832ff3b233e04" providerId="LiveId" clId="{2668A26D-D54A-4B2A-A4CC-FEC1A15BD6C3}" dt="2022-01-04T09:24:55.877" v="333" actId="207"/>
          <ac:spMkLst>
            <pc:docMk/>
            <pc:sldMk cId="2308837585" sldId="265"/>
            <ac:spMk id="17" creationId="{D652E5C3-9CA3-4F18-9858-A0639F56396B}"/>
          </ac:spMkLst>
        </pc:spChg>
        <pc:spChg chg="del">
          <ac:chgData name="Paul Bloemers" userId="fe3832ff3b233e04" providerId="LiveId" clId="{2668A26D-D54A-4B2A-A4CC-FEC1A15BD6C3}" dt="2022-01-04T09:01:05.331" v="95" actId="478"/>
          <ac:spMkLst>
            <pc:docMk/>
            <pc:sldMk cId="2308837585" sldId="265"/>
            <ac:spMk id="18" creationId="{08FB3659-0A4F-44B6-9715-07DE0242C99A}"/>
          </ac:spMkLst>
        </pc:spChg>
        <pc:spChg chg="del mod">
          <ac:chgData name="Paul Bloemers" userId="fe3832ff3b233e04" providerId="LiveId" clId="{2668A26D-D54A-4B2A-A4CC-FEC1A15BD6C3}" dt="2022-01-04T09:25:11.737" v="335" actId="478"/>
          <ac:spMkLst>
            <pc:docMk/>
            <pc:sldMk cId="2308837585" sldId="265"/>
            <ac:spMk id="20" creationId="{6438C010-9924-47FA-ABE3-0BD20967D95E}"/>
          </ac:spMkLst>
        </pc:spChg>
        <pc:spChg chg="add mod">
          <ac:chgData name="Paul Bloemers" userId="fe3832ff3b233e04" providerId="LiveId" clId="{2668A26D-D54A-4B2A-A4CC-FEC1A15BD6C3}" dt="2022-01-04T09:25:12.434" v="336"/>
          <ac:spMkLst>
            <pc:docMk/>
            <pc:sldMk cId="2308837585" sldId="265"/>
            <ac:spMk id="23" creationId="{5B6A3EE3-B8B3-42DE-A1C0-1FB79C23C5D7}"/>
          </ac:spMkLst>
        </pc:spChg>
        <pc:picChg chg="mod">
          <ac:chgData name="Paul Bloemers" userId="fe3832ff3b233e04" providerId="LiveId" clId="{2668A26D-D54A-4B2A-A4CC-FEC1A15BD6C3}" dt="2022-01-04T09:24:55.877" v="333" actId="207"/>
          <ac:picMkLst>
            <pc:docMk/>
            <pc:sldMk cId="2308837585" sldId="265"/>
            <ac:picMk id="11" creationId="{3785FC82-B4AF-424A-99D0-9E148E907E56}"/>
          </ac:picMkLst>
        </pc:picChg>
        <pc:picChg chg="mod">
          <ac:chgData name="Paul Bloemers" userId="fe3832ff3b233e04" providerId="LiveId" clId="{2668A26D-D54A-4B2A-A4CC-FEC1A15BD6C3}" dt="2022-01-04T09:24:55.877" v="333" actId="207"/>
          <ac:picMkLst>
            <pc:docMk/>
            <pc:sldMk cId="2308837585" sldId="265"/>
            <ac:picMk id="12" creationId="{D9B0A5AB-CB31-4AB8-BC3E-953AC60DD99A}"/>
          </ac:picMkLst>
        </pc:picChg>
        <pc:picChg chg="del mod ord">
          <ac:chgData name="Paul Bloemers" userId="fe3832ff3b233e04" providerId="LiveId" clId="{2668A26D-D54A-4B2A-A4CC-FEC1A15BD6C3}" dt="2022-01-04T09:24:46.182" v="331" actId="478"/>
          <ac:picMkLst>
            <pc:docMk/>
            <pc:sldMk cId="2308837585" sldId="265"/>
            <ac:picMk id="19" creationId="{74271964-A493-441C-BB23-46B27C4E2A5D}"/>
          </ac:picMkLst>
        </pc:picChg>
        <pc:picChg chg="add mod">
          <ac:chgData name="Paul Bloemers" userId="fe3832ff3b233e04" providerId="LiveId" clId="{2668A26D-D54A-4B2A-A4CC-FEC1A15BD6C3}" dt="2022-01-04T09:24:55.877" v="333" actId="207"/>
          <ac:picMkLst>
            <pc:docMk/>
            <pc:sldMk cId="2308837585" sldId="265"/>
            <ac:picMk id="21" creationId="{3C31E791-EE6D-4874-8C64-15554DB1A299}"/>
          </ac:picMkLst>
        </pc:picChg>
        <pc:cxnChg chg="mod">
          <ac:chgData name="Paul Bloemers" userId="fe3832ff3b233e04" providerId="LiveId" clId="{2668A26D-D54A-4B2A-A4CC-FEC1A15BD6C3}" dt="2022-01-04T09:24:55.877" v="333" actId="207"/>
          <ac:cxnSpMkLst>
            <pc:docMk/>
            <pc:sldMk cId="2308837585" sldId="265"/>
            <ac:cxnSpMk id="22" creationId="{4D930F4F-E451-486D-BE37-78AB363BF63F}"/>
          </ac:cxnSpMkLst>
        </pc:cxnChg>
      </pc:sldChg>
      <pc:sldChg chg="addSp delSp modSp mod modClrScheme chgLayout">
        <pc:chgData name="Paul Bloemers" userId="fe3832ff3b233e04" providerId="LiveId" clId="{2668A26D-D54A-4B2A-A4CC-FEC1A15BD6C3}" dt="2022-01-04T10:04:27.806" v="578" actId="1038"/>
        <pc:sldMkLst>
          <pc:docMk/>
          <pc:sldMk cId="2676569087" sldId="266"/>
        </pc:sldMkLst>
        <pc:spChg chg="mod">
          <ac:chgData name="Paul Bloemers" userId="fe3832ff3b233e04" providerId="LiveId" clId="{2668A26D-D54A-4B2A-A4CC-FEC1A15BD6C3}" dt="2022-01-04T10:04:27.806" v="578" actId="1038"/>
          <ac:spMkLst>
            <pc:docMk/>
            <pc:sldMk cId="2676569087" sldId="266"/>
            <ac:spMk id="4" creationId="{98D47561-97A7-49F1-B8A6-83150AAB6E27}"/>
          </ac:spMkLst>
        </pc:spChg>
        <pc:spChg chg="add del mod">
          <ac:chgData name="Paul Bloemers" userId="fe3832ff3b233e04" providerId="LiveId" clId="{2668A26D-D54A-4B2A-A4CC-FEC1A15BD6C3}" dt="2022-01-04T09:25:32.023" v="340" actId="478"/>
          <ac:spMkLst>
            <pc:docMk/>
            <pc:sldMk cId="2676569087" sldId="266"/>
            <ac:spMk id="6" creationId="{BEF878C9-CEC4-4416-98EE-3146985E58CD}"/>
          </ac:spMkLst>
        </pc:spChg>
        <pc:spChg chg="mod">
          <ac:chgData name="Paul Bloemers" userId="fe3832ff3b233e04" providerId="LiveId" clId="{2668A26D-D54A-4B2A-A4CC-FEC1A15BD6C3}" dt="2022-01-04T09:25:34.583" v="341" actId="207"/>
          <ac:spMkLst>
            <pc:docMk/>
            <pc:sldMk cId="2676569087" sldId="266"/>
            <ac:spMk id="8" creationId="{CE1562C5-BD14-43A3-BA78-FAA0D2FD5A40}"/>
          </ac:spMkLst>
        </pc:spChg>
        <pc:spChg chg="mod">
          <ac:chgData name="Paul Bloemers" userId="fe3832ff3b233e04" providerId="LiveId" clId="{2668A26D-D54A-4B2A-A4CC-FEC1A15BD6C3}" dt="2022-01-04T09:25:34.583" v="341" actId="207"/>
          <ac:spMkLst>
            <pc:docMk/>
            <pc:sldMk cId="2676569087" sldId="266"/>
            <ac:spMk id="9" creationId="{8C57A687-D6FD-474C-870F-C27EC3A54EFA}"/>
          </ac:spMkLst>
        </pc:spChg>
        <pc:spChg chg="mod">
          <ac:chgData name="Paul Bloemers" userId="fe3832ff3b233e04" providerId="LiveId" clId="{2668A26D-D54A-4B2A-A4CC-FEC1A15BD6C3}" dt="2022-01-04T09:25:34.583" v="341" actId="207"/>
          <ac:spMkLst>
            <pc:docMk/>
            <pc:sldMk cId="2676569087" sldId="266"/>
            <ac:spMk id="10" creationId="{343D6378-1E06-4E85-9FA5-F64E2D85DB1B}"/>
          </ac:spMkLst>
        </pc:spChg>
        <pc:spChg chg="mod">
          <ac:chgData name="Paul Bloemers" userId="fe3832ff3b233e04" providerId="LiveId" clId="{2668A26D-D54A-4B2A-A4CC-FEC1A15BD6C3}" dt="2022-01-04T09:25:34.583" v="341" actId="207"/>
          <ac:spMkLst>
            <pc:docMk/>
            <pc:sldMk cId="2676569087" sldId="266"/>
            <ac:spMk id="11" creationId="{B8EEE137-0942-459B-B58E-935664B1A1C6}"/>
          </ac:spMkLst>
        </pc:spChg>
        <pc:spChg chg="mod">
          <ac:chgData name="Paul Bloemers" userId="fe3832ff3b233e04" providerId="LiveId" clId="{2668A26D-D54A-4B2A-A4CC-FEC1A15BD6C3}" dt="2022-01-04T09:25:34.583" v="341" actId="207"/>
          <ac:spMkLst>
            <pc:docMk/>
            <pc:sldMk cId="2676569087" sldId="266"/>
            <ac:spMk id="13" creationId="{F44B0F4F-7BFF-413A-9E82-243C8CE38DD9}"/>
          </ac:spMkLst>
        </pc:spChg>
        <pc:spChg chg="mod">
          <ac:chgData name="Paul Bloemers" userId="fe3832ff3b233e04" providerId="LiveId" clId="{2668A26D-D54A-4B2A-A4CC-FEC1A15BD6C3}" dt="2022-01-04T10:04:21.356" v="575" actId="553"/>
          <ac:spMkLst>
            <pc:docMk/>
            <pc:sldMk cId="2676569087" sldId="266"/>
            <ac:spMk id="14" creationId="{B895D41A-A78F-4C26-BBEC-F41F5FFBCA88}"/>
          </ac:spMkLst>
        </pc:spChg>
        <pc:spChg chg="mod">
          <ac:chgData name="Paul Bloemers" userId="fe3832ff3b233e04" providerId="LiveId" clId="{2668A26D-D54A-4B2A-A4CC-FEC1A15BD6C3}" dt="2022-01-04T10:04:21.356" v="575" actId="553"/>
          <ac:spMkLst>
            <pc:docMk/>
            <pc:sldMk cId="2676569087" sldId="266"/>
            <ac:spMk id="16" creationId="{9F7893E3-F71A-4AF4-BC79-6665CB337404}"/>
          </ac:spMkLst>
        </pc:spChg>
        <pc:spChg chg="mod">
          <ac:chgData name="Paul Bloemers" userId="fe3832ff3b233e04" providerId="LiveId" clId="{2668A26D-D54A-4B2A-A4CC-FEC1A15BD6C3}" dt="2022-01-04T09:25:34.583" v="341" actId="207"/>
          <ac:spMkLst>
            <pc:docMk/>
            <pc:sldMk cId="2676569087" sldId="266"/>
            <ac:spMk id="17" creationId="{D652E5C3-9CA3-4F18-9858-A0639F56396B}"/>
          </ac:spMkLst>
        </pc:spChg>
        <pc:spChg chg="mod">
          <ac:chgData name="Paul Bloemers" userId="fe3832ff3b233e04" providerId="LiveId" clId="{2668A26D-D54A-4B2A-A4CC-FEC1A15BD6C3}" dt="2022-01-04T09:25:34.583" v="341" actId="207"/>
          <ac:spMkLst>
            <pc:docMk/>
            <pc:sldMk cId="2676569087" sldId="266"/>
            <ac:spMk id="18" creationId="{3D2FE160-9B1D-4863-AC9B-0BB1B2E872EE}"/>
          </ac:spMkLst>
        </pc:spChg>
        <pc:spChg chg="del mod">
          <ac:chgData name="Paul Bloemers" userId="fe3832ff3b233e04" providerId="LiveId" clId="{2668A26D-D54A-4B2A-A4CC-FEC1A15BD6C3}" dt="2022-01-04T09:25:37.494" v="342" actId="478"/>
          <ac:spMkLst>
            <pc:docMk/>
            <pc:sldMk cId="2676569087" sldId="266"/>
            <ac:spMk id="20" creationId="{6438C010-9924-47FA-ABE3-0BD20967D95E}"/>
          </ac:spMkLst>
        </pc:spChg>
        <pc:spChg chg="mod">
          <ac:chgData name="Paul Bloemers" userId="fe3832ff3b233e04" providerId="LiveId" clId="{2668A26D-D54A-4B2A-A4CC-FEC1A15BD6C3}" dt="2022-01-04T10:04:21.356" v="575" actId="553"/>
          <ac:spMkLst>
            <pc:docMk/>
            <pc:sldMk cId="2676569087" sldId="266"/>
            <ac:spMk id="23" creationId="{4E5EFA96-CCC0-4108-8D6C-B583BC8F6A27}"/>
          </ac:spMkLst>
        </pc:spChg>
        <pc:spChg chg="del">
          <ac:chgData name="Paul Bloemers" userId="fe3832ff3b233e04" providerId="LiveId" clId="{2668A26D-D54A-4B2A-A4CC-FEC1A15BD6C3}" dt="2022-01-04T09:01:07.545" v="96" actId="478"/>
          <ac:spMkLst>
            <pc:docMk/>
            <pc:sldMk cId="2676569087" sldId="266"/>
            <ac:spMk id="24" creationId="{2ED9E4BE-BA86-48F9-B670-6DCC541580A3}"/>
          </ac:spMkLst>
        </pc:spChg>
        <pc:spChg chg="add mod">
          <ac:chgData name="Paul Bloemers" userId="fe3832ff3b233e04" providerId="LiveId" clId="{2668A26D-D54A-4B2A-A4CC-FEC1A15BD6C3}" dt="2022-01-04T09:25:34.583" v="341" actId="207"/>
          <ac:spMkLst>
            <pc:docMk/>
            <pc:sldMk cId="2676569087" sldId="266"/>
            <ac:spMk id="27" creationId="{C1D86D09-A3BA-4986-ADF7-67363665B5C7}"/>
          </ac:spMkLst>
        </pc:spChg>
        <pc:picChg chg="del mod ord">
          <ac:chgData name="Paul Bloemers" userId="fe3832ff3b233e04" providerId="LiveId" clId="{2668A26D-D54A-4B2A-A4CC-FEC1A15BD6C3}" dt="2022-01-04T09:25:29.251" v="339" actId="478"/>
          <ac:picMkLst>
            <pc:docMk/>
            <pc:sldMk cId="2676569087" sldId="266"/>
            <ac:picMk id="19" creationId="{74271964-A493-441C-BB23-46B27C4E2A5D}"/>
          </ac:picMkLst>
        </pc:picChg>
        <pc:picChg chg="add mod">
          <ac:chgData name="Paul Bloemers" userId="fe3832ff3b233e04" providerId="LiveId" clId="{2668A26D-D54A-4B2A-A4CC-FEC1A15BD6C3}" dt="2022-01-04T09:25:27.534" v="338"/>
          <ac:picMkLst>
            <pc:docMk/>
            <pc:sldMk cId="2676569087" sldId="266"/>
            <ac:picMk id="25" creationId="{AEE023F3-9FF6-4876-BE8F-98FFADB1D77F}"/>
          </ac:picMkLst>
        </pc:picChg>
      </pc:sldChg>
      <pc:sldChg chg="addSp delSp modSp mod modClrScheme modAnim chgLayout">
        <pc:chgData name="Paul Bloemers" userId="fe3832ff3b233e04" providerId="LiveId" clId="{2668A26D-D54A-4B2A-A4CC-FEC1A15BD6C3}" dt="2022-01-04T10:05:12.310" v="634" actId="179"/>
        <pc:sldMkLst>
          <pc:docMk/>
          <pc:sldMk cId="1060789753" sldId="267"/>
        </pc:sldMkLst>
        <pc:spChg chg="add del mod">
          <ac:chgData name="Paul Bloemers" userId="fe3832ff3b233e04" providerId="LiveId" clId="{2668A26D-D54A-4B2A-A4CC-FEC1A15BD6C3}" dt="2022-01-04T09:25:47.194" v="345" actId="478"/>
          <ac:spMkLst>
            <pc:docMk/>
            <pc:sldMk cId="1060789753" sldId="267"/>
            <ac:spMk id="3" creationId="{A69F9B2F-CDB5-496E-8D1E-B84304C935A3}"/>
          </ac:spMkLst>
        </pc:spChg>
        <pc:spChg chg="mod">
          <ac:chgData name="Paul Bloemers" userId="fe3832ff3b233e04" providerId="LiveId" clId="{2668A26D-D54A-4B2A-A4CC-FEC1A15BD6C3}" dt="2022-01-04T10:05:12.310" v="634" actId="179"/>
          <ac:spMkLst>
            <pc:docMk/>
            <pc:sldMk cId="1060789753" sldId="267"/>
            <ac:spMk id="7" creationId="{DE84419F-642B-463C-A87D-E8DAF5E53CEC}"/>
          </ac:spMkLst>
        </pc:spChg>
        <pc:spChg chg="add mod">
          <ac:chgData name="Paul Bloemers" userId="fe3832ff3b233e04" providerId="LiveId" clId="{2668A26D-D54A-4B2A-A4CC-FEC1A15BD6C3}" dt="2022-01-04T09:25:49.345" v="346" actId="207"/>
          <ac:spMkLst>
            <pc:docMk/>
            <pc:sldMk cId="1060789753" sldId="267"/>
            <ac:spMk id="12" creationId="{768476EF-6F49-40C4-A1FF-749D299FE61C}"/>
          </ac:spMkLst>
        </pc:spChg>
        <pc:spChg chg="del">
          <ac:chgData name="Paul Bloemers" userId="fe3832ff3b233e04" providerId="LiveId" clId="{2668A26D-D54A-4B2A-A4CC-FEC1A15BD6C3}" dt="2022-01-04T09:01:09.657" v="97" actId="478"/>
          <ac:spMkLst>
            <pc:docMk/>
            <pc:sldMk cId="1060789753" sldId="267"/>
            <ac:spMk id="14" creationId="{730970DF-3CCF-4D1B-9ABB-72856E829096}"/>
          </ac:spMkLst>
        </pc:spChg>
        <pc:spChg chg="mod">
          <ac:chgData name="Paul Bloemers" userId="fe3832ff3b233e04" providerId="LiveId" clId="{2668A26D-D54A-4B2A-A4CC-FEC1A15BD6C3}" dt="2022-01-04T09:25:49.345" v="346" actId="207"/>
          <ac:spMkLst>
            <pc:docMk/>
            <pc:sldMk cId="1060789753" sldId="267"/>
            <ac:spMk id="17" creationId="{D652E5C3-9CA3-4F18-9858-A0639F56396B}"/>
          </ac:spMkLst>
        </pc:spChg>
        <pc:spChg chg="del mod">
          <ac:chgData name="Paul Bloemers" userId="fe3832ff3b233e04" providerId="LiveId" clId="{2668A26D-D54A-4B2A-A4CC-FEC1A15BD6C3}" dt="2022-01-04T09:25:53.024" v="347" actId="478"/>
          <ac:spMkLst>
            <pc:docMk/>
            <pc:sldMk cId="1060789753" sldId="267"/>
            <ac:spMk id="20" creationId="{6438C010-9924-47FA-ABE3-0BD20967D95E}"/>
          </ac:spMkLst>
        </pc:spChg>
        <pc:picChg chg="add mod">
          <ac:chgData name="Paul Bloemers" userId="fe3832ff3b233e04" providerId="LiveId" clId="{2668A26D-D54A-4B2A-A4CC-FEC1A15BD6C3}" dt="2022-01-04T09:25:49.345" v="346" actId="207"/>
          <ac:picMkLst>
            <pc:docMk/>
            <pc:sldMk cId="1060789753" sldId="267"/>
            <ac:picMk id="11" creationId="{CD727D4C-FC1C-4320-96D9-4F64F8F813CC}"/>
          </ac:picMkLst>
        </pc:picChg>
        <pc:picChg chg="del mod ord">
          <ac:chgData name="Paul Bloemers" userId="fe3832ff3b233e04" providerId="LiveId" clId="{2668A26D-D54A-4B2A-A4CC-FEC1A15BD6C3}" dt="2022-01-04T09:25:43.848" v="343" actId="478"/>
          <ac:picMkLst>
            <pc:docMk/>
            <pc:sldMk cId="1060789753" sldId="267"/>
            <ac:picMk id="19" creationId="{74271964-A493-441C-BB23-46B27C4E2A5D}"/>
          </ac:picMkLst>
        </pc:picChg>
        <pc:cxnChg chg="mod">
          <ac:chgData name="Paul Bloemers" userId="fe3832ff3b233e04" providerId="LiveId" clId="{2668A26D-D54A-4B2A-A4CC-FEC1A15BD6C3}" dt="2022-01-04T10:04:59.134" v="632" actId="1038"/>
          <ac:cxnSpMkLst>
            <pc:docMk/>
            <pc:sldMk cId="1060789753" sldId="267"/>
            <ac:cxnSpMk id="8" creationId="{EACED7FE-66BF-4260-BE52-E0CEE451DA38}"/>
          </ac:cxnSpMkLst>
        </pc:cxnChg>
        <pc:cxnChg chg="mod">
          <ac:chgData name="Paul Bloemers" userId="fe3832ff3b233e04" providerId="LiveId" clId="{2668A26D-D54A-4B2A-A4CC-FEC1A15BD6C3}" dt="2022-01-04T10:04:59.134" v="632" actId="1038"/>
          <ac:cxnSpMkLst>
            <pc:docMk/>
            <pc:sldMk cId="1060789753" sldId="267"/>
            <ac:cxnSpMk id="9" creationId="{05E068D6-8946-4E5E-8EA6-049950EA81F9}"/>
          </ac:cxnSpMkLst>
        </pc:cxnChg>
      </pc:sldChg>
      <pc:sldChg chg="mod modClrScheme chgLayout">
        <pc:chgData name="Paul Bloemers" userId="fe3832ff3b233e04" providerId="LiveId" clId="{2668A26D-D54A-4B2A-A4CC-FEC1A15BD6C3}" dt="2022-01-04T09:27:51.392" v="348" actId="700"/>
        <pc:sldMkLst>
          <pc:docMk/>
          <pc:sldMk cId="2284755634" sldId="268"/>
        </pc:sldMkLst>
      </pc:sldChg>
      <pc:sldChg chg="modSp mod">
        <pc:chgData name="Paul Bloemers" userId="fe3832ff3b233e04" providerId="LiveId" clId="{2668A26D-D54A-4B2A-A4CC-FEC1A15BD6C3}" dt="2022-05-17T10:42:40.331" v="664" actId="20577"/>
        <pc:sldMkLst>
          <pc:docMk/>
          <pc:sldMk cId="2585525544" sldId="269"/>
        </pc:sldMkLst>
        <pc:spChg chg="mod">
          <ac:chgData name="Paul Bloemers" userId="fe3832ff3b233e04" providerId="LiveId" clId="{2668A26D-D54A-4B2A-A4CC-FEC1A15BD6C3}" dt="2022-05-17T10:42:40.331" v="664" actId="20577"/>
          <ac:spMkLst>
            <pc:docMk/>
            <pc:sldMk cId="2585525544" sldId="269"/>
            <ac:spMk id="4" creationId="{041E5EBD-C555-4CE3-85CD-4FAC22FF24F3}"/>
          </ac:spMkLst>
        </pc:spChg>
        <pc:spChg chg="mod">
          <ac:chgData name="Paul Bloemers" userId="fe3832ff3b233e04" providerId="LiveId" clId="{2668A26D-D54A-4B2A-A4CC-FEC1A15BD6C3}" dt="2022-01-04T09:28:25.796" v="350" actId="20577"/>
          <ac:spMkLst>
            <pc:docMk/>
            <pc:sldMk cId="2585525544" sldId="269"/>
            <ac:spMk id="5" creationId="{0027C395-B0A6-4FC4-8381-C06B7D0C6AD8}"/>
          </ac:spMkLst>
        </pc:spChg>
      </pc:sldChg>
      <pc:sldChg chg="addSp delSp modSp mod">
        <pc:chgData name="Paul Bloemers" userId="fe3832ff3b233e04" providerId="LiveId" clId="{2668A26D-D54A-4B2A-A4CC-FEC1A15BD6C3}" dt="2022-01-04T09:31:49.087" v="446" actId="404"/>
        <pc:sldMkLst>
          <pc:docMk/>
          <pc:sldMk cId="3667560692" sldId="270"/>
        </pc:sldMkLst>
        <pc:spChg chg="mod">
          <ac:chgData name="Paul Bloemers" userId="fe3832ff3b233e04" providerId="LiveId" clId="{2668A26D-D54A-4B2A-A4CC-FEC1A15BD6C3}" dt="2022-01-04T08:53:06.147" v="0"/>
          <ac:spMkLst>
            <pc:docMk/>
            <pc:sldMk cId="3667560692" sldId="270"/>
            <ac:spMk id="2" creationId="{9824D2F2-4D6E-4B71-ACBA-B6CA813A929E}"/>
          </ac:spMkLst>
        </pc:spChg>
        <pc:spChg chg="mod">
          <ac:chgData name="Paul Bloemers" userId="fe3832ff3b233e04" providerId="LiveId" clId="{2668A26D-D54A-4B2A-A4CC-FEC1A15BD6C3}" dt="2022-01-04T09:31:49.087" v="446" actId="404"/>
          <ac:spMkLst>
            <pc:docMk/>
            <pc:sldMk cId="3667560692" sldId="270"/>
            <ac:spMk id="3" creationId="{B882A6AE-4968-4E2B-99FC-11AB9AE490D4}"/>
          </ac:spMkLst>
        </pc:spChg>
        <pc:spChg chg="add del 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6" creationId="{AA4342A3-FF45-4A81-A5B9-3D7343E9D0AD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7" creationId="{ABD874F3-92DF-46B1-891A-DD4A158FC00D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8" creationId="{98F23550-112E-4214-95A3-BE305AD1C7B4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11" creationId="{8C78A86D-37C9-4C7A-8FB7-BD6E828CB513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12" creationId="{CFFBFF60-CD36-4328-B624-71ED08F84B78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13" creationId="{D806450B-E3E6-4C87-8DD4-A3E402A19769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14" creationId="{5173B0C1-C2E5-4F68-BC41-A7013123F8C1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15" creationId="{91409A79-0566-489A-9B0A-7040E26951E0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20" creationId="{4E98819E-0CB0-44DD-8EBC-9440320D00B2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21" creationId="{38F6627D-0CA7-4948-BAF7-36DC822C0ADE}"/>
          </ac:spMkLst>
        </pc:spChg>
        <pc:spChg chg="mod">
          <ac:chgData name="Paul Bloemers" userId="fe3832ff3b233e04" providerId="LiveId" clId="{2668A26D-D54A-4B2A-A4CC-FEC1A15BD6C3}" dt="2022-01-04T09:29:14.590" v="400" actId="1036"/>
          <ac:spMkLst>
            <pc:docMk/>
            <pc:sldMk cId="3667560692" sldId="270"/>
            <ac:spMk id="22" creationId="{71C75542-55DD-4B55-AE91-E279E66D0750}"/>
          </ac:spMkLst>
        </pc:spChg>
        <pc:cxnChg chg="mod">
          <ac:chgData name="Paul Bloemers" userId="fe3832ff3b233e04" providerId="LiveId" clId="{2668A26D-D54A-4B2A-A4CC-FEC1A15BD6C3}" dt="2022-01-04T09:29:14.590" v="400" actId="1036"/>
          <ac:cxnSpMkLst>
            <pc:docMk/>
            <pc:sldMk cId="3667560692" sldId="270"/>
            <ac:cxnSpMk id="9" creationId="{F0E59BAF-A258-4D12-9BA6-BC558260D28F}"/>
          </ac:cxnSpMkLst>
        </pc:cxnChg>
        <pc:cxnChg chg="mod">
          <ac:chgData name="Paul Bloemers" userId="fe3832ff3b233e04" providerId="LiveId" clId="{2668A26D-D54A-4B2A-A4CC-FEC1A15BD6C3}" dt="2022-01-04T09:29:14.590" v="400" actId="1036"/>
          <ac:cxnSpMkLst>
            <pc:docMk/>
            <pc:sldMk cId="3667560692" sldId="270"/>
            <ac:cxnSpMk id="10" creationId="{A477E61A-8F38-4252-A440-4A529749EDA9}"/>
          </ac:cxnSpMkLst>
        </pc:cxnChg>
        <pc:cxnChg chg="mod">
          <ac:chgData name="Paul Bloemers" userId="fe3832ff3b233e04" providerId="LiveId" clId="{2668A26D-D54A-4B2A-A4CC-FEC1A15BD6C3}" dt="2022-01-04T09:29:14.590" v="400" actId="1036"/>
          <ac:cxnSpMkLst>
            <pc:docMk/>
            <pc:sldMk cId="3667560692" sldId="270"/>
            <ac:cxnSpMk id="19" creationId="{4ADE28FA-3B95-4B1E-BF9E-2A0ABFE4CC09}"/>
          </ac:cxnSpMkLst>
        </pc:cxnChg>
      </pc:sldChg>
      <pc:sldChg chg="modSp mod ord modAnim">
        <pc:chgData name="Paul Bloemers" userId="fe3832ff3b233e04" providerId="LiveId" clId="{2668A26D-D54A-4B2A-A4CC-FEC1A15BD6C3}" dt="2022-05-17T10:42:31.053" v="663"/>
        <pc:sldMkLst>
          <pc:docMk/>
          <pc:sldMk cId="2686227525" sldId="271"/>
        </pc:sldMkLst>
        <pc:spChg chg="mod">
          <ac:chgData name="Paul Bloemers" userId="fe3832ff3b233e04" providerId="LiveId" clId="{2668A26D-D54A-4B2A-A4CC-FEC1A15BD6C3}" dt="2022-01-04T09:12:00.684" v="319" actId="207"/>
          <ac:spMkLst>
            <pc:docMk/>
            <pc:sldMk cId="2686227525" sldId="271"/>
            <ac:spMk id="2" creationId="{F4C04063-BA63-445B-8BB9-7B8EC6320700}"/>
          </ac:spMkLst>
        </pc:spChg>
        <pc:spChg chg="mod">
          <ac:chgData name="Paul Bloemers" userId="fe3832ff3b233e04" providerId="LiveId" clId="{2668A26D-D54A-4B2A-A4CC-FEC1A15BD6C3}" dt="2022-01-04T09:12:00.684" v="319" actId="207"/>
          <ac:spMkLst>
            <pc:docMk/>
            <pc:sldMk cId="2686227525" sldId="271"/>
            <ac:spMk id="3" creationId="{D28642E1-7B09-48A8-902E-769DC2FD7B3B}"/>
          </ac:spMkLst>
        </pc:spChg>
        <pc:spChg chg="mod">
          <ac:chgData name="Paul Bloemers" userId="fe3832ff3b233e04" providerId="LiveId" clId="{2668A26D-D54A-4B2A-A4CC-FEC1A15BD6C3}" dt="2022-01-04T09:56:49.669" v="540" actId="208"/>
          <ac:spMkLst>
            <pc:docMk/>
            <pc:sldMk cId="2686227525" sldId="271"/>
            <ac:spMk id="5" creationId="{FDD024CF-CA4D-44C8-A681-13CD8640D5B8}"/>
          </ac:spMkLst>
        </pc:spChg>
        <pc:spChg chg="mod">
          <ac:chgData name="Paul Bloemers" userId="fe3832ff3b233e04" providerId="LiveId" clId="{2668A26D-D54A-4B2A-A4CC-FEC1A15BD6C3}" dt="2022-01-04T09:12:00.684" v="319" actId="207"/>
          <ac:spMkLst>
            <pc:docMk/>
            <pc:sldMk cId="2686227525" sldId="271"/>
            <ac:spMk id="6" creationId="{A558130C-DE0F-4746-909A-3CCA42A8810A}"/>
          </ac:spMkLst>
        </pc:spChg>
        <pc:spChg chg="mod">
          <ac:chgData name="Paul Bloemers" userId="fe3832ff3b233e04" providerId="LiveId" clId="{2668A26D-D54A-4B2A-A4CC-FEC1A15BD6C3}" dt="2022-01-04T09:12:00.684" v="319" actId="207"/>
          <ac:spMkLst>
            <pc:docMk/>
            <pc:sldMk cId="2686227525" sldId="271"/>
            <ac:spMk id="7" creationId="{3EB25450-444C-4EFC-A69D-9CD3C5258CDE}"/>
          </ac:spMkLst>
        </pc:spChg>
        <pc:spChg chg="mod">
          <ac:chgData name="Paul Bloemers" userId="fe3832ff3b233e04" providerId="LiveId" clId="{2668A26D-D54A-4B2A-A4CC-FEC1A15BD6C3}" dt="2022-01-04T09:12:00.684" v="319" actId="207"/>
          <ac:spMkLst>
            <pc:docMk/>
            <pc:sldMk cId="2686227525" sldId="271"/>
            <ac:spMk id="10" creationId="{C15F039E-033B-4568-9A54-92B87658D3B7}"/>
          </ac:spMkLst>
        </pc:spChg>
        <pc:spChg chg="mod">
          <ac:chgData name="Paul Bloemers" userId="fe3832ff3b233e04" providerId="LiveId" clId="{2668A26D-D54A-4B2A-A4CC-FEC1A15BD6C3}" dt="2022-01-04T09:12:00.684" v="319" actId="207"/>
          <ac:spMkLst>
            <pc:docMk/>
            <pc:sldMk cId="2686227525" sldId="271"/>
            <ac:spMk id="11" creationId="{A9FCC045-FB9F-4C09-B9A2-0710281017D7}"/>
          </ac:spMkLst>
        </pc:spChg>
        <pc:spChg chg="mod">
          <ac:chgData name="Paul Bloemers" userId="fe3832ff3b233e04" providerId="LiveId" clId="{2668A26D-D54A-4B2A-A4CC-FEC1A15BD6C3}" dt="2022-01-04T09:12:00.684" v="319" actId="207"/>
          <ac:spMkLst>
            <pc:docMk/>
            <pc:sldMk cId="2686227525" sldId="271"/>
            <ac:spMk id="12" creationId="{1EA5B435-5AB1-4E62-A332-902BBD661A3F}"/>
          </ac:spMkLst>
        </pc:spChg>
        <pc:spChg chg="mod">
          <ac:chgData name="Paul Bloemers" userId="fe3832ff3b233e04" providerId="LiveId" clId="{2668A26D-D54A-4B2A-A4CC-FEC1A15BD6C3}" dt="2022-01-04T09:12:00.684" v="319" actId="207"/>
          <ac:spMkLst>
            <pc:docMk/>
            <pc:sldMk cId="2686227525" sldId="271"/>
            <ac:spMk id="13" creationId="{418129AB-8D84-43BC-88BD-154881C5288A}"/>
          </ac:spMkLst>
        </pc:spChg>
        <pc:spChg chg="mod">
          <ac:chgData name="Paul Bloemers" userId="fe3832ff3b233e04" providerId="LiveId" clId="{2668A26D-D54A-4B2A-A4CC-FEC1A15BD6C3}" dt="2022-01-04T09:12:00.684" v="319" actId="207"/>
          <ac:spMkLst>
            <pc:docMk/>
            <pc:sldMk cId="2686227525" sldId="271"/>
            <ac:spMk id="23" creationId="{22C0EBD3-D852-464D-BD4B-229DF2EFAE0B}"/>
          </ac:spMkLst>
        </pc:spChg>
        <pc:spChg chg="mod">
          <ac:chgData name="Paul Bloemers" userId="fe3832ff3b233e04" providerId="LiveId" clId="{2668A26D-D54A-4B2A-A4CC-FEC1A15BD6C3}" dt="2022-01-04T09:56:43.572" v="539" actId="208"/>
          <ac:spMkLst>
            <pc:docMk/>
            <pc:sldMk cId="2686227525" sldId="271"/>
            <ac:spMk id="32" creationId="{31B2C57C-CC3F-424A-8ADB-0CA03DD7E802}"/>
          </ac:spMkLst>
        </pc:spChg>
        <pc:spChg chg="mod">
          <ac:chgData name="Paul Bloemers" userId="fe3832ff3b233e04" providerId="LiveId" clId="{2668A26D-D54A-4B2A-A4CC-FEC1A15BD6C3}" dt="2022-01-04T09:57:02.241" v="571" actId="1035"/>
          <ac:spMkLst>
            <pc:docMk/>
            <pc:sldMk cId="2686227525" sldId="271"/>
            <ac:spMk id="33" creationId="{14CB22A4-5CBF-4143-A56D-9AF4649BF339}"/>
          </ac:spMkLst>
        </pc:spChg>
        <pc:grpChg chg="mod">
          <ac:chgData name="Paul Bloemers" userId="fe3832ff3b233e04" providerId="LiveId" clId="{2668A26D-D54A-4B2A-A4CC-FEC1A15BD6C3}" dt="2022-01-04T09:12:00.684" v="319" actId="207"/>
          <ac:grpSpMkLst>
            <pc:docMk/>
            <pc:sldMk cId="2686227525" sldId="271"/>
            <ac:grpSpMk id="19" creationId="{BEF6265B-A4B4-44C5-B687-BB0ACAEB3DD1}"/>
          </ac:grpSpMkLst>
        </pc:grpChg>
        <pc:grpChg chg="mod">
          <ac:chgData name="Paul Bloemers" userId="fe3832ff3b233e04" providerId="LiveId" clId="{2668A26D-D54A-4B2A-A4CC-FEC1A15BD6C3}" dt="2022-01-04T09:12:00.684" v="319" actId="207"/>
          <ac:grpSpMkLst>
            <pc:docMk/>
            <pc:sldMk cId="2686227525" sldId="271"/>
            <ac:grpSpMk id="20" creationId="{EB0984CE-3DDE-4669-BA9D-2BB9F7E255D3}"/>
          </ac:grpSpMkLst>
        </pc:grpChg>
        <pc:grpChg chg="mod">
          <ac:chgData name="Paul Bloemers" userId="fe3832ff3b233e04" providerId="LiveId" clId="{2668A26D-D54A-4B2A-A4CC-FEC1A15BD6C3}" dt="2022-01-04T09:12:00.684" v="319" actId="207"/>
          <ac:grpSpMkLst>
            <pc:docMk/>
            <pc:sldMk cId="2686227525" sldId="271"/>
            <ac:grpSpMk id="29" creationId="{0F0FDD13-4ECB-4FD1-9B6A-25B056515C03}"/>
          </ac:grpSpMkLst>
        </pc:grpChg>
        <pc:grpChg chg="mod">
          <ac:chgData name="Paul Bloemers" userId="fe3832ff3b233e04" providerId="LiveId" clId="{2668A26D-D54A-4B2A-A4CC-FEC1A15BD6C3}" dt="2022-01-04T09:12:00.684" v="319" actId="207"/>
          <ac:grpSpMkLst>
            <pc:docMk/>
            <pc:sldMk cId="2686227525" sldId="271"/>
            <ac:grpSpMk id="30" creationId="{DE491355-5367-4B6E-BE8E-EBB62AC4111F}"/>
          </ac:grpSpMkLst>
        </pc:grpChg>
        <pc:cxnChg chg="mod">
          <ac:chgData name="Paul Bloemers" userId="fe3832ff3b233e04" providerId="LiveId" clId="{2668A26D-D54A-4B2A-A4CC-FEC1A15BD6C3}" dt="2022-01-04T09:12:00.684" v="319" actId="207"/>
          <ac:cxnSpMkLst>
            <pc:docMk/>
            <pc:sldMk cId="2686227525" sldId="271"/>
            <ac:cxnSpMk id="8" creationId="{3962E9C0-CCD5-4A15-AF0A-7604447B2917}"/>
          </ac:cxnSpMkLst>
        </pc:cxnChg>
        <pc:cxnChg chg="mod">
          <ac:chgData name="Paul Bloemers" userId="fe3832ff3b233e04" providerId="LiveId" clId="{2668A26D-D54A-4B2A-A4CC-FEC1A15BD6C3}" dt="2022-01-04T09:12:00.684" v="319" actId="207"/>
          <ac:cxnSpMkLst>
            <pc:docMk/>
            <pc:sldMk cId="2686227525" sldId="271"/>
            <ac:cxnSpMk id="9" creationId="{689FADA8-FA80-4D34-9F72-6214172F7282}"/>
          </ac:cxnSpMkLst>
        </pc:cxnChg>
        <pc:cxnChg chg="mod">
          <ac:chgData name="Paul Bloemers" userId="fe3832ff3b233e04" providerId="LiveId" clId="{2668A26D-D54A-4B2A-A4CC-FEC1A15BD6C3}" dt="2022-01-04T09:12:00.684" v="319" actId="207"/>
          <ac:cxnSpMkLst>
            <pc:docMk/>
            <pc:sldMk cId="2686227525" sldId="271"/>
            <ac:cxnSpMk id="18" creationId="{48A2D94A-61A0-4FF4-9ACB-A5DF58FFBE80}"/>
          </ac:cxnSpMkLst>
        </pc:cxnChg>
      </pc:sldChg>
      <pc:sldChg chg="modSp mod modClrScheme chgLayout">
        <pc:chgData name="Paul Bloemers" userId="fe3832ff3b233e04" providerId="LiveId" clId="{2668A26D-D54A-4B2A-A4CC-FEC1A15BD6C3}" dt="2022-01-04T10:07:22.060" v="661" actId="1076"/>
        <pc:sldMkLst>
          <pc:docMk/>
          <pc:sldMk cId="1432472437" sldId="273"/>
        </pc:sldMkLst>
        <pc:spChg chg="mod ord">
          <ac:chgData name="Paul Bloemers" userId="fe3832ff3b233e04" providerId="LiveId" clId="{2668A26D-D54A-4B2A-A4CC-FEC1A15BD6C3}" dt="2022-01-04T10:06:55.607" v="643" actId="700"/>
          <ac:spMkLst>
            <pc:docMk/>
            <pc:sldMk cId="1432472437" sldId="273"/>
            <ac:spMk id="2" creationId="{9824D2F2-4D6E-4B71-ACBA-B6CA813A929E}"/>
          </ac:spMkLst>
        </pc:spChg>
        <pc:spChg chg="mod ord">
          <ac:chgData name="Paul Bloemers" userId="fe3832ff3b233e04" providerId="LiveId" clId="{2668A26D-D54A-4B2A-A4CC-FEC1A15BD6C3}" dt="2022-01-04T10:06:55.607" v="643" actId="700"/>
          <ac:spMkLst>
            <pc:docMk/>
            <pc:sldMk cId="1432472437" sldId="273"/>
            <ac:spMk id="3" creationId="{B882A6AE-4968-4E2B-99FC-11AB9AE490D4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6" creationId="{AA4342A3-FF45-4A81-A5B9-3D7343E9D0AD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7" creationId="{ABD874F3-92DF-46B1-891A-DD4A158FC00D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8" creationId="{98F23550-112E-4214-95A3-BE305AD1C7B4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11" creationId="{8C78A86D-37C9-4C7A-8FB7-BD6E828CB513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12" creationId="{CFFBFF60-CD36-4328-B624-71ED08F84B78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13" creationId="{D806450B-E3E6-4C87-8DD4-A3E402A19769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14" creationId="{5173B0C1-C2E5-4F68-BC41-A7013123F8C1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15" creationId="{91409A79-0566-489A-9B0A-7040E26951E0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20" creationId="{4E98819E-0CB0-44DD-8EBC-9440320D00B2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21" creationId="{38F6627D-0CA7-4948-BAF7-36DC822C0ADE}"/>
          </ac:spMkLst>
        </pc:spChg>
        <pc:spChg chg="mod">
          <ac:chgData name="Paul Bloemers" userId="fe3832ff3b233e04" providerId="LiveId" clId="{2668A26D-D54A-4B2A-A4CC-FEC1A15BD6C3}" dt="2022-01-04T10:07:22.060" v="661" actId="1076"/>
          <ac:spMkLst>
            <pc:docMk/>
            <pc:sldMk cId="1432472437" sldId="273"/>
            <ac:spMk id="22" creationId="{71C75542-55DD-4B55-AE91-E279E66D0750}"/>
          </ac:spMkLst>
        </pc:spChg>
        <pc:cxnChg chg="mod">
          <ac:chgData name="Paul Bloemers" userId="fe3832ff3b233e04" providerId="LiveId" clId="{2668A26D-D54A-4B2A-A4CC-FEC1A15BD6C3}" dt="2022-01-04T10:07:22.060" v="661" actId="1076"/>
          <ac:cxnSpMkLst>
            <pc:docMk/>
            <pc:sldMk cId="1432472437" sldId="273"/>
            <ac:cxnSpMk id="9" creationId="{F0E59BAF-A258-4D12-9BA6-BC558260D28F}"/>
          </ac:cxnSpMkLst>
        </pc:cxnChg>
        <pc:cxnChg chg="mod">
          <ac:chgData name="Paul Bloemers" userId="fe3832ff3b233e04" providerId="LiveId" clId="{2668A26D-D54A-4B2A-A4CC-FEC1A15BD6C3}" dt="2022-01-04T10:07:22.060" v="661" actId="1076"/>
          <ac:cxnSpMkLst>
            <pc:docMk/>
            <pc:sldMk cId="1432472437" sldId="273"/>
            <ac:cxnSpMk id="10" creationId="{A477E61A-8F38-4252-A440-4A529749EDA9}"/>
          </ac:cxnSpMkLst>
        </pc:cxnChg>
        <pc:cxnChg chg="mod">
          <ac:chgData name="Paul Bloemers" userId="fe3832ff3b233e04" providerId="LiveId" clId="{2668A26D-D54A-4B2A-A4CC-FEC1A15BD6C3}" dt="2022-01-04T10:07:22.060" v="661" actId="1076"/>
          <ac:cxnSpMkLst>
            <pc:docMk/>
            <pc:sldMk cId="1432472437" sldId="273"/>
            <ac:cxnSpMk id="19" creationId="{4ADE28FA-3B95-4B1E-BF9E-2A0ABFE4CC09}"/>
          </ac:cxnSpMkLst>
        </pc:cxnChg>
      </pc:sldChg>
      <pc:sldChg chg="modSp new mod">
        <pc:chgData name="Paul Bloemers" userId="fe3832ff3b233e04" providerId="LiveId" clId="{2668A26D-D54A-4B2A-A4CC-FEC1A15BD6C3}" dt="2022-05-17T12:51:29.909" v="706" actId="20577"/>
        <pc:sldMkLst>
          <pc:docMk/>
          <pc:sldMk cId="620586601" sldId="274"/>
        </pc:sldMkLst>
        <pc:spChg chg="mod">
          <ac:chgData name="Paul Bloemers" userId="fe3832ff3b233e04" providerId="LiveId" clId="{2668A26D-D54A-4B2A-A4CC-FEC1A15BD6C3}" dt="2022-05-17T12:51:14.573" v="688" actId="20577"/>
          <ac:spMkLst>
            <pc:docMk/>
            <pc:sldMk cId="620586601" sldId="274"/>
            <ac:spMk id="2" creationId="{D47465F7-E4A0-2402-3381-45F79BD18E70}"/>
          </ac:spMkLst>
        </pc:spChg>
        <pc:spChg chg="mod">
          <ac:chgData name="Paul Bloemers" userId="fe3832ff3b233e04" providerId="LiveId" clId="{2668A26D-D54A-4B2A-A4CC-FEC1A15BD6C3}" dt="2022-05-17T12:51:20.133" v="698" actId="20577"/>
          <ac:spMkLst>
            <pc:docMk/>
            <pc:sldMk cId="620586601" sldId="274"/>
            <ac:spMk id="3" creationId="{59B7A7A0-BE7C-18F3-E250-0DED23666572}"/>
          </ac:spMkLst>
        </pc:spChg>
        <pc:spChg chg="mod">
          <ac:chgData name="Paul Bloemers" userId="fe3832ff3b233e04" providerId="LiveId" clId="{2668A26D-D54A-4B2A-A4CC-FEC1A15BD6C3}" dt="2022-05-17T12:51:29.909" v="706" actId="20577"/>
          <ac:spMkLst>
            <pc:docMk/>
            <pc:sldMk cId="620586601" sldId="274"/>
            <ac:spMk id="4" creationId="{FA831631-EC18-F6C9-E711-61DACFBA688A}"/>
          </ac:spMkLst>
        </pc:spChg>
      </pc:sldChg>
      <pc:sldChg chg="addSp delSp modSp new mod modClrScheme chgLayout">
        <pc:chgData name="Paul Bloemers" userId="fe3832ff3b233e04" providerId="LiveId" clId="{2668A26D-D54A-4B2A-A4CC-FEC1A15BD6C3}" dt="2022-05-17T12:52:39.982" v="717" actId="478"/>
        <pc:sldMkLst>
          <pc:docMk/>
          <pc:sldMk cId="3063345086" sldId="275"/>
        </pc:sldMkLst>
        <pc:spChg chg="del mod ord">
          <ac:chgData name="Paul Bloemers" userId="fe3832ff3b233e04" providerId="LiveId" clId="{2668A26D-D54A-4B2A-A4CC-FEC1A15BD6C3}" dt="2022-05-17T12:51:48.538" v="708" actId="700"/>
          <ac:spMkLst>
            <pc:docMk/>
            <pc:sldMk cId="3063345086" sldId="275"/>
            <ac:spMk id="2" creationId="{4791780A-1D14-423F-2291-15A6F1152628}"/>
          </ac:spMkLst>
        </pc:spChg>
        <pc:spChg chg="del mod ord">
          <ac:chgData name="Paul Bloemers" userId="fe3832ff3b233e04" providerId="LiveId" clId="{2668A26D-D54A-4B2A-A4CC-FEC1A15BD6C3}" dt="2022-05-17T12:51:48.538" v="708" actId="700"/>
          <ac:spMkLst>
            <pc:docMk/>
            <pc:sldMk cId="3063345086" sldId="275"/>
            <ac:spMk id="3" creationId="{C913DDC9-8D45-03BC-ADC8-673026C0DD48}"/>
          </ac:spMkLst>
        </pc:spChg>
        <pc:spChg chg="add mod ord">
          <ac:chgData name="Paul Bloemers" userId="fe3832ff3b233e04" providerId="LiveId" clId="{2668A26D-D54A-4B2A-A4CC-FEC1A15BD6C3}" dt="2022-05-17T12:51:52.557" v="716" actId="20577"/>
          <ac:spMkLst>
            <pc:docMk/>
            <pc:sldMk cId="3063345086" sldId="275"/>
            <ac:spMk id="4" creationId="{F7E40E14-9079-4B95-238C-075C99C085E1}"/>
          </ac:spMkLst>
        </pc:spChg>
        <pc:spChg chg="add del mod ord">
          <ac:chgData name="Paul Bloemers" userId="fe3832ff3b233e04" providerId="LiveId" clId="{2668A26D-D54A-4B2A-A4CC-FEC1A15BD6C3}" dt="2022-05-17T12:52:39.982" v="717" actId="478"/>
          <ac:spMkLst>
            <pc:docMk/>
            <pc:sldMk cId="3063345086" sldId="275"/>
            <ac:spMk id="5" creationId="{C7AE6181-B36E-970B-8BC8-1B60D1AB6422}"/>
          </ac:spMkLst>
        </pc:spChg>
      </pc:sldChg>
      <pc:sldChg chg="addSp delSp modSp new mod modClrScheme modAnim chgLayout">
        <pc:chgData name="Paul Bloemers" userId="fe3832ff3b233e04" providerId="LiveId" clId="{2668A26D-D54A-4B2A-A4CC-FEC1A15BD6C3}" dt="2022-05-17T12:55:39.358" v="779"/>
        <pc:sldMkLst>
          <pc:docMk/>
          <pc:sldMk cId="3030465109" sldId="276"/>
        </pc:sldMkLst>
        <pc:spChg chg="del mod ord">
          <ac:chgData name="Paul Bloemers" userId="fe3832ff3b233e04" providerId="LiveId" clId="{2668A26D-D54A-4B2A-A4CC-FEC1A15BD6C3}" dt="2022-05-17T12:52:48.434" v="719" actId="700"/>
          <ac:spMkLst>
            <pc:docMk/>
            <pc:sldMk cId="3030465109" sldId="276"/>
            <ac:spMk id="2" creationId="{3449361A-EC18-CB7E-9334-1F0B11EE0869}"/>
          </ac:spMkLst>
        </pc:spChg>
        <pc:spChg chg="del">
          <ac:chgData name="Paul Bloemers" userId="fe3832ff3b233e04" providerId="LiveId" clId="{2668A26D-D54A-4B2A-A4CC-FEC1A15BD6C3}" dt="2022-05-17T12:52:48.434" v="719" actId="700"/>
          <ac:spMkLst>
            <pc:docMk/>
            <pc:sldMk cId="3030465109" sldId="276"/>
            <ac:spMk id="3" creationId="{4A0CE229-1F7C-B11D-CA54-197076BE20F1}"/>
          </ac:spMkLst>
        </pc:spChg>
        <pc:spChg chg="del">
          <ac:chgData name="Paul Bloemers" userId="fe3832ff3b233e04" providerId="LiveId" clId="{2668A26D-D54A-4B2A-A4CC-FEC1A15BD6C3}" dt="2022-05-17T12:52:48.434" v="719" actId="700"/>
          <ac:spMkLst>
            <pc:docMk/>
            <pc:sldMk cId="3030465109" sldId="276"/>
            <ac:spMk id="4" creationId="{A80BBCC0-46DB-4F12-7FD7-A187D5BB943F}"/>
          </ac:spMkLst>
        </pc:spChg>
        <pc:spChg chg="add mod ord">
          <ac:chgData name="Paul Bloemers" userId="fe3832ff3b233e04" providerId="LiveId" clId="{2668A26D-D54A-4B2A-A4CC-FEC1A15BD6C3}" dt="2022-05-17T12:52:52.334" v="727" actId="20577"/>
          <ac:spMkLst>
            <pc:docMk/>
            <pc:sldMk cId="3030465109" sldId="276"/>
            <ac:spMk id="5" creationId="{43B76C80-96DC-619C-1DA8-2C1B9B13F205}"/>
          </ac:spMkLst>
        </pc:spChg>
        <pc:spChg chg="add mod ord">
          <ac:chgData name="Paul Bloemers" userId="fe3832ff3b233e04" providerId="LiveId" clId="{2668A26D-D54A-4B2A-A4CC-FEC1A15BD6C3}" dt="2022-05-17T12:53:01.744" v="730" actId="6549"/>
          <ac:spMkLst>
            <pc:docMk/>
            <pc:sldMk cId="3030465109" sldId="276"/>
            <ac:spMk id="6" creationId="{618D1DE7-BFE7-E80C-2E73-77D78E8CA2B1}"/>
          </ac:spMkLst>
        </pc:spChg>
        <pc:spChg chg="add mod">
          <ac:chgData name="Paul Bloemers" userId="fe3832ff3b233e04" providerId="LiveId" clId="{2668A26D-D54A-4B2A-A4CC-FEC1A15BD6C3}" dt="2022-05-17T12:54:35.110" v="738" actId="2085"/>
          <ac:spMkLst>
            <pc:docMk/>
            <pc:sldMk cId="3030465109" sldId="276"/>
            <ac:spMk id="8" creationId="{168A8777-046D-B26A-1614-DA26B98E4832}"/>
          </ac:spMkLst>
        </pc:spChg>
        <pc:spChg chg="add mod">
          <ac:chgData name="Paul Bloemers" userId="fe3832ff3b233e04" providerId="LiveId" clId="{2668A26D-D54A-4B2A-A4CC-FEC1A15BD6C3}" dt="2022-05-17T12:54:47.469" v="757" actId="1076"/>
          <ac:spMkLst>
            <pc:docMk/>
            <pc:sldMk cId="3030465109" sldId="276"/>
            <ac:spMk id="9" creationId="{1B4DAD4B-4AD5-DE96-D2ED-753A6D8E2C26}"/>
          </ac:spMkLst>
        </pc:spChg>
        <pc:spChg chg="add mod">
          <ac:chgData name="Paul Bloemers" userId="fe3832ff3b233e04" providerId="LiveId" clId="{2668A26D-D54A-4B2A-A4CC-FEC1A15BD6C3}" dt="2022-05-17T12:55:04.245" v="767" actId="207"/>
          <ac:spMkLst>
            <pc:docMk/>
            <pc:sldMk cId="3030465109" sldId="276"/>
            <ac:spMk id="10" creationId="{25A08A71-BAC0-486A-9DF6-58A2531C0968}"/>
          </ac:spMkLst>
        </pc:spChg>
        <pc:spChg chg="add mod">
          <ac:chgData name="Paul Bloemers" userId="fe3832ff3b233e04" providerId="LiveId" clId="{2668A26D-D54A-4B2A-A4CC-FEC1A15BD6C3}" dt="2022-05-17T12:55:12.494" v="775" actId="20577"/>
          <ac:spMkLst>
            <pc:docMk/>
            <pc:sldMk cId="3030465109" sldId="276"/>
            <ac:spMk id="11" creationId="{4D281CF9-1431-6F46-D959-3FF9C38318FC}"/>
          </ac:spMkLst>
        </pc:spChg>
        <pc:picChg chg="add mod">
          <ac:chgData name="Paul Bloemers" userId="fe3832ff3b233e04" providerId="LiveId" clId="{2668A26D-D54A-4B2A-A4CC-FEC1A15BD6C3}" dt="2022-05-17T12:53:46.246" v="733" actId="1076"/>
          <ac:picMkLst>
            <pc:docMk/>
            <pc:sldMk cId="3030465109" sldId="276"/>
            <ac:picMk id="7" creationId="{BCD59ACB-E32C-206A-2BC4-9033C8C79402}"/>
          </ac:picMkLst>
        </pc:picChg>
      </pc:sldChg>
      <pc:sldChg chg="addSp delSp modSp new mod modClrScheme modAnim chgLayout">
        <pc:chgData name="Paul Bloemers" userId="fe3832ff3b233e04" providerId="LiveId" clId="{2668A26D-D54A-4B2A-A4CC-FEC1A15BD6C3}" dt="2022-05-17T13:04:40.560" v="952"/>
        <pc:sldMkLst>
          <pc:docMk/>
          <pc:sldMk cId="2616289809" sldId="277"/>
        </pc:sldMkLst>
        <pc:spChg chg="del mod ord">
          <ac:chgData name="Paul Bloemers" userId="fe3832ff3b233e04" providerId="LiveId" clId="{2668A26D-D54A-4B2A-A4CC-FEC1A15BD6C3}" dt="2022-05-17T12:55:54.667" v="781" actId="700"/>
          <ac:spMkLst>
            <pc:docMk/>
            <pc:sldMk cId="2616289809" sldId="277"/>
            <ac:spMk id="2" creationId="{B1BC6B37-4A2E-66FC-C7D3-0119C3C27183}"/>
          </ac:spMkLst>
        </pc:spChg>
        <pc:spChg chg="del mod ord">
          <ac:chgData name="Paul Bloemers" userId="fe3832ff3b233e04" providerId="LiveId" clId="{2668A26D-D54A-4B2A-A4CC-FEC1A15BD6C3}" dt="2022-05-17T12:55:54.667" v="781" actId="700"/>
          <ac:spMkLst>
            <pc:docMk/>
            <pc:sldMk cId="2616289809" sldId="277"/>
            <ac:spMk id="3" creationId="{62C065DE-82E0-0887-8188-A47ABD949885}"/>
          </ac:spMkLst>
        </pc:spChg>
        <pc:spChg chg="add mod ord">
          <ac:chgData name="Paul Bloemers" userId="fe3832ff3b233e04" providerId="LiveId" clId="{2668A26D-D54A-4B2A-A4CC-FEC1A15BD6C3}" dt="2022-05-17T12:56:02.477" v="804" actId="20577"/>
          <ac:spMkLst>
            <pc:docMk/>
            <pc:sldMk cId="2616289809" sldId="277"/>
            <ac:spMk id="4" creationId="{769091BB-3E06-F4D5-9093-E8B229924F28}"/>
          </ac:spMkLst>
        </pc:spChg>
        <pc:spChg chg="add mod ord">
          <ac:chgData name="Paul Bloemers" userId="fe3832ff3b233e04" providerId="LiveId" clId="{2668A26D-D54A-4B2A-A4CC-FEC1A15BD6C3}" dt="2022-05-17T13:00:34.534" v="930" actId="20577"/>
          <ac:spMkLst>
            <pc:docMk/>
            <pc:sldMk cId="2616289809" sldId="277"/>
            <ac:spMk id="5" creationId="{C129B761-2BE9-9C44-45E5-C320709929BB}"/>
          </ac:spMkLst>
        </pc:spChg>
        <pc:spChg chg="add mod">
          <ac:chgData name="Paul Bloemers" userId="fe3832ff3b233e04" providerId="LiveId" clId="{2668A26D-D54A-4B2A-A4CC-FEC1A15BD6C3}" dt="2022-05-17T13:04:13.947" v="946" actId="164"/>
          <ac:spMkLst>
            <pc:docMk/>
            <pc:sldMk cId="2616289809" sldId="277"/>
            <ac:spMk id="7" creationId="{A51FA5A5-3946-A65C-361B-9866E2AEBD1F}"/>
          </ac:spMkLst>
        </pc:spChg>
        <pc:grpChg chg="add mod">
          <ac:chgData name="Paul Bloemers" userId="fe3832ff3b233e04" providerId="LiveId" clId="{2668A26D-D54A-4B2A-A4CC-FEC1A15BD6C3}" dt="2022-05-17T13:04:13.947" v="946" actId="164"/>
          <ac:grpSpMkLst>
            <pc:docMk/>
            <pc:sldMk cId="2616289809" sldId="277"/>
            <ac:grpSpMk id="8" creationId="{6FF05E0F-5559-41BA-8C18-9121CD3591E2}"/>
          </ac:grpSpMkLst>
        </pc:grpChg>
        <pc:picChg chg="add mod">
          <ac:chgData name="Paul Bloemers" userId="fe3832ff3b233e04" providerId="LiveId" clId="{2668A26D-D54A-4B2A-A4CC-FEC1A15BD6C3}" dt="2022-05-17T13:02:45.375" v="932" actId="1076"/>
          <ac:picMkLst>
            <pc:docMk/>
            <pc:sldMk cId="2616289809" sldId="277"/>
            <ac:picMk id="2" creationId="{4C5886ED-612B-14D5-05BC-0E55503E8C60}"/>
          </ac:picMkLst>
        </pc:picChg>
        <pc:picChg chg="add mod">
          <ac:chgData name="Paul Bloemers" userId="fe3832ff3b233e04" providerId="LiveId" clId="{2668A26D-D54A-4B2A-A4CC-FEC1A15BD6C3}" dt="2022-05-17T13:04:13.947" v="946" actId="164"/>
          <ac:picMkLst>
            <pc:docMk/>
            <pc:sldMk cId="2616289809" sldId="277"/>
            <ac:picMk id="3" creationId="{593BEB65-6661-1E04-6B65-396FF3D253B3}"/>
          </ac:picMkLst>
        </pc:picChg>
        <pc:picChg chg="add mod modCrop">
          <ac:chgData name="Paul Bloemers" userId="fe3832ff3b233e04" providerId="LiveId" clId="{2668A26D-D54A-4B2A-A4CC-FEC1A15BD6C3}" dt="2022-05-17T13:04:13.947" v="946" actId="164"/>
          <ac:picMkLst>
            <pc:docMk/>
            <pc:sldMk cId="2616289809" sldId="277"/>
            <ac:picMk id="6" creationId="{27E52663-0DBE-8CDC-71B8-E3A64EF9B23A}"/>
          </ac:picMkLst>
        </pc:picChg>
      </pc:sldChg>
      <pc:sldChg chg="addSp delSp modSp new mod modClrScheme modAnim chgLayout">
        <pc:chgData name="Paul Bloemers" userId="fe3832ff3b233e04" providerId="LiveId" clId="{2668A26D-D54A-4B2A-A4CC-FEC1A15BD6C3}" dt="2022-05-17T13:20:00.907" v="1205" actId="1076"/>
        <pc:sldMkLst>
          <pc:docMk/>
          <pc:sldMk cId="728030957" sldId="278"/>
        </pc:sldMkLst>
        <pc:spChg chg="mod ord">
          <ac:chgData name="Paul Bloemers" userId="fe3832ff3b233e04" providerId="LiveId" clId="{2668A26D-D54A-4B2A-A4CC-FEC1A15BD6C3}" dt="2022-05-17T13:05:36.270" v="978" actId="20577"/>
          <ac:spMkLst>
            <pc:docMk/>
            <pc:sldMk cId="728030957" sldId="278"/>
            <ac:spMk id="2" creationId="{F68BE673-16F2-84F0-DE78-71706917CF99}"/>
          </ac:spMkLst>
        </pc:spChg>
        <pc:spChg chg="del mod ord">
          <ac:chgData name="Paul Bloemers" userId="fe3832ff3b233e04" providerId="LiveId" clId="{2668A26D-D54A-4B2A-A4CC-FEC1A15BD6C3}" dt="2022-05-17T13:05:31.718" v="970" actId="700"/>
          <ac:spMkLst>
            <pc:docMk/>
            <pc:sldMk cId="728030957" sldId="278"/>
            <ac:spMk id="3" creationId="{DA39E297-3EED-0D20-EDFE-9AAF3B95698D}"/>
          </ac:spMkLst>
        </pc:spChg>
        <pc:spChg chg="add mod ord">
          <ac:chgData name="Paul Bloemers" userId="fe3832ff3b233e04" providerId="LiveId" clId="{2668A26D-D54A-4B2A-A4CC-FEC1A15BD6C3}" dt="2022-05-17T13:05:39.894" v="987" actId="20577"/>
          <ac:spMkLst>
            <pc:docMk/>
            <pc:sldMk cId="728030957" sldId="278"/>
            <ac:spMk id="4" creationId="{46216C04-EB1B-17CE-5741-21A28E6E999C}"/>
          </ac:spMkLst>
        </pc:spChg>
        <pc:spChg chg="add del mod ord">
          <ac:chgData name="Paul Bloemers" userId="fe3832ff3b233e04" providerId="LiveId" clId="{2668A26D-D54A-4B2A-A4CC-FEC1A15BD6C3}" dt="2022-05-17T13:06:00.656" v="997" actId="931"/>
          <ac:spMkLst>
            <pc:docMk/>
            <pc:sldMk cId="728030957" sldId="278"/>
            <ac:spMk id="5" creationId="{0F32E0C3-E964-4423-6C0B-DC5AC5CDE69E}"/>
          </ac:spMkLst>
        </pc:spChg>
        <pc:spChg chg="add mod ord">
          <ac:chgData name="Paul Bloemers" userId="fe3832ff3b233e04" providerId="LiveId" clId="{2668A26D-D54A-4B2A-A4CC-FEC1A15BD6C3}" dt="2022-05-17T13:05:43.183" v="994" actId="20577"/>
          <ac:spMkLst>
            <pc:docMk/>
            <pc:sldMk cId="728030957" sldId="278"/>
            <ac:spMk id="6" creationId="{2EFDAB9F-85A8-6907-19A0-C27E5FBE6BFD}"/>
          </ac:spMkLst>
        </pc:spChg>
        <pc:spChg chg="add del mod ord">
          <ac:chgData name="Paul Bloemers" userId="fe3832ff3b233e04" providerId="LiveId" clId="{2668A26D-D54A-4B2A-A4CC-FEC1A15BD6C3}" dt="2022-05-17T13:06:24.125" v="998" actId="931"/>
          <ac:spMkLst>
            <pc:docMk/>
            <pc:sldMk cId="728030957" sldId="278"/>
            <ac:spMk id="7" creationId="{9A65DB5D-7B14-05D4-C3E3-0DE3D1D873E7}"/>
          </ac:spMkLst>
        </pc:spChg>
        <pc:spChg chg="add mod">
          <ac:chgData name="Paul Bloemers" userId="fe3832ff3b233e04" providerId="LiveId" clId="{2668A26D-D54A-4B2A-A4CC-FEC1A15BD6C3}" dt="2022-05-17T13:09:46.619" v="1138" actId="20577"/>
          <ac:spMkLst>
            <pc:docMk/>
            <pc:sldMk cId="728030957" sldId="278"/>
            <ac:spMk id="12" creationId="{9D8BE373-75B5-CDB2-B655-ECA52AEAD2EE}"/>
          </ac:spMkLst>
        </pc:spChg>
        <pc:spChg chg="add mod">
          <ac:chgData name="Paul Bloemers" userId="fe3832ff3b233e04" providerId="LiveId" clId="{2668A26D-D54A-4B2A-A4CC-FEC1A15BD6C3}" dt="2022-05-17T13:09:03.760" v="1122" actId="465"/>
          <ac:spMkLst>
            <pc:docMk/>
            <pc:sldMk cId="728030957" sldId="278"/>
            <ac:spMk id="14" creationId="{C551930D-2ED6-DAC8-D328-B94B44FC7B7B}"/>
          </ac:spMkLst>
        </pc:spChg>
        <pc:spChg chg="add mod">
          <ac:chgData name="Paul Bloemers" userId="fe3832ff3b233e04" providerId="LiveId" clId="{2668A26D-D54A-4B2A-A4CC-FEC1A15BD6C3}" dt="2022-05-17T13:09:03.760" v="1122" actId="465"/>
          <ac:spMkLst>
            <pc:docMk/>
            <pc:sldMk cId="728030957" sldId="278"/>
            <ac:spMk id="16" creationId="{FBF9F529-1591-C39C-6FEF-2A154ED40611}"/>
          </ac:spMkLst>
        </pc:spChg>
        <pc:spChg chg="add mod">
          <ac:chgData name="Paul Bloemers" userId="fe3832ff3b233e04" providerId="LiveId" clId="{2668A26D-D54A-4B2A-A4CC-FEC1A15BD6C3}" dt="2022-05-17T13:09:03.760" v="1122" actId="465"/>
          <ac:spMkLst>
            <pc:docMk/>
            <pc:sldMk cId="728030957" sldId="278"/>
            <ac:spMk id="18" creationId="{1650E6DB-EEEF-FC37-69AF-5F8712CD3BC0}"/>
          </ac:spMkLst>
        </pc:spChg>
        <pc:spChg chg="add mod">
          <ac:chgData name="Paul Bloemers" userId="fe3832ff3b233e04" providerId="LiveId" clId="{2668A26D-D54A-4B2A-A4CC-FEC1A15BD6C3}" dt="2022-05-17T13:09:57.943" v="1157" actId="20577"/>
          <ac:spMkLst>
            <pc:docMk/>
            <pc:sldMk cId="728030957" sldId="278"/>
            <ac:spMk id="19" creationId="{5E0CF199-0A04-9B34-DC7D-BE5D77D7FA84}"/>
          </ac:spMkLst>
        </pc:spChg>
        <pc:spChg chg="add mod">
          <ac:chgData name="Paul Bloemers" userId="fe3832ff3b233e04" providerId="LiveId" clId="{2668A26D-D54A-4B2A-A4CC-FEC1A15BD6C3}" dt="2022-05-17T13:10:28.599" v="1192" actId="20577"/>
          <ac:spMkLst>
            <pc:docMk/>
            <pc:sldMk cId="728030957" sldId="278"/>
            <ac:spMk id="21" creationId="{F4BD6889-2E69-0D63-2E9A-4FAFD61922E0}"/>
          </ac:spMkLst>
        </pc:spChg>
        <pc:picChg chg="add mod">
          <ac:chgData name="Paul Bloemers" userId="fe3832ff3b233e04" providerId="LiveId" clId="{2668A26D-D54A-4B2A-A4CC-FEC1A15BD6C3}" dt="2022-05-17T13:09:03.760" v="1122" actId="465"/>
          <ac:picMkLst>
            <pc:docMk/>
            <pc:sldMk cId="728030957" sldId="278"/>
            <ac:picMk id="9" creationId="{8B38ACF7-3051-D8EA-309D-3F1CDFAC720D}"/>
          </ac:picMkLst>
        </pc:picChg>
        <pc:picChg chg="add mod">
          <ac:chgData name="Paul Bloemers" userId="fe3832ff3b233e04" providerId="LiveId" clId="{2668A26D-D54A-4B2A-A4CC-FEC1A15BD6C3}" dt="2022-05-17T13:06:53.535" v="1018" actId="1076"/>
          <ac:picMkLst>
            <pc:docMk/>
            <pc:sldMk cId="728030957" sldId="278"/>
            <ac:picMk id="11" creationId="{A440CF99-97A5-ACA7-C927-A814FD20D1B8}"/>
          </ac:picMkLst>
        </pc:picChg>
        <pc:picChg chg="add mod">
          <ac:chgData name="Paul Bloemers" userId="fe3832ff3b233e04" providerId="LiveId" clId="{2668A26D-D54A-4B2A-A4CC-FEC1A15BD6C3}" dt="2022-05-17T13:09:03.760" v="1122" actId="465"/>
          <ac:picMkLst>
            <pc:docMk/>
            <pc:sldMk cId="728030957" sldId="278"/>
            <ac:picMk id="13" creationId="{40CB5468-C692-8CF8-49C7-304422129BC2}"/>
          </ac:picMkLst>
        </pc:picChg>
        <pc:picChg chg="add mod">
          <ac:chgData name="Paul Bloemers" userId="fe3832ff3b233e04" providerId="LiveId" clId="{2668A26D-D54A-4B2A-A4CC-FEC1A15BD6C3}" dt="2022-05-17T13:09:03.760" v="1122" actId="465"/>
          <ac:picMkLst>
            <pc:docMk/>
            <pc:sldMk cId="728030957" sldId="278"/>
            <ac:picMk id="15" creationId="{60205A25-3AD5-8472-C182-069EFCAEDE55}"/>
          </ac:picMkLst>
        </pc:picChg>
        <pc:picChg chg="add mod">
          <ac:chgData name="Paul Bloemers" userId="fe3832ff3b233e04" providerId="LiveId" clId="{2668A26D-D54A-4B2A-A4CC-FEC1A15BD6C3}" dt="2022-05-17T13:08:45.496" v="1108" actId="1076"/>
          <ac:picMkLst>
            <pc:docMk/>
            <pc:sldMk cId="728030957" sldId="278"/>
            <ac:picMk id="17" creationId="{B8DF35FA-CE0D-3856-D4C9-A68487BE631C}"/>
          </ac:picMkLst>
        </pc:picChg>
        <pc:picChg chg="add mod">
          <ac:chgData name="Paul Bloemers" userId="fe3832ff3b233e04" providerId="LiveId" clId="{2668A26D-D54A-4B2A-A4CC-FEC1A15BD6C3}" dt="2022-05-17T13:10:13.031" v="1159" actId="1076"/>
          <ac:picMkLst>
            <pc:docMk/>
            <pc:sldMk cId="728030957" sldId="278"/>
            <ac:picMk id="20" creationId="{1117525E-981C-73A2-5A3A-9D3A49BB9C5A}"/>
          </ac:picMkLst>
        </pc:picChg>
        <pc:picChg chg="add mod">
          <ac:chgData name="Paul Bloemers" userId="fe3832ff3b233e04" providerId="LiveId" clId="{2668A26D-D54A-4B2A-A4CC-FEC1A15BD6C3}" dt="2022-05-17T13:20:00.907" v="1205" actId="1076"/>
          <ac:picMkLst>
            <pc:docMk/>
            <pc:sldMk cId="728030957" sldId="278"/>
            <ac:picMk id="22" creationId="{E7642FCA-5D79-5021-F71F-F89BBFC657D9}"/>
          </ac:picMkLst>
        </pc:picChg>
      </pc:sldChg>
      <pc:sldMasterChg chg="modSldLayout">
        <pc:chgData name="Paul Bloemers" userId="fe3832ff3b233e04" providerId="LiveId" clId="{2668A26D-D54A-4B2A-A4CC-FEC1A15BD6C3}" dt="2022-01-04T08:53:06.147" v="0"/>
        <pc:sldMasterMkLst>
          <pc:docMk/>
          <pc:sldMasterMk cId="3854828634" sldId="2147483672"/>
        </pc:sldMasterMkLst>
        <pc:sldLayoutChg chg="delSp">
          <pc:chgData name="Paul Bloemers" userId="fe3832ff3b233e04" providerId="LiveId" clId="{2668A26D-D54A-4B2A-A4CC-FEC1A15BD6C3}" dt="2022-01-04T08:53:06.147" v="0"/>
          <pc:sldLayoutMkLst>
            <pc:docMk/>
            <pc:sldMasterMk cId="3854828634" sldId="2147483672"/>
            <pc:sldLayoutMk cId="3006580327" sldId="2147483690"/>
          </pc:sldLayoutMkLst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7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8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9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10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11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12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13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14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15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16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17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25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26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43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44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45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46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47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48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49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53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55" creationId="{00000000-0000-0000-0000-000000000000}"/>
            </ac:spMkLst>
          </pc:spChg>
          <pc:spChg chg="del">
            <ac:chgData name="Paul Bloemers" userId="fe3832ff3b233e04" providerId="LiveId" clId="{2668A26D-D54A-4B2A-A4CC-FEC1A15BD6C3}" dt="2022-01-04T08:53:06.147" v="0"/>
            <ac:spMkLst>
              <pc:docMk/>
              <pc:sldMasterMk cId="3854828634" sldId="2147483672"/>
              <pc:sldLayoutMk cId="3006580327" sldId="2147483690"/>
              <ac:spMk id="61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4F670-C76A-4B3E-B3D3-A46917781832}" type="datetimeFigureOut">
              <a:rPr lang="nl-NL" smtClean="0"/>
              <a:t>21-5-2022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99B3D-801E-47CF-9BEA-DFFC3C5B48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781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99B3D-801E-47CF-9BEA-DFFC3C5B482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7204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99B3D-801E-47CF-9BEA-DFFC3C5B482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486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99B3D-801E-47CF-9BEA-DFFC3C5B482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407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99B3D-801E-47CF-9BEA-DFFC3C5B4825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574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99B3D-801E-47CF-9BEA-DFFC3C5B4825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1841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399B3D-801E-47CF-9BEA-DFFC3C5B4825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412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910877601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111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31384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5286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9729747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2131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38719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667428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799693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658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853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20849889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63762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17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7985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012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33076102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905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85482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9.svg"/><Relationship Id="rId7" Type="http://schemas.openxmlformats.org/officeDocument/2006/relationships/image" Target="../media/image1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2.svg"/><Relationship Id="rId11" Type="http://schemas.openxmlformats.org/officeDocument/2006/relationships/image" Target="../media/image25.png"/><Relationship Id="rId5" Type="http://schemas.openxmlformats.org/officeDocument/2006/relationships/image" Target="../media/image21.png"/><Relationship Id="rId10" Type="http://schemas.openxmlformats.org/officeDocument/2006/relationships/image" Target="../media/image24.sv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0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0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2.svg"/><Relationship Id="rId7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8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5.png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inkomstenbelasting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i="1"/>
              <a:t>Leuker kunnen we het niet maken. En ook niet makkelijker..</a:t>
            </a:r>
          </a:p>
        </p:txBody>
      </p:sp>
    </p:spTree>
    <p:extLst>
      <p:ext uri="{BB962C8B-B14F-4D97-AF65-F5344CB8AC3E}">
        <p14:creationId xmlns:p14="http://schemas.microsoft.com/office/powerpoint/2010/main" val="77680164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Tijdelijke aanduiding voor inhoud 18" descr="Mannelijk profiel">
            <a:extLst>
              <a:ext uri="{FF2B5EF4-FFF2-40B4-BE49-F238E27FC236}">
                <a16:creationId xmlns:a16="http://schemas.microsoft.com/office/drawing/2014/main" id="{74271964-A493-441C-BB23-46B27C4E2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96468" y="338385"/>
            <a:ext cx="914400" cy="914400"/>
          </a:xfr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9B0A5AB-CB31-4AB8-BC3E-953AC60DD9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938" y="2996269"/>
            <a:ext cx="2933498" cy="3439721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19935DE2-357C-4E41-BC39-0BF013A25A08}"/>
              </a:ext>
            </a:extLst>
          </p:cNvPr>
          <p:cNvSpPr txBox="1"/>
          <p:nvPr/>
        </p:nvSpPr>
        <p:spPr>
          <a:xfrm>
            <a:off x="7797564" y="3931299"/>
            <a:ext cx="35248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/>
              <a:t>Eigen woningforfait</a:t>
            </a:r>
          </a:p>
          <a:p>
            <a:pPr marL="285750" indent="-285750">
              <a:buBlip>
                <a:blip r:embed="rId5">
                  <a:extLs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</a:buBlip>
            </a:pPr>
            <a:r>
              <a:rPr lang="nl-NL" sz="1600"/>
              <a:t>6 ‰ van de WOZ waarde</a:t>
            </a:r>
          </a:p>
          <a:p>
            <a:endParaRPr lang="nl-NL" sz="1600"/>
          </a:p>
          <a:p>
            <a:r>
              <a:rPr lang="nl-NL" sz="1600" b="1"/>
              <a:t>Heffingskortingen</a:t>
            </a:r>
            <a:endParaRPr lang="nl-NL" sz="1600"/>
          </a:p>
          <a:p>
            <a:pPr marL="285750" indent="-285750"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nl-NL" sz="1600"/>
              <a:t>Algemene heffingskorting </a:t>
            </a:r>
            <a:r>
              <a:rPr lang="en-GB" sz="1600"/>
              <a:t>€ </a:t>
            </a:r>
            <a:r>
              <a:rPr lang="nl-NL" sz="1600"/>
              <a:t>2.700</a:t>
            </a:r>
          </a:p>
          <a:p>
            <a:pPr marL="285750" indent="-285750">
              <a:buBlip>
                <a:blip r:embed="rId7">
                  <a:extLs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</a:buBlip>
            </a:pPr>
            <a:r>
              <a:rPr lang="nl-NL" sz="1600"/>
              <a:t>Arbeidskorting </a:t>
            </a:r>
            <a:r>
              <a:rPr lang="en-GB" sz="1600"/>
              <a:t>€ </a:t>
            </a:r>
            <a:r>
              <a:rPr lang="nl-NL" sz="1600"/>
              <a:t> 3.800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652E5C3-9CA3-4F18-9858-A0639F56396B}"/>
              </a:ext>
            </a:extLst>
          </p:cNvPr>
          <p:cNvSpPr txBox="1"/>
          <p:nvPr/>
        </p:nvSpPr>
        <p:spPr>
          <a:xfrm>
            <a:off x="2681132" y="343961"/>
            <a:ext cx="7510618" cy="1817648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Gehuwd, één kind van 10 maanden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Alleenverdiener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Verdient € 140.000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Eigen huis met WOZ waarde € 420.000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Met hypotheek van € 390.000 tegen 2,9%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 dirty="0"/>
              <a:t>Op diverse spaar- en beleggingsrekeningen staat in totaal voor € 180.000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438C010-9924-47FA-ABE3-0BD20967D95E}"/>
              </a:ext>
            </a:extLst>
          </p:cNvPr>
          <p:cNvSpPr txBox="1"/>
          <p:nvPr/>
        </p:nvSpPr>
        <p:spPr>
          <a:xfrm>
            <a:off x="8791416" y="1098896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/>
              <a:t>Erik</a:t>
            </a:r>
            <a:endParaRPr lang="nl-NL" b="1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468D41B-1A26-423B-B5C5-6777B7A29C3C}"/>
              </a:ext>
            </a:extLst>
          </p:cNvPr>
          <p:cNvSpPr txBox="1"/>
          <p:nvPr/>
        </p:nvSpPr>
        <p:spPr>
          <a:xfrm>
            <a:off x="1460938" y="2352675"/>
            <a:ext cx="5384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Blip>
                <a:blip r:embed="rId9">
                  <a:extLst>
                    <a:ext uri="{96DAC541-7B7A-43D3-8B79-37D633B846F1}">
                      <asvg:svgBlip xmlns:asvg="http://schemas.microsoft.com/office/drawing/2016/SVG/main" r:embed="rId10"/>
                    </a:ext>
                  </a:extLst>
                </a:blip>
              </a:buBlip>
            </a:pPr>
            <a:r>
              <a:rPr lang="nl-NL"/>
              <a:t>Bereken de gemiddelde belastingdruk voor Erik.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FFB3745D-1A0E-48D6-80C1-809798B40C3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29251" y="2993649"/>
            <a:ext cx="2933498" cy="344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9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20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Afbeelding 11">
            <a:extLst>
              <a:ext uri="{FF2B5EF4-FFF2-40B4-BE49-F238E27FC236}">
                <a16:creationId xmlns:a16="http://schemas.microsoft.com/office/drawing/2014/main" id="{D9B0A5AB-CB31-4AB8-BC3E-953AC60DD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937" y="2500287"/>
            <a:ext cx="3530717" cy="4140000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D652E5C3-9CA3-4F18-9858-A0639F56396B}"/>
              </a:ext>
            </a:extLst>
          </p:cNvPr>
          <p:cNvSpPr txBox="1"/>
          <p:nvPr/>
        </p:nvSpPr>
        <p:spPr>
          <a:xfrm>
            <a:off x="2681132" y="343961"/>
            <a:ext cx="7417056" cy="1817648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Gehuwd, één kind van 10 maanden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Alleenverdiener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Verdient € 140.000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Eigen huis met WOZ waarde € 420.000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Met hypotheek van € 390.000 tegen 2,9%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Op diverse spaar- en beleggingsrekeningen staat in totaal voor € 180.000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67F8314-A8B0-4F36-A0C3-B5A554450A90}"/>
              </a:ext>
            </a:extLst>
          </p:cNvPr>
          <p:cNvSpPr txBox="1"/>
          <p:nvPr/>
        </p:nvSpPr>
        <p:spPr>
          <a:xfrm>
            <a:off x="5624051" y="2500287"/>
            <a:ext cx="4640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30663" algn="dec"/>
              </a:tabLst>
            </a:pPr>
            <a:r>
              <a:rPr lang="nl-NL"/>
              <a:t>Inkomen	€ 140.000</a:t>
            </a:r>
          </a:p>
          <a:p>
            <a:pPr>
              <a:tabLst>
                <a:tab pos="4030663" algn="dec"/>
              </a:tabLst>
            </a:pPr>
            <a:r>
              <a:rPr lang="nl-NL"/>
              <a:t>Bijtelling (6‰ van 420.000)	2.520 +</a:t>
            </a:r>
          </a:p>
          <a:p>
            <a:pPr>
              <a:tabLst>
                <a:tab pos="4030663" algn="dec"/>
              </a:tabLst>
            </a:pPr>
            <a:r>
              <a:rPr lang="nl-NL" u="sng"/>
              <a:t>Aftrekpost (2,9% van 390.000)	11.310 –</a:t>
            </a:r>
          </a:p>
          <a:p>
            <a:pPr>
              <a:tabLst>
                <a:tab pos="4030663" algn="dec"/>
              </a:tabLst>
            </a:pPr>
            <a:r>
              <a:rPr lang="nl-NL" b="1" i="1"/>
              <a:t>Belastbaar inkomen	€ 131.210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3D6458B-DAE1-41CC-B016-41742F3FA814}"/>
              </a:ext>
            </a:extLst>
          </p:cNvPr>
          <p:cNvSpPr/>
          <p:nvPr/>
        </p:nvSpPr>
        <p:spPr>
          <a:xfrm>
            <a:off x="3066883" y="4191847"/>
            <a:ext cx="318824" cy="2081130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8719FCE-436C-4221-ADB5-81FEF98C92C2}"/>
              </a:ext>
            </a:extLst>
          </p:cNvPr>
          <p:cNvSpPr txBox="1"/>
          <p:nvPr/>
        </p:nvSpPr>
        <p:spPr>
          <a:xfrm>
            <a:off x="2798591" y="3978603"/>
            <a:ext cx="8750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200" b="1" i="1"/>
              <a:t>€ 131.210</a:t>
            </a:r>
            <a:endParaRPr lang="nl-NL" sz="120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16B49C4E-646B-485A-8F67-FBFA8FE3962C}"/>
              </a:ext>
            </a:extLst>
          </p:cNvPr>
          <p:cNvSpPr/>
          <p:nvPr/>
        </p:nvSpPr>
        <p:spPr>
          <a:xfrm>
            <a:off x="3066883" y="4931213"/>
            <a:ext cx="318823" cy="1341764"/>
          </a:xfrm>
          <a:prstGeom prst="rect">
            <a:avLst/>
          </a:prstGeom>
          <a:solidFill>
            <a:srgbClr val="2183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B4FAF3C7-75A7-46F3-BAA5-966230E95950}"/>
              </a:ext>
            </a:extLst>
          </p:cNvPr>
          <p:cNvSpPr/>
          <p:nvPr/>
        </p:nvSpPr>
        <p:spPr>
          <a:xfrm>
            <a:off x="3066883" y="4191848"/>
            <a:ext cx="318823" cy="739366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6D1C4D6-AB3A-4F7C-B2E0-882E4F7649B4}"/>
              </a:ext>
            </a:extLst>
          </p:cNvPr>
          <p:cNvSpPr txBox="1"/>
          <p:nvPr/>
        </p:nvSpPr>
        <p:spPr>
          <a:xfrm>
            <a:off x="6902268" y="4352925"/>
            <a:ext cx="304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37% van 68.500 = € 25.345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E6B9495-E994-451C-8003-FFF288FC828C}"/>
              </a:ext>
            </a:extLst>
          </p:cNvPr>
          <p:cNvSpPr txBox="1"/>
          <p:nvPr/>
        </p:nvSpPr>
        <p:spPr>
          <a:xfrm>
            <a:off x="6902268" y="5093579"/>
            <a:ext cx="304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49% van 62.710 = € 30.727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6C0A8B8-4A48-4149-90D6-118523DC1E34}"/>
              </a:ext>
            </a:extLst>
          </p:cNvPr>
          <p:cNvSpPr txBox="1"/>
          <p:nvPr/>
        </p:nvSpPr>
        <p:spPr>
          <a:xfrm>
            <a:off x="6226890" y="5820857"/>
            <a:ext cx="3738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/>
              <a:t>Totale belasting box 1= € 56.072</a:t>
            </a:r>
          </a:p>
        </p:txBody>
      </p:sp>
      <p:pic>
        <p:nvPicPr>
          <p:cNvPr id="11" name="Graphic 10" descr="Badge volgen">
            <a:extLst>
              <a:ext uri="{FF2B5EF4-FFF2-40B4-BE49-F238E27FC236}">
                <a16:creationId xmlns:a16="http://schemas.microsoft.com/office/drawing/2014/main" id="{3785FC82-B4AF-424A-99D0-9E148E907E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98188" y="5278245"/>
            <a:ext cx="333375" cy="333375"/>
          </a:xfrm>
          <a:prstGeom prst="rect">
            <a:avLst/>
          </a:prstGeom>
        </p:spPr>
      </p:pic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4D930F4F-E451-486D-BE37-78AB363BF63F}"/>
              </a:ext>
            </a:extLst>
          </p:cNvPr>
          <p:cNvCxnSpPr>
            <a:cxnSpLocks/>
          </p:cNvCxnSpPr>
          <p:nvPr/>
        </p:nvCxnSpPr>
        <p:spPr>
          <a:xfrm flipH="1">
            <a:off x="6516788" y="5592570"/>
            <a:ext cx="3581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1" name="Tijdelijke aanduiding voor inhoud 18" descr="Mannelijk profiel">
            <a:extLst>
              <a:ext uri="{FF2B5EF4-FFF2-40B4-BE49-F238E27FC236}">
                <a16:creationId xmlns:a16="http://schemas.microsoft.com/office/drawing/2014/main" id="{3C31E791-EE6D-4874-8C64-15554DB1A2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96468" y="338385"/>
            <a:ext cx="914400" cy="914400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5B6A3EE3-B8B3-42DE-A1C0-1FB79C23C5D7}"/>
              </a:ext>
            </a:extLst>
          </p:cNvPr>
          <p:cNvSpPr txBox="1"/>
          <p:nvPr/>
        </p:nvSpPr>
        <p:spPr>
          <a:xfrm>
            <a:off x="8791416" y="1098896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/>
              <a:t>Erik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30883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23542 -0.15834 " pathEditMode="relative" rAng="0" ptsTypes="AA">
                                      <p:cBhvr>
                                        <p:cTn id="42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0.27657 0.10787 " pathEditMode="relative" rAng="0" ptsTypes="AA">
                                      <p:cBhvr>
                                        <p:cTn id="50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28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4" grpId="0" animBg="1"/>
      <p:bldP spid="4" grpId="1" animBg="1"/>
      <p:bldP spid="5" grpId="0" animBg="1"/>
      <p:bldP spid="5" grpId="1" animBg="1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vak 16">
            <a:extLst>
              <a:ext uri="{FF2B5EF4-FFF2-40B4-BE49-F238E27FC236}">
                <a16:creationId xmlns:a16="http://schemas.microsoft.com/office/drawing/2014/main" id="{D652E5C3-9CA3-4F18-9858-A0639F56396B}"/>
              </a:ext>
            </a:extLst>
          </p:cNvPr>
          <p:cNvSpPr txBox="1"/>
          <p:nvPr/>
        </p:nvSpPr>
        <p:spPr>
          <a:xfrm>
            <a:off x="2681132" y="343961"/>
            <a:ext cx="7349695" cy="1817648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Gehuwd, één kind van 10 maanden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Alleenverdiener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Verdient € 140.000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Eigen huis met WOZ waarde € 420.000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Met hypotheek van € 390.000 tegen 2,9%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Op diverse spaar- en beleggingsrekeningen staat in totaal voor € 180.000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FFB3745D-1A0E-48D6-80C1-809798B40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938" y="2538894"/>
            <a:ext cx="3525509" cy="414000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E1562C5-BD14-43A3-BA78-FAA0D2FD5A40}"/>
              </a:ext>
            </a:extLst>
          </p:cNvPr>
          <p:cNvSpPr txBox="1"/>
          <p:nvPr/>
        </p:nvSpPr>
        <p:spPr>
          <a:xfrm>
            <a:off x="5624051" y="2500287"/>
            <a:ext cx="4640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030663" algn="dec"/>
              </a:tabLst>
            </a:pPr>
            <a:r>
              <a:rPr lang="nl-NL"/>
              <a:t>Vermogen (1 januari)	€ 180.000</a:t>
            </a:r>
          </a:p>
          <a:p>
            <a:pPr>
              <a:tabLst>
                <a:tab pos="4030663" algn="dec"/>
              </a:tabLst>
            </a:pPr>
            <a:r>
              <a:rPr lang="nl-NL" u="sng"/>
              <a:t>Vrijgesteld (2 × 30.000)	60.000 –</a:t>
            </a:r>
          </a:p>
          <a:p>
            <a:pPr>
              <a:tabLst>
                <a:tab pos="4030663" algn="dec"/>
              </a:tabLst>
            </a:pPr>
            <a:r>
              <a:rPr lang="nl-NL" b="1" i="1"/>
              <a:t>Belastbaar vermogen	€ 120.000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C57A687-D6FD-474C-870F-C27EC3A54EFA}"/>
              </a:ext>
            </a:extLst>
          </p:cNvPr>
          <p:cNvSpPr/>
          <p:nvPr/>
        </p:nvSpPr>
        <p:spPr>
          <a:xfrm>
            <a:off x="2923918" y="5038725"/>
            <a:ext cx="318824" cy="1010644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43D6378-1E06-4E85-9FA5-F64E2D85DB1B}"/>
              </a:ext>
            </a:extLst>
          </p:cNvPr>
          <p:cNvSpPr txBox="1"/>
          <p:nvPr/>
        </p:nvSpPr>
        <p:spPr>
          <a:xfrm>
            <a:off x="2166402" y="4919275"/>
            <a:ext cx="8750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200" b="1" i="1"/>
              <a:t>€ 120.000</a:t>
            </a:r>
            <a:endParaRPr lang="nl-NL" sz="120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8EEE137-0942-459B-B58E-935664B1A1C6}"/>
              </a:ext>
            </a:extLst>
          </p:cNvPr>
          <p:cNvSpPr/>
          <p:nvPr/>
        </p:nvSpPr>
        <p:spPr>
          <a:xfrm>
            <a:off x="2923919" y="5391149"/>
            <a:ext cx="318823" cy="658219"/>
          </a:xfrm>
          <a:prstGeom prst="rect">
            <a:avLst/>
          </a:prstGeom>
          <a:solidFill>
            <a:srgbClr val="2183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F44B0F4F-7BFF-413A-9E82-243C8CE38DD9}"/>
              </a:ext>
            </a:extLst>
          </p:cNvPr>
          <p:cNvSpPr/>
          <p:nvPr/>
        </p:nvSpPr>
        <p:spPr>
          <a:xfrm>
            <a:off x="2923919" y="5038724"/>
            <a:ext cx="318823" cy="352424"/>
          </a:xfrm>
          <a:prstGeom prst="rect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895D41A-A78F-4C26-BBEC-F41F5FFBCA88}"/>
              </a:ext>
            </a:extLst>
          </p:cNvPr>
          <p:cNvSpPr txBox="1"/>
          <p:nvPr/>
        </p:nvSpPr>
        <p:spPr>
          <a:xfrm>
            <a:off x="6680218" y="3877053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2,87% van 75.000 = € 2.152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F7893E3-F71A-4AF4-BC79-6665CB337404}"/>
              </a:ext>
            </a:extLst>
          </p:cNvPr>
          <p:cNvSpPr txBox="1"/>
          <p:nvPr/>
        </p:nvSpPr>
        <p:spPr>
          <a:xfrm>
            <a:off x="6774794" y="4558849"/>
            <a:ext cx="2981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4,6% van 45.000 = € 2.070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D2FE160-9B1D-4863-AC9B-0BB1B2E872EE}"/>
              </a:ext>
            </a:extLst>
          </p:cNvPr>
          <p:cNvSpPr txBox="1"/>
          <p:nvPr/>
        </p:nvSpPr>
        <p:spPr>
          <a:xfrm>
            <a:off x="5991889" y="6049368"/>
            <a:ext cx="367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i="1"/>
              <a:t>Totale belasting box 3 = € 1.266</a:t>
            </a:r>
          </a:p>
        </p:txBody>
      </p:sp>
      <p:pic>
        <p:nvPicPr>
          <p:cNvPr id="21" name="Graphic 20" descr="Badge volgen">
            <a:extLst>
              <a:ext uri="{FF2B5EF4-FFF2-40B4-BE49-F238E27FC236}">
                <a16:creationId xmlns:a16="http://schemas.microsoft.com/office/drawing/2014/main" id="{147F409E-284D-4F2C-8961-6F2A963B98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30827" y="4613856"/>
            <a:ext cx="333375" cy="333375"/>
          </a:xfrm>
          <a:prstGeom prst="rect">
            <a:avLst/>
          </a:prstGeom>
        </p:spPr>
      </p:pic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3EBFEB4C-F2DA-4CF3-ABAC-F2870B9DE70F}"/>
              </a:ext>
            </a:extLst>
          </p:cNvPr>
          <p:cNvCxnSpPr/>
          <p:nvPr/>
        </p:nvCxnSpPr>
        <p:spPr>
          <a:xfrm flipH="1">
            <a:off x="6449427" y="4928181"/>
            <a:ext cx="3581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4E5EFA96-CCC0-4108-8D6C-B583BC8F6A27}"/>
              </a:ext>
            </a:extLst>
          </p:cNvPr>
          <p:cNvSpPr txBox="1"/>
          <p:nvPr/>
        </p:nvSpPr>
        <p:spPr>
          <a:xfrm>
            <a:off x="6359553" y="4999352"/>
            <a:ext cx="3397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Totale </a:t>
            </a:r>
            <a:r>
              <a:rPr lang="nl-NL" u="sng"/>
              <a:t>inkomen</a:t>
            </a:r>
            <a:r>
              <a:rPr lang="nl-NL"/>
              <a:t> box 3 = € 4.222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A51A2B97-37A5-45A2-B54D-FDA3BED4FE6E}"/>
              </a:ext>
            </a:extLst>
          </p:cNvPr>
          <p:cNvGrpSpPr/>
          <p:nvPr/>
        </p:nvGrpSpPr>
        <p:grpSpPr>
          <a:xfrm>
            <a:off x="9142258" y="5391148"/>
            <a:ext cx="1832553" cy="658220"/>
            <a:chOff x="9142258" y="5391148"/>
            <a:chExt cx="1832553" cy="658220"/>
          </a:xfrm>
        </p:grpSpPr>
        <p:cxnSp>
          <p:nvCxnSpPr>
            <p:cNvPr id="3" name="Rechte verbindingslijn met pijl 2">
              <a:extLst>
                <a:ext uri="{FF2B5EF4-FFF2-40B4-BE49-F238E27FC236}">
                  <a16:creationId xmlns:a16="http://schemas.microsoft.com/office/drawing/2014/main" id="{F0C19589-3FA7-404A-90F0-7F28FF56805E}"/>
                </a:ext>
              </a:extLst>
            </p:cNvPr>
            <p:cNvCxnSpPr/>
            <p:nvPr/>
          </p:nvCxnSpPr>
          <p:spPr>
            <a:xfrm>
              <a:off x="9172575" y="5391148"/>
              <a:ext cx="0" cy="658220"/>
            </a:xfrm>
            <a:prstGeom prst="straightConnector1">
              <a:avLst/>
            </a:prstGeom>
            <a:ln w="38100" cap="flat" cmpd="sng" algn="ctr">
              <a:solidFill>
                <a:srgbClr val="ED4D0F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" name="Tekstvak 3">
              <a:extLst>
                <a:ext uri="{FF2B5EF4-FFF2-40B4-BE49-F238E27FC236}">
                  <a16:creationId xmlns:a16="http://schemas.microsoft.com/office/drawing/2014/main" id="{98D47561-97A7-49F1-B8A6-83150AAB6E27}"/>
                </a:ext>
              </a:extLst>
            </p:cNvPr>
            <p:cNvSpPr txBox="1"/>
            <p:nvPr/>
          </p:nvSpPr>
          <p:spPr>
            <a:xfrm>
              <a:off x="9142258" y="5456667"/>
              <a:ext cx="18325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× 30% belasting</a:t>
              </a:r>
            </a:p>
          </p:txBody>
        </p:sp>
      </p:grpSp>
      <p:pic>
        <p:nvPicPr>
          <p:cNvPr id="25" name="Tijdelijke aanduiding voor inhoud 18" descr="Mannelijk profiel">
            <a:extLst>
              <a:ext uri="{FF2B5EF4-FFF2-40B4-BE49-F238E27FC236}">
                <a16:creationId xmlns:a16="http://schemas.microsoft.com/office/drawing/2014/main" id="{AEE023F3-9FF6-4876-BE8F-98FFADB1D7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96468" y="338385"/>
            <a:ext cx="914400" cy="914400"/>
          </a:xfrm>
          <a:prstGeom prst="rect">
            <a:avLst/>
          </a:pr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C1D86D09-A3BA-4986-ADF7-67363665B5C7}"/>
              </a:ext>
            </a:extLst>
          </p:cNvPr>
          <p:cNvSpPr txBox="1"/>
          <p:nvPr/>
        </p:nvSpPr>
        <p:spPr>
          <a:xfrm>
            <a:off x="8791416" y="1098896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/>
              <a:t>Erik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67656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22222E-6 L 0.26654 -0.24375 " pathEditMode="relative" rAng="0" ptsTypes="AA">
                                      <p:cBhvr>
                                        <p:cTn id="37" dur="2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20" y="-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26693 -0.06968 " pathEditMode="relative" rAng="0" ptsTypes="AA">
                                      <p:cBhvr>
                                        <p:cTn id="45" dur="2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46" y="-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1" grpId="1" animBg="1"/>
      <p:bldP spid="13" grpId="0" animBg="1"/>
      <p:bldP spid="13" grpId="1" animBg="1"/>
      <p:bldP spid="14" grpId="0"/>
      <p:bldP spid="16" grpId="0"/>
      <p:bldP spid="18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vak 16">
            <a:extLst>
              <a:ext uri="{FF2B5EF4-FFF2-40B4-BE49-F238E27FC236}">
                <a16:creationId xmlns:a16="http://schemas.microsoft.com/office/drawing/2014/main" id="{D652E5C3-9CA3-4F18-9858-A0639F56396B}"/>
              </a:ext>
            </a:extLst>
          </p:cNvPr>
          <p:cNvSpPr txBox="1"/>
          <p:nvPr/>
        </p:nvSpPr>
        <p:spPr>
          <a:xfrm>
            <a:off x="2681132" y="343961"/>
            <a:ext cx="7377268" cy="1817648"/>
          </a:xfrm>
          <a:prstGeom prst="roundRect">
            <a:avLst>
              <a:gd name="adj" fmla="val 9448"/>
            </a:avLst>
          </a:prstGeom>
          <a:noFill/>
          <a:ln w="19050">
            <a:solidFill>
              <a:srgbClr val="25881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Gehuwd, één kind van 10 maanden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Alleenverdiener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Verdient € 140.000 brutoloon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Eigen huis met WOZ waarde € 420.000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Met hypotheek van € 390.000 tegen 2,9% rente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nl-NL" sz="1500"/>
              <a:t>Op diverse spaar- en beleggingsrekeningen staat in totaal voor € 180.000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DE84419F-642B-463C-A87D-E8DAF5E53C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40883" y="2722874"/>
                <a:ext cx="6711950" cy="39827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66700" indent="-266700">
                  <a:buNone/>
                  <a:tabLst>
                    <a:tab pos="266700" algn="l"/>
                    <a:tab pos="4932363" algn="r"/>
                    <a:tab pos="6543675" algn="dec"/>
                  </a:tabLst>
                </a:pPr>
                <a:r>
                  <a:rPr lang="nl-NL" dirty="0">
                    <a:solidFill>
                      <a:schemeClr val="tx1"/>
                    </a:solidFill>
                  </a:rPr>
                  <a:t>	</a:t>
                </a:r>
                <a:r>
                  <a:rPr lang="nl-NL" sz="2200" dirty="0">
                    <a:solidFill>
                      <a:schemeClr val="tx1"/>
                    </a:solidFill>
                  </a:rPr>
                  <a:t>Box 1 = 	</a:t>
                </a:r>
                <a:r>
                  <a:rPr lang="en-GB" sz="2200" dirty="0">
                    <a:solidFill>
                      <a:schemeClr val="tx1"/>
                    </a:solidFill>
                  </a:rPr>
                  <a:t>€ 56.072</a:t>
                </a:r>
              </a:p>
              <a:p>
                <a:pPr marL="266700" indent="-266700">
                  <a:buBlip>
                    <a:blip r:embed="rId2">
                      <a:extLst>
                        <a:ext uri="{96DAC541-7B7A-43D3-8B79-37D633B846F1}">
                          <asvg:svgBlip xmlns:asvg="http://schemas.microsoft.com/office/drawing/2016/SVG/main" r:embed="rId3"/>
                        </a:ext>
                      </a:extLst>
                    </a:blip>
                  </a:buBlip>
                  <a:tabLst>
                    <a:tab pos="266700" algn="l"/>
                    <a:tab pos="4932363" algn="r"/>
                    <a:tab pos="6543675" algn="dec"/>
                  </a:tabLst>
                </a:pPr>
                <a:r>
                  <a:rPr lang="en-GB" sz="2200" dirty="0">
                    <a:solidFill>
                      <a:schemeClr val="tx1"/>
                    </a:solidFill>
                  </a:rPr>
                  <a:t>Box 3 = 	 1.266</a:t>
                </a:r>
              </a:p>
              <a:p>
                <a:pPr marL="266700" indent="-266700">
                  <a:buFont typeface="Arial" panose="020B0604020202020204" pitchFamily="34" charset="0"/>
                  <a:buNone/>
                  <a:tabLst>
                    <a:tab pos="266700" algn="l"/>
                    <a:tab pos="4932363" algn="r"/>
                    <a:tab pos="6543675" algn="dec"/>
                  </a:tabLst>
                </a:pPr>
                <a:r>
                  <a:rPr lang="en-GB" sz="2200" dirty="0">
                    <a:solidFill>
                      <a:schemeClr val="tx1"/>
                    </a:solidFill>
                  </a:rPr>
                  <a:t>	</a:t>
                </a:r>
                <a:r>
                  <a:rPr lang="en-GB" sz="2200" dirty="0" err="1">
                    <a:solidFill>
                      <a:schemeClr val="tx1"/>
                    </a:solidFill>
                  </a:rPr>
                  <a:t>Totaal</a:t>
                </a:r>
                <a:r>
                  <a:rPr lang="en-GB" sz="2200" dirty="0">
                    <a:solidFill>
                      <a:schemeClr val="tx1"/>
                    </a:solidFill>
                  </a:rPr>
                  <a:t> = 	€ 57.338</a:t>
                </a:r>
              </a:p>
              <a:p>
                <a:pPr marL="266700" indent="-266700">
                  <a:buFont typeface="Arial" panose="020B0604020202020204" pitchFamily="34" charset="0"/>
                  <a:buBlip>
                    <a:blip r:embed="rId4">
                      <a:extLst>
                        <a:ext uri="{96DAC541-7B7A-43D3-8B79-37D633B846F1}">
                          <asvg:svgBlip xmlns:asvg="http://schemas.microsoft.com/office/drawing/2016/SVG/main" r:embed="rId5"/>
                        </a:ext>
                      </a:extLst>
                    </a:blip>
                  </a:buBlip>
                  <a:tabLst>
                    <a:tab pos="266700" algn="l"/>
                    <a:tab pos="4932363" algn="r"/>
                    <a:tab pos="6543675" algn="dec"/>
                  </a:tabLst>
                </a:pPr>
                <a:r>
                  <a:rPr lang="en-GB" sz="2200" dirty="0" err="1">
                    <a:solidFill>
                      <a:schemeClr val="tx1"/>
                    </a:solidFill>
                  </a:rPr>
                  <a:t>Algemene</a:t>
                </a:r>
                <a:r>
                  <a:rPr lang="en-GB" sz="2200" dirty="0">
                    <a:solidFill>
                      <a:schemeClr val="tx1"/>
                    </a:solidFill>
                  </a:rPr>
                  <a:t> </a:t>
                </a:r>
                <a:r>
                  <a:rPr lang="en-GB" sz="2200" dirty="0" err="1">
                    <a:solidFill>
                      <a:schemeClr val="tx1"/>
                    </a:solidFill>
                  </a:rPr>
                  <a:t>heffingskorting</a:t>
                </a:r>
                <a:r>
                  <a:rPr lang="en-GB" sz="2200" dirty="0">
                    <a:solidFill>
                      <a:schemeClr val="tx1"/>
                    </a:solidFill>
                  </a:rPr>
                  <a:t>	2.700</a:t>
                </a:r>
              </a:p>
              <a:p>
                <a:pPr marL="266700" indent="-266700">
                  <a:buFont typeface="Arial" panose="020B0604020202020204" pitchFamily="34" charset="0"/>
                  <a:buBlip>
                    <a:blip r:embed="rId4">
                      <a:extLst>
                        <a:ext uri="{96DAC541-7B7A-43D3-8B79-37D633B846F1}">
                          <asvg:svgBlip xmlns:asvg="http://schemas.microsoft.com/office/drawing/2016/SVG/main" r:embed="rId5"/>
                        </a:ext>
                      </a:extLst>
                    </a:blip>
                  </a:buBlip>
                  <a:tabLst>
                    <a:tab pos="266700" algn="l"/>
                    <a:tab pos="4932363" algn="r"/>
                    <a:tab pos="6543675" algn="dec"/>
                  </a:tabLst>
                </a:pPr>
                <a:r>
                  <a:rPr lang="en-GB" sz="2200" dirty="0" err="1">
                    <a:solidFill>
                      <a:schemeClr val="tx1"/>
                    </a:solidFill>
                  </a:rPr>
                  <a:t>Arbeidskorting</a:t>
                </a:r>
                <a:r>
                  <a:rPr lang="en-GB" sz="2200" dirty="0">
                    <a:solidFill>
                      <a:schemeClr val="tx1"/>
                    </a:solidFill>
                  </a:rPr>
                  <a:t>	3.800</a:t>
                </a:r>
              </a:p>
              <a:p>
                <a:pPr marL="0" indent="0">
                  <a:buFont typeface="Arial" panose="020B0604020202020204" pitchFamily="34" charset="0"/>
                  <a:buNone/>
                  <a:tabLst>
                    <a:tab pos="266700" algn="l"/>
                    <a:tab pos="4932363" algn="r"/>
                    <a:tab pos="6543675" algn="dec"/>
                  </a:tabLst>
                </a:pPr>
                <a:r>
                  <a:rPr lang="en-GB" sz="2200" dirty="0">
                    <a:solidFill>
                      <a:schemeClr val="tx1"/>
                    </a:solidFill>
                  </a:rPr>
                  <a:t>	</a:t>
                </a:r>
                <a:r>
                  <a:rPr lang="en-GB" sz="2200" dirty="0" err="1">
                    <a:solidFill>
                      <a:schemeClr val="tx1"/>
                    </a:solidFill>
                  </a:rPr>
                  <a:t>Eindbedrag</a:t>
                </a:r>
                <a:r>
                  <a:rPr lang="en-GB" sz="2200" dirty="0">
                    <a:solidFill>
                      <a:schemeClr val="tx1"/>
                    </a:solidFill>
                  </a:rPr>
                  <a:t> IB	 </a:t>
                </a:r>
                <a:r>
                  <a:rPr lang="en-GB" sz="2200" u="dbl" dirty="0">
                    <a:solidFill>
                      <a:schemeClr val="tx1"/>
                    </a:solidFill>
                  </a:rPr>
                  <a:t>€ 50.838</a:t>
                </a:r>
              </a:p>
              <a:p>
                <a:pPr marL="0" indent="0">
                  <a:buFont typeface="Arial" panose="020B0604020202020204" pitchFamily="34" charset="0"/>
                  <a:buNone/>
                  <a:tabLst>
                    <a:tab pos="266700" algn="l"/>
                    <a:tab pos="5200650" algn="r"/>
                    <a:tab pos="6543675" algn="dec"/>
                  </a:tabLst>
                </a:pPr>
                <a:endParaRPr lang="en-GB" u="dbl" dirty="0">
                  <a:solidFill>
                    <a:schemeClr val="tx1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  <a:tabLst>
                    <a:tab pos="266700" algn="l"/>
                    <a:tab pos="5200650" algn="r"/>
                    <a:tab pos="6543675" algn="dec"/>
                  </a:tabLst>
                </a:pPr>
                <a:r>
                  <a:rPr lang="en-GB" dirty="0" err="1">
                    <a:solidFill>
                      <a:schemeClr val="tx1"/>
                    </a:solidFill>
                  </a:rPr>
                  <a:t>Gemiddeld</a:t>
                </a:r>
                <a:r>
                  <a:rPr lang="en-GB" dirty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800" b="0" i="0" smtClean="0">
                            <a:solidFill>
                              <a:schemeClr val="tx1"/>
                            </a:solidFill>
                          </a:rPr>
                          <m:t>50.838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800" b="0" i="0" smtClean="0">
                            <a:solidFill>
                              <a:schemeClr val="tx1"/>
                            </a:solidFill>
                          </a:rPr>
                          <m:t>140.000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chemeClr val="tx1"/>
                    </a:solidFill>
                  </a:rPr>
                  <a:t> </a:t>
                </a:r>
                <a:r>
                  <a:rPr lang="en-GB" sz="2000" dirty="0">
                    <a:solidFill>
                      <a:schemeClr val="tx1"/>
                    </a:solidFill>
                  </a:rPr>
                  <a:t>× 100% = 36,3%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ijdelijke aanduiding voor inhoud 2">
                <a:extLst>
                  <a:ext uri="{FF2B5EF4-FFF2-40B4-BE49-F238E27FC236}">
                    <a16:creationId xmlns:a16="http://schemas.microsoft.com/office/drawing/2014/main" id="{DE84419F-642B-463C-A87D-E8DAF5E53C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0883" y="2722874"/>
                <a:ext cx="6711950" cy="3982726"/>
              </a:xfrm>
              <a:prstGeom prst="rect">
                <a:avLst/>
              </a:prstGeom>
              <a:blipFill>
                <a:blip r:embed="rId6"/>
                <a:stretch>
                  <a:fillRect l="-1453" t="-122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EACED7FE-66BF-4260-BE52-E0CEE451DA38}"/>
              </a:ext>
            </a:extLst>
          </p:cNvPr>
          <p:cNvCxnSpPr>
            <a:cxnSpLocks/>
          </p:cNvCxnSpPr>
          <p:nvPr/>
        </p:nvCxnSpPr>
        <p:spPr>
          <a:xfrm>
            <a:off x="2855621" y="3543300"/>
            <a:ext cx="53149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05E068D6-8946-4E5E-8EA6-049950EA81F9}"/>
              </a:ext>
            </a:extLst>
          </p:cNvPr>
          <p:cNvCxnSpPr>
            <a:cxnSpLocks/>
          </p:cNvCxnSpPr>
          <p:nvPr/>
        </p:nvCxnSpPr>
        <p:spPr>
          <a:xfrm>
            <a:off x="2855621" y="4943475"/>
            <a:ext cx="531495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Tijdelijke aanduiding voor inhoud 18" descr="Mannelijk profiel">
            <a:extLst>
              <a:ext uri="{FF2B5EF4-FFF2-40B4-BE49-F238E27FC236}">
                <a16:creationId xmlns:a16="http://schemas.microsoft.com/office/drawing/2014/main" id="{CD727D4C-FC1C-4320-96D9-4F64F8F813C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96468" y="338385"/>
            <a:ext cx="914400" cy="914400"/>
          </a:xfrm>
          <a:prstGeom prst="rect">
            <a:avLst/>
          </a:prstGeo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768476EF-6F49-40C4-A1FF-749D299FE61C}"/>
              </a:ext>
            </a:extLst>
          </p:cNvPr>
          <p:cNvSpPr txBox="1"/>
          <p:nvPr/>
        </p:nvSpPr>
        <p:spPr>
          <a:xfrm>
            <a:off x="8791416" y="1098896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/>
              <a:t>Erik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06078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41E5EBD-C555-4CE3-85CD-4FAC22FF24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marginale belastingdruk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0027C395-B0A6-4FC4-8381-C06B7D0C6A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als je meer gaat verdienen</a:t>
            </a:r>
          </a:p>
        </p:txBody>
      </p:sp>
    </p:spTree>
    <p:extLst>
      <p:ext uri="{BB962C8B-B14F-4D97-AF65-F5344CB8AC3E}">
        <p14:creationId xmlns:p14="http://schemas.microsoft.com/office/powerpoint/2010/main" val="2585525544"/>
      </p:ext>
    </p:extLst>
  </p:cSld>
  <p:clrMapOvr>
    <a:masterClrMapping/>
  </p:clrMapOvr>
  <p:transition spd="slow">
    <p:blind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04063-BA63-445B-8BB9-7B8EC6320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Progressie in stelsel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8642E1-7B09-48A8-902E-769DC2FD7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211" y="1619250"/>
            <a:ext cx="5725298" cy="4705350"/>
          </a:xfrm>
        </p:spPr>
        <p:txBody>
          <a:bodyPr/>
          <a:lstStyle/>
          <a:p>
            <a:r>
              <a:rPr lang="nl-NL" dirty="0"/>
              <a:t>Waarom progressieve belasting?</a:t>
            </a:r>
          </a:p>
          <a:p>
            <a:pPr marL="714375" indent="0">
              <a:spcAft>
                <a:spcPts val="0"/>
              </a:spcAft>
              <a:buNone/>
            </a:pPr>
            <a:r>
              <a:rPr lang="nl-NL" dirty="0"/>
              <a:t>Draagkrachtbeginsel</a:t>
            </a:r>
          </a:p>
          <a:p>
            <a:pPr marL="714375" indent="0">
              <a:buNone/>
            </a:pPr>
            <a:r>
              <a:rPr lang="nl-NL" sz="1600" dirty="0"/>
              <a:t>Sterkste schouders dragen zwaarste lasten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FDD024CF-CA4D-44C8-A681-13CD8640D5B8}"/>
              </a:ext>
            </a:extLst>
          </p:cNvPr>
          <p:cNvSpPr/>
          <p:nvPr/>
        </p:nvSpPr>
        <p:spPr>
          <a:xfrm>
            <a:off x="7637210" y="1500064"/>
            <a:ext cx="4104456" cy="4824536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A558130C-DE0F-4746-909A-3CCA42A8810A}"/>
              </a:ext>
            </a:extLst>
          </p:cNvPr>
          <p:cNvSpPr/>
          <p:nvPr/>
        </p:nvSpPr>
        <p:spPr>
          <a:xfrm>
            <a:off x="9252689" y="4172706"/>
            <a:ext cx="1080000" cy="1584175"/>
          </a:xfrm>
          <a:prstGeom prst="rect">
            <a:avLst/>
          </a:prstGeom>
          <a:solidFill>
            <a:srgbClr val="D3858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37%</a:t>
            </a:r>
            <a:endParaRPr kumimoji="0" lang="nl-NL" sz="18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EB25450-444C-4EFC-A69D-9CD3C5258CDE}"/>
              </a:ext>
            </a:extLst>
          </p:cNvPr>
          <p:cNvSpPr/>
          <p:nvPr/>
        </p:nvSpPr>
        <p:spPr>
          <a:xfrm>
            <a:off x="9252689" y="2667681"/>
            <a:ext cx="1080000" cy="1505026"/>
          </a:xfrm>
          <a:prstGeom prst="rect">
            <a:avLst/>
          </a:prstGeom>
          <a:solidFill>
            <a:srgbClr val="C0504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49%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3962E9C0-CCD5-4A15-AF0A-7604447B2917}"/>
              </a:ext>
            </a:extLst>
          </p:cNvPr>
          <p:cNvCxnSpPr/>
          <p:nvPr/>
        </p:nvCxnSpPr>
        <p:spPr>
          <a:xfrm>
            <a:off x="9137683" y="2444514"/>
            <a:ext cx="18201" cy="3312368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689FADA8-FA80-4D34-9F72-6214172F7282}"/>
              </a:ext>
            </a:extLst>
          </p:cNvPr>
          <p:cNvCxnSpPr/>
          <p:nvPr/>
        </p:nvCxnSpPr>
        <p:spPr>
          <a:xfrm>
            <a:off x="9036665" y="4172706"/>
            <a:ext cx="1296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" name="Tekstvak 9">
            <a:extLst>
              <a:ext uri="{FF2B5EF4-FFF2-40B4-BE49-F238E27FC236}">
                <a16:creationId xmlns:a16="http://schemas.microsoft.com/office/drawing/2014/main" id="{C15F039E-033B-4568-9A54-92B87658D3B7}"/>
              </a:ext>
            </a:extLst>
          </p:cNvPr>
          <p:cNvSpPr txBox="1"/>
          <p:nvPr/>
        </p:nvSpPr>
        <p:spPr>
          <a:xfrm>
            <a:off x="8293579" y="3988040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latin typeface="Calibri"/>
              </a:rPr>
              <a:t>68.500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A9FCC045-FB9F-4C09-B9A2-0710281017D7}"/>
              </a:ext>
            </a:extLst>
          </p:cNvPr>
          <p:cNvSpPr txBox="1"/>
          <p:nvPr/>
        </p:nvSpPr>
        <p:spPr>
          <a:xfrm rot="16200000">
            <a:off x="7121128" y="3794001"/>
            <a:ext cx="2043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latin typeface="Calibri"/>
              </a:rPr>
              <a:t>belastbaar inkomen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1EA5B435-5AB1-4E62-A332-902BBD661A3F}"/>
              </a:ext>
            </a:extLst>
          </p:cNvPr>
          <p:cNvSpPr txBox="1"/>
          <p:nvPr/>
        </p:nvSpPr>
        <p:spPr>
          <a:xfrm>
            <a:off x="7637208" y="1664689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>
                <a:latin typeface="Calibri"/>
              </a:rPr>
              <a:t>BOX 1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418129AB-8D84-43BC-88BD-154881C5288A}"/>
              </a:ext>
            </a:extLst>
          </p:cNvPr>
          <p:cNvSpPr txBox="1"/>
          <p:nvPr/>
        </p:nvSpPr>
        <p:spPr>
          <a:xfrm>
            <a:off x="7637210" y="1997331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i="1">
                <a:latin typeface="Calibri"/>
              </a:rPr>
              <a:t>Inkomen uit arbeid en eigen woning.</a:t>
            </a:r>
          </a:p>
        </p:txBody>
      </p:sp>
      <p:grpSp>
        <p:nvGrpSpPr>
          <p:cNvPr id="19" name="Groep 18">
            <a:extLst>
              <a:ext uri="{FF2B5EF4-FFF2-40B4-BE49-F238E27FC236}">
                <a16:creationId xmlns:a16="http://schemas.microsoft.com/office/drawing/2014/main" id="{BEF6265B-A4B4-44C5-B687-BB0ACAEB3DD1}"/>
              </a:ext>
            </a:extLst>
          </p:cNvPr>
          <p:cNvGrpSpPr/>
          <p:nvPr/>
        </p:nvGrpSpPr>
        <p:grpSpPr>
          <a:xfrm>
            <a:off x="9349692" y="3785954"/>
            <a:ext cx="307777" cy="1970927"/>
            <a:chOff x="9349692" y="3945867"/>
            <a:chExt cx="307777" cy="1970927"/>
          </a:xfrm>
        </p:grpSpPr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22F7436D-9AA3-4999-BD1D-3396F5AA4729}"/>
                </a:ext>
              </a:extLst>
            </p:cNvPr>
            <p:cNvSpPr/>
            <p:nvPr/>
          </p:nvSpPr>
          <p:spPr>
            <a:xfrm>
              <a:off x="9365447" y="3945867"/>
              <a:ext cx="276271" cy="1970927"/>
            </a:xfrm>
            <a:prstGeom prst="rect">
              <a:avLst/>
            </a:prstGeom>
            <a:solidFill>
              <a:srgbClr val="1F497D">
                <a:lumMod val="60000"/>
                <a:lumOff val="40000"/>
                <a:alpha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b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B5817C4D-785B-4458-8231-7FF606B543C7}"/>
                </a:ext>
              </a:extLst>
            </p:cNvPr>
            <p:cNvSpPr txBox="1"/>
            <p:nvPr/>
          </p:nvSpPr>
          <p:spPr>
            <a:xfrm rot="5400000">
              <a:off x="9059444" y="4606131"/>
              <a:ext cx="88827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/>
                <a:t>€ 80.000</a:t>
              </a:r>
            </a:p>
          </p:txBody>
        </p:sp>
      </p:grpSp>
      <p:grpSp>
        <p:nvGrpSpPr>
          <p:cNvPr id="20" name="Groep 19">
            <a:extLst>
              <a:ext uri="{FF2B5EF4-FFF2-40B4-BE49-F238E27FC236}">
                <a16:creationId xmlns:a16="http://schemas.microsoft.com/office/drawing/2014/main" id="{EB0984CE-3DDE-4669-BA9D-2BB9F7E255D3}"/>
              </a:ext>
            </a:extLst>
          </p:cNvPr>
          <p:cNvGrpSpPr/>
          <p:nvPr/>
        </p:nvGrpSpPr>
        <p:grpSpPr>
          <a:xfrm>
            <a:off x="9900293" y="3030578"/>
            <a:ext cx="307777" cy="2726304"/>
            <a:chOff x="9349692" y="3945867"/>
            <a:chExt cx="307777" cy="1970927"/>
          </a:xfrm>
        </p:grpSpPr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25083035-E06D-4716-9ADD-49891963C8B7}"/>
                </a:ext>
              </a:extLst>
            </p:cNvPr>
            <p:cNvSpPr/>
            <p:nvPr/>
          </p:nvSpPr>
          <p:spPr>
            <a:xfrm>
              <a:off x="9365447" y="3945867"/>
              <a:ext cx="276271" cy="1970927"/>
            </a:xfrm>
            <a:prstGeom prst="rect">
              <a:avLst/>
            </a:prstGeom>
            <a:solidFill>
              <a:srgbClr val="1F497D">
                <a:lumMod val="60000"/>
                <a:lumOff val="40000"/>
                <a:alpha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b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7E68D433-EA93-457C-BBF6-C31FEE4FE2DF}"/>
                </a:ext>
              </a:extLst>
            </p:cNvPr>
            <p:cNvSpPr txBox="1"/>
            <p:nvPr/>
          </p:nvSpPr>
          <p:spPr>
            <a:xfrm rot="5400000">
              <a:off x="9059444" y="4606131"/>
              <a:ext cx="88827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/>
                <a:t>€ 150.000</a:t>
              </a:r>
            </a:p>
          </p:txBody>
        </p:sp>
      </p:grpSp>
      <p:sp>
        <p:nvSpPr>
          <p:cNvPr id="23" name="Tekstvak 22">
            <a:extLst>
              <a:ext uri="{FF2B5EF4-FFF2-40B4-BE49-F238E27FC236}">
                <a16:creationId xmlns:a16="http://schemas.microsoft.com/office/drawing/2014/main" id="{22C0EBD3-D852-464D-BD4B-229DF2EFAE0B}"/>
              </a:ext>
            </a:extLst>
          </p:cNvPr>
          <p:cNvSpPr txBox="1"/>
          <p:nvPr/>
        </p:nvSpPr>
        <p:spPr>
          <a:xfrm>
            <a:off x="7662076" y="5871463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i="1">
                <a:latin typeface="Calibri"/>
              </a:rPr>
              <a:t>Heffingskortingen: € 2.500</a:t>
            </a:r>
          </a:p>
        </p:txBody>
      </p:sp>
      <p:grpSp>
        <p:nvGrpSpPr>
          <p:cNvPr id="30" name="Groep 29">
            <a:extLst>
              <a:ext uri="{FF2B5EF4-FFF2-40B4-BE49-F238E27FC236}">
                <a16:creationId xmlns:a16="http://schemas.microsoft.com/office/drawing/2014/main" id="{DE491355-5367-4B6E-BE8E-EBB62AC4111F}"/>
              </a:ext>
            </a:extLst>
          </p:cNvPr>
          <p:cNvGrpSpPr/>
          <p:nvPr/>
        </p:nvGrpSpPr>
        <p:grpSpPr>
          <a:xfrm>
            <a:off x="9349692" y="4347620"/>
            <a:ext cx="307777" cy="1409261"/>
            <a:chOff x="10661332" y="4166443"/>
            <a:chExt cx="307777" cy="1409261"/>
          </a:xfrm>
        </p:grpSpPr>
        <p:sp>
          <p:nvSpPr>
            <p:cNvPr id="25" name="Rechthoek 24">
              <a:extLst>
                <a:ext uri="{FF2B5EF4-FFF2-40B4-BE49-F238E27FC236}">
                  <a16:creationId xmlns:a16="http://schemas.microsoft.com/office/drawing/2014/main" id="{0D01CB4C-5CB3-4C46-9B88-5359EB4CCBB1}"/>
                </a:ext>
              </a:extLst>
            </p:cNvPr>
            <p:cNvSpPr/>
            <p:nvPr/>
          </p:nvSpPr>
          <p:spPr>
            <a:xfrm>
              <a:off x="10664493" y="4166443"/>
              <a:ext cx="276271" cy="1409261"/>
            </a:xfrm>
            <a:prstGeom prst="rect">
              <a:avLst/>
            </a:prstGeom>
            <a:solidFill>
              <a:srgbClr val="1F497D">
                <a:lumMod val="60000"/>
                <a:lumOff val="40000"/>
                <a:alpha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b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2699285D-0572-42C4-AFFC-DF4426615A0D}"/>
                </a:ext>
              </a:extLst>
            </p:cNvPr>
            <p:cNvSpPr txBox="1"/>
            <p:nvPr/>
          </p:nvSpPr>
          <p:spPr>
            <a:xfrm rot="5400000">
              <a:off x="10371084" y="4522749"/>
              <a:ext cx="88827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/>
                <a:t>€ 50.000</a:t>
              </a:r>
            </a:p>
          </p:txBody>
        </p:sp>
      </p:grpSp>
      <p:grpSp>
        <p:nvGrpSpPr>
          <p:cNvPr id="29" name="Groep 28">
            <a:extLst>
              <a:ext uri="{FF2B5EF4-FFF2-40B4-BE49-F238E27FC236}">
                <a16:creationId xmlns:a16="http://schemas.microsoft.com/office/drawing/2014/main" id="{0F0FDD13-4ECB-4FD1-9B6A-25B056515C03}"/>
              </a:ext>
            </a:extLst>
          </p:cNvPr>
          <p:cNvGrpSpPr/>
          <p:nvPr/>
        </p:nvGrpSpPr>
        <p:grpSpPr>
          <a:xfrm>
            <a:off x="9900293" y="4659067"/>
            <a:ext cx="307777" cy="1097815"/>
            <a:chOff x="11105796" y="4477889"/>
            <a:chExt cx="307777" cy="1097815"/>
          </a:xfrm>
        </p:grpSpPr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7FE09D06-9698-4EB7-B4D6-BBF752314D69}"/>
                </a:ext>
              </a:extLst>
            </p:cNvPr>
            <p:cNvSpPr/>
            <p:nvPr/>
          </p:nvSpPr>
          <p:spPr>
            <a:xfrm>
              <a:off x="11116988" y="4522116"/>
              <a:ext cx="276271" cy="1053588"/>
            </a:xfrm>
            <a:prstGeom prst="rect">
              <a:avLst/>
            </a:prstGeom>
            <a:solidFill>
              <a:srgbClr val="1F497D">
                <a:lumMod val="60000"/>
                <a:lumOff val="40000"/>
                <a:alpha val="6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b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86F93D8E-EC13-46DB-8C74-FB0763D3F1B8}"/>
                </a:ext>
              </a:extLst>
            </p:cNvPr>
            <p:cNvSpPr txBox="1"/>
            <p:nvPr/>
          </p:nvSpPr>
          <p:spPr>
            <a:xfrm rot="5400000">
              <a:off x="10815548" y="4768137"/>
              <a:ext cx="88827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/>
                <a:t>€ 20.000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31B2C57C-CC3F-424A-8ADB-0CA03DD7E802}"/>
                  </a:ext>
                </a:extLst>
              </p:cNvPr>
              <p:cNvSpPr txBox="1"/>
              <p:nvPr/>
            </p:nvSpPr>
            <p:spPr>
              <a:xfrm>
                <a:off x="1054794" y="3022125"/>
                <a:ext cx="6156000" cy="2402709"/>
              </a:xfrm>
              <a:prstGeom prst="rect">
                <a:avLst/>
              </a:prstGeom>
              <a:ln>
                <a:solidFill>
                  <a:srgbClr val="FFC00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nl-NL" dirty="0">
                    <a:solidFill>
                      <a:schemeClr val="tx1"/>
                    </a:solidFill>
                  </a:rPr>
                  <a:t>Door schijven: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dirty="0">
                    <a:solidFill>
                      <a:schemeClr val="tx1"/>
                    </a:solidFill>
                  </a:rPr>
                  <a:t>	Persoon A	Persoon B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dirty="0">
                    <a:solidFill>
                      <a:schemeClr val="tx1"/>
                    </a:solidFill>
                  </a:rPr>
                  <a:t>Schijf 1	25.345	25.345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u="sng" dirty="0">
                    <a:solidFill>
                      <a:schemeClr val="tx1"/>
                    </a:solidFill>
                  </a:rPr>
                  <a:t>Schijf 2	5.635 +	39.935 +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dirty="0">
                    <a:solidFill>
                      <a:schemeClr val="tx1"/>
                    </a:solidFill>
                  </a:rPr>
                  <a:t>Belasting	30.980	65.280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endParaRPr lang="nl-NL" sz="1800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dirty="0" err="1">
                    <a:solidFill>
                      <a:schemeClr val="tx1"/>
                    </a:solidFill>
                  </a:rPr>
                  <a:t>Gemid</a:t>
                </a:r>
                <a:r>
                  <a:rPr lang="nl-NL" sz="1800" dirty="0">
                    <a:solidFill>
                      <a:schemeClr val="tx1"/>
                    </a:solidFill>
                  </a:rPr>
                  <a:t>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i="0" dirty="0">
                            <a:solidFill>
                              <a:schemeClr val="tx1"/>
                            </a:solidFill>
                          </a:rPr>
                          <m:t>30.</m:t>
                        </m:r>
                        <m:r>
                          <m:rPr>
                            <m:nor/>
                          </m:rPr>
                          <a:rPr lang="nl-NL" sz="1600" b="0" i="0" dirty="0" smtClean="0">
                            <a:solidFill>
                              <a:schemeClr val="tx1"/>
                            </a:solidFill>
                          </a:rPr>
                          <m:t>980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tx1"/>
                            </a:solidFill>
                          </a:rPr>
                          <m:t>80.000</m:t>
                        </m:r>
                      </m:den>
                    </m:f>
                    <m:r>
                      <m:rPr>
                        <m:nor/>
                      </m:rPr>
                      <a:rPr lang="nl-NL" sz="1600" b="0" i="0" smtClean="0">
                        <a:solidFill>
                          <a:schemeClr val="tx1"/>
                        </a:solidFill>
                      </a:rPr>
                      <m:t>=39%</m:t>
                    </m:r>
                  </m:oMath>
                </a14:m>
                <a:r>
                  <a:rPr lang="nl-NL" sz="16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dirty="0" smtClean="0">
                            <a:solidFill>
                              <a:schemeClr val="tx1"/>
                            </a:solidFill>
                          </a:rPr>
                          <m:t>65</m:t>
                        </m:r>
                        <m:r>
                          <m:rPr>
                            <m:nor/>
                          </m:rPr>
                          <a:rPr lang="nl-NL" sz="1600" i="0" dirty="0">
                            <a:solidFill>
                              <a:schemeClr val="tx1"/>
                            </a:solidFill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nl-NL" sz="1600" b="0" i="0" dirty="0" smtClean="0">
                            <a:solidFill>
                              <a:schemeClr val="tx1"/>
                            </a:solidFill>
                          </a:rPr>
                          <m:t>280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tx1"/>
                            </a:solidFill>
                          </a:rPr>
                          <m:t>150</m:t>
                        </m:r>
                        <m:r>
                          <m:rPr>
                            <m:nor/>
                          </m:rPr>
                          <a:rPr lang="nl-NL" sz="1600" i="0">
                            <a:solidFill>
                              <a:schemeClr val="tx1"/>
                            </a:solidFill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tx1"/>
                            </a:solidFill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nl-NL" sz="1600" i="0">
                            <a:solidFill>
                              <a:schemeClr val="tx1"/>
                            </a:solidFill>
                          </a:rPr>
                          <m:t>00</m:t>
                        </m:r>
                      </m:den>
                    </m:f>
                    <m:r>
                      <m:rPr>
                        <m:nor/>
                      </m:rPr>
                      <a:rPr lang="nl-NL" sz="1600" i="0">
                        <a:solidFill>
                          <a:schemeClr val="tx1"/>
                        </a:solidFill>
                      </a:rPr>
                      <m:t>=4</m:t>
                    </m:r>
                    <m:r>
                      <m:rPr>
                        <m:nor/>
                      </m:rPr>
                      <a:rPr lang="nl-NL" sz="1600" b="0" i="0" smtClean="0">
                        <a:solidFill>
                          <a:schemeClr val="tx1"/>
                        </a:solidFill>
                      </a:rPr>
                      <m:t>4</m:t>
                    </m:r>
                    <m:r>
                      <m:rPr>
                        <m:nor/>
                      </m:rPr>
                      <a:rPr lang="nl-NL" sz="1600" i="0">
                        <a:solidFill>
                          <a:schemeClr val="tx1"/>
                        </a:solidFill>
                      </a:rPr>
                      <m:t>%</m:t>
                    </m:r>
                  </m:oMath>
                </a14:m>
                <a:endParaRPr lang="nl-N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31B2C57C-CC3F-424A-8ADB-0CA03DD7E8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794" y="3022125"/>
                <a:ext cx="6156000" cy="2402709"/>
              </a:xfrm>
              <a:prstGeom prst="rect">
                <a:avLst/>
              </a:prstGeom>
              <a:blipFill>
                <a:blip r:embed="rId2"/>
                <a:stretch>
                  <a:fillRect l="-692" t="-1263" b="-253"/>
                </a:stretch>
              </a:blipFill>
              <a:ln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4CB22A4-5CBF-4143-A56D-9AF4649BF339}"/>
                  </a:ext>
                </a:extLst>
              </p:cNvPr>
              <p:cNvSpPr txBox="1"/>
              <p:nvPr/>
            </p:nvSpPr>
            <p:spPr>
              <a:xfrm>
                <a:off x="1054794" y="3480676"/>
                <a:ext cx="6156000" cy="2402709"/>
              </a:xfrm>
              <a:prstGeom prst="rect">
                <a:avLst/>
              </a:prstGeom>
              <a:ln>
                <a:solidFill>
                  <a:srgbClr val="258812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nl-NL" dirty="0">
                    <a:solidFill>
                      <a:schemeClr val="tx1"/>
                    </a:solidFill>
                  </a:rPr>
                  <a:t>Door heffingskorting: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dirty="0">
                    <a:solidFill>
                      <a:schemeClr val="tx1"/>
                    </a:solidFill>
                  </a:rPr>
                  <a:t>	Persoon C	Persoon D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dirty="0">
                    <a:solidFill>
                      <a:schemeClr val="tx1"/>
                    </a:solidFill>
                  </a:rPr>
                  <a:t>Schijf1	18.500	7.400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u="sng" dirty="0">
                    <a:solidFill>
                      <a:schemeClr val="tx1"/>
                    </a:solidFill>
                  </a:rPr>
                  <a:t>Korting	2.500 -	2.500 -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dirty="0">
                    <a:solidFill>
                      <a:schemeClr val="tx1"/>
                    </a:solidFill>
                  </a:rPr>
                  <a:t>Belasting	16.000	4.900</a:t>
                </a: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endParaRPr lang="nl-NL" sz="1800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200"/>
                  </a:spcBef>
                  <a:spcAft>
                    <a:spcPts val="0"/>
                  </a:spcAft>
                  <a:buNone/>
                  <a:tabLst>
                    <a:tab pos="1341438" algn="l"/>
                    <a:tab pos="3317875" algn="l"/>
                  </a:tabLst>
                </a:pPr>
                <a:r>
                  <a:rPr lang="nl-NL" sz="1800" dirty="0" err="1">
                    <a:solidFill>
                      <a:schemeClr val="tx1"/>
                    </a:solidFill>
                  </a:rPr>
                  <a:t>Gemid</a:t>
                </a:r>
                <a:r>
                  <a:rPr lang="nl-NL" sz="1800" dirty="0">
                    <a:solidFill>
                      <a:schemeClr val="tx1"/>
                    </a:solidFill>
                  </a:rPr>
                  <a:t>.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dirty="0" smtClean="0">
                            <a:solidFill>
                              <a:schemeClr val="tx1"/>
                            </a:solidFill>
                          </a:rPr>
                          <m:t>16</m:t>
                        </m:r>
                        <m:r>
                          <m:rPr>
                            <m:nor/>
                          </m:rPr>
                          <a:rPr lang="nl-NL" sz="1600" dirty="0">
                            <a:solidFill>
                              <a:schemeClr val="tx1"/>
                            </a:solidFill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nl-NL" sz="1600" b="0" i="0" dirty="0" smtClean="0">
                            <a:solidFill>
                              <a:schemeClr val="tx1"/>
                            </a:solidFill>
                          </a:rPr>
                          <m:t>000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tx1"/>
                            </a:solidFill>
                          </a:rPr>
                          <m:t>50.000</m:t>
                        </m:r>
                      </m:den>
                    </m:f>
                    <m:r>
                      <a:rPr lang="nl-NL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=32%</m:t>
                    </m:r>
                  </m:oMath>
                </a14:m>
                <a:r>
                  <a:rPr lang="nl-NL" sz="1600" dirty="0">
                    <a:solidFill>
                      <a:schemeClr val="tx1"/>
                    </a:solidFill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dirty="0" smtClean="0">
                            <a:solidFill>
                              <a:schemeClr val="tx1"/>
                            </a:solidFill>
                          </a:rPr>
                          <m:t>4.900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tx1"/>
                            </a:solidFill>
                          </a:rPr>
                          <m:t>20</m:t>
                        </m:r>
                        <m:r>
                          <m:rPr>
                            <m:nor/>
                          </m:rPr>
                          <a:rPr lang="nl-NL" sz="1600">
                            <a:solidFill>
                              <a:schemeClr val="tx1"/>
                            </a:solidFill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schemeClr val="tx1"/>
                            </a:solidFill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nl-NL" sz="1600">
                            <a:solidFill>
                              <a:schemeClr val="tx1"/>
                            </a:solidFill>
                          </a:rPr>
                          <m:t>00</m:t>
                        </m:r>
                      </m:den>
                    </m:f>
                    <m:r>
                      <a:rPr lang="nl-NL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nl-NL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nl-NL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nl-N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14CB22A4-5CBF-4143-A56D-9AF4649BF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794" y="3480676"/>
                <a:ext cx="6156000" cy="2402709"/>
              </a:xfrm>
              <a:prstGeom prst="rect">
                <a:avLst/>
              </a:prstGeom>
              <a:blipFill>
                <a:blip r:embed="rId3"/>
                <a:stretch>
                  <a:fillRect l="-692" t="-1263" b="-253"/>
                </a:stretch>
              </a:blipFill>
              <a:ln>
                <a:solidFill>
                  <a:srgbClr val="258812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48A2D94A-61A0-4FF4-9ACB-A5DF58FFBE80}"/>
              </a:ext>
            </a:extLst>
          </p:cNvPr>
          <p:cNvCxnSpPr/>
          <p:nvPr/>
        </p:nvCxnSpPr>
        <p:spPr>
          <a:xfrm>
            <a:off x="9146699" y="5749133"/>
            <a:ext cx="126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68622752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4D8F3677-062C-1766-4CAA-C6809EA32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Laffercurve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805455F-BEDC-F08B-B38A-FC83429E1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599" y="1817999"/>
            <a:ext cx="6356285" cy="4682502"/>
          </a:xfrm>
        </p:spPr>
        <p:txBody>
          <a:bodyPr/>
          <a:lstStyle/>
          <a:p>
            <a:r>
              <a:rPr lang="nl-NL" dirty="0"/>
              <a:t>Hoger belastingpercentage</a:t>
            </a:r>
            <a:br>
              <a:rPr lang="nl-NL" dirty="0"/>
            </a:br>
            <a:r>
              <a:rPr lang="nl-NL" dirty="0">
                <a:sym typeface="Wingdings" panose="05000000000000000000" pitchFamily="2" charset="2"/>
              </a:rPr>
              <a:t> hogere belastingopbrengst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MAAR er is een omslagpunt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na een bepaald belastingpercentage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zullen mensen minder bereid zijn belasting te betalen</a:t>
            </a:r>
          </a:p>
          <a:p>
            <a:pPr lvl="2"/>
            <a:r>
              <a:rPr lang="nl-NL" dirty="0">
                <a:sym typeface="Wingdings" panose="05000000000000000000" pitchFamily="2" charset="2"/>
              </a:rPr>
              <a:t>Ontwijken / Ontduiken / Stoppen met werken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Dan nemen de opbrengsten af bij een verhoging van het belastingpercentage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Tenminste… dat zegt </a:t>
            </a:r>
            <a:r>
              <a:rPr lang="nl-NL">
                <a:sym typeface="Wingdings" panose="05000000000000000000" pitchFamily="2" charset="2"/>
              </a:rPr>
              <a:t>de theorie</a:t>
            </a:r>
            <a:endParaRPr lang="nl-NL" dirty="0"/>
          </a:p>
        </p:txBody>
      </p: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E5EC3F11-9182-5BF6-0088-C09A7E0F2B51}"/>
              </a:ext>
            </a:extLst>
          </p:cNvPr>
          <p:cNvCxnSpPr>
            <a:cxnSpLocks/>
          </p:cNvCxnSpPr>
          <p:nvPr/>
        </p:nvCxnSpPr>
        <p:spPr>
          <a:xfrm>
            <a:off x="10003109" y="4522696"/>
            <a:ext cx="43562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920FE845-FC43-B0DE-FA8D-748FCC3A20BD}"/>
              </a:ext>
            </a:extLst>
          </p:cNvPr>
          <p:cNvSpPr txBox="1"/>
          <p:nvPr/>
        </p:nvSpPr>
        <p:spPr>
          <a:xfrm>
            <a:off x="8516438" y="452269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belastingpercentage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F344DD3B-7102-539C-396C-213D934A2FE8}"/>
              </a:ext>
            </a:extLst>
          </p:cNvPr>
          <p:cNvSpPr txBox="1"/>
          <p:nvPr/>
        </p:nvSpPr>
        <p:spPr>
          <a:xfrm rot="16200000">
            <a:off x="6246648" y="291200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800" dirty="0">
                <a:effectLst/>
                <a:latin typeface="Arial" panose="020B060402020202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belastingopbrengst</a:t>
            </a:r>
            <a:endParaRPr lang="nl-NL" dirty="0"/>
          </a:p>
        </p:txBody>
      </p: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502D248A-B14C-AEA3-BECF-8868F6B4AB74}"/>
              </a:ext>
            </a:extLst>
          </p:cNvPr>
          <p:cNvCxnSpPr>
            <a:cxnSpLocks/>
          </p:cNvCxnSpPr>
          <p:nvPr/>
        </p:nvCxnSpPr>
        <p:spPr>
          <a:xfrm flipV="1">
            <a:off x="7554112" y="2029714"/>
            <a:ext cx="0" cy="252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D024BE05-9C0C-024E-631E-4255EDACF1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925"/>
          <a:stretch/>
        </p:blipFill>
        <p:spPr>
          <a:xfrm>
            <a:off x="9266863" y="2245937"/>
            <a:ext cx="1292137" cy="2139881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C0BF9FF7-7B03-907F-50E1-32808F83BC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075"/>
          <a:stretch/>
        </p:blipFill>
        <p:spPr>
          <a:xfrm>
            <a:off x="7754597" y="2245937"/>
            <a:ext cx="1512266" cy="2139881"/>
          </a:xfrm>
          <a:prstGeom prst="rect">
            <a:avLst/>
          </a:prstGeom>
        </p:spPr>
      </p:pic>
      <p:cxnSp>
        <p:nvCxnSpPr>
          <p:cNvPr id="7" name="Verbindingslijn: gebogen 6">
            <a:extLst>
              <a:ext uri="{FF2B5EF4-FFF2-40B4-BE49-F238E27FC236}">
                <a16:creationId xmlns:a16="http://schemas.microsoft.com/office/drawing/2014/main" id="{ADCC8844-0F01-5FA5-AA57-C821DAF6F501}"/>
              </a:ext>
            </a:extLst>
          </p:cNvPr>
          <p:cNvCxnSpPr>
            <a:cxnSpLocks/>
          </p:cNvCxnSpPr>
          <p:nvPr/>
        </p:nvCxnSpPr>
        <p:spPr>
          <a:xfrm rot="16200000" flipH="1">
            <a:off x="8060596" y="1672753"/>
            <a:ext cx="2412000" cy="3024000"/>
          </a:xfrm>
          <a:prstGeom prst="bentConnector2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43142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4D2F2-4D6E-4B71-ACBA-B6CA813A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Marginale belastingdruk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82A6AE-4968-4E2B-99FC-11AB9AE49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83501" cy="4351338"/>
          </a:xfrm>
        </p:spPr>
        <p:txBody>
          <a:bodyPr>
            <a:normAutofit/>
          </a:bodyPr>
          <a:lstStyle/>
          <a:p>
            <a:r>
              <a:rPr lang="nl-NL" sz="2200" dirty="0"/>
              <a:t>Extra belasting die betaald moet worden over extra (euro) inkomen.</a:t>
            </a:r>
          </a:p>
          <a:p>
            <a:endParaRPr lang="nl-NL" sz="2200" dirty="0"/>
          </a:p>
          <a:p>
            <a:pPr marL="0" indent="0">
              <a:buNone/>
            </a:pPr>
            <a:r>
              <a:rPr lang="nl-NL" sz="2200" dirty="0"/>
              <a:t>Persoon A met belastbaar inkomen van € 75.000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nl-NL" sz="2200" dirty="0"/>
              <a:t>	extra inkomen </a:t>
            </a:r>
            <a:r>
              <a:rPr lang="nl-NL" sz="1800" dirty="0"/>
              <a:t>(€ 1.000)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nl-NL" sz="2200" dirty="0"/>
              <a:t>	belast met 49% belasting (marginaal tarief)</a:t>
            </a:r>
          </a:p>
          <a:p>
            <a:pPr marL="0" indent="0">
              <a:buNone/>
              <a:tabLst>
                <a:tab pos="360363" algn="l"/>
              </a:tabLst>
            </a:pPr>
            <a:endParaRPr lang="nl-NL" sz="2200" dirty="0"/>
          </a:p>
          <a:p>
            <a:pPr marL="0" indent="0">
              <a:buNone/>
              <a:tabLst>
                <a:tab pos="360363" algn="l"/>
              </a:tabLst>
            </a:pPr>
            <a:r>
              <a:rPr lang="nl-NL" sz="2200" dirty="0"/>
              <a:t>Persoon B met belastbaar inkomen van € 50.000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nl-NL" sz="2200" dirty="0"/>
              <a:t>	extra inkomen </a:t>
            </a:r>
            <a:r>
              <a:rPr lang="nl-NL" sz="1800" dirty="0"/>
              <a:t>(€ 1.000)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nl-NL" sz="2200" dirty="0"/>
              <a:t>	belast met 37% belasting (marginaal tarief)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AA4342A3-FF45-4A81-A5B9-3D7343E9D0AD}"/>
              </a:ext>
            </a:extLst>
          </p:cNvPr>
          <p:cNvSpPr/>
          <p:nvPr/>
        </p:nvSpPr>
        <p:spPr>
          <a:xfrm>
            <a:off x="7652516" y="1590115"/>
            <a:ext cx="4104456" cy="4824536"/>
          </a:xfrm>
          <a:prstGeom prst="roundRect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BD874F3-92DF-46B1-891A-DD4A158FC00D}"/>
              </a:ext>
            </a:extLst>
          </p:cNvPr>
          <p:cNvSpPr/>
          <p:nvPr/>
        </p:nvSpPr>
        <p:spPr>
          <a:xfrm>
            <a:off x="9267995" y="4428228"/>
            <a:ext cx="1080000" cy="1584175"/>
          </a:xfrm>
          <a:prstGeom prst="rect">
            <a:avLst/>
          </a:prstGeom>
          <a:solidFill>
            <a:srgbClr val="D3858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37%</a:t>
            </a: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8F23550-112E-4214-95A3-BE305AD1C7B4}"/>
              </a:ext>
            </a:extLst>
          </p:cNvPr>
          <p:cNvSpPr/>
          <p:nvPr/>
        </p:nvSpPr>
        <p:spPr>
          <a:xfrm>
            <a:off x="9267995" y="2923203"/>
            <a:ext cx="1080000" cy="1505026"/>
          </a:xfrm>
          <a:prstGeom prst="rect">
            <a:avLst/>
          </a:prstGeom>
          <a:solidFill>
            <a:srgbClr val="C0504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49%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F0E59BAF-A258-4D12-9BA6-BC558260D28F}"/>
              </a:ext>
            </a:extLst>
          </p:cNvPr>
          <p:cNvCxnSpPr/>
          <p:nvPr/>
        </p:nvCxnSpPr>
        <p:spPr>
          <a:xfrm>
            <a:off x="9152989" y="2700036"/>
            <a:ext cx="18201" cy="3312368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A477E61A-8F38-4252-A440-4A529749EDA9}"/>
              </a:ext>
            </a:extLst>
          </p:cNvPr>
          <p:cNvCxnSpPr/>
          <p:nvPr/>
        </p:nvCxnSpPr>
        <p:spPr>
          <a:xfrm>
            <a:off x="9051971" y="4428228"/>
            <a:ext cx="1296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8C78A86D-37C9-4C7A-8FB7-BD6E828CB513}"/>
              </a:ext>
            </a:extLst>
          </p:cNvPr>
          <p:cNvSpPr txBox="1"/>
          <p:nvPr/>
        </p:nvSpPr>
        <p:spPr>
          <a:xfrm>
            <a:off x="8308885" y="4243562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prstClr val="black"/>
                </a:solidFill>
                <a:latin typeface="Calibri"/>
              </a:rPr>
              <a:t>68.500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FFBFF60-CD36-4328-B624-71ED08F84B78}"/>
              </a:ext>
            </a:extLst>
          </p:cNvPr>
          <p:cNvSpPr txBox="1"/>
          <p:nvPr/>
        </p:nvSpPr>
        <p:spPr>
          <a:xfrm rot="16200000">
            <a:off x="7136434" y="4049523"/>
            <a:ext cx="2043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prstClr val="black"/>
                </a:solidFill>
                <a:latin typeface="Calibri"/>
              </a:rPr>
              <a:t>belastbaar inkomen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806450B-E3E6-4C87-8DD4-A3E402A19769}"/>
              </a:ext>
            </a:extLst>
          </p:cNvPr>
          <p:cNvSpPr txBox="1"/>
          <p:nvPr/>
        </p:nvSpPr>
        <p:spPr>
          <a:xfrm>
            <a:off x="7652514" y="1754740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solidFill>
                  <a:prstClr val="black"/>
                </a:solidFill>
                <a:latin typeface="Calibri"/>
              </a:rPr>
              <a:t>BOX 1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173B0C1-C2E5-4F68-BC41-A7013123F8C1}"/>
              </a:ext>
            </a:extLst>
          </p:cNvPr>
          <p:cNvSpPr txBox="1"/>
          <p:nvPr/>
        </p:nvSpPr>
        <p:spPr>
          <a:xfrm>
            <a:off x="7652516" y="208738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i="1" dirty="0">
                <a:solidFill>
                  <a:prstClr val="black"/>
                </a:solidFill>
                <a:latin typeface="Calibri"/>
              </a:rPr>
              <a:t>Inkomen uit arbeid en eigen woning.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91409A79-0566-489A-9B0A-7040E26951E0}"/>
              </a:ext>
            </a:extLst>
          </p:cNvPr>
          <p:cNvSpPr/>
          <p:nvPr/>
        </p:nvSpPr>
        <p:spPr>
          <a:xfrm>
            <a:off x="9353045" y="4035918"/>
            <a:ext cx="276271" cy="1970927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4E98819E-0CB0-44DD-8EBC-9440320D00B2}"/>
              </a:ext>
            </a:extLst>
          </p:cNvPr>
          <p:cNvSpPr/>
          <p:nvPr/>
        </p:nvSpPr>
        <p:spPr>
          <a:xfrm>
            <a:off x="10005579" y="4925496"/>
            <a:ext cx="276271" cy="1081349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4ADE28FA-3B95-4B1E-BF9E-2A0ABFE4CC09}"/>
              </a:ext>
            </a:extLst>
          </p:cNvPr>
          <p:cNvCxnSpPr/>
          <p:nvPr/>
        </p:nvCxnSpPr>
        <p:spPr>
          <a:xfrm>
            <a:off x="9162005" y="6004655"/>
            <a:ext cx="126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Rechthoek 20">
            <a:extLst>
              <a:ext uri="{FF2B5EF4-FFF2-40B4-BE49-F238E27FC236}">
                <a16:creationId xmlns:a16="http://schemas.microsoft.com/office/drawing/2014/main" id="{38F6627D-0CA7-4948-BAF7-36DC822C0ADE}"/>
              </a:ext>
            </a:extLst>
          </p:cNvPr>
          <p:cNvSpPr/>
          <p:nvPr/>
        </p:nvSpPr>
        <p:spPr>
          <a:xfrm>
            <a:off x="9353045" y="3832411"/>
            <a:ext cx="276271" cy="212165"/>
          </a:xfrm>
          <a:prstGeom prst="rect">
            <a:avLst/>
          </a:prstGeom>
          <a:solidFill>
            <a:srgbClr val="52893F"/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71C75542-55DD-4B55-AE91-E279E66D0750}"/>
              </a:ext>
            </a:extLst>
          </p:cNvPr>
          <p:cNvSpPr/>
          <p:nvPr/>
        </p:nvSpPr>
        <p:spPr>
          <a:xfrm>
            <a:off x="10005578" y="4715108"/>
            <a:ext cx="276271" cy="212165"/>
          </a:xfrm>
          <a:prstGeom prst="rect">
            <a:avLst/>
          </a:prstGeom>
          <a:solidFill>
            <a:srgbClr val="52893F"/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66756069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21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4D2F2-4D6E-4B71-ACBA-B6CA813A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Aftrekposten oneerlijk?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82A6AE-4968-4E2B-99FC-11AB9AE49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07419"/>
            <a:ext cx="6454889" cy="50600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Aftrekpost laat belastbaar inkomen dalen </a:t>
            </a:r>
            <a:br>
              <a:rPr lang="nl-NL" dirty="0"/>
            </a:br>
            <a:r>
              <a:rPr lang="nl-NL" dirty="0"/>
              <a:t>(bijvoorbeeld </a:t>
            </a:r>
            <a:r>
              <a:rPr lang="nl-NL" dirty="0" err="1"/>
              <a:t>hypotheekrente-aftrek</a:t>
            </a:r>
            <a:r>
              <a:rPr lang="nl-NL" dirty="0"/>
              <a:t>).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Persoon A met belastbaar inkomen van € 75.000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nl-NL" dirty="0"/>
              <a:t>	aftrekpost € 5.000 (A)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nl-NL" dirty="0"/>
              <a:t>	49% minder belasting (voordeel € 2.450)</a:t>
            </a:r>
          </a:p>
          <a:p>
            <a:pPr marL="0" indent="0">
              <a:buNone/>
              <a:tabLst>
                <a:tab pos="360363" algn="l"/>
              </a:tabLst>
            </a:pPr>
            <a:endParaRPr lang="nl-NL" dirty="0"/>
          </a:p>
          <a:p>
            <a:pPr marL="0" indent="0">
              <a:buNone/>
              <a:tabLst>
                <a:tab pos="360363" algn="l"/>
              </a:tabLst>
            </a:pPr>
            <a:r>
              <a:rPr lang="nl-NL" dirty="0"/>
              <a:t>Persoon B met belastbaar inkomen van € 50.000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nl-NL" dirty="0"/>
              <a:t>	aftrekpost € 5.000 (A)</a:t>
            </a:r>
          </a:p>
          <a:p>
            <a:pPr marL="0" indent="0">
              <a:buNone/>
              <a:tabLst>
                <a:tab pos="360363" algn="l"/>
              </a:tabLst>
            </a:pPr>
            <a:r>
              <a:rPr lang="nl-NL" dirty="0"/>
              <a:t>	37% minder belasting (voordeel € 1.850)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Voordeel van zelfde aftrekpost is groter voor persoon A door hogere marginale druk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AA4342A3-FF45-4A81-A5B9-3D7343E9D0AD}"/>
              </a:ext>
            </a:extLst>
          </p:cNvPr>
          <p:cNvSpPr/>
          <p:nvPr/>
        </p:nvSpPr>
        <p:spPr>
          <a:xfrm>
            <a:off x="7652516" y="1607419"/>
            <a:ext cx="4104456" cy="4824536"/>
          </a:xfrm>
          <a:prstGeom prst="roundRect">
            <a:avLst/>
          </a:prstGeom>
          <a:noFill/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BD874F3-92DF-46B1-891A-DD4A158FC00D}"/>
              </a:ext>
            </a:extLst>
          </p:cNvPr>
          <p:cNvSpPr/>
          <p:nvPr/>
        </p:nvSpPr>
        <p:spPr>
          <a:xfrm>
            <a:off x="9267995" y="4445532"/>
            <a:ext cx="1080000" cy="1584175"/>
          </a:xfrm>
          <a:prstGeom prst="rect">
            <a:avLst/>
          </a:prstGeom>
          <a:solidFill>
            <a:srgbClr val="D3858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37%</a:t>
            </a: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8F23550-112E-4214-95A3-BE305AD1C7B4}"/>
              </a:ext>
            </a:extLst>
          </p:cNvPr>
          <p:cNvSpPr/>
          <p:nvPr/>
        </p:nvSpPr>
        <p:spPr>
          <a:xfrm>
            <a:off x="9267995" y="2940507"/>
            <a:ext cx="1080000" cy="1505026"/>
          </a:xfrm>
          <a:prstGeom prst="rect">
            <a:avLst/>
          </a:prstGeom>
          <a:solidFill>
            <a:srgbClr val="C0504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49%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F0E59BAF-A258-4D12-9BA6-BC558260D28F}"/>
              </a:ext>
            </a:extLst>
          </p:cNvPr>
          <p:cNvCxnSpPr/>
          <p:nvPr/>
        </p:nvCxnSpPr>
        <p:spPr>
          <a:xfrm>
            <a:off x="9152989" y="2717340"/>
            <a:ext cx="18201" cy="3312368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A477E61A-8F38-4252-A440-4A529749EDA9}"/>
              </a:ext>
            </a:extLst>
          </p:cNvPr>
          <p:cNvCxnSpPr/>
          <p:nvPr/>
        </p:nvCxnSpPr>
        <p:spPr>
          <a:xfrm>
            <a:off x="9051971" y="4445532"/>
            <a:ext cx="1296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8C78A86D-37C9-4C7A-8FB7-BD6E828CB513}"/>
              </a:ext>
            </a:extLst>
          </p:cNvPr>
          <p:cNvSpPr txBox="1"/>
          <p:nvPr/>
        </p:nvSpPr>
        <p:spPr>
          <a:xfrm>
            <a:off x="8308885" y="426086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prstClr val="black"/>
                </a:solidFill>
                <a:latin typeface="Calibri"/>
              </a:rPr>
              <a:t>68.500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FFBFF60-CD36-4328-B624-71ED08F84B78}"/>
              </a:ext>
            </a:extLst>
          </p:cNvPr>
          <p:cNvSpPr txBox="1"/>
          <p:nvPr/>
        </p:nvSpPr>
        <p:spPr>
          <a:xfrm rot="16200000">
            <a:off x="7136434" y="4066827"/>
            <a:ext cx="2043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prstClr val="black"/>
                </a:solidFill>
                <a:latin typeface="Calibri"/>
              </a:rPr>
              <a:t>belastbaar inkomen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806450B-E3E6-4C87-8DD4-A3E402A19769}"/>
              </a:ext>
            </a:extLst>
          </p:cNvPr>
          <p:cNvSpPr txBox="1"/>
          <p:nvPr/>
        </p:nvSpPr>
        <p:spPr>
          <a:xfrm>
            <a:off x="7652514" y="1772044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>
                <a:solidFill>
                  <a:prstClr val="black"/>
                </a:solidFill>
                <a:latin typeface="Calibri"/>
              </a:rPr>
              <a:t>BOX 1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173B0C1-C2E5-4F68-BC41-A7013123F8C1}"/>
              </a:ext>
            </a:extLst>
          </p:cNvPr>
          <p:cNvSpPr txBox="1"/>
          <p:nvPr/>
        </p:nvSpPr>
        <p:spPr>
          <a:xfrm>
            <a:off x="7652516" y="2104686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i="1">
                <a:solidFill>
                  <a:prstClr val="black"/>
                </a:solidFill>
                <a:latin typeface="Calibri"/>
              </a:rPr>
              <a:t>Inkomen uit arbeid en eigen woning.</a:t>
            </a:r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91409A79-0566-489A-9B0A-7040E26951E0}"/>
              </a:ext>
            </a:extLst>
          </p:cNvPr>
          <p:cNvSpPr/>
          <p:nvPr/>
        </p:nvSpPr>
        <p:spPr>
          <a:xfrm>
            <a:off x="9353045" y="4053222"/>
            <a:ext cx="276271" cy="1970927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4E98819E-0CB0-44DD-8EBC-9440320D00B2}"/>
              </a:ext>
            </a:extLst>
          </p:cNvPr>
          <p:cNvSpPr/>
          <p:nvPr/>
        </p:nvSpPr>
        <p:spPr>
          <a:xfrm>
            <a:off x="10005579" y="4942800"/>
            <a:ext cx="276271" cy="1081349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4ADE28FA-3B95-4B1E-BF9E-2A0ABFE4CC09}"/>
              </a:ext>
            </a:extLst>
          </p:cNvPr>
          <p:cNvCxnSpPr/>
          <p:nvPr/>
        </p:nvCxnSpPr>
        <p:spPr>
          <a:xfrm>
            <a:off x="9162005" y="6021959"/>
            <a:ext cx="126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Rechthoek 20">
            <a:extLst>
              <a:ext uri="{FF2B5EF4-FFF2-40B4-BE49-F238E27FC236}">
                <a16:creationId xmlns:a16="http://schemas.microsoft.com/office/drawing/2014/main" id="{38F6627D-0CA7-4948-BAF7-36DC822C0ADE}"/>
              </a:ext>
            </a:extLst>
          </p:cNvPr>
          <p:cNvSpPr/>
          <p:nvPr/>
        </p:nvSpPr>
        <p:spPr>
          <a:xfrm>
            <a:off x="9353045" y="4065615"/>
            <a:ext cx="276271" cy="212165"/>
          </a:xfrm>
          <a:prstGeom prst="rect">
            <a:avLst/>
          </a:prstGeom>
          <a:pattFill prst="wdUpDiag">
            <a:fgClr>
              <a:srgbClr val="52893F"/>
            </a:fgClr>
            <a:bgClr>
              <a:schemeClr val="tx1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71C75542-55DD-4B55-AE91-E279E66D0750}"/>
              </a:ext>
            </a:extLst>
          </p:cNvPr>
          <p:cNvSpPr/>
          <p:nvPr/>
        </p:nvSpPr>
        <p:spPr>
          <a:xfrm>
            <a:off x="10005578" y="4954662"/>
            <a:ext cx="276271" cy="212165"/>
          </a:xfrm>
          <a:prstGeom prst="rect">
            <a:avLst/>
          </a:prstGeom>
          <a:pattFill prst="wdUpDiag">
            <a:fgClr>
              <a:srgbClr val="52893F"/>
            </a:fgClr>
            <a:bgClr>
              <a:schemeClr val="tx1"/>
            </a:bgClr>
          </a:patt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algn="ctr"/>
            <a:r>
              <a:rPr lang="nl-NL" sz="1000" kern="0" dirty="0">
                <a:solidFill>
                  <a:srgbClr val="FF0000"/>
                </a:solidFill>
                <a:latin typeface="Calibri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4324724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21" grpId="0" animBg="1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7E40E14-9079-4B95-238C-075C99C085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vlaktaks</a:t>
            </a:r>
          </a:p>
        </p:txBody>
      </p:sp>
    </p:spTree>
    <p:extLst>
      <p:ext uri="{BB962C8B-B14F-4D97-AF65-F5344CB8AC3E}">
        <p14:creationId xmlns:p14="http://schemas.microsoft.com/office/powerpoint/2010/main" val="3063345086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D47465F7-E4A0-2402-3381-45F79BD18E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Het Nederlandse stelsel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9B7A7A0-BE7C-18F3-E250-0DED23666572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Progressie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A831631-EC18-F6C9-E711-61DACFBA688A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Vlaktaks</a:t>
            </a:r>
          </a:p>
        </p:txBody>
      </p:sp>
    </p:spTree>
    <p:extLst>
      <p:ext uri="{BB962C8B-B14F-4D97-AF65-F5344CB8AC3E}">
        <p14:creationId xmlns:p14="http://schemas.microsoft.com/office/powerpoint/2010/main" val="620586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43B76C80-96DC-619C-1DA8-2C1B9B13F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Vlaktaks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18D1DE7-BFE7-E80C-2E73-77D78E8CA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inkomstenbelasting waarbij ieder inkomen met hetzelfde percentage wordt belast.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CD59ACB-E32C-206A-2BC4-9033C8C79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112" y="2543747"/>
            <a:ext cx="5033963" cy="3828477"/>
          </a:xfrm>
          <a:prstGeom prst="rect">
            <a:avLst/>
          </a:prstGeom>
        </p:spPr>
      </p:pic>
      <p:sp>
        <p:nvSpPr>
          <p:cNvPr id="8" name="Pijl: omlaag 7">
            <a:extLst>
              <a:ext uri="{FF2B5EF4-FFF2-40B4-BE49-F238E27FC236}">
                <a16:creationId xmlns:a16="http://schemas.microsoft.com/office/drawing/2014/main" id="{168A8777-046D-B26A-1614-DA26B98E4832}"/>
              </a:ext>
            </a:extLst>
          </p:cNvPr>
          <p:cNvSpPr/>
          <p:nvPr/>
        </p:nvSpPr>
        <p:spPr>
          <a:xfrm rot="3137415">
            <a:off x="7814830" y="2783991"/>
            <a:ext cx="266700" cy="818578"/>
          </a:xfrm>
          <a:prstGeom prst="downArrow">
            <a:avLst/>
          </a:prstGeom>
          <a:solidFill>
            <a:srgbClr val="A3C5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1B4DAD4B-4AD5-DE96-D2ED-753A6D8E2C26}"/>
              </a:ext>
            </a:extLst>
          </p:cNvPr>
          <p:cNvSpPr txBox="1"/>
          <p:nvPr/>
        </p:nvSpPr>
        <p:spPr>
          <a:xfrm>
            <a:off x="8314566" y="27025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oude stelsel NL</a:t>
            </a:r>
          </a:p>
        </p:txBody>
      </p:sp>
      <p:sp>
        <p:nvSpPr>
          <p:cNvPr id="10" name="Pijl: omlaag 9">
            <a:extLst>
              <a:ext uri="{FF2B5EF4-FFF2-40B4-BE49-F238E27FC236}">
                <a16:creationId xmlns:a16="http://schemas.microsoft.com/office/drawing/2014/main" id="{25A08A71-BAC0-486A-9DF6-58A2531C0968}"/>
              </a:ext>
            </a:extLst>
          </p:cNvPr>
          <p:cNvSpPr/>
          <p:nvPr/>
        </p:nvSpPr>
        <p:spPr>
          <a:xfrm rot="5724206">
            <a:off x="7905348" y="3329604"/>
            <a:ext cx="266700" cy="818578"/>
          </a:xfrm>
          <a:prstGeom prst="downArrow">
            <a:avLst/>
          </a:prstGeom>
          <a:solidFill>
            <a:srgbClr val="C15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D281CF9-1431-6F46-D959-3FF9C38318FC}"/>
              </a:ext>
            </a:extLst>
          </p:cNvPr>
          <p:cNvSpPr txBox="1"/>
          <p:nvPr/>
        </p:nvSpPr>
        <p:spPr>
          <a:xfrm>
            <a:off x="8499465" y="3601503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nieuwe stelsel NL</a:t>
            </a:r>
          </a:p>
        </p:txBody>
      </p:sp>
    </p:spTree>
    <p:extLst>
      <p:ext uri="{BB962C8B-B14F-4D97-AF65-F5344CB8AC3E}">
        <p14:creationId xmlns:p14="http://schemas.microsoft.com/office/powerpoint/2010/main" val="303046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69091BB-3E06-F4D5-9093-E8B229924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Vlaktaks proportioneel?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C129B761-2BE9-9C44-45E5-C32070992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Kan – Hoeft niet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→ heffingskorting maakt het (beperkt) progressief</a:t>
            </a:r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C5886ED-612B-14D5-05BC-0E55503E8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4970" y="4159250"/>
            <a:ext cx="2952750" cy="1543050"/>
          </a:xfrm>
          <a:prstGeom prst="rect">
            <a:avLst/>
          </a:prstGeom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6FF05E0F-5559-41BA-8C18-9121CD3591E2}"/>
              </a:ext>
            </a:extLst>
          </p:cNvPr>
          <p:cNvGrpSpPr/>
          <p:nvPr/>
        </p:nvGrpSpPr>
        <p:grpSpPr>
          <a:xfrm>
            <a:off x="3779115" y="4159250"/>
            <a:ext cx="2952750" cy="1543050"/>
            <a:chOff x="3779115" y="4159250"/>
            <a:chExt cx="2952750" cy="1543050"/>
          </a:xfrm>
        </p:grpSpPr>
        <p:pic>
          <p:nvPicPr>
            <p:cNvPr id="3" name="Afbeelding 2">
              <a:extLst>
                <a:ext uri="{FF2B5EF4-FFF2-40B4-BE49-F238E27FC236}">
                  <a16:creationId xmlns:a16="http://schemas.microsoft.com/office/drawing/2014/main" id="{593BEB65-6661-1E04-6B65-396FF3D253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79115" y="4159250"/>
              <a:ext cx="2952750" cy="1543050"/>
            </a:xfrm>
            <a:prstGeom prst="rect">
              <a:avLst/>
            </a:prstGeom>
          </p:spPr>
        </p:pic>
        <p:pic>
          <p:nvPicPr>
            <p:cNvPr id="6" name="Afbeelding 5">
              <a:extLst>
                <a:ext uri="{FF2B5EF4-FFF2-40B4-BE49-F238E27FC236}">
                  <a16:creationId xmlns:a16="http://schemas.microsoft.com/office/drawing/2014/main" id="{27E52663-0DBE-8CDC-71B8-E3A64EF9B2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47175" b="29424"/>
            <a:stretch/>
          </p:blipFill>
          <p:spPr>
            <a:xfrm>
              <a:off x="5097031" y="4386262"/>
              <a:ext cx="1559790" cy="1089025"/>
            </a:xfrm>
            <a:prstGeom prst="rect">
              <a:avLst/>
            </a:prstGeom>
          </p:spPr>
        </p:pic>
        <p:sp>
          <p:nvSpPr>
            <p:cNvPr id="7" name="Rechthoek 6">
              <a:extLst>
                <a:ext uri="{FF2B5EF4-FFF2-40B4-BE49-F238E27FC236}">
                  <a16:creationId xmlns:a16="http://schemas.microsoft.com/office/drawing/2014/main" id="{A51FA5A5-3946-A65C-361B-9866E2AEBD1F}"/>
                </a:ext>
              </a:extLst>
            </p:cNvPr>
            <p:cNvSpPr/>
            <p:nvPr/>
          </p:nvSpPr>
          <p:spPr>
            <a:xfrm>
              <a:off x="5200072" y="5475287"/>
              <a:ext cx="1294246" cy="200025"/>
            </a:xfrm>
            <a:prstGeom prst="rect">
              <a:avLst/>
            </a:prstGeom>
            <a:solidFill>
              <a:srgbClr val="A8DA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61628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8BE673-16F2-84F0-DE78-71706917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Vlaktaks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6216C04-EB1B-17CE-5741-21A28E6E9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Voordelen</a:t>
            </a:r>
          </a:p>
        </p:txBody>
      </p:sp>
      <p:pic>
        <p:nvPicPr>
          <p:cNvPr id="9" name="Tijdelijke aanduiding voor inhoud 8" descr="Badge volgen met effen opvulling">
            <a:extLst>
              <a:ext uri="{FF2B5EF4-FFF2-40B4-BE49-F238E27FC236}">
                <a16:creationId xmlns:a16="http://schemas.microsoft.com/office/drawing/2014/main" id="{8B38ACF7-3051-D8EA-309D-3F1CDFAC72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600" y="2646726"/>
            <a:ext cx="360000" cy="360000"/>
          </a:xfrm>
        </p:spPr>
      </p:pic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2EFDAB9F-85A8-6907-19A0-C27E5FBE6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Nadelen</a:t>
            </a:r>
          </a:p>
        </p:txBody>
      </p:sp>
      <p:pic>
        <p:nvPicPr>
          <p:cNvPr id="11" name="Tijdelijke aanduiding voor inhoud 10" descr="Badge: niet meer volgen met effen opvulling">
            <a:extLst>
              <a:ext uri="{FF2B5EF4-FFF2-40B4-BE49-F238E27FC236}">
                <a16:creationId xmlns:a16="http://schemas.microsoft.com/office/drawing/2014/main" id="{A440CF99-97A5-ACA7-C927-A814FD20D1B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72200" y="2646726"/>
            <a:ext cx="360000" cy="360000"/>
          </a:xfrm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9D8BE373-75B5-CDB2-B655-ECA52AEAD2EE}"/>
              </a:ext>
            </a:extLst>
          </p:cNvPr>
          <p:cNvSpPr txBox="1"/>
          <p:nvPr/>
        </p:nvSpPr>
        <p:spPr>
          <a:xfrm>
            <a:off x="848412" y="2637394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eenvoudig / doelmatig</a:t>
            </a:r>
          </a:p>
        </p:txBody>
      </p:sp>
      <p:pic>
        <p:nvPicPr>
          <p:cNvPr id="13" name="Tijdelijke aanduiding voor inhoud 8" descr="Badge volgen met effen opvulling">
            <a:extLst>
              <a:ext uri="{FF2B5EF4-FFF2-40B4-BE49-F238E27FC236}">
                <a16:creationId xmlns:a16="http://schemas.microsoft.com/office/drawing/2014/main" id="{40CB5468-C692-8CF8-49C7-304422129B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600" y="3157709"/>
            <a:ext cx="360000" cy="360000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C551930D-2ED6-DAC8-D328-B94B44FC7B7B}"/>
              </a:ext>
            </a:extLst>
          </p:cNvPr>
          <p:cNvSpPr txBox="1"/>
          <p:nvPr/>
        </p:nvSpPr>
        <p:spPr>
          <a:xfrm>
            <a:off x="848412" y="3148377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minder verstorende werking in markten</a:t>
            </a:r>
          </a:p>
        </p:txBody>
      </p:sp>
      <p:pic>
        <p:nvPicPr>
          <p:cNvPr id="15" name="Tijdelijke aanduiding voor inhoud 8" descr="Badge volgen met effen opvulling">
            <a:extLst>
              <a:ext uri="{FF2B5EF4-FFF2-40B4-BE49-F238E27FC236}">
                <a16:creationId xmlns:a16="http://schemas.microsoft.com/office/drawing/2014/main" id="{60205A25-3AD5-8472-C182-069EFCAEDE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600" y="3668692"/>
            <a:ext cx="360000" cy="360000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FBF9F529-1591-C39C-6FEF-2A154ED40611}"/>
              </a:ext>
            </a:extLst>
          </p:cNvPr>
          <p:cNvSpPr txBox="1"/>
          <p:nvPr/>
        </p:nvSpPr>
        <p:spPr>
          <a:xfrm>
            <a:off x="848412" y="3659360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prikkel tot extra inspanning</a:t>
            </a:r>
          </a:p>
        </p:txBody>
      </p:sp>
      <p:pic>
        <p:nvPicPr>
          <p:cNvPr id="17" name="Tijdelijke aanduiding voor inhoud 8" descr="Badge volgen met effen opvulling">
            <a:extLst>
              <a:ext uri="{FF2B5EF4-FFF2-40B4-BE49-F238E27FC236}">
                <a16:creationId xmlns:a16="http://schemas.microsoft.com/office/drawing/2014/main" id="{B8DF35FA-CE0D-3856-D4C9-A68487BE63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600" y="4189007"/>
            <a:ext cx="360000" cy="360000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650E6DB-EEEF-FC37-69AF-5F8712CD3BC0}"/>
              </a:ext>
            </a:extLst>
          </p:cNvPr>
          <p:cNvSpPr txBox="1"/>
          <p:nvPr/>
        </p:nvSpPr>
        <p:spPr>
          <a:xfrm>
            <a:off x="848412" y="417967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eerlijker?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5E0CF199-0A04-9B34-DC7D-BE5D77D7FA84}"/>
              </a:ext>
            </a:extLst>
          </p:cNvPr>
          <p:cNvSpPr txBox="1"/>
          <p:nvPr/>
        </p:nvSpPr>
        <p:spPr>
          <a:xfrm>
            <a:off x="6706824" y="2627697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geen herverdeling</a:t>
            </a:r>
          </a:p>
        </p:txBody>
      </p:sp>
      <p:pic>
        <p:nvPicPr>
          <p:cNvPr id="20" name="Tijdelijke aanduiding voor inhoud 10" descr="Badge: niet meer volgen met effen opvulling">
            <a:extLst>
              <a:ext uri="{FF2B5EF4-FFF2-40B4-BE49-F238E27FC236}">
                <a16:creationId xmlns:a16="http://schemas.microsoft.com/office/drawing/2014/main" id="{1117525E-981C-73A2-5A3A-9D3A49BB9C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72200" y="3176738"/>
            <a:ext cx="360000" cy="360000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F4BD6889-2E69-0D63-2E9A-4FAFD61922E0}"/>
              </a:ext>
            </a:extLst>
          </p:cNvPr>
          <p:cNvSpPr txBox="1"/>
          <p:nvPr/>
        </p:nvSpPr>
        <p:spPr>
          <a:xfrm>
            <a:off x="6706824" y="3157709"/>
            <a:ext cx="3031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verlies sturingsmechanisme</a:t>
            </a:r>
          </a:p>
        </p:txBody>
      </p:sp>
      <p:pic>
        <p:nvPicPr>
          <p:cNvPr id="22" name="Afbeelding 21">
            <a:extLst>
              <a:ext uri="{FF2B5EF4-FFF2-40B4-BE49-F238E27FC236}">
                <a16:creationId xmlns:a16="http://schemas.microsoft.com/office/drawing/2014/main" id="{E7642FCA-5D79-5021-F71F-F89BBFC657D9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30718" y="4479844"/>
            <a:ext cx="381000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03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12" grpId="0"/>
      <p:bldP spid="14" grpId="0"/>
      <p:bldP spid="16" grpId="0"/>
      <p:bldP spid="18" grpId="0"/>
      <p:bldP spid="19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4755634"/>
      </p:ext>
    </p:extLst>
  </p:cSld>
  <p:clrMapOvr>
    <a:masterClrMapping/>
  </p:clrMapOvr>
  <p:transition spd="slow"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Belastingaangifte: controle achteraf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b="1" dirty="0"/>
              <a:t>Gedurende 2021</a:t>
            </a:r>
          </a:p>
          <a:p>
            <a:r>
              <a:rPr lang="nl-NL" sz="1800" dirty="0"/>
              <a:t>Maandelijks loon</a:t>
            </a:r>
          </a:p>
          <a:p>
            <a:pPr lvl="1"/>
            <a:r>
              <a:rPr lang="nl-NL" sz="1400" dirty="0"/>
              <a:t>Waarvan loonheffing wordt ingehouden</a:t>
            </a:r>
          </a:p>
          <a:p>
            <a:pPr lvl="1"/>
            <a:endParaRPr lang="nl-NL" sz="1400" dirty="0"/>
          </a:p>
          <a:p>
            <a:pPr lvl="1"/>
            <a:endParaRPr lang="nl-NL" sz="1400" dirty="0"/>
          </a:p>
          <a:p>
            <a:pPr lvl="1"/>
            <a:endParaRPr lang="nl-NL" sz="1400" dirty="0"/>
          </a:p>
          <a:p>
            <a:pPr lvl="1"/>
            <a:endParaRPr lang="nl-NL" sz="1400" dirty="0"/>
          </a:p>
          <a:p>
            <a:pPr lvl="1"/>
            <a:endParaRPr lang="nl-NL" sz="1400" dirty="0"/>
          </a:p>
          <a:p>
            <a:pPr lvl="1"/>
            <a:endParaRPr lang="nl-NL" sz="1400" dirty="0"/>
          </a:p>
          <a:p>
            <a:pPr lvl="1"/>
            <a:endParaRPr lang="nl-NL" sz="1400" dirty="0"/>
          </a:p>
          <a:p>
            <a:pPr lvl="1"/>
            <a:endParaRPr lang="nl-NL" sz="1400" dirty="0"/>
          </a:p>
          <a:p>
            <a:pPr lvl="1"/>
            <a:endParaRPr lang="nl-NL" sz="1400" dirty="0"/>
          </a:p>
          <a:p>
            <a:pPr>
              <a:spcBef>
                <a:spcPts val="600"/>
              </a:spcBef>
            </a:pPr>
            <a:r>
              <a:rPr lang="nl-NL" sz="1600" dirty="0"/>
              <a:t>Uiteindelijk heb je in 2021 € 2.400 belasting betaald.</a:t>
            </a:r>
          </a:p>
          <a:p>
            <a:pPr marL="0" indent="0">
              <a:buNone/>
            </a:pPr>
            <a:endParaRPr lang="nl-NL" sz="18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b="1" dirty="0"/>
              <a:t>In ± april 2022</a:t>
            </a:r>
          </a:p>
          <a:p>
            <a:r>
              <a:rPr lang="nl-NL" sz="1800" dirty="0"/>
              <a:t>Moet je uitrekenen hoeveel je in totaal had moeten betalen.</a:t>
            </a:r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endParaRPr lang="nl-NL" sz="1800" dirty="0"/>
          </a:p>
          <a:p>
            <a:r>
              <a:rPr lang="nl-NL" sz="1600" dirty="0"/>
              <a:t>Je berekent de inkomstenbelasting</a:t>
            </a:r>
          </a:p>
        </p:txBody>
      </p:sp>
      <p:grpSp>
        <p:nvGrpSpPr>
          <p:cNvPr id="8" name="Groep 7"/>
          <p:cNvGrpSpPr/>
          <p:nvPr/>
        </p:nvGrpSpPr>
        <p:grpSpPr>
          <a:xfrm>
            <a:off x="684211" y="2888004"/>
            <a:ext cx="3268744" cy="2052000"/>
            <a:chOff x="684211" y="2888004"/>
            <a:chExt cx="3268744" cy="2079412"/>
          </a:xfrm>
        </p:grpSpPr>
        <p:pic>
          <p:nvPicPr>
            <p:cNvPr id="6" name="Afbeelding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4211" y="2888004"/>
              <a:ext cx="3268744" cy="2079412"/>
            </a:xfrm>
            <a:prstGeom prst="rect">
              <a:avLst/>
            </a:prstGeom>
          </p:spPr>
        </p:pic>
        <p:sp>
          <p:nvSpPr>
            <p:cNvPr id="7" name="Rechthoek 6"/>
            <p:cNvSpPr/>
            <p:nvPr/>
          </p:nvSpPr>
          <p:spPr>
            <a:xfrm>
              <a:off x="1919416" y="3237470"/>
              <a:ext cx="1128584" cy="21418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b="1" dirty="0">
                  <a:solidFill>
                    <a:srgbClr val="92D050"/>
                  </a:solidFill>
                </a:rPr>
                <a:t>Febr. 2021</a:t>
              </a:r>
            </a:p>
          </p:txBody>
        </p:sp>
      </p:grpSp>
      <p:pic>
        <p:nvPicPr>
          <p:cNvPr id="1026" name="Picture 2" descr="Afbeeldingsresultaat voor blauwe envelop belastingdiens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134" y="2945924"/>
            <a:ext cx="3864803" cy="20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ep 2">
            <a:extLst>
              <a:ext uri="{FF2B5EF4-FFF2-40B4-BE49-F238E27FC236}">
                <a16:creationId xmlns:a16="http://schemas.microsoft.com/office/drawing/2014/main" id="{FA7C9590-C1F1-4662-A36C-48B9145470DA}"/>
              </a:ext>
            </a:extLst>
          </p:cNvPr>
          <p:cNvGrpSpPr/>
          <p:nvPr/>
        </p:nvGrpSpPr>
        <p:grpSpPr>
          <a:xfrm>
            <a:off x="2483708" y="5480832"/>
            <a:ext cx="5831318" cy="849811"/>
            <a:chOff x="2603157" y="5813341"/>
            <a:chExt cx="5831318" cy="849811"/>
          </a:xfrm>
        </p:grpSpPr>
        <p:grpSp>
          <p:nvGrpSpPr>
            <p:cNvPr id="18" name="Groep 17"/>
            <p:cNvGrpSpPr/>
            <p:nvPr/>
          </p:nvGrpSpPr>
          <p:grpSpPr>
            <a:xfrm>
              <a:off x="2603157" y="5813341"/>
              <a:ext cx="5831318" cy="793161"/>
              <a:chOff x="2603157" y="5813341"/>
              <a:chExt cx="5831318" cy="793161"/>
            </a:xfrm>
          </p:grpSpPr>
          <p:sp>
            <p:nvSpPr>
              <p:cNvPr id="15" name="Pijl-omhoog 14"/>
              <p:cNvSpPr/>
              <p:nvPr/>
            </p:nvSpPr>
            <p:spPr>
              <a:xfrm>
                <a:off x="2603157" y="5813341"/>
                <a:ext cx="549881" cy="790833"/>
              </a:xfrm>
              <a:prstGeom prst="up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7" name="Pijl-omhoog 16"/>
              <p:cNvSpPr/>
              <p:nvPr/>
            </p:nvSpPr>
            <p:spPr>
              <a:xfrm>
                <a:off x="7884594" y="5813341"/>
                <a:ext cx="549881" cy="790833"/>
              </a:xfrm>
              <a:prstGeom prst="up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6" name="Rechthoek 15"/>
              <p:cNvSpPr/>
              <p:nvPr/>
            </p:nvSpPr>
            <p:spPr>
              <a:xfrm>
                <a:off x="2743200" y="6390502"/>
                <a:ext cx="5540410" cy="21600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9" name="Tekstvak 18"/>
            <p:cNvSpPr txBox="1"/>
            <p:nvPr/>
          </p:nvSpPr>
          <p:spPr>
            <a:xfrm>
              <a:off x="3339305" y="6324598"/>
              <a:ext cx="438774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verschil verrekenen (betalen / ontvangen)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3507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IB: overzicht </a:t>
            </a:r>
            <a:r>
              <a:rPr lang="nl-NL" i="1"/>
              <a:t>boxen</a:t>
            </a:r>
          </a:p>
        </p:txBody>
      </p:sp>
      <p:sp>
        <p:nvSpPr>
          <p:cNvPr id="5" name="Afgeronde rechthoek 4"/>
          <p:cNvSpPr/>
          <p:nvPr/>
        </p:nvSpPr>
        <p:spPr>
          <a:xfrm>
            <a:off x="191985" y="1694492"/>
            <a:ext cx="4316627" cy="3978878"/>
          </a:xfrm>
          <a:prstGeom prst="roundRect">
            <a:avLst>
              <a:gd name="adj" fmla="val 9224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7409328" y="1694492"/>
            <a:ext cx="4316627" cy="3978878"/>
          </a:xfrm>
          <a:prstGeom prst="roundRect">
            <a:avLst>
              <a:gd name="adj" fmla="val 9224"/>
            </a:avLst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4807689" y="1694492"/>
            <a:ext cx="2302562" cy="3978878"/>
          </a:xfrm>
          <a:prstGeom prst="roundRect">
            <a:avLst/>
          </a:prstGeom>
          <a:ln w="254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623785" y="1694492"/>
            <a:ext cx="1453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>
                <a:solidFill>
                  <a:srgbClr val="920000"/>
                </a:solidFill>
                <a:latin typeface="Rockwell Extra Bold" panose="02060903040505020403" pitchFamily="18" charset="0"/>
              </a:rPr>
              <a:t>BOX   1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232457" y="1694492"/>
            <a:ext cx="1453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>
                <a:solidFill>
                  <a:srgbClr val="920000"/>
                </a:solidFill>
                <a:latin typeface="Rockwell Extra Bold" panose="02060903040505020403" pitchFamily="18" charset="0"/>
              </a:rPr>
              <a:t>BOX   2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8841128" y="1694491"/>
            <a:ext cx="1453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>
                <a:solidFill>
                  <a:srgbClr val="920000"/>
                </a:solidFill>
                <a:latin typeface="Rockwell Extra Bold" panose="02060903040505020403" pitchFamily="18" charset="0"/>
              </a:rPr>
              <a:t>BOX   3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60197" y="2156156"/>
            <a:ext cx="3573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Inkomen uit </a:t>
            </a:r>
            <a:r>
              <a:rPr lang="nl-NL" sz="1600" b="1"/>
              <a:t>arbeid</a:t>
            </a:r>
            <a:r>
              <a:rPr lang="nl-NL" sz="1600"/>
              <a:t> en </a:t>
            </a:r>
            <a:r>
              <a:rPr lang="nl-NL" sz="1600" b="1"/>
              <a:t>eigen woning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846325" y="2156156"/>
            <a:ext cx="20281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Aanmerkelijk belang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8355610" y="2156156"/>
            <a:ext cx="2282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Inkomen uit </a:t>
            </a:r>
            <a:r>
              <a:rPr lang="nl-NL" sz="1600" b="1"/>
              <a:t>vermogen</a:t>
            </a:r>
          </a:p>
        </p:txBody>
      </p:sp>
      <p:sp>
        <p:nvSpPr>
          <p:cNvPr id="15" name="Rechteraccolade 14"/>
          <p:cNvSpPr/>
          <p:nvPr/>
        </p:nvSpPr>
        <p:spPr>
          <a:xfrm rot="5400000">
            <a:off x="5695186" y="123403"/>
            <a:ext cx="527566" cy="11728169"/>
          </a:xfrm>
          <a:prstGeom prst="rightBrace">
            <a:avLst>
              <a:gd name="adj1" fmla="val 39563"/>
              <a:gd name="adj2" fmla="val 50000"/>
            </a:avLst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4855954" y="6297359"/>
            <a:ext cx="2064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/>
              <a:t>- heffingskorting(en) 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4968953" y="3422321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/>
              <a:t>Als je &gt; 5% aandelen</a:t>
            </a:r>
          </a:p>
          <a:p>
            <a:r>
              <a:rPr lang="nl-NL" sz="1400"/>
              <a:t>Bezit in een BV of NV</a:t>
            </a:r>
          </a:p>
        </p:txBody>
      </p:sp>
      <p:pic>
        <p:nvPicPr>
          <p:cNvPr id="47" name="Afbeelding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6430" y="2477178"/>
            <a:ext cx="1952864" cy="2405591"/>
          </a:xfrm>
          <a:prstGeom prst="rect">
            <a:avLst/>
          </a:prstGeom>
        </p:spPr>
      </p:pic>
      <p:sp>
        <p:nvSpPr>
          <p:cNvPr id="48" name="Tekstvak 47"/>
          <p:cNvSpPr txBox="1"/>
          <p:nvPr/>
        </p:nvSpPr>
        <p:spPr>
          <a:xfrm>
            <a:off x="1074949" y="5155655"/>
            <a:ext cx="2419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/>
              <a:t>oplopend belastingpercentage</a:t>
            </a:r>
          </a:p>
        </p:txBody>
      </p:sp>
      <p:sp>
        <p:nvSpPr>
          <p:cNvPr id="49" name="Tekstvak 48"/>
          <p:cNvSpPr txBox="1"/>
          <p:nvPr/>
        </p:nvSpPr>
        <p:spPr>
          <a:xfrm>
            <a:off x="5329628" y="5150084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/>
              <a:t>25 % belasting</a:t>
            </a:r>
          </a:p>
        </p:txBody>
      </p:sp>
      <p:sp>
        <p:nvSpPr>
          <p:cNvPr id="50" name="Tekstvak 49"/>
          <p:cNvSpPr txBox="1"/>
          <p:nvPr/>
        </p:nvSpPr>
        <p:spPr>
          <a:xfrm>
            <a:off x="8095924" y="5155832"/>
            <a:ext cx="2943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/>
              <a:t>30 % belasting over fictief rendement</a:t>
            </a:r>
          </a:p>
        </p:txBody>
      </p:sp>
      <p:sp>
        <p:nvSpPr>
          <p:cNvPr id="51" name="Kruis 50"/>
          <p:cNvSpPr/>
          <p:nvPr/>
        </p:nvSpPr>
        <p:spPr>
          <a:xfrm>
            <a:off x="4452620" y="5507023"/>
            <a:ext cx="411061" cy="394282"/>
          </a:xfrm>
          <a:prstGeom prst="plus">
            <a:avLst>
              <a:gd name="adj" fmla="val 44149"/>
            </a:avLst>
          </a:prstGeom>
          <a:solidFill>
            <a:srgbClr val="920000"/>
          </a:solidFill>
          <a:ln>
            <a:solidFill>
              <a:srgbClr val="92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2" name="Kruis 51"/>
          <p:cNvSpPr/>
          <p:nvPr/>
        </p:nvSpPr>
        <p:spPr>
          <a:xfrm>
            <a:off x="7089189" y="5507023"/>
            <a:ext cx="411061" cy="394282"/>
          </a:xfrm>
          <a:prstGeom prst="plus">
            <a:avLst>
              <a:gd name="adj" fmla="val 44149"/>
            </a:avLst>
          </a:prstGeom>
          <a:solidFill>
            <a:srgbClr val="920000"/>
          </a:solidFill>
          <a:ln>
            <a:solidFill>
              <a:srgbClr val="92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165AC690-4545-43DE-9C1F-CC94614C0D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96" y="2581573"/>
            <a:ext cx="2001862" cy="246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36747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5" grpId="0" animBg="1"/>
      <p:bldP spid="16" grpId="0"/>
      <p:bldP spid="33" grpId="0"/>
      <p:bldP spid="48" grpId="0"/>
      <p:bldP spid="49" grpId="0"/>
      <p:bldP spid="50" grpId="0"/>
      <p:bldP spid="51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8C3F3-7F43-4A31-9722-56C2311D3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Box 1: belastbaar inkomen</a:t>
            </a:r>
            <a:br>
              <a:rPr lang="nl-NL" dirty="0"/>
            </a:br>
            <a:r>
              <a:rPr lang="nl-NL" sz="1600" dirty="0">
                <a:solidFill>
                  <a:schemeClr val="bg1">
                    <a:lumMod val="85000"/>
                  </a:schemeClr>
                </a:solidFill>
              </a:rPr>
              <a:t>arbeid en eigen woning</a:t>
            </a:r>
            <a:endParaRPr lang="nl-NL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CE6B12-D9D6-40D2-9F97-5404E524C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nl-NL" b="1" dirty="0"/>
              <a:t>Bepalen </a:t>
            </a:r>
            <a:r>
              <a:rPr lang="nl-NL" b="1" dirty="0">
                <a:solidFill>
                  <a:srgbClr val="FFC000"/>
                </a:solidFill>
              </a:rPr>
              <a:t>belastbare inkomen</a:t>
            </a:r>
            <a:r>
              <a:rPr lang="nl-NL" b="1" dirty="0"/>
              <a:t>:</a:t>
            </a:r>
          </a:p>
          <a:p>
            <a:pPr marL="360363" indent="-360363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dirty="0"/>
              <a:t>ALLE inkomsten uit arbeid</a:t>
            </a:r>
          </a:p>
          <a:p>
            <a:pPr marL="360363" indent="-360363">
              <a:spcAft>
                <a:spcPts val="3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dirty="0"/>
              <a:t>Bijtellingen (± inkomen in natura):</a:t>
            </a:r>
          </a:p>
          <a:p>
            <a:pPr marL="895350" lvl="1" indent="-320675">
              <a:spcAft>
                <a:spcPts val="3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dirty="0"/>
              <a:t>eigenwoningforfait</a:t>
            </a:r>
          </a:p>
          <a:p>
            <a:pPr marL="895350" lvl="1" indent="-320675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dirty="0"/>
              <a:t>auto van de zaak</a:t>
            </a:r>
          </a:p>
          <a:p>
            <a:pPr marL="360363" indent="-360363">
              <a:spcAft>
                <a:spcPts val="3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dirty="0"/>
              <a:t>Aftrekposten:</a:t>
            </a:r>
          </a:p>
          <a:p>
            <a:pPr marL="895350" lvl="1" indent="-320675">
              <a:spcAft>
                <a:spcPts val="300"/>
              </a:spcAft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dirty="0"/>
              <a:t>hypotheekrente</a:t>
            </a:r>
          </a:p>
          <a:p>
            <a:pPr marL="895350" lvl="1" indent="-320675">
              <a:buBlip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</a:buBlip>
            </a:pPr>
            <a:r>
              <a:rPr lang="nl-NL" dirty="0"/>
              <a:t>bijzonder hoge ziektekosten</a:t>
            </a: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85F46B-D209-4224-8265-47A8EE3AC4A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267575" y="2295525"/>
            <a:ext cx="4924424" cy="4197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b="1" dirty="0"/>
              <a:t>Bijvoorbeeld:</a:t>
            </a:r>
            <a:endParaRPr lang="nl-NL" sz="1800" dirty="0"/>
          </a:p>
          <a:p>
            <a:pPr marL="0" indent="0">
              <a:spcAft>
                <a:spcPts val="0"/>
              </a:spcAft>
              <a:buNone/>
              <a:tabLst>
                <a:tab pos="4484688" algn="dec"/>
              </a:tabLst>
            </a:pPr>
            <a:r>
              <a:rPr lang="nl-NL" sz="1800" dirty="0"/>
              <a:t>Looninkomen als werknemer	65.000</a:t>
            </a:r>
          </a:p>
          <a:p>
            <a:pPr marL="0" indent="0">
              <a:spcAft>
                <a:spcPts val="0"/>
              </a:spcAft>
              <a:buNone/>
              <a:tabLst>
                <a:tab pos="4484688" algn="dec"/>
              </a:tabLst>
            </a:pPr>
            <a:r>
              <a:rPr lang="nl-NL" sz="1800" u="sng" dirty="0"/>
              <a:t>Inkomen uit bijverdiensten	15.000 +</a:t>
            </a:r>
          </a:p>
          <a:p>
            <a:pPr marL="0" indent="0">
              <a:buNone/>
              <a:tabLst>
                <a:tab pos="4484688" algn="dec"/>
              </a:tabLst>
            </a:pPr>
            <a:r>
              <a:rPr lang="nl-NL" sz="1800" dirty="0"/>
              <a:t>Inkomen uit arbeid	80.000</a:t>
            </a:r>
          </a:p>
          <a:p>
            <a:pPr marL="0" indent="0">
              <a:spcAft>
                <a:spcPts val="0"/>
              </a:spcAft>
              <a:buNone/>
              <a:tabLst>
                <a:tab pos="4484688" algn="dec"/>
              </a:tabLst>
            </a:pPr>
            <a:r>
              <a:rPr lang="nl-NL" sz="1800" dirty="0"/>
              <a:t>Eigenwoningforfait </a:t>
            </a:r>
            <a:r>
              <a:rPr lang="nl-NL" sz="1100" dirty="0"/>
              <a:t>(0,6% van 390.000)</a:t>
            </a:r>
            <a:r>
              <a:rPr lang="nl-NL" sz="1800" dirty="0"/>
              <a:t>	2.340 +</a:t>
            </a:r>
          </a:p>
          <a:p>
            <a:pPr marL="0" indent="0">
              <a:spcAft>
                <a:spcPts val="0"/>
              </a:spcAft>
              <a:buNone/>
              <a:tabLst>
                <a:tab pos="4484688" algn="dec"/>
              </a:tabLst>
            </a:pPr>
            <a:r>
              <a:rPr lang="nl-NL" sz="1800" u="sng" dirty="0"/>
              <a:t>Hypotheekrente </a:t>
            </a:r>
            <a:r>
              <a:rPr lang="nl-NL" sz="1100" u="sng" dirty="0"/>
              <a:t>(3,3% van 310.000)</a:t>
            </a:r>
            <a:r>
              <a:rPr lang="nl-NL" sz="1800" u="sng" dirty="0"/>
              <a:t>	10.230 –</a:t>
            </a:r>
          </a:p>
          <a:p>
            <a:pPr marL="0" indent="0">
              <a:spcAft>
                <a:spcPts val="0"/>
              </a:spcAft>
              <a:buNone/>
              <a:tabLst>
                <a:tab pos="4484688" algn="dec"/>
              </a:tabLst>
            </a:pPr>
            <a:r>
              <a:rPr lang="nl-NL" sz="1800" b="1" dirty="0"/>
              <a:t>Belastbaar inkomen	72.110</a:t>
            </a:r>
          </a:p>
        </p:txBody>
      </p:sp>
    </p:spTree>
    <p:extLst>
      <p:ext uri="{BB962C8B-B14F-4D97-AF65-F5344CB8AC3E}">
        <p14:creationId xmlns:p14="http://schemas.microsoft.com/office/powerpoint/2010/main" val="195099695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8C3F3-7F43-4A31-9722-56C2311D3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Box 1: belastingschijven</a:t>
            </a:r>
            <a:br>
              <a:rPr lang="nl-NL"/>
            </a:br>
            <a:r>
              <a:rPr lang="nl-NL" sz="1600">
                <a:solidFill>
                  <a:schemeClr val="bg1">
                    <a:lumMod val="50000"/>
                    <a:lumOff val="50000"/>
                  </a:schemeClr>
                </a:solidFill>
              </a:rPr>
              <a:t>arbeid en eigen woning</a:t>
            </a:r>
            <a:endParaRPr lang="nl-NL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CE6B12-D9D6-40D2-9F97-5404E524C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11531600" cy="4824535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nl-NL" b="1" dirty="0"/>
              <a:t>Belastbare inkomen: € 72.110</a:t>
            </a:r>
          </a:p>
          <a:p>
            <a:pPr marL="0" indent="0">
              <a:buNone/>
            </a:pPr>
            <a:r>
              <a:rPr lang="nl-NL" dirty="0"/>
              <a:t>wordt in 2 schijven geknipt: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Schijf 1: € 68.500 – met 37% 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 € 68.500 × 0,37 = € 25.345 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spcAft>
                <a:spcPts val="1200"/>
              </a:spcAft>
              <a:buNone/>
            </a:pPr>
            <a:r>
              <a:rPr lang="nl-NL" dirty="0"/>
              <a:t>Schijf 2: (72.110-68.500) € 3.610 – met 49% belasting</a:t>
            </a:r>
          </a:p>
          <a:p>
            <a:pPr marL="0" indent="0">
              <a:buNone/>
            </a:pPr>
            <a:r>
              <a:rPr lang="nl-NL" dirty="0"/>
              <a:t>	 € 3.610 × 0,49 = € 1.768 belasting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Totaal box 1: </a:t>
            </a:r>
            <a:r>
              <a:rPr lang="nl-NL" b="1" dirty="0"/>
              <a:t>€ 27.113 belasting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21" name="Rechthoek: afgeronde hoeken 20">
            <a:extLst>
              <a:ext uri="{FF2B5EF4-FFF2-40B4-BE49-F238E27FC236}">
                <a16:creationId xmlns:a16="http://schemas.microsoft.com/office/drawing/2014/main" id="{76E547C6-0981-49DA-91C7-74B9E8648883}"/>
              </a:ext>
            </a:extLst>
          </p:cNvPr>
          <p:cNvSpPr/>
          <p:nvPr/>
        </p:nvSpPr>
        <p:spPr>
          <a:xfrm>
            <a:off x="7135286" y="1683062"/>
            <a:ext cx="4104456" cy="4824536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CFBA6090-3DD2-4C9B-859E-2D876DF6AA70}"/>
              </a:ext>
            </a:extLst>
          </p:cNvPr>
          <p:cNvSpPr/>
          <p:nvPr/>
        </p:nvSpPr>
        <p:spPr>
          <a:xfrm>
            <a:off x="8750765" y="4521175"/>
            <a:ext cx="1080000" cy="1584175"/>
          </a:xfrm>
          <a:prstGeom prst="rect">
            <a:avLst/>
          </a:prstGeom>
          <a:solidFill>
            <a:srgbClr val="D3858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37%</a:t>
            </a: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FB6315BC-112E-4105-BDBA-6C56167A3B27}"/>
              </a:ext>
            </a:extLst>
          </p:cNvPr>
          <p:cNvSpPr/>
          <p:nvPr/>
        </p:nvSpPr>
        <p:spPr>
          <a:xfrm>
            <a:off x="8750765" y="3016150"/>
            <a:ext cx="1080000" cy="1505026"/>
          </a:xfrm>
          <a:prstGeom prst="rect">
            <a:avLst/>
          </a:prstGeom>
          <a:solidFill>
            <a:srgbClr val="C0504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49%</a:t>
            </a:r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330D920F-44E7-4F82-8E04-BF6434F387C4}"/>
              </a:ext>
            </a:extLst>
          </p:cNvPr>
          <p:cNvCxnSpPr/>
          <p:nvPr/>
        </p:nvCxnSpPr>
        <p:spPr>
          <a:xfrm>
            <a:off x="8635759" y="2792983"/>
            <a:ext cx="18201" cy="3312368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B03AE128-7C85-48AB-949A-2ABCDB9E0608}"/>
              </a:ext>
            </a:extLst>
          </p:cNvPr>
          <p:cNvCxnSpPr/>
          <p:nvPr/>
        </p:nvCxnSpPr>
        <p:spPr>
          <a:xfrm>
            <a:off x="8534741" y="4521175"/>
            <a:ext cx="1296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DB502064-7426-48A9-B02E-BA9CDBA9E389}"/>
              </a:ext>
            </a:extLst>
          </p:cNvPr>
          <p:cNvSpPr txBox="1"/>
          <p:nvPr/>
        </p:nvSpPr>
        <p:spPr>
          <a:xfrm>
            <a:off x="7791655" y="4336509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prstClr val="black"/>
                </a:solidFill>
                <a:latin typeface="Calibri"/>
              </a:rPr>
              <a:t>68.500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6617F7D1-B2D9-4236-BF38-A477BE2D7606}"/>
              </a:ext>
            </a:extLst>
          </p:cNvPr>
          <p:cNvSpPr txBox="1"/>
          <p:nvPr/>
        </p:nvSpPr>
        <p:spPr>
          <a:xfrm rot="16200000">
            <a:off x="6619204" y="4142470"/>
            <a:ext cx="2043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prstClr val="black"/>
                </a:solidFill>
                <a:latin typeface="Calibri"/>
              </a:rPr>
              <a:t>belastbaar inkomen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59D242F-ADA9-4CB5-8672-567E2E1D5BB4}"/>
              </a:ext>
            </a:extLst>
          </p:cNvPr>
          <p:cNvSpPr txBox="1"/>
          <p:nvPr/>
        </p:nvSpPr>
        <p:spPr>
          <a:xfrm>
            <a:off x="7135284" y="1847687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>
                <a:solidFill>
                  <a:prstClr val="black"/>
                </a:solidFill>
                <a:latin typeface="Calibri"/>
              </a:rPr>
              <a:t>BOX 1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9AADF1A9-E303-487D-8AA0-F897E48426CA}"/>
              </a:ext>
            </a:extLst>
          </p:cNvPr>
          <p:cNvSpPr txBox="1"/>
          <p:nvPr/>
        </p:nvSpPr>
        <p:spPr>
          <a:xfrm>
            <a:off x="7135286" y="2180329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i="1">
                <a:solidFill>
                  <a:prstClr val="black"/>
                </a:solidFill>
                <a:latin typeface="Calibri"/>
              </a:rPr>
              <a:t>Inkomen uit arbeid en eigen woning.</a:t>
            </a:r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D772C20C-0135-43D3-8B47-9D17EE8E466D}"/>
              </a:ext>
            </a:extLst>
          </p:cNvPr>
          <p:cNvSpPr/>
          <p:nvPr/>
        </p:nvSpPr>
        <p:spPr>
          <a:xfrm>
            <a:off x="8863523" y="4128865"/>
            <a:ext cx="276271" cy="1970927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</a:t>
            </a:r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D60A9F33-9BBD-4FF8-A86A-2F981168FE47}"/>
              </a:ext>
            </a:extLst>
          </p:cNvPr>
          <p:cNvSpPr/>
          <p:nvPr/>
        </p:nvSpPr>
        <p:spPr>
          <a:xfrm>
            <a:off x="8863523" y="4531113"/>
            <a:ext cx="276271" cy="1568679"/>
          </a:xfrm>
          <a:prstGeom prst="rect">
            <a:avLst/>
          </a:prstGeom>
          <a:solidFill>
            <a:srgbClr val="52893F"/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</a:t>
            </a: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4CF8E4C9-A8AC-4841-88F6-FA0F85977784}"/>
              </a:ext>
            </a:extLst>
          </p:cNvPr>
          <p:cNvSpPr/>
          <p:nvPr/>
        </p:nvSpPr>
        <p:spPr>
          <a:xfrm>
            <a:off x="8863523" y="4121116"/>
            <a:ext cx="276271" cy="409996"/>
          </a:xfrm>
          <a:prstGeom prst="rect">
            <a:avLst/>
          </a:prstGeom>
          <a:solidFill>
            <a:srgbClr val="263F1D"/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536B1C9-46C3-41FF-9271-152CC3647ABA}"/>
              </a:ext>
            </a:extLst>
          </p:cNvPr>
          <p:cNvSpPr txBox="1"/>
          <p:nvPr/>
        </p:nvSpPr>
        <p:spPr>
          <a:xfrm>
            <a:off x="8557521" y="3944975"/>
            <a:ext cx="88827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400" b="1">
                <a:solidFill>
                  <a:schemeClr val="bg1"/>
                </a:solidFill>
              </a:rPr>
              <a:t>€ 72.110</a:t>
            </a: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32ECFDEE-FE16-4FAB-BC2A-F69DC56B1C37}"/>
              </a:ext>
            </a:extLst>
          </p:cNvPr>
          <p:cNvCxnSpPr/>
          <p:nvPr/>
        </p:nvCxnSpPr>
        <p:spPr>
          <a:xfrm>
            <a:off x="8644775" y="6097602"/>
            <a:ext cx="1260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88768956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0 L -0.61263 -0.1794 " pathEditMode="relative" rAng="0" ptsTypes="AA">
                                      <p:cBhvr>
                                        <p:cTn id="70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38" y="-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96296E-6 L -0.61172 0.16389 " pathEditMode="relative" rAng="0" ptsTypes="AA">
                                      <p:cBhvr>
                                        <p:cTn id="83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86" y="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6" grpId="0"/>
      <p:bldP spid="27" grpId="0"/>
      <p:bldP spid="28" grpId="0"/>
      <p:bldP spid="29" grpId="0"/>
      <p:bldP spid="32" grpId="0" animBg="1"/>
      <p:bldP spid="37" grpId="0" animBg="1"/>
      <p:bldP spid="37" grpId="1" animBg="1"/>
      <p:bldP spid="38" grpId="0" animBg="1"/>
      <p:bldP spid="38" grpId="1" animBg="1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8C3F3-7F43-4A31-9722-56C2311D3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Box 3</a:t>
            </a:r>
            <a:br>
              <a:rPr lang="nl-NL"/>
            </a:br>
            <a:r>
              <a:rPr lang="nl-NL" sz="1600">
                <a:solidFill>
                  <a:schemeClr val="bg1">
                    <a:lumMod val="50000"/>
                    <a:lumOff val="50000"/>
                  </a:schemeClr>
                </a:solidFill>
              </a:rPr>
              <a:t>vermogen (op 1 januari)</a:t>
            </a:r>
            <a:endParaRPr lang="nl-NL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CE6B12-D9D6-40D2-9F97-5404E524C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Werken vanuit </a:t>
            </a:r>
            <a:r>
              <a:rPr lang="nl-NL" b="1" dirty="0"/>
              <a:t>belastbaar</a:t>
            </a:r>
            <a:r>
              <a:rPr lang="nl-NL" dirty="0"/>
              <a:t> vermogen 1 jan.</a:t>
            </a:r>
          </a:p>
          <a:p>
            <a:pPr marL="361950" indent="0">
              <a:buNone/>
              <a:tabLst>
                <a:tab pos="5019675" algn="dec"/>
              </a:tabLst>
            </a:pPr>
            <a:r>
              <a:rPr lang="nl-NL" dirty="0"/>
              <a:t>werkelijk vermogen 01.01	180.000</a:t>
            </a:r>
          </a:p>
          <a:p>
            <a:pPr marL="361950" indent="0">
              <a:buNone/>
              <a:tabLst>
                <a:tab pos="5019675" algn="dec"/>
              </a:tabLst>
            </a:pPr>
            <a:r>
              <a:rPr lang="nl-NL" u="sng" dirty="0"/>
              <a:t>vrijstelling	50.000 –</a:t>
            </a:r>
          </a:p>
          <a:p>
            <a:pPr marL="361950" indent="0">
              <a:buNone/>
              <a:tabLst>
                <a:tab pos="5019675" algn="dec"/>
              </a:tabLst>
            </a:pPr>
            <a:r>
              <a:rPr lang="nl-NL" b="1" dirty="0"/>
              <a:t>belastbaar vermogen	130.000</a:t>
            </a:r>
            <a:endParaRPr lang="nl-NL" dirty="0"/>
          </a:p>
          <a:p>
            <a:pPr marL="0" indent="0">
              <a:spcBef>
                <a:spcPts val="1200"/>
              </a:spcBef>
              <a:buNone/>
              <a:tabLst>
                <a:tab pos="5019675" algn="dec"/>
              </a:tabLst>
            </a:pPr>
            <a:r>
              <a:rPr lang="nl-NL" dirty="0"/>
              <a:t>Schijvenberekening fictief rendement:</a:t>
            </a:r>
          </a:p>
          <a:p>
            <a:pPr marL="361950" indent="0">
              <a:buNone/>
              <a:tabLst>
                <a:tab pos="5019675" algn="dec"/>
              </a:tabLst>
            </a:pPr>
            <a:r>
              <a:rPr lang="nl-NL" dirty="0"/>
              <a:t>schijf 1 </a:t>
            </a:r>
            <a:r>
              <a:rPr lang="nl-NL" sz="1600" dirty="0"/>
              <a:t>– 75.000 × 0,0287</a:t>
            </a:r>
            <a:r>
              <a:rPr lang="nl-NL" dirty="0"/>
              <a:t>	2.152</a:t>
            </a:r>
          </a:p>
          <a:p>
            <a:pPr marL="361950" indent="0">
              <a:buNone/>
              <a:tabLst>
                <a:tab pos="5019675" algn="dec"/>
              </a:tabLst>
            </a:pPr>
            <a:r>
              <a:rPr lang="nl-NL" u="sng" dirty="0"/>
              <a:t>schijf 2 </a:t>
            </a:r>
            <a:r>
              <a:rPr lang="nl-NL" sz="1600" u="sng" dirty="0"/>
              <a:t>– (130-75) 55.000 × 0,046</a:t>
            </a:r>
            <a:r>
              <a:rPr lang="nl-NL" u="sng" dirty="0"/>
              <a:t>	2.530 +</a:t>
            </a:r>
            <a:endParaRPr lang="nl-NL" dirty="0"/>
          </a:p>
          <a:p>
            <a:pPr marL="361950" indent="0">
              <a:buNone/>
              <a:tabLst>
                <a:tab pos="5019675" algn="dec"/>
              </a:tabLst>
            </a:pPr>
            <a:r>
              <a:rPr lang="nl-NL" b="1" dirty="0"/>
              <a:t>fictief rendement	4.682</a:t>
            </a:r>
            <a:endParaRPr lang="nl-NL" dirty="0"/>
          </a:p>
          <a:p>
            <a:pPr marL="0" indent="0">
              <a:spcBef>
                <a:spcPts val="1200"/>
              </a:spcBef>
              <a:buNone/>
              <a:tabLst>
                <a:tab pos="5019675" algn="dec"/>
              </a:tabLst>
            </a:pPr>
            <a:r>
              <a:rPr lang="nl-NL" dirty="0"/>
              <a:t>Bereken belasting (30%)</a:t>
            </a:r>
          </a:p>
          <a:p>
            <a:pPr marL="361950" indent="0">
              <a:buNone/>
              <a:tabLst>
                <a:tab pos="5019675" algn="dec"/>
              </a:tabLst>
            </a:pPr>
            <a:r>
              <a:rPr lang="nl-NL" b="1" dirty="0"/>
              <a:t>belasting box 3</a:t>
            </a:r>
            <a:r>
              <a:rPr lang="nl-NL" dirty="0"/>
              <a:t> </a:t>
            </a:r>
            <a:r>
              <a:rPr lang="nl-NL" sz="1600" dirty="0"/>
              <a:t>4.682 × 0,30</a:t>
            </a:r>
            <a:r>
              <a:rPr lang="nl-NL" b="1" dirty="0"/>
              <a:t>	1.404</a:t>
            </a:r>
          </a:p>
        </p:txBody>
      </p:sp>
      <p:sp>
        <p:nvSpPr>
          <p:cNvPr id="21" name="Rechthoek: afgeronde hoeken 20">
            <a:extLst>
              <a:ext uri="{FF2B5EF4-FFF2-40B4-BE49-F238E27FC236}">
                <a16:creationId xmlns:a16="http://schemas.microsoft.com/office/drawing/2014/main" id="{76E547C6-0981-49DA-91C7-74B9E8648883}"/>
              </a:ext>
            </a:extLst>
          </p:cNvPr>
          <p:cNvSpPr/>
          <p:nvPr/>
        </p:nvSpPr>
        <p:spPr>
          <a:xfrm>
            <a:off x="7132334" y="1683062"/>
            <a:ext cx="4104456" cy="4824536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C59D242F-ADA9-4CB5-8672-567E2E1D5BB4}"/>
              </a:ext>
            </a:extLst>
          </p:cNvPr>
          <p:cNvSpPr txBox="1"/>
          <p:nvPr/>
        </p:nvSpPr>
        <p:spPr>
          <a:xfrm>
            <a:off x="7132332" y="1847687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>
                <a:solidFill>
                  <a:prstClr val="black"/>
                </a:solidFill>
                <a:latin typeface="Calibri"/>
              </a:rPr>
              <a:t>BOX 3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9AADF1A9-E303-487D-8AA0-F897E48426CA}"/>
              </a:ext>
            </a:extLst>
          </p:cNvPr>
          <p:cNvSpPr txBox="1"/>
          <p:nvPr/>
        </p:nvSpPr>
        <p:spPr>
          <a:xfrm>
            <a:off x="7132334" y="2180329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i="1">
                <a:solidFill>
                  <a:prstClr val="black"/>
                </a:solidFill>
                <a:latin typeface="Calibri"/>
              </a:rPr>
              <a:t>Inkomen uit vermogen.</a:t>
            </a:r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ED486805-6DC5-47DC-857E-E61C4E87E504}"/>
              </a:ext>
            </a:extLst>
          </p:cNvPr>
          <p:cNvSpPr/>
          <p:nvPr/>
        </p:nvSpPr>
        <p:spPr>
          <a:xfrm>
            <a:off x="8855614" y="5333124"/>
            <a:ext cx="1008000" cy="797319"/>
          </a:xfrm>
          <a:prstGeom prst="rect">
            <a:avLst/>
          </a:prstGeom>
          <a:solidFill>
            <a:srgbClr val="D3858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2,87%</a:t>
            </a: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2BA6DC01-F3D7-453E-956C-80B147B09446}"/>
              </a:ext>
            </a:extLst>
          </p:cNvPr>
          <p:cNvCxnSpPr>
            <a:cxnSpLocks/>
          </p:cNvCxnSpPr>
          <p:nvPr/>
        </p:nvCxnSpPr>
        <p:spPr>
          <a:xfrm>
            <a:off x="8740608" y="3543014"/>
            <a:ext cx="4253" cy="259200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D19C4A6A-972A-44DD-A1A7-CE50B210552F}"/>
              </a:ext>
            </a:extLst>
          </p:cNvPr>
          <p:cNvCxnSpPr/>
          <p:nvPr/>
        </p:nvCxnSpPr>
        <p:spPr>
          <a:xfrm>
            <a:off x="8639590" y="5333124"/>
            <a:ext cx="1332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904A9AD9-725D-4158-B76C-BCF0BDADD067}"/>
              </a:ext>
            </a:extLst>
          </p:cNvPr>
          <p:cNvSpPr txBox="1"/>
          <p:nvPr/>
        </p:nvSpPr>
        <p:spPr>
          <a:xfrm>
            <a:off x="7899547" y="5148458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prstClr val="black"/>
                </a:solidFill>
                <a:latin typeface="Calibri"/>
              </a:rPr>
              <a:t>75.000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5E82762C-F949-4BD2-B048-392D7EB58E85}"/>
              </a:ext>
            </a:extLst>
          </p:cNvPr>
          <p:cNvSpPr txBox="1"/>
          <p:nvPr/>
        </p:nvSpPr>
        <p:spPr>
          <a:xfrm>
            <a:off x="7782529" y="3711721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prstClr val="black"/>
                </a:solidFill>
                <a:latin typeface="Calibri"/>
              </a:rPr>
              <a:t>975.000</a:t>
            </a:r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D7C3B91D-DF4F-4A9D-B44F-9CC6F5262768}"/>
              </a:ext>
            </a:extLst>
          </p:cNvPr>
          <p:cNvSpPr/>
          <p:nvPr/>
        </p:nvSpPr>
        <p:spPr>
          <a:xfrm>
            <a:off x="8855614" y="3604931"/>
            <a:ext cx="1008000" cy="350687"/>
          </a:xfrm>
          <a:prstGeom prst="rect">
            <a:avLst/>
          </a:prstGeom>
          <a:solidFill>
            <a:srgbClr val="AC353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5,39%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AB041DFB-550C-4002-9522-EC87295A4724}"/>
              </a:ext>
            </a:extLst>
          </p:cNvPr>
          <p:cNvSpPr txBox="1"/>
          <p:nvPr/>
        </p:nvSpPr>
        <p:spPr>
          <a:xfrm rot="16200000">
            <a:off x="6471911" y="4474135"/>
            <a:ext cx="217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>
                <a:solidFill>
                  <a:prstClr val="black"/>
                </a:solidFill>
                <a:latin typeface="Calibri"/>
              </a:rPr>
              <a:t>belastbaar vermogen</a:t>
            </a:r>
          </a:p>
        </p:txBody>
      </p: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9302DBF3-B45E-41E7-B72D-AC5D3BABDB02}"/>
              </a:ext>
            </a:extLst>
          </p:cNvPr>
          <p:cNvCxnSpPr/>
          <p:nvPr/>
        </p:nvCxnSpPr>
        <p:spPr>
          <a:xfrm>
            <a:off x="8737241" y="6124461"/>
            <a:ext cx="1332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9" name="Rechthoek 18">
            <a:extLst>
              <a:ext uri="{FF2B5EF4-FFF2-40B4-BE49-F238E27FC236}">
                <a16:creationId xmlns:a16="http://schemas.microsoft.com/office/drawing/2014/main" id="{01E0FEC1-0645-409E-8A48-7F708B5200B2}"/>
              </a:ext>
            </a:extLst>
          </p:cNvPr>
          <p:cNvSpPr/>
          <p:nvPr/>
        </p:nvSpPr>
        <p:spPr>
          <a:xfrm>
            <a:off x="8855614" y="3906940"/>
            <a:ext cx="1008000" cy="1426185"/>
          </a:xfrm>
          <a:prstGeom prst="rect">
            <a:avLst/>
          </a:prstGeom>
          <a:solidFill>
            <a:srgbClr val="C0504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4,60%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225A79BA-4615-4AEB-84DF-1E69B15F004F}"/>
              </a:ext>
            </a:extLst>
          </p:cNvPr>
          <p:cNvCxnSpPr/>
          <p:nvPr/>
        </p:nvCxnSpPr>
        <p:spPr>
          <a:xfrm>
            <a:off x="8639590" y="3896387"/>
            <a:ext cx="1332000" cy="0"/>
          </a:xfrm>
          <a:prstGeom prst="line">
            <a:avLst/>
          </a:prstGeom>
          <a:noFill/>
          <a:ln w="25400" cap="flat" cmpd="sng" algn="ctr">
            <a:solidFill>
              <a:sysClr val="windowText" lastClr="000000"/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42" name="Rechthoek 41">
            <a:extLst>
              <a:ext uri="{FF2B5EF4-FFF2-40B4-BE49-F238E27FC236}">
                <a16:creationId xmlns:a16="http://schemas.microsoft.com/office/drawing/2014/main" id="{FF69ABA9-73CA-4912-B61D-DBF1EA9BB0FF}"/>
              </a:ext>
            </a:extLst>
          </p:cNvPr>
          <p:cNvSpPr/>
          <p:nvPr/>
        </p:nvSpPr>
        <p:spPr>
          <a:xfrm>
            <a:off x="8939939" y="4955969"/>
            <a:ext cx="276271" cy="1157940"/>
          </a:xfrm>
          <a:prstGeom prst="rect">
            <a:avLst/>
          </a:prstGeom>
          <a:solidFill>
            <a:srgbClr val="1F497D">
              <a:lumMod val="60000"/>
              <a:lumOff val="40000"/>
              <a:alpha val="6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947DB814-9E41-4DB1-8767-6EF782AC9505}"/>
              </a:ext>
            </a:extLst>
          </p:cNvPr>
          <p:cNvSpPr txBox="1"/>
          <p:nvPr/>
        </p:nvSpPr>
        <p:spPr>
          <a:xfrm>
            <a:off x="8609606" y="4766630"/>
            <a:ext cx="11005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400" b="1">
                <a:solidFill>
                  <a:schemeClr val="bg1"/>
                </a:solidFill>
              </a:rPr>
              <a:t>€ 130.000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F390CC19-DE42-4E97-A078-C886653AE1E0}"/>
              </a:ext>
            </a:extLst>
          </p:cNvPr>
          <p:cNvSpPr txBox="1"/>
          <p:nvPr/>
        </p:nvSpPr>
        <p:spPr>
          <a:xfrm>
            <a:off x="8609606" y="2979376"/>
            <a:ext cx="1566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i="1">
                <a:solidFill>
                  <a:prstClr val="black"/>
                </a:solidFill>
                <a:latin typeface="Calibri"/>
              </a:rPr>
              <a:t>fictief rendement</a:t>
            </a:r>
          </a:p>
        </p:txBody>
      </p:sp>
    </p:spTree>
    <p:extLst>
      <p:ext uri="{BB962C8B-B14F-4D97-AF65-F5344CB8AC3E}">
        <p14:creationId xmlns:p14="http://schemas.microsoft.com/office/powerpoint/2010/main" val="319999224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8" grpId="0"/>
      <p:bldP spid="29" grpId="0"/>
      <p:bldP spid="18" grpId="0" animBg="1"/>
      <p:bldP spid="35" grpId="0"/>
      <p:bldP spid="39" grpId="0"/>
      <p:bldP spid="40" grpId="0" animBg="1"/>
      <p:bldP spid="41" grpId="0"/>
      <p:bldP spid="19" grpId="0" animBg="1"/>
      <p:bldP spid="42" grpId="0" animBg="1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D05A1-4736-4AB1-925B-D92AE0A99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Totaal – de afrekening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2DE6E2-D65D-4DC0-A59A-228321672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66700" algn="l"/>
                <a:tab pos="5200650" algn="r"/>
                <a:tab pos="6543675" algn="dec"/>
              </a:tabLst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Box 1 	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€ 27.113</a:t>
            </a:r>
          </a:p>
          <a:p>
            <a:pPr marL="266700" marR="0" lvl="0" indent="-2667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266700" algn="l"/>
                <a:tab pos="5200650" algn="r"/>
                <a:tab pos="6543675" algn="dec"/>
              </a:tabLst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Box 3 	 1.404</a:t>
            </a:r>
          </a:p>
          <a:p>
            <a:pPr marL="266700" marR="0" lvl="0" indent="-2667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66700" algn="l"/>
                <a:tab pos="5200650" algn="r"/>
                <a:tab pos="6543675" algn="dec"/>
              </a:tabLst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Totaal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	€ 28.517</a:t>
            </a:r>
          </a:p>
          <a:p>
            <a:pPr marL="266700" marR="0" lvl="0" indent="-2667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tabLst>
                <a:tab pos="266700" algn="l"/>
                <a:tab pos="5200650" algn="r"/>
                <a:tab pos="6543675" algn="dec"/>
              </a:tabLst>
              <a:defRPr/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Algemene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heffingskorting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2.700</a:t>
            </a:r>
          </a:p>
          <a:p>
            <a:pPr marL="266700" marR="0" lvl="0" indent="-2667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tabLst>
                <a:tab pos="266700" algn="l"/>
                <a:tab pos="5200650" algn="r"/>
                <a:tab pos="6543675" algn="dec"/>
              </a:tabLst>
              <a:defRPr/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Arbeidskorting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3.800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266700" algn="l"/>
                <a:tab pos="5200650" algn="r"/>
                <a:tab pos="6543675" algn="dec"/>
              </a:tabLst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Eindbedrag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IB	 </a:t>
            </a:r>
            <a:r>
              <a:rPr kumimoji="0" lang="en-GB" sz="2400" b="0" i="0" u="dbl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€ 22.017</a:t>
            </a:r>
          </a:p>
          <a:p>
            <a:pPr marL="266700" marR="0" lvl="0" indent="-2667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tabLst>
                <a:tab pos="5200650" algn="r"/>
              </a:tabLst>
              <a:defRPr/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Vooruitbetaalde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loonheffing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  23.200</a:t>
            </a:r>
          </a:p>
          <a:p>
            <a:pPr marL="266700" marR="0" lvl="0" indent="-2667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5200650" algn="r"/>
              </a:tabLst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Terug te ontvangen	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€ 983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indent="0">
              <a:buNone/>
            </a:pPr>
            <a:endParaRPr lang="nl-NL" dirty="0"/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767345A9-C83F-47E5-9865-C02CCB46ABE6}"/>
              </a:ext>
            </a:extLst>
          </p:cNvPr>
          <p:cNvCxnSpPr>
            <a:cxnSpLocks/>
          </p:cNvCxnSpPr>
          <p:nvPr/>
        </p:nvCxnSpPr>
        <p:spPr>
          <a:xfrm>
            <a:off x="439307" y="2652273"/>
            <a:ext cx="5314950" cy="0"/>
          </a:xfrm>
          <a:prstGeom prst="line">
            <a:avLst/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21D0F8AE-19EF-41C0-BE92-623A7576C2A1}"/>
              </a:ext>
            </a:extLst>
          </p:cNvPr>
          <p:cNvCxnSpPr>
            <a:cxnSpLocks/>
          </p:cNvCxnSpPr>
          <p:nvPr/>
        </p:nvCxnSpPr>
        <p:spPr>
          <a:xfrm>
            <a:off x="439307" y="4052448"/>
            <a:ext cx="5314950" cy="0"/>
          </a:xfrm>
          <a:prstGeom prst="line">
            <a:avLst/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6251D27-880C-4A4C-AB2A-3AECB8A2AF66}"/>
              </a:ext>
            </a:extLst>
          </p:cNvPr>
          <p:cNvCxnSpPr>
            <a:cxnSpLocks/>
          </p:cNvCxnSpPr>
          <p:nvPr/>
        </p:nvCxnSpPr>
        <p:spPr>
          <a:xfrm>
            <a:off x="439307" y="4966848"/>
            <a:ext cx="5314950" cy="0"/>
          </a:xfrm>
          <a:prstGeom prst="line">
            <a:avLst/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kstvak 8">
            <a:extLst>
              <a:ext uri="{FF2B5EF4-FFF2-40B4-BE49-F238E27FC236}">
                <a16:creationId xmlns:a16="http://schemas.microsoft.com/office/drawing/2014/main" id="{05B5E861-0BB4-4A1A-8C22-3D0DBD04446D}"/>
              </a:ext>
            </a:extLst>
          </p:cNvPr>
          <p:cNvSpPr txBox="1"/>
          <p:nvPr/>
        </p:nvSpPr>
        <p:spPr>
          <a:xfrm>
            <a:off x="7416275" y="2162175"/>
            <a:ext cx="390587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  <a:latin typeface="Arial" panose="020B0604020202020204"/>
              </a:rPr>
              <a:t>Heffingskortingen</a:t>
            </a:r>
            <a:endParaRPr lang="nl-NL" dirty="0">
              <a:solidFill>
                <a:srgbClr val="FFC000"/>
              </a:solidFill>
              <a:latin typeface="Arial" panose="020B0604020202020204"/>
            </a:endParaRPr>
          </a:p>
          <a:p>
            <a:r>
              <a:rPr lang="nl-NL" dirty="0">
                <a:solidFill>
                  <a:prstClr val="black"/>
                </a:solidFill>
                <a:latin typeface="Arial" panose="020B0604020202020204"/>
              </a:rPr>
              <a:t>= korting op belastingbedrag, zoals:</a:t>
            </a:r>
          </a:p>
          <a:p>
            <a:endParaRPr lang="nl-NL" dirty="0">
              <a:solidFill>
                <a:prstClr val="black"/>
              </a:solidFill>
              <a:latin typeface="Arial" panose="020B0604020202020204"/>
            </a:endParaRPr>
          </a:p>
          <a:p>
            <a:pPr marL="285750" indent="-285750">
              <a:buFontTx/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</a:pPr>
            <a:r>
              <a:rPr lang="nl-NL" dirty="0">
                <a:solidFill>
                  <a:prstClr val="black"/>
                </a:solidFill>
                <a:latin typeface="Arial" panose="020B0604020202020204"/>
              </a:rPr>
              <a:t>Algemene heffingskorting </a:t>
            </a:r>
            <a:r>
              <a:rPr lang="en-GB" dirty="0">
                <a:solidFill>
                  <a:prstClr val="black"/>
                </a:solidFill>
                <a:latin typeface="Arial" panose="020B0604020202020204"/>
              </a:rPr>
              <a:t>€ </a:t>
            </a:r>
            <a:r>
              <a:rPr lang="nl-NL" dirty="0">
                <a:solidFill>
                  <a:prstClr val="black"/>
                </a:solidFill>
                <a:latin typeface="Arial" panose="020B0604020202020204"/>
              </a:rPr>
              <a:t>2.700</a:t>
            </a:r>
          </a:p>
          <a:p>
            <a:pPr marL="285750" indent="-285750">
              <a:buFontTx/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</a:pPr>
            <a:r>
              <a:rPr lang="nl-NL" dirty="0">
                <a:solidFill>
                  <a:prstClr val="black"/>
                </a:solidFill>
                <a:latin typeface="Arial" panose="020B0604020202020204"/>
              </a:rPr>
              <a:t>Arbeidskorting </a:t>
            </a:r>
            <a:r>
              <a:rPr lang="en-GB" dirty="0">
                <a:solidFill>
                  <a:prstClr val="black"/>
                </a:solidFill>
                <a:latin typeface="Arial" panose="020B0604020202020204"/>
              </a:rPr>
              <a:t>€ </a:t>
            </a:r>
            <a:r>
              <a:rPr lang="nl-NL" dirty="0">
                <a:solidFill>
                  <a:prstClr val="black"/>
                </a:solidFill>
                <a:latin typeface="Arial" panose="020B0604020202020204"/>
              </a:rPr>
              <a:t> 3.800</a:t>
            </a:r>
          </a:p>
          <a:p>
            <a:pPr marL="285750" indent="-285750">
              <a:buFontTx/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</a:pPr>
            <a:endParaRPr lang="nl-NL" dirty="0">
              <a:solidFill>
                <a:prstClr val="black"/>
              </a:solidFill>
              <a:latin typeface="Arial" panose="020B0604020202020204"/>
            </a:endParaRPr>
          </a:p>
          <a:p>
            <a:r>
              <a:rPr lang="nl-NL" sz="1600" i="1" dirty="0">
                <a:solidFill>
                  <a:prstClr val="black"/>
                </a:solidFill>
                <a:latin typeface="Arial" panose="020B0604020202020204"/>
              </a:rPr>
              <a:t>(in praktijk inkomensafhankelijk)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6CB97B1-7221-409C-91B8-8EA9E76E957C}"/>
                  </a:ext>
                </a:extLst>
              </p:cNvPr>
              <p:cNvSpPr txBox="1"/>
              <p:nvPr/>
            </p:nvSpPr>
            <p:spPr>
              <a:xfrm>
                <a:off x="304800" y="5881248"/>
                <a:ext cx="7331000" cy="501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400" dirty="0">
                    <a:solidFill>
                      <a:prstClr val="black"/>
                    </a:solidFill>
                    <a:latin typeface="Arial" panose="020B0604020202020204"/>
                  </a:rPr>
                  <a:t>Gemiddelde belastingdruk: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smtClean="0">
                            <a:solidFill>
                              <a:prstClr val="black"/>
                            </a:solidFill>
                            <a:latin typeface="Arial" panose="020B0604020202020204"/>
                          </a:rPr>
                          <m:t>22.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prstClr val="black"/>
                            </a:solidFill>
                            <a:latin typeface="Arial" panose="020B0604020202020204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nl-NL" sz="1600" smtClean="0">
                            <a:solidFill>
                              <a:prstClr val="black"/>
                            </a:solidFill>
                            <a:latin typeface="Arial" panose="020B0604020202020204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prstClr val="black"/>
                            </a:solidFill>
                            <a:latin typeface="Arial" panose="020B0604020202020204"/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>
                            <a:solidFill>
                              <a:prstClr val="black"/>
                            </a:solidFill>
                            <a:latin typeface="Arial" panose="020B0604020202020204"/>
                          </a:rPr>
                          <m:t>80</m:t>
                        </m:r>
                        <m:r>
                          <m:rPr>
                            <m:nor/>
                          </m:rPr>
                          <a:rPr lang="nl-NL" sz="1600" smtClean="0">
                            <a:solidFill>
                              <a:prstClr val="black"/>
                            </a:solidFill>
                            <a:latin typeface="Arial" panose="020B0604020202020204"/>
                          </a:rPr>
                          <m:t>.000</m:t>
                        </m:r>
                      </m:den>
                    </m:f>
                    <m:r>
                      <m:rPr>
                        <m:nor/>
                      </m:rPr>
                      <a:rPr lang="nl-NL" sz="1600" smtClean="0">
                        <a:solidFill>
                          <a:prstClr val="black"/>
                        </a:solidFill>
                        <a:latin typeface="Arial" panose="020B0604020202020204"/>
                      </a:rPr>
                      <m:t> </m:t>
                    </m:r>
                    <m:r>
                      <a:rPr lang="nl-NL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×100%=27,</m:t>
                    </m:r>
                    <m:r>
                      <a:rPr lang="nl-NL" sz="1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nl-NL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endParaRPr lang="nl-NL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6CB97B1-7221-409C-91B8-8EA9E76E9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881248"/>
                <a:ext cx="7331000" cy="501484"/>
              </a:xfrm>
              <a:prstGeom prst="rect">
                <a:avLst/>
              </a:prstGeom>
              <a:blipFill>
                <a:blip r:embed="rId8"/>
                <a:stretch>
                  <a:fillRect l="-1247" t="-9756" b="-1951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55145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2D374-A95E-4A33-921C-F1C4FEB28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(Gemiddelde) belastingdruk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FC31FD-9F59-4DDF-B9DF-F57DDD4683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nl-NL" b="1" dirty="0">
                <a:solidFill>
                  <a:schemeClr val="tx1"/>
                </a:solidFill>
              </a:rPr>
              <a:t>Proportioneel</a:t>
            </a:r>
          </a:p>
          <a:p>
            <a:pPr marL="0" indent="0">
              <a:buNone/>
            </a:pPr>
            <a:r>
              <a:rPr lang="nl-NL" sz="1800" dirty="0">
                <a:solidFill>
                  <a:schemeClr val="tx1"/>
                </a:solidFill>
              </a:rPr>
              <a:t>Als je meer inkomen hebt betaal je </a:t>
            </a:r>
            <a:br>
              <a:rPr lang="nl-NL" sz="1800" dirty="0">
                <a:solidFill>
                  <a:schemeClr val="tx1"/>
                </a:solidFill>
              </a:rPr>
            </a:br>
            <a:r>
              <a:rPr lang="nl-NL" sz="1800" dirty="0">
                <a:solidFill>
                  <a:schemeClr val="tx1"/>
                </a:solidFill>
              </a:rPr>
              <a:t>meer belasting (maar zelfde percentage)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nl-NL" sz="1400" dirty="0">
                <a:solidFill>
                  <a:schemeClr val="tx1"/>
                </a:solidFill>
              </a:rPr>
              <a:t>(gemiddelde belastingdruk bij elk inkomen hetzelfde)</a:t>
            </a:r>
            <a:endParaRPr lang="nl-N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2AE92EF-978E-431B-9003-1A79E3439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nl-NL" b="1" dirty="0">
                <a:solidFill>
                  <a:schemeClr val="tx1"/>
                </a:solidFill>
              </a:rPr>
              <a:t>Progressief</a:t>
            </a:r>
          </a:p>
          <a:p>
            <a:pPr marL="0" indent="0">
              <a:buNone/>
            </a:pPr>
            <a:r>
              <a:rPr lang="nl-NL" sz="1800" dirty="0">
                <a:solidFill>
                  <a:schemeClr val="tx1"/>
                </a:solidFill>
              </a:rPr>
              <a:t>Als je meer inkomen hebt betaal je </a:t>
            </a:r>
            <a:br>
              <a:rPr lang="nl-NL" sz="1800" dirty="0">
                <a:solidFill>
                  <a:schemeClr val="tx1"/>
                </a:solidFill>
              </a:rPr>
            </a:br>
            <a:r>
              <a:rPr lang="nl-NL" sz="1800" u="sng" dirty="0">
                <a:solidFill>
                  <a:schemeClr val="tx1"/>
                </a:solidFill>
              </a:rPr>
              <a:t>in verhouding </a:t>
            </a:r>
            <a:r>
              <a:rPr lang="nl-NL" sz="1800" dirty="0">
                <a:solidFill>
                  <a:schemeClr val="tx1"/>
                </a:solidFill>
              </a:rPr>
              <a:t>(%) meer belasting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nl-NL" sz="1400" dirty="0">
                <a:solidFill>
                  <a:schemeClr val="tx1"/>
                </a:solidFill>
              </a:rPr>
              <a:t>(gemiddelde belastingdruk stijgt bij hoger inkomen)</a:t>
            </a:r>
            <a:endParaRPr lang="nl-N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DECA2A1C-6D8D-48F9-9FFC-F0C5EFE204CF}"/>
              </a:ext>
            </a:extLst>
          </p:cNvPr>
          <p:cNvSpPr/>
          <p:nvPr/>
        </p:nvSpPr>
        <p:spPr>
          <a:xfrm>
            <a:off x="661350" y="4332406"/>
            <a:ext cx="1047749" cy="1047749"/>
          </a:xfrm>
          <a:prstGeom prst="ellips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grpSp>
        <p:nvGrpSpPr>
          <p:cNvPr id="29" name="Groep 28">
            <a:extLst>
              <a:ext uri="{FF2B5EF4-FFF2-40B4-BE49-F238E27FC236}">
                <a16:creationId xmlns:a16="http://schemas.microsoft.com/office/drawing/2014/main" id="{D1901FF7-9609-42C2-AA99-0956D6F4287B}"/>
              </a:ext>
            </a:extLst>
          </p:cNvPr>
          <p:cNvGrpSpPr/>
          <p:nvPr/>
        </p:nvGrpSpPr>
        <p:grpSpPr>
          <a:xfrm>
            <a:off x="1174583" y="4332406"/>
            <a:ext cx="534516" cy="1042506"/>
            <a:chOff x="1570508" y="4191001"/>
            <a:chExt cx="534516" cy="1042506"/>
          </a:xfrm>
        </p:grpSpPr>
        <p:pic>
          <p:nvPicPr>
            <p:cNvPr id="7" name="Afbeelding 6">
              <a:extLst>
                <a:ext uri="{FF2B5EF4-FFF2-40B4-BE49-F238E27FC236}">
                  <a16:creationId xmlns:a16="http://schemas.microsoft.com/office/drawing/2014/main" id="{CF63FFD1-2A2A-4180-A989-6A5DBB158B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49026"/>
            <a:stretch/>
          </p:blipFill>
          <p:spPr>
            <a:xfrm>
              <a:off x="1570508" y="4191001"/>
              <a:ext cx="534516" cy="1042506"/>
            </a:xfrm>
            <a:prstGeom prst="rect">
              <a:avLst/>
            </a:prstGeom>
          </p:spPr>
        </p:pic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8D2F3DA3-6F04-45E2-BFAC-28FD3CE09652}"/>
                </a:ext>
              </a:extLst>
            </p:cNvPr>
            <p:cNvSpPr txBox="1"/>
            <p:nvPr/>
          </p:nvSpPr>
          <p:spPr>
            <a:xfrm>
              <a:off x="1592346" y="4573754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/>
                <a:t>50%</a:t>
              </a:r>
            </a:p>
          </p:txBody>
        </p:sp>
      </p:grpSp>
      <p:sp>
        <p:nvSpPr>
          <p:cNvPr id="9" name="Ovaal 8">
            <a:extLst>
              <a:ext uri="{FF2B5EF4-FFF2-40B4-BE49-F238E27FC236}">
                <a16:creationId xmlns:a16="http://schemas.microsoft.com/office/drawing/2014/main" id="{1C1BC1E8-D17A-461D-AF5A-2BED3B463DB2}"/>
              </a:ext>
            </a:extLst>
          </p:cNvPr>
          <p:cNvSpPr/>
          <p:nvPr/>
        </p:nvSpPr>
        <p:spPr>
          <a:xfrm>
            <a:off x="2238409" y="3826769"/>
            <a:ext cx="2053777" cy="2053777"/>
          </a:xfrm>
          <a:prstGeom prst="ellips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grpSp>
        <p:nvGrpSpPr>
          <p:cNvPr id="28" name="Groep 27">
            <a:extLst>
              <a:ext uri="{FF2B5EF4-FFF2-40B4-BE49-F238E27FC236}">
                <a16:creationId xmlns:a16="http://schemas.microsoft.com/office/drawing/2014/main" id="{D7C54CE9-4A09-4EF7-B90E-A61D68D1B873}"/>
              </a:ext>
            </a:extLst>
          </p:cNvPr>
          <p:cNvGrpSpPr/>
          <p:nvPr/>
        </p:nvGrpSpPr>
        <p:grpSpPr>
          <a:xfrm>
            <a:off x="3257138" y="3831051"/>
            <a:ext cx="1047748" cy="2043500"/>
            <a:chOff x="3653063" y="3689646"/>
            <a:chExt cx="1047748" cy="2043500"/>
          </a:xfrm>
        </p:grpSpPr>
        <p:pic>
          <p:nvPicPr>
            <p:cNvPr id="10" name="Afbeelding 9">
              <a:extLst>
                <a:ext uri="{FF2B5EF4-FFF2-40B4-BE49-F238E27FC236}">
                  <a16:creationId xmlns:a16="http://schemas.microsoft.com/office/drawing/2014/main" id="{B7500B77-EDD6-4B60-8B21-749DF8BB859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49026"/>
            <a:stretch/>
          </p:blipFill>
          <p:spPr>
            <a:xfrm>
              <a:off x="3653063" y="3689646"/>
              <a:ext cx="1047748" cy="2043500"/>
            </a:xfrm>
            <a:prstGeom prst="rect">
              <a:avLst/>
            </a:prstGeom>
          </p:spPr>
        </p:pic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74C4105F-CC15-477A-BF9A-9FDEDA6B9B5C}"/>
                </a:ext>
              </a:extLst>
            </p:cNvPr>
            <p:cNvSpPr txBox="1"/>
            <p:nvPr/>
          </p:nvSpPr>
          <p:spPr>
            <a:xfrm>
              <a:off x="3958201" y="4573754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/>
                <a:t>50%</a:t>
              </a:r>
            </a:p>
          </p:txBody>
        </p:sp>
      </p:grpSp>
      <p:sp>
        <p:nvSpPr>
          <p:cNvPr id="12" name="Tekstvak 11">
            <a:extLst>
              <a:ext uri="{FF2B5EF4-FFF2-40B4-BE49-F238E27FC236}">
                <a16:creationId xmlns:a16="http://schemas.microsoft.com/office/drawing/2014/main" id="{8D3B4852-76BB-4829-88AE-1AFDE5685679}"/>
              </a:ext>
            </a:extLst>
          </p:cNvPr>
          <p:cNvSpPr txBox="1"/>
          <p:nvPr/>
        </p:nvSpPr>
        <p:spPr>
          <a:xfrm>
            <a:off x="715626" y="3689190"/>
            <a:ext cx="982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/>
              <a:t>inkomen</a:t>
            </a:r>
            <a:br>
              <a:rPr lang="nl-NL" sz="1600"/>
            </a:br>
            <a:r>
              <a:rPr lang="nl-NL" sz="1600"/>
              <a:t>€ 10.000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135FAF13-DC28-4621-8F4F-8631077BD0C2}"/>
              </a:ext>
            </a:extLst>
          </p:cNvPr>
          <p:cNvSpPr txBox="1"/>
          <p:nvPr/>
        </p:nvSpPr>
        <p:spPr>
          <a:xfrm>
            <a:off x="694520" y="5433352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/>
              <a:t>belasting</a:t>
            </a:r>
            <a:br>
              <a:rPr lang="nl-NL" sz="1600"/>
            </a:br>
            <a:r>
              <a:rPr lang="nl-NL" sz="1600"/>
              <a:t>€ 5.000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125CF62-0130-465A-81BD-6B6092CAEC03}"/>
              </a:ext>
            </a:extLst>
          </p:cNvPr>
          <p:cNvSpPr txBox="1"/>
          <p:nvPr/>
        </p:nvSpPr>
        <p:spPr>
          <a:xfrm>
            <a:off x="2729449" y="3235315"/>
            <a:ext cx="10935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/>
              <a:t>inkomen</a:t>
            </a:r>
            <a:br>
              <a:rPr lang="nl-NL" sz="1600"/>
            </a:br>
            <a:r>
              <a:rPr lang="nl-NL" sz="1600"/>
              <a:t>€ 100.000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429EFA4-2F78-4879-9C06-E4EEA02BFC21}"/>
              </a:ext>
            </a:extLst>
          </p:cNvPr>
          <p:cNvSpPr txBox="1"/>
          <p:nvPr/>
        </p:nvSpPr>
        <p:spPr>
          <a:xfrm>
            <a:off x="2752178" y="5890486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/>
              <a:t>belasting</a:t>
            </a:r>
            <a:br>
              <a:rPr lang="nl-NL" sz="1600"/>
            </a:br>
            <a:r>
              <a:rPr lang="nl-NL" sz="1600"/>
              <a:t>€ 50.000</a:t>
            </a: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082CE8DD-09C3-4387-BFF3-FB90E9FDDD5C}"/>
              </a:ext>
            </a:extLst>
          </p:cNvPr>
          <p:cNvSpPr/>
          <p:nvPr/>
        </p:nvSpPr>
        <p:spPr>
          <a:xfrm>
            <a:off x="6543564" y="4278052"/>
            <a:ext cx="1047749" cy="1047749"/>
          </a:xfrm>
          <a:prstGeom prst="ellips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grpSp>
        <p:nvGrpSpPr>
          <p:cNvPr id="26" name="Groep 25">
            <a:extLst>
              <a:ext uri="{FF2B5EF4-FFF2-40B4-BE49-F238E27FC236}">
                <a16:creationId xmlns:a16="http://schemas.microsoft.com/office/drawing/2014/main" id="{C5ED1E99-BE49-492A-BF95-DAA5AECC7288}"/>
              </a:ext>
            </a:extLst>
          </p:cNvPr>
          <p:cNvGrpSpPr/>
          <p:nvPr/>
        </p:nvGrpSpPr>
        <p:grpSpPr>
          <a:xfrm>
            <a:off x="7056797" y="4278052"/>
            <a:ext cx="534516" cy="540128"/>
            <a:chOff x="6642016" y="4136647"/>
            <a:chExt cx="534516" cy="540128"/>
          </a:xfrm>
        </p:grpSpPr>
        <p:pic>
          <p:nvPicPr>
            <p:cNvPr id="17" name="Afbeelding 16">
              <a:extLst>
                <a:ext uri="{FF2B5EF4-FFF2-40B4-BE49-F238E27FC236}">
                  <a16:creationId xmlns:a16="http://schemas.microsoft.com/office/drawing/2014/main" id="{913B350B-193B-449A-9AD0-09E88DC5DC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49026" b="48189"/>
            <a:stretch/>
          </p:blipFill>
          <p:spPr>
            <a:xfrm>
              <a:off x="6642016" y="4136647"/>
              <a:ext cx="534516" cy="540128"/>
            </a:xfrm>
            <a:prstGeom prst="rect">
              <a:avLst/>
            </a:prstGeom>
          </p:spPr>
        </p:pic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C1E3FE5D-6443-40FD-AFD8-5F8B6FD9BE6E}"/>
                </a:ext>
              </a:extLst>
            </p:cNvPr>
            <p:cNvSpPr txBox="1"/>
            <p:nvPr/>
          </p:nvSpPr>
          <p:spPr>
            <a:xfrm>
              <a:off x="6650513" y="4321129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/>
                <a:t>25%</a:t>
              </a:r>
            </a:p>
          </p:txBody>
        </p:sp>
      </p:grpSp>
      <p:sp>
        <p:nvSpPr>
          <p:cNvPr id="19" name="Ovaal 18">
            <a:extLst>
              <a:ext uri="{FF2B5EF4-FFF2-40B4-BE49-F238E27FC236}">
                <a16:creationId xmlns:a16="http://schemas.microsoft.com/office/drawing/2014/main" id="{6BF7E436-A0F4-4C4B-857B-DFCA4BC5DE76}"/>
              </a:ext>
            </a:extLst>
          </p:cNvPr>
          <p:cNvSpPr/>
          <p:nvPr/>
        </p:nvSpPr>
        <p:spPr>
          <a:xfrm>
            <a:off x="8120623" y="3772415"/>
            <a:ext cx="2053777" cy="2053777"/>
          </a:xfrm>
          <a:prstGeom prst="ellips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grpSp>
        <p:nvGrpSpPr>
          <p:cNvPr id="27" name="Groep 26">
            <a:extLst>
              <a:ext uri="{FF2B5EF4-FFF2-40B4-BE49-F238E27FC236}">
                <a16:creationId xmlns:a16="http://schemas.microsoft.com/office/drawing/2014/main" id="{1177CAEA-ED1A-4C9A-82B9-6A9B37D9000D}"/>
              </a:ext>
            </a:extLst>
          </p:cNvPr>
          <p:cNvGrpSpPr/>
          <p:nvPr/>
        </p:nvGrpSpPr>
        <p:grpSpPr>
          <a:xfrm>
            <a:off x="9139352" y="3776697"/>
            <a:ext cx="1047748" cy="2043500"/>
            <a:chOff x="8724571" y="3635292"/>
            <a:chExt cx="1047748" cy="2043500"/>
          </a:xfrm>
        </p:grpSpPr>
        <p:pic>
          <p:nvPicPr>
            <p:cNvPr id="20" name="Afbeelding 19">
              <a:extLst>
                <a:ext uri="{FF2B5EF4-FFF2-40B4-BE49-F238E27FC236}">
                  <a16:creationId xmlns:a16="http://schemas.microsoft.com/office/drawing/2014/main" id="{70CDA395-4368-4BC9-AE34-ED72FE2097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l="49026"/>
            <a:stretch/>
          </p:blipFill>
          <p:spPr>
            <a:xfrm>
              <a:off x="8724571" y="3635292"/>
              <a:ext cx="1047748" cy="2043500"/>
            </a:xfrm>
            <a:prstGeom prst="rect">
              <a:avLst/>
            </a:prstGeom>
          </p:spPr>
        </p:pic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1DA96F5C-4DFB-4C7E-ACAB-500109593668}"/>
                </a:ext>
              </a:extLst>
            </p:cNvPr>
            <p:cNvSpPr txBox="1"/>
            <p:nvPr/>
          </p:nvSpPr>
          <p:spPr>
            <a:xfrm>
              <a:off x="9029709" y="4519400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/>
                <a:t>50%</a:t>
              </a:r>
            </a:p>
          </p:txBody>
        </p:sp>
      </p:grpSp>
      <p:sp>
        <p:nvSpPr>
          <p:cNvPr id="22" name="Tekstvak 21">
            <a:extLst>
              <a:ext uri="{FF2B5EF4-FFF2-40B4-BE49-F238E27FC236}">
                <a16:creationId xmlns:a16="http://schemas.microsoft.com/office/drawing/2014/main" id="{7E6AF5E0-21C3-469B-9EE6-E32F32310368}"/>
              </a:ext>
            </a:extLst>
          </p:cNvPr>
          <p:cNvSpPr txBox="1"/>
          <p:nvPr/>
        </p:nvSpPr>
        <p:spPr>
          <a:xfrm>
            <a:off x="6597840" y="3634836"/>
            <a:ext cx="982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/>
              <a:t>inkomen</a:t>
            </a:r>
            <a:br>
              <a:rPr lang="nl-NL" sz="1600"/>
            </a:br>
            <a:r>
              <a:rPr lang="nl-NL" sz="1600"/>
              <a:t>€ 10.000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83E0BC25-7CA9-4F74-B6F2-8296C2AFEAAD}"/>
              </a:ext>
            </a:extLst>
          </p:cNvPr>
          <p:cNvSpPr txBox="1"/>
          <p:nvPr/>
        </p:nvSpPr>
        <p:spPr>
          <a:xfrm>
            <a:off x="6576734" y="5378998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/>
              <a:t>belasting</a:t>
            </a:r>
            <a:br>
              <a:rPr lang="nl-NL" sz="1600"/>
            </a:br>
            <a:r>
              <a:rPr lang="nl-NL" sz="1600"/>
              <a:t>€ 2.500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EE93270B-3C39-48BE-B709-6E49D5FD6DE8}"/>
              </a:ext>
            </a:extLst>
          </p:cNvPr>
          <p:cNvSpPr txBox="1"/>
          <p:nvPr/>
        </p:nvSpPr>
        <p:spPr>
          <a:xfrm>
            <a:off x="8611663" y="3180961"/>
            <a:ext cx="10935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/>
              <a:t>inkomen</a:t>
            </a:r>
            <a:br>
              <a:rPr lang="nl-NL" sz="1600"/>
            </a:br>
            <a:r>
              <a:rPr lang="nl-NL" sz="1600"/>
              <a:t>€ 100.000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F06F2DD-B87D-437A-98A5-D4092B7C1E09}"/>
              </a:ext>
            </a:extLst>
          </p:cNvPr>
          <p:cNvSpPr txBox="1"/>
          <p:nvPr/>
        </p:nvSpPr>
        <p:spPr>
          <a:xfrm>
            <a:off x="8634392" y="5836132"/>
            <a:ext cx="1003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600"/>
              <a:t>belasting</a:t>
            </a:r>
            <a:br>
              <a:rPr lang="nl-NL" sz="1600"/>
            </a:br>
            <a:r>
              <a:rPr lang="nl-NL" sz="1600"/>
              <a:t>€ 50.000</a:t>
            </a:r>
          </a:p>
        </p:txBody>
      </p:sp>
    </p:spTree>
    <p:extLst>
      <p:ext uri="{BB962C8B-B14F-4D97-AF65-F5344CB8AC3E}">
        <p14:creationId xmlns:p14="http://schemas.microsoft.com/office/powerpoint/2010/main" val="794287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2" grpId="0"/>
      <p:bldP spid="13" grpId="0"/>
      <p:bldP spid="14" grpId="0"/>
      <p:bldP spid="15" grpId="0"/>
      <p:bldP spid="16" grpId="0" animBg="1"/>
      <p:bldP spid="19" grpId="0" animBg="1"/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95400103-E561-4ECD-B78E-9A1AABC029E1}" vid="{02C3641D-080C-42AC-9B80-3561C89A637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244</TotalTime>
  <Words>1302</Words>
  <Application>Microsoft Office PowerPoint</Application>
  <PresentationFormat>Breedbeeld</PresentationFormat>
  <Paragraphs>318</Paragraphs>
  <Slides>23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 Math</vt:lpstr>
      <vt:lpstr>Rockwell Extra Bold</vt:lpstr>
      <vt:lpstr>Wingdings</vt:lpstr>
      <vt:lpstr>Economielokaal vwoNieuw</vt:lpstr>
      <vt:lpstr>inkomstenbelasting</vt:lpstr>
      <vt:lpstr>PowerPoint-presentatie</vt:lpstr>
      <vt:lpstr>Belastingaangifte: controle achteraf</vt:lpstr>
      <vt:lpstr>IB: overzicht boxen</vt:lpstr>
      <vt:lpstr>Box 1: belastbaar inkomen arbeid en eigen woning</vt:lpstr>
      <vt:lpstr>Box 1: belastingschijven arbeid en eigen woning</vt:lpstr>
      <vt:lpstr>Box 3 vermogen (op 1 januari)</vt:lpstr>
      <vt:lpstr>Totaal – de afrekening</vt:lpstr>
      <vt:lpstr>(Gemiddelde) belastingdruk</vt:lpstr>
      <vt:lpstr>PowerPoint-presentatie</vt:lpstr>
      <vt:lpstr>PowerPoint-presentatie</vt:lpstr>
      <vt:lpstr>PowerPoint-presentatie</vt:lpstr>
      <vt:lpstr>PowerPoint-presentatie</vt:lpstr>
      <vt:lpstr>marginale belastingdruk</vt:lpstr>
      <vt:lpstr>Progressie in stelsel</vt:lpstr>
      <vt:lpstr>Laffercurve</vt:lpstr>
      <vt:lpstr>Marginale belastingdruk</vt:lpstr>
      <vt:lpstr>Aftrekposten oneerlijk?</vt:lpstr>
      <vt:lpstr>vlaktaks</vt:lpstr>
      <vt:lpstr>Vlaktaks</vt:lpstr>
      <vt:lpstr>Vlaktaks proportioneel?</vt:lpstr>
      <vt:lpstr>Vlaktaks</vt:lpstr>
      <vt:lpstr>PowerPoint-presentatie</vt:lpstr>
    </vt:vector>
  </TitlesOfParts>
  <Company>Krimpenerwaard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inkomstenbelasting</dc:title>
  <dc:creator>pbloemers</dc:creator>
  <cp:lastModifiedBy>Paul Bloemers</cp:lastModifiedBy>
  <cp:revision>3</cp:revision>
  <dcterms:created xsi:type="dcterms:W3CDTF">2017-01-24T13:33:53Z</dcterms:created>
  <dcterms:modified xsi:type="dcterms:W3CDTF">2022-05-21T07:23:35Z</dcterms:modified>
</cp:coreProperties>
</file>