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24"/>
  </p:notesMasterIdLst>
  <p:sldIdLst>
    <p:sldId id="256" r:id="rId2"/>
    <p:sldId id="281" r:id="rId3"/>
    <p:sldId id="276" r:id="rId4"/>
    <p:sldId id="275" r:id="rId5"/>
    <p:sldId id="271" r:id="rId6"/>
    <p:sldId id="272" r:id="rId7"/>
    <p:sldId id="277" r:id="rId8"/>
    <p:sldId id="273" r:id="rId9"/>
    <p:sldId id="258" r:id="rId10"/>
    <p:sldId id="259" r:id="rId11"/>
    <p:sldId id="260" r:id="rId12"/>
    <p:sldId id="261" r:id="rId13"/>
    <p:sldId id="262" r:id="rId14"/>
    <p:sldId id="263" r:id="rId15"/>
    <p:sldId id="269" r:id="rId16"/>
    <p:sldId id="264" r:id="rId17"/>
    <p:sldId id="278" r:id="rId18"/>
    <p:sldId id="266" r:id="rId19"/>
    <p:sldId id="267" r:id="rId20"/>
    <p:sldId id="265" r:id="rId21"/>
    <p:sldId id="280" r:id="rId22"/>
    <p:sldId id="274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A80B6"/>
    <a:srgbClr val="004B95"/>
    <a:srgbClr val="768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BD8321-B76A-4A57-8A6D-88C1D38E829C}" v="264" dt="2023-07-11T10:15:30.160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86" autoAdjust="0"/>
  </p:normalViewPr>
  <p:slideViewPr>
    <p:cSldViewPr>
      <p:cViewPr>
        <p:scale>
          <a:sx n="100" d="100"/>
          <a:sy n="100" d="100"/>
        </p:scale>
        <p:origin x="318" y="-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DE284B33-985B-40E2-B643-80D58A2FAB55}"/>
    <pc:docChg chg="modSld">
      <pc:chgData name="Paul Bloemers" userId="fe3832ff3b233e04" providerId="LiveId" clId="{DE284B33-985B-40E2-B643-80D58A2FAB55}" dt="2021-10-11T14:24:06.992" v="86" actId="20577"/>
      <pc:docMkLst>
        <pc:docMk/>
      </pc:docMkLst>
      <pc:sldChg chg="addSp modSp modAnim">
        <pc:chgData name="Paul Bloemers" userId="fe3832ff3b233e04" providerId="LiveId" clId="{DE284B33-985B-40E2-B643-80D58A2FAB55}" dt="2021-10-11T14:24:06.992" v="86" actId="20577"/>
        <pc:sldMkLst>
          <pc:docMk/>
          <pc:sldMk cId="0" sldId="267"/>
        </pc:sldMkLst>
        <pc:spChg chg="add mod">
          <ac:chgData name="Paul Bloemers" userId="fe3832ff3b233e04" providerId="LiveId" clId="{DE284B33-985B-40E2-B643-80D58A2FAB55}" dt="2021-10-11T14:24:06.992" v="86" actId="20577"/>
          <ac:spMkLst>
            <pc:docMk/>
            <pc:sldMk cId="0" sldId="267"/>
            <ac:spMk id="14" creationId="{1900B54D-16C8-41E8-AB28-CDE5B4040560}"/>
          </ac:spMkLst>
        </pc:spChg>
      </pc:sldChg>
    </pc:docChg>
  </pc:docChgLst>
  <pc:docChgLst>
    <pc:chgData name="Paul Bloemers" userId="fe3832ff3b233e04" providerId="LiveId" clId="{B6BD8321-B76A-4A57-8A6D-88C1D38E829C}"/>
    <pc:docChg chg="undo custSel addSld modSld">
      <pc:chgData name="Paul Bloemers" userId="fe3832ff3b233e04" providerId="LiveId" clId="{B6BD8321-B76A-4A57-8A6D-88C1D38E829C}" dt="2023-07-11T10:15:30.160" v="629"/>
      <pc:docMkLst>
        <pc:docMk/>
      </pc:docMkLst>
      <pc:sldChg chg="delSp modSp mod">
        <pc:chgData name="Paul Bloemers" userId="fe3832ff3b233e04" providerId="LiveId" clId="{B6BD8321-B76A-4A57-8A6D-88C1D38E829C}" dt="2023-07-11T08:48:56.691" v="4" actId="1076"/>
        <pc:sldMkLst>
          <pc:docMk/>
          <pc:sldMk cId="0" sldId="256"/>
        </pc:sldMkLst>
        <pc:spChg chg="del">
          <ac:chgData name="Paul Bloemers" userId="fe3832ff3b233e04" providerId="LiveId" clId="{B6BD8321-B76A-4A57-8A6D-88C1D38E829C}" dt="2023-07-11T08:48:29.432" v="0" actId="478"/>
          <ac:spMkLst>
            <pc:docMk/>
            <pc:sldMk cId="0" sldId="256"/>
            <ac:spMk id="2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48:42.688" v="1"/>
          <ac:spMkLst>
            <pc:docMk/>
            <pc:sldMk cId="0" sldId="256"/>
            <ac:spMk id="9218" creationId="{00000000-0000-0000-0000-000000000000}"/>
          </ac:spMkLst>
        </pc:spChg>
        <pc:picChg chg="mod">
          <ac:chgData name="Paul Bloemers" userId="fe3832ff3b233e04" providerId="LiveId" clId="{B6BD8321-B76A-4A57-8A6D-88C1D38E829C}" dt="2023-07-11T08:48:48.762" v="3" actId="1076"/>
          <ac:picMkLst>
            <pc:docMk/>
            <pc:sldMk cId="0" sldId="256"/>
            <ac:picMk id="9220" creationId="{00000000-0000-0000-0000-000000000000}"/>
          </ac:picMkLst>
        </pc:picChg>
        <pc:picChg chg="mod">
          <ac:chgData name="Paul Bloemers" userId="fe3832ff3b233e04" providerId="LiveId" clId="{B6BD8321-B76A-4A57-8A6D-88C1D38E829C}" dt="2023-07-11T08:48:56.691" v="4" actId="1076"/>
          <ac:picMkLst>
            <pc:docMk/>
            <pc:sldMk cId="0" sldId="256"/>
            <ac:picMk id="9222" creationId="{00000000-0000-0000-0000-000000000000}"/>
          </ac:picMkLst>
        </pc:picChg>
      </pc:sldChg>
      <pc:sldChg chg="modSp">
        <pc:chgData name="Paul Bloemers" userId="fe3832ff3b233e04" providerId="LiveId" clId="{B6BD8321-B76A-4A57-8A6D-88C1D38E829C}" dt="2023-07-11T08:48:42.688" v="1"/>
        <pc:sldMkLst>
          <pc:docMk/>
          <pc:sldMk cId="0" sldId="258"/>
        </pc:sldMkLst>
        <pc:spChg chg="mod">
          <ac:chgData name="Paul Bloemers" userId="fe3832ff3b233e04" providerId="LiveId" clId="{B6BD8321-B76A-4A57-8A6D-88C1D38E829C}" dt="2023-07-11T08:48:42.688" v="1"/>
          <ac:spMkLst>
            <pc:docMk/>
            <pc:sldMk cId="0" sldId="258"/>
            <ac:spMk id="2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48:42.688" v="1"/>
          <ac:spMkLst>
            <pc:docMk/>
            <pc:sldMk cId="0" sldId="258"/>
            <ac:spMk id="4" creationId="{00000000-0000-0000-0000-000000000000}"/>
          </ac:spMkLst>
        </pc:spChg>
      </pc:sldChg>
      <pc:sldChg chg="addSp modSp mod">
        <pc:chgData name="Paul Bloemers" userId="fe3832ff3b233e04" providerId="LiveId" clId="{B6BD8321-B76A-4A57-8A6D-88C1D38E829C}" dt="2023-07-11T09:01:36" v="233" actId="164"/>
        <pc:sldMkLst>
          <pc:docMk/>
          <pc:sldMk cId="0" sldId="259"/>
        </pc:sldMkLst>
        <pc:spChg chg="mod">
          <ac:chgData name="Paul Bloemers" userId="fe3832ff3b233e04" providerId="LiveId" clId="{B6BD8321-B76A-4A57-8A6D-88C1D38E829C}" dt="2023-07-11T08:48:42.688" v="1"/>
          <ac:spMkLst>
            <pc:docMk/>
            <pc:sldMk cId="0" sldId="259"/>
            <ac:spMk id="2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01:01.563" v="225" actId="1076"/>
          <ac:spMkLst>
            <pc:docMk/>
            <pc:sldMk cId="0" sldId="259"/>
            <ac:spMk id="3" creationId="{00000000-0000-0000-0000-000000000000}"/>
          </ac:spMkLst>
        </pc:spChg>
        <pc:grpChg chg="mod">
          <ac:chgData name="Paul Bloemers" userId="fe3832ff3b233e04" providerId="LiveId" clId="{B6BD8321-B76A-4A57-8A6D-88C1D38E829C}" dt="2023-07-11T09:01:01.563" v="225" actId="1076"/>
          <ac:grpSpMkLst>
            <pc:docMk/>
            <pc:sldMk cId="0" sldId="259"/>
            <ac:grpSpMk id="4" creationId="{00000000-0000-0000-0000-000000000000}"/>
          </ac:grpSpMkLst>
        </pc:grpChg>
        <pc:grpChg chg="add mod">
          <ac:chgData name="Paul Bloemers" userId="fe3832ff3b233e04" providerId="LiveId" clId="{B6BD8321-B76A-4A57-8A6D-88C1D38E829C}" dt="2023-07-11T09:01:36" v="233" actId="164"/>
          <ac:grpSpMkLst>
            <pc:docMk/>
            <pc:sldMk cId="0" sldId="259"/>
            <ac:grpSpMk id="11" creationId="{40FB166F-E75A-C12A-1F8F-29A07461AAA4}"/>
          </ac:grpSpMkLst>
        </pc:grpChg>
        <pc:graphicFrameChg chg="mod">
          <ac:chgData name="Paul Bloemers" userId="fe3832ff3b233e04" providerId="LiveId" clId="{B6BD8321-B76A-4A57-8A6D-88C1D38E829C}" dt="2023-07-11T09:01:01.563" v="225" actId="1076"/>
          <ac:graphicFrameMkLst>
            <pc:docMk/>
            <pc:sldMk cId="0" sldId="259"/>
            <ac:graphicFrameMk id="7191" creationId="{00000000-0000-0000-0000-000000000000}"/>
          </ac:graphicFrameMkLst>
        </pc:graphicFrameChg>
        <pc:picChg chg="mod">
          <ac:chgData name="Paul Bloemers" userId="fe3832ff3b233e04" providerId="LiveId" clId="{B6BD8321-B76A-4A57-8A6D-88C1D38E829C}" dt="2023-07-11T09:01:01.563" v="225" actId="1076"/>
          <ac:picMkLst>
            <pc:docMk/>
            <pc:sldMk cId="0" sldId="259"/>
            <ac:picMk id="7" creationId="{00000000-0000-0000-0000-000000000000}"/>
          </ac:picMkLst>
        </pc:picChg>
        <pc:picChg chg="mod">
          <ac:chgData name="Paul Bloemers" userId="fe3832ff3b233e04" providerId="LiveId" clId="{B6BD8321-B76A-4A57-8A6D-88C1D38E829C}" dt="2023-07-11T09:01:01.563" v="225" actId="1076"/>
          <ac:picMkLst>
            <pc:docMk/>
            <pc:sldMk cId="0" sldId="259"/>
            <ac:picMk id="8" creationId="{00000000-0000-0000-0000-000000000000}"/>
          </ac:picMkLst>
        </pc:picChg>
        <pc:picChg chg="mod">
          <ac:chgData name="Paul Bloemers" userId="fe3832ff3b233e04" providerId="LiveId" clId="{B6BD8321-B76A-4A57-8A6D-88C1D38E829C}" dt="2023-07-11T09:01:03.666" v="226" actId="1076"/>
          <ac:picMkLst>
            <pc:docMk/>
            <pc:sldMk cId="0" sldId="259"/>
            <ac:picMk id="2050" creationId="{00000000-0000-0000-0000-000000000000}"/>
          </ac:picMkLst>
        </pc:picChg>
        <pc:cxnChg chg="add mod">
          <ac:chgData name="Paul Bloemers" userId="fe3832ff3b233e04" providerId="LiveId" clId="{B6BD8321-B76A-4A57-8A6D-88C1D38E829C}" dt="2023-07-11T09:01:36" v="233" actId="164"/>
          <ac:cxnSpMkLst>
            <pc:docMk/>
            <pc:sldMk cId="0" sldId="259"/>
            <ac:cxnSpMk id="6" creationId="{D71C76B4-69CF-1951-A011-F4E3B15EE3AE}"/>
          </ac:cxnSpMkLst>
        </pc:cxnChg>
        <pc:cxnChg chg="add mod">
          <ac:chgData name="Paul Bloemers" userId="fe3832ff3b233e04" providerId="LiveId" clId="{B6BD8321-B76A-4A57-8A6D-88C1D38E829C}" dt="2023-07-11T09:01:36" v="233" actId="164"/>
          <ac:cxnSpMkLst>
            <pc:docMk/>
            <pc:sldMk cId="0" sldId="259"/>
            <ac:cxnSpMk id="10" creationId="{3272EF86-DB15-7934-5FE1-23EF16B45607}"/>
          </ac:cxnSpMkLst>
        </pc:cxnChg>
      </pc:sldChg>
      <pc:sldChg chg="modSp">
        <pc:chgData name="Paul Bloemers" userId="fe3832ff3b233e04" providerId="LiveId" clId="{B6BD8321-B76A-4A57-8A6D-88C1D38E829C}" dt="2023-07-11T08:48:42.688" v="1"/>
        <pc:sldMkLst>
          <pc:docMk/>
          <pc:sldMk cId="0" sldId="260"/>
        </pc:sldMkLst>
        <pc:spChg chg="mod">
          <ac:chgData name="Paul Bloemers" userId="fe3832ff3b233e04" providerId="LiveId" clId="{B6BD8321-B76A-4A57-8A6D-88C1D38E829C}" dt="2023-07-11T08:48:42.688" v="1"/>
          <ac:spMkLst>
            <pc:docMk/>
            <pc:sldMk cId="0" sldId="260"/>
            <ac:spMk id="2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48:42.688" v="1"/>
          <ac:spMkLst>
            <pc:docMk/>
            <pc:sldMk cId="0" sldId="260"/>
            <ac:spMk id="4" creationId="{00000000-0000-0000-0000-000000000000}"/>
          </ac:spMkLst>
        </pc:spChg>
      </pc:sldChg>
      <pc:sldChg chg="addSp modSp mod">
        <pc:chgData name="Paul Bloemers" userId="fe3832ff3b233e04" providerId="LiveId" clId="{B6BD8321-B76A-4A57-8A6D-88C1D38E829C}" dt="2023-07-11T09:07:53.732" v="300" actId="20577"/>
        <pc:sldMkLst>
          <pc:docMk/>
          <pc:sldMk cId="0" sldId="261"/>
        </pc:sldMkLst>
        <pc:spChg chg="mod">
          <ac:chgData name="Paul Bloemers" userId="fe3832ff3b233e04" providerId="LiveId" clId="{B6BD8321-B76A-4A57-8A6D-88C1D38E829C}" dt="2023-07-11T09:07:02.275" v="274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07:02.275" v="274" actId="1076"/>
          <ac:spMkLst>
            <pc:docMk/>
            <pc:sldMk cId="0" sldId="261"/>
            <ac:spMk id="3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00:37.718" v="224" actId="207"/>
          <ac:spMkLst>
            <pc:docMk/>
            <pc:sldMk cId="0" sldId="261"/>
            <ac:spMk id="4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06:44.444" v="270" actId="1076"/>
          <ac:spMkLst>
            <pc:docMk/>
            <pc:sldMk cId="0" sldId="261"/>
            <ac:spMk id="5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06:44.444" v="270" actId="1076"/>
          <ac:spMkLst>
            <pc:docMk/>
            <pc:sldMk cId="0" sldId="261"/>
            <ac:spMk id="10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06:44.444" v="270" actId="1076"/>
          <ac:spMkLst>
            <pc:docMk/>
            <pc:sldMk cId="0" sldId="261"/>
            <ac:spMk id="14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06:44.444" v="270" actId="1076"/>
          <ac:spMkLst>
            <pc:docMk/>
            <pc:sldMk cId="0" sldId="261"/>
            <ac:spMk id="16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07:53.732" v="300" actId="20577"/>
          <ac:spMkLst>
            <pc:docMk/>
            <pc:sldMk cId="0" sldId="261"/>
            <ac:spMk id="9238" creationId="{00000000-0000-0000-0000-000000000000}"/>
          </ac:spMkLst>
        </pc:spChg>
        <pc:grpChg chg="add mod ord">
          <ac:chgData name="Paul Bloemers" userId="fe3832ff3b233e04" providerId="LiveId" clId="{B6BD8321-B76A-4A57-8A6D-88C1D38E829C}" dt="2023-07-11T09:06:44.444" v="270" actId="1076"/>
          <ac:grpSpMkLst>
            <pc:docMk/>
            <pc:sldMk cId="0" sldId="261"/>
            <ac:grpSpMk id="6" creationId="{8043BD8B-1268-35B8-FB78-E4392A079E5A}"/>
          </ac:grpSpMkLst>
        </pc:grpChg>
        <pc:graphicFrameChg chg="mod">
          <ac:chgData name="Paul Bloemers" userId="fe3832ff3b233e04" providerId="LiveId" clId="{B6BD8321-B76A-4A57-8A6D-88C1D38E829C}" dt="2023-07-11T09:06:44.444" v="270" actId="1076"/>
          <ac:graphicFrameMkLst>
            <pc:docMk/>
            <pc:sldMk cId="0" sldId="261"/>
            <ac:graphicFrameMk id="9241" creationId="{00000000-0000-0000-0000-000000000000}"/>
          </ac:graphicFrameMkLst>
        </pc:graphicFrameChg>
        <pc:picChg chg="mod">
          <ac:chgData name="Paul Bloemers" userId="fe3832ff3b233e04" providerId="LiveId" clId="{B6BD8321-B76A-4A57-8A6D-88C1D38E829C}" dt="2023-07-11T09:06:51.779" v="273" actId="1076"/>
          <ac:picMkLst>
            <pc:docMk/>
            <pc:sldMk cId="0" sldId="261"/>
            <ac:picMk id="4098" creationId="{00000000-0000-0000-0000-000000000000}"/>
          </ac:picMkLst>
        </pc:picChg>
        <pc:cxnChg chg="mod">
          <ac:chgData name="Paul Bloemers" userId="fe3832ff3b233e04" providerId="LiveId" clId="{B6BD8321-B76A-4A57-8A6D-88C1D38E829C}" dt="2023-07-11T09:04:54.063" v="234"/>
          <ac:cxnSpMkLst>
            <pc:docMk/>
            <pc:sldMk cId="0" sldId="261"/>
            <ac:cxnSpMk id="7" creationId="{CBA7D656-3E99-976B-97A7-BA1A39629DA2}"/>
          </ac:cxnSpMkLst>
        </pc:cxnChg>
        <pc:cxnChg chg="mod">
          <ac:chgData name="Paul Bloemers" userId="fe3832ff3b233e04" providerId="LiveId" clId="{B6BD8321-B76A-4A57-8A6D-88C1D38E829C}" dt="2023-07-11T09:06:01.492" v="266" actId="14100"/>
          <ac:cxnSpMkLst>
            <pc:docMk/>
            <pc:sldMk cId="0" sldId="261"/>
            <ac:cxnSpMk id="8" creationId="{A4401B82-0535-F923-8057-365641C583B0}"/>
          </ac:cxnSpMkLst>
        </pc:cxnChg>
        <pc:cxnChg chg="mod">
          <ac:chgData name="Paul Bloemers" userId="fe3832ff3b233e04" providerId="LiveId" clId="{B6BD8321-B76A-4A57-8A6D-88C1D38E829C}" dt="2023-07-11T09:06:44.444" v="270" actId="1076"/>
          <ac:cxnSpMkLst>
            <pc:docMk/>
            <pc:sldMk cId="0" sldId="261"/>
            <ac:cxnSpMk id="9" creationId="{00000000-0000-0000-0000-000000000000}"/>
          </ac:cxnSpMkLst>
        </pc:cxnChg>
        <pc:cxnChg chg="mod">
          <ac:chgData name="Paul Bloemers" userId="fe3832ff3b233e04" providerId="LiveId" clId="{B6BD8321-B76A-4A57-8A6D-88C1D38E829C}" dt="2023-07-11T09:06:44.444" v="270" actId="1076"/>
          <ac:cxnSpMkLst>
            <pc:docMk/>
            <pc:sldMk cId="0" sldId="261"/>
            <ac:cxnSpMk id="15" creationId="{00000000-0000-0000-0000-000000000000}"/>
          </ac:cxnSpMkLst>
        </pc:cxnChg>
      </pc:sldChg>
      <pc:sldChg chg="modSp">
        <pc:chgData name="Paul Bloemers" userId="fe3832ff3b233e04" providerId="LiveId" clId="{B6BD8321-B76A-4A57-8A6D-88C1D38E829C}" dt="2023-07-11T09:00:28.492" v="223" actId="207"/>
        <pc:sldMkLst>
          <pc:docMk/>
          <pc:sldMk cId="0" sldId="262"/>
        </pc:sldMkLst>
        <pc:spChg chg="mod">
          <ac:chgData name="Paul Bloemers" userId="fe3832ff3b233e04" providerId="LiveId" clId="{B6BD8321-B76A-4A57-8A6D-88C1D38E829C}" dt="2023-07-11T09:00:28.492" v="223" actId="207"/>
          <ac:spMkLst>
            <pc:docMk/>
            <pc:sldMk cId="0" sldId="262"/>
            <ac:spMk id="15362" creationId="{00000000-0000-0000-0000-000000000000}"/>
          </ac:spMkLst>
        </pc:spChg>
      </pc:sldChg>
      <pc:sldChg chg="addSp modSp mod">
        <pc:chgData name="Paul Bloemers" userId="fe3832ff3b233e04" providerId="LiveId" clId="{B6BD8321-B76A-4A57-8A6D-88C1D38E829C}" dt="2023-07-11T09:10:16.825" v="323" actId="552"/>
        <pc:sldMkLst>
          <pc:docMk/>
          <pc:sldMk cId="0" sldId="263"/>
        </pc:sldMkLst>
        <pc:spChg chg="mod">
          <ac:chgData name="Paul Bloemers" userId="fe3832ff3b233e04" providerId="LiveId" clId="{B6BD8321-B76A-4A57-8A6D-88C1D38E829C}" dt="2023-07-11T09:10:16.825" v="323" actId="552"/>
          <ac:spMkLst>
            <pc:docMk/>
            <pc:sldMk cId="0" sldId="263"/>
            <ac:spMk id="2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08:47.813" v="312" actId="1035"/>
          <ac:spMkLst>
            <pc:docMk/>
            <pc:sldMk cId="0" sldId="263"/>
            <ac:spMk id="3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10:16.825" v="323" actId="552"/>
          <ac:spMkLst>
            <pc:docMk/>
            <pc:sldMk cId="0" sldId="263"/>
            <ac:spMk id="4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08:47.813" v="312" actId="1035"/>
          <ac:spMkLst>
            <pc:docMk/>
            <pc:sldMk cId="0" sldId="263"/>
            <ac:spMk id="6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10:16.825" v="323" actId="552"/>
          <ac:spMkLst>
            <pc:docMk/>
            <pc:sldMk cId="0" sldId="263"/>
            <ac:spMk id="7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08:47.813" v="312" actId="1035"/>
          <ac:spMkLst>
            <pc:docMk/>
            <pc:sldMk cId="0" sldId="263"/>
            <ac:spMk id="8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48:42.688" v="1"/>
          <ac:spMkLst>
            <pc:docMk/>
            <pc:sldMk cId="0" sldId="263"/>
            <ac:spMk id="9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08:47.813" v="312" actId="1035"/>
          <ac:spMkLst>
            <pc:docMk/>
            <pc:sldMk cId="0" sldId="263"/>
            <ac:spMk id="10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08:47.813" v="312" actId="1035"/>
          <ac:spMkLst>
            <pc:docMk/>
            <pc:sldMk cId="0" sldId="263"/>
            <ac:spMk id="11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10:16.825" v="323" actId="552"/>
          <ac:spMkLst>
            <pc:docMk/>
            <pc:sldMk cId="0" sldId="263"/>
            <ac:spMk id="11286" creationId="{00000000-0000-0000-0000-000000000000}"/>
          </ac:spMkLst>
        </pc:spChg>
        <pc:grpChg chg="add mod">
          <ac:chgData name="Paul Bloemers" userId="fe3832ff3b233e04" providerId="LiveId" clId="{B6BD8321-B76A-4A57-8A6D-88C1D38E829C}" dt="2023-07-11T09:09:56.062" v="322" actId="1037"/>
          <ac:grpSpMkLst>
            <pc:docMk/>
            <pc:sldMk cId="0" sldId="263"/>
            <ac:grpSpMk id="12" creationId="{7C7D509A-15F2-43F4-F046-793A3590E977}"/>
          </ac:grpSpMkLst>
        </pc:grpChg>
        <pc:graphicFrameChg chg="mod">
          <ac:chgData name="Paul Bloemers" userId="fe3832ff3b233e04" providerId="LiveId" clId="{B6BD8321-B76A-4A57-8A6D-88C1D38E829C}" dt="2023-07-11T09:08:47.813" v="312" actId="1035"/>
          <ac:graphicFrameMkLst>
            <pc:docMk/>
            <pc:sldMk cId="0" sldId="263"/>
            <ac:graphicFrameMk id="5" creationId="{00000000-0000-0000-0000-000000000000}"/>
          </ac:graphicFrameMkLst>
        </pc:graphicFrameChg>
        <pc:graphicFrameChg chg="mod">
          <ac:chgData name="Paul Bloemers" userId="fe3832ff3b233e04" providerId="LiveId" clId="{B6BD8321-B76A-4A57-8A6D-88C1D38E829C}" dt="2023-07-11T09:08:47.813" v="312" actId="1035"/>
          <ac:graphicFrameMkLst>
            <pc:docMk/>
            <pc:sldMk cId="0" sldId="263"/>
            <ac:graphicFrameMk id="11289" creationId="{00000000-0000-0000-0000-000000000000}"/>
          </ac:graphicFrameMkLst>
        </pc:graphicFrameChg>
        <pc:picChg chg="mod">
          <ac:chgData name="Paul Bloemers" userId="fe3832ff3b233e04" providerId="LiveId" clId="{B6BD8321-B76A-4A57-8A6D-88C1D38E829C}" dt="2023-07-11T09:08:47.813" v="312" actId="1035"/>
          <ac:picMkLst>
            <pc:docMk/>
            <pc:sldMk cId="0" sldId="263"/>
            <ac:picMk id="5122" creationId="{00000000-0000-0000-0000-000000000000}"/>
          </ac:picMkLst>
        </pc:picChg>
        <pc:cxnChg chg="mod">
          <ac:chgData name="Paul Bloemers" userId="fe3832ff3b233e04" providerId="LiveId" clId="{B6BD8321-B76A-4A57-8A6D-88C1D38E829C}" dt="2023-07-11T09:08:58.880" v="313"/>
          <ac:cxnSpMkLst>
            <pc:docMk/>
            <pc:sldMk cId="0" sldId="263"/>
            <ac:cxnSpMk id="13" creationId="{1750BD08-4276-8778-6F90-9A863E0026E4}"/>
          </ac:cxnSpMkLst>
        </pc:cxnChg>
        <pc:cxnChg chg="mod">
          <ac:chgData name="Paul Bloemers" userId="fe3832ff3b233e04" providerId="LiveId" clId="{B6BD8321-B76A-4A57-8A6D-88C1D38E829C}" dt="2023-07-11T09:08:58.880" v="313"/>
          <ac:cxnSpMkLst>
            <pc:docMk/>
            <pc:sldMk cId="0" sldId="263"/>
            <ac:cxnSpMk id="14" creationId="{9D557FBF-912A-B399-EF30-DC7FBF9BF603}"/>
          </ac:cxnSpMkLst>
        </pc:cxnChg>
      </pc:sldChg>
      <pc:sldChg chg="modSp">
        <pc:chgData name="Paul Bloemers" userId="fe3832ff3b233e04" providerId="LiveId" clId="{B6BD8321-B76A-4A57-8A6D-88C1D38E829C}" dt="2023-07-11T08:48:42.688" v="1"/>
        <pc:sldMkLst>
          <pc:docMk/>
          <pc:sldMk cId="0" sldId="264"/>
        </pc:sldMkLst>
        <pc:spChg chg="mod">
          <ac:chgData name="Paul Bloemers" userId="fe3832ff3b233e04" providerId="LiveId" clId="{B6BD8321-B76A-4A57-8A6D-88C1D38E829C}" dt="2023-07-11T08:48:42.688" v="1"/>
          <ac:spMkLst>
            <pc:docMk/>
            <pc:sldMk cId="0" sldId="264"/>
            <ac:spMk id="2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48:42.688" v="1"/>
          <ac:spMkLst>
            <pc:docMk/>
            <pc:sldMk cId="0" sldId="264"/>
            <ac:spMk id="17410" creationId="{00000000-0000-0000-0000-000000000000}"/>
          </ac:spMkLst>
        </pc:spChg>
      </pc:sldChg>
      <pc:sldChg chg="addSp delSp modSp mod modClrScheme modAnim chgLayout">
        <pc:chgData name="Paul Bloemers" userId="fe3832ff3b233e04" providerId="LiveId" clId="{B6BD8321-B76A-4A57-8A6D-88C1D38E829C}" dt="2023-07-11T10:15:30.160" v="629"/>
        <pc:sldMkLst>
          <pc:docMk/>
          <pc:sldMk cId="0" sldId="265"/>
        </pc:sldMkLst>
        <pc:spChg chg="mod">
          <ac:chgData name="Paul Bloemers" userId="fe3832ff3b233e04" providerId="LiveId" clId="{B6BD8321-B76A-4A57-8A6D-88C1D38E829C}" dt="2023-07-11T10:08:25.527" v="549" actId="1076"/>
          <ac:spMkLst>
            <pc:docMk/>
            <pc:sldMk cId="0" sldId="265"/>
            <ac:spMk id="2" creationId="{00000000-0000-0000-0000-000000000000}"/>
          </ac:spMkLst>
        </pc:spChg>
        <pc:spChg chg="mod ord">
          <ac:chgData name="Paul Bloemers" userId="fe3832ff3b233e04" providerId="LiveId" clId="{B6BD8321-B76A-4A57-8A6D-88C1D38E829C}" dt="2023-07-11T10:03:01.191" v="439" actId="14100"/>
          <ac:spMkLst>
            <pc:docMk/>
            <pc:sldMk cId="0" sldId="265"/>
            <ac:spMk id="3" creationId="{00000000-0000-0000-0000-000000000000}"/>
          </ac:spMkLst>
        </pc:spChg>
        <pc:spChg chg="add del mod ord">
          <ac:chgData name="Paul Bloemers" userId="fe3832ff3b233e04" providerId="LiveId" clId="{B6BD8321-B76A-4A57-8A6D-88C1D38E829C}" dt="2023-07-11T10:02:51.470" v="437" actId="478"/>
          <ac:spMkLst>
            <pc:docMk/>
            <pc:sldMk cId="0" sldId="265"/>
            <ac:spMk id="4" creationId="{8461E945-44FD-02D1-4670-0B783E6E9CE7}"/>
          </ac:spMkLst>
        </pc:spChg>
        <pc:spChg chg="mod">
          <ac:chgData name="Paul Bloemers" userId="fe3832ff3b233e04" providerId="LiveId" clId="{B6BD8321-B76A-4A57-8A6D-88C1D38E829C}" dt="2023-07-11T10:08:43.969" v="554" actId="113"/>
          <ac:spMkLst>
            <pc:docMk/>
            <pc:sldMk cId="0" sldId="265"/>
            <ac:spMk id="11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08:46.516" v="555" actId="113"/>
          <ac:spMkLst>
            <pc:docMk/>
            <pc:sldMk cId="0" sldId="265"/>
            <ac:spMk id="12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07:52.126" v="532" actId="1076"/>
          <ac:spMkLst>
            <pc:docMk/>
            <pc:sldMk cId="0" sldId="265"/>
            <ac:spMk id="14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08:15.259" v="544" actId="404"/>
          <ac:spMkLst>
            <pc:docMk/>
            <pc:sldMk cId="0" sldId="265"/>
            <ac:spMk id="13343" creationId="{00000000-0000-0000-0000-000000000000}"/>
          </ac:spMkLst>
        </pc:spChg>
        <pc:grpChg chg="add mod">
          <ac:chgData name="Paul Bloemers" userId="fe3832ff3b233e04" providerId="LiveId" clId="{B6BD8321-B76A-4A57-8A6D-88C1D38E829C}" dt="2023-07-11T10:09:02.946" v="557" actId="1036"/>
          <ac:grpSpMkLst>
            <pc:docMk/>
            <pc:sldMk cId="0" sldId="265"/>
            <ac:grpSpMk id="5" creationId="{EA5CE41E-DF0B-BBB0-F117-41E2D6C8BE65}"/>
          </ac:grpSpMkLst>
        </pc:grpChg>
        <pc:grpChg chg="add mod">
          <ac:chgData name="Paul Bloemers" userId="fe3832ff3b233e04" providerId="LiveId" clId="{B6BD8321-B76A-4A57-8A6D-88C1D38E829C}" dt="2023-07-11T10:09:02.946" v="557" actId="1036"/>
          <ac:grpSpMkLst>
            <pc:docMk/>
            <pc:sldMk cId="0" sldId="265"/>
            <ac:grpSpMk id="13" creationId="{7BFE8229-F994-06CE-CB24-57ACC43A8C5C}"/>
          </ac:grpSpMkLst>
        </pc:grpChg>
        <pc:graphicFrameChg chg="mod">
          <ac:chgData name="Paul Bloemers" userId="fe3832ff3b233e04" providerId="LiveId" clId="{B6BD8321-B76A-4A57-8A6D-88C1D38E829C}" dt="2023-07-11T10:09:02.946" v="557" actId="1036"/>
          <ac:graphicFrameMkLst>
            <pc:docMk/>
            <pc:sldMk cId="0" sldId="265"/>
            <ac:graphicFrameMk id="13346" creationId="{00000000-0000-0000-0000-000000000000}"/>
          </ac:graphicFrameMkLst>
        </pc:graphicFrameChg>
        <pc:graphicFrameChg chg="mod">
          <ac:chgData name="Paul Bloemers" userId="fe3832ff3b233e04" providerId="LiveId" clId="{B6BD8321-B76A-4A57-8A6D-88C1D38E829C}" dt="2023-07-11T10:09:02.946" v="557" actId="1036"/>
          <ac:graphicFrameMkLst>
            <pc:docMk/>
            <pc:sldMk cId="0" sldId="265"/>
            <ac:graphicFrameMk id="13347" creationId="{00000000-0000-0000-0000-000000000000}"/>
          </ac:graphicFrameMkLst>
        </pc:graphicFrameChg>
        <pc:cxnChg chg="mod">
          <ac:chgData name="Paul Bloemers" userId="fe3832ff3b233e04" providerId="LiveId" clId="{B6BD8321-B76A-4A57-8A6D-88C1D38E829C}" dt="2023-07-11T10:04:05.312" v="504" actId="1038"/>
          <ac:cxnSpMkLst>
            <pc:docMk/>
            <pc:sldMk cId="0" sldId="265"/>
            <ac:cxnSpMk id="6" creationId="{EE16F85F-1B34-AA53-07A2-0E9856BCADCE}"/>
          </ac:cxnSpMkLst>
        </pc:cxnChg>
        <pc:cxnChg chg="mod">
          <ac:chgData name="Paul Bloemers" userId="fe3832ff3b233e04" providerId="LiveId" clId="{B6BD8321-B76A-4A57-8A6D-88C1D38E829C}" dt="2023-07-11T10:05:10.534" v="508" actId="14100"/>
          <ac:cxnSpMkLst>
            <pc:docMk/>
            <pc:sldMk cId="0" sldId="265"/>
            <ac:cxnSpMk id="7" creationId="{AB303348-5BAF-20D9-6E82-4CD00C047099}"/>
          </ac:cxnSpMkLst>
        </pc:cxnChg>
        <pc:cxnChg chg="mod">
          <ac:chgData name="Paul Bloemers" userId="fe3832ff3b233e04" providerId="LiveId" clId="{B6BD8321-B76A-4A57-8A6D-88C1D38E829C}" dt="2023-07-11T10:05:58.887" v="519" actId="14100"/>
          <ac:cxnSpMkLst>
            <pc:docMk/>
            <pc:sldMk cId="0" sldId="265"/>
            <ac:cxnSpMk id="15" creationId="{0DA44F9D-CE48-E1B6-4EEC-F07FCC79989D}"/>
          </ac:cxnSpMkLst>
        </pc:cxnChg>
        <pc:cxnChg chg="mod">
          <ac:chgData name="Paul Bloemers" userId="fe3832ff3b233e04" providerId="LiveId" clId="{B6BD8321-B76A-4A57-8A6D-88C1D38E829C}" dt="2023-07-11T10:06:04.766" v="520" actId="14100"/>
          <ac:cxnSpMkLst>
            <pc:docMk/>
            <pc:sldMk cId="0" sldId="265"/>
            <ac:cxnSpMk id="16" creationId="{D13A8900-A0E8-B399-B18B-0A92924B06C3}"/>
          </ac:cxnSpMkLst>
        </pc:cxnChg>
      </pc:sldChg>
      <pc:sldChg chg="modSp mod modClrScheme chgLayout">
        <pc:chgData name="Paul Bloemers" userId="fe3832ff3b233e04" providerId="LiveId" clId="{B6BD8321-B76A-4A57-8A6D-88C1D38E829C}" dt="2023-07-11T09:58:41.293" v="361" actId="207"/>
        <pc:sldMkLst>
          <pc:docMk/>
          <pc:sldMk cId="0" sldId="266"/>
        </pc:sldMkLst>
        <pc:spChg chg="mod">
          <ac:chgData name="Paul Bloemers" userId="fe3832ff3b233e04" providerId="LiveId" clId="{B6BD8321-B76A-4A57-8A6D-88C1D38E829C}" dt="2023-07-11T09:57:45.927" v="357" actId="1037"/>
          <ac:spMkLst>
            <pc:docMk/>
            <pc:sldMk cId="0" sldId="266"/>
            <ac:spMk id="2" creationId="{00000000-0000-0000-0000-000000000000}"/>
          </ac:spMkLst>
        </pc:spChg>
        <pc:spChg chg="mod ord">
          <ac:chgData name="Paul Bloemers" userId="fe3832ff3b233e04" providerId="LiveId" clId="{B6BD8321-B76A-4A57-8A6D-88C1D38E829C}" dt="2023-07-11T09:57:12.517" v="328" actId="700"/>
          <ac:spMkLst>
            <pc:docMk/>
            <pc:sldMk cId="0" sldId="266"/>
            <ac:spMk id="4" creationId="{00000000-0000-0000-0000-000000000000}"/>
          </ac:spMkLst>
        </pc:spChg>
        <pc:spChg chg="mod ord">
          <ac:chgData name="Paul Bloemers" userId="fe3832ff3b233e04" providerId="LiveId" clId="{B6BD8321-B76A-4A57-8A6D-88C1D38E829C}" dt="2023-07-11T09:58:17.342" v="359" actId="14100"/>
          <ac:spMkLst>
            <pc:docMk/>
            <pc:sldMk cId="0" sldId="266"/>
            <ac:spMk id="5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58:41.293" v="361" actId="207"/>
          <ac:spMkLst>
            <pc:docMk/>
            <pc:sldMk cId="0" sldId="266"/>
            <ac:spMk id="7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57:31.110" v="331" actId="1076"/>
          <ac:spMkLst>
            <pc:docMk/>
            <pc:sldMk cId="0" sldId="266"/>
            <ac:spMk id="9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57:31.110" v="331" actId="1076"/>
          <ac:spMkLst>
            <pc:docMk/>
            <pc:sldMk cId="0" sldId="266"/>
            <ac:spMk id="12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57:31.110" v="331" actId="1076"/>
          <ac:spMkLst>
            <pc:docMk/>
            <pc:sldMk cId="0" sldId="266"/>
            <ac:spMk id="13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57:45.927" v="357" actId="1037"/>
          <ac:spMkLst>
            <pc:docMk/>
            <pc:sldMk cId="0" sldId="266"/>
            <ac:spMk id="14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57:45.927" v="357" actId="1037"/>
          <ac:spMkLst>
            <pc:docMk/>
            <pc:sldMk cId="0" sldId="266"/>
            <ac:spMk id="15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58:29.424" v="360" actId="207"/>
          <ac:spMkLst>
            <pc:docMk/>
            <pc:sldMk cId="0" sldId="266"/>
            <ac:spMk id="19459" creationId="{00000000-0000-0000-0000-000000000000}"/>
          </ac:spMkLst>
        </pc:spChg>
        <pc:graphicFrameChg chg="mod">
          <ac:chgData name="Paul Bloemers" userId="fe3832ff3b233e04" providerId="LiveId" clId="{B6BD8321-B76A-4A57-8A6D-88C1D38E829C}" dt="2023-07-11T09:57:31.110" v="331" actId="1076"/>
          <ac:graphicFrameMkLst>
            <pc:docMk/>
            <pc:sldMk cId="0" sldId="266"/>
            <ac:graphicFrameMk id="8" creationId="{00000000-0000-0000-0000-000000000000}"/>
          </ac:graphicFrameMkLst>
        </pc:graphicFrameChg>
      </pc:sldChg>
      <pc:sldChg chg="addSp modSp mod">
        <pc:chgData name="Paul Bloemers" userId="fe3832ff3b233e04" providerId="LiveId" clId="{B6BD8321-B76A-4A57-8A6D-88C1D38E829C}" dt="2023-07-11T10:02:06.288" v="403" actId="20577"/>
        <pc:sldMkLst>
          <pc:docMk/>
          <pc:sldMk cId="0" sldId="267"/>
        </pc:sldMkLst>
        <pc:spChg chg="mod">
          <ac:chgData name="Paul Bloemers" userId="fe3832ff3b233e04" providerId="LiveId" clId="{B6BD8321-B76A-4A57-8A6D-88C1D38E829C}" dt="2023-07-11T08:48:42.688" v="1"/>
          <ac:spMkLst>
            <pc:docMk/>
            <pc:sldMk cId="0" sldId="267"/>
            <ac:spMk id="2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01:39.161" v="386" actId="1036"/>
          <ac:spMkLst>
            <pc:docMk/>
            <pc:sldMk cId="0" sldId="267"/>
            <ac:spMk id="3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01:39.161" v="386" actId="1036"/>
          <ac:spMkLst>
            <pc:docMk/>
            <pc:sldMk cId="0" sldId="267"/>
            <ac:spMk id="4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00:20.886" v="369" actId="1076"/>
          <ac:spMkLst>
            <pc:docMk/>
            <pc:sldMk cId="0" sldId="267"/>
            <ac:spMk id="11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00:56.934" v="373" actId="1076"/>
          <ac:spMkLst>
            <pc:docMk/>
            <pc:sldMk cId="0" sldId="267"/>
            <ac:spMk id="12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00:04.247" v="368" actId="1076"/>
          <ac:spMkLst>
            <pc:docMk/>
            <pc:sldMk cId="0" sldId="267"/>
            <ac:spMk id="14" creationId="{1900B54D-16C8-41E8-AB28-CDE5B4040560}"/>
          </ac:spMkLst>
        </pc:spChg>
        <pc:spChg chg="mod">
          <ac:chgData name="Paul Bloemers" userId="fe3832ff3b233e04" providerId="LiveId" clId="{B6BD8321-B76A-4A57-8A6D-88C1D38E829C}" dt="2023-07-11T10:00:04.247" v="368" actId="1076"/>
          <ac:spMkLst>
            <pc:docMk/>
            <pc:sldMk cId="0" sldId="267"/>
            <ac:spMk id="15406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00:32.726" v="371" actId="1076"/>
          <ac:spMkLst>
            <pc:docMk/>
            <pc:sldMk cId="0" sldId="267"/>
            <ac:spMk id="15407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02:06.288" v="403" actId="20577"/>
          <ac:spMkLst>
            <pc:docMk/>
            <pc:sldMk cId="0" sldId="267"/>
            <ac:spMk id="15410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00:45.750" v="372" actId="1076"/>
          <ac:spMkLst>
            <pc:docMk/>
            <pc:sldMk cId="0" sldId="267"/>
            <ac:spMk id="15412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01:47.552" v="401" actId="1036"/>
          <ac:spMkLst>
            <pc:docMk/>
            <pc:sldMk cId="0" sldId="267"/>
            <ac:spMk id="15413" creationId="{00000000-0000-0000-0000-000000000000}"/>
          </ac:spMkLst>
        </pc:spChg>
        <pc:grpChg chg="mod">
          <ac:chgData name="Paul Bloemers" userId="fe3832ff3b233e04" providerId="LiveId" clId="{B6BD8321-B76A-4A57-8A6D-88C1D38E829C}" dt="2023-07-11T10:01:39.161" v="386" actId="1036"/>
          <ac:grpSpMkLst>
            <pc:docMk/>
            <pc:sldMk cId="0" sldId="267"/>
            <ac:grpSpMk id="5" creationId="{00000000-0000-0000-0000-000000000000}"/>
          </ac:grpSpMkLst>
        </pc:grpChg>
        <pc:grpChg chg="add mod">
          <ac:chgData name="Paul Bloemers" userId="fe3832ff3b233e04" providerId="LiveId" clId="{B6BD8321-B76A-4A57-8A6D-88C1D38E829C}" dt="2023-07-11T10:00:04.247" v="368" actId="1076"/>
          <ac:grpSpMkLst>
            <pc:docMk/>
            <pc:sldMk cId="0" sldId="267"/>
            <ac:grpSpMk id="6" creationId="{BA75F50D-06FA-1963-5D5A-573A27B7FF58}"/>
          </ac:grpSpMkLst>
        </pc:grpChg>
        <pc:graphicFrameChg chg="mod">
          <ac:chgData name="Paul Bloemers" userId="fe3832ff3b233e04" providerId="LiveId" clId="{B6BD8321-B76A-4A57-8A6D-88C1D38E829C}" dt="2023-07-11T10:00:04.247" v="368" actId="1076"/>
          <ac:graphicFrameMkLst>
            <pc:docMk/>
            <pc:sldMk cId="0" sldId="267"/>
            <ac:graphicFrameMk id="15404" creationId="{00000000-0000-0000-0000-000000000000}"/>
          </ac:graphicFrameMkLst>
        </pc:graphicFrameChg>
        <pc:cxnChg chg="mod">
          <ac:chgData name="Paul Bloemers" userId="fe3832ff3b233e04" providerId="LiveId" clId="{B6BD8321-B76A-4A57-8A6D-88C1D38E829C}" dt="2023-07-11T10:00:04.247" v="368" actId="1076"/>
          <ac:cxnSpMkLst>
            <pc:docMk/>
            <pc:sldMk cId="0" sldId="267"/>
            <ac:cxnSpMk id="7" creationId="{8B836346-44DF-1DCA-5540-74EED464E2A5}"/>
          </ac:cxnSpMkLst>
        </pc:cxnChg>
        <pc:cxnChg chg="mod">
          <ac:chgData name="Paul Bloemers" userId="fe3832ff3b233e04" providerId="LiveId" clId="{B6BD8321-B76A-4A57-8A6D-88C1D38E829C}" dt="2023-07-11T10:00:04.247" v="368" actId="1076"/>
          <ac:cxnSpMkLst>
            <pc:docMk/>
            <pc:sldMk cId="0" sldId="267"/>
            <ac:cxnSpMk id="8" creationId="{8BAF9BA6-9F5A-EB99-CE47-43B7A67D4BC6}"/>
          </ac:cxnSpMkLst>
        </pc:cxnChg>
      </pc:sldChg>
      <pc:sldChg chg="modSp mod">
        <pc:chgData name="Paul Bloemers" userId="fe3832ff3b233e04" providerId="LiveId" clId="{B6BD8321-B76A-4A57-8A6D-88C1D38E829C}" dt="2023-07-11T09:12:12.676" v="324" actId="14100"/>
        <pc:sldMkLst>
          <pc:docMk/>
          <pc:sldMk cId="692691143" sldId="269"/>
        </pc:sldMkLst>
        <pc:spChg chg="mod">
          <ac:chgData name="Paul Bloemers" userId="fe3832ff3b233e04" providerId="LiveId" clId="{B6BD8321-B76A-4A57-8A6D-88C1D38E829C}" dt="2023-07-11T08:48:42.688" v="1"/>
          <ac:spMkLst>
            <pc:docMk/>
            <pc:sldMk cId="692691143" sldId="269"/>
            <ac:spMk id="2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9:12:12.676" v="324" actId="14100"/>
          <ac:spMkLst>
            <pc:docMk/>
            <pc:sldMk cId="692691143" sldId="269"/>
            <ac:spMk id="3" creationId="{00000000-0000-0000-0000-000000000000}"/>
          </ac:spMkLst>
        </pc:spChg>
      </pc:sldChg>
      <pc:sldChg chg="addSp delSp modSp mod modClrScheme chgLayout">
        <pc:chgData name="Paul Bloemers" userId="fe3832ff3b233e04" providerId="LiveId" clId="{B6BD8321-B76A-4A57-8A6D-88C1D38E829C}" dt="2023-07-11T08:51:38.582" v="50" actId="1035"/>
        <pc:sldMkLst>
          <pc:docMk/>
          <pc:sldMk cId="412584186" sldId="271"/>
        </pc:sldMkLst>
        <pc:spChg chg="mod ord">
          <ac:chgData name="Paul Bloemers" userId="fe3832ff3b233e04" providerId="LiveId" clId="{B6BD8321-B76A-4A57-8A6D-88C1D38E829C}" dt="2023-07-11T08:51:26.302" v="38" actId="20577"/>
          <ac:spMkLst>
            <pc:docMk/>
            <pc:sldMk cId="412584186" sldId="271"/>
            <ac:spMk id="2" creationId="{00000000-0000-0000-0000-000000000000}"/>
          </ac:spMkLst>
        </pc:spChg>
        <pc:spChg chg="add del mod ord">
          <ac:chgData name="Paul Bloemers" userId="fe3832ff3b233e04" providerId="LiveId" clId="{B6BD8321-B76A-4A57-8A6D-88C1D38E829C}" dt="2023-07-11T08:50:50.189" v="34" actId="700"/>
          <ac:spMkLst>
            <pc:docMk/>
            <pc:sldMk cId="412584186" sldId="271"/>
            <ac:spMk id="3" creationId="{CF166F33-515E-6B3A-DC39-3902914B7394}"/>
          </ac:spMkLst>
        </pc:spChg>
        <pc:spChg chg="add del mod ord">
          <ac:chgData name="Paul Bloemers" userId="fe3832ff3b233e04" providerId="LiveId" clId="{B6BD8321-B76A-4A57-8A6D-88C1D38E829C}" dt="2023-07-11T08:51:03.692" v="36" actId="478"/>
          <ac:spMkLst>
            <pc:docMk/>
            <pc:sldMk cId="412584186" sldId="271"/>
            <ac:spMk id="4" creationId="{A067BA1C-284D-D34F-7E9A-2195BBE623FA}"/>
          </ac:spMkLst>
        </pc:spChg>
        <pc:spChg chg="mod">
          <ac:chgData name="Paul Bloemers" userId="fe3832ff3b233e04" providerId="LiveId" clId="{B6BD8321-B76A-4A57-8A6D-88C1D38E829C}" dt="2023-07-11T08:51:38.582" v="50" actId="1035"/>
          <ac:spMkLst>
            <pc:docMk/>
            <pc:sldMk cId="412584186" sldId="271"/>
            <ac:spMk id="6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51:38.582" v="50" actId="1035"/>
          <ac:spMkLst>
            <pc:docMk/>
            <pc:sldMk cId="412584186" sldId="271"/>
            <ac:spMk id="7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51:38.582" v="50" actId="1035"/>
          <ac:spMkLst>
            <pc:docMk/>
            <pc:sldMk cId="412584186" sldId="271"/>
            <ac:spMk id="12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51:38.582" v="50" actId="1035"/>
          <ac:spMkLst>
            <pc:docMk/>
            <pc:sldMk cId="412584186" sldId="271"/>
            <ac:spMk id="14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51:38.582" v="50" actId="1035"/>
          <ac:spMkLst>
            <pc:docMk/>
            <pc:sldMk cId="412584186" sldId="271"/>
            <ac:spMk id="15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51:38.582" v="50" actId="1035"/>
          <ac:spMkLst>
            <pc:docMk/>
            <pc:sldMk cId="412584186" sldId="271"/>
            <ac:spMk id="16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51:38.582" v="50" actId="1035"/>
          <ac:spMkLst>
            <pc:docMk/>
            <pc:sldMk cId="412584186" sldId="271"/>
            <ac:spMk id="17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51:38.582" v="50" actId="1035"/>
          <ac:spMkLst>
            <pc:docMk/>
            <pc:sldMk cId="412584186" sldId="271"/>
            <ac:spMk id="18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51:38.582" v="50" actId="1035"/>
          <ac:spMkLst>
            <pc:docMk/>
            <pc:sldMk cId="412584186" sldId="271"/>
            <ac:spMk id="19" creationId="{00000000-0000-0000-0000-000000000000}"/>
          </ac:spMkLst>
        </pc:spChg>
        <pc:grpChg chg="mod">
          <ac:chgData name="Paul Bloemers" userId="fe3832ff3b233e04" providerId="LiveId" clId="{B6BD8321-B76A-4A57-8A6D-88C1D38E829C}" dt="2023-07-11T08:51:38.582" v="50" actId="1035"/>
          <ac:grpSpMkLst>
            <pc:docMk/>
            <pc:sldMk cId="412584186" sldId="271"/>
            <ac:grpSpMk id="20" creationId="{00000000-0000-0000-0000-000000000000}"/>
          </ac:grpSpMkLst>
        </pc:grpChg>
        <pc:grpChg chg="mod">
          <ac:chgData name="Paul Bloemers" userId="fe3832ff3b233e04" providerId="LiveId" clId="{B6BD8321-B76A-4A57-8A6D-88C1D38E829C}" dt="2023-07-11T08:51:38.582" v="50" actId="1035"/>
          <ac:grpSpMkLst>
            <pc:docMk/>
            <pc:sldMk cId="412584186" sldId="271"/>
            <ac:grpSpMk id="21" creationId="{00000000-0000-0000-0000-000000000000}"/>
          </ac:grpSpMkLst>
        </pc:grpChg>
        <pc:picChg chg="mod">
          <ac:chgData name="Paul Bloemers" userId="fe3832ff3b233e04" providerId="LiveId" clId="{B6BD8321-B76A-4A57-8A6D-88C1D38E829C}" dt="2023-07-11T08:51:38.582" v="50" actId="1035"/>
          <ac:picMkLst>
            <pc:docMk/>
            <pc:sldMk cId="412584186" sldId="271"/>
            <ac:picMk id="5" creationId="{00000000-0000-0000-0000-000000000000}"/>
          </ac:picMkLst>
        </pc:picChg>
        <pc:picChg chg="mod">
          <ac:chgData name="Paul Bloemers" userId="fe3832ff3b233e04" providerId="LiveId" clId="{B6BD8321-B76A-4A57-8A6D-88C1D38E829C}" dt="2023-07-11T08:51:38.582" v="50" actId="1035"/>
          <ac:picMkLst>
            <pc:docMk/>
            <pc:sldMk cId="412584186" sldId="271"/>
            <ac:picMk id="8" creationId="{00000000-0000-0000-0000-000000000000}"/>
          </ac:picMkLst>
        </pc:picChg>
        <pc:picChg chg="mod">
          <ac:chgData name="Paul Bloemers" userId="fe3832ff3b233e04" providerId="LiveId" clId="{B6BD8321-B76A-4A57-8A6D-88C1D38E829C}" dt="2023-07-11T08:51:38.582" v="50" actId="1035"/>
          <ac:picMkLst>
            <pc:docMk/>
            <pc:sldMk cId="412584186" sldId="271"/>
            <ac:picMk id="9" creationId="{00000000-0000-0000-0000-000000000000}"/>
          </ac:picMkLst>
        </pc:picChg>
        <pc:picChg chg="mod">
          <ac:chgData name="Paul Bloemers" userId="fe3832ff3b233e04" providerId="LiveId" clId="{B6BD8321-B76A-4A57-8A6D-88C1D38E829C}" dt="2023-07-11T08:51:38.582" v="50" actId="1035"/>
          <ac:picMkLst>
            <pc:docMk/>
            <pc:sldMk cId="412584186" sldId="271"/>
            <ac:picMk id="10" creationId="{00000000-0000-0000-0000-000000000000}"/>
          </ac:picMkLst>
        </pc:picChg>
        <pc:picChg chg="mod">
          <ac:chgData name="Paul Bloemers" userId="fe3832ff3b233e04" providerId="LiveId" clId="{B6BD8321-B76A-4A57-8A6D-88C1D38E829C}" dt="2023-07-11T08:51:38.582" v="50" actId="1035"/>
          <ac:picMkLst>
            <pc:docMk/>
            <pc:sldMk cId="412584186" sldId="271"/>
            <ac:picMk id="11" creationId="{00000000-0000-0000-0000-000000000000}"/>
          </ac:picMkLst>
        </pc:picChg>
        <pc:picChg chg="mod">
          <ac:chgData name="Paul Bloemers" userId="fe3832ff3b233e04" providerId="LiveId" clId="{B6BD8321-B76A-4A57-8A6D-88C1D38E829C}" dt="2023-07-11T08:51:38.582" v="50" actId="1035"/>
          <ac:picMkLst>
            <pc:docMk/>
            <pc:sldMk cId="412584186" sldId="271"/>
            <ac:picMk id="13" creationId="{00000000-0000-0000-0000-000000000000}"/>
          </ac:picMkLst>
        </pc:picChg>
        <pc:picChg chg="mod">
          <ac:chgData name="Paul Bloemers" userId="fe3832ff3b233e04" providerId="LiveId" clId="{B6BD8321-B76A-4A57-8A6D-88C1D38E829C}" dt="2023-07-11T08:51:38.582" v="50" actId="1035"/>
          <ac:picMkLst>
            <pc:docMk/>
            <pc:sldMk cId="412584186" sldId="271"/>
            <ac:picMk id="1026" creationId="{00000000-0000-0000-0000-000000000000}"/>
          </ac:picMkLst>
        </pc:picChg>
      </pc:sldChg>
      <pc:sldChg chg="delSp modSp mod modClrScheme delAnim chgLayout">
        <pc:chgData name="Paul Bloemers" userId="fe3832ff3b233e04" providerId="LiveId" clId="{B6BD8321-B76A-4A57-8A6D-88C1D38E829C}" dt="2023-07-11T08:57:09.156" v="137" actId="1036"/>
        <pc:sldMkLst>
          <pc:docMk/>
          <pc:sldMk cId="922537565" sldId="272"/>
        </pc:sldMkLst>
        <pc:spChg chg="mod ord">
          <ac:chgData name="Paul Bloemers" userId="fe3832ff3b233e04" providerId="LiveId" clId="{B6BD8321-B76A-4A57-8A6D-88C1D38E829C}" dt="2023-07-11T08:52:05.374" v="51" actId="700"/>
          <ac:spMkLst>
            <pc:docMk/>
            <pc:sldMk cId="922537565" sldId="272"/>
            <ac:spMk id="2" creationId="{00000000-0000-0000-0000-000000000000}"/>
          </ac:spMkLst>
        </pc:spChg>
        <pc:spChg chg="mod ord">
          <ac:chgData name="Paul Bloemers" userId="fe3832ff3b233e04" providerId="LiveId" clId="{B6BD8321-B76A-4A57-8A6D-88C1D38E829C}" dt="2023-07-11T08:52:14.307" v="52" actId="14100"/>
          <ac:spMkLst>
            <pc:docMk/>
            <pc:sldMk cId="922537565" sldId="272"/>
            <ac:spMk id="3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57:09.156" v="137" actId="1036"/>
          <ac:spMkLst>
            <pc:docMk/>
            <pc:sldMk cId="922537565" sldId="272"/>
            <ac:spMk id="5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57:09.156" v="137" actId="1036"/>
          <ac:spMkLst>
            <pc:docMk/>
            <pc:sldMk cId="922537565" sldId="272"/>
            <ac:spMk id="6" creationId="{00000000-0000-0000-0000-000000000000}"/>
          </ac:spMkLst>
        </pc:spChg>
        <pc:spChg chg="del">
          <ac:chgData name="Paul Bloemers" userId="fe3832ff3b233e04" providerId="LiveId" clId="{B6BD8321-B76A-4A57-8A6D-88C1D38E829C}" dt="2023-07-11T08:52:38.948" v="53" actId="478"/>
          <ac:spMkLst>
            <pc:docMk/>
            <pc:sldMk cId="922537565" sldId="272"/>
            <ac:spMk id="7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57:09.156" v="137" actId="1036"/>
          <ac:spMkLst>
            <pc:docMk/>
            <pc:sldMk cId="922537565" sldId="272"/>
            <ac:spMk id="8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57:09.156" v="137" actId="1036"/>
          <ac:spMkLst>
            <pc:docMk/>
            <pc:sldMk cId="922537565" sldId="272"/>
            <ac:spMk id="9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57:09.156" v="137" actId="1036"/>
          <ac:spMkLst>
            <pc:docMk/>
            <pc:sldMk cId="922537565" sldId="272"/>
            <ac:spMk id="11" creationId="{00000000-0000-0000-0000-000000000000}"/>
          </ac:spMkLst>
        </pc:spChg>
        <pc:spChg chg="del">
          <ac:chgData name="Paul Bloemers" userId="fe3832ff3b233e04" providerId="LiveId" clId="{B6BD8321-B76A-4A57-8A6D-88C1D38E829C}" dt="2023-07-11T08:52:38.948" v="53" actId="478"/>
          <ac:spMkLst>
            <pc:docMk/>
            <pc:sldMk cId="922537565" sldId="272"/>
            <ac:spMk id="12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57:09.156" v="137" actId="1036"/>
          <ac:spMkLst>
            <pc:docMk/>
            <pc:sldMk cId="922537565" sldId="272"/>
            <ac:spMk id="14" creationId="{00000000-0000-0000-0000-000000000000}"/>
          </ac:spMkLst>
        </pc:spChg>
        <pc:cxnChg chg="del mod">
          <ac:chgData name="Paul Bloemers" userId="fe3832ff3b233e04" providerId="LiveId" clId="{B6BD8321-B76A-4A57-8A6D-88C1D38E829C}" dt="2023-07-11T08:52:55.142" v="54" actId="478"/>
          <ac:cxnSpMkLst>
            <pc:docMk/>
            <pc:sldMk cId="922537565" sldId="272"/>
            <ac:cxnSpMk id="10" creationId="{00000000-0000-0000-0000-000000000000}"/>
          </ac:cxnSpMkLst>
        </pc:cxnChg>
        <pc:cxnChg chg="mod">
          <ac:chgData name="Paul Bloemers" userId="fe3832ff3b233e04" providerId="LiveId" clId="{B6BD8321-B76A-4A57-8A6D-88C1D38E829C}" dt="2023-07-11T08:57:09.156" v="137" actId="1036"/>
          <ac:cxnSpMkLst>
            <pc:docMk/>
            <pc:sldMk cId="922537565" sldId="272"/>
            <ac:cxnSpMk id="13" creationId="{00000000-0000-0000-0000-000000000000}"/>
          </ac:cxnSpMkLst>
        </pc:cxnChg>
      </pc:sldChg>
      <pc:sldChg chg="modSp">
        <pc:chgData name="Paul Bloemers" userId="fe3832ff3b233e04" providerId="LiveId" clId="{B6BD8321-B76A-4A57-8A6D-88C1D38E829C}" dt="2023-07-11T08:48:42.688" v="1"/>
        <pc:sldMkLst>
          <pc:docMk/>
          <pc:sldMk cId="3220993377" sldId="273"/>
        </pc:sldMkLst>
        <pc:spChg chg="mod">
          <ac:chgData name="Paul Bloemers" userId="fe3832ff3b233e04" providerId="LiveId" clId="{B6BD8321-B76A-4A57-8A6D-88C1D38E829C}" dt="2023-07-11T08:48:42.688" v="1"/>
          <ac:spMkLst>
            <pc:docMk/>
            <pc:sldMk cId="3220993377" sldId="273"/>
            <ac:spMk id="5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48:42.688" v="1"/>
          <ac:spMkLst>
            <pc:docMk/>
            <pc:sldMk cId="3220993377" sldId="273"/>
            <ac:spMk id="6" creationId="{00000000-0000-0000-0000-000000000000}"/>
          </ac:spMkLst>
        </pc:spChg>
      </pc:sldChg>
      <pc:sldChg chg="modSp mod modClrScheme chgLayout">
        <pc:chgData name="Paul Bloemers" userId="fe3832ff3b233e04" providerId="LiveId" clId="{B6BD8321-B76A-4A57-8A6D-88C1D38E829C}" dt="2023-07-11T08:50:30.067" v="32" actId="20577"/>
        <pc:sldMkLst>
          <pc:docMk/>
          <pc:sldMk cId="3948770208" sldId="275"/>
        </pc:sldMkLst>
        <pc:spChg chg="mod ord">
          <ac:chgData name="Paul Bloemers" userId="fe3832ff3b233e04" providerId="LiveId" clId="{B6BD8321-B76A-4A57-8A6D-88C1D38E829C}" dt="2023-07-11T08:49:56.044" v="9" actId="700"/>
          <ac:spMkLst>
            <pc:docMk/>
            <pc:sldMk cId="3948770208" sldId="275"/>
            <ac:spMk id="2" creationId="{00000000-0000-0000-0000-000000000000}"/>
          </ac:spMkLst>
        </pc:spChg>
        <pc:spChg chg="mod ord">
          <ac:chgData name="Paul Bloemers" userId="fe3832ff3b233e04" providerId="LiveId" clId="{B6BD8321-B76A-4A57-8A6D-88C1D38E829C}" dt="2023-07-11T08:50:30.067" v="32" actId="20577"/>
          <ac:spMkLst>
            <pc:docMk/>
            <pc:sldMk cId="3948770208" sldId="275"/>
            <ac:spMk id="5" creationId="{00000000-0000-0000-0000-000000000000}"/>
          </ac:spMkLst>
        </pc:spChg>
        <pc:picChg chg="mod">
          <ac:chgData name="Paul Bloemers" userId="fe3832ff3b233e04" providerId="LiveId" clId="{B6BD8321-B76A-4A57-8A6D-88C1D38E829C}" dt="2023-07-11T08:50:05.922" v="11" actId="1076"/>
          <ac:picMkLst>
            <pc:docMk/>
            <pc:sldMk cId="3948770208" sldId="275"/>
            <ac:picMk id="3" creationId="{00000000-0000-0000-0000-000000000000}"/>
          </ac:picMkLst>
        </pc:picChg>
        <pc:picChg chg="mod">
          <ac:chgData name="Paul Bloemers" userId="fe3832ff3b233e04" providerId="LiveId" clId="{B6BD8321-B76A-4A57-8A6D-88C1D38E829C}" dt="2023-07-11T08:50:05.922" v="11" actId="1076"/>
          <ac:picMkLst>
            <pc:docMk/>
            <pc:sldMk cId="3948770208" sldId="275"/>
            <ac:picMk id="4" creationId="{00000000-0000-0000-0000-000000000000}"/>
          </ac:picMkLst>
        </pc:picChg>
        <pc:picChg chg="mod">
          <ac:chgData name="Paul Bloemers" userId="fe3832ff3b233e04" providerId="LiveId" clId="{B6BD8321-B76A-4A57-8A6D-88C1D38E829C}" dt="2023-07-11T08:50:05.922" v="11" actId="1076"/>
          <ac:picMkLst>
            <pc:docMk/>
            <pc:sldMk cId="3948770208" sldId="275"/>
            <ac:picMk id="6" creationId="{00000000-0000-0000-0000-000000000000}"/>
          </ac:picMkLst>
        </pc:picChg>
      </pc:sldChg>
      <pc:sldChg chg="modSp mod modClrScheme chgLayout">
        <pc:chgData name="Paul Bloemers" userId="fe3832ff3b233e04" providerId="LiveId" clId="{B6BD8321-B76A-4A57-8A6D-88C1D38E829C}" dt="2023-07-11T08:49:40.650" v="8" actId="14100"/>
        <pc:sldMkLst>
          <pc:docMk/>
          <pc:sldMk cId="3336587234" sldId="276"/>
        </pc:sldMkLst>
        <pc:spChg chg="mod ord">
          <ac:chgData name="Paul Bloemers" userId="fe3832ff3b233e04" providerId="LiveId" clId="{B6BD8321-B76A-4A57-8A6D-88C1D38E829C}" dt="2023-07-11T08:49:30.538" v="6" actId="207"/>
          <ac:spMkLst>
            <pc:docMk/>
            <pc:sldMk cId="3336587234" sldId="276"/>
            <ac:spMk id="2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49:30.538" v="6" actId="207"/>
          <ac:spMkLst>
            <pc:docMk/>
            <pc:sldMk cId="3336587234" sldId="276"/>
            <ac:spMk id="5" creationId="{00000000-0000-0000-0000-000000000000}"/>
          </ac:spMkLst>
        </pc:spChg>
        <pc:picChg chg="mod ord">
          <ac:chgData name="Paul Bloemers" userId="fe3832ff3b233e04" providerId="LiveId" clId="{B6BD8321-B76A-4A57-8A6D-88C1D38E829C}" dt="2023-07-11T08:49:40.650" v="8" actId="14100"/>
          <ac:picMkLst>
            <pc:docMk/>
            <pc:sldMk cId="3336587234" sldId="276"/>
            <ac:picMk id="6" creationId="{00000000-0000-0000-0000-000000000000}"/>
          </ac:picMkLst>
        </pc:picChg>
      </pc:sldChg>
      <pc:sldChg chg="modSp mod">
        <pc:chgData name="Paul Bloemers" userId="fe3832ff3b233e04" providerId="LiveId" clId="{B6BD8321-B76A-4A57-8A6D-88C1D38E829C}" dt="2023-07-11T08:57:50.164" v="139" actId="1076"/>
        <pc:sldMkLst>
          <pc:docMk/>
          <pc:sldMk cId="2135354264" sldId="277"/>
        </pc:sldMkLst>
        <pc:spChg chg="mod">
          <ac:chgData name="Paul Bloemers" userId="fe3832ff3b233e04" providerId="LiveId" clId="{B6BD8321-B76A-4A57-8A6D-88C1D38E829C}" dt="2023-07-11T08:48:42.688" v="1"/>
          <ac:spMkLst>
            <pc:docMk/>
            <pc:sldMk cId="2135354264" sldId="277"/>
            <ac:spMk id="2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48:42.863" v="2" actId="27636"/>
          <ac:spMkLst>
            <pc:docMk/>
            <pc:sldMk cId="2135354264" sldId="277"/>
            <ac:spMk id="3" creationId="{00000000-0000-0000-0000-000000000000}"/>
          </ac:spMkLst>
        </pc:spChg>
        <pc:spChg chg="mod">
          <ac:chgData name="Paul Bloemers" userId="fe3832ff3b233e04" providerId="LiveId" clId="{B6BD8321-B76A-4A57-8A6D-88C1D38E829C}" dt="2023-07-11T08:57:44.217" v="138" actId="207"/>
          <ac:spMkLst>
            <pc:docMk/>
            <pc:sldMk cId="2135354264" sldId="277"/>
            <ac:spMk id="9" creationId="{00000000-0000-0000-0000-000000000000}"/>
          </ac:spMkLst>
        </pc:spChg>
        <pc:picChg chg="mod">
          <ac:chgData name="Paul Bloemers" userId="fe3832ff3b233e04" providerId="LiveId" clId="{B6BD8321-B76A-4A57-8A6D-88C1D38E829C}" dt="2023-07-11T08:57:50.164" v="139" actId="1076"/>
          <ac:picMkLst>
            <pc:docMk/>
            <pc:sldMk cId="2135354264" sldId="277"/>
            <ac:picMk id="7" creationId="{00000000-0000-0000-0000-000000000000}"/>
          </ac:picMkLst>
        </pc:picChg>
      </pc:sldChg>
      <pc:sldChg chg="addSp delSp modSp mod modClrScheme chgLayout">
        <pc:chgData name="Paul Bloemers" userId="fe3832ff3b233e04" providerId="LiveId" clId="{B6BD8321-B76A-4A57-8A6D-88C1D38E829C}" dt="2023-07-11T09:13:30.956" v="326" actId="478"/>
        <pc:sldMkLst>
          <pc:docMk/>
          <pc:sldMk cId="4185409479" sldId="278"/>
        </pc:sldMkLst>
        <pc:spChg chg="mod ord">
          <ac:chgData name="Paul Bloemers" userId="fe3832ff3b233e04" providerId="LiveId" clId="{B6BD8321-B76A-4A57-8A6D-88C1D38E829C}" dt="2023-07-11T09:13:25.390" v="325" actId="700"/>
          <ac:spMkLst>
            <pc:docMk/>
            <pc:sldMk cId="4185409479" sldId="278"/>
            <ac:spMk id="2" creationId="{00000000-0000-0000-0000-000000000000}"/>
          </ac:spMkLst>
        </pc:spChg>
        <pc:spChg chg="add del mod ord">
          <ac:chgData name="Paul Bloemers" userId="fe3832ff3b233e04" providerId="LiveId" clId="{B6BD8321-B76A-4A57-8A6D-88C1D38E829C}" dt="2023-07-11T09:13:30.956" v="326" actId="478"/>
          <ac:spMkLst>
            <pc:docMk/>
            <pc:sldMk cId="4185409479" sldId="278"/>
            <ac:spMk id="4" creationId="{0E767FC8-D897-1DEB-2095-B121C704EE69}"/>
          </ac:spMkLst>
        </pc:spChg>
      </pc:sldChg>
      <pc:sldChg chg="addSp delSp modSp mod modClrScheme delAnim modAnim chgLayout">
        <pc:chgData name="Paul Bloemers" userId="fe3832ff3b233e04" providerId="LiveId" clId="{B6BD8321-B76A-4A57-8A6D-88C1D38E829C}" dt="2023-07-11T10:15:02.228" v="621"/>
        <pc:sldMkLst>
          <pc:docMk/>
          <pc:sldMk cId="1358768816" sldId="280"/>
        </pc:sldMkLst>
        <pc:spChg chg="add del mod ord">
          <ac:chgData name="Paul Bloemers" userId="fe3832ff3b233e04" providerId="LiveId" clId="{B6BD8321-B76A-4A57-8A6D-88C1D38E829C}" dt="2023-07-11T10:09:43.049" v="561" actId="478"/>
          <ac:spMkLst>
            <pc:docMk/>
            <pc:sldMk cId="1358768816" sldId="280"/>
            <ac:spMk id="2" creationId="{9A941A7B-0F35-8A80-56D8-AEAC0F46A11C}"/>
          </ac:spMkLst>
        </pc:spChg>
        <pc:spChg chg="mod ord">
          <ac:chgData name="Paul Bloemers" userId="fe3832ff3b233e04" providerId="LiveId" clId="{B6BD8321-B76A-4A57-8A6D-88C1D38E829C}" dt="2023-07-11T10:10:17.219" v="569" actId="207"/>
          <ac:spMkLst>
            <pc:docMk/>
            <pc:sldMk cId="1358768816" sldId="280"/>
            <ac:spMk id="3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10:50.865" v="581" actId="1037"/>
          <ac:spMkLst>
            <pc:docMk/>
            <pc:sldMk cId="1358768816" sldId="280"/>
            <ac:spMk id="10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10:42.455" v="572" actId="1076"/>
          <ac:spMkLst>
            <pc:docMk/>
            <pc:sldMk cId="1358768816" sldId="280"/>
            <ac:spMk id="13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12:00.111" v="585" actId="207"/>
          <ac:spMkLst>
            <pc:docMk/>
            <pc:sldMk cId="1358768816" sldId="280"/>
            <ac:spMk id="15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11:47.624" v="584" actId="1076"/>
          <ac:spMkLst>
            <pc:docMk/>
            <pc:sldMk cId="1358768816" sldId="280"/>
            <ac:spMk id="16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12:08.846" v="586" actId="207"/>
          <ac:spMkLst>
            <pc:docMk/>
            <pc:sldMk cId="1358768816" sldId="280"/>
            <ac:spMk id="17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11:47.624" v="584" actId="1076"/>
          <ac:spMkLst>
            <pc:docMk/>
            <pc:sldMk cId="1358768816" sldId="280"/>
            <ac:spMk id="18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11:47.624" v="584" actId="1076"/>
          <ac:spMkLst>
            <pc:docMk/>
            <pc:sldMk cId="1358768816" sldId="280"/>
            <ac:spMk id="20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12:52.369" v="592" actId="115"/>
          <ac:spMkLst>
            <pc:docMk/>
            <pc:sldMk cId="1358768816" sldId="280"/>
            <ac:spMk id="21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11:47.624" v="584" actId="1076"/>
          <ac:spMkLst>
            <pc:docMk/>
            <pc:sldMk cId="1358768816" sldId="280"/>
            <ac:spMk id="22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11:47.624" v="584" actId="1076"/>
          <ac:spMkLst>
            <pc:docMk/>
            <pc:sldMk cId="1358768816" sldId="280"/>
            <ac:spMk id="23" creationId="{00000000-0000-0000-0000-000000000000}"/>
          </ac:spMkLst>
        </pc:spChg>
        <pc:spChg chg="mod">
          <ac:chgData name="Paul Bloemers" userId="fe3832ff3b233e04" providerId="LiveId" clId="{B6BD8321-B76A-4A57-8A6D-88C1D38E829C}" dt="2023-07-11T10:11:47.624" v="584" actId="1076"/>
          <ac:spMkLst>
            <pc:docMk/>
            <pc:sldMk cId="1358768816" sldId="280"/>
            <ac:spMk id="24" creationId="{00000000-0000-0000-0000-000000000000}"/>
          </ac:spMkLst>
        </pc:spChg>
        <pc:grpChg chg="add mod">
          <ac:chgData name="Paul Bloemers" userId="fe3832ff3b233e04" providerId="LiveId" clId="{B6BD8321-B76A-4A57-8A6D-88C1D38E829C}" dt="2023-07-11T10:10:34.525" v="571"/>
          <ac:grpSpMkLst>
            <pc:docMk/>
            <pc:sldMk cId="1358768816" sldId="280"/>
            <ac:grpSpMk id="6" creationId="{2BDB2987-FB3D-1EC1-1F5D-A787615FCE6B}"/>
          </ac:grpSpMkLst>
        </pc:grpChg>
        <pc:grpChg chg="add mod">
          <ac:chgData name="Paul Bloemers" userId="fe3832ff3b233e04" providerId="LiveId" clId="{B6BD8321-B76A-4A57-8A6D-88C1D38E829C}" dt="2023-07-11T10:10:34.525" v="571"/>
          <ac:grpSpMkLst>
            <pc:docMk/>
            <pc:sldMk cId="1358768816" sldId="280"/>
            <ac:grpSpMk id="9" creationId="{F9166A3D-C76F-73E3-EABB-FEC59F4BDC42}"/>
          </ac:grpSpMkLst>
        </pc:grpChg>
        <pc:graphicFrameChg chg="add mod">
          <ac:chgData name="Paul Bloemers" userId="fe3832ff3b233e04" providerId="LiveId" clId="{B6BD8321-B76A-4A57-8A6D-88C1D38E829C}" dt="2023-07-11T10:10:34.525" v="571"/>
          <ac:graphicFrameMkLst>
            <pc:docMk/>
            <pc:sldMk cId="1358768816" sldId="280"/>
            <ac:graphicFrameMk id="4" creationId="{F01D0AA9-3A2C-345D-B6EA-6DB3D2825F7D}"/>
          </ac:graphicFrameMkLst>
        </pc:graphicFrameChg>
        <pc:graphicFrameChg chg="add mod">
          <ac:chgData name="Paul Bloemers" userId="fe3832ff3b233e04" providerId="LiveId" clId="{B6BD8321-B76A-4A57-8A6D-88C1D38E829C}" dt="2023-07-11T10:10:34.525" v="571"/>
          <ac:graphicFrameMkLst>
            <pc:docMk/>
            <pc:sldMk cId="1358768816" sldId="280"/>
            <ac:graphicFrameMk id="5" creationId="{4B96D3E3-EB1B-6BF2-BB84-6685E7AF1709}"/>
          </ac:graphicFrameMkLst>
        </pc:graphicFrameChg>
        <pc:graphicFrameChg chg="del mod">
          <ac:chgData name="Paul Bloemers" userId="fe3832ff3b233e04" providerId="LiveId" clId="{B6BD8321-B76A-4A57-8A6D-88C1D38E829C}" dt="2023-07-11T10:10:33.572" v="570" actId="478"/>
          <ac:graphicFrameMkLst>
            <pc:docMk/>
            <pc:sldMk cId="1358768816" sldId="280"/>
            <ac:graphicFrameMk id="13346" creationId="{00000000-0000-0000-0000-000000000000}"/>
          </ac:graphicFrameMkLst>
        </pc:graphicFrameChg>
        <pc:graphicFrameChg chg="del mod">
          <ac:chgData name="Paul Bloemers" userId="fe3832ff3b233e04" providerId="LiveId" clId="{B6BD8321-B76A-4A57-8A6D-88C1D38E829C}" dt="2023-07-11T10:10:33.572" v="570" actId="478"/>
          <ac:graphicFrameMkLst>
            <pc:docMk/>
            <pc:sldMk cId="1358768816" sldId="280"/>
            <ac:graphicFrameMk id="13347" creationId="{00000000-0000-0000-0000-000000000000}"/>
          </ac:graphicFrameMkLst>
        </pc:graphicFrameChg>
        <pc:cxnChg chg="mod">
          <ac:chgData name="Paul Bloemers" userId="fe3832ff3b233e04" providerId="LiveId" clId="{B6BD8321-B76A-4A57-8A6D-88C1D38E829C}" dt="2023-07-11T10:10:34.525" v="571"/>
          <ac:cxnSpMkLst>
            <pc:docMk/>
            <pc:sldMk cId="1358768816" sldId="280"/>
            <ac:cxnSpMk id="7" creationId="{8B5CCD59-4104-83F6-C7A6-A98C7CFDDE4E}"/>
          </ac:cxnSpMkLst>
        </pc:cxnChg>
        <pc:cxnChg chg="mod">
          <ac:chgData name="Paul Bloemers" userId="fe3832ff3b233e04" providerId="LiveId" clId="{B6BD8321-B76A-4A57-8A6D-88C1D38E829C}" dt="2023-07-11T10:10:34.525" v="571"/>
          <ac:cxnSpMkLst>
            <pc:docMk/>
            <pc:sldMk cId="1358768816" sldId="280"/>
            <ac:cxnSpMk id="8" creationId="{60BB987A-C972-98A8-9C65-70E94A4DFBFC}"/>
          </ac:cxnSpMkLst>
        </pc:cxnChg>
        <pc:cxnChg chg="mod">
          <ac:chgData name="Paul Bloemers" userId="fe3832ff3b233e04" providerId="LiveId" clId="{B6BD8321-B76A-4A57-8A6D-88C1D38E829C}" dt="2023-07-11T10:10:34.525" v="571"/>
          <ac:cxnSpMkLst>
            <pc:docMk/>
            <pc:sldMk cId="1358768816" sldId="280"/>
            <ac:cxnSpMk id="11" creationId="{F926E942-3461-FC69-D3E6-B2C6127FE806}"/>
          </ac:cxnSpMkLst>
        </pc:cxnChg>
        <pc:cxnChg chg="mod">
          <ac:chgData name="Paul Bloemers" userId="fe3832ff3b233e04" providerId="LiveId" clId="{B6BD8321-B76A-4A57-8A6D-88C1D38E829C}" dt="2023-07-11T10:10:34.525" v="571"/>
          <ac:cxnSpMkLst>
            <pc:docMk/>
            <pc:sldMk cId="1358768816" sldId="280"/>
            <ac:cxnSpMk id="12" creationId="{6E45AAC0-2418-6667-A806-32DF70D7C0D2}"/>
          </ac:cxnSpMkLst>
        </pc:cxnChg>
        <pc:cxnChg chg="add mod">
          <ac:chgData name="Paul Bloemers" userId="fe3832ff3b233e04" providerId="LiveId" clId="{B6BD8321-B76A-4A57-8A6D-88C1D38E829C}" dt="2023-07-11T10:13:24.245" v="613" actId="1582"/>
          <ac:cxnSpMkLst>
            <pc:docMk/>
            <pc:sldMk cId="1358768816" sldId="280"/>
            <ac:cxnSpMk id="19" creationId="{E98FEFCF-D7CE-B7F0-A243-35F0BFD017F0}"/>
          </ac:cxnSpMkLst>
        </pc:cxnChg>
      </pc:sldChg>
      <pc:sldChg chg="modSp new mod">
        <pc:chgData name="Paul Bloemers" userId="fe3832ff3b233e04" providerId="LiveId" clId="{B6BD8321-B76A-4A57-8A6D-88C1D38E829C}" dt="2023-07-11T08:59:03.204" v="222" actId="20577"/>
        <pc:sldMkLst>
          <pc:docMk/>
          <pc:sldMk cId="1439465743" sldId="281"/>
        </pc:sldMkLst>
        <pc:spChg chg="mod">
          <ac:chgData name="Paul Bloemers" userId="fe3832ff3b233e04" providerId="LiveId" clId="{B6BD8321-B76A-4A57-8A6D-88C1D38E829C}" dt="2023-07-11T08:58:30.613" v="161" actId="20577"/>
          <ac:spMkLst>
            <pc:docMk/>
            <pc:sldMk cId="1439465743" sldId="281"/>
            <ac:spMk id="2" creationId="{6208AF51-BD8B-2487-54FD-2F57CA1A96C0}"/>
          </ac:spMkLst>
        </pc:spChg>
        <pc:spChg chg="mod">
          <ac:chgData name="Paul Bloemers" userId="fe3832ff3b233e04" providerId="LiveId" clId="{B6BD8321-B76A-4A57-8A6D-88C1D38E829C}" dt="2023-07-11T08:58:44.885" v="186" actId="20577"/>
          <ac:spMkLst>
            <pc:docMk/>
            <pc:sldMk cId="1439465743" sldId="281"/>
            <ac:spMk id="3" creationId="{AF0D553F-FB7C-FA4A-0F55-4E1A3A02AE8C}"/>
          </ac:spMkLst>
        </pc:spChg>
        <pc:spChg chg="mod">
          <ac:chgData name="Paul Bloemers" userId="fe3832ff3b233e04" providerId="LiveId" clId="{B6BD8321-B76A-4A57-8A6D-88C1D38E829C}" dt="2023-07-11T08:59:03.204" v="222" actId="20577"/>
          <ac:spMkLst>
            <pc:docMk/>
            <pc:sldMk cId="1439465743" sldId="281"/>
            <ac:spMk id="4" creationId="{29EED8B0-E533-42B5-082F-2C7C517B2E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C7E1-95E8-4AB5-B6D5-CEE53F3AC4F8}" type="datetimeFigureOut">
              <a:rPr lang="nl-NL" smtClean="0"/>
              <a:t>11-7-2023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D974-E3FE-47AC-A27F-4665E721ED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7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3D974-E3FE-47AC-A27F-4665E721ED6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687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3D974-E3FE-47AC-A27F-4665E721ED6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20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3D974-E3FE-47AC-A27F-4665E721ED6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654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3D974-E3FE-47AC-A27F-4665E721ED68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71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3D974-E3FE-47AC-A27F-4665E721ED6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42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0821028" y="6488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258082588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5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8500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481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4263950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075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40558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2017415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0816080" y="64125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0" y="3429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www.economielokaal.nl</a:t>
            </a:r>
            <a:endParaRPr lang="nl-NL" sz="4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1912693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354961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456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8881" y="3488256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58881" y="4209816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58881" y="4947401"/>
            <a:ext cx="7534289" cy="461665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9838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78708994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9055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74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1816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8172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85152804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999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2996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1aY0fCSb00" TargetMode="Externa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8QdPXC6Zx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Geld en geldschepping</a:t>
            </a:r>
          </a:p>
        </p:txBody>
      </p:sp>
      <p:pic>
        <p:nvPicPr>
          <p:cNvPr id="9220" name="Picture 4" descr="http://t2.gstatic.com/images?q=tbn:ANd9GcQBrEiQDvmtpiT_W6YfL2bq35i6odi6NTIHLoLsXRCCT-8ghp6t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4818038"/>
            <a:ext cx="2002608" cy="1344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2" name="Picture 6" descr="http://t3.gstatic.com/images?q=tbn:ANd9GcTYm0S1jRv6rc3WtpLBSPrbIftRf2dIedGdjiv3UfY99guyS5dK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4745013"/>
            <a:ext cx="1882746" cy="1344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91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975691"/>
              </p:ext>
            </p:extLst>
          </p:nvPr>
        </p:nvGraphicFramePr>
        <p:xfrm>
          <a:off x="3354884" y="2511642"/>
          <a:ext cx="6096000" cy="155575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921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Bezit                                        Schuld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Goud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100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Geldwissel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100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Balans van de goudsmid</a:t>
            </a:r>
          </a:p>
        </p:txBody>
      </p:sp>
      <p:grpSp>
        <p:nvGrpSpPr>
          <p:cNvPr id="4" name="Groep 3"/>
          <p:cNvGrpSpPr/>
          <p:nvPr/>
        </p:nvGrpSpPr>
        <p:grpSpPr>
          <a:xfrm>
            <a:off x="3888285" y="4267570"/>
            <a:ext cx="5589587" cy="1524000"/>
            <a:chOff x="2133600" y="3584729"/>
            <a:chExt cx="5589587" cy="1524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584729"/>
              <a:ext cx="1819469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775228"/>
              <a:ext cx="2770187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kstvak 2"/>
            <p:cNvSpPr txBox="1"/>
            <p:nvPr/>
          </p:nvSpPr>
          <p:spPr>
            <a:xfrm>
              <a:off x="4228126" y="4023563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600" dirty="0">
                  <a:solidFill>
                    <a:schemeClr val="bg1"/>
                  </a:solidFill>
                </a:rPr>
                <a:t>=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152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40FB166F-E75A-C12A-1F8F-29A07461AAA4}"/>
              </a:ext>
            </a:extLst>
          </p:cNvPr>
          <p:cNvGrpSpPr/>
          <p:nvPr/>
        </p:nvGrpSpPr>
        <p:grpSpPr>
          <a:xfrm>
            <a:off x="3429000" y="2971800"/>
            <a:ext cx="6021884" cy="838200"/>
            <a:chOff x="3429000" y="2971800"/>
            <a:chExt cx="6021884" cy="838200"/>
          </a:xfrm>
        </p:grpSpPr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D71C76B4-69CF-1951-A011-F4E3B15EE3AE}"/>
                </a:ext>
              </a:extLst>
            </p:cNvPr>
            <p:cNvCxnSpPr/>
            <p:nvPr/>
          </p:nvCxnSpPr>
          <p:spPr>
            <a:xfrm>
              <a:off x="3429000" y="2971800"/>
              <a:ext cx="6021884" cy="0"/>
            </a:xfrm>
            <a:prstGeom prst="line">
              <a:avLst/>
            </a:prstGeom>
            <a:ln w="28575">
              <a:solidFill>
                <a:srgbClr val="004B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272EF86-DB15-7934-5FE1-23EF16B45607}"/>
                </a:ext>
              </a:extLst>
            </p:cNvPr>
            <p:cNvCxnSpPr/>
            <p:nvPr/>
          </p:nvCxnSpPr>
          <p:spPr>
            <a:xfrm>
              <a:off x="6096000" y="2971800"/>
              <a:ext cx="0" cy="838200"/>
            </a:xfrm>
            <a:prstGeom prst="line">
              <a:avLst/>
            </a:prstGeom>
            <a:ln w="28575">
              <a:solidFill>
                <a:srgbClr val="004B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Geldwissel niet meer ‘op naam’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nl-NL" dirty="0"/>
              <a:t>De burgers kunnen elkaar voortaan met de geldwissel betalen. </a:t>
            </a:r>
            <a:br>
              <a:rPr lang="nl-NL" dirty="0"/>
            </a:br>
            <a:r>
              <a:rPr lang="nl-NL" b="1" dirty="0">
                <a:solidFill>
                  <a:srgbClr val="C00000"/>
                </a:solidFill>
              </a:rPr>
              <a:t>Het goud wordt dus vaak niet meer opgevraagd.</a:t>
            </a:r>
          </a:p>
          <a:p>
            <a:pPr marL="0" indent="0">
              <a:spcBef>
                <a:spcPct val="50000"/>
              </a:spcBef>
              <a:buNone/>
            </a:pPr>
            <a:endParaRPr lang="nl-NL" dirty="0"/>
          </a:p>
          <a:p>
            <a:pPr marL="0" indent="0">
              <a:spcBef>
                <a:spcPct val="50000"/>
              </a:spcBef>
              <a:buNone/>
            </a:pPr>
            <a:r>
              <a:rPr lang="nl-NL" dirty="0"/>
              <a:t>De goudsmid kan de gouden munten dus aan andere mensen uitlenen!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al 13"/>
          <p:cNvSpPr/>
          <p:nvPr/>
        </p:nvSpPr>
        <p:spPr>
          <a:xfrm>
            <a:off x="7162800" y="2355971"/>
            <a:ext cx="1050924" cy="613196"/>
          </a:xfrm>
          <a:prstGeom prst="ellipse">
            <a:avLst/>
          </a:prstGeom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Ovaal 4"/>
          <p:cNvSpPr/>
          <p:nvPr/>
        </p:nvSpPr>
        <p:spPr>
          <a:xfrm>
            <a:off x="10221561" y="2358404"/>
            <a:ext cx="1050924" cy="640561"/>
          </a:xfrm>
          <a:prstGeom prst="ellipse">
            <a:avLst/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aphicFrame>
        <p:nvGraphicFramePr>
          <p:cNvPr id="9241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399500"/>
              </p:ext>
            </p:extLst>
          </p:nvPr>
        </p:nvGraphicFramePr>
        <p:xfrm>
          <a:off x="5440392" y="1884694"/>
          <a:ext cx="6096000" cy="155575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5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921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Bezit                                        Schuld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Goud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20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Geldwissel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100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Debiteuren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80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55599" y="4335937"/>
            <a:ext cx="5975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2400" dirty="0">
                <a:latin typeface="Arial" pitchFamily="34" charset="0"/>
                <a:cs typeface="Arial" pitchFamily="34" charset="0"/>
              </a:rPr>
              <a:t>In dit voorbeeld heeft de goudsmid 80 gouden munten uitgeleend.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355601" y="5485511"/>
            <a:ext cx="6916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itchFamily="34" charset="0"/>
                <a:cs typeface="Arial" pitchFamily="34" charset="0"/>
              </a:rPr>
              <a:t>Voor hoeveel procent zijn de geldwissels gedekt?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03225" y="5941080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latin typeface="Arial" pitchFamily="34" charset="0"/>
                <a:cs typeface="Arial" pitchFamily="34" charset="0"/>
              </a:rPr>
              <a:t>→ de dekking is 20%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Goudsmid als bankier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6800" y="2329621"/>
            <a:ext cx="823418" cy="82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Rechte verbindingslijn met pijl 8"/>
          <p:cNvCxnSpPr/>
          <p:nvPr/>
        </p:nvCxnSpPr>
        <p:spPr>
          <a:xfrm flipV="1">
            <a:off x="10745817" y="3097545"/>
            <a:ext cx="0" cy="68580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10005871" y="377222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opvraagbaar</a:t>
            </a:r>
          </a:p>
        </p:txBody>
      </p:sp>
      <p:cxnSp>
        <p:nvCxnSpPr>
          <p:cNvPr id="15" name="Rechte verbindingslijn met pijl 14"/>
          <p:cNvCxnSpPr/>
          <p:nvPr/>
        </p:nvCxnSpPr>
        <p:spPr>
          <a:xfrm flipH="1" flipV="1">
            <a:off x="8002617" y="2969167"/>
            <a:ext cx="211107" cy="828284"/>
          </a:xfrm>
          <a:prstGeom prst="straightConnector1">
            <a:avLst/>
          </a:prstGeom>
          <a:ln w="76200">
            <a:solidFill>
              <a:srgbClr val="76893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7473778" y="3786326"/>
            <a:ext cx="14798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dirty="0"/>
              <a:t>beschikbaar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8043BD8B-1268-35B8-FB78-E4392A079E5A}"/>
              </a:ext>
            </a:extLst>
          </p:cNvPr>
          <p:cNvGrpSpPr/>
          <p:nvPr/>
        </p:nvGrpSpPr>
        <p:grpSpPr>
          <a:xfrm>
            <a:off x="5525075" y="2408677"/>
            <a:ext cx="6021884" cy="1059160"/>
            <a:chOff x="3429000" y="2971800"/>
            <a:chExt cx="6021884" cy="1059160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CBA7D656-3E99-976B-97A7-BA1A39629DA2}"/>
                </a:ext>
              </a:extLst>
            </p:cNvPr>
            <p:cNvCxnSpPr/>
            <p:nvPr/>
          </p:nvCxnSpPr>
          <p:spPr>
            <a:xfrm>
              <a:off x="3429000" y="2971800"/>
              <a:ext cx="6021884" cy="0"/>
            </a:xfrm>
            <a:prstGeom prst="line">
              <a:avLst/>
            </a:prstGeom>
            <a:ln w="28575">
              <a:solidFill>
                <a:srgbClr val="004B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A4401B82-0535-F923-8057-365641C583B0}"/>
                </a:ext>
              </a:extLst>
            </p:cNvPr>
            <p:cNvCxnSpPr>
              <a:cxnSpLocks/>
            </p:cNvCxnSpPr>
            <p:nvPr/>
          </p:nvCxnSpPr>
          <p:spPr>
            <a:xfrm>
              <a:off x="6248400" y="2971800"/>
              <a:ext cx="0" cy="1059160"/>
            </a:xfrm>
            <a:prstGeom prst="line">
              <a:avLst/>
            </a:prstGeom>
            <a:ln w="28575">
              <a:solidFill>
                <a:srgbClr val="004B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9238" grpId="0" autoUpdateAnimBg="0"/>
      <p:bldP spid="2" grpId="0"/>
      <p:bldP spid="1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71813" y="1752600"/>
            <a:ext cx="611981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2800" dirty="0">
                <a:latin typeface="Arial" pitchFamily="34" charset="0"/>
                <a:cs typeface="Arial" pitchFamily="34" charset="0"/>
              </a:rPr>
              <a:t>Er is nog een andere manier. </a:t>
            </a:r>
          </a:p>
          <a:p>
            <a:pPr>
              <a:spcBef>
                <a:spcPct val="50000"/>
              </a:spcBef>
            </a:pPr>
            <a:endParaRPr lang="nl-NL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nl-NL" sz="2800" dirty="0">
                <a:latin typeface="Arial" pitchFamily="34" charset="0"/>
                <a:cs typeface="Arial" pitchFamily="34" charset="0"/>
              </a:rPr>
              <a:t>In plaats van gouden munten uitlenen, kan de goudsmid ook extra geldwissels (promessen) uitschrijven.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8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750849"/>
              </p:ext>
            </p:extLst>
          </p:nvPr>
        </p:nvGraphicFramePr>
        <p:xfrm>
          <a:off x="3200150" y="1828800"/>
          <a:ext cx="6096000" cy="1555751"/>
        </p:xfrm>
        <a:graphic>
          <a:graphicData uri="http://schemas.openxmlformats.org/drawingml/2006/table">
            <a:tbl>
              <a:tblPr/>
              <a:tblGrid>
                <a:gridCol w="195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921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Bezit                                        Schuld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Goud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Geldwissel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Debiteuren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155950" y="3658594"/>
            <a:ext cx="659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2000" dirty="0">
                <a:latin typeface="Arial" pitchFamily="34" charset="0"/>
                <a:cs typeface="Arial" pitchFamily="34" charset="0"/>
              </a:rPr>
              <a:t>De goudsmid gebruikt nog steeds een dekking van 20%</a:t>
            </a:r>
          </a:p>
        </p:txBody>
      </p:sp>
      <p:graphicFrame>
        <p:nvGraphicFramePr>
          <p:cNvPr id="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342029"/>
              </p:ext>
            </p:extLst>
          </p:nvPr>
        </p:nvGraphicFramePr>
        <p:xfrm>
          <a:off x="3256145" y="1846295"/>
          <a:ext cx="6096000" cy="155575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921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Bezit                                        Schuld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Goud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100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Geldwissel</a:t>
                      </a: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100</a:t>
                      </a:r>
                      <a:endParaRPr kumimoji="0" lang="nl-NL" sz="2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kstvak 1"/>
          <p:cNvSpPr txBox="1"/>
          <p:nvPr/>
        </p:nvSpPr>
        <p:spPr>
          <a:xfrm>
            <a:off x="3155950" y="4062302"/>
            <a:ext cx="654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Hoeveel</a:t>
            </a:r>
            <a:r>
              <a:rPr lang="nl-N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geldwissels kan hij uitgeven/uitlenen?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441951" y="30167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20%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8565382" y="301672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100%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155950" y="4620120"/>
            <a:ext cx="4969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Met 20% dekking en 100 aan goud kun je:</a:t>
            </a:r>
          </a:p>
          <a:p>
            <a:r>
              <a:rPr lang="nl-NL" sz="2000" dirty="0"/>
              <a:t>  100/20 x 100 = 500 geldwissel dekken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539853" y="266836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accent3">
                    <a:lumMod val="75000"/>
                  </a:schemeClr>
                </a:solidFill>
              </a:rPr>
              <a:t>20%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565381" y="2678174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accent3">
                    <a:lumMod val="75000"/>
                  </a:schemeClr>
                </a:solidFill>
              </a:rPr>
              <a:t>100%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155950" y="5588729"/>
            <a:ext cx="4947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00000"/>
                </a:solidFill>
              </a:rPr>
              <a:t>Hij kan dus nog </a:t>
            </a:r>
            <a:r>
              <a:rPr lang="nl-NL" sz="2000" b="1" dirty="0">
                <a:solidFill>
                  <a:srgbClr val="C00000"/>
                </a:solidFill>
              </a:rPr>
              <a:t>400</a:t>
            </a:r>
            <a:r>
              <a:rPr lang="nl-NL" sz="2000" dirty="0">
                <a:solidFill>
                  <a:srgbClr val="C00000"/>
                </a:solidFill>
              </a:rPr>
              <a:t> geldwissels uitlenen, </a:t>
            </a:r>
          </a:p>
          <a:p>
            <a:r>
              <a:rPr lang="nl-NL" sz="2000" dirty="0">
                <a:solidFill>
                  <a:schemeClr val="bg1"/>
                </a:solidFill>
              </a:rPr>
              <a:t>zonder dat hij in gevaar komt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00609">
            <a:off x="166133" y="3292064"/>
            <a:ext cx="2740025" cy="113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 is winstgevender!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777234" y="3517925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>
                <a:solidFill>
                  <a:schemeClr val="bg1"/>
                </a:solidFill>
              </a:rPr>
              <a:t>dekkingseis minimaal 20%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7C7D509A-15F2-43F4-F046-793A3590E977}"/>
              </a:ext>
            </a:extLst>
          </p:cNvPr>
          <p:cNvGrpSpPr/>
          <p:nvPr/>
        </p:nvGrpSpPr>
        <p:grpSpPr>
          <a:xfrm>
            <a:off x="3236166" y="2306341"/>
            <a:ext cx="6021884" cy="1059160"/>
            <a:chOff x="3429000" y="2971800"/>
            <a:chExt cx="6021884" cy="1059160"/>
          </a:xfrm>
        </p:grpSpPr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1750BD08-4276-8778-6F90-9A863E0026E4}"/>
                </a:ext>
              </a:extLst>
            </p:cNvPr>
            <p:cNvCxnSpPr/>
            <p:nvPr/>
          </p:nvCxnSpPr>
          <p:spPr>
            <a:xfrm>
              <a:off x="3429000" y="2971800"/>
              <a:ext cx="6021884" cy="0"/>
            </a:xfrm>
            <a:prstGeom prst="line">
              <a:avLst/>
            </a:prstGeom>
            <a:ln w="28575">
              <a:solidFill>
                <a:srgbClr val="004B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9D557FBF-912A-B399-EF30-DC7FBF9BF603}"/>
                </a:ext>
              </a:extLst>
            </p:cNvPr>
            <p:cNvCxnSpPr>
              <a:cxnSpLocks/>
            </p:cNvCxnSpPr>
            <p:nvPr/>
          </p:nvCxnSpPr>
          <p:spPr>
            <a:xfrm>
              <a:off x="6248400" y="2971800"/>
              <a:ext cx="0" cy="1059160"/>
            </a:xfrm>
            <a:prstGeom prst="line">
              <a:avLst/>
            </a:prstGeom>
            <a:ln w="28575">
              <a:solidFill>
                <a:srgbClr val="004B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6" grpId="0" autoUpdateAnimBg="0"/>
      <p:bldP spid="2" grpId="0"/>
      <p:bldP spid="3" grpId="0"/>
      <p:bldP spid="3" grpId="1"/>
      <p:bldP spid="8" grpId="0"/>
      <p:bldP spid="8" grpId="1"/>
      <p:bldP spid="4" grpId="0"/>
      <p:bldP spid="6" grpId="0"/>
      <p:bldP spid="11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Goudsmeden maken het te bont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2285999"/>
            <a:ext cx="11531600" cy="3883337"/>
          </a:xfrm>
        </p:spPr>
        <p:txBody>
          <a:bodyPr/>
          <a:lstStyle/>
          <a:p>
            <a:r>
              <a:rPr lang="nl-NL" sz="2800" dirty="0"/>
              <a:t>Goudsmeden lenen te veel wissels uit.</a:t>
            </a:r>
            <a:br>
              <a:rPr lang="nl-NL" sz="2800" dirty="0"/>
            </a:br>
            <a:r>
              <a:rPr lang="nl-NL" sz="2800" dirty="0"/>
              <a:t>Het komt steeds vaker voor dat mensen hun wissel niet meer kunnen omruilen voor goud!</a:t>
            </a:r>
          </a:p>
          <a:p>
            <a:endParaRPr lang="nl-NL" sz="2800" dirty="0"/>
          </a:p>
          <a:p>
            <a:r>
              <a:rPr lang="nl-NL" sz="2800" dirty="0"/>
              <a:t>Het uitgeven van bankbiljetten komt in handen van één bank: </a:t>
            </a:r>
            <a:r>
              <a:rPr lang="nl-NL" sz="2800" i="1" dirty="0"/>
              <a:t>De Nederlandsche Bank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600" y="4572000"/>
            <a:ext cx="2819400" cy="196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914400" y="1607419"/>
            <a:ext cx="104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Bankbiljetten blijven (tot 1936) inwisselbaar tegen goud / zilver</a:t>
            </a:r>
          </a:p>
        </p:txBody>
      </p:sp>
    </p:spTree>
    <p:extLst>
      <p:ext uri="{BB962C8B-B14F-4D97-AF65-F5344CB8AC3E}">
        <p14:creationId xmlns:p14="http://schemas.microsoft.com/office/powerpoint/2010/main" val="69269114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5945 L -0.00087 -0.190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Hoe gaat het tegenwoordig?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 moderne economieën is het </a:t>
            </a:r>
            <a:r>
              <a:rPr lang="nl-NL" dirty="0">
                <a:solidFill>
                  <a:srgbClr val="FF0000"/>
                </a:solidFill>
              </a:rPr>
              <a:t>vertrouwen</a:t>
            </a:r>
            <a:r>
              <a:rPr lang="nl-NL" dirty="0"/>
              <a:t> in de bankbiljetten zo groot dat het niet meer nodig is dat banken de tegenwaarde in edelmetaal bewaren.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Er is nu sprake van </a:t>
            </a:r>
            <a:r>
              <a:rPr lang="nl-NL" dirty="0">
                <a:solidFill>
                  <a:srgbClr val="FF0000"/>
                </a:solidFill>
              </a:rPr>
              <a:t>fiduciair</a:t>
            </a:r>
            <a:r>
              <a:rPr lang="nl-NL" dirty="0"/>
              <a:t> geld. </a:t>
            </a:r>
          </a:p>
        </p:txBody>
      </p:sp>
      <p:grpSp>
        <p:nvGrpSpPr>
          <p:cNvPr id="13" name="Groep 12"/>
          <p:cNvGrpSpPr/>
          <p:nvPr/>
        </p:nvGrpSpPr>
        <p:grpSpPr>
          <a:xfrm>
            <a:off x="5914233" y="3048000"/>
            <a:ext cx="5458968" cy="3001137"/>
            <a:chOff x="1447800" y="3914775"/>
            <a:chExt cx="5458968" cy="3001137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1799" y="4783897"/>
              <a:ext cx="719384" cy="719384"/>
            </a:xfrm>
            <a:prstGeom prst="rect">
              <a:avLst/>
            </a:prstGeom>
          </p:spPr>
        </p:pic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0" y="4419600"/>
              <a:ext cx="1447800" cy="144780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6200" y="3914775"/>
              <a:ext cx="1447800" cy="1447800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1312" y="5134356"/>
              <a:ext cx="1447800" cy="1447800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8968" y="4330446"/>
              <a:ext cx="1447800" cy="1447800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800" y="3914775"/>
              <a:ext cx="1447800" cy="1447800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2328" y="5468112"/>
              <a:ext cx="1447800" cy="1447800"/>
            </a:xfrm>
            <a:prstGeom prst="rect">
              <a:avLst/>
            </a:prstGeom>
          </p:spPr>
        </p:pic>
        <p:sp>
          <p:nvSpPr>
            <p:cNvPr id="11" name="Tekstvak 10"/>
            <p:cNvSpPr txBox="1"/>
            <p:nvPr/>
          </p:nvSpPr>
          <p:spPr>
            <a:xfrm>
              <a:off x="4375100" y="4309512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4000" b="1" dirty="0">
                  <a:solidFill>
                    <a:schemeClr val="bg1"/>
                  </a:solidFill>
                </a:rPr>
                <a:t>€</a:t>
              </a: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2346478" y="5847000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4000" b="1" dirty="0">
                  <a:solidFill>
                    <a:schemeClr val="bg1"/>
                  </a:solidFill>
                </a:rPr>
                <a:t>€</a:t>
              </a:r>
            </a:p>
          </p:txBody>
        </p:sp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7118" y="4768596"/>
              <a:ext cx="571500" cy="571500"/>
            </a:xfrm>
            <a:prstGeom prst="rect">
              <a:avLst/>
            </a:prstGeom>
          </p:spPr>
        </p:pic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992" y="4330446"/>
              <a:ext cx="571500" cy="571500"/>
            </a:xfrm>
            <a:prstGeom prst="rect">
              <a:avLst/>
            </a:prstGeom>
          </p:spPr>
        </p:pic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7017" y="5563363"/>
              <a:ext cx="571500" cy="571500"/>
            </a:xfrm>
            <a:prstGeom prst="rect">
              <a:avLst/>
            </a:prstGeom>
          </p:spPr>
        </p:pic>
      </p:grpSp>
      <p:pic>
        <p:nvPicPr>
          <p:cNvPr id="15" name="Afbeelding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38" y="3798833"/>
            <a:ext cx="4457700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Geldschepping banken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9242854" y="6465562"/>
            <a:ext cx="230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eerste 1,5 minuten!</a:t>
            </a:r>
          </a:p>
        </p:txBody>
      </p:sp>
      <p:pic>
        <p:nvPicPr>
          <p:cNvPr id="3" name="h1aY0fCSb0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4213" y="1371600"/>
            <a:ext cx="9174163" cy="516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09479"/>
      </p:ext>
    </p:extLst>
  </p:cSld>
  <p:clrMapOvr>
    <a:masterClrMapping/>
  </p:clrMapOvr>
  <p:transition spd="slow"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14"/>
          <p:cNvSpPr/>
          <p:nvPr/>
        </p:nvSpPr>
        <p:spPr>
          <a:xfrm>
            <a:off x="6591300" y="5673471"/>
            <a:ext cx="4495800" cy="75485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368585" y="3789964"/>
            <a:ext cx="1219200" cy="804007"/>
          </a:xfrm>
          <a:prstGeom prst="ellipse">
            <a:avLst/>
          </a:prstGeom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3440517" y="3852805"/>
            <a:ext cx="990600" cy="1143000"/>
          </a:xfrm>
          <a:prstGeom prst="ellipse">
            <a:avLst/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10460" y="5789676"/>
            <a:ext cx="685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400" dirty="0">
                <a:solidFill>
                  <a:schemeClr val="bg1"/>
                </a:solidFill>
                <a:latin typeface="+mn-lt"/>
              </a:rPr>
              <a:t>Het </a:t>
            </a:r>
            <a:r>
              <a:rPr lang="nl-NL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liquiditeitspercentage</a:t>
            </a:r>
            <a:r>
              <a:rPr lang="nl-NL" sz="2400" dirty="0">
                <a:solidFill>
                  <a:schemeClr val="bg1"/>
                </a:solidFill>
                <a:latin typeface="+mn-lt"/>
              </a:rPr>
              <a:t> van de bank is: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6733446" y="5946833"/>
            <a:ext cx="339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C00000"/>
                </a:solidFill>
              </a:rPr>
              <a:t>Rekening courant tegoeden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Liquiditeitspercentage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3678484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nl-NL" dirty="0"/>
              <a:t>Het geld in de kas van de banken hoort </a:t>
            </a:r>
            <a:r>
              <a:rPr lang="nl-NL" u="sng" dirty="0"/>
              <a:t>niet</a:t>
            </a:r>
            <a:r>
              <a:rPr lang="nl-NL" dirty="0"/>
              <a:t> bij de maatschappelijke geldhoeveelheid.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nl-NL" dirty="0"/>
              <a:t>Dit geld, samen met het tegoed bij de Centrale Bank, dient ter </a:t>
            </a:r>
            <a:r>
              <a:rPr lang="nl-NL" dirty="0">
                <a:solidFill>
                  <a:srgbClr val="C00000"/>
                </a:solidFill>
              </a:rPr>
              <a:t>dekking van de girale verplichtingen</a:t>
            </a:r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8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310111"/>
              </p:ext>
            </p:extLst>
          </p:nvPr>
        </p:nvGraphicFramePr>
        <p:xfrm>
          <a:off x="468717" y="3616732"/>
          <a:ext cx="8153400" cy="115047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47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Balans van een bank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46109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Kas 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€ 100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Rekening courant tegoed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€ 5000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Tegoed centrale bank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€ 400</a:t>
                      </a: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hthoek 6"/>
          <p:cNvSpPr/>
          <p:nvPr/>
        </p:nvSpPr>
        <p:spPr>
          <a:xfrm>
            <a:off x="6750194" y="5693567"/>
            <a:ext cx="3310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u="sng" dirty="0">
                <a:solidFill>
                  <a:srgbClr val="006600"/>
                </a:solidFill>
                <a:uFill>
                  <a:solidFill>
                    <a:schemeClr val="bg1"/>
                  </a:solidFill>
                </a:uFill>
              </a:rPr>
              <a:t>Kas + tegoed centrale bank</a:t>
            </a:r>
          </a:p>
        </p:txBody>
      </p:sp>
      <p:sp>
        <p:nvSpPr>
          <p:cNvPr id="13" name="Vrije vorm 12"/>
          <p:cNvSpPr/>
          <p:nvPr/>
        </p:nvSpPr>
        <p:spPr>
          <a:xfrm>
            <a:off x="4381713" y="4564563"/>
            <a:ext cx="3104940" cy="484747"/>
          </a:xfrm>
          <a:custGeom>
            <a:avLst/>
            <a:gdLst>
              <a:gd name="connsiteX0" fmla="*/ 0 w 3104940"/>
              <a:gd name="connsiteY0" fmla="*/ 301451 h 484747"/>
              <a:gd name="connsiteX1" fmla="*/ 1728316 w 3104940"/>
              <a:gd name="connsiteY1" fmla="*/ 472273 h 484747"/>
              <a:gd name="connsiteX2" fmla="*/ 3104940 w 3104940"/>
              <a:gd name="connsiteY2" fmla="*/ 0 h 4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4940" h="484747">
                <a:moveTo>
                  <a:pt x="0" y="301451"/>
                </a:moveTo>
                <a:cubicBezTo>
                  <a:pt x="605413" y="411983"/>
                  <a:pt x="1210826" y="522515"/>
                  <a:pt x="1728316" y="472273"/>
                </a:cubicBezTo>
                <a:cubicBezTo>
                  <a:pt x="2245806" y="422031"/>
                  <a:pt x="2675373" y="211015"/>
                  <a:pt x="3104940" y="0"/>
                </a:cubicBezTo>
              </a:path>
            </a:pathLst>
          </a:custGeom>
          <a:ln w="76200" cap="flat" cmpd="sng" algn="ctr">
            <a:solidFill>
              <a:srgbClr val="0066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9957487" y="5820454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× 100%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9" grpId="0" animBg="1"/>
      <p:bldP spid="19459" grpId="0"/>
      <p:bldP spid="2" grpId="0"/>
      <p:bldP spid="7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Chartale en girale geldschepping</a:t>
            </a:r>
          </a:p>
        </p:txBody>
      </p:sp>
      <p:graphicFrame>
        <p:nvGraphicFramePr>
          <p:cNvPr id="15404" name="Group 4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83429909"/>
              </p:ext>
            </p:extLst>
          </p:nvPr>
        </p:nvGraphicFramePr>
        <p:xfrm>
          <a:off x="533400" y="1905000"/>
          <a:ext cx="7315200" cy="1167684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2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02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                            Balans van een bank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Kas 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€ 100</a:t>
                      </a:r>
                    </a:p>
                  </a:txBody>
                  <a:tcPr marT="45705" marB="457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Rekening courant tegoed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€ 5000</a:t>
                      </a:r>
                    </a:p>
                  </a:txBody>
                  <a:tcPr marT="45705" marB="457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Tegoed centrale bank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€ 400</a:t>
                      </a:r>
                    </a:p>
                  </a:txBody>
                  <a:tcPr marT="45705" marB="457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2981029" y="3143649"/>
            <a:ext cx="4114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 dirty="0" err="1"/>
              <a:t>Minimaal</a:t>
            </a:r>
            <a:r>
              <a:rPr lang="en-US" sz="1600" i="1" dirty="0"/>
              <a:t> </a:t>
            </a:r>
            <a:r>
              <a:rPr lang="en-US" sz="1600" i="1" dirty="0" err="1"/>
              <a:t>vereist</a:t>
            </a:r>
            <a:r>
              <a:rPr lang="en-US" sz="1600" i="1" dirty="0"/>
              <a:t> </a:t>
            </a:r>
            <a:r>
              <a:rPr lang="en-US" sz="1600" i="1" dirty="0" err="1"/>
              <a:t>liquiditeitspercentage</a:t>
            </a:r>
            <a:r>
              <a:rPr lang="en-US" sz="1600" i="1" dirty="0"/>
              <a:t>: 8%</a:t>
            </a:r>
            <a:endParaRPr lang="nl-NL" sz="1600" i="1" dirty="0"/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529319" y="4333069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dirty="0"/>
              <a:t>8% van € 5000 = € 400</a:t>
            </a:r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3133833" y="4260887"/>
            <a:ext cx="594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dirty="0">
                <a:solidFill>
                  <a:srgbClr val="C00000"/>
                </a:solidFill>
              </a:rPr>
              <a:t>Dus is er nog € 100 over.</a:t>
            </a:r>
            <a:br>
              <a:rPr lang="nl-NL" dirty="0">
                <a:solidFill>
                  <a:srgbClr val="C00000"/>
                </a:solidFill>
              </a:rPr>
            </a:br>
            <a:r>
              <a:rPr lang="nl-NL" dirty="0">
                <a:solidFill>
                  <a:srgbClr val="C00000"/>
                </a:solidFill>
              </a:rPr>
              <a:t>De bank kán €100 </a:t>
            </a:r>
            <a:r>
              <a:rPr lang="nl-NL" b="1" dirty="0">
                <a:solidFill>
                  <a:srgbClr val="C00000"/>
                </a:solidFill>
              </a:rPr>
              <a:t>chartaal geld scheppen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15413" name="Text Box 53"/>
          <p:cNvSpPr txBox="1">
            <a:spLocks noChangeArrowheads="1"/>
          </p:cNvSpPr>
          <p:nvPr/>
        </p:nvSpPr>
        <p:spPr bwMode="auto">
          <a:xfrm>
            <a:off x="533400" y="6298168"/>
            <a:ext cx="838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dirty="0">
                <a:solidFill>
                  <a:srgbClr val="C00000"/>
                </a:solidFill>
              </a:rPr>
              <a:t>Dus is er voor € 1.250,- </a:t>
            </a:r>
            <a:r>
              <a:rPr lang="nl-NL" b="1" dirty="0">
                <a:solidFill>
                  <a:srgbClr val="C00000"/>
                </a:solidFill>
              </a:rPr>
              <a:t>girale geldschepping</a:t>
            </a:r>
            <a:r>
              <a:rPr lang="nl-NL" dirty="0">
                <a:solidFill>
                  <a:srgbClr val="C00000"/>
                </a:solidFill>
              </a:rPr>
              <a:t> mogelijk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33400" y="3870647"/>
            <a:ext cx="7002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Hoeveel dekkingsmiddelen heeft deze bank over?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29319" y="4946376"/>
            <a:ext cx="6181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Hoeveel giraal geld kan de bank scheppen?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533400" y="5372100"/>
            <a:ext cx="8305800" cy="1014444"/>
            <a:chOff x="533400" y="5490865"/>
            <a:chExt cx="8305800" cy="1014444"/>
          </a:xfrm>
        </p:grpSpPr>
        <p:sp>
          <p:nvSpPr>
            <p:cNvPr id="15410" name="Text Box 50"/>
            <p:cNvSpPr txBox="1">
              <a:spLocks noChangeArrowheads="1"/>
            </p:cNvSpPr>
            <p:nvPr/>
          </p:nvSpPr>
          <p:spPr bwMode="auto">
            <a:xfrm>
              <a:off x="533400" y="5490865"/>
              <a:ext cx="8305800" cy="78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Met € 500 (100 + 400) </a:t>
              </a:r>
              <a:r>
                <a:rPr lang="en-US" dirty="0" err="1"/>
                <a:t>dekkingsmiddelen</a:t>
              </a:r>
              <a:r>
                <a:rPr lang="en-US" dirty="0"/>
                <a:t> </a:t>
              </a:r>
              <a:r>
                <a:rPr lang="en-US" dirty="0" err="1"/>
                <a:t>kan</a:t>
              </a:r>
              <a:r>
                <a:rPr lang="en-US" dirty="0"/>
                <a:t> de bank: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u="sng" dirty="0"/>
                <a:t>€ 500</a:t>
              </a:r>
              <a:endParaRPr lang="nl-NL" u="sng" dirty="0"/>
            </a:p>
          </p:txBody>
        </p:sp>
        <p:sp>
          <p:nvSpPr>
            <p:cNvPr id="3" name="Tekstvak 2"/>
            <p:cNvSpPr txBox="1"/>
            <p:nvPr/>
          </p:nvSpPr>
          <p:spPr>
            <a:xfrm>
              <a:off x="767176" y="61359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8</a:t>
              </a:r>
            </a:p>
          </p:txBody>
        </p:sp>
        <p:sp>
          <p:nvSpPr>
            <p:cNvPr id="4" name="Tekstvak 3"/>
            <p:cNvSpPr txBox="1"/>
            <p:nvPr/>
          </p:nvSpPr>
          <p:spPr>
            <a:xfrm>
              <a:off x="1128090" y="6003628"/>
              <a:ext cx="4281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x 100 = € 6.250 girale tegoeden dekken</a:t>
              </a:r>
            </a:p>
          </p:txBody>
        </p:sp>
      </p:grpSp>
      <p:sp>
        <p:nvSpPr>
          <p:cNvPr id="14" name="Text Box 46">
            <a:extLst>
              <a:ext uri="{FF2B5EF4-FFF2-40B4-BE49-F238E27FC236}">
                <a16:creationId xmlns:a16="http://schemas.microsoft.com/office/drawing/2014/main" id="{1900B54D-16C8-41E8-AB28-CDE5B4040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451603"/>
            <a:ext cx="76686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 dirty="0" err="1"/>
              <a:t>Dat</a:t>
            </a:r>
            <a:r>
              <a:rPr lang="en-US" sz="1600" i="1" dirty="0"/>
              <a:t> </a:t>
            </a:r>
            <a:r>
              <a:rPr lang="en-US" sz="1600" i="1" dirty="0" err="1"/>
              <a:t>wil</a:t>
            </a:r>
            <a:r>
              <a:rPr lang="en-US" sz="1600" i="1" dirty="0"/>
              <a:t> </a:t>
            </a:r>
            <a:r>
              <a:rPr lang="en-US" sz="1600" i="1" dirty="0" err="1"/>
              <a:t>zeggen</a:t>
            </a:r>
            <a:r>
              <a:rPr lang="en-US" sz="1600" i="1" dirty="0"/>
              <a:t>: </a:t>
            </a:r>
            <a:r>
              <a:rPr lang="en-US" sz="1600" i="1" dirty="0" err="1"/>
              <a:t>liquide</a:t>
            </a:r>
            <a:r>
              <a:rPr lang="en-US" sz="1600" i="1" dirty="0"/>
              <a:t> </a:t>
            </a:r>
            <a:r>
              <a:rPr lang="en-US" sz="1600" i="1" dirty="0" err="1"/>
              <a:t>middelen</a:t>
            </a:r>
            <a:r>
              <a:rPr lang="en-US" sz="1600" i="1" dirty="0"/>
              <a:t> </a:t>
            </a:r>
            <a:r>
              <a:rPr lang="en-US" sz="1600" i="1" dirty="0" err="1"/>
              <a:t>moeten</a:t>
            </a:r>
            <a:r>
              <a:rPr lang="en-US" sz="1600" i="1" dirty="0"/>
              <a:t> </a:t>
            </a:r>
            <a:r>
              <a:rPr lang="en-US" sz="1600" i="1" dirty="0" err="1"/>
              <a:t>tenminste</a:t>
            </a:r>
            <a:r>
              <a:rPr lang="en-US" sz="1600" i="1" dirty="0"/>
              <a:t> 8% van </a:t>
            </a:r>
            <a:r>
              <a:rPr lang="en-US" sz="1600" i="1" dirty="0" err="1"/>
              <a:t>betaalrekeningen</a:t>
            </a:r>
            <a:r>
              <a:rPr lang="en-US" sz="1600" i="1" dirty="0"/>
              <a:t> </a:t>
            </a:r>
            <a:r>
              <a:rPr lang="en-US" sz="1600" i="1" dirty="0" err="1"/>
              <a:t>zijn</a:t>
            </a:r>
            <a:endParaRPr lang="nl-NL" sz="1600" i="1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BA75F50D-06FA-1963-5D5A-573A27B7FF58}"/>
              </a:ext>
            </a:extLst>
          </p:cNvPr>
          <p:cNvGrpSpPr/>
          <p:nvPr/>
        </p:nvGrpSpPr>
        <p:grpSpPr>
          <a:xfrm>
            <a:off x="609600" y="2241690"/>
            <a:ext cx="7162800" cy="755510"/>
            <a:chOff x="2792411" y="2971800"/>
            <a:chExt cx="7162800" cy="755510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8B836346-44DF-1DCA-5540-74EED464E2A5}"/>
                </a:ext>
              </a:extLst>
            </p:cNvPr>
            <p:cNvCxnSpPr>
              <a:cxnSpLocks/>
            </p:cNvCxnSpPr>
            <p:nvPr/>
          </p:nvCxnSpPr>
          <p:spPr>
            <a:xfrm>
              <a:off x="2792411" y="2971800"/>
              <a:ext cx="7162800" cy="0"/>
            </a:xfrm>
            <a:prstGeom prst="line">
              <a:avLst/>
            </a:prstGeom>
            <a:ln w="28575">
              <a:solidFill>
                <a:srgbClr val="004B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8BAF9BA6-9F5A-EB99-CE47-43B7A67D4BC6}"/>
                </a:ext>
              </a:extLst>
            </p:cNvPr>
            <p:cNvCxnSpPr>
              <a:cxnSpLocks/>
            </p:cNvCxnSpPr>
            <p:nvPr/>
          </p:nvCxnSpPr>
          <p:spPr>
            <a:xfrm>
              <a:off x="6248400" y="2971800"/>
              <a:ext cx="0" cy="755510"/>
            </a:xfrm>
            <a:prstGeom prst="line">
              <a:avLst/>
            </a:prstGeom>
            <a:ln w="28575">
              <a:solidFill>
                <a:srgbClr val="004B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6" grpId="0"/>
      <p:bldP spid="15407" grpId="0"/>
      <p:bldP spid="15412" grpId="0"/>
      <p:bldP spid="15413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208AF51-BD8B-2487-54FD-2F57CA1A9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Geld en geldbegrippen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0D553F-FB7C-FA4A-0F55-4E1A3A02AE8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Geschiedenis van het geld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EED8B0-E533-42B5-082F-2C7C517B2E1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Geldschepping door (algemene) banken</a:t>
            </a:r>
          </a:p>
        </p:txBody>
      </p:sp>
    </p:spTree>
    <p:extLst>
      <p:ext uri="{BB962C8B-B14F-4D97-AF65-F5344CB8AC3E}">
        <p14:creationId xmlns:p14="http://schemas.microsoft.com/office/powerpoint/2010/main" val="1439465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4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89891"/>
              </p:ext>
            </p:extLst>
          </p:nvPr>
        </p:nvGraphicFramePr>
        <p:xfrm>
          <a:off x="1524000" y="1592499"/>
          <a:ext cx="6859587" cy="1060604"/>
        </p:xfrm>
        <a:graphic>
          <a:graphicData uri="http://schemas.openxmlformats.org/drawingml/2006/table">
            <a:tbl>
              <a:tblPr/>
              <a:tblGrid>
                <a:gridCol w="2509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6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34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                   Balans van de Centrale Bank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Goud en deviezen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Tegoed banken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€ 15</a:t>
                      </a:r>
                    </a:p>
                  </a:txBody>
                  <a:tcPr marT="45695" marB="456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Bankbiljetten in omloop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€ 50</a:t>
                      </a:r>
                    </a:p>
                  </a:txBody>
                  <a:tcPr marT="45695" marB="456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347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161335"/>
              </p:ext>
            </p:extLst>
          </p:nvPr>
        </p:nvGraphicFramePr>
        <p:xfrm>
          <a:off x="3886200" y="2794972"/>
          <a:ext cx="7086600" cy="1243628"/>
        </p:xfrm>
        <a:graphic>
          <a:graphicData uri="http://schemas.openxmlformats.org/drawingml/2006/table">
            <a:tbl>
              <a:tblPr/>
              <a:tblGrid>
                <a:gridCol w="261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82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               Balans van de gezamenlijke banken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Kas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Tegoed CB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€ 10</a:t>
                      </a:r>
                      <a:b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€ 15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Rekening courant tegoed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€ 500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1219202" y="4772561"/>
            <a:ext cx="569267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dirty="0">
                <a:latin typeface="+mn-lt"/>
                <a:cs typeface="Arial" pitchFamily="34" charset="0"/>
              </a:rPr>
              <a:t>Van de € 50 uitgegeven bankbiljetten is </a:t>
            </a:r>
            <a:br>
              <a:rPr lang="nl-NL" sz="2000" dirty="0">
                <a:latin typeface="+mn-lt"/>
                <a:cs typeface="Arial" pitchFamily="34" charset="0"/>
              </a:rPr>
            </a:br>
            <a:r>
              <a:rPr lang="nl-NL" sz="2000" dirty="0">
                <a:latin typeface="+mn-lt"/>
                <a:cs typeface="Arial" pitchFamily="34" charset="0"/>
              </a:rPr>
              <a:t>€ 10 in handen van banken </a:t>
            </a:r>
            <a:br>
              <a:rPr lang="nl-NL" sz="2000" dirty="0">
                <a:latin typeface="+mn-lt"/>
                <a:cs typeface="Arial" pitchFamily="34" charset="0"/>
              </a:rPr>
            </a:br>
            <a:r>
              <a:rPr lang="nl-NL" sz="2000" dirty="0">
                <a:latin typeface="+mn-lt"/>
                <a:cs typeface="Arial" pitchFamily="34" charset="0"/>
              </a:rPr>
              <a:t>(die tellen niet mee!)</a:t>
            </a:r>
            <a:br>
              <a:rPr lang="nl-NL" sz="2000" dirty="0">
                <a:latin typeface="+mn-lt"/>
                <a:cs typeface="Arial" pitchFamily="34" charset="0"/>
              </a:rPr>
            </a:br>
            <a:br>
              <a:rPr lang="nl-NL" sz="700" dirty="0">
                <a:latin typeface="+mn-lt"/>
                <a:cs typeface="Arial" pitchFamily="34" charset="0"/>
              </a:rPr>
            </a:br>
            <a:r>
              <a:rPr lang="nl-NL" sz="2000" dirty="0">
                <a:latin typeface="+mn-lt"/>
                <a:cs typeface="Arial" pitchFamily="34" charset="0"/>
              </a:rPr>
              <a:t>De hoeveelheid chartaal geld is € 40 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219202" y="4310896"/>
            <a:ext cx="4530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cs typeface="Arial" pitchFamily="34" charset="0"/>
              </a:rPr>
              <a:t>Hoeveel </a:t>
            </a:r>
            <a:r>
              <a:rPr lang="nl-NL" sz="2400" b="1" dirty="0">
                <a:cs typeface="Arial" pitchFamily="34" charset="0"/>
              </a:rPr>
              <a:t>chartaal geld </a:t>
            </a:r>
            <a:r>
              <a:rPr lang="nl-NL" sz="2400" dirty="0">
                <a:cs typeface="Arial" pitchFamily="34" charset="0"/>
              </a:rPr>
              <a:t>zit in M?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134100" y="4307255"/>
            <a:ext cx="416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cs typeface="Arial" pitchFamily="34" charset="0"/>
              </a:rPr>
              <a:t>Hoeveel </a:t>
            </a:r>
            <a:r>
              <a:rPr lang="nl-NL" sz="2400" b="1" dirty="0">
                <a:cs typeface="Arial" pitchFamily="34" charset="0"/>
              </a:rPr>
              <a:t>giraal geld </a:t>
            </a:r>
            <a:r>
              <a:rPr lang="nl-NL" sz="2400" dirty="0">
                <a:cs typeface="Arial" pitchFamily="34" charset="0"/>
              </a:rPr>
              <a:t>zit in M?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6172200" y="4824869"/>
            <a:ext cx="5638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dirty="0">
                <a:latin typeface="+mn-lt"/>
                <a:cs typeface="Arial" pitchFamily="34" charset="0"/>
              </a:rPr>
              <a:t>Geld op rekening courant tegoeden = girale geld</a:t>
            </a:r>
            <a:br>
              <a:rPr lang="nl-NL" sz="2000" dirty="0">
                <a:latin typeface="+mn-lt"/>
                <a:cs typeface="Arial" pitchFamily="34" charset="0"/>
              </a:rPr>
            </a:br>
            <a:r>
              <a:rPr lang="nl-NL" sz="2000" dirty="0">
                <a:latin typeface="+mn-lt"/>
                <a:cs typeface="Arial" pitchFamily="34" charset="0"/>
              </a:rPr>
              <a:t>Dus er is € 500 aan giraal geld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254644" y="6269979"/>
            <a:ext cx="874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C00000"/>
                </a:solidFill>
              </a:rPr>
              <a:t>In totaal bedraagt de maatschappelijke geldhoeveelheid: € 540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66800" y="357188"/>
            <a:ext cx="11125200" cy="1325562"/>
          </a:xfrm>
        </p:spPr>
        <p:txBody>
          <a:bodyPr>
            <a:normAutofit/>
          </a:bodyPr>
          <a:lstStyle/>
          <a:p>
            <a:r>
              <a:rPr lang="nl-NL" dirty="0"/>
              <a:t>Maatschappelijke geldhoeveelheid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EA5CE41E-DF0B-BBB0-F117-41E2D6C8BE65}"/>
              </a:ext>
            </a:extLst>
          </p:cNvPr>
          <p:cNvGrpSpPr/>
          <p:nvPr/>
        </p:nvGrpSpPr>
        <p:grpSpPr>
          <a:xfrm>
            <a:off x="1590675" y="1941667"/>
            <a:ext cx="6705600" cy="613781"/>
            <a:chOff x="3267075" y="2971800"/>
            <a:chExt cx="6705600" cy="613781"/>
          </a:xfrm>
        </p:grpSpPr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EE16F85F-1B34-AA53-07A2-0E9856BCADCE}"/>
                </a:ext>
              </a:extLst>
            </p:cNvPr>
            <p:cNvCxnSpPr>
              <a:cxnSpLocks/>
            </p:cNvCxnSpPr>
            <p:nvPr/>
          </p:nvCxnSpPr>
          <p:spPr>
            <a:xfrm>
              <a:off x="3267075" y="2971800"/>
              <a:ext cx="6705600" cy="0"/>
            </a:xfrm>
            <a:prstGeom prst="line">
              <a:avLst/>
            </a:prstGeom>
            <a:ln w="28575">
              <a:solidFill>
                <a:srgbClr val="004B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AB303348-5BAF-20D9-6E82-4CD00C047099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00" y="2971800"/>
              <a:ext cx="0" cy="613781"/>
            </a:xfrm>
            <a:prstGeom prst="line">
              <a:avLst/>
            </a:prstGeom>
            <a:ln w="28575">
              <a:solidFill>
                <a:srgbClr val="004B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7BFE8229-F994-06CE-CB24-57ACC43A8C5C}"/>
              </a:ext>
            </a:extLst>
          </p:cNvPr>
          <p:cNvGrpSpPr/>
          <p:nvPr/>
        </p:nvGrpSpPr>
        <p:grpSpPr>
          <a:xfrm>
            <a:off x="3943350" y="3165554"/>
            <a:ext cx="6877050" cy="685294"/>
            <a:chOff x="3267075" y="2971800"/>
            <a:chExt cx="6877050" cy="685294"/>
          </a:xfrm>
        </p:grpSpPr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0DA44F9D-CE48-E1B6-4EEC-F07FCC79989D}"/>
                </a:ext>
              </a:extLst>
            </p:cNvPr>
            <p:cNvCxnSpPr>
              <a:cxnSpLocks/>
            </p:cNvCxnSpPr>
            <p:nvPr/>
          </p:nvCxnSpPr>
          <p:spPr>
            <a:xfrm>
              <a:off x="3267075" y="2971800"/>
              <a:ext cx="6877050" cy="0"/>
            </a:xfrm>
            <a:prstGeom prst="line">
              <a:avLst/>
            </a:prstGeom>
            <a:ln w="28575">
              <a:solidFill>
                <a:srgbClr val="004B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D13A8900-A0E8-B399-B18B-0A92924B06C3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00" y="2971800"/>
              <a:ext cx="0" cy="685294"/>
            </a:xfrm>
            <a:prstGeom prst="line">
              <a:avLst/>
            </a:prstGeom>
            <a:ln w="28575">
              <a:solidFill>
                <a:srgbClr val="004B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3" grpId="0" autoUpdateAnimBg="0"/>
      <p:bldP spid="11" grpId="0"/>
      <p:bldP spid="12" grpId="0"/>
      <p:bldP spid="14" grpId="0" autoUpdateAnimBg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066800" y="357188"/>
            <a:ext cx="11531600" cy="1325562"/>
          </a:xfrm>
        </p:spPr>
        <p:txBody>
          <a:bodyPr>
            <a:normAutofit/>
          </a:bodyPr>
          <a:lstStyle/>
          <a:p>
            <a:r>
              <a:rPr lang="nl-NL" dirty="0"/>
              <a:t>Geldschepping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066800" y="4495800"/>
            <a:ext cx="904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cs typeface="Arial" pitchFamily="34" charset="0"/>
              </a:rPr>
              <a:t>Hoeveel giraal geld kunnen de banken nog maximaal scheppen?</a:t>
            </a: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5513819" y="3991439"/>
            <a:ext cx="4114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 dirty="0" err="1"/>
              <a:t>Minimaal</a:t>
            </a:r>
            <a:r>
              <a:rPr lang="en-US" sz="1600" i="1" dirty="0"/>
              <a:t> </a:t>
            </a:r>
            <a:r>
              <a:rPr lang="en-US" sz="1600" i="1" dirty="0" err="1"/>
              <a:t>vereist</a:t>
            </a:r>
            <a:r>
              <a:rPr lang="en-US" sz="1600" i="1" dirty="0"/>
              <a:t> </a:t>
            </a:r>
            <a:r>
              <a:rPr lang="en-US" sz="1600" i="1" dirty="0" err="1"/>
              <a:t>liquiditeitspercentage</a:t>
            </a:r>
            <a:r>
              <a:rPr lang="en-US" sz="1600" i="1" dirty="0"/>
              <a:t>: 4%</a:t>
            </a:r>
            <a:endParaRPr lang="nl-NL" sz="1600" i="1" dirty="0"/>
          </a:p>
        </p:txBody>
      </p:sp>
      <p:sp>
        <p:nvSpPr>
          <p:cNvPr id="15" name="Afgeronde rechthoek 14"/>
          <p:cNvSpPr/>
          <p:nvPr/>
        </p:nvSpPr>
        <p:spPr>
          <a:xfrm>
            <a:off x="1143000" y="5037236"/>
            <a:ext cx="5086530" cy="75485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285146" y="5310598"/>
            <a:ext cx="339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C00000"/>
                </a:solidFill>
              </a:rPr>
              <a:t>Rekening courant tegoeden</a:t>
            </a:r>
          </a:p>
        </p:txBody>
      </p:sp>
      <p:sp>
        <p:nvSpPr>
          <p:cNvPr id="17" name="Rechthoek 16"/>
          <p:cNvSpPr/>
          <p:nvPr/>
        </p:nvSpPr>
        <p:spPr>
          <a:xfrm>
            <a:off x="1301894" y="5057332"/>
            <a:ext cx="3310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u="sng" dirty="0">
                <a:solidFill>
                  <a:srgbClr val="006600"/>
                </a:solidFill>
                <a:uFill>
                  <a:solidFill>
                    <a:schemeClr val="bg1"/>
                  </a:solidFill>
                </a:uFill>
              </a:rPr>
              <a:t>Kas + tegoed centrale bank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4509187" y="5184219"/>
            <a:ext cx="1720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× 100% = 4%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564064" y="5310598"/>
            <a:ext cx="3396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Rekening courant tegoeden</a:t>
            </a:r>
          </a:p>
        </p:txBody>
      </p:sp>
      <p:sp>
        <p:nvSpPr>
          <p:cNvPr id="21" name="Rechthoek 20"/>
          <p:cNvSpPr/>
          <p:nvPr/>
        </p:nvSpPr>
        <p:spPr>
          <a:xfrm>
            <a:off x="6584160" y="5057332"/>
            <a:ext cx="3292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u="sng" dirty="0">
                <a:uFill>
                  <a:solidFill>
                    <a:schemeClr val="bg1"/>
                  </a:solidFill>
                </a:uFill>
              </a:rPr>
              <a:t>                 € 25                    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9788106" y="5184219"/>
            <a:ext cx="1720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× 100% = 4%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564064" y="5763919"/>
            <a:ext cx="5246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Rekening courant tegoeden = € 625 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564064" y="6173873"/>
            <a:ext cx="5246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Maximale geldschepping + 125</a:t>
            </a:r>
          </a:p>
        </p:txBody>
      </p:sp>
      <p:graphicFrame>
        <p:nvGraphicFramePr>
          <p:cNvPr id="4" name="Group 34">
            <a:extLst>
              <a:ext uri="{FF2B5EF4-FFF2-40B4-BE49-F238E27FC236}">
                <a16:creationId xmlns:a16="http://schemas.microsoft.com/office/drawing/2014/main" id="{F01D0AA9-3A2C-345D-B6EA-6DB3D2825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029374"/>
              </p:ext>
            </p:extLst>
          </p:nvPr>
        </p:nvGraphicFramePr>
        <p:xfrm>
          <a:off x="1524000" y="1592499"/>
          <a:ext cx="6859587" cy="1060604"/>
        </p:xfrm>
        <a:graphic>
          <a:graphicData uri="http://schemas.openxmlformats.org/drawingml/2006/table">
            <a:tbl>
              <a:tblPr/>
              <a:tblGrid>
                <a:gridCol w="2509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6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34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                   Balans van de Centrale Bank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Goud en deviezen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Tegoed banken</a:t>
                      </a:r>
                    </a:p>
                  </a:txBody>
                  <a:tcPr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€ 15</a:t>
                      </a:r>
                    </a:p>
                  </a:txBody>
                  <a:tcPr marT="45695" marB="456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Bankbiljetten in omloop</a:t>
                      </a:r>
                    </a:p>
                  </a:txBody>
                  <a:tcPr marT="45695" marB="456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€ 50</a:t>
                      </a:r>
                    </a:p>
                  </a:txBody>
                  <a:tcPr marT="45695" marB="4569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roup 35">
            <a:extLst>
              <a:ext uri="{FF2B5EF4-FFF2-40B4-BE49-F238E27FC236}">
                <a16:creationId xmlns:a16="http://schemas.microsoft.com/office/drawing/2014/main" id="{4B96D3E3-EB1B-6BF2-BB84-6685E7AF1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38802"/>
              </p:ext>
            </p:extLst>
          </p:nvPr>
        </p:nvGraphicFramePr>
        <p:xfrm>
          <a:off x="3886200" y="2794972"/>
          <a:ext cx="7086600" cy="1243628"/>
        </p:xfrm>
        <a:graphic>
          <a:graphicData uri="http://schemas.openxmlformats.org/drawingml/2006/table">
            <a:tbl>
              <a:tblPr/>
              <a:tblGrid>
                <a:gridCol w="261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6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82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                       Balans van de gezamenlijke banken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Kas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Tegoed CB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€ 10</a:t>
                      </a:r>
                      <a:b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€ 15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Rekening courant tegoed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€ 500</a:t>
                      </a:r>
                    </a:p>
                  </a:txBody>
                  <a:tcPr marT="45722" marB="4572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ep 5">
            <a:extLst>
              <a:ext uri="{FF2B5EF4-FFF2-40B4-BE49-F238E27FC236}">
                <a16:creationId xmlns:a16="http://schemas.microsoft.com/office/drawing/2014/main" id="{2BDB2987-FB3D-1EC1-1F5D-A787615FCE6B}"/>
              </a:ext>
            </a:extLst>
          </p:cNvPr>
          <p:cNvGrpSpPr/>
          <p:nvPr/>
        </p:nvGrpSpPr>
        <p:grpSpPr>
          <a:xfrm>
            <a:off x="1590675" y="1941667"/>
            <a:ext cx="6705600" cy="613781"/>
            <a:chOff x="3267075" y="2971800"/>
            <a:chExt cx="6705600" cy="613781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8B5CCD59-4104-83F6-C7A6-A98C7CFDDE4E}"/>
                </a:ext>
              </a:extLst>
            </p:cNvPr>
            <p:cNvCxnSpPr>
              <a:cxnSpLocks/>
            </p:cNvCxnSpPr>
            <p:nvPr/>
          </p:nvCxnSpPr>
          <p:spPr>
            <a:xfrm>
              <a:off x="3267075" y="2971800"/>
              <a:ext cx="6705600" cy="0"/>
            </a:xfrm>
            <a:prstGeom prst="line">
              <a:avLst/>
            </a:prstGeom>
            <a:ln w="28575">
              <a:solidFill>
                <a:srgbClr val="004B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60BB987A-C972-98A8-9C65-70E94A4DFBFC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00" y="2971800"/>
              <a:ext cx="0" cy="613781"/>
            </a:xfrm>
            <a:prstGeom prst="line">
              <a:avLst/>
            </a:prstGeom>
            <a:ln w="28575">
              <a:solidFill>
                <a:srgbClr val="004B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F9166A3D-C76F-73E3-EABB-FEC59F4BDC42}"/>
              </a:ext>
            </a:extLst>
          </p:cNvPr>
          <p:cNvGrpSpPr/>
          <p:nvPr/>
        </p:nvGrpSpPr>
        <p:grpSpPr>
          <a:xfrm>
            <a:off x="3943350" y="3165554"/>
            <a:ext cx="6877050" cy="685294"/>
            <a:chOff x="3267075" y="2971800"/>
            <a:chExt cx="6877050" cy="685294"/>
          </a:xfrm>
        </p:grpSpPr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F926E942-3461-FC69-D3E6-B2C6127FE806}"/>
                </a:ext>
              </a:extLst>
            </p:cNvPr>
            <p:cNvCxnSpPr>
              <a:cxnSpLocks/>
            </p:cNvCxnSpPr>
            <p:nvPr/>
          </p:nvCxnSpPr>
          <p:spPr>
            <a:xfrm>
              <a:off x="3267075" y="2971800"/>
              <a:ext cx="6877050" cy="0"/>
            </a:xfrm>
            <a:prstGeom prst="line">
              <a:avLst/>
            </a:prstGeom>
            <a:ln w="28575">
              <a:solidFill>
                <a:srgbClr val="004B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6E45AAC0-2418-6667-A806-32DF70D7C0D2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00" y="2971800"/>
              <a:ext cx="0" cy="685294"/>
            </a:xfrm>
            <a:prstGeom prst="line">
              <a:avLst/>
            </a:prstGeom>
            <a:ln w="28575">
              <a:solidFill>
                <a:srgbClr val="004B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E98FEFCF-D7CE-B7F0-A243-35F0BFD017F0}"/>
              </a:ext>
            </a:extLst>
          </p:cNvPr>
          <p:cNvCxnSpPr>
            <a:cxnSpLocks/>
          </p:cNvCxnSpPr>
          <p:nvPr/>
        </p:nvCxnSpPr>
        <p:spPr>
          <a:xfrm>
            <a:off x="6677025" y="5381242"/>
            <a:ext cx="31110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76881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 animBg="1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47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</a:t>
            </a:r>
          </a:p>
        </p:txBody>
      </p:sp>
      <p:pic>
        <p:nvPicPr>
          <p:cNvPr id="6" name="v8QdPXC6Zx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1604" y="1683062"/>
            <a:ext cx="7657596" cy="432600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370498" y="6052478"/>
            <a:ext cx="517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Maak aantekeningen over het ontstaan van geld.</a:t>
            </a:r>
          </a:p>
        </p:txBody>
      </p:sp>
    </p:spTree>
    <p:extLst>
      <p:ext uri="{BB962C8B-B14F-4D97-AF65-F5344CB8AC3E}">
        <p14:creationId xmlns:p14="http://schemas.microsoft.com/office/powerpoint/2010/main" val="3336587234"/>
      </p:ext>
    </p:extLst>
  </p:cSld>
  <p:clrMapOvr>
    <a:masterClrMapping/>
  </p:clrMapOvr>
  <p:transition spd="slow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geld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Chartaal geld</a:t>
            </a:r>
          </a:p>
          <a:p>
            <a:pPr lvl="1"/>
            <a:r>
              <a:rPr lang="nl-NL" dirty="0"/>
              <a:t>Munten en Bankbiljetten</a:t>
            </a:r>
          </a:p>
          <a:p>
            <a:pPr lvl="1"/>
            <a:r>
              <a:rPr lang="nl-NL" dirty="0"/>
              <a:t>Uitgegeven door de Centrale Bank (ECB / DNB)</a:t>
            </a:r>
          </a:p>
          <a:p>
            <a:pPr lvl="1"/>
            <a:endParaRPr lang="nl-NL" dirty="0"/>
          </a:p>
          <a:p>
            <a:r>
              <a:rPr lang="nl-NL" b="1" dirty="0"/>
              <a:t>Giraal geld</a:t>
            </a:r>
          </a:p>
          <a:p>
            <a:pPr lvl="1"/>
            <a:r>
              <a:rPr lang="nl-NL" dirty="0"/>
              <a:t>Geld op rekening van mensen en bedrijven waarmee </a:t>
            </a:r>
            <a:br>
              <a:rPr lang="nl-NL" dirty="0"/>
            </a:br>
            <a:r>
              <a:rPr lang="nl-NL" dirty="0"/>
              <a:t>je rechtstreeks anderen kunt betalen</a:t>
            </a:r>
          </a:p>
          <a:p>
            <a:pPr lvl="1"/>
            <a:r>
              <a:rPr lang="nl-NL" dirty="0"/>
              <a:t>Uitgegeven door kredietverlening banken </a:t>
            </a:r>
            <a:br>
              <a:rPr lang="nl-NL" dirty="0"/>
            </a:br>
            <a:r>
              <a:rPr lang="nl-NL" dirty="0"/>
              <a:t>(RABO / ING / ABN-AMRO ..)</a:t>
            </a:r>
          </a:p>
          <a:p>
            <a:pPr marL="257175" lvl="1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8404">
            <a:off x="7346975" y="1325329"/>
            <a:ext cx="2057862" cy="10182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108" y="1643937"/>
            <a:ext cx="2664472" cy="148026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3124200"/>
            <a:ext cx="1897711" cy="17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7020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936" y="1066800"/>
            <a:ext cx="2795416" cy="27954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Geldhoeveelheid</a:t>
            </a:r>
          </a:p>
        </p:txBody>
      </p:sp>
      <p:grpSp>
        <p:nvGrpSpPr>
          <p:cNvPr id="20" name="Groep 19"/>
          <p:cNvGrpSpPr/>
          <p:nvPr/>
        </p:nvGrpSpPr>
        <p:grpSpPr>
          <a:xfrm>
            <a:off x="724366" y="2882838"/>
            <a:ext cx="1665841" cy="1990130"/>
            <a:chOff x="724366" y="2286000"/>
            <a:chExt cx="1665841" cy="199013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2286000"/>
              <a:ext cx="1438174" cy="1185863"/>
            </a:xfrm>
            <a:prstGeom prst="rect">
              <a:avLst/>
            </a:prstGeom>
          </p:spPr>
        </p:pic>
        <p:sp>
          <p:nvSpPr>
            <p:cNvPr id="6" name="Rechthoek 5"/>
            <p:cNvSpPr/>
            <p:nvPr/>
          </p:nvSpPr>
          <p:spPr>
            <a:xfrm>
              <a:off x="724366" y="3352800"/>
              <a:ext cx="16658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5400" b="1" cap="none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ECB</a:t>
              </a:r>
            </a:p>
          </p:txBody>
        </p:sp>
      </p:grpSp>
      <p:sp>
        <p:nvSpPr>
          <p:cNvPr id="7" name="Pijl-rechts 6"/>
          <p:cNvSpPr/>
          <p:nvPr/>
        </p:nvSpPr>
        <p:spPr>
          <a:xfrm>
            <a:off x="2667000" y="3340038"/>
            <a:ext cx="1676400" cy="80486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00" t="1999" r="11600" b="26001"/>
          <a:stretch/>
        </p:blipFill>
        <p:spPr>
          <a:xfrm>
            <a:off x="4870400" y="3419566"/>
            <a:ext cx="838200" cy="81997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20" t="14969" r="30939" b="14811"/>
          <a:stretch/>
        </p:blipFill>
        <p:spPr>
          <a:xfrm>
            <a:off x="5562600" y="3032125"/>
            <a:ext cx="753672" cy="91751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4746" y="3949638"/>
            <a:ext cx="1189037" cy="77902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549" y="2464508"/>
            <a:ext cx="838200" cy="1084729"/>
          </a:xfrm>
          <a:prstGeom prst="rect">
            <a:avLst/>
          </a:prstGeom>
        </p:spPr>
      </p:pic>
      <p:pic>
        <p:nvPicPr>
          <p:cNvPr id="1026" name="Picture 2" descr="Afbeeldingsresultaat voor people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5787" y="3231080"/>
            <a:ext cx="3376784" cy="22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652230" y="5247164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Centrale Bank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4063732" y="5247164"/>
            <a:ext cx="2252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Algemene banken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9590256" y="5247164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Publiek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458266" y="5652138"/>
            <a:ext cx="219803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maakt chartaal geld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4181722" y="5658162"/>
            <a:ext cx="194155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maakt giraal geld</a:t>
            </a:r>
          </a:p>
        </p:txBody>
      </p:sp>
      <p:grpSp>
        <p:nvGrpSpPr>
          <p:cNvPr id="21" name="Groep 20"/>
          <p:cNvGrpSpPr/>
          <p:nvPr/>
        </p:nvGrpSpPr>
        <p:grpSpPr>
          <a:xfrm>
            <a:off x="6614628" y="2598260"/>
            <a:ext cx="1676400" cy="2480180"/>
            <a:chOff x="6614628" y="2001422"/>
            <a:chExt cx="1676400" cy="2480180"/>
          </a:xfrm>
        </p:grpSpPr>
        <p:sp>
          <p:nvSpPr>
            <p:cNvPr id="12" name="Pijl-rechts 11"/>
            <p:cNvSpPr/>
            <p:nvPr/>
          </p:nvSpPr>
          <p:spPr>
            <a:xfrm>
              <a:off x="6614628" y="2001422"/>
              <a:ext cx="1676400" cy="248018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8" name="Rechthoek 17"/>
            <p:cNvSpPr/>
            <p:nvPr/>
          </p:nvSpPr>
          <p:spPr>
            <a:xfrm>
              <a:off x="6614628" y="2680514"/>
              <a:ext cx="1454200" cy="228600"/>
            </a:xfrm>
            <a:custGeom>
              <a:avLst/>
              <a:gdLst>
                <a:gd name="connsiteX0" fmla="*/ 0 w 1454200"/>
                <a:gd name="connsiteY0" fmla="*/ 0 h 228600"/>
                <a:gd name="connsiteX1" fmla="*/ 1454200 w 1454200"/>
                <a:gd name="connsiteY1" fmla="*/ 0 h 228600"/>
                <a:gd name="connsiteX2" fmla="*/ 1454200 w 1454200"/>
                <a:gd name="connsiteY2" fmla="*/ 228600 h 228600"/>
                <a:gd name="connsiteX3" fmla="*/ 0 w 1454200"/>
                <a:gd name="connsiteY3" fmla="*/ 228600 h 228600"/>
                <a:gd name="connsiteX4" fmla="*/ 0 w 1454200"/>
                <a:gd name="connsiteY4" fmla="*/ 0 h 228600"/>
                <a:gd name="connsiteX0" fmla="*/ 0 w 1454200"/>
                <a:gd name="connsiteY0" fmla="*/ 0 h 228600"/>
                <a:gd name="connsiteX1" fmla="*/ 1301800 w 1454200"/>
                <a:gd name="connsiteY1" fmla="*/ 0 h 228600"/>
                <a:gd name="connsiteX2" fmla="*/ 1454200 w 1454200"/>
                <a:gd name="connsiteY2" fmla="*/ 228600 h 228600"/>
                <a:gd name="connsiteX3" fmla="*/ 0 w 1454200"/>
                <a:gd name="connsiteY3" fmla="*/ 228600 h 228600"/>
                <a:gd name="connsiteX4" fmla="*/ 0 w 1454200"/>
                <a:gd name="connsiteY4" fmla="*/ 0 h 228600"/>
                <a:gd name="connsiteX0" fmla="*/ 0 w 1454200"/>
                <a:gd name="connsiteY0" fmla="*/ 0 h 228600"/>
                <a:gd name="connsiteX1" fmla="*/ 1301800 w 1454200"/>
                <a:gd name="connsiteY1" fmla="*/ 0 h 228600"/>
                <a:gd name="connsiteX2" fmla="*/ 1454200 w 1454200"/>
                <a:gd name="connsiteY2" fmla="*/ 228600 h 228600"/>
                <a:gd name="connsiteX3" fmla="*/ 0 w 1454200"/>
                <a:gd name="connsiteY3" fmla="*/ 228600 h 228600"/>
                <a:gd name="connsiteX4" fmla="*/ 0 w 1454200"/>
                <a:gd name="connsiteY4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4200" h="228600">
                  <a:moveTo>
                    <a:pt x="0" y="0"/>
                  </a:moveTo>
                  <a:lnTo>
                    <a:pt x="1301800" y="0"/>
                  </a:lnTo>
                  <a:lnTo>
                    <a:pt x="14542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8418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6" grpId="0"/>
      <p:bldP spid="17" grpId="0"/>
      <p:bldP spid="15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Maatschappelijke geldhoeveelheid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1817999"/>
            <a:ext cx="6515553" cy="435133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 err="1"/>
              <a:t>alle</a:t>
            </a:r>
            <a:r>
              <a:rPr lang="en-US" b="1" dirty="0"/>
              <a:t> </a:t>
            </a:r>
            <a:r>
              <a:rPr lang="en-US" b="1" dirty="0" err="1"/>
              <a:t>chartale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girale</a:t>
            </a:r>
            <a:r>
              <a:rPr lang="en-US" b="1" dirty="0"/>
              <a:t> geld in </a:t>
            </a:r>
            <a:r>
              <a:rPr lang="en-US" b="1" dirty="0" err="1"/>
              <a:t>handen</a:t>
            </a:r>
            <a:r>
              <a:rPr lang="en-US" b="1" dirty="0"/>
              <a:t> van het </a:t>
            </a:r>
            <a:r>
              <a:rPr lang="en-US" b="1" dirty="0" err="1"/>
              <a:t>publiek</a:t>
            </a:r>
            <a:endParaRPr lang="en-US" b="1" dirty="0"/>
          </a:p>
          <a:p>
            <a:pPr marL="0" indent="0">
              <a:buNone/>
            </a:pPr>
            <a:r>
              <a:rPr lang="en-US" sz="2000" dirty="0"/>
              <a:t>(= </a:t>
            </a:r>
            <a:r>
              <a:rPr lang="en-US" sz="2000" dirty="0" err="1"/>
              <a:t>niet-geldscheppende</a:t>
            </a:r>
            <a:r>
              <a:rPr lang="en-US" sz="2000" dirty="0"/>
              <a:t> </a:t>
            </a:r>
            <a:r>
              <a:rPr lang="en-US" sz="2000" dirty="0" err="1"/>
              <a:t>instellingen</a:t>
            </a:r>
            <a:r>
              <a:rPr lang="en-US" sz="2000" dirty="0"/>
              <a:t>)</a:t>
            </a:r>
            <a:endParaRPr lang="nl-NL" dirty="0"/>
          </a:p>
          <a:p>
            <a:pPr marL="0" indent="0">
              <a:spcBef>
                <a:spcPts val="2400"/>
              </a:spcBef>
              <a:spcAft>
                <a:spcPts val="0"/>
              </a:spcAft>
              <a:buNone/>
            </a:pPr>
            <a:r>
              <a:rPr lang="nl-NL" sz="2000" dirty="0"/>
              <a:t>Chartaal geld in de kas van de banken hoort </a:t>
            </a:r>
            <a:r>
              <a:rPr lang="nl-NL" sz="2000" u="sng" dirty="0"/>
              <a:t>niet</a:t>
            </a:r>
            <a:r>
              <a:rPr lang="nl-NL" sz="2000" dirty="0"/>
              <a:t> bij de maatschappelijke geldhoeveelheid.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l-NL" sz="2000" dirty="0"/>
              <a:t>Dit geld, samen met het tegoed bij de Centrale Bank, dient ter </a:t>
            </a:r>
            <a:r>
              <a:rPr lang="nl-NL" sz="2000" dirty="0">
                <a:solidFill>
                  <a:srgbClr val="C00000"/>
                </a:solidFill>
              </a:rPr>
              <a:t>dekking van de girale verplichtingen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961194" y="4586338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dekkingsmiddelen</a:t>
            </a:r>
          </a:p>
        </p:txBody>
      </p:sp>
      <p:sp>
        <p:nvSpPr>
          <p:cNvPr id="6" name="Gelijkbenige driehoek 5"/>
          <p:cNvSpPr/>
          <p:nvPr/>
        </p:nvSpPr>
        <p:spPr>
          <a:xfrm rot="10800000">
            <a:off x="8201514" y="4571999"/>
            <a:ext cx="2906705" cy="1676400"/>
          </a:xfrm>
          <a:prstGeom prst="triangle">
            <a:avLst>
              <a:gd name="adj" fmla="val 4917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 rot="10800000">
            <a:off x="7289142" y="1783753"/>
            <a:ext cx="4598058" cy="3244551"/>
          </a:xfrm>
          <a:prstGeom prst="triangle">
            <a:avLst>
              <a:gd name="adj" fmla="val 49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Gelijkbenige driehoek 8"/>
          <p:cNvSpPr/>
          <p:nvPr/>
        </p:nvSpPr>
        <p:spPr>
          <a:xfrm rot="10800000">
            <a:off x="9296400" y="4575121"/>
            <a:ext cx="660848" cy="462708"/>
          </a:xfrm>
          <a:prstGeom prst="triangle">
            <a:avLst>
              <a:gd name="adj" fmla="val 4917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901083" y="4999729"/>
            <a:ext cx="155683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nl-NL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chartaal geld</a:t>
            </a:r>
          </a:p>
        </p:txBody>
      </p:sp>
      <p:cxnSp>
        <p:nvCxnSpPr>
          <p:cNvPr id="13" name="Rechte verbindingslijn met pijl 12"/>
          <p:cNvCxnSpPr>
            <a:cxnSpLocks/>
          </p:cNvCxnSpPr>
          <p:nvPr/>
        </p:nvCxnSpPr>
        <p:spPr>
          <a:xfrm>
            <a:off x="8001000" y="4794087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872508" y="2371222"/>
            <a:ext cx="124906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nl-NL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giraal geld</a:t>
            </a:r>
          </a:p>
        </p:txBody>
      </p:sp>
    </p:spTree>
    <p:extLst>
      <p:ext uri="{BB962C8B-B14F-4D97-AF65-F5344CB8AC3E}">
        <p14:creationId xmlns:p14="http://schemas.microsoft.com/office/powerpoint/2010/main" val="92253756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Waarde van geld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Hoeveel is dit geld waard?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Hoeveel is dit geld waard?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Welke wil je liever?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3" y="2117833"/>
            <a:ext cx="1761185" cy="1174123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522" y="4572000"/>
            <a:ext cx="2011031" cy="1079279"/>
          </a:xfrm>
          <a:prstGeom prst="rect">
            <a:avLst/>
          </a:prstGeom>
        </p:spPr>
      </p:pic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6329508" y="1619250"/>
            <a:ext cx="4937655" cy="4705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  <a:defRPr sz="20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•"/>
              <a:defRPr sz="1400" kern="1200" cap="none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chemeClr val="tx1"/>
                </a:solidFill>
              </a:rPr>
              <a:t>Bedrag op geld = </a:t>
            </a:r>
            <a:r>
              <a:rPr lang="nl-NL" b="1" dirty="0">
                <a:solidFill>
                  <a:schemeClr val="tx1"/>
                </a:solidFill>
              </a:rPr>
              <a:t>nominale waarde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Echt belangrijk is hoeveel goederen je ervoor kan kopen = </a:t>
            </a:r>
            <a:r>
              <a:rPr lang="nl-NL" b="1" dirty="0">
                <a:solidFill>
                  <a:schemeClr val="tx1"/>
                </a:solidFill>
              </a:rPr>
              <a:t>reële waarde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Maar hoeveel zijn de biljetten eigenlijk écht waard?</a:t>
            </a:r>
          </a:p>
          <a:p>
            <a:pPr lvl="1"/>
            <a:r>
              <a:rPr lang="nl-NL" sz="2000" dirty="0">
                <a:solidFill>
                  <a:schemeClr val="tx1"/>
                </a:solidFill>
              </a:rPr>
              <a:t>Materiaalwaarde = </a:t>
            </a:r>
            <a:r>
              <a:rPr lang="nl-NL" sz="2000" b="1" dirty="0">
                <a:solidFill>
                  <a:schemeClr val="tx1"/>
                </a:solidFill>
              </a:rPr>
              <a:t>intrinsieke waarde</a:t>
            </a:r>
            <a:endParaRPr lang="nl-NL" sz="2000" dirty="0">
              <a:solidFill>
                <a:schemeClr val="tx1"/>
              </a:solidFill>
            </a:endParaRPr>
          </a:p>
          <a:p>
            <a:pPr lvl="1"/>
            <a:r>
              <a:rPr lang="nl-NL" sz="2000" b="1" dirty="0">
                <a:solidFill>
                  <a:schemeClr val="tx1"/>
                </a:solidFill>
              </a:rPr>
              <a:t>Vertrouwen noodzakelijk!</a:t>
            </a:r>
          </a:p>
        </p:txBody>
      </p:sp>
    </p:spTree>
    <p:extLst>
      <p:ext uri="{BB962C8B-B14F-4D97-AF65-F5344CB8AC3E}">
        <p14:creationId xmlns:p14="http://schemas.microsoft.com/office/powerpoint/2010/main" val="213535426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Geldschepping door banken</a:t>
            </a: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Geld maken zonder echte waarde</a:t>
            </a:r>
          </a:p>
        </p:txBody>
      </p:sp>
    </p:spTree>
    <p:extLst>
      <p:ext uri="{BB962C8B-B14F-4D97-AF65-F5344CB8AC3E}">
        <p14:creationId xmlns:p14="http://schemas.microsoft.com/office/powerpoint/2010/main" val="3220993377"/>
      </p:ext>
    </p:extLst>
  </p:cSld>
  <p:clrMapOvr>
    <a:masterClrMapping/>
  </p:clrMapOvr>
  <p:transition spd="slow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stukje geschiedenis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nl-NL" dirty="0"/>
              <a:t>In de middeleeuwen werden gouden munten in bewaring gegeven bij een goudsmid. </a:t>
            </a:r>
          </a:p>
          <a:p>
            <a:pPr>
              <a:spcBef>
                <a:spcPct val="50000"/>
              </a:spcBef>
            </a:pPr>
            <a:r>
              <a:rPr lang="nl-NL" dirty="0"/>
              <a:t>In ruil voor die gouden munten gaf de goudsmid zijn klanten een geldwissel mee.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2305050" cy="193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1" y="4108142"/>
            <a:ext cx="4263757" cy="175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E53990C1-8600-401A-A96B-666A55091EC9}" vid="{3C59D865-76FB-4C6D-9B73-707A6EC89E0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vwoNieuw</Template>
  <TotalTime>1008</TotalTime>
  <Words>919</Words>
  <Application>Microsoft Office PowerPoint</Application>
  <PresentationFormat>Breedbeeld</PresentationFormat>
  <Paragraphs>197</Paragraphs>
  <Slides>22</Slides>
  <Notes>5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Wingdings 3</vt:lpstr>
      <vt:lpstr>Economielokaal vwoNieuw</vt:lpstr>
      <vt:lpstr>Geld en geldschepping</vt:lpstr>
      <vt:lpstr>PowerPoint-presentatie</vt:lpstr>
      <vt:lpstr>Intro</vt:lpstr>
      <vt:lpstr>Soorten geld</vt:lpstr>
      <vt:lpstr>Geldhoeveelheid</vt:lpstr>
      <vt:lpstr>Maatschappelijke geldhoeveelheid</vt:lpstr>
      <vt:lpstr>Waarde van geld</vt:lpstr>
      <vt:lpstr>Geldschepping door banken</vt:lpstr>
      <vt:lpstr>Een stukje geschiedenis</vt:lpstr>
      <vt:lpstr>Balans van de goudsmid</vt:lpstr>
      <vt:lpstr>Geldwissel niet meer ‘op naam’</vt:lpstr>
      <vt:lpstr>Goudsmid als bankier</vt:lpstr>
      <vt:lpstr>PowerPoint-presentatie</vt:lpstr>
      <vt:lpstr>Dat is winstgevender!</vt:lpstr>
      <vt:lpstr>Goudsmeden maken het te bont</vt:lpstr>
      <vt:lpstr>Hoe gaat het tegenwoordig?</vt:lpstr>
      <vt:lpstr>Geldschepping banken</vt:lpstr>
      <vt:lpstr>Liquiditeitspercentage</vt:lpstr>
      <vt:lpstr>Chartale en girale geldschepping</vt:lpstr>
      <vt:lpstr>Maatschappelijke geldhoeveelheid</vt:lpstr>
      <vt:lpstr>Geldschepping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Bloemers</dc:creator>
  <cp:lastModifiedBy>Paul Bloemers</cp:lastModifiedBy>
  <cp:revision>52</cp:revision>
  <cp:lastPrinted>1601-01-01T00:00:00Z</cp:lastPrinted>
  <dcterms:created xsi:type="dcterms:W3CDTF">1601-01-01T00:00:00Z</dcterms:created>
  <dcterms:modified xsi:type="dcterms:W3CDTF">2023-07-11T10:15:37Z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