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63" r:id="rId5"/>
    <p:sldId id="258" r:id="rId6"/>
    <p:sldId id="261" r:id="rId7"/>
    <p:sldId id="265" r:id="rId8"/>
    <p:sldId id="264" r:id="rId9"/>
    <p:sldId id="260" r:id="rId10"/>
    <p:sldId id="267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ED4D0F"/>
    <a:srgbClr val="D6A300"/>
    <a:srgbClr val="3266A8"/>
    <a:srgbClr val="30AD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D390CC-222C-4A46-A494-C1197C5C22F8}" v="2468" dt="2021-12-28T19:04:37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A7D390CC-222C-4A46-A494-C1197C5C22F8}"/>
    <pc:docChg chg="undo custSel addSld delSld modSld sldOrd delMainMaster modMainMaster">
      <pc:chgData name="Paul Bloemers" userId="fe3832ff3b233e04" providerId="LiveId" clId="{A7D390CC-222C-4A46-A494-C1197C5C22F8}" dt="2021-12-28T19:04:37.303" v="6156" actId="20577"/>
      <pc:docMkLst>
        <pc:docMk/>
      </pc:docMkLst>
      <pc:sldChg chg="addSp delSp modSp mod">
        <pc:chgData name="Paul Bloemers" userId="fe3832ff3b233e04" providerId="LiveId" clId="{A7D390CC-222C-4A46-A494-C1197C5C22F8}" dt="2021-12-28T10:46:06.569" v="1438" actId="478"/>
        <pc:sldMkLst>
          <pc:docMk/>
          <pc:sldMk cId="2800670417" sldId="257"/>
        </pc:sldMkLst>
        <pc:spChg chg="mod">
          <ac:chgData name="Paul Bloemers" userId="fe3832ff3b233e04" providerId="LiveId" clId="{A7D390CC-222C-4A46-A494-C1197C5C22F8}" dt="2021-12-27T14:59:55.709" v="14" actId="20577"/>
          <ac:spMkLst>
            <pc:docMk/>
            <pc:sldMk cId="2800670417" sldId="257"/>
            <ac:spMk id="2" creationId="{D3AD62C4-4063-400B-A238-10B0E1647016}"/>
          </ac:spMkLst>
        </pc:spChg>
        <pc:spChg chg="mod">
          <ac:chgData name="Paul Bloemers" userId="fe3832ff3b233e04" providerId="LiveId" clId="{A7D390CC-222C-4A46-A494-C1197C5C22F8}" dt="2021-12-27T15:00:06.959" v="44" actId="20577"/>
          <ac:spMkLst>
            <pc:docMk/>
            <pc:sldMk cId="2800670417" sldId="257"/>
            <ac:spMk id="3" creationId="{BF796286-3914-4089-9B54-C8D2D8918ADC}"/>
          </ac:spMkLst>
        </pc:spChg>
        <pc:spChg chg="mod">
          <ac:chgData name="Paul Bloemers" userId="fe3832ff3b233e04" providerId="LiveId" clId="{A7D390CC-222C-4A46-A494-C1197C5C22F8}" dt="2021-12-27T15:00:24.693" v="88" actId="20577"/>
          <ac:spMkLst>
            <pc:docMk/>
            <pc:sldMk cId="2800670417" sldId="257"/>
            <ac:spMk id="4" creationId="{6018695D-B606-4605-B97D-1F3D650306E6}"/>
          </ac:spMkLst>
        </pc:spChg>
        <pc:spChg chg="add del mod">
          <ac:chgData name="Paul Bloemers" userId="fe3832ff3b233e04" providerId="LiveId" clId="{A7D390CC-222C-4A46-A494-C1197C5C22F8}" dt="2021-12-28T10:46:06.569" v="1438" actId="478"/>
          <ac:spMkLst>
            <pc:docMk/>
            <pc:sldMk cId="2800670417" sldId="257"/>
            <ac:spMk id="5" creationId="{955065BD-F1B8-4807-8EE1-008F8B8695C0}"/>
          </ac:spMkLst>
        </pc:spChg>
      </pc:sldChg>
      <pc:sldChg chg="addSp delSp modSp mod modClrScheme delAnim modAnim chgLayout">
        <pc:chgData name="Paul Bloemers" userId="fe3832ff3b233e04" providerId="LiveId" clId="{A7D390CC-222C-4A46-A494-C1197C5C22F8}" dt="2021-12-28T11:54:47.974" v="1845"/>
        <pc:sldMkLst>
          <pc:docMk/>
          <pc:sldMk cId="215479053" sldId="258"/>
        </pc:sldMkLst>
        <pc:spChg chg="del mod ord">
          <ac:chgData name="Paul Bloemers" userId="fe3832ff3b233e04" providerId="LiveId" clId="{A7D390CC-222C-4A46-A494-C1197C5C22F8}" dt="2021-12-27T15:21:23.753" v="168" actId="700"/>
          <ac:spMkLst>
            <pc:docMk/>
            <pc:sldMk cId="215479053" sldId="258"/>
            <ac:spMk id="5" creationId="{0A1D3EBE-AB90-48BA-8C57-744A49E37708}"/>
          </ac:spMkLst>
        </pc:spChg>
        <pc:spChg chg="del mod ord">
          <ac:chgData name="Paul Bloemers" userId="fe3832ff3b233e04" providerId="LiveId" clId="{A7D390CC-222C-4A46-A494-C1197C5C22F8}" dt="2021-12-27T15:21:23.753" v="168" actId="700"/>
          <ac:spMkLst>
            <pc:docMk/>
            <pc:sldMk cId="215479053" sldId="258"/>
            <ac:spMk id="6" creationId="{74FC22A8-0C0B-4D93-B3F3-750E18DE335B}"/>
          </ac:spMkLst>
        </pc:spChg>
        <pc:spChg chg="add mod ord">
          <ac:chgData name="Paul Bloemers" userId="fe3832ff3b233e04" providerId="LiveId" clId="{A7D390CC-222C-4A46-A494-C1197C5C22F8}" dt="2021-12-28T11:15:04.293" v="1775" actId="20577"/>
          <ac:spMkLst>
            <pc:docMk/>
            <pc:sldMk cId="215479053" sldId="258"/>
            <ac:spMk id="7" creationId="{08E320D0-CE92-4231-8CEE-BBF76197F00F}"/>
          </ac:spMkLst>
        </pc:spChg>
        <pc:spChg chg="add del mod ord">
          <ac:chgData name="Paul Bloemers" userId="fe3832ff3b233e04" providerId="LiveId" clId="{A7D390CC-222C-4A46-A494-C1197C5C22F8}" dt="2021-12-28T09:51:22.709" v="203"/>
          <ac:spMkLst>
            <pc:docMk/>
            <pc:sldMk cId="215479053" sldId="258"/>
            <ac:spMk id="8" creationId="{51287FD8-244A-4833-A87A-31019A45D365}"/>
          </ac:spMkLst>
        </pc:spChg>
        <pc:spChg chg="mod">
          <ac:chgData name="Paul Bloemers" userId="fe3832ff3b233e04" providerId="LiveId" clId="{A7D390CC-222C-4A46-A494-C1197C5C22F8}" dt="2021-12-28T09:51:06.698" v="200"/>
          <ac:spMkLst>
            <pc:docMk/>
            <pc:sldMk cId="215479053" sldId="258"/>
            <ac:spMk id="10" creationId="{CD49E509-159C-42E4-AF64-AB0BCE7007E9}"/>
          </ac:spMkLst>
        </pc:spChg>
        <pc:spChg chg="add del mod">
          <ac:chgData name="Paul Bloemers" userId="fe3832ff3b233e04" providerId="LiveId" clId="{A7D390CC-222C-4A46-A494-C1197C5C22F8}" dt="2021-12-28T09:51:19.809" v="202" actId="21"/>
          <ac:spMkLst>
            <pc:docMk/>
            <pc:sldMk cId="215479053" sldId="258"/>
            <ac:spMk id="12" creationId="{F075F703-703D-47BA-9906-E938658AB2BD}"/>
          </ac:spMkLst>
        </pc:spChg>
        <pc:spChg chg="add del mod">
          <ac:chgData name="Paul Bloemers" userId="fe3832ff3b233e04" providerId="LiveId" clId="{A7D390CC-222C-4A46-A494-C1197C5C22F8}" dt="2021-12-28T09:51:19.809" v="202" actId="21"/>
          <ac:spMkLst>
            <pc:docMk/>
            <pc:sldMk cId="215479053" sldId="258"/>
            <ac:spMk id="13" creationId="{EEEA6A09-E8F2-4820-BF27-3D963FFEECA4}"/>
          </ac:spMkLst>
        </pc:spChg>
        <pc:spChg chg="add del mod">
          <ac:chgData name="Paul Bloemers" userId="fe3832ff3b233e04" providerId="LiveId" clId="{A7D390CC-222C-4A46-A494-C1197C5C22F8}" dt="2021-12-28T09:51:19.809" v="202" actId="21"/>
          <ac:spMkLst>
            <pc:docMk/>
            <pc:sldMk cId="215479053" sldId="258"/>
            <ac:spMk id="14" creationId="{E76B286D-F276-474B-8C91-F0DA394ECA5A}"/>
          </ac:spMkLst>
        </pc:spChg>
        <pc:spChg chg="add del mod">
          <ac:chgData name="Paul Bloemers" userId="fe3832ff3b233e04" providerId="LiveId" clId="{A7D390CC-222C-4A46-A494-C1197C5C22F8}" dt="2021-12-28T09:51:19.809" v="202" actId="21"/>
          <ac:spMkLst>
            <pc:docMk/>
            <pc:sldMk cId="215479053" sldId="258"/>
            <ac:spMk id="15" creationId="{32CEC1C3-987D-4F4E-A5B8-1355AB98ECA8}"/>
          </ac:spMkLst>
        </pc:spChg>
        <pc:spChg chg="add mod">
          <ac:chgData name="Paul Bloemers" userId="fe3832ff3b233e04" providerId="LiveId" clId="{A7D390CC-222C-4A46-A494-C1197C5C22F8}" dt="2021-12-28T11:16:15.311" v="1779" actId="207"/>
          <ac:spMkLst>
            <pc:docMk/>
            <pc:sldMk cId="215479053" sldId="258"/>
            <ac:spMk id="18" creationId="{66CE955D-589E-43FD-93D0-8B0018940D47}"/>
          </ac:spMkLst>
        </pc:spChg>
        <pc:spChg chg="add mod">
          <ac:chgData name="Paul Bloemers" userId="fe3832ff3b233e04" providerId="LiveId" clId="{A7D390CC-222C-4A46-A494-C1197C5C22F8}" dt="2021-12-28T09:52:52.222" v="247" actId="1076"/>
          <ac:spMkLst>
            <pc:docMk/>
            <pc:sldMk cId="215479053" sldId="258"/>
            <ac:spMk id="20" creationId="{2053317A-6914-459D-8080-094DA99BE5BC}"/>
          </ac:spMkLst>
        </pc:spChg>
        <pc:spChg chg="add mod">
          <ac:chgData name="Paul Bloemers" userId="fe3832ff3b233e04" providerId="LiveId" clId="{A7D390CC-222C-4A46-A494-C1197C5C22F8}" dt="2021-12-28T10:02:54.408" v="581" actId="1037"/>
          <ac:spMkLst>
            <pc:docMk/>
            <pc:sldMk cId="215479053" sldId="258"/>
            <ac:spMk id="21" creationId="{D347ED55-A3B0-4828-AF4A-540980C53E08}"/>
          </ac:spMkLst>
        </pc:spChg>
        <pc:spChg chg="add mod">
          <ac:chgData name="Paul Bloemers" userId="fe3832ff3b233e04" providerId="LiveId" clId="{A7D390CC-222C-4A46-A494-C1197C5C22F8}" dt="2021-12-28T10:03:00.270" v="583" actId="1076"/>
          <ac:spMkLst>
            <pc:docMk/>
            <pc:sldMk cId="215479053" sldId="258"/>
            <ac:spMk id="22" creationId="{D56C9C2E-D446-4183-B9B4-4553B4F67215}"/>
          </ac:spMkLst>
        </pc:spChg>
        <pc:spChg chg="add mod">
          <ac:chgData name="Paul Bloemers" userId="fe3832ff3b233e04" providerId="LiveId" clId="{A7D390CC-222C-4A46-A494-C1197C5C22F8}" dt="2021-12-28T11:45:04.200" v="1810" actId="14100"/>
          <ac:spMkLst>
            <pc:docMk/>
            <pc:sldMk cId="215479053" sldId="258"/>
            <ac:spMk id="23" creationId="{953EFFB8-7F25-4FE6-B313-A03FD6BC4CBE}"/>
          </ac:spMkLst>
        </pc:spChg>
        <pc:spChg chg="add mod">
          <ac:chgData name="Paul Bloemers" userId="fe3832ff3b233e04" providerId="LiveId" clId="{A7D390CC-222C-4A46-A494-C1197C5C22F8}" dt="2021-12-28T11:45:13.572" v="1813" actId="14100"/>
          <ac:spMkLst>
            <pc:docMk/>
            <pc:sldMk cId="215479053" sldId="258"/>
            <ac:spMk id="24" creationId="{160A7F20-2D16-4EA1-BEF5-3B524E1AE923}"/>
          </ac:spMkLst>
        </pc:spChg>
        <pc:spChg chg="add mod">
          <ac:chgData name="Paul Bloemers" userId="fe3832ff3b233e04" providerId="LiveId" clId="{A7D390CC-222C-4A46-A494-C1197C5C22F8}" dt="2021-12-28T11:45:46.905" v="1817" actId="1076"/>
          <ac:spMkLst>
            <pc:docMk/>
            <pc:sldMk cId="215479053" sldId="258"/>
            <ac:spMk id="25" creationId="{3CF69E7E-2A7B-419C-970B-74465BCE60DF}"/>
          </ac:spMkLst>
        </pc:spChg>
        <pc:spChg chg="add mod">
          <ac:chgData name="Paul Bloemers" userId="fe3832ff3b233e04" providerId="LiveId" clId="{A7D390CC-222C-4A46-A494-C1197C5C22F8}" dt="2021-12-28T11:46:10.012" v="1827" actId="1035"/>
          <ac:spMkLst>
            <pc:docMk/>
            <pc:sldMk cId="215479053" sldId="258"/>
            <ac:spMk id="26" creationId="{BC39D7C4-5968-42B5-9AE5-C364CEF211D0}"/>
          </ac:spMkLst>
        </pc:spChg>
        <pc:grpChg chg="add del mod">
          <ac:chgData name="Paul Bloemers" userId="fe3832ff3b233e04" providerId="LiveId" clId="{A7D390CC-222C-4A46-A494-C1197C5C22F8}" dt="2021-12-28T09:51:19.809" v="202" actId="21"/>
          <ac:grpSpMkLst>
            <pc:docMk/>
            <pc:sldMk cId="215479053" sldId="258"/>
            <ac:grpSpMk id="9" creationId="{F5FD2252-83A7-4719-816E-16409BD0AD64}"/>
          </ac:grpSpMkLst>
        </pc:grpChg>
        <pc:picChg chg="mod">
          <ac:chgData name="Paul Bloemers" userId="fe3832ff3b233e04" providerId="LiveId" clId="{A7D390CC-222C-4A46-A494-C1197C5C22F8}" dt="2021-12-28T09:51:06.698" v="200"/>
          <ac:picMkLst>
            <pc:docMk/>
            <pc:sldMk cId="215479053" sldId="258"/>
            <ac:picMk id="11" creationId="{633A3B15-535F-45C8-A0BF-082791D1E0F7}"/>
          </ac:picMkLst>
        </pc:picChg>
        <pc:picChg chg="add del mod">
          <ac:chgData name="Paul Bloemers" userId="fe3832ff3b233e04" providerId="LiveId" clId="{A7D390CC-222C-4A46-A494-C1197C5C22F8}" dt="2021-12-28T09:51:26.224" v="204" actId="21"/>
          <ac:picMkLst>
            <pc:docMk/>
            <pc:sldMk cId="215479053" sldId="258"/>
            <ac:picMk id="16" creationId="{F2DB277A-2B63-44E5-9DA5-D3110D23BBD6}"/>
          </ac:picMkLst>
        </pc:picChg>
        <pc:picChg chg="add mod">
          <ac:chgData name="Paul Bloemers" userId="fe3832ff3b233e04" providerId="LiveId" clId="{A7D390CC-222C-4A46-A494-C1197C5C22F8}" dt="2021-12-28T09:51:47.842" v="210" actId="1076"/>
          <ac:picMkLst>
            <pc:docMk/>
            <pc:sldMk cId="215479053" sldId="258"/>
            <ac:picMk id="19" creationId="{B0ADDB5B-F960-4F92-895D-A13A3DF17FD2}"/>
          </ac:picMkLst>
        </pc:picChg>
      </pc:sldChg>
      <pc:sldChg chg="addSp delSp modSp mod modClrScheme modAnim chgLayout">
        <pc:chgData name="Paul Bloemers" userId="fe3832ff3b233e04" providerId="LiveId" clId="{A7D390CC-222C-4A46-A494-C1197C5C22F8}" dt="2021-12-28T18:54:42.028" v="6084"/>
        <pc:sldMkLst>
          <pc:docMk/>
          <pc:sldMk cId="2044845135" sldId="259"/>
        </pc:sldMkLst>
        <pc:spChg chg="mod ord">
          <ac:chgData name="Paul Bloemers" userId="fe3832ff3b233e04" providerId="LiveId" clId="{A7D390CC-222C-4A46-A494-C1197C5C22F8}" dt="2021-12-28T14:25:08.215" v="4374" actId="700"/>
          <ac:spMkLst>
            <pc:docMk/>
            <pc:sldMk cId="2044845135" sldId="259"/>
            <ac:spMk id="2" creationId="{FBD319DC-D237-43BF-A529-6F7C3A2741BE}"/>
          </ac:spMkLst>
        </pc:spChg>
        <pc:spChg chg="add del mod ord">
          <ac:chgData name="Paul Bloemers" userId="fe3832ff3b233e04" providerId="LiveId" clId="{A7D390CC-222C-4A46-A494-C1197C5C22F8}" dt="2021-12-28T14:27:12.866" v="4385" actId="478"/>
          <ac:spMkLst>
            <pc:docMk/>
            <pc:sldMk cId="2044845135" sldId="259"/>
            <ac:spMk id="6" creationId="{B541B164-8A9C-4BD1-99B8-00BA6C4FBFAB}"/>
          </ac:spMkLst>
        </pc:spChg>
        <pc:spChg chg="mod">
          <ac:chgData name="Paul Bloemers" userId="fe3832ff3b233e04" providerId="LiveId" clId="{A7D390CC-222C-4A46-A494-C1197C5C22F8}" dt="2021-12-27T15:21:08.869" v="167" actId="20577"/>
          <ac:spMkLst>
            <pc:docMk/>
            <pc:sldMk cId="2044845135" sldId="259"/>
            <ac:spMk id="18" creationId="{9A3BE71A-F540-4CE9-ADD1-2A735650E9B8}"/>
          </ac:spMkLst>
        </pc:spChg>
      </pc:sldChg>
      <pc:sldChg chg="addSp delSp modSp new mod delAnim modAnim">
        <pc:chgData name="Paul Bloemers" userId="fe3832ff3b233e04" providerId="LiveId" clId="{A7D390CC-222C-4A46-A494-C1197C5C22F8}" dt="2021-12-28T19:04:37.303" v="6156" actId="20577"/>
        <pc:sldMkLst>
          <pc:docMk/>
          <pc:sldMk cId="330479556" sldId="260"/>
        </pc:sldMkLst>
        <pc:spChg chg="mod">
          <ac:chgData name="Paul Bloemers" userId="fe3832ff3b233e04" providerId="LiveId" clId="{A7D390CC-222C-4A46-A494-C1197C5C22F8}" dt="2021-12-27T15:12:15.749" v="148" actId="20577"/>
          <ac:spMkLst>
            <pc:docMk/>
            <pc:sldMk cId="330479556" sldId="260"/>
            <ac:spMk id="2" creationId="{83104CF7-18EE-460F-A58D-D21FFA602DA8}"/>
          </ac:spMkLst>
        </pc:spChg>
        <pc:spChg chg="mod">
          <ac:chgData name="Paul Bloemers" userId="fe3832ff3b233e04" providerId="LiveId" clId="{A7D390CC-222C-4A46-A494-C1197C5C22F8}" dt="2021-12-28T19:04:33.545" v="6155" actId="20577"/>
          <ac:spMkLst>
            <pc:docMk/>
            <pc:sldMk cId="330479556" sldId="260"/>
            <ac:spMk id="3" creationId="{7BFF6AE4-F032-4252-BB88-DB223148764A}"/>
          </ac:spMkLst>
        </pc:spChg>
        <pc:spChg chg="add mod">
          <ac:chgData name="Paul Bloemers" userId="fe3832ff3b233e04" providerId="LiveId" clId="{A7D390CC-222C-4A46-A494-C1197C5C22F8}" dt="2021-12-28T12:29:33.761" v="1894" actId="2085"/>
          <ac:spMkLst>
            <pc:docMk/>
            <pc:sldMk cId="330479556" sldId="260"/>
            <ac:spMk id="6" creationId="{983B03FD-D96D-456E-95D2-F027AE72D713}"/>
          </ac:spMkLst>
        </pc:spChg>
        <pc:spChg chg="add mod">
          <ac:chgData name="Paul Bloemers" userId="fe3832ff3b233e04" providerId="LiveId" clId="{A7D390CC-222C-4A46-A494-C1197C5C22F8}" dt="2021-12-28T12:29:33.761" v="1894" actId="2085"/>
          <ac:spMkLst>
            <pc:docMk/>
            <pc:sldMk cId="330479556" sldId="260"/>
            <ac:spMk id="7" creationId="{464B3284-7BCC-4D65-9CA1-9FC771D8161C}"/>
          </ac:spMkLst>
        </pc:spChg>
        <pc:spChg chg="add mod">
          <ac:chgData name="Paul Bloemers" userId="fe3832ff3b233e04" providerId="LiveId" clId="{A7D390CC-222C-4A46-A494-C1197C5C22F8}" dt="2021-12-28T12:32:08.047" v="1929" actId="208"/>
          <ac:spMkLst>
            <pc:docMk/>
            <pc:sldMk cId="330479556" sldId="260"/>
            <ac:spMk id="8" creationId="{EF922697-CA10-4C91-B149-FBB45CDFF81B}"/>
          </ac:spMkLst>
        </pc:spChg>
        <pc:spChg chg="add mod">
          <ac:chgData name="Paul Bloemers" userId="fe3832ff3b233e04" providerId="LiveId" clId="{A7D390CC-222C-4A46-A494-C1197C5C22F8}" dt="2021-12-28T12:31:59.364" v="1927" actId="208"/>
          <ac:spMkLst>
            <pc:docMk/>
            <pc:sldMk cId="330479556" sldId="260"/>
            <ac:spMk id="9" creationId="{018D6599-6350-46ED-8900-8C40511005D7}"/>
          </ac:spMkLst>
        </pc:spChg>
        <pc:spChg chg="add mod">
          <ac:chgData name="Paul Bloemers" userId="fe3832ff3b233e04" providerId="LiveId" clId="{A7D390CC-222C-4A46-A494-C1197C5C22F8}" dt="2021-12-28T12:29:33.761" v="1894" actId="2085"/>
          <ac:spMkLst>
            <pc:docMk/>
            <pc:sldMk cId="330479556" sldId="260"/>
            <ac:spMk id="12" creationId="{2F957BD4-7B5B-4770-A363-0ED59D075750}"/>
          </ac:spMkLst>
        </pc:spChg>
        <pc:spChg chg="add mod">
          <ac:chgData name="Paul Bloemers" userId="fe3832ff3b233e04" providerId="LiveId" clId="{A7D390CC-222C-4A46-A494-C1197C5C22F8}" dt="2021-12-28T12:29:33.761" v="1894" actId="2085"/>
          <ac:spMkLst>
            <pc:docMk/>
            <pc:sldMk cId="330479556" sldId="260"/>
            <ac:spMk id="13" creationId="{71EE7AB6-6D11-46DE-9CD5-3877B58E1CE6}"/>
          </ac:spMkLst>
        </pc:spChg>
        <pc:spChg chg="add mod">
          <ac:chgData name="Paul Bloemers" userId="fe3832ff3b233e04" providerId="LiveId" clId="{A7D390CC-222C-4A46-A494-C1197C5C22F8}" dt="2021-12-28T12:31:59.364" v="1927" actId="208"/>
          <ac:spMkLst>
            <pc:docMk/>
            <pc:sldMk cId="330479556" sldId="260"/>
            <ac:spMk id="14" creationId="{07DFD0BE-30E4-4F77-A034-ADCBF55E2104}"/>
          </ac:spMkLst>
        </pc:spChg>
        <pc:spChg chg="add mod">
          <ac:chgData name="Paul Bloemers" userId="fe3832ff3b233e04" providerId="LiveId" clId="{A7D390CC-222C-4A46-A494-C1197C5C22F8}" dt="2021-12-28T12:32:02.597" v="1928" actId="208"/>
          <ac:spMkLst>
            <pc:docMk/>
            <pc:sldMk cId="330479556" sldId="260"/>
            <ac:spMk id="15" creationId="{B5D9B40C-A14C-4A86-950C-E0D037D85C8C}"/>
          </ac:spMkLst>
        </pc:spChg>
        <pc:spChg chg="add mod">
          <ac:chgData name="Paul Bloemers" userId="fe3832ff3b233e04" providerId="LiveId" clId="{A7D390CC-222C-4A46-A494-C1197C5C22F8}" dt="2021-12-28T12:29:33.761" v="1894" actId="2085"/>
          <ac:spMkLst>
            <pc:docMk/>
            <pc:sldMk cId="330479556" sldId="260"/>
            <ac:spMk id="18" creationId="{8967B3AA-74AF-48E9-8320-384831D9A217}"/>
          </ac:spMkLst>
        </pc:spChg>
        <pc:spChg chg="add mod">
          <ac:chgData name="Paul Bloemers" userId="fe3832ff3b233e04" providerId="LiveId" clId="{A7D390CC-222C-4A46-A494-C1197C5C22F8}" dt="2021-12-28T12:29:33.761" v="1894" actId="2085"/>
          <ac:spMkLst>
            <pc:docMk/>
            <pc:sldMk cId="330479556" sldId="260"/>
            <ac:spMk id="20" creationId="{6F3BFFEB-4375-458D-B6EA-BBDC1C94E538}"/>
          </ac:spMkLst>
        </pc:spChg>
        <pc:spChg chg="add mod">
          <ac:chgData name="Paul Bloemers" userId="fe3832ff3b233e04" providerId="LiveId" clId="{A7D390CC-222C-4A46-A494-C1197C5C22F8}" dt="2021-12-28T12:31:02.736" v="1916" actId="1037"/>
          <ac:spMkLst>
            <pc:docMk/>
            <pc:sldMk cId="330479556" sldId="260"/>
            <ac:spMk id="21" creationId="{E2CBEAAD-FB63-4140-B012-227076764B43}"/>
          </ac:spMkLst>
        </pc:spChg>
        <pc:spChg chg="add mod">
          <ac:chgData name="Paul Bloemers" userId="fe3832ff3b233e04" providerId="LiveId" clId="{A7D390CC-222C-4A46-A494-C1197C5C22F8}" dt="2021-12-28T12:31:59.364" v="1927" actId="208"/>
          <ac:spMkLst>
            <pc:docMk/>
            <pc:sldMk cId="330479556" sldId="260"/>
            <ac:spMk id="22" creationId="{EDBDF9EA-A1BD-4482-98EE-8CDCBFC7587C}"/>
          </ac:spMkLst>
        </pc:spChg>
        <pc:spChg chg="add mod">
          <ac:chgData name="Paul Bloemers" userId="fe3832ff3b233e04" providerId="LiveId" clId="{A7D390CC-222C-4A46-A494-C1197C5C22F8}" dt="2021-12-28T12:29:33.761" v="1894" actId="2085"/>
          <ac:spMkLst>
            <pc:docMk/>
            <pc:sldMk cId="330479556" sldId="260"/>
            <ac:spMk id="25" creationId="{EFFD256F-E27A-4685-BEF4-1204E10F186D}"/>
          </ac:spMkLst>
        </pc:spChg>
        <pc:spChg chg="add mod">
          <ac:chgData name="Paul Bloemers" userId="fe3832ff3b233e04" providerId="LiveId" clId="{A7D390CC-222C-4A46-A494-C1197C5C22F8}" dt="2021-12-28T12:29:33.761" v="1894" actId="2085"/>
          <ac:spMkLst>
            <pc:docMk/>
            <pc:sldMk cId="330479556" sldId="260"/>
            <ac:spMk id="26" creationId="{9BB8CDD9-47B1-41F7-9B7A-93C71978AB87}"/>
          </ac:spMkLst>
        </pc:spChg>
        <pc:spChg chg="add mod">
          <ac:chgData name="Paul Bloemers" userId="fe3832ff3b233e04" providerId="LiveId" clId="{A7D390CC-222C-4A46-A494-C1197C5C22F8}" dt="2021-12-28T12:29:45.002" v="1895" actId="207"/>
          <ac:spMkLst>
            <pc:docMk/>
            <pc:sldMk cId="330479556" sldId="260"/>
            <ac:spMk id="28" creationId="{F6C6655F-CF29-44B5-80C6-DADCB1AE2416}"/>
          </ac:spMkLst>
        </pc:spChg>
        <pc:spChg chg="add del mod">
          <ac:chgData name="Paul Bloemers" userId="fe3832ff3b233e04" providerId="LiveId" clId="{A7D390CC-222C-4A46-A494-C1197C5C22F8}" dt="2021-12-28T12:28:11.648" v="1877" actId="478"/>
          <ac:spMkLst>
            <pc:docMk/>
            <pc:sldMk cId="330479556" sldId="260"/>
            <ac:spMk id="29" creationId="{C3BB2FB9-C3B1-4434-9C45-74728078E573}"/>
          </ac:spMkLst>
        </pc:spChg>
        <pc:spChg chg="add del mod">
          <ac:chgData name="Paul Bloemers" userId="fe3832ff3b233e04" providerId="LiveId" clId="{A7D390CC-222C-4A46-A494-C1197C5C22F8}" dt="2021-12-28T12:28:17.403" v="1881" actId="478"/>
          <ac:spMkLst>
            <pc:docMk/>
            <pc:sldMk cId="330479556" sldId="260"/>
            <ac:spMk id="30" creationId="{259DC740-D50A-4A27-941B-1F71CFFD4FFE}"/>
          </ac:spMkLst>
        </pc:spChg>
        <pc:spChg chg="add del mod">
          <ac:chgData name="Paul Bloemers" userId="fe3832ff3b233e04" providerId="LiveId" clId="{A7D390CC-222C-4A46-A494-C1197C5C22F8}" dt="2021-12-28T12:28:18.902" v="1882" actId="478"/>
          <ac:spMkLst>
            <pc:docMk/>
            <pc:sldMk cId="330479556" sldId="260"/>
            <ac:spMk id="31" creationId="{2292E4D5-D06B-41A4-8B8B-948EB16CA569}"/>
          </ac:spMkLst>
        </pc:spChg>
        <pc:spChg chg="add del mod">
          <ac:chgData name="Paul Bloemers" userId="fe3832ff3b233e04" providerId="LiveId" clId="{A7D390CC-222C-4A46-A494-C1197C5C22F8}" dt="2021-12-28T12:28:30.612" v="1885" actId="478"/>
          <ac:spMkLst>
            <pc:docMk/>
            <pc:sldMk cId="330479556" sldId="260"/>
            <ac:spMk id="32" creationId="{E6D2EA77-A07A-4481-9514-7963C32BC44A}"/>
          </ac:spMkLst>
        </pc:spChg>
        <pc:spChg chg="add del mod">
          <ac:chgData name="Paul Bloemers" userId="fe3832ff3b233e04" providerId="LiveId" clId="{A7D390CC-222C-4A46-A494-C1197C5C22F8}" dt="2021-12-28T12:28:10.117" v="1876" actId="478"/>
          <ac:spMkLst>
            <pc:docMk/>
            <pc:sldMk cId="330479556" sldId="260"/>
            <ac:spMk id="33" creationId="{DEBF4C98-62A9-4CC8-925B-AFF2EB27CE9D}"/>
          </ac:spMkLst>
        </pc:spChg>
        <pc:spChg chg="add del mod">
          <ac:chgData name="Paul Bloemers" userId="fe3832ff3b233e04" providerId="LiveId" clId="{A7D390CC-222C-4A46-A494-C1197C5C22F8}" dt="2021-12-28T12:28:37.926" v="1887" actId="478"/>
          <ac:spMkLst>
            <pc:docMk/>
            <pc:sldMk cId="330479556" sldId="260"/>
            <ac:spMk id="34" creationId="{1DC68455-2238-4544-9418-00D19E3D86A2}"/>
          </ac:spMkLst>
        </pc:spChg>
        <pc:spChg chg="add del mod">
          <ac:chgData name="Paul Bloemers" userId="fe3832ff3b233e04" providerId="LiveId" clId="{A7D390CC-222C-4A46-A494-C1197C5C22F8}" dt="2021-12-28T12:28:15.765" v="1880" actId="478"/>
          <ac:spMkLst>
            <pc:docMk/>
            <pc:sldMk cId="330479556" sldId="260"/>
            <ac:spMk id="35" creationId="{442F0A62-A82E-4F10-A57F-2D19AECFE796}"/>
          </ac:spMkLst>
        </pc:spChg>
        <pc:spChg chg="add del mod">
          <ac:chgData name="Paul Bloemers" userId="fe3832ff3b233e04" providerId="LiveId" clId="{A7D390CC-222C-4A46-A494-C1197C5C22F8}" dt="2021-12-28T12:28:40.441" v="1888" actId="478"/>
          <ac:spMkLst>
            <pc:docMk/>
            <pc:sldMk cId="330479556" sldId="260"/>
            <ac:spMk id="36" creationId="{532688A5-23C6-4513-87FE-F26232EB035A}"/>
          </ac:spMkLst>
        </pc:spChg>
        <pc:spChg chg="add del mod">
          <ac:chgData name="Paul Bloemers" userId="fe3832ff3b233e04" providerId="LiveId" clId="{A7D390CC-222C-4A46-A494-C1197C5C22F8}" dt="2021-12-28T12:28:43.382" v="1890" actId="478"/>
          <ac:spMkLst>
            <pc:docMk/>
            <pc:sldMk cId="330479556" sldId="260"/>
            <ac:spMk id="37" creationId="{04A5D538-81AC-46AC-86B5-00E21B2083B5}"/>
          </ac:spMkLst>
        </pc:spChg>
        <pc:spChg chg="add del mod">
          <ac:chgData name="Paul Bloemers" userId="fe3832ff3b233e04" providerId="LiveId" clId="{A7D390CC-222C-4A46-A494-C1197C5C22F8}" dt="2021-12-28T12:28:21.646" v="1883" actId="478"/>
          <ac:spMkLst>
            <pc:docMk/>
            <pc:sldMk cId="330479556" sldId="260"/>
            <ac:spMk id="38" creationId="{B527CD9B-C435-4FF6-B4C3-6995984654EA}"/>
          </ac:spMkLst>
        </pc:spChg>
        <pc:spChg chg="add del mod">
          <ac:chgData name="Paul Bloemers" userId="fe3832ff3b233e04" providerId="LiveId" clId="{A7D390CC-222C-4A46-A494-C1197C5C22F8}" dt="2021-12-28T12:28:12.798" v="1878" actId="478"/>
          <ac:spMkLst>
            <pc:docMk/>
            <pc:sldMk cId="330479556" sldId="260"/>
            <ac:spMk id="39" creationId="{C73EE91F-DD08-4D42-B9B2-ACA499B0FF99}"/>
          </ac:spMkLst>
        </pc:spChg>
        <pc:spChg chg="add del mod">
          <ac:chgData name="Paul Bloemers" userId="fe3832ff3b233e04" providerId="LiveId" clId="{A7D390CC-222C-4A46-A494-C1197C5C22F8}" dt="2021-12-28T12:28:14.036" v="1879" actId="478"/>
          <ac:spMkLst>
            <pc:docMk/>
            <pc:sldMk cId="330479556" sldId="260"/>
            <ac:spMk id="40" creationId="{43A3760D-7E9D-491E-B940-7DD60244A0C9}"/>
          </ac:spMkLst>
        </pc:spChg>
        <pc:spChg chg="add del mod">
          <ac:chgData name="Paul Bloemers" userId="fe3832ff3b233e04" providerId="LiveId" clId="{A7D390CC-222C-4A46-A494-C1197C5C22F8}" dt="2021-12-28T12:28:41.876" v="1889" actId="478"/>
          <ac:spMkLst>
            <pc:docMk/>
            <pc:sldMk cId="330479556" sldId="260"/>
            <ac:spMk id="41" creationId="{265217E2-FF4F-4529-8ACE-6C976F2BE900}"/>
          </ac:spMkLst>
        </pc:spChg>
        <pc:spChg chg="add mod">
          <ac:chgData name="Paul Bloemers" userId="fe3832ff3b233e04" providerId="LiveId" clId="{A7D390CC-222C-4A46-A494-C1197C5C22F8}" dt="2021-12-28T12:36:54.498" v="1978" actId="1076"/>
          <ac:spMkLst>
            <pc:docMk/>
            <pc:sldMk cId="330479556" sldId="260"/>
            <ac:spMk id="47" creationId="{A8D6EB36-AF75-4F2E-BF75-63D7AA6DE7B3}"/>
          </ac:spMkLst>
        </pc:spChg>
        <pc:spChg chg="add mod">
          <ac:chgData name="Paul Bloemers" userId="fe3832ff3b233e04" providerId="LiveId" clId="{A7D390CC-222C-4A46-A494-C1197C5C22F8}" dt="2021-12-28T13:44:06.965" v="3978" actId="1076"/>
          <ac:spMkLst>
            <pc:docMk/>
            <pc:sldMk cId="330479556" sldId="260"/>
            <ac:spMk id="51" creationId="{74400C48-735D-407A-B092-A6741B8A6756}"/>
          </ac:spMkLst>
        </pc:spChg>
        <pc:spChg chg="add mod">
          <ac:chgData name="Paul Bloemers" userId="fe3832ff3b233e04" providerId="LiveId" clId="{A7D390CC-222C-4A46-A494-C1197C5C22F8}" dt="2021-12-28T13:44:14.774" v="3981" actId="20577"/>
          <ac:spMkLst>
            <pc:docMk/>
            <pc:sldMk cId="330479556" sldId="260"/>
            <ac:spMk id="52" creationId="{B7ACD6FF-B637-4DD7-9A11-3444A161580B}"/>
          </ac:spMkLst>
        </pc:spChg>
        <pc:spChg chg="add mod">
          <ac:chgData name="Paul Bloemers" userId="fe3832ff3b233e04" providerId="LiveId" clId="{A7D390CC-222C-4A46-A494-C1197C5C22F8}" dt="2021-12-28T13:48:11.330" v="4076" actId="1037"/>
          <ac:spMkLst>
            <pc:docMk/>
            <pc:sldMk cId="330479556" sldId="260"/>
            <ac:spMk id="53" creationId="{8A5A8A82-0A63-4EE0-A961-5DAF982129A6}"/>
          </ac:spMkLst>
        </pc:spChg>
        <pc:spChg chg="add mod">
          <ac:chgData name="Paul Bloemers" userId="fe3832ff3b233e04" providerId="LiveId" clId="{A7D390CC-222C-4A46-A494-C1197C5C22F8}" dt="2021-12-28T19:04:37.303" v="6156" actId="20577"/>
          <ac:spMkLst>
            <pc:docMk/>
            <pc:sldMk cId="330479556" sldId="260"/>
            <ac:spMk id="54" creationId="{34D07DC0-B4B1-4097-8B7D-721D83B377C9}"/>
          </ac:spMkLst>
        </pc:spChg>
        <pc:cxnChg chg="add mod">
          <ac:chgData name="Paul Bloemers" userId="fe3832ff3b233e04" providerId="LiveId" clId="{A7D390CC-222C-4A46-A494-C1197C5C22F8}" dt="2021-12-28T12:31:42.327" v="1926" actId="12788"/>
          <ac:cxnSpMkLst>
            <pc:docMk/>
            <pc:sldMk cId="330479556" sldId="260"/>
            <ac:cxnSpMk id="4" creationId="{539DC201-21C4-4964-8FC8-CF8DEE144F3F}"/>
          </ac:cxnSpMkLst>
        </pc:cxnChg>
        <pc:cxnChg chg="add mod">
          <ac:chgData name="Paul Bloemers" userId="fe3832ff3b233e04" providerId="LiveId" clId="{A7D390CC-222C-4A46-A494-C1197C5C22F8}" dt="2021-12-28T12:31:42.327" v="1926" actId="12788"/>
          <ac:cxnSpMkLst>
            <pc:docMk/>
            <pc:sldMk cId="330479556" sldId="260"/>
            <ac:cxnSpMk id="5" creationId="{841D176A-2E05-4692-A11D-42B4C55CA418}"/>
          </ac:cxnSpMkLst>
        </pc:cxnChg>
        <pc:cxnChg chg="add mod">
          <ac:chgData name="Paul Bloemers" userId="fe3832ff3b233e04" providerId="LiveId" clId="{A7D390CC-222C-4A46-A494-C1197C5C22F8}" dt="2021-12-28T12:31:42.327" v="1926" actId="12788"/>
          <ac:cxnSpMkLst>
            <pc:docMk/>
            <pc:sldMk cId="330479556" sldId="260"/>
            <ac:cxnSpMk id="10" creationId="{25922C51-1A39-41C1-84CF-0B14D5E7B286}"/>
          </ac:cxnSpMkLst>
        </pc:cxnChg>
        <pc:cxnChg chg="add mod">
          <ac:chgData name="Paul Bloemers" userId="fe3832ff3b233e04" providerId="LiveId" clId="{A7D390CC-222C-4A46-A494-C1197C5C22F8}" dt="2021-12-28T12:31:42.327" v="1926" actId="12788"/>
          <ac:cxnSpMkLst>
            <pc:docMk/>
            <pc:sldMk cId="330479556" sldId="260"/>
            <ac:cxnSpMk id="11" creationId="{C1029CAA-5548-4104-8F71-0F5CC9F30A74}"/>
          </ac:cxnSpMkLst>
        </pc:cxnChg>
        <pc:cxnChg chg="add mod">
          <ac:chgData name="Paul Bloemers" userId="fe3832ff3b233e04" providerId="LiveId" clId="{A7D390CC-222C-4A46-A494-C1197C5C22F8}" dt="2021-12-28T12:30:30.715" v="1897" actId="1582"/>
          <ac:cxnSpMkLst>
            <pc:docMk/>
            <pc:sldMk cId="330479556" sldId="260"/>
            <ac:cxnSpMk id="16" creationId="{F40788AA-8934-49B7-B842-AFDD606F233A}"/>
          </ac:cxnSpMkLst>
        </pc:cxnChg>
        <pc:cxnChg chg="add mod">
          <ac:chgData name="Paul Bloemers" userId="fe3832ff3b233e04" providerId="LiveId" clId="{A7D390CC-222C-4A46-A494-C1197C5C22F8}" dt="2021-12-28T12:31:09.043" v="1922" actId="1037"/>
          <ac:cxnSpMkLst>
            <pc:docMk/>
            <pc:sldMk cId="330479556" sldId="260"/>
            <ac:cxnSpMk id="17" creationId="{4A01211E-989A-46C0-8986-245259655245}"/>
          </ac:cxnSpMkLst>
        </pc:cxnChg>
        <pc:cxnChg chg="add mod">
          <ac:chgData name="Paul Bloemers" userId="fe3832ff3b233e04" providerId="LiveId" clId="{A7D390CC-222C-4A46-A494-C1197C5C22F8}" dt="2021-12-28T12:31:30.461" v="1924" actId="12788"/>
          <ac:cxnSpMkLst>
            <pc:docMk/>
            <pc:sldMk cId="330479556" sldId="260"/>
            <ac:cxnSpMk id="19" creationId="{125E1CE8-77A9-4CE6-AF37-EF83894BBB06}"/>
          </ac:cxnSpMkLst>
        </pc:cxnChg>
        <pc:cxnChg chg="add mod">
          <ac:chgData name="Paul Bloemers" userId="fe3832ff3b233e04" providerId="LiveId" clId="{A7D390CC-222C-4A46-A494-C1197C5C22F8}" dt="2021-12-28T12:30:30.715" v="1897" actId="1582"/>
          <ac:cxnSpMkLst>
            <pc:docMk/>
            <pc:sldMk cId="330479556" sldId="260"/>
            <ac:cxnSpMk id="23" creationId="{4FD201EE-CEF0-4923-B382-D0FD1C958304}"/>
          </ac:cxnSpMkLst>
        </pc:cxnChg>
        <pc:cxnChg chg="add mod">
          <ac:chgData name="Paul Bloemers" userId="fe3832ff3b233e04" providerId="LiveId" clId="{A7D390CC-222C-4A46-A494-C1197C5C22F8}" dt="2021-12-28T12:30:30.715" v="1897" actId="1582"/>
          <ac:cxnSpMkLst>
            <pc:docMk/>
            <pc:sldMk cId="330479556" sldId="260"/>
            <ac:cxnSpMk id="24" creationId="{F266827A-666E-4442-84F6-4075E47DC12B}"/>
          </ac:cxnSpMkLst>
        </pc:cxnChg>
        <pc:cxnChg chg="add mod">
          <ac:chgData name="Paul Bloemers" userId="fe3832ff3b233e04" providerId="LiveId" clId="{A7D390CC-222C-4A46-A494-C1197C5C22F8}" dt="2021-12-28T12:31:42.327" v="1926" actId="12788"/>
          <ac:cxnSpMkLst>
            <pc:docMk/>
            <pc:sldMk cId="330479556" sldId="260"/>
            <ac:cxnSpMk id="27" creationId="{A917BCA1-A734-4169-8A13-B645718F342D}"/>
          </ac:cxnSpMkLst>
        </pc:cxnChg>
        <pc:cxnChg chg="add mod">
          <ac:chgData name="Paul Bloemers" userId="fe3832ff3b233e04" providerId="LiveId" clId="{A7D390CC-222C-4A46-A494-C1197C5C22F8}" dt="2021-12-28T13:34:21.233" v="3429" actId="1076"/>
          <ac:cxnSpMkLst>
            <pc:docMk/>
            <pc:sldMk cId="330479556" sldId="260"/>
            <ac:cxnSpMk id="48" creationId="{49CA0288-BE22-4323-979E-B0F2D5429FC8}"/>
          </ac:cxnSpMkLst>
        </pc:cxnChg>
        <pc:cxnChg chg="add mod">
          <ac:chgData name="Paul Bloemers" userId="fe3832ff3b233e04" providerId="LiveId" clId="{A7D390CC-222C-4A46-A494-C1197C5C22F8}" dt="2021-12-28T13:35:44.007" v="3494" actId="1582"/>
          <ac:cxnSpMkLst>
            <pc:docMk/>
            <pc:sldMk cId="330479556" sldId="260"/>
            <ac:cxnSpMk id="49" creationId="{123976FF-759D-4FD0-8311-5E87EFC0967D}"/>
          </ac:cxnSpMkLst>
        </pc:cxnChg>
        <pc:cxnChg chg="add mod">
          <ac:chgData name="Paul Bloemers" userId="fe3832ff3b233e04" providerId="LiveId" clId="{A7D390CC-222C-4A46-A494-C1197C5C22F8}" dt="2021-12-28T13:38:16.795" v="3609"/>
          <ac:cxnSpMkLst>
            <pc:docMk/>
            <pc:sldMk cId="330479556" sldId="260"/>
            <ac:cxnSpMk id="50" creationId="{6EA70F85-8563-4AD2-ABC1-E1F5DFEB380C}"/>
          </ac:cxnSpMkLst>
        </pc:cxnChg>
      </pc:sldChg>
      <pc:sldChg chg="addSp modSp new mod ord modAnim">
        <pc:chgData name="Paul Bloemers" userId="fe3832ff3b233e04" providerId="LiveId" clId="{A7D390CC-222C-4A46-A494-C1197C5C22F8}" dt="2021-12-28T18:58:33.145" v="6086" actId="20577"/>
        <pc:sldMkLst>
          <pc:docMk/>
          <pc:sldMk cId="703529376" sldId="261"/>
        </pc:sldMkLst>
        <pc:spChg chg="mod">
          <ac:chgData name="Paul Bloemers" userId="fe3832ff3b233e04" providerId="LiveId" clId="{A7D390CC-222C-4A46-A494-C1197C5C22F8}" dt="2021-12-27T15:11:50.831" v="106" actId="20577"/>
          <ac:spMkLst>
            <pc:docMk/>
            <pc:sldMk cId="703529376" sldId="261"/>
            <ac:spMk id="2" creationId="{B695A553-1A3D-4C62-BB7E-E37DAAF91018}"/>
          </ac:spMkLst>
        </pc:spChg>
        <pc:spChg chg="mod">
          <ac:chgData name="Paul Bloemers" userId="fe3832ff3b233e04" providerId="LiveId" clId="{A7D390CC-222C-4A46-A494-C1197C5C22F8}" dt="2021-12-28T18:58:33.145" v="6086" actId="20577"/>
          <ac:spMkLst>
            <pc:docMk/>
            <pc:sldMk cId="703529376" sldId="261"/>
            <ac:spMk id="3" creationId="{474B36E5-C750-4297-AE18-0B28DD18A432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6" creationId="{D3FB4346-B071-47DA-971E-E1EB4FEBC46F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7" creationId="{C9AD9102-6DEF-4765-96C7-43E2DE8014FB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8" creationId="{1E6BF13F-D113-41D1-88FC-4AB360EE8940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9" creationId="{2D707B6F-850D-4D98-A00B-00EA5F8E7515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12" creationId="{046E8C4A-65F2-4547-B8B6-3334E5D871C8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13" creationId="{50CD3451-71D5-49B1-A6C3-7DE0E881F139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14" creationId="{EAFAA37D-6BE9-47AA-A6E1-04C4E7F41115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15" creationId="{864657D7-3A98-492C-B34B-9E33FA738D70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18" creationId="{94D5C551-FFED-48D4-A768-C0C9C4CBD0FD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20" creationId="{C09BE3F1-8C4D-4B09-9CE5-F770FEA36DA0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21" creationId="{BC665FA0-F3A7-4624-B40B-A6CB76333F30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22" creationId="{4BEDFA21-DB61-46A9-87C1-D3C5BD4C39EE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25" creationId="{644F1497-8077-4AE9-94E4-F7ABD6A937F1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26" creationId="{B8AE3B3F-80BF-4393-9D2C-01F14ABC9965}"/>
          </ac:spMkLst>
        </pc:spChg>
        <pc:spChg chg="add mod">
          <ac:chgData name="Paul Bloemers" userId="fe3832ff3b233e04" providerId="LiveId" clId="{A7D390CC-222C-4A46-A494-C1197C5C22F8}" dt="2021-12-28T12:38:36.194" v="2024"/>
          <ac:spMkLst>
            <pc:docMk/>
            <pc:sldMk cId="703529376" sldId="261"/>
            <ac:spMk id="28" creationId="{71EAD4D6-9EC7-4AE6-9B74-04280FE249C3}"/>
          </ac:spMkLst>
        </pc:spChg>
        <pc:spChg chg="add mod">
          <ac:chgData name="Paul Bloemers" userId="fe3832ff3b233e04" providerId="LiveId" clId="{A7D390CC-222C-4A46-A494-C1197C5C22F8}" dt="2021-12-28T12:39:09.498" v="2068" actId="14100"/>
          <ac:spMkLst>
            <pc:docMk/>
            <pc:sldMk cId="703529376" sldId="261"/>
            <ac:spMk id="29" creationId="{2AE3EC50-CC87-475C-9EC1-117CE6E0D115}"/>
          </ac:spMkLst>
        </pc:sp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4" creationId="{4A535D36-1973-42E5-978F-3B02413260F9}"/>
          </ac:cxnSpMkLst>
        </pc:cxn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5" creationId="{5157DD1C-7DC1-4C17-A645-B4DCEBEF234D}"/>
          </ac:cxnSpMkLst>
        </pc:cxn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10" creationId="{069F02AE-488E-4095-8116-C5DC3DDB8100}"/>
          </ac:cxnSpMkLst>
        </pc:cxn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11" creationId="{9124AB4A-52F4-4BFD-B6EE-46F9BDD6FB77}"/>
          </ac:cxnSpMkLst>
        </pc:cxn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16" creationId="{A7482AEE-4359-4D65-8DA8-B5A01842EA0C}"/>
          </ac:cxnSpMkLst>
        </pc:cxn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17" creationId="{98D18474-1266-418E-8248-E1739D5E91CD}"/>
          </ac:cxnSpMkLst>
        </pc:cxn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19" creationId="{45FEAE07-4783-4DC5-BD67-B9E7116B362F}"/>
          </ac:cxnSpMkLst>
        </pc:cxn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23" creationId="{26E3699A-D9A7-4825-81C3-F9059EB918B9}"/>
          </ac:cxnSpMkLst>
        </pc:cxn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24" creationId="{4D87FEC1-42B9-400B-BC5F-F31693454441}"/>
          </ac:cxnSpMkLst>
        </pc:cxnChg>
        <pc:cxnChg chg="add mod">
          <ac:chgData name="Paul Bloemers" userId="fe3832ff3b233e04" providerId="LiveId" clId="{A7D390CC-222C-4A46-A494-C1197C5C22F8}" dt="2021-12-28T12:38:36.194" v="2024"/>
          <ac:cxnSpMkLst>
            <pc:docMk/>
            <pc:sldMk cId="703529376" sldId="261"/>
            <ac:cxnSpMk id="27" creationId="{BAE465C1-5410-424F-9158-826443C35F4C}"/>
          </ac:cxnSpMkLst>
        </pc:cxnChg>
        <pc:cxnChg chg="add mod">
          <ac:chgData name="Paul Bloemers" userId="fe3832ff3b233e04" providerId="LiveId" clId="{A7D390CC-222C-4A46-A494-C1197C5C22F8}" dt="2021-12-28T13:13:13.078" v="2840" actId="208"/>
          <ac:cxnSpMkLst>
            <pc:docMk/>
            <pc:sldMk cId="703529376" sldId="261"/>
            <ac:cxnSpMk id="30" creationId="{5398A89B-0C3E-4A2E-9718-9A69F56092DF}"/>
          </ac:cxnSpMkLst>
        </pc:cxnChg>
        <pc:cxnChg chg="add mod">
          <ac:chgData name="Paul Bloemers" userId="fe3832ff3b233e04" providerId="LiveId" clId="{A7D390CC-222C-4A46-A494-C1197C5C22F8}" dt="2021-12-28T13:13:25.265" v="2841" actId="208"/>
          <ac:cxnSpMkLst>
            <pc:docMk/>
            <pc:sldMk cId="703529376" sldId="261"/>
            <ac:cxnSpMk id="31" creationId="{80F1853E-2E5C-4A7F-80C9-593DAC3B01DC}"/>
          </ac:cxnSpMkLst>
        </pc:cxnChg>
        <pc:cxnChg chg="add mod">
          <ac:chgData name="Paul Bloemers" userId="fe3832ff3b233e04" providerId="LiveId" clId="{A7D390CC-222C-4A46-A494-C1197C5C22F8}" dt="2021-12-28T13:13:29.529" v="2842" actId="208"/>
          <ac:cxnSpMkLst>
            <pc:docMk/>
            <pc:sldMk cId="703529376" sldId="261"/>
            <ac:cxnSpMk id="32" creationId="{6F0BB151-2468-4771-A62A-76113411D622}"/>
          </ac:cxnSpMkLst>
        </pc:cxnChg>
        <pc:cxnChg chg="add mod">
          <ac:chgData name="Paul Bloemers" userId="fe3832ff3b233e04" providerId="LiveId" clId="{A7D390CC-222C-4A46-A494-C1197C5C22F8}" dt="2021-12-28T13:13:41.550" v="2844" actId="208"/>
          <ac:cxnSpMkLst>
            <pc:docMk/>
            <pc:sldMk cId="703529376" sldId="261"/>
            <ac:cxnSpMk id="33" creationId="{7E1E3878-DC02-454C-B02A-C40E93470FBD}"/>
          </ac:cxnSpMkLst>
        </pc:cxnChg>
        <pc:cxnChg chg="add mod">
          <ac:chgData name="Paul Bloemers" userId="fe3832ff3b233e04" providerId="LiveId" clId="{A7D390CC-222C-4A46-A494-C1197C5C22F8}" dt="2021-12-28T13:15:19.794" v="2850" actId="1036"/>
          <ac:cxnSpMkLst>
            <pc:docMk/>
            <pc:sldMk cId="703529376" sldId="261"/>
            <ac:cxnSpMk id="34" creationId="{C5A00DF8-0A06-4CFA-808E-BBE79884B6C4}"/>
          </ac:cxnSpMkLst>
        </pc:cxnChg>
        <pc:cxnChg chg="add mod">
          <ac:chgData name="Paul Bloemers" userId="fe3832ff3b233e04" providerId="LiveId" clId="{A7D390CC-222C-4A46-A494-C1197C5C22F8}" dt="2021-12-28T13:15:16.568" v="2848" actId="1036"/>
          <ac:cxnSpMkLst>
            <pc:docMk/>
            <pc:sldMk cId="703529376" sldId="261"/>
            <ac:cxnSpMk id="35" creationId="{D5B3B17E-9C7E-433E-95B5-A04EF65AD455}"/>
          </ac:cxnSpMkLst>
        </pc:cxnChg>
        <pc:cxnChg chg="add mod">
          <ac:chgData name="Paul Bloemers" userId="fe3832ff3b233e04" providerId="LiveId" clId="{A7D390CC-222C-4A46-A494-C1197C5C22F8}" dt="2021-12-28T13:01:11.618" v="2812" actId="1038"/>
          <ac:cxnSpMkLst>
            <pc:docMk/>
            <pc:sldMk cId="703529376" sldId="261"/>
            <ac:cxnSpMk id="36" creationId="{899DB0F6-4489-47B4-80D0-66E543C89906}"/>
          </ac:cxnSpMkLst>
        </pc:cxnChg>
      </pc:sldChg>
      <pc:sldChg chg="addSp delSp modSp new del mod modAnim">
        <pc:chgData name="Paul Bloemers" userId="fe3832ff3b233e04" providerId="LiveId" clId="{A7D390CC-222C-4A46-A494-C1197C5C22F8}" dt="2021-12-28T11:13:00.999" v="1714" actId="2696"/>
        <pc:sldMkLst>
          <pc:docMk/>
          <pc:sldMk cId="2993254288" sldId="262"/>
        </pc:sldMkLst>
        <pc:spChg chg="mod">
          <ac:chgData name="Paul Bloemers" userId="fe3832ff3b233e04" providerId="LiveId" clId="{A7D390CC-222C-4A46-A494-C1197C5C22F8}" dt="2021-12-28T10:25:29.151" v="1056" actId="20577"/>
          <ac:spMkLst>
            <pc:docMk/>
            <pc:sldMk cId="2993254288" sldId="262"/>
            <ac:spMk id="2" creationId="{99479514-EDDB-47D7-BD3E-9AB2527FB70C}"/>
          </ac:spMkLst>
        </pc:spChg>
        <pc:spChg chg="del mod">
          <ac:chgData name="Paul Bloemers" userId="fe3832ff3b233e04" providerId="LiveId" clId="{A7D390CC-222C-4A46-A494-C1197C5C22F8}" dt="2021-12-28T10:25:34.511" v="1057" actId="478"/>
          <ac:spMkLst>
            <pc:docMk/>
            <pc:sldMk cId="2993254288" sldId="262"/>
            <ac:spMk id="3" creationId="{678C3866-6A0E-478A-AFA9-54059AF911ED}"/>
          </ac:spMkLst>
        </pc:spChg>
        <pc:spChg chg="mod">
          <ac:chgData name="Paul Bloemers" userId="fe3832ff3b233e04" providerId="LiveId" clId="{A7D390CC-222C-4A46-A494-C1197C5C22F8}" dt="2021-12-28T10:22:13.988" v="856"/>
          <ac:spMkLst>
            <pc:docMk/>
            <pc:sldMk cId="2993254288" sldId="262"/>
            <ac:spMk id="5" creationId="{1374E745-6332-411E-8E99-8A6662BA3694}"/>
          </ac:spMkLst>
        </pc:spChg>
        <pc:spChg chg="add mod">
          <ac:chgData name="Paul Bloemers" userId="fe3832ff3b233e04" providerId="LiveId" clId="{A7D390CC-222C-4A46-A494-C1197C5C22F8}" dt="2021-12-28T10:24:41.852" v="1038" actId="1076"/>
          <ac:spMkLst>
            <pc:docMk/>
            <pc:sldMk cId="2993254288" sldId="262"/>
            <ac:spMk id="7" creationId="{A4B61D3C-63A0-4B34-8954-7714CB027779}"/>
          </ac:spMkLst>
        </pc:spChg>
        <pc:spChg chg="add mod">
          <ac:chgData name="Paul Bloemers" userId="fe3832ff3b233e04" providerId="LiveId" clId="{A7D390CC-222C-4A46-A494-C1197C5C22F8}" dt="2021-12-28T10:24:46.630" v="1039" actId="1076"/>
          <ac:spMkLst>
            <pc:docMk/>
            <pc:sldMk cId="2993254288" sldId="262"/>
            <ac:spMk id="8" creationId="{5EE752B7-7B3C-4CF5-8AFF-F6BD62EAF127}"/>
          </ac:spMkLst>
        </pc:spChg>
        <pc:spChg chg="add mod">
          <ac:chgData name="Paul Bloemers" userId="fe3832ff3b233e04" providerId="LiveId" clId="{A7D390CC-222C-4A46-A494-C1197C5C22F8}" dt="2021-12-28T10:24:31.720" v="1023" actId="1036"/>
          <ac:spMkLst>
            <pc:docMk/>
            <pc:sldMk cId="2993254288" sldId="262"/>
            <ac:spMk id="9" creationId="{1D920D09-3110-4A30-8EFC-70D235C5748C}"/>
          </ac:spMkLst>
        </pc:spChg>
        <pc:spChg chg="add mod">
          <ac:chgData name="Paul Bloemers" userId="fe3832ff3b233e04" providerId="LiveId" clId="{A7D390CC-222C-4A46-A494-C1197C5C22F8}" dt="2021-12-28T10:24:37.621" v="1037" actId="1035"/>
          <ac:spMkLst>
            <pc:docMk/>
            <pc:sldMk cId="2993254288" sldId="262"/>
            <ac:spMk id="10" creationId="{609CF2F4-7831-42B4-BF87-082D64E38DC3}"/>
          </ac:spMkLst>
        </pc:spChg>
        <pc:spChg chg="mod">
          <ac:chgData name="Paul Bloemers" userId="fe3832ff3b233e04" providerId="LiveId" clId="{A7D390CC-222C-4A46-A494-C1197C5C22F8}" dt="2021-12-28T10:32:28.619" v="1136" actId="1036"/>
          <ac:spMkLst>
            <pc:docMk/>
            <pc:sldMk cId="2993254288" sldId="262"/>
            <ac:spMk id="12" creationId="{D6BE715B-5E38-47A0-9F3C-6678ABBE272F}"/>
          </ac:spMkLst>
        </pc:spChg>
        <pc:spChg chg="mod">
          <ac:chgData name="Paul Bloemers" userId="fe3832ff3b233e04" providerId="LiveId" clId="{A7D390CC-222C-4A46-A494-C1197C5C22F8}" dt="2021-12-28T10:30:20.138" v="1076" actId="1076"/>
          <ac:spMkLst>
            <pc:docMk/>
            <pc:sldMk cId="2993254288" sldId="262"/>
            <ac:spMk id="13" creationId="{02E7CCF9-4176-40C8-AD5F-83BBDBC1AA32}"/>
          </ac:spMkLst>
        </pc:spChg>
        <pc:spChg chg="add mod ord">
          <ac:chgData name="Paul Bloemers" userId="fe3832ff3b233e04" providerId="LiveId" clId="{A7D390CC-222C-4A46-A494-C1197C5C22F8}" dt="2021-12-28T10:31:09.106" v="1079" actId="1076"/>
          <ac:spMkLst>
            <pc:docMk/>
            <pc:sldMk cId="2993254288" sldId="262"/>
            <ac:spMk id="16" creationId="{9668FEEB-B00C-4FAD-AE73-164E679058E0}"/>
          </ac:spMkLst>
        </pc:spChg>
        <pc:spChg chg="mod">
          <ac:chgData name="Paul Bloemers" userId="fe3832ff3b233e04" providerId="LiveId" clId="{A7D390CC-222C-4A46-A494-C1197C5C22F8}" dt="2021-12-28T10:37:13.148" v="1250" actId="6549"/>
          <ac:spMkLst>
            <pc:docMk/>
            <pc:sldMk cId="2993254288" sldId="262"/>
            <ac:spMk id="20" creationId="{4C676E6B-61DA-446D-ADFC-CED4FB1614DF}"/>
          </ac:spMkLst>
        </pc:spChg>
        <pc:spChg chg="mod">
          <ac:chgData name="Paul Bloemers" userId="fe3832ff3b233e04" providerId="LiveId" clId="{A7D390CC-222C-4A46-A494-C1197C5C22F8}" dt="2021-12-28T10:37:10.601" v="1248" actId="6549"/>
          <ac:spMkLst>
            <pc:docMk/>
            <pc:sldMk cId="2993254288" sldId="262"/>
            <ac:spMk id="21" creationId="{39E69503-85D8-4444-AE14-652E9FDB8055}"/>
          </ac:spMkLst>
        </pc:spChg>
        <pc:spChg chg="mod">
          <ac:chgData name="Paul Bloemers" userId="fe3832ff3b233e04" providerId="LiveId" clId="{A7D390CC-222C-4A46-A494-C1197C5C22F8}" dt="2021-12-28T10:37:05.919" v="1246" actId="20577"/>
          <ac:spMkLst>
            <pc:docMk/>
            <pc:sldMk cId="2993254288" sldId="262"/>
            <ac:spMk id="24" creationId="{86AB50D0-D057-47BF-82A6-2C4F9E3C7F3F}"/>
          </ac:spMkLst>
        </pc:spChg>
        <pc:spChg chg="mod">
          <ac:chgData name="Paul Bloemers" userId="fe3832ff3b233e04" providerId="LiveId" clId="{A7D390CC-222C-4A46-A494-C1197C5C22F8}" dt="2021-12-28T10:36:57.014" v="1244" actId="20577"/>
          <ac:spMkLst>
            <pc:docMk/>
            <pc:sldMk cId="2993254288" sldId="262"/>
            <ac:spMk id="27" creationId="{D612A038-5F10-4621-85AD-90819A1F2349}"/>
          </ac:spMkLst>
        </pc:spChg>
        <pc:spChg chg="add mod">
          <ac:chgData name="Paul Bloemers" userId="fe3832ff3b233e04" providerId="LiveId" clId="{A7D390CC-222C-4A46-A494-C1197C5C22F8}" dt="2021-12-28T10:36:57.014" v="1244" actId="20577"/>
          <ac:spMkLst>
            <pc:docMk/>
            <pc:sldMk cId="2993254288" sldId="262"/>
            <ac:spMk id="28" creationId="{94307615-495D-4D55-8D43-C16CAD807090}"/>
          </ac:spMkLst>
        </pc:spChg>
        <pc:spChg chg="add mod">
          <ac:chgData name="Paul Bloemers" userId="fe3832ff3b233e04" providerId="LiveId" clId="{A7D390CC-222C-4A46-A494-C1197C5C22F8}" dt="2021-12-28T10:36:53.172" v="1241" actId="20577"/>
          <ac:spMkLst>
            <pc:docMk/>
            <pc:sldMk cId="2993254288" sldId="262"/>
            <ac:spMk id="61" creationId="{531BC8AE-57AD-4422-9B0F-228EF7C3EF58}"/>
          </ac:spMkLst>
        </pc:spChg>
        <pc:spChg chg="add mod">
          <ac:chgData name="Paul Bloemers" userId="fe3832ff3b233e04" providerId="LiveId" clId="{A7D390CC-222C-4A46-A494-C1197C5C22F8}" dt="2021-12-28T10:37:00.466" v="1245" actId="20577"/>
          <ac:spMkLst>
            <pc:docMk/>
            <pc:sldMk cId="2993254288" sldId="262"/>
            <ac:spMk id="62" creationId="{93661082-ACD1-4AF3-A717-0BB93E1B1D68}"/>
          </ac:spMkLst>
        </pc:spChg>
        <pc:spChg chg="mod">
          <ac:chgData name="Paul Bloemers" userId="fe3832ff3b233e04" providerId="LiveId" clId="{A7D390CC-222C-4A46-A494-C1197C5C22F8}" dt="2021-12-28T10:37:00.466" v="1245" actId="20577"/>
          <ac:spMkLst>
            <pc:docMk/>
            <pc:sldMk cId="2993254288" sldId="262"/>
            <ac:spMk id="64" creationId="{B2ED82C1-8458-4D13-8D24-E08BF6E329E6}"/>
          </ac:spMkLst>
        </pc:spChg>
        <pc:spChg chg="mod">
          <ac:chgData name="Paul Bloemers" userId="fe3832ff3b233e04" providerId="LiveId" clId="{A7D390CC-222C-4A46-A494-C1197C5C22F8}" dt="2021-12-28T10:37:00.466" v="1245" actId="20577"/>
          <ac:spMkLst>
            <pc:docMk/>
            <pc:sldMk cId="2993254288" sldId="262"/>
            <ac:spMk id="65" creationId="{8D3D77F2-5A8D-49E0-B6AA-ECC41F876FF5}"/>
          </ac:spMkLst>
        </pc:spChg>
        <pc:spChg chg="add mod">
          <ac:chgData name="Paul Bloemers" userId="fe3832ff3b233e04" providerId="LiveId" clId="{A7D390CC-222C-4A46-A494-C1197C5C22F8}" dt="2021-12-28T10:37:00.466" v="1245" actId="20577"/>
          <ac:spMkLst>
            <pc:docMk/>
            <pc:sldMk cId="2993254288" sldId="262"/>
            <ac:spMk id="73" creationId="{A71DD351-3362-4648-95D8-AC92136B8D98}"/>
          </ac:spMkLst>
        </pc:spChg>
        <pc:grpChg chg="add mod">
          <ac:chgData name="Paul Bloemers" userId="fe3832ff3b233e04" providerId="LiveId" clId="{A7D390CC-222C-4A46-A494-C1197C5C22F8}" dt="2021-12-28T10:24:20.351" v="1007" actId="14100"/>
          <ac:grpSpMkLst>
            <pc:docMk/>
            <pc:sldMk cId="2993254288" sldId="262"/>
            <ac:grpSpMk id="4" creationId="{4C202DC7-B72E-4A52-A4D4-B0011566A109}"/>
          </ac:grpSpMkLst>
        </pc:grpChg>
        <pc:grpChg chg="add mod">
          <ac:chgData name="Paul Bloemers" userId="fe3832ff3b233e04" providerId="LiveId" clId="{A7D390CC-222C-4A46-A494-C1197C5C22F8}" dt="2021-12-28T10:32:09.790" v="1126" actId="14100"/>
          <ac:grpSpMkLst>
            <pc:docMk/>
            <pc:sldMk cId="2993254288" sldId="262"/>
            <ac:grpSpMk id="11" creationId="{3B367B6F-D94E-4BFA-A730-D457DEC7F876}"/>
          </ac:grpSpMkLst>
        </pc:grpChg>
        <pc:grpChg chg="add mod">
          <ac:chgData name="Paul Bloemers" userId="fe3832ff3b233e04" providerId="LiveId" clId="{A7D390CC-222C-4A46-A494-C1197C5C22F8}" dt="2021-12-28T10:31:47.746" v="1121" actId="1037"/>
          <ac:grpSpMkLst>
            <pc:docMk/>
            <pc:sldMk cId="2993254288" sldId="262"/>
            <ac:grpSpMk id="17" creationId="{D3B1A16C-F598-42E7-AA65-68C35A8B53E6}"/>
          </ac:grpSpMkLst>
        </pc:grpChg>
        <pc:grpChg chg="add mod">
          <ac:chgData name="Paul Bloemers" userId="fe3832ff3b233e04" providerId="LiveId" clId="{A7D390CC-222C-4A46-A494-C1197C5C22F8}" dt="2021-12-28T10:36:57.014" v="1244" actId="20577"/>
          <ac:grpSpMkLst>
            <pc:docMk/>
            <pc:sldMk cId="2993254288" sldId="262"/>
            <ac:grpSpMk id="22" creationId="{919B3518-6FA9-4350-A487-BFF55574A713}"/>
          </ac:grpSpMkLst>
        </pc:grpChg>
        <pc:grpChg chg="add mod">
          <ac:chgData name="Paul Bloemers" userId="fe3832ff3b233e04" providerId="LiveId" clId="{A7D390CC-222C-4A46-A494-C1197C5C22F8}" dt="2021-12-28T10:36:57.014" v="1244" actId="20577"/>
          <ac:grpSpMkLst>
            <pc:docMk/>
            <pc:sldMk cId="2993254288" sldId="262"/>
            <ac:grpSpMk id="25" creationId="{5E7AA105-400D-4A32-B62C-2EFB02F2DC48}"/>
          </ac:grpSpMkLst>
        </pc:grpChg>
        <pc:grpChg chg="add mod">
          <ac:chgData name="Paul Bloemers" userId="fe3832ff3b233e04" providerId="LiveId" clId="{A7D390CC-222C-4A46-A494-C1197C5C22F8}" dt="2021-12-28T10:37:00.466" v="1245" actId="20577"/>
          <ac:grpSpMkLst>
            <pc:docMk/>
            <pc:sldMk cId="2993254288" sldId="262"/>
            <ac:grpSpMk id="63" creationId="{9E62B9AA-39A0-45C5-AB8F-B96EE0BF4CA9}"/>
          </ac:grpSpMkLst>
        </pc:grpChg>
        <pc:grpChg chg="add mod">
          <ac:chgData name="Paul Bloemers" userId="fe3832ff3b233e04" providerId="LiveId" clId="{A7D390CC-222C-4A46-A494-C1197C5C22F8}" dt="2021-12-28T10:37:00.466" v="1245" actId="20577"/>
          <ac:grpSpMkLst>
            <pc:docMk/>
            <pc:sldMk cId="2993254288" sldId="262"/>
            <ac:grpSpMk id="77" creationId="{A9A68DDF-D6C6-4B92-9454-B8B68E2C6EBE}"/>
          </ac:grpSpMkLst>
        </pc:grpChg>
        <pc:picChg chg="mod">
          <ac:chgData name="Paul Bloemers" userId="fe3832ff3b233e04" providerId="LiveId" clId="{A7D390CC-222C-4A46-A494-C1197C5C22F8}" dt="2021-12-28T10:22:13.988" v="856"/>
          <ac:picMkLst>
            <pc:docMk/>
            <pc:sldMk cId="2993254288" sldId="262"/>
            <ac:picMk id="6" creationId="{8247B275-0929-4C35-A6AC-F726DC2EC442}"/>
          </ac:picMkLst>
        </pc:picChg>
        <pc:cxnChg chg="mod">
          <ac:chgData name="Paul Bloemers" userId="fe3832ff3b233e04" providerId="LiveId" clId="{A7D390CC-222C-4A46-A494-C1197C5C22F8}" dt="2021-12-28T10:37:13.148" v="1250" actId="6549"/>
          <ac:cxnSpMkLst>
            <pc:docMk/>
            <pc:sldMk cId="2993254288" sldId="262"/>
            <ac:cxnSpMk id="14" creationId="{38016771-01A9-4B98-97CA-B37B08F99356}"/>
          </ac:cxnSpMkLst>
        </pc:cxnChg>
        <pc:cxnChg chg="mod">
          <ac:chgData name="Paul Bloemers" userId="fe3832ff3b233e04" providerId="LiveId" clId="{A7D390CC-222C-4A46-A494-C1197C5C22F8}" dt="2021-12-28T10:37:13.148" v="1250" actId="6549"/>
          <ac:cxnSpMkLst>
            <pc:docMk/>
            <pc:sldMk cId="2993254288" sldId="262"/>
            <ac:cxnSpMk id="15" creationId="{EA0BCEA4-4ADB-4374-8B88-C9507A15D01A}"/>
          </ac:cxnSpMkLst>
        </pc:cxnChg>
        <pc:cxnChg chg="mod">
          <ac:chgData name="Paul Bloemers" userId="fe3832ff3b233e04" providerId="LiveId" clId="{A7D390CC-222C-4A46-A494-C1197C5C22F8}" dt="2021-12-28T10:37:10.601" v="1248" actId="6549"/>
          <ac:cxnSpMkLst>
            <pc:docMk/>
            <pc:sldMk cId="2993254288" sldId="262"/>
            <ac:cxnSpMk id="18" creationId="{A9CDF116-3E88-4F67-9E82-0623A85BF0DD}"/>
          </ac:cxnSpMkLst>
        </pc:cxnChg>
        <pc:cxnChg chg="mod">
          <ac:chgData name="Paul Bloemers" userId="fe3832ff3b233e04" providerId="LiveId" clId="{A7D390CC-222C-4A46-A494-C1197C5C22F8}" dt="2021-12-28T10:37:13.148" v="1250" actId="6549"/>
          <ac:cxnSpMkLst>
            <pc:docMk/>
            <pc:sldMk cId="2993254288" sldId="262"/>
            <ac:cxnSpMk id="19" creationId="{C128B7BC-0197-4EE0-979C-244AF34AA2A8}"/>
          </ac:cxnSpMkLst>
        </pc:cxnChg>
        <pc:cxnChg chg="mod">
          <ac:chgData name="Paul Bloemers" userId="fe3832ff3b233e04" providerId="LiveId" clId="{A7D390CC-222C-4A46-A494-C1197C5C22F8}" dt="2021-12-28T10:37:05.919" v="1246" actId="20577"/>
          <ac:cxnSpMkLst>
            <pc:docMk/>
            <pc:sldMk cId="2993254288" sldId="262"/>
            <ac:cxnSpMk id="23" creationId="{513AAA89-7A71-43C7-94F8-4B94AEA9DC25}"/>
          </ac:cxnSpMkLst>
        </pc:cxnChg>
        <pc:cxnChg chg="mod">
          <ac:chgData name="Paul Bloemers" userId="fe3832ff3b233e04" providerId="LiveId" clId="{A7D390CC-222C-4A46-A494-C1197C5C22F8}" dt="2021-12-28T10:36:57.014" v="1244" actId="20577"/>
          <ac:cxnSpMkLst>
            <pc:docMk/>
            <pc:sldMk cId="2993254288" sldId="262"/>
            <ac:cxnSpMk id="26" creationId="{5FAA1D2F-193C-4730-9325-782F9AEA0C21}"/>
          </ac:cxnSpMkLst>
        </pc:cxnChg>
        <pc:cxnChg chg="mod">
          <ac:chgData name="Paul Bloemers" userId="fe3832ff3b233e04" providerId="LiveId" clId="{A7D390CC-222C-4A46-A494-C1197C5C22F8}" dt="2021-12-28T10:37:00.466" v="1245" actId="20577"/>
          <ac:cxnSpMkLst>
            <pc:docMk/>
            <pc:sldMk cId="2993254288" sldId="262"/>
            <ac:cxnSpMk id="66" creationId="{B949CF75-B7CF-40DC-878F-08D5FDCB99CC}"/>
          </ac:cxnSpMkLst>
        </pc:cxnChg>
        <pc:cxnChg chg="mod">
          <ac:chgData name="Paul Bloemers" userId="fe3832ff3b233e04" providerId="LiveId" clId="{A7D390CC-222C-4A46-A494-C1197C5C22F8}" dt="2021-12-28T10:37:00.466" v="1245" actId="20577"/>
          <ac:cxnSpMkLst>
            <pc:docMk/>
            <pc:sldMk cId="2993254288" sldId="262"/>
            <ac:cxnSpMk id="67" creationId="{54142D93-6FC8-4FDA-BB5D-05517AC7B708}"/>
          </ac:cxnSpMkLst>
        </pc:cxnChg>
        <pc:cxnChg chg="add mod">
          <ac:chgData name="Paul Bloemers" userId="fe3832ff3b233e04" providerId="LiveId" clId="{A7D390CC-222C-4A46-A494-C1197C5C22F8}" dt="2021-12-28T10:37:00.466" v="1245" actId="20577"/>
          <ac:cxnSpMkLst>
            <pc:docMk/>
            <pc:sldMk cId="2993254288" sldId="262"/>
            <ac:cxnSpMk id="74" creationId="{D4BB79E1-6755-493D-9E34-7B27D1E59A98}"/>
          </ac:cxnSpMkLst>
        </pc:cxnChg>
      </pc:sldChg>
      <pc:sldChg chg="addSp delSp modSp new mod modClrScheme modAnim chgLayout">
        <pc:chgData name="Paul Bloemers" userId="fe3832ff3b233e04" providerId="LiveId" clId="{A7D390CC-222C-4A46-A494-C1197C5C22F8}" dt="2021-12-28T18:55:23.018" v="6085"/>
        <pc:sldMkLst>
          <pc:docMk/>
          <pc:sldMk cId="1974584737" sldId="263"/>
        </pc:sldMkLst>
        <pc:spChg chg="del mod ord">
          <ac:chgData name="Paul Bloemers" userId="fe3832ff3b233e04" providerId="LiveId" clId="{A7D390CC-222C-4A46-A494-C1197C5C22F8}" dt="2021-12-28T10:42:50.829" v="1317" actId="700"/>
          <ac:spMkLst>
            <pc:docMk/>
            <pc:sldMk cId="1974584737" sldId="263"/>
            <ac:spMk id="2" creationId="{D5A0184B-2FA5-4461-BB70-9E6BB3AC7893}"/>
          </ac:spMkLst>
        </pc:spChg>
        <pc:spChg chg="del">
          <ac:chgData name="Paul Bloemers" userId="fe3832ff3b233e04" providerId="LiveId" clId="{A7D390CC-222C-4A46-A494-C1197C5C22F8}" dt="2021-12-28T10:36:17.618" v="1238" actId="478"/>
          <ac:spMkLst>
            <pc:docMk/>
            <pc:sldMk cId="1974584737" sldId="263"/>
            <ac:spMk id="3" creationId="{B7FAB5DA-DC9D-402F-AEAA-CBD8F7497C12}"/>
          </ac:spMkLst>
        </pc:spChg>
        <pc:spChg chg="mod">
          <ac:chgData name="Paul Bloemers" userId="fe3832ff3b233e04" providerId="LiveId" clId="{A7D390CC-222C-4A46-A494-C1197C5C22F8}" dt="2021-12-28T10:44:42.103" v="1425" actId="1035"/>
          <ac:spMkLst>
            <pc:docMk/>
            <pc:sldMk cId="1974584737" sldId="263"/>
            <ac:spMk id="5" creationId="{FC6E4865-25C5-492C-9AEB-5050F743EBB2}"/>
          </ac:spMkLst>
        </pc:spChg>
        <pc:spChg chg="mod">
          <ac:chgData name="Paul Bloemers" userId="fe3832ff3b233e04" providerId="LiveId" clId="{A7D390CC-222C-4A46-A494-C1197C5C22F8}" dt="2021-12-28T10:44:45.252" v="1429" actId="1035"/>
          <ac:spMkLst>
            <pc:docMk/>
            <pc:sldMk cId="1974584737" sldId="263"/>
            <ac:spMk id="6" creationId="{598D8258-351E-49B5-BAF3-52A2E750F6EC}"/>
          </ac:spMkLst>
        </pc:spChg>
        <pc:spChg chg="add mod">
          <ac:chgData name="Paul Bloemers" userId="fe3832ff3b233e04" providerId="LiveId" clId="{A7D390CC-222C-4A46-A494-C1197C5C22F8}" dt="2021-12-28T10:49:26.084" v="1456" actId="207"/>
          <ac:spMkLst>
            <pc:docMk/>
            <pc:sldMk cId="1974584737" sldId="263"/>
            <ac:spMk id="9" creationId="{7B4BAB09-878A-48D4-BADF-3C946F23B785}"/>
          </ac:spMkLst>
        </pc:spChg>
        <pc:spChg chg="mod">
          <ac:chgData name="Paul Bloemers" userId="fe3832ff3b233e04" providerId="LiveId" clId="{A7D390CC-222C-4A46-A494-C1197C5C22F8}" dt="2021-12-28T10:47:00.298" v="1443" actId="207"/>
          <ac:spMkLst>
            <pc:docMk/>
            <pc:sldMk cId="1974584737" sldId="263"/>
            <ac:spMk id="13" creationId="{62FAF5DF-834F-4910-B287-027281B64529}"/>
          </ac:spMkLst>
        </pc:spChg>
        <pc:spChg chg="mod">
          <ac:chgData name="Paul Bloemers" userId="fe3832ff3b233e04" providerId="LiveId" clId="{A7D390CC-222C-4A46-A494-C1197C5C22F8}" dt="2021-12-28T10:47:00.298" v="1443" actId="207"/>
          <ac:spMkLst>
            <pc:docMk/>
            <pc:sldMk cId="1974584737" sldId="263"/>
            <ac:spMk id="14" creationId="{2B382059-9E59-445A-84F8-3D482D9E3F93}"/>
          </ac:spMkLst>
        </pc:spChg>
        <pc:spChg chg="mod">
          <ac:chgData name="Paul Bloemers" userId="fe3832ff3b233e04" providerId="LiveId" clId="{A7D390CC-222C-4A46-A494-C1197C5C22F8}" dt="2021-12-28T10:47:00.298" v="1443" actId="207"/>
          <ac:spMkLst>
            <pc:docMk/>
            <pc:sldMk cId="1974584737" sldId="263"/>
            <ac:spMk id="17" creationId="{67213BBC-3DBA-4690-937A-E8535661A2A9}"/>
          </ac:spMkLst>
        </pc:spChg>
        <pc:spChg chg="mod">
          <ac:chgData name="Paul Bloemers" userId="fe3832ff3b233e04" providerId="LiveId" clId="{A7D390CC-222C-4A46-A494-C1197C5C22F8}" dt="2021-12-28T10:47:08.437" v="1444" actId="404"/>
          <ac:spMkLst>
            <pc:docMk/>
            <pc:sldMk cId="1974584737" sldId="263"/>
            <ac:spMk id="20" creationId="{1C49F0A9-9A25-48E1-9E8C-DC8B4C9FD4F6}"/>
          </ac:spMkLst>
        </pc:spChg>
        <pc:spChg chg="add mod">
          <ac:chgData name="Paul Bloemers" userId="fe3832ff3b233e04" providerId="LiveId" clId="{A7D390CC-222C-4A46-A494-C1197C5C22F8}" dt="2021-12-28T11:07:48.311" v="1665" actId="164"/>
          <ac:spMkLst>
            <pc:docMk/>
            <pc:sldMk cId="1974584737" sldId="263"/>
            <ac:spMk id="21" creationId="{33D04D79-4F7C-4E29-BCA1-D3416B249ACD}"/>
          </ac:spMkLst>
        </pc:spChg>
        <pc:spChg chg="add mod">
          <ac:chgData name="Paul Bloemers" userId="fe3832ff3b233e04" providerId="LiveId" clId="{A7D390CC-222C-4A46-A494-C1197C5C22F8}" dt="2021-12-28T10:45:27.497" v="1433" actId="207"/>
          <ac:spMkLst>
            <pc:docMk/>
            <pc:sldMk cId="1974584737" sldId="263"/>
            <ac:spMk id="24" creationId="{29C0E401-1E42-41D8-B2E3-C2D77EC70A3D}"/>
          </ac:spMkLst>
        </pc:spChg>
        <pc:spChg chg="add mod">
          <ac:chgData name="Paul Bloemers" userId="fe3832ff3b233e04" providerId="LiveId" clId="{A7D390CC-222C-4A46-A494-C1197C5C22F8}" dt="2021-12-28T11:08:34.995" v="1675" actId="164"/>
          <ac:spMkLst>
            <pc:docMk/>
            <pc:sldMk cId="1974584737" sldId="263"/>
            <ac:spMk id="25" creationId="{56B48F93-B040-4F9B-B5FD-D4394D053D48}"/>
          </ac:spMkLst>
        </pc:spChg>
        <pc:spChg chg="mod">
          <ac:chgData name="Paul Bloemers" userId="fe3832ff3b233e04" providerId="LiveId" clId="{A7D390CC-222C-4A46-A494-C1197C5C22F8}" dt="2021-12-28T10:46:26.110" v="1441" actId="207"/>
          <ac:spMkLst>
            <pc:docMk/>
            <pc:sldMk cId="1974584737" sldId="263"/>
            <ac:spMk id="28" creationId="{76BD91F7-31D0-471E-89BD-143CDED163B6}"/>
          </ac:spMkLst>
        </pc:spChg>
        <pc:spChg chg="mod">
          <ac:chgData name="Paul Bloemers" userId="fe3832ff3b233e04" providerId="LiveId" clId="{A7D390CC-222C-4A46-A494-C1197C5C22F8}" dt="2021-12-28T10:46:26.110" v="1441" actId="207"/>
          <ac:spMkLst>
            <pc:docMk/>
            <pc:sldMk cId="1974584737" sldId="263"/>
            <ac:spMk id="30" creationId="{E99A5BA2-FD78-4AEE-873E-B4B25F39F999}"/>
          </ac:spMkLst>
        </pc:spChg>
        <pc:spChg chg="mod">
          <ac:chgData name="Paul Bloemers" userId="fe3832ff3b233e04" providerId="LiveId" clId="{A7D390CC-222C-4A46-A494-C1197C5C22F8}" dt="2021-12-28T10:46:26.110" v="1441" actId="207"/>
          <ac:spMkLst>
            <pc:docMk/>
            <pc:sldMk cId="1974584737" sldId="263"/>
            <ac:spMk id="31" creationId="{FDFF2DE9-C5E7-4421-83CF-30EFFF37D8C4}"/>
          </ac:spMkLst>
        </pc:spChg>
        <pc:spChg chg="mod">
          <ac:chgData name="Paul Bloemers" userId="fe3832ff3b233e04" providerId="LiveId" clId="{A7D390CC-222C-4A46-A494-C1197C5C22F8}" dt="2021-12-28T10:40:54.366" v="1298"/>
          <ac:spMkLst>
            <pc:docMk/>
            <pc:sldMk cId="1974584737" sldId="263"/>
            <ac:spMk id="61" creationId="{FD2A6C46-437E-4E92-84BC-DAF4781043FA}"/>
          </ac:spMkLst>
        </pc:spChg>
        <pc:spChg chg="add mod">
          <ac:chgData name="Paul Bloemers" userId="fe3832ff3b233e04" providerId="LiveId" clId="{A7D390CC-222C-4A46-A494-C1197C5C22F8}" dt="2021-12-28T10:43:21.265" v="1350" actId="1076"/>
          <ac:spMkLst>
            <pc:docMk/>
            <pc:sldMk cId="1974584737" sldId="263"/>
            <ac:spMk id="63" creationId="{0BEB15B8-549B-4689-B9DA-6E08229C287F}"/>
          </ac:spMkLst>
        </pc:spChg>
        <pc:spChg chg="add mod">
          <ac:chgData name="Paul Bloemers" userId="fe3832ff3b233e04" providerId="LiveId" clId="{A7D390CC-222C-4A46-A494-C1197C5C22F8}" dt="2021-12-28T10:41:01.987" v="1299" actId="1076"/>
          <ac:spMkLst>
            <pc:docMk/>
            <pc:sldMk cId="1974584737" sldId="263"/>
            <ac:spMk id="64" creationId="{14136DA1-C915-4E63-A589-9E25C3DDDD11}"/>
          </ac:spMkLst>
        </pc:spChg>
        <pc:spChg chg="add mod">
          <ac:chgData name="Paul Bloemers" userId="fe3832ff3b233e04" providerId="LiveId" clId="{A7D390CC-222C-4A46-A494-C1197C5C22F8}" dt="2021-12-28T10:41:01.987" v="1299" actId="1076"/>
          <ac:spMkLst>
            <pc:docMk/>
            <pc:sldMk cId="1974584737" sldId="263"/>
            <ac:spMk id="65" creationId="{4CF52B4C-FB50-4724-B68E-5E113590BB8C}"/>
          </ac:spMkLst>
        </pc:spChg>
        <pc:spChg chg="add mod">
          <ac:chgData name="Paul Bloemers" userId="fe3832ff3b233e04" providerId="LiveId" clId="{A7D390CC-222C-4A46-A494-C1197C5C22F8}" dt="2021-12-28T10:41:01.987" v="1299" actId="1076"/>
          <ac:spMkLst>
            <pc:docMk/>
            <pc:sldMk cId="1974584737" sldId="263"/>
            <ac:spMk id="66" creationId="{4400603D-D86B-4A91-A709-8843B16164A7}"/>
          </ac:spMkLst>
        </pc:spChg>
        <pc:spChg chg="add mod ord">
          <ac:chgData name="Paul Bloemers" userId="fe3832ff3b233e04" providerId="LiveId" clId="{A7D390CC-222C-4A46-A494-C1197C5C22F8}" dt="2021-12-28T10:43:04.322" v="1318"/>
          <ac:spMkLst>
            <pc:docMk/>
            <pc:sldMk cId="1974584737" sldId="263"/>
            <ac:spMk id="73" creationId="{FAD59647-BA30-4624-8C84-93AAA8867FCD}"/>
          </ac:spMkLst>
        </pc:spChg>
        <pc:spChg chg="add mod">
          <ac:chgData name="Paul Bloemers" userId="fe3832ff3b233e04" providerId="LiveId" clId="{A7D390CC-222C-4A46-A494-C1197C5C22F8}" dt="2021-12-28T10:48:36.135" v="1452" actId="1582"/>
          <ac:spMkLst>
            <pc:docMk/>
            <pc:sldMk cId="1974584737" sldId="263"/>
            <ac:spMk id="90" creationId="{DF59E8D1-6219-46F3-9496-C0A22BCECB58}"/>
          </ac:spMkLst>
        </pc:spChg>
        <pc:spChg chg="add mod">
          <ac:chgData name="Paul Bloemers" userId="fe3832ff3b233e04" providerId="LiveId" clId="{A7D390CC-222C-4A46-A494-C1197C5C22F8}" dt="2021-12-28T10:48:49.891" v="1455" actId="14100"/>
          <ac:spMkLst>
            <pc:docMk/>
            <pc:sldMk cId="1974584737" sldId="263"/>
            <ac:spMk id="91" creationId="{4E6BF846-BE10-45CC-A715-906E6A835D60}"/>
          </ac:spMkLst>
        </pc:spChg>
        <pc:spChg chg="add mod">
          <ac:chgData name="Paul Bloemers" userId="fe3832ff3b233e04" providerId="LiveId" clId="{A7D390CC-222C-4A46-A494-C1197C5C22F8}" dt="2021-12-28T11:14:29.168" v="1762" actId="120"/>
          <ac:spMkLst>
            <pc:docMk/>
            <pc:sldMk cId="1974584737" sldId="263"/>
            <ac:spMk id="92" creationId="{8C53B7CC-6CEA-4FCC-8703-72F87AC199B5}"/>
          </ac:spMkLst>
        </pc:spChg>
        <pc:spChg chg="add mod">
          <ac:chgData name="Paul Bloemers" userId="fe3832ff3b233e04" providerId="LiveId" clId="{A7D390CC-222C-4A46-A494-C1197C5C22F8}" dt="2021-12-28T11:14:31.617" v="1763" actId="120"/>
          <ac:spMkLst>
            <pc:docMk/>
            <pc:sldMk cId="1974584737" sldId="263"/>
            <ac:spMk id="93" creationId="{F04326B5-BFD7-464E-93FF-B58ED22616B1}"/>
          </ac:spMkLst>
        </pc:spChg>
        <pc:spChg chg="add mod">
          <ac:chgData name="Paul Bloemers" userId="fe3832ff3b233e04" providerId="LiveId" clId="{A7D390CC-222C-4A46-A494-C1197C5C22F8}" dt="2021-12-28T11:14:08.371" v="1759" actId="1035"/>
          <ac:spMkLst>
            <pc:docMk/>
            <pc:sldMk cId="1974584737" sldId="263"/>
            <ac:spMk id="94" creationId="{3A339E86-7DA4-4B78-B82C-AC68BEC72FD7}"/>
          </ac:spMkLst>
        </pc:spChg>
        <pc:spChg chg="add mod">
          <ac:chgData name="Paul Bloemers" userId="fe3832ff3b233e04" providerId="LiveId" clId="{A7D390CC-222C-4A46-A494-C1197C5C22F8}" dt="2021-12-28T11:14:08.371" v="1759" actId="1035"/>
          <ac:spMkLst>
            <pc:docMk/>
            <pc:sldMk cId="1974584737" sldId="263"/>
            <ac:spMk id="95" creationId="{85E8F6EC-728E-4BC4-A4C2-1BBC6FDC0B32}"/>
          </ac:spMkLst>
        </pc:spChg>
        <pc:spChg chg="add mod">
          <ac:chgData name="Paul Bloemers" userId="fe3832ff3b233e04" providerId="LiveId" clId="{A7D390CC-222C-4A46-A494-C1197C5C22F8}" dt="2021-12-28T11:14:08.371" v="1759" actId="1035"/>
          <ac:spMkLst>
            <pc:docMk/>
            <pc:sldMk cId="1974584737" sldId="263"/>
            <ac:spMk id="96" creationId="{3990104D-6554-4498-8808-6215249CA979}"/>
          </ac:spMkLst>
        </pc:spChg>
        <pc:grpChg chg="add mod">
          <ac:chgData name="Paul Bloemers" userId="fe3832ff3b233e04" providerId="LiveId" clId="{A7D390CC-222C-4A46-A494-C1197C5C22F8}" dt="2021-12-28T10:43:14.587" v="1349" actId="1035"/>
          <ac:grpSpMkLst>
            <pc:docMk/>
            <pc:sldMk cId="1974584737" sldId="263"/>
            <ac:grpSpMk id="4" creationId="{8738AAC9-A682-4792-BC96-9A41477C6335}"/>
          </ac:grpSpMkLst>
        </pc:grpChg>
        <pc:grpChg chg="add mod">
          <ac:chgData name="Paul Bloemers" userId="fe3832ff3b233e04" providerId="LiveId" clId="{A7D390CC-222C-4A46-A494-C1197C5C22F8}" dt="2021-12-28T10:43:14.587" v="1349" actId="1035"/>
          <ac:grpSpMkLst>
            <pc:docMk/>
            <pc:sldMk cId="1974584737" sldId="263"/>
            <ac:grpSpMk id="10" creationId="{A26CC8ED-0D05-4C61-9B71-C0974CD1B753}"/>
          </ac:grpSpMkLst>
        </pc:grpChg>
        <pc:grpChg chg="add mod">
          <ac:chgData name="Paul Bloemers" userId="fe3832ff3b233e04" providerId="LiveId" clId="{A7D390CC-222C-4A46-A494-C1197C5C22F8}" dt="2021-12-28T10:43:14.587" v="1349" actId="1035"/>
          <ac:grpSpMkLst>
            <pc:docMk/>
            <pc:sldMk cId="1974584737" sldId="263"/>
            <ac:grpSpMk id="15" creationId="{7DC0CE2A-C9C7-408C-A3F8-38DBD7F230F6}"/>
          </ac:grpSpMkLst>
        </pc:grpChg>
        <pc:grpChg chg="add mod">
          <ac:chgData name="Paul Bloemers" userId="fe3832ff3b233e04" providerId="LiveId" clId="{A7D390CC-222C-4A46-A494-C1197C5C22F8}" dt="2021-12-28T10:44:05.835" v="1363" actId="1076"/>
          <ac:grpSpMkLst>
            <pc:docMk/>
            <pc:sldMk cId="1974584737" sldId="263"/>
            <ac:grpSpMk id="18" creationId="{1B1D728D-3C83-472C-813A-51AF540B6E64}"/>
          </ac:grpSpMkLst>
        </pc:grpChg>
        <pc:grpChg chg="add mod">
          <ac:chgData name="Paul Bloemers" userId="fe3832ff3b233e04" providerId="LiveId" clId="{A7D390CC-222C-4A46-A494-C1197C5C22F8}" dt="2021-12-28T10:43:14.587" v="1349" actId="1035"/>
          <ac:grpSpMkLst>
            <pc:docMk/>
            <pc:sldMk cId="1974584737" sldId="263"/>
            <ac:grpSpMk id="26" creationId="{E0D1F1BE-6C89-4712-A6E4-70856BD75F80}"/>
          </ac:grpSpMkLst>
        </pc:grpChg>
        <pc:grpChg chg="mod">
          <ac:chgData name="Paul Bloemers" userId="fe3832ff3b233e04" providerId="LiveId" clId="{A7D390CC-222C-4A46-A494-C1197C5C22F8}" dt="2021-12-28T10:38:02.717" v="1258"/>
          <ac:grpSpMkLst>
            <pc:docMk/>
            <pc:sldMk cId="1974584737" sldId="263"/>
            <ac:grpSpMk id="27" creationId="{DBA94607-9482-42EF-9181-AF2489CD172D}"/>
          </ac:grpSpMkLst>
        </pc:grpChg>
        <pc:grpChg chg="add mod">
          <ac:chgData name="Paul Bloemers" userId="fe3832ff3b233e04" providerId="LiveId" clId="{A7D390CC-222C-4A46-A494-C1197C5C22F8}" dt="2021-12-28T10:41:01.987" v="1299" actId="1076"/>
          <ac:grpSpMkLst>
            <pc:docMk/>
            <pc:sldMk cId="1974584737" sldId="263"/>
            <ac:grpSpMk id="60" creationId="{829A2E32-3E37-4A34-9D6A-6F0FBBAD0130}"/>
          </ac:grpSpMkLst>
        </pc:grpChg>
        <pc:grpChg chg="add mod">
          <ac:chgData name="Paul Bloemers" userId="fe3832ff3b233e04" providerId="LiveId" clId="{A7D390CC-222C-4A46-A494-C1197C5C22F8}" dt="2021-12-28T11:07:48.311" v="1665" actId="164"/>
          <ac:grpSpMkLst>
            <pc:docMk/>
            <pc:sldMk cId="1974584737" sldId="263"/>
            <ac:grpSpMk id="97" creationId="{040E30A7-A680-4AFE-AD22-8672043D26BA}"/>
          </ac:grpSpMkLst>
        </pc:grpChg>
        <pc:grpChg chg="add mod">
          <ac:chgData name="Paul Bloemers" userId="fe3832ff3b233e04" providerId="LiveId" clId="{A7D390CC-222C-4A46-A494-C1197C5C22F8}" dt="2021-12-28T11:08:34.995" v="1675" actId="164"/>
          <ac:grpSpMkLst>
            <pc:docMk/>
            <pc:sldMk cId="1974584737" sldId="263"/>
            <ac:grpSpMk id="102" creationId="{3DBB8ADF-67E9-4933-8269-8D08A12C1337}"/>
          </ac:grpSpMkLst>
        </pc:grpChg>
        <pc:picChg chg="mod">
          <ac:chgData name="Paul Bloemers" userId="fe3832ff3b233e04" providerId="LiveId" clId="{A7D390CC-222C-4A46-A494-C1197C5C22F8}" dt="2021-12-28T10:40:54.366" v="1298"/>
          <ac:picMkLst>
            <pc:docMk/>
            <pc:sldMk cId="1974584737" sldId="263"/>
            <ac:picMk id="62" creationId="{F42B026A-E108-4B44-BEAF-E71510450A42}"/>
          </ac:picMkLst>
        </pc:picChg>
        <pc:cxnChg chg="mod">
          <ac:chgData name="Paul Bloemers" userId="fe3832ff3b233e04" providerId="LiveId" clId="{A7D390CC-222C-4A46-A494-C1197C5C22F8}" dt="2021-12-28T10:44:42.103" v="1425" actId="1035"/>
          <ac:cxnSpMkLst>
            <pc:docMk/>
            <pc:sldMk cId="1974584737" sldId="263"/>
            <ac:cxnSpMk id="7" creationId="{4D5F8514-573B-460B-BADC-F502AAA110BD}"/>
          </ac:cxnSpMkLst>
        </pc:cxnChg>
        <pc:cxnChg chg="mod">
          <ac:chgData name="Paul Bloemers" userId="fe3832ff3b233e04" providerId="LiveId" clId="{A7D390CC-222C-4A46-A494-C1197C5C22F8}" dt="2021-12-28T10:44:45.252" v="1429" actId="1035"/>
          <ac:cxnSpMkLst>
            <pc:docMk/>
            <pc:sldMk cId="1974584737" sldId="263"/>
            <ac:cxnSpMk id="8" creationId="{E516FE85-ACEE-4268-8D11-20E154C5FE1A}"/>
          </ac:cxnSpMkLst>
        </pc:cxnChg>
        <pc:cxnChg chg="mod">
          <ac:chgData name="Paul Bloemers" userId="fe3832ff3b233e04" providerId="LiveId" clId="{A7D390CC-222C-4A46-A494-C1197C5C22F8}" dt="2021-12-28T10:44:32.822" v="1398" actId="1038"/>
          <ac:cxnSpMkLst>
            <pc:docMk/>
            <pc:sldMk cId="1974584737" sldId="263"/>
            <ac:cxnSpMk id="11" creationId="{ED0F268E-261A-41A9-982D-1A5CA076C1BE}"/>
          </ac:cxnSpMkLst>
        </pc:cxnChg>
        <pc:cxnChg chg="mod">
          <ac:chgData name="Paul Bloemers" userId="fe3832ff3b233e04" providerId="LiveId" clId="{A7D390CC-222C-4A46-A494-C1197C5C22F8}" dt="2021-12-28T10:44:32.822" v="1398" actId="1038"/>
          <ac:cxnSpMkLst>
            <pc:docMk/>
            <pc:sldMk cId="1974584737" sldId="263"/>
            <ac:cxnSpMk id="12" creationId="{2F1F0AFB-57B3-403B-B2A5-BB401BC38368}"/>
          </ac:cxnSpMkLst>
        </pc:cxnChg>
        <pc:cxnChg chg="mod">
          <ac:chgData name="Paul Bloemers" userId="fe3832ff3b233e04" providerId="LiveId" clId="{A7D390CC-222C-4A46-A494-C1197C5C22F8}" dt="2021-12-28T10:44:23.697" v="1366" actId="465"/>
          <ac:cxnSpMkLst>
            <pc:docMk/>
            <pc:sldMk cId="1974584737" sldId="263"/>
            <ac:cxnSpMk id="16" creationId="{D3D71A6B-A826-4ED2-9396-7D20ABDF2163}"/>
          </ac:cxnSpMkLst>
        </pc:cxnChg>
        <pc:cxnChg chg="mod">
          <ac:chgData name="Paul Bloemers" userId="fe3832ff3b233e04" providerId="LiveId" clId="{A7D390CC-222C-4A46-A494-C1197C5C22F8}" dt="2021-12-28T10:47:08.437" v="1444" actId="404"/>
          <ac:cxnSpMkLst>
            <pc:docMk/>
            <pc:sldMk cId="1974584737" sldId="263"/>
            <ac:cxnSpMk id="19" creationId="{339C2790-48B7-41A0-AE89-30B4DF582ED2}"/>
          </ac:cxnSpMkLst>
        </pc:cxnChg>
        <pc:cxnChg chg="mod">
          <ac:chgData name="Paul Bloemers" userId="fe3832ff3b233e04" providerId="LiveId" clId="{A7D390CC-222C-4A46-A494-C1197C5C22F8}" dt="2021-12-28T11:08:25.835" v="1674" actId="1076"/>
          <ac:cxnSpMkLst>
            <pc:docMk/>
            <pc:sldMk cId="1974584737" sldId="263"/>
            <ac:cxnSpMk id="29" creationId="{0181578C-B4C5-4633-A1FD-5CBD5B2F996E}"/>
          </ac:cxnSpMkLst>
        </pc:cxnChg>
        <pc:cxnChg chg="mod">
          <ac:chgData name="Paul Bloemers" userId="fe3832ff3b233e04" providerId="LiveId" clId="{A7D390CC-222C-4A46-A494-C1197C5C22F8}" dt="2021-12-28T11:08:25.835" v="1674" actId="1076"/>
          <ac:cxnSpMkLst>
            <pc:docMk/>
            <pc:sldMk cId="1974584737" sldId="263"/>
            <ac:cxnSpMk id="32" creationId="{5E2BC088-1CE1-4933-A2DE-69A9A70EC9B0}"/>
          </ac:cxnSpMkLst>
        </pc:cxnChg>
        <pc:cxnChg chg="mod">
          <ac:chgData name="Paul Bloemers" userId="fe3832ff3b233e04" providerId="LiveId" clId="{A7D390CC-222C-4A46-A494-C1197C5C22F8}" dt="2021-12-28T11:08:25.835" v="1674" actId="1076"/>
          <ac:cxnSpMkLst>
            <pc:docMk/>
            <pc:sldMk cId="1974584737" sldId="263"/>
            <ac:cxnSpMk id="33" creationId="{A64A35B7-C42A-4979-80FB-1DE11FEF77B6}"/>
          </ac:cxnSpMkLst>
        </pc:cxnChg>
        <pc:cxnChg chg="add mod">
          <ac:chgData name="Paul Bloemers" userId="fe3832ff3b233e04" providerId="LiveId" clId="{A7D390CC-222C-4A46-A494-C1197C5C22F8}" dt="2021-12-28T11:07:48.311" v="1665" actId="164"/>
          <ac:cxnSpMkLst>
            <pc:docMk/>
            <pc:sldMk cId="1974584737" sldId="263"/>
            <ac:cxnSpMk id="44" creationId="{56074002-17F8-4E93-A307-5F64E8D74577}"/>
          </ac:cxnSpMkLst>
        </pc:cxnChg>
        <pc:cxnChg chg="add mod">
          <ac:chgData name="Paul Bloemers" userId="fe3832ff3b233e04" providerId="LiveId" clId="{A7D390CC-222C-4A46-A494-C1197C5C22F8}" dt="2021-12-28T11:08:34.995" v="1675" actId="164"/>
          <ac:cxnSpMkLst>
            <pc:docMk/>
            <pc:sldMk cId="1974584737" sldId="263"/>
            <ac:cxnSpMk id="46" creationId="{5004832C-C1BC-4A6B-BD95-0DDCBAC44957}"/>
          </ac:cxnSpMkLst>
        </pc:cxnChg>
      </pc:sldChg>
      <pc:sldChg chg="addSp modSp new mod ord modClrScheme modAnim chgLayout">
        <pc:chgData name="Paul Bloemers" userId="fe3832ff3b233e04" providerId="LiveId" clId="{A7D390CC-222C-4A46-A494-C1197C5C22F8}" dt="2021-12-28T19:01:28.635" v="6153" actId="20577"/>
        <pc:sldMkLst>
          <pc:docMk/>
          <pc:sldMk cId="3407452615" sldId="264"/>
        </pc:sldMkLst>
        <pc:spChg chg="mod ord">
          <ac:chgData name="Paul Bloemers" userId="fe3832ff3b233e04" providerId="LiveId" clId="{A7D390CC-222C-4A46-A494-C1197C5C22F8}" dt="2021-12-28T14:16:12.046" v="4349" actId="20577"/>
          <ac:spMkLst>
            <pc:docMk/>
            <pc:sldMk cId="3407452615" sldId="264"/>
            <ac:spMk id="2" creationId="{A11A789A-D525-4AD5-B1E0-CD914E9E2D2A}"/>
          </ac:spMkLst>
        </pc:spChg>
        <pc:spChg chg="mod ord">
          <ac:chgData name="Paul Bloemers" userId="fe3832ff3b233e04" providerId="LiveId" clId="{A7D390CC-222C-4A46-A494-C1197C5C22F8}" dt="2021-12-28T19:01:28.635" v="6153" actId="20577"/>
          <ac:spMkLst>
            <pc:docMk/>
            <pc:sldMk cId="3407452615" sldId="264"/>
            <ac:spMk id="3" creationId="{F27620CE-AFB4-49E4-A333-5234AEABA8C4}"/>
          </ac:spMkLst>
        </pc:spChg>
        <pc:picChg chg="add mod">
          <ac:chgData name="Paul Bloemers" userId="fe3832ff3b233e04" providerId="LiveId" clId="{A7D390CC-222C-4A46-A494-C1197C5C22F8}" dt="2021-12-28T14:15:39.908" v="4324" actId="1076"/>
          <ac:picMkLst>
            <pc:docMk/>
            <pc:sldMk cId="3407452615" sldId="264"/>
            <ac:picMk id="5" creationId="{2CCBEA56-3950-4DEF-A499-E0270D9971A0}"/>
          </ac:picMkLst>
        </pc:picChg>
      </pc:sldChg>
      <pc:sldChg chg="addSp delSp modSp new mod modClrScheme modAnim chgLayout">
        <pc:chgData name="Paul Bloemers" userId="fe3832ff3b233e04" providerId="LiveId" clId="{A7D390CC-222C-4A46-A494-C1197C5C22F8}" dt="2021-12-28T14:24:53.669" v="4373" actId="478"/>
        <pc:sldMkLst>
          <pc:docMk/>
          <pc:sldMk cId="2050446766" sldId="265"/>
        </pc:sldMkLst>
        <pc:spChg chg="del mod ord">
          <ac:chgData name="Paul Bloemers" userId="fe3832ff3b233e04" providerId="LiveId" clId="{A7D390CC-222C-4A46-A494-C1197C5C22F8}" dt="2021-12-28T13:16:09.482" v="2852" actId="700"/>
          <ac:spMkLst>
            <pc:docMk/>
            <pc:sldMk cId="2050446766" sldId="265"/>
            <ac:spMk id="2" creationId="{B4A21DA2-9D13-40C8-8099-FF200FBF5F65}"/>
          </ac:spMkLst>
        </pc:spChg>
        <pc:spChg chg="del mod ord">
          <ac:chgData name="Paul Bloemers" userId="fe3832ff3b233e04" providerId="LiveId" clId="{A7D390CC-222C-4A46-A494-C1197C5C22F8}" dt="2021-12-28T13:16:09.482" v="2852" actId="700"/>
          <ac:spMkLst>
            <pc:docMk/>
            <pc:sldMk cId="2050446766" sldId="265"/>
            <ac:spMk id="3" creationId="{D40718AB-DB9B-4D24-B97C-1082DDB0D4A9}"/>
          </ac:spMkLst>
        </pc:spChg>
        <pc:spChg chg="add mod ord">
          <ac:chgData name="Paul Bloemers" userId="fe3832ff3b233e04" providerId="LiveId" clId="{A7D390CC-222C-4A46-A494-C1197C5C22F8}" dt="2021-12-28T14:24:50.854" v="4372" actId="700"/>
          <ac:spMkLst>
            <pc:docMk/>
            <pc:sldMk cId="2050446766" sldId="265"/>
            <ac:spMk id="4" creationId="{C7C0CC28-9997-4E36-955F-4BC62BD937E3}"/>
          </ac:spMkLst>
        </pc:spChg>
        <pc:spChg chg="add del mod ord">
          <ac:chgData name="Paul Bloemers" userId="fe3832ff3b233e04" providerId="LiveId" clId="{A7D390CC-222C-4A46-A494-C1197C5C22F8}" dt="2021-12-28T13:17:13.802" v="2869" actId="700"/>
          <ac:spMkLst>
            <pc:docMk/>
            <pc:sldMk cId="2050446766" sldId="265"/>
            <ac:spMk id="5" creationId="{A675CB2A-CCE0-43CA-A22B-ADCBB20EE2D7}"/>
          </ac:spMkLst>
        </pc:spChg>
        <pc:spChg chg="add del mod ord">
          <ac:chgData name="Paul Bloemers" userId="fe3832ff3b233e04" providerId="LiveId" clId="{A7D390CC-222C-4A46-A494-C1197C5C22F8}" dt="2021-12-28T13:18:18.421" v="2885" actId="478"/>
          <ac:spMkLst>
            <pc:docMk/>
            <pc:sldMk cId="2050446766" sldId="265"/>
            <ac:spMk id="6" creationId="{16CBEC5C-2708-47B6-B9C7-20C630B1D2A9}"/>
          </ac:spMkLst>
        </pc:spChg>
        <pc:spChg chg="add mod">
          <ac:chgData name="Paul Bloemers" userId="fe3832ff3b233e04" providerId="LiveId" clId="{A7D390CC-222C-4A46-A494-C1197C5C22F8}" dt="2021-12-28T13:25:20.048" v="3342" actId="14100"/>
          <ac:spMkLst>
            <pc:docMk/>
            <pc:sldMk cId="2050446766" sldId="265"/>
            <ac:spMk id="7" creationId="{24F60ED3-84BB-441B-B53F-2C9621A1FA00}"/>
          </ac:spMkLst>
        </pc:spChg>
        <pc:spChg chg="add mod">
          <ac:chgData name="Paul Bloemers" userId="fe3832ff3b233e04" providerId="LiveId" clId="{A7D390CC-222C-4A46-A494-C1197C5C22F8}" dt="2021-12-28T13:25:49.413" v="3371" actId="208"/>
          <ac:spMkLst>
            <pc:docMk/>
            <pc:sldMk cId="2050446766" sldId="265"/>
            <ac:spMk id="8" creationId="{A8F16E92-5273-4EFD-922B-4D2158C16213}"/>
          </ac:spMkLst>
        </pc:spChg>
        <pc:spChg chg="add del mod">
          <ac:chgData name="Paul Bloemers" userId="fe3832ff3b233e04" providerId="LiveId" clId="{A7D390CC-222C-4A46-A494-C1197C5C22F8}" dt="2021-12-28T13:19:09.211" v="2907" actId="478"/>
          <ac:spMkLst>
            <pc:docMk/>
            <pc:sldMk cId="2050446766" sldId="265"/>
            <ac:spMk id="9" creationId="{2E5F9C3B-17D2-4FF1-82BC-5DEB36B3DDE1}"/>
          </ac:spMkLst>
        </pc:spChg>
        <pc:spChg chg="add del mod">
          <ac:chgData name="Paul Bloemers" userId="fe3832ff3b233e04" providerId="LiveId" clId="{A7D390CC-222C-4A46-A494-C1197C5C22F8}" dt="2021-12-28T13:19:09.953" v="2908" actId="478"/>
          <ac:spMkLst>
            <pc:docMk/>
            <pc:sldMk cId="2050446766" sldId="265"/>
            <ac:spMk id="10" creationId="{C9AF37BC-1312-4ADA-9673-27FB82D696C2}"/>
          </ac:spMkLst>
        </pc:spChg>
        <pc:spChg chg="add mod">
          <ac:chgData name="Paul Bloemers" userId="fe3832ff3b233e04" providerId="LiveId" clId="{A7D390CC-222C-4A46-A494-C1197C5C22F8}" dt="2021-12-28T13:25:20.048" v="3342" actId="14100"/>
          <ac:spMkLst>
            <pc:docMk/>
            <pc:sldMk cId="2050446766" sldId="265"/>
            <ac:spMk id="11" creationId="{7AEFA0A3-9DD7-4C88-B5C0-C4F0AE9EB1CB}"/>
          </ac:spMkLst>
        </pc:spChg>
        <pc:spChg chg="add mod">
          <ac:chgData name="Paul Bloemers" userId="fe3832ff3b233e04" providerId="LiveId" clId="{A7D390CC-222C-4A46-A494-C1197C5C22F8}" dt="2021-12-28T13:25:20.048" v="3342" actId="14100"/>
          <ac:spMkLst>
            <pc:docMk/>
            <pc:sldMk cId="2050446766" sldId="265"/>
            <ac:spMk id="12" creationId="{473A6841-FFD6-46AC-959D-5DC19AD48122}"/>
          </ac:spMkLst>
        </pc:spChg>
        <pc:spChg chg="add del mod ord">
          <ac:chgData name="Paul Bloemers" userId="fe3832ff3b233e04" providerId="LiveId" clId="{A7D390CC-222C-4A46-A494-C1197C5C22F8}" dt="2021-12-28T14:24:44.947" v="4371" actId="478"/>
          <ac:spMkLst>
            <pc:docMk/>
            <pc:sldMk cId="2050446766" sldId="265"/>
            <ac:spMk id="13" creationId="{ABAE8B34-C2DB-4135-9806-7CCD20D28F44}"/>
          </ac:spMkLst>
        </pc:spChg>
        <pc:spChg chg="add mod">
          <ac:chgData name="Paul Bloemers" userId="fe3832ff3b233e04" providerId="LiveId" clId="{A7D390CC-222C-4A46-A494-C1197C5C22F8}" dt="2021-12-28T13:25:49.413" v="3371" actId="208"/>
          <ac:spMkLst>
            <pc:docMk/>
            <pc:sldMk cId="2050446766" sldId="265"/>
            <ac:spMk id="14" creationId="{238903A2-E13C-40E8-836F-E24F014D3255}"/>
          </ac:spMkLst>
        </pc:spChg>
        <pc:spChg chg="add mod">
          <ac:chgData name="Paul Bloemers" userId="fe3832ff3b233e04" providerId="LiveId" clId="{A7D390CC-222C-4A46-A494-C1197C5C22F8}" dt="2021-12-28T13:25:49.413" v="3371" actId="208"/>
          <ac:spMkLst>
            <pc:docMk/>
            <pc:sldMk cId="2050446766" sldId="265"/>
            <ac:spMk id="15" creationId="{CE8EAD19-57F2-4AE7-AA9A-3AB01788D72C}"/>
          </ac:spMkLst>
        </pc:spChg>
        <pc:spChg chg="add mod">
          <ac:chgData name="Paul Bloemers" userId="fe3832ff3b233e04" providerId="LiveId" clId="{A7D390CC-222C-4A46-A494-C1197C5C22F8}" dt="2021-12-28T13:27:52.242" v="3397" actId="20577"/>
          <ac:spMkLst>
            <pc:docMk/>
            <pc:sldMk cId="2050446766" sldId="265"/>
            <ac:spMk id="16" creationId="{AB69444B-6E19-4629-A5C0-F0398D226250}"/>
          </ac:spMkLst>
        </pc:spChg>
        <pc:spChg chg="add del mod ord">
          <ac:chgData name="Paul Bloemers" userId="fe3832ff3b233e04" providerId="LiveId" clId="{A7D390CC-222C-4A46-A494-C1197C5C22F8}" dt="2021-12-28T14:24:53.669" v="4373" actId="478"/>
          <ac:spMkLst>
            <pc:docMk/>
            <pc:sldMk cId="2050446766" sldId="265"/>
            <ac:spMk id="17" creationId="{5297A28D-E8CA-492F-9A8E-7F2889A3DF48}"/>
          </ac:spMkLst>
        </pc:spChg>
        <pc:picChg chg="add mod">
          <ac:chgData name="Paul Bloemers" userId="fe3832ff3b233e04" providerId="LiveId" clId="{A7D390CC-222C-4A46-A494-C1197C5C22F8}" dt="2021-12-28T13:17:29.552" v="2874" actId="1076"/>
          <ac:picMkLst>
            <pc:docMk/>
            <pc:sldMk cId="2050446766" sldId="265"/>
            <ac:picMk id="1026" creationId="{AC21CC31-F130-42D5-9799-2811DE2643D8}"/>
          </ac:picMkLst>
        </pc:picChg>
      </pc:sldChg>
      <pc:sldChg chg="delSp new mod modClrScheme chgLayout">
        <pc:chgData name="Paul Bloemers" userId="fe3832ff3b233e04" providerId="LiveId" clId="{A7D390CC-222C-4A46-A494-C1197C5C22F8}" dt="2021-12-28T14:29:21.103" v="4387" actId="700"/>
        <pc:sldMkLst>
          <pc:docMk/>
          <pc:sldMk cId="990082972" sldId="266"/>
        </pc:sldMkLst>
        <pc:spChg chg="del">
          <ac:chgData name="Paul Bloemers" userId="fe3832ff3b233e04" providerId="LiveId" clId="{A7D390CC-222C-4A46-A494-C1197C5C22F8}" dt="2021-12-28T14:29:21.103" v="4387" actId="700"/>
          <ac:spMkLst>
            <pc:docMk/>
            <pc:sldMk cId="990082972" sldId="266"/>
            <ac:spMk id="2" creationId="{3844D8FB-F6D5-4228-BF29-DBFA2DC11B76}"/>
          </ac:spMkLst>
        </pc:spChg>
        <pc:spChg chg="del">
          <ac:chgData name="Paul Bloemers" userId="fe3832ff3b233e04" providerId="LiveId" clId="{A7D390CC-222C-4A46-A494-C1197C5C22F8}" dt="2021-12-28T14:29:21.103" v="4387" actId="700"/>
          <ac:spMkLst>
            <pc:docMk/>
            <pc:sldMk cId="990082972" sldId="266"/>
            <ac:spMk id="3" creationId="{6D0BA780-437C-4D3A-9C41-F57E39FF201F}"/>
          </ac:spMkLst>
        </pc:spChg>
      </pc:sldChg>
      <pc:sldChg chg="addSp delSp modSp new mod modClrScheme modAnim chgLayout">
        <pc:chgData name="Paul Bloemers" userId="fe3832ff3b233e04" providerId="LiveId" clId="{A7D390CC-222C-4A46-A494-C1197C5C22F8}" dt="2021-12-28T18:53:08.797" v="6074"/>
        <pc:sldMkLst>
          <pc:docMk/>
          <pc:sldMk cId="1461497634" sldId="267"/>
        </pc:sldMkLst>
        <pc:spChg chg="del mod ord">
          <ac:chgData name="Paul Bloemers" userId="fe3832ff3b233e04" providerId="LiveId" clId="{A7D390CC-222C-4A46-A494-C1197C5C22F8}" dt="2021-12-28T14:32:49.953" v="4389" actId="700"/>
          <ac:spMkLst>
            <pc:docMk/>
            <pc:sldMk cId="1461497634" sldId="267"/>
            <ac:spMk id="2" creationId="{E9CADA11-7D5E-47DC-AF10-5450A4951204}"/>
          </ac:spMkLst>
        </pc:spChg>
        <pc:spChg chg="del mod ord">
          <ac:chgData name="Paul Bloemers" userId="fe3832ff3b233e04" providerId="LiveId" clId="{A7D390CC-222C-4A46-A494-C1197C5C22F8}" dt="2021-12-28T14:32:49.953" v="4389" actId="700"/>
          <ac:spMkLst>
            <pc:docMk/>
            <pc:sldMk cId="1461497634" sldId="267"/>
            <ac:spMk id="3" creationId="{CD1B7E35-9D32-4E92-8265-AA33AB159F1E}"/>
          </ac:spMkLst>
        </pc:spChg>
        <pc:spChg chg="add del mod ord">
          <ac:chgData name="Paul Bloemers" userId="fe3832ff3b233e04" providerId="LiveId" clId="{A7D390CC-222C-4A46-A494-C1197C5C22F8}" dt="2021-12-28T15:30:03.290" v="4430" actId="700"/>
          <ac:spMkLst>
            <pc:docMk/>
            <pc:sldMk cId="1461497634" sldId="267"/>
            <ac:spMk id="4" creationId="{55599728-3B53-47C3-9A85-F4F0653DCD82}"/>
          </ac:spMkLst>
        </pc:spChg>
        <pc:spChg chg="add mod ord">
          <ac:chgData name="Paul Bloemers" userId="fe3832ff3b233e04" providerId="LiveId" clId="{A7D390CC-222C-4A46-A494-C1197C5C22F8}" dt="2021-12-28T15:38:42.175" v="5200" actId="20577"/>
          <ac:spMkLst>
            <pc:docMk/>
            <pc:sldMk cId="1461497634" sldId="267"/>
            <ac:spMk id="5" creationId="{D9BC6B95-F6D7-4CCC-A492-A6A6E245AA82}"/>
          </ac:spMkLst>
        </pc:spChg>
        <pc:spChg chg="add mod">
          <ac:chgData name="Paul Bloemers" userId="fe3832ff3b233e04" providerId="LiveId" clId="{A7D390CC-222C-4A46-A494-C1197C5C22F8}" dt="2021-12-28T15:43:36.794" v="5522" actId="20577"/>
          <ac:spMkLst>
            <pc:docMk/>
            <pc:sldMk cId="1461497634" sldId="267"/>
            <ac:spMk id="6" creationId="{EE6B7C80-D436-4E79-9A54-E1108B5F7138}"/>
          </ac:spMkLst>
        </pc:spChg>
        <pc:spChg chg="add mod">
          <ac:chgData name="Paul Bloemers" userId="fe3832ff3b233e04" providerId="LiveId" clId="{A7D390CC-222C-4A46-A494-C1197C5C22F8}" dt="2021-12-28T15:41:32.820" v="5203" actId="20577"/>
          <ac:spMkLst>
            <pc:docMk/>
            <pc:sldMk cId="1461497634" sldId="267"/>
            <ac:spMk id="7" creationId="{CC1B233D-4D37-4B7E-8297-BAA1EBC69CED}"/>
          </ac:spMkLst>
        </pc:spChg>
        <pc:spChg chg="add mod">
          <ac:chgData name="Paul Bloemers" userId="fe3832ff3b233e04" providerId="LiveId" clId="{A7D390CC-222C-4A46-A494-C1197C5C22F8}" dt="2021-12-28T15:55:04.884" v="5660" actId="1076"/>
          <ac:spMkLst>
            <pc:docMk/>
            <pc:sldMk cId="1461497634" sldId="267"/>
            <ac:spMk id="8" creationId="{1C03BF63-6B28-48C3-9CF5-4E6D745174AD}"/>
          </ac:spMkLst>
        </pc:spChg>
        <pc:spChg chg="add mod">
          <ac:chgData name="Paul Bloemers" userId="fe3832ff3b233e04" providerId="LiveId" clId="{A7D390CC-222C-4A46-A494-C1197C5C22F8}" dt="2021-12-28T15:55:04.884" v="5660" actId="1076"/>
          <ac:spMkLst>
            <pc:docMk/>
            <pc:sldMk cId="1461497634" sldId="267"/>
            <ac:spMk id="9" creationId="{CF271DA2-44EC-49B1-B530-10C4F62F3F52}"/>
          </ac:spMkLst>
        </pc:spChg>
        <pc:spChg chg="add mod">
          <ac:chgData name="Paul Bloemers" userId="fe3832ff3b233e04" providerId="LiveId" clId="{A7D390CC-222C-4A46-A494-C1197C5C22F8}" dt="2021-12-28T15:58:34.517" v="5836" actId="1076"/>
          <ac:spMkLst>
            <pc:docMk/>
            <pc:sldMk cId="1461497634" sldId="267"/>
            <ac:spMk id="10" creationId="{73E2BDA2-591F-4E3A-8C81-076369EF7FD6}"/>
          </ac:spMkLst>
        </pc:spChg>
        <pc:spChg chg="add mod">
          <ac:chgData name="Paul Bloemers" userId="fe3832ff3b233e04" providerId="LiveId" clId="{A7D390CC-222C-4A46-A494-C1197C5C22F8}" dt="2021-12-28T15:58:34.517" v="5836" actId="1076"/>
          <ac:spMkLst>
            <pc:docMk/>
            <pc:sldMk cId="1461497634" sldId="267"/>
            <ac:spMk id="11" creationId="{6D5BE2BA-B2C0-443F-ADC4-A713A56B929A}"/>
          </ac:spMkLst>
        </pc:spChg>
        <pc:spChg chg="add mod">
          <ac:chgData name="Paul Bloemers" userId="fe3832ff3b233e04" providerId="LiveId" clId="{A7D390CC-222C-4A46-A494-C1197C5C22F8}" dt="2021-12-28T16:07:13.120" v="6070" actId="20577"/>
          <ac:spMkLst>
            <pc:docMk/>
            <pc:sldMk cId="1461497634" sldId="267"/>
            <ac:spMk id="12" creationId="{2E2A5F47-5A6A-4811-BAC5-23730F24E8B1}"/>
          </ac:spMkLst>
        </pc:spChg>
        <pc:spChg chg="add mod">
          <ac:chgData name="Paul Bloemers" userId="fe3832ff3b233e04" providerId="LiveId" clId="{A7D390CC-222C-4A46-A494-C1197C5C22F8}" dt="2021-12-28T15:59:42.627" v="6041" actId="1076"/>
          <ac:spMkLst>
            <pc:docMk/>
            <pc:sldMk cId="1461497634" sldId="267"/>
            <ac:spMk id="13" creationId="{F926B1F6-82F9-4F03-9527-4842D3F57CB1}"/>
          </ac:spMkLst>
        </pc:spChg>
      </pc:sldChg>
      <pc:sldMasterChg chg="del delSldLayout">
        <pc:chgData name="Paul Bloemers" userId="fe3832ff3b233e04" providerId="LiveId" clId="{A7D390CC-222C-4A46-A494-C1197C5C22F8}" dt="2021-12-28T14:25:08.215" v="4374" actId="700"/>
        <pc:sldMasterMkLst>
          <pc:docMk/>
          <pc:sldMasterMk cId="1766743308" sldId="2147483660"/>
        </pc:sldMasterMkLst>
        <pc:sldLayoutChg chg="del">
          <pc:chgData name="Paul Bloemers" userId="fe3832ff3b233e04" providerId="LiveId" clId="{A7D390CC-222C-4A46-A494-C1197C5C22F8}" dt="2021-12-28T14:25:08.215" v="4374" actId="700"/>
          <pc:sldLayoutMkLst>
            <pc:docMk/>
            <pc:sldMasterMk cId="1766743308" sldId="2147483660"/>
            <pc:sldLayoutMk cId="3672818828" sldId="2147483665"/>
          </pc:sldLayoutMkLst>
        </pc:sldLayoutChg>
      </pc:sldMasterChg>
      <pc:sldMasterChg chg="modSldLayout">
        <pc:chgData name="Paul Bloemers" userId="fe3832ff3b233e04" providerId="LiveId" clId="{A7D390CC-222C-4A46-A494-C1197C5C22F8}" dt="2021-12-28T14:26:55.055" v="4383" actId="1076"/>
        <pc:sldMasterMkLst>
          <pc:docMk/>
          <pc:sldMasterMk cId="1284785482" sldId="2147483678"/>
        </pc:sldMasterMkLst>
        <pc:sldLayoutChg chg="addSp delSp modSp mod">
          <pc:chgData name="Paul Bloemers" userId="fe3832ff3b233e04" providerId="LiveId" clId="{A7D390CC-222C-4A46-A494-C1197C5C22F8}" dt="2021-12-28T14:26:55.055" v="4383" actId="1076"/>
          <pc:sldLayoutMkLst>
            <pc:docMk/>
            <pc:sldMasterMk cId="1284785482" sldId="2147483678"/>
            <pc:sldLayoutMk cId="2720726768" sldId="2147483664"/>
          </pc:sldLayoutMkLst>
          <pc:spChg chg="mod">
            <ac:chgData name="Paul Bloemers" userId="fe3832ff3b233e04" providerId="LiveId" clId="{A7D390CC-222C-4A46-A494-C1197C5C22F8}" dt="2021-12-28T14:26:48.421" v="4381" actId="1076"/>
            <ac:spMkLst>
              <pc:docMk/>
              <pc:sldMasterMk cId="1284785482" sldId="2147483678"/>
              <pc:sldLayoutMk cId="2720726768" sldId="2147483664"/>
              <ac:spMk id="3" creationId="{FB463020-0F0C-4E47-B7DD-3883DA37C9C4}"/>
            </ac:spMkLst>
          </pc:spChg>
          <pc:spChg chg="add del mod">
            <ac:chgData name="Paul Bloemers" userId="fe3832ff3b233e04" providerId="LiveId" clId="{A7D390CC-222C-4A46-A494-C1197C5C22F8}" dt="2021-12-28T14:26:55.055" v="4383" actId="1076"/>
            <ac:spMkLst>
              <pc:docMk/>
              <pc:sldMasterMk cId="1284785482" sldId="2147483678"/>
              <pc:sldLayoutMk cId="2720726768" sldId="2147483664"/>
              <ac:spMk id="10" creationId="{6A2DDDEB-8ECD-444E-BC0B-77269F781C5F}"/>
            </ac:spMkLst>
          </pc:spChg>
          <pc:picChg chg="add del">
            <ac:chgData name="Paul Bloemers" userId="fe3832ff3b233e04" providerId="LiveId" clId="{A7D390CC-222C-4A46-A494-C1197C5C22F8}" dt="2021-12-28T14:26:41.863" v="4378"/>
            <ac:picMkLst>
              <pc:docMk/>
              <pc:sldMasterMk cId="1284785482" sldId="2147483678"/>
              <pc:sldLayoutMk cId="2720726768" sldId="2147483664"/>
              <ac:picMk id="4" creationId="{3465395F-4117-4EA2-9959-8B72B9BA452E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08639412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639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6594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048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5406599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6125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29474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4208911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122264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1921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113487338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 userDrawn="1"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2072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981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083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88922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75576956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0975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8478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E1006-816C-461F-A859-6858C247E0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Conjunctuurbeleid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D3F401E-1240-46B6-9DAD-C26292228F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 rol van de overheid in de conjunctuur</a:t>
            </a:r>
          </a:p>
        </p:txBody>
      </p:sp>
    </p:spTree>
    <p:extLst>
      <p:ext uri="{BB962C8B-B14F-4D97-AF65-F5344CB8AC3E}">
        <p14:creationId xmlns:p14="http://schemas.microsoft.com/office/powerpoint/2010/main" val="345777167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9BC6B95-F6D7-4CCC-A492-A6A6E245A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De overheid van een land wil na jarenlange financieringstekorten </a:t>
            </a:r>
            <a:br>
              <a:rPr lang="nl-NL" sz="2000" dirty="0"/>
            </a:br>
            <a:r>
              <a:rPr lang="nl-NL" sz="2000" dirty="0"/>
              <a:t>de overheidsfinanciën verbeteren. Het land wil bezuinigen op de </a:t>
            </a:r>
            <a:br>
              <a:rPr lang="nl-NL" sz="2000" dirty="0"/>
            </a:br>
            <a:r>
              <a:rPr lang="nl-NL" sz="2000" dirty="0"/>
              <a:t>overheidsbestedingen, zodat het begrotingstekort in totaal met 8 </a:t>
            </a:r>
            <a:r>
              <a:rPr lang="nl-NL" sz="2000" dirty="0" err="1"/>
              <a:t>mld</a:t>
            </a:r>
            <a:r>
              <a:rPr lang="nl-NL" sz="2000" dirty="0"/>
              <a:t> </a:t>
            </a:r>
            <a:br>
              <a:rPr lang="nl-NL" sz="2000" dirty="0"/>
            </a:br>
            <a:r>
              <a:rPr lang="nl-NL" sz="2000" dirty="0"/>
              <a:t>zal verbeteren.</a:t>
            </a:r>
            <a:br>
              <a:rPr lang="nl-NL" sz="2000" dirty="0"/>
            </a:br>
            <a:r>
              <a:rPr lang="nl-NL" sz="2000" dirty="0"/>
              <a:t>Het land heeft een multiplier van 1,5 en een marginale belastingdruk van 30%.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000" dirty="0"/>
              <a:t>Leg uit waarom de overheid méér dan 8 mld. moet bezuinigen.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000" dirty="0"/>
              <a:t>Bereken de noodzakelijke omvang van de bezuinigingen.</a:t>
            </a:r>
          </a:p>
          <a:p>
            <a:pPr marL="457200" indent="-457200">
              <a:buFont typeface="+mj-lt"/>
              <a:buAutoNum type="arabicParenR"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Het land verkeert bovendien in een periode van laagconjunctuur.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nl-NL" sz="2000" dirty="0"/>
              <a:t>Werkt de bezuiniging pro- of anticyclisch? Verklaar je antwoord.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nl-NL" sz="2000" dirty="0"/>
              <a:t>Waarom zal deze overheid gekozen hebben voor bezuinigen, ondanks de conjuncturele situatie? Verklaar je antwoord.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E6B7C80-D436-4E79-9A54-E1108B5F7138}"/>
              </a:ext>
            </a:extLst>
          </p:cNvPr>
          <p:cNvSpPr/>
          <p:nvPr/>
        </p:nvSpPr>
        <p:spPr>
          <a:xfrm>
            <a:off x="1745346" y="5013176"/>
            <a:ext cx="8687958" cy="1466452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Bezuinigingen leiden tot een daling van de productie en nationaal inkomen.</a:t>
            </a:r>
            <a:br>
              <a:rPr lang="nl-NL" sz="1700" dirty="0"/>
            </a:br>
            <a:r>
              <a:rPr lang="nl-NL" sz="1700" dirty="0"/>
              <a:t>Daardoor zullen ook de belastinginkomsten dalen.</a:t>
            </a:r>
          </a:p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Om in totaal de begroting met 8 mld. te verbeteren, moet er méér dan 8 mld. bezuinigd worden (om de teruglopende belastinginkomsten te compenseren).</a:t>
            </a:r>
            <a:endParaRPr lang="es-ES" sz="1700" dirty="0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CC1B233D-4D37-4B7E-8297-BAA1EBC69CED}"/>
              </a:ext>
            </a:extLst>
          </p:cNvPr>
          <p:cNvSpPr/>
          <p:nvPr/>
        </p:nvSpPr>
        <p:spPr>
          <a:xfrm>
            <a:off x="1322752" y="4613814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1</a:t>
            </a:r>
            <a:endParaRPr lang="nl-NL" sz="1400" b="1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C03BF63-6B28-48C3-9CF5-4E6D745174AD}"/>
              </a:ext>
            </a:extLst>
          </p:cNvPr>
          <p:cNvSpPr/>
          <p:nvPr/>
        </p:nvSpPr>
        <p:spPr>
          <a:xfrm>
            <a:off x="1745346" y="5013176"/>
            <a:ext cx="8687958" cy="1373128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(BZ) Bezuiniging × 1,5 = Verandering Y</a:t>
            </a:r>
            <a:br>
              <a:rPr lang="nl-NL" sz="1700" dirty="0"/>
            </a:br>
            <a:r>
              <a:rPr lang="nl-NL" sz="1700" dirty="0"/>
              <a:t>Belastingverandering = Verandering Y × 0,3</a:t>
            </a:r>
          </a:p>
          <a:p>
            <a:pPr>
              <a:tabLst>
                <a:tab pos="360363" algn="l"/>
                <a:tab pos="4489450" algn="dec"/>
              </a:tabLst>
            </a:pPr>
            <a:r>
              <a:rPr lang="es-ES" sz="1700" dirty="0"/>
              <a:t>BZ – (BZ</a:t>
            </a:r>
            <a:r>
              <a:rPr lang="nl-NL" sz="1700" dirty="0"/>
              <a:t>×1,5×0,3) = 8</a:t>
            </a:r>
          </a:p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0,55BZ = 8</a:t>
            </a:r>
          </a:p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BZ = 14,5</a:t>
            </a:r>
            <a:endParaRPr lang="es-ES" sz="1700" dirty="0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CF271DA2-44EC-49B1-B530-10C4F62F3F52}"/>
              </a:ext>
            </a:extLst>
          </p:cNvPr>
          <p:cNvSpPr/>
          <p:nvPr/>
        </p:nvSpPr>
        <p:spPr>
          <a:xfrm>
            <a:off x="1322752" y="4613814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2</a:t>
            </a:r>
            <a:endParaRPr lang="nl-NL" sz="1400" b="1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3E2BDA2-591F-4E3A-8C81-076369EF7FD6}"/>
              </a:ext>
            </a:extLst>
          </p:cNvPr>
          <p:cNvSpPr/>
          <p:nvPr/>
        </p:nvSpPr>
        <p:spPr>
          <a:xfrm>
            <a:off x="1752021" y="5013176"/>
            <a:ext cx="8687958" cy="1373128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Door de bezuinigingen daalt het nationaal inkomen.</a:t>
            </a:r>
          </a:p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In een periode dat het nationaal inkomen sowieso al daalt/minder stijgt.</a:t>
            </a:r>
          </a:p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Het beleid werkt dus </a:t>
            </a:r>
            <a:r>
              <a:rPr lang="nl-NL" sz="1700" dirty="0" err="1"/>
              <a:t>PROcyclisch</a:t>
            </a:r>
            <a:r>
              <a:rPr lang="nl-NL" sz="1700" dirty="0"/>
              <a:t>.</a:t>
            </a:r>
            <a:endParaRPr lang="es-ES" sz="1700" dirty="0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6D5BE2BA-B2C0-443F-ADC4-A713A56B929A}"/>
              </a:ext>
            </a:extLst>
          </p:cNvPr>
          <p:cNvSpPr/>
          <p:nvPr/>
        </p:nvSpPr>
        <p:spPr>
          <a:xfrm>
            <a:off x="1329427" y="4613814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3</a:t>
            </a:r>
            <a:endParaRPr lang="nl-NL" sz="1400" b="1" dirty="0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2E2A5F47-5A6A-4811-BAC5-23730F24E8B1}"/>
              </a:ext>
            </a:extLst>
          </p:cNvPr>
          <p:cNvSpPr/>
          <p:nvPr/>
        </p:nvSpPr>
        <p:spPr>
          <a:xfrm>
            <a:off x="1738671" y="5013176"/>
            <a:ext cx="8687958" cy="1373128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De extra daling van het nationaal inkomen en extra werkloosheid</a:t>
            </a:r>
          </a:p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wordt minder belangrijk gevonden dan het laten dalen van de staatsschuld.</a:t>
            </a:r>
          </a:p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Blijkbaar vormt de staatsschuld een belangrijk economisch probleem.</a:t>
            </a:r>
            <a:endParaRPr lang="es-ES" sz="1700" dirty="0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F926B1F6-82F9-4F03-9527-4842D3F57CB1}"/>
              </a:ext>
            </a:extLst>
          </p:cNvPr>
          <p:cNvSpPr/>
          <p:nvPr/>
        </p:nvSpPr>
        <p:spPr>
          <a:xfrm>
            <a:off x="1316077" y="4613814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4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146149763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build="allAtOnce" animBg="1"/>
      <p:bldP spid="7" grpId="0" animBg="1"/>
      <p:bldP spid="7" grpId="1" animBg="1"/>
      <p:bldP spid="8" grpId="0" animBg="1"/>
      <p:bldP spid="8" grpId="1" build="allAtOnce" animBg="1"/>
      <p:bldP spid="9" grpId="0" animBg="1"/>
      <p:bldP spid="9" grpId="1" animBg="1"/>
      <p:bldP spid="10" grpId="0" animBg="1"/>
      <p:bldP spid="10" grpId="1" build="allAtOnce" animBg="1"/>
      <p:bldP spid="11" grpId="0" animBg="1"/>
      <p:bldP spid="11" grpId="1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0082972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D3AD62C4-4063-400B-A238-10B0E16470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Conjunctuurgolf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796286-3914-4089-9B54-C8D2D8918ADC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 err="1"/>
              <a:t>Anti-cyclisch</a:t>
            </a:r>
            <a:r>
              <a:rPr lang="nl-NL" dirty="0"/>
              <a:t> begrotingsbeleid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018695D-B606-4605-B97D-1F3D650306E6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Effectiviteit beleid en inverdieneffecten </a:t>
            </a:r>
          </a:p>
        </p:txBody>
      </p:sp>
    </p:spTree>
    <p:extLst>
      <p:ext uri="{BB962C8B-B14F-4D97-AF65-F5344CB8AC3E}">
        <p14:creationId xmlns:p14="http://schemas.microsoft.com/office/powerpoint/2010/main" val="280067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>
            <a:extLst>
              <a:ext uri="{FF2B5EF4-FFF2-40B4-BE49-F238E27FC236}">
                <a16:creationId xmlns:a16="http://schemas.microsoft.com/office/drawing/2014/main" id="{0EB99D29-330A-4625-9AF9-9C01A560E5DA}"/>
              </a:ext>
            </a:extLst>
          </p:cNvPr>
          <p:cNvGrpSpPr/>
          <p:nvPr/>
        </p:nvGrpSpPr>
        <p:grpSpPr>
          <a:xfrm>
            <a:off x="2665143" y="1891787"/>
            <a:ext cx="6035040" cy="3044825"/>
            <a:chOff x="2960914" y="3734028"/>
            <a:chExt cx="6035040" cy="3044825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:a16="http://schemas.microsoft.com/office/drawing/2014/main" id="{D126524F-436E-4BD2-ACAA-235D419CAFDB}"/>
                </a:ext>
              </a:extLst>
            </p:cNvPr>
            <p:cNvSpPr/>
            <p:nvPr/>
          </p:nvSpPr>
          <p:spPr>
            <a:xfrm>
              <a:off x="2960914" y="3734028"/>
              <a:ext cx="6035040" cy="3044825"/>
            </a:xfrm>
            <a:prstGeom prst="roundRect">
              <a:avLst>
                <a:gd name="adj" fmla="val 11233"/>
              </a:avLst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http://www.economielokaal.nl/wp-content/uploads/2009/10/conunctuurgolf2.png">
              <a:extLst>
                <a:ext uri="{FF2B5EF4-FFF2-40B4-BE49-F238E27FC236}">
                  <a16:creationId xmlns:a16="http://schemas.microsoft.com/office/drawing/2014/main" id="{4A761DC4-4945-408D-B68D-330522BDB967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9846" y="3734028"/>
              <a:ext cx="5760720" cy="30448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BD319DC-D237-43BF-A529-6F7C3A274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Conjunctuurgolf</a:t>
            </a:r>
          </a:p>
        </p:txBody>
      </p:sp>
      <p:sp>
        <p:nvSpPr>
          <p:cNvPr id="14" name="Pijl: links 13">
            <a:extLst>
              <a:ext uri="{FF2B5EF4-FFF2-40B4-BE49-F238E27FC236}">
                <a16:creationId xmlns:a16="http://schemas.microsoft.com/office/drawing/2014/main" id="{3704324F-35BC-4BA8-A2E6-098182B2AE0C}"/>
              </a:ext>
            </a:extLst>
          </p:cNvPr>
          <p:cNvSpPr/>
          <p:nvPr/>
        </p:nvSpPr>
        <p:spPr>
          <a:xfrm rot="20580707">
            <a:off x="8430498" y="2268431"/>
            <a:ext cx="1981200" cy="53340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werkelijke groei</a:t>
            </a:r>
          </a:p>
        </p:txBody>
      </p:sp>
      <p:sp>
        <p:nvSpPr>
          <p:cNvPr id="15" name="Pijl: links 14">
            <a:extLst>
              <a:ext uri="{FF2B5EF4-FFF2-40B4-BE49-F238E27FC236}">
                <a16:creationId xmlns:a16="http://schemas.microsoft.com/office/drawing/2014/main" id="{43296EE2-F74C-4C04-90AB-DB1DE3EE134A}"/>
              </a:ext>
            </a:extLst>
          </p:cNvPr>
          <p:cNvSpPr/>
          <p:nvPr/>
        </p:nvSpPr>
        <p:spPr>
          <a:xfrm>
            <a:off x="8592038" y="3107800"/>
            <a:ext cx="2080682" cy="533400"/>
          </a:xfrm>
          <a:prstGeom prst="leftArrow">
            <a:avLst/>
          </a:prstGeom>
          <a:solidFill>
            <a:srgbClr val="CF565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gemiddelde groei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71824E1-8A73-4661-8471-B59E10BF6EAA}"/>
              </a:ext>
            </a:extLst>
          </p:cNvPr>
          <p:cNvSpPr txBox="1"/>
          <p:nvPr/>
        </p:nvSpPr>
        <p:spPr>
          <a:xfrm>
            <a:off x="3700253" y="2063812"/>
            <a:ext cx="1840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b="1" dirty="0">
                <a:solidFill>
                  <a:srgbClr val="ED4D0F"/>
                </a:solidFill>
              </a:rPr>
              <a:t>HOOGCONJUNCTUUR</a:t>
            </a:r>
            <a:endParaRPr lang="nl-NL" sz="1400" b="1" dirty="0">
              <a:solidFill>
                <a:srgbClr val="ED4D0F"/>
              </a:solidFill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20E4B96-B8E0-4460-8351-D4EA9F1EC6A2}"/>
              </a:ext>
            </a:extLst>
          </p:cNvPr>
          <p:cNvSpPr txBox="1"/>
          <p:nvPr/>
        </p:nvSpPr>
        <p:spPr>
          <a:xfrm>
            <a:off x="5218749" y="4414925"/>
            <a:ext cx="1805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b="1" dirty="0">
                <a:solidFill>
                  <a:srgbClr val="4472C4"/>
                </a:solidFill>
              </a:rPr>
              <a:t>LAAGCONJUNCTUUR</a:t>
            </a:r>
            <a:endParaRPr lang="nl-NL" sz="1600" b="1" dirty="0">
              <a:solidFill>
                <a:srgbClr val="4472C4"/>
              </a:solidFill>
            </a:endParaRPr>
          </a:p>
        </p:txBody>
      </p:sp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DD113B1D-9857-42C3-BE16-0E1FEA621874}"/>
              </a:ext>
            </a:extLst>
          </p:cNvPr>
          <p:cNvSpPr/>
          <p:nvPr/>
        </p:nvSpPr>
        <p:spPr>
          <a:xfrm>
            <a:off x="3593592" y="2423906"/>
            <a:ext cx="1764792" cy="906541"/>
          </a:xfrm>
          <a:custGeom>
            <a:avLst/>
            <a:gdLst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20624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36776 w 1766077"/>
              <a:gd name="connsiteY39" fmla="*/ 576072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36776 w 1766077"/>
              <a:gd name="connsiteY39" fmla="*/ 576072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67041 w 1766077"/>
              <a:gd name="connsiteY35" fmla="*/ 380429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39608 w 1766077"/>
              <a:gd name="connsiteY34" fmla="*/ 334327 h 896112"/>
              <a:gd name="connsiteX35" fmla="*/ 1467041 w 1766077"/>
              <a:gd name="connsiteY35" fmla="*/ 380429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612648 w 1766077"/>
              <a:gd name="connsiteY20" fmla="*/ 209357 h 904301"/>
              <a:gd name="connsiteX21" fmla="*/ 640080 w 1766077"/>
              <a:gd name="connsiteY21" fmla="*/ 200213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593598 w 1766077"/>
              <a:gd name="connsiteY20" fmla="*/ 183163 h 904301"/>
              <a:gd name="connsiteX21" fmla="*/ 640080 w 1766077"/>
              <a:gd name="connsiteY21" fmla="*/ 200213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44482 w 1766077"/>
              <a:gd name="connsiteY2" fmla="*/ 843436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06088 w 1766077"/>
              <a:gd name="connsiteY23" fmla="*/ 101629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06088 w 1766077"/>
              <a:gd name="connsiteY23" fmla="*/ 101629 h 904301"/>
              <a:gd name="connsiteX24" fmla="*/ 738283 w 1766077"/>
              <a:gd name="connsiteY24" fmla="*/ 73816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8720 w 1766077"/>
              <a:gd name="connsiteY29" fmla="*/ 37861 h 906541"/>
              <a:gd name="connsiteX30" fmla="*/ 1216152 w 1766077"/>
              <a:gd name="connsiteY30" fmla="*/ 74437 h 906541"/>
              <a:gd name="connsiteX31" fmla="*/ 1261872 w 1766077"/>
              <a:gd name="connsiteY31" fmla="*/ 101869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61872 w 1766077"/>
              <a:gd name="connsiteY31" fmla="*/ 101869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0403 w 1766077"/>
              <a:gd name="connsiteY45" fmla="*/ 80671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0403 w 1766077"/>
              <a:gd name="connsiteY45" fmla="*/ 806719 h 906541"/>
              <a:gd name="connsiteX46" fmla="*/ 1734598 w 1766077"/>
              <a:gd name="connsiteY46" fmla="*/ 863584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46549 w 1764792"/>
              <a:gd name="connsiteY33" fmla="*/ 221884 h 906541"/>
              <a:gd name="connsiteX34" fmla="*/ 1396650 w 1764792"/>
              <a:gd name="connsiteY34" fmla="*/ 273605 h 906541"/>
              <a:gd name="connsiteX35" fmla="*/ 1426464 w 1764792"/>
              <a:gd name="connsiteY35" fmla="*/ 310181 h 906541"/>
              <a:gd name="connsiteX36" fmla="*/ 1439608 w 1764792"/>
              <a:gd name="connsiteY36" fmla="*/ 344756 h 906541"/>
              <a:gd name="connsiteX37" fmla="*/ 1467041 w 1764792"/>
              <a:gd name="connsiteY37" fmla="*/ 390858 h 906541"/>
              <a:gd name="connsiteX38" fmla="*/ 1526286 w 1764792"/>
              <a:gd name="connsiteY38" fmla="*/ 494204 h 906541"/>
              <a:gd name="connsiteX39" fmla="*/ 1564101 w 1764792"/>
              <a:gd name="connsiteY39" fmla="*/ 545924 h 906541"/>
              <a:gd name="connsiteX40" fmla="*/ 1579150 w 1764792"/>
              <a:gd name="connsiteY40" fmla="*/ 589644 h 906541"/>
              <a:gd name="connsiteX41" fmla="*/ 1613725 w 1764792"/>
              <a:gd name="connsiteY41" fmla="*/ 632126 h 906541"/>
              <a:gd name="connsiteX42" fmla="*/ 1631252 w 1764792"/>
              <a:gd name="connsiteY42" fmla="*/ 684608 h 906541"/>
              <a:gd name="connsiteX43" fmla="*/ 1661446 w 1764792"/>
              <a:gd name="connsiteY43" fmla="*/ 735567 h 906541"/>
              <a:gd name="connsiteX44" fmla="*/ 1687258 w 1764792"/>
              <a:gd name="connsiteY44" fmla="*/ 765381 h 906541"/>
              <a:gd name="connsiteX45" fmla="*/ 1700403 w 1764792"/>
              <a:gd name="connsiteY45" fmla="*/ 806719 h 906541"/>
              <a:gd name="connsiteX46" fmla="*/ 1734598 w 1764792"/>
              <a:gd name="connsiteY46" fmla="*/ 863584 h 906541"/>
              <a:gd name="connsiteX47" fmla="*/ 1752886 w 1764792"/>
              <a:gd name="connsiteY47" fmla="*/ 883872 h 906541"/>
              <a:gd name="connsiteX48" fmla="*/ 1764792 w 1764792"/>
              <a:gd name="connsiteY48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1308 w 1764792"/>
              <a:gd name="connsiteY33" fmla="*/ 189119 h 906541"/>
              <a:gd name="connsiteX34" fmla="*/ 1346549 w 1764792"/>
              <a:gd name="connsiteY34" fmla="*/ 221884 h 906541"/>
              <a:gd name="connsiteX35" fmla="*/ 1396650 w 1764792"/>
              <a:gd name="connsiteY35" fmla="*/ 273605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96650 w 1764792"/>
              <a:gd name="connsiteY35" fmla="*/ 273605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75986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75986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66461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66461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764792" h="906541">
                <a:moveTo>
                  <a:pt x="0" y="906541"/>
                </a:moveTo>
                <a:cubicBezTo>
                  <a:pt x="3048" y="891301"/>
                  <a:pt x="13637" y="885252"/>
                  <a:pt x="21051" y="875108"/>
                </a:cubicBezTo>
                <a:cubicBezTo>
                  <a:pt x="28465" y="864964"/>
                  <a:pt x="38386" y="854090"/>
                  <a:pt x="44482" y="845676"/>
                </a:cubicBezTo>
                <a:cubicBezTo>
                  <a:pt x="50578" y="837262"/>
                  <a:pt x="48482" y="827674"/>
                  <a:pt x="57626" y="824626"/>
                </a:cubicBezTo>
                <a:cubicBezTo>
                  <a:pt x="106394" y="751474"/>
                  <a:pt x="82756" y="783160"/>
                  <a:pt x="91440" y="769381"/>
                </a:cubicBezTo>
                <a:cubicBezTo>
                  <a:pt x="100124" y="755602"/>
                  <a:pt x="104489" y="749966"/>
                  <a:pt x="109728" y="741949"/>
                </a:cubicBezTo>
                <a:cubicBezTo>
                  <a:pt x="114967" y="733932"/>
                  <a:pt x="116903" y="729297"/>
                  <a:pt x="122872" y="721280"/>
                </a:cubicBezTo>
                <a:cubicBezTo>
                  <a:pt x="128841" y="713263"/>
                  <a:pt x="136398" y="702992"/>
                  <a:pt x="145542" y="693848"/>
                </a:cubicBezTo>
                <a:cubicBezTo>
                  <a:pt x="148590" y="684704"/>
                  <a:pt x="159163" y="679132"/>
                  <a:pt x="166592" y="668797"/>
                </a:cubicBezTo>
                <a:cubicBezTo>
                  <a:pt x="174021" y="658462"/>
                  <a:pt x="173725" y="637305"/>
                  <a:pt x="190119" y="631840"/>
                </a:cubicBezTo>
                <a:cubicBezTo>
                  <a:pt x="196215" y="619648"/>
                  <a:pt x="202374" y="615997"/>
                  <a:pt x="213169" y="600027"/>
                </a:cubicBezTo>
                <a:cubicBezTo>
                  <a:pt x="223964" y="584057"/>
                  <a:pt x="243030" y="553243"/>
                  <a:pt x="254889" y="536019"/>
                </a:cubicBezTo>
                <a:cubicBezTo>
                  <a:pt x="266748" y="518795"/>
                  <a:pt x="276050" y="508063"/>
                  <a:pt x="284321" y="496681"/>
                </a:cubicBezTo>
                <a:cubicBezTo>
                  <a:pt x="292592" y="485299"/>
                  <a:pt x="307737" y="482696"/>
                  <a:pt x="316421" y="470107"/>
                </a:cubicBezTo>
                <a:cubicBezTo>
                  <a:pt x="325105" y="457518"/>
                  <a:pt x="332486" y="447040"/>
                  <a:pt x="343567" y="435435"/>
                </a:cubicBezTo>
                <a:lnTo>
                  <a:pt x="370999" y="398096"/>
                </a:lnTo>
                <a:cubicBezTo>
                  <a:pt x="377095" y="385904"/>
                  <a:pt x="391255" y="383111"/>
                  <a:pt x="403574" y="368665"/>
                </a:cubicBezTo>
                <a:cubicBezTo>
                  <a:pt x="415893" y="354219"/>
                  <a:pt x="432926" y="324738"/>
                  <a:pt x="444912" y="311419"/>
                </a:cubicBezTo>
                <a:cubicBezTo>
                  <a:pt x="456898" y="298100"/>
                  <a:pt x="460311" y="300608"/>
                  <a:pt x="475488" y="288749"/>
                </a:cubicBezTo>
                <a:cubicBezTo>
                  <a:pt x="490665" y="276890"/>
                  <a:pt x="498642" y="247733"/>
                  <a:pt x="535972" y="240267"/>
                </a:cubicBezTo>
                <a:cubicBezTo>
                  <a:pt x="545116" y="231123"/>
                  <a:pt x="551418" y="221979"/>
                  <a:pt x="561022" y="212835"/>
                </a:cubicBezTo>
                <a:cubicBezTo>
                  <a:pt x="570626" y="203691"/>
                  <a:pt x="582803" y="193880"/>
                  <a:pt x="593598" y="185403"/>
                </a:cubicBezTo>
                <a:cubicBezTo>
                  <a:pt x="604393" y="176926"/>
                  <a:pt x="616648" y="165019"/>
                  <a:pt x="625792" y="161971"/>
                </a:cubicBezTo>
                <a:cubicBezTo>
                  <a:pt x="647458" y="129472"/>
                  <a:pt x="687340" y="118188"/>
                  <a:pt x="706088" y="103869"/>
                </a:cubicBezTo>
                <a:cubicBezTo>
                  <a:pt x="724836" y="89550"/>
                  <a:pt x="727948" y="82485"/>
                  <a:pt x="738283" y="76056"/>
                </a:cubicBezTo>
                <a:cubicBezTo>
                  <a:pt x="748618" y="69627"/>
                  <a:pt x="749411" y="73183"/>
                  <a:pt x="768096" y="65293"/>
                </a:cubicBezTo>
                <a:cubicBezTo>
                  <a:pt x="786781" y="57403"/>
                  <a:pt x="816467" y="39448"/>
                  <a:pt x="850392" y="28717"/>
                </a:cubicBezTo>
                <a:cubicBezTo>
                  <a:pt x="884317" y="17986"/>
                  <a:pt x="961551" y="2346"/>
                  <a:pt x="971645" y="904"/>
                </a:cubicBezTo>
                <a:cubicBezTo>
                  <a:pt x="1006872" y="-144"/>
                  <a:pt x="1022795" y="-1191"/>
                  <a:pt x="1059371" y="3381"/>
                </a:cubicBezTo>
                <a:cubicBezTo>
                  <a:pt x="1095947" y="7953"/>
                  <a:pt x="1157827" y="42687"/>
                  <a:pt x="1183957" y="54530"/>
                </a:cubicBezTo>
                <a:cubicBezTo>
                  <a:pt x="1210087" y="66373"/>
                  <a:pt x="1203563" y="64166"/>
                  <a:pt x="1216152" y="74437"/>
                </a:cubicBezTo>
                <a:cubicBezTo>
                  <a:pt x="1228741" y="84708"/>
                  <a:pt x="1247299" y="103774"/>
                  <a:pt x="1259491" y="116156"/>
                </a:cubicBezTo>
                <a:cubicBezTo>
                  <a:pt x="1271683" y="128539"/>
                  <a:pt x="1280192" y="136175"/>
                  <a:pt x="1289304" y="148732"/>
                </a:cubicBezTo>
                <a:cubicBezTo>
                  <a:pt x="1298416" y="161289"/>
                  <a:pt x="1316530" y="169784"/>
                  <a:pt x="1326071" y="181976"/>
                </a:cubicBezTo>
                <a:cubicBezTo>
                  <a:pt x="1335612" y="194168"/>
                  <a:pt x="1336373" y="207803"/>
                  <a:pt x="1346549" y="221884"/>
                </a:cubicBezTo>
                <a:cubicBezTo>
                  <a:pt x="1356725" y="235965"/>
                  <a:pt x="1374996" y="251348"/>
                  <a:pt x="1387125" y="266461"/>
                </a:cubicBezTo>
                <a:cubicBezTo>
                  <a:pt x="1399254" y="281574"/>
                  <a:pt x="1410574" y="299513"/>
                  <a:pt x="1419321" y="312562"/>
                </a:cubicBezTo>
                <a:cubicBezTo>
                  <a:pt x="1428068" y="325611"/>
                  <a:pt x="1431655" y="331707"/>
                  <a:pt x="1439608" y="344756"/>
                </a:cubicBezTo>
                <a:cubicBezTo>
                  <a:pt x="1447561" y="357805"/>
                  <a:pt x="1452595" y="365950"/>
                  <a:pt x="1467041" y="390858"/>
                </a:cubicBezTo>
                <a:cubicBezTo>
                  <a:pt x="1481487" y="415766"/>
                  <a:pt x="1510109" y="468360"/>
                  <a:pt x="1526286" y="494204"/>
                </a:cubicBezTo>
                <a:cubicBezTo>
                  <a:pt x="1542463" y="520048"/>
                  <a:pt x="1555290" y="530017"/>
                  <a:pt x="1564101" y="545924"/>
                </a:cubicBezTo>
                <a:cubicBezTo>
                  <a:pt x="1572912" y="561831"/>
                  <a:pt x="1570879" y="575277"/>
                  <a:pt x="1579150" y="589644"/>
                </a:cubicBezTo>
                <a:cubicBezTo>
                  <a:pt x="1587421" y="604011"/>
                  <a:pt x="1605041" y="616299"/>
                  <a:pt x="1613725" y="632126"/>
                </a:cubicBezTo>
                <a:cubicBezTo>
                  <a:pt x="1622409" y="647953"/>
                  <a:pt x="1623299" y="667368"/>
                  <a:pt x="1631252" y="684608"/>
                </a:cubicBezTo>
                <a:cubicBezTo>
                  <a:pt x="1639205" y="701848"/>
                  <a:pt x="1652112" y="722105"/>
                  <a:pt x="1661446" y="735567"/>
                </a:cubicBezTo>
                <a:cubicBezTo>
                  <a:pt x="1670780" y="749029"/>
                  <a:pt x="1680765" y="753522"/>
                  <a:pt x="1687258" y="765381"/>
                </a:cubicBezTo>
                <a:cubicBezTo>
                  <a:pt x="1693751" y="777240"/>
                  <a:pt x="1692513" y="790352"/>
                  <a:pt x="1700403" y="806719"/>
                </a:cubicBezTo>
                <a:cubicBezTo>
                  <a:pt x="1708293" y="823086"/>
                  <a:pt x="1725851" y="850725"/>
                  <a:pt x="1734598" y="863584"/>
                </a:cubicBezTo>
                <a:cubicBezTo>
                  <a:pt x="1743345" y="876443"/>
                  <a:pt x="1749411" y="873446"/>
                  <a:pt x="1752886" y="883872"/>
                </a:cubicBezTo>
                <a:cubicBezTo>
                  <a:pt x="1755778" y="892547"/>
                  <a:pt x="1764792" y="897397"/>
                  <a:pt x="1764792" y="906541"/>
                </a:cubicBezTo>
              </a:path>
            </a:pathLst>
          </a:custGeom>
          <a:noFill/>
          <a:ln w="3175">
            <a:solidFill>
              <a:srgbClr val="9CBC59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Vrije vorm: vorm 20">
            <a:extLst>
              <a:ext uri="{FF2B5EF4-FFF2-40B4-BE49-F238E27FC236}">
                <a16:creationId xmlns:a16="http://schemas.microsoft.com/office/drawing/2014/main" id="{3EFFE71C-587B-4D29-97C9-284D1C48AE2D}"/>
              </a:ext>
            </a:extLst>
          </p:cNvPr>
          <p:cNvSpPr/>
          <p:nvPr/>
        </p:nvSpPr>
        <p:spPr>
          <a:xfrm flipV="1">
            <a:off x="5372672" y="3374196"/>
            <a:ext cx="1473818" cy="965939"/>
          </a:xfrm>
          <a:custGeom>
            <a:avLst/>
            <a:gdLst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20624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36776 w 1766077"/>
              <a:gd name="connsiteY39" fmla="*/ 576072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36776 w 1766077"/>
              <a:gd name="connsiteY39" fmla="*/ 576072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67041 w 1766077"/>
              <a:gd name="connsiteY35" fmla="*/ 380429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39608 w 1766077"/>
              <a:gd name="connsiteY34" fmla="*/ 334327 h 896112"/>
              <a:gd name="connsiteX35" fmla="*/ 1467041 w 1766077"/>
              <a:gd name="connsiteY35" fmla="*/ 380429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612648 w 1766077"/>
              <a:gd name="connsiteY20" fmla="*/ 209357 h 904301"/>
              <a:gd name="connsiteX21" fmla="*/ 640080 w 1766077"/>
              <a:gd name="connsiteY21" fmla="*/ 200213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593598 w 1766077"/>
              <a:gd name="connsiteY20" fmla="*/ 183163 h 904301"/>
              <a:gd name="connsiteX21" fmla="*/ 640080 w 1766077"/>
              <a:gd name="connsiteY21" fmla="*/ 200213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44482 w 1766077"/>
              <a:gd name="connsiteY2" fmla="*/ 843436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06088 w 1766077"/>
              <a:gd name="connsiteY23" fmla="*/ 101629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06088 w 1766077"/>
              <a:gd name="connsiteY23" fmla="*/ 101629 h 904301"/>
              <a:gd name="connsiteX24" fmla="*/ 738283 w 1766077"/>
              <a:gd name="connsiteY24" fmla="*/ 73816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8720 w 1766077"/>
              <a:gd name="connsiteY29" fmla="*/ 37861 h 906541"/>
              <a:gd name="connsiteX30" fmla="*/ 1216152 w 1766077"/>
              <a:gd name="connsiteY30" fmla="*/ 74437 h 906541"/>
              <a:gd name="connsiteX31" fmla="*/ 1261872 w 1766077"/>
              <a:gd name="connsiteY31" fmla="*/ 101869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61872 w 1766077"/>
              <a:gd name="connsiteY31" fmla="*/ 101869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0403 w 1766077"/>
              <a:gd name="connsiteY45" fmla="*/ 80671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0403 w 1766077"/>
              <a:gd name="connsiteY45" fmla="*/ 806719 h 906541"/>
              <a:gd name="connsiteX46" fmla="*/ 1734598 w 1766077"/>
              <a:gd name="connsiteY46" fmla="*/ 863584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46549 w 1764792"/>
              <a:gd name="connsiteY33" fmla="*/ 221884 h 906541"/>
              <a:gd name="connsiteX34" fmla="*/ 1396650 w 1764792"/>
              <a:gd name="connsiteY34" fmla="*/ 273605 h 906541"/>
              <a:gd name="connsiteX35" fmla="*/ 1426464 w 1764792"/>
              <a:gd name="connsiteY35" fmla="*/ 310181 h 906541"/>
              <a:gd name="connsiteX36" fmla="*/ 1439608 w 1764792"/>
              <a:gd name="connsiteY36" fmla="*/ 344756 h 906541"/>
              <a:gd name="connsiteX37" fmla="*/ 1467041 w 1764792"/>
              <a:gd name="connsiteY37" fmla="*/ 390858 h 906541"/>
              <a:gd name="connsiteX38" fmla="*/ 1526286 w 1764792"/>
              <a:gd name="connsiteY38" fmla="*/ 494204 h 906541"/>
              <a:gd name="connsiteX39" fmla="*/ 1564101 w 1764792"/>
              <a:gd name="connsiteY39" fmla="*/ 545924 h 906541"/>
              <a:gd name="connsiteX40" fmla="*/ 1579150 w 1764792"/>
              <a:gd name="connsiteY40" fmla="*/ 589644 h 906541"/>
              <a:gd name="connsiteX41" fmla="*/ 1613725 w 1764792"/>
              <a:gd name="connsiteY41" fmla="*/ 632126 h 906541"/>
              <a:gd name="connsiteX42" fmla="*/ 1631252 w 1764792"/>
              <a:gd name="connsiteY42" fmla="*/ 684608 h 906541"/>
              <a:gd name="connsiteX43" fmla="*/ 1661446 w 1764792"/>
              <a:gd name="connsiteY43" fmla="*/ 735567 h 906541"/>
              <a:gd name="connsiteX44" fmla="*/ 1687258 w 1764792"/>
              <a:gd name="connsiteY44" fmla="*/ 765381 h 906541"/>
              <a:gd name="connsiteX45" fmla="*/ 1700403 w 1764792"/>
              <a:gd name="connsiteY45" fmla="*/ 806719 h 906541"/>
              <a:gd name="connsiteX46" fmla="*/ 1734598 w 1764792"/>
              <a:gd name="connsiteY46" fmla="*/ 863584 h 906541"/>
              <a:gd name="connsiteX47" fmla="*/ 1752886 w 1764792"/>
              <a:gd name="connsiteY47" fmla="*/ 883872 h 906541"/>
              <a:gd name="connsiteX48" fmla="*/ 1764792 w 1764792"/>
              <a:gd name="connsiteY48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1308 w 1764792"/>
              <a:gd name="connsiteY33" fmla="*/ 189119 h 906541"/>
              <a:gd name="connsiteX34" fmla="*/ 1346549 w 1764792"/>
              <a:gd name="connsiteY34" fmla="*/ 221884 h 906541"/>
              <a:gd name="connsiteX35" fmla="*/ 1396650 w 1764792"/>
              <a:gd name="connsiteY35" fmla="*/ 273605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96650 w 1764792"/>
              <a:gd name="connsiteY35" fmla="*/ 273605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75986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75986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66461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66461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47340"/>
              <a:gd name="connsiteY0" fmla="*/ 937497 h 937497"/>
              <a:gd name="connsiteX1" fmla="*/ 3599 w 1747340"/>
              <a:gd name="connsiteY1" fmla="*/ 875108 h 937497"/>
              <a:gd name="connsiteX2" fmla="*/ 27030 w 1747340"/>
              <a:gd name="connsiteY2" fmla="*/ 845676 h 937497"/>
              <a:gd name="connsiteX3" fmla="*/ 40174 w 1747340"/>
              <a:gd name="connsiteY3" fmla="*/ 824626 h 937497"/>
              <a:gd name="connsiteX4" fmla="*/ 73988 w 1747340"/>
              <a:gd name="connsiteY4" fmla="*/ 769381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27030 w 1747340"/>
              <a:gd name="connsiteY2" fmla="*/ 845676 h 937497"/>
              <a:gd name="connsiteX3" fmla="*/ 40174 w 1747340"/>
              <a:gd name="connsiteY3" fmla="*/ 824626 h 937497"/>
              <a:gd name="connsiteX4" fmla="*/ 73988 w 1747340"/>
              <a:gd name="connsiteY4" fmla="*/ 769381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40174 w 1747340"/>
              <a:gd name="connsiteY3" fmla="*/ 824626 h 937497"/>
              <a:gd name="connsiteX4" fmla="*/ 73988 w 1747340"/>
              <a:gd name="connsiteY4" fmla="*/ 769381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73988 w 1747340"/>
              <a:gd name="connsiteY4" fmla="*/ 769381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97257 w 1747340"/>
              <a:gd name="connsiteY4" fmla="*/ 766999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97257 w 1747340"/>
              <a:gd name="connsiteY4" fmla="*/ 766999 h 937497"/>
              <a:gd name="connsiteX5" fmla="*/ 92276 w 1747340"/>
              <a:gd name="connsiteY5" fmla="*/ 741949 h 937497"/>
              <a:gd name="connsiteX6" fmla="*/ 125780 w 1747340"/>
              <a:gd name="connsiteY6" fmla="*/ 716517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75318 w 1747340"/>
              <a:gd name="connsiteY8" fmla="*/ 666416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75318 w 1747340"/>
              <a:gd name="connsiteY8" fmla="*/ 666416 h 937497"/>
              <a:gd name="connsiteX9" fmla="*/ 198846 w 1747340"/>
              <a:gd name="connsiteY9" fmla="*/ 617552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8846 w 1747340"/>
              <a:gd name="connsiteY9" fmla="*/ 617552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9388 w 1747340"/>
              <a:gd name="connsiteY20" fmla="*/ 186642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9388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9388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0661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0661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79910 w 1747340"/>
              <a:gd name="connsiteY23" fmla="*/ 77675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0661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79910 w 1747340"/>
              <a:gd name="connsiteY23" fmla="*/ 77675 h 937497"/>
              <a:gd name="connsiteX24" fmla="*/ 723739 w 1747340"/>
              <a:gd name="connsiteY24" fmla="*/ 42718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0661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79910 w 1747340"/>
              <a:gd name="connsiteY23" fmla="*/ 77675 h 937497"/>
              <a:gd name="connsiteX24" fmla="*/ 723739 w 1747340"/>
              <a:gd name="connsiteY24" fmla="*/ 42718 h 937497"/>
              <a:gd name="connsiteX25" fmla="*/ 782639 w 1747340"/>
              <a:gd name="connsiteY25" fmla="*/ 1000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51643 h 951643"/>
              <a:gd name="connsiteX1" fmla="*/ 29777 w 1747340"/>
              <a:gd name="connsiteY1" fmla="*/ 894016 h 951643"/>
              <a:gd name="connsiteX2" fmla="*/ 53208 w 1747340"/>
              <a:gd name="connsiteY2" fmla="*/ 855060 h 951643"/>
              <a:gd name="connsiteX3" fmla="*/ 86714 w 1747340"/>
              <a:gd name="connsiteY3" fmla="*/ 807816 h 951643"/>
              <a:gd name="connsiteX4" fmla="*/ 97257 w 1747340"/>
              <a:gd name="connsiteY4" fmla="*/ 781145 h 951643"/>
              <a:gd name="connsiteX5" fmla="*/ 121364 w 1747340"/>
              <a:gd name="connsiteY5" fmla="*/ 753714 h 951643"/>
              <a:gd name="connsiteX6" fmla="*/ 125780 w 1747340"/>
              <a:gd name="connsiteY6" fmla="*/ 730663 h 951643"/>
              <a:gd name="connsiteX7" fmla="*/ 151360 w 1747340"/>
              <a:gd name="connsiteY7" fmla="*/ 698469 h 951643"/>
              <a:gd name="connsiteX8" fmla="*/ 169502 w 1747340"/>
              <a:gd name="connsiteY8" fmla="*/ 673418 h 951643"/>
              <a:gd name="connsiteX9" fmla="*/ 190121 w 1747340"/>
              <a:gd name="connsiteY9" fmla="*/ 641223 h 951643"/>
              <a:gd name="connsiteX10" fmla="*/ 218987 w 1747340"/>
              <a:gd name="connsiteY10" fmla="*/ 604648 h 951643"/>
              <a:gd name="connsiteX11" fmla="*/ 237437 w 1747340"/>
              <a:gd name="connsiteY11" fmla="*/ 550165 h 951643"/>
              <a:gd name="connsiteX12" fmla="*/ 266869 w 1747340"/>
              <a:gd name="connsiteY12" fmla="*/ 510827 h 951643"/>
              <a:gd name="connsiteX13" fmla="*/ 298969 w 1747340"/>
              <a:gd name="connsiteY13" fmla="*/ 484253 h 951643"/>
              <a:gd name="connsiteX14" fmla="*/ 326115 w 1747340"/>
              <a:gd name="connsiteY14" fmla="*/ 449581 h 951643"/>
              <a:gd name="connsiteX15" fmla="*/ 353547 w 1747340"/>
              <a:gd name="connsiteY15" fmla="*/ 412242 h 951643"/>
              <a:gd name="connsiteX16" fmla="*/ 386122 w 1747340"/>
              <a:gd name="connsiteY16" fmla="*/ 382811 h 951643"/>
              <a:gd name="connsiteX17" fmla="*/ 427460 w 1747340"/>
              <a:gd name="connsiteY17" fmla="*/ 325565 h 951643"/>
              <a:gd name="connsiteX18" fmla="*/ 455128 w 1747340"/>
              <a:gd name="connsiteY18" fmla="*/ 286226 h 951643"/>
              <a:gd name="connsiteX19" fmla="*/ 503977 w 1747340"/>
              <a:gd name="connsiteY19" fmla="*/ 237744 h 951643"/>
              <a:gd name="connsiteX20" fmla="*/ 540661 w 1747340"/>
              <a:gd name="connsiteY20" fmla="*/ 200788 h 951643"/>
              <a:gd name="connsiteX21" fmla="*/ 576146 w 1747340"/>
              <a:gd name="connsiteY21" fmla="*/ 166211 h 951643"/>
              <a:gd name="connsiteX22" fmla="*/ 608340 w 1747340"/>
              <a:gd name="connsiteY22" fmla="*/ 130873 h 951643"/>
              <a:gd name="connsiteX23" fmla="*/ 679910 w 1747340"/>
              <a:gd name="connsiteY23" fmla="*/ 91821 h 951643"/>
              <a:gd name="connsiteX24" fmla="*/ 723739 w 1747340"/>
              <a:gd name="connsiteY24" fmla="*/ 56864 h 951643"/>
              <a:gd name="connsiteX25" fmla="*/ 782639 w 1747340"/>
              <a:gd name="connsiteY25" fmla="*/ 15146 h 951643"/>
              <a:gd name="connsiteX26" fmla="*/ 847484 w 1747340"/>
              <a:gd name="connsiteY26" fmla="*/ 0 h 951643"/>
              <a:gd name="connsiteX27" fmla="*/ 954193 w 1747340"/>
              <a:gd name="connsiteY27" fmla="*/ 15050 h 951643"/>
              <a:gd name="connsiteX28" fmla="*/ 1041919 w 1747340"/>
              <a:gd name="connsiteY28" fmla="*/ 17527 h 951643"/>
              <a:gd name="connsiteX29" fmla="*/ 1166505 w 1747340"/>
              <a:gd name="connsiteY29" fmla="*/ 68676 h 951643"/>
              <a:gd name="connsiteX30" fmla="*/ 1198700 w 1747340"/>
              <a:gd name="connsiteY30" fmla="*/ 88583 h 951643"/>
              <a:gd name="connsiteX31" fmla="*/ 1242039 w 1747340"/>
              <a:gd name="connsiteY31" fmla="*/ 130302 h 951643"/>
              <a:gd name="connsiteX32" fmla="*/ 1271852 w 1747340"/>
              <a:gd name="connsiteY32" fmla="*/ 162878 h 951643"/>
              <a:gd name="connsiteX33" fmla="*/ 1308619 w 1747340"/>
              <a:gd name="connsiteY33" fmla="*/ 196122 h 951643"/>
              <a:gd name="connsiteX34" fmla="*/ 1329097 w 1747340"/>
              <a:gd name="connsiteY34" fmla="*/ 236030 h 951643"/>
              <a:gd name="connsiteX35" fmla="*/ 1369673 w 1747340"/>
              <a:gd name="connsiteY35" fmla="*/ 280607 h 951643"/>
              <a:gd name="connsiteX36" fmla="*/ 1401869 w 1747340"/>
              <a:gd name="connsiteY36" fmla="*/ 326708 h 951643"/>
              <a:gd name="connsiteX37" fmla="*/ 1422156 w 1747340"/>
              <a:gd name="connsiteY37" fmla="*/ 358902 h 951643"/>
              <a:gd name="connsiteX38" fmla="*/ 1449589 w 1747340"/>
              <a:gd name="connsiteY38" fmla="*/ 405004 h 951643"/>
              <a:gd name="connsiteX39" fmla="*/ 1508834 w 1747340"/>
              <a:gd name="connsiteY39" fmla="*/ 508350 h 951643"/>
              <a:gd name="connsiteX40" fmla="*/ 1546649 w 1747340"/>
              <a:gd name="connsiteY40" fmla="*/ 560070 h 951643"/>
              <a:gd name="connsiteX41" fmla="*/ 1561698 w 1747340"/>
              <a:gd name="connsiteY41" fmla="*/ 603790 h 951643"/>
              <a:gd name="connsiteX42" fmla="*/ 1596273 w 1747340"/>
              <a:gd name="connsiteY42" fmla="*/ 646272 h 951643"/>
              <a:gd name="connsiteX43" fmla="*/ 1613800 w 1747340"/>
              <a:gd name="connsiteY43" fmla="*/ 698754 h 951643"/>
              <a:gd name="connsiteX44" fmla="*/ 1643994 w 1747340"/>
              <a:gd name="connsiteY44" fmla="*/ 749713 h 951643"/>
              <a:gd name="connsiteX45" fmla="*/ 1669806 w 1747340"/>
              <a:gd name="connsiteY45" fmla="*/ 779527 h 951643"/>
              <a:gd name="connsiteX46" fmla="*/ 1682951 w 1747340"/>
              <a:gd name="connsiteY46" fmla="*/ 820865 h 951643"/>
              <a:gd name="connsiteX47" fmla="*/ 1717146 w 1747340"/>
              <a:gd name="connsiteY47" fmla="*/ 877730 h 951643"/>
              <a:gd name="connsiteX48" fmla="*/ 1735434 w 1747340"/>
              <a:gd name="connsiteY48" fmla="*/ 898018 h 951643"/>
              <a:gd name="connsiteX49" fmla="*/ 1747340 w 1747340"/>
              <a:gd name="connsiteY49" fmla="*/ 920687 h 951643"/>
              <a:gd name="connsiteX0" fmla="*/ 0 w 1747340"/>
              <a:gd name="connsiteY0" fmla="*/ 965931 h 965931"/>
              <a:gd name="connsiteX1" fmla="*/ 29777 w 1747340"/>
              <a:gd name="connsiteY1" fmla="*/ 908304 h 965931"/>
              <a:gd name="connsiteX2" fmla="*/ 53208 w 1747340"/>
              <a:gd name="connsiteY2" fmla="*/ 869348 h 965931"/>
              <a:gd name="connsiteX3" fmla="*/ 86714 w 1747340"/>
              <a:gd name="connsiteY3" fmla="*/ 822104 h 965931"/>
              <a:gd name="connsiteX4" fmla="*/ 97257 w 1747340"/>
              <a:gd name="connsiteY4" fmla="*/ 795433 h 965931"/>
              <a:gd name="connsiteX5" fmla="*/ 121364 w 1747340"/>
              <a:gd name="connsiteY5" fmla="*/ 768002 h 965931"/>
              <a:gd name="connsiteX6" fmla="*/ 125780 w 1747340"/>
              <a:gd name="connsiteY6" fmla="*/ 744951 h 965931"/>
              <a:gd name="connsiteX7" fmla="*/ 151360 w 1747340"/>
              <a:gd name="connsiteY7" fmla="*/ 712757 h 965931"/>
              <a:gd name="connsiteX8" fmla="*/ 169502 w 1747340"/>
              <a:gd name="connsiteY8" fmla="*/ 687706 h 965931"/>
              <a:gd name="connsiteX9" fmla="*/ 190121 w 1747340"/>
              <a:gd name="connsiteY9" fmla="*/ 655511 h 965931"/>
              <a:gd name="connsiteX10" fmla="*/ 218987 w 1747340"/>
              <a:gd name="connsiteY10" fmla="*/ 618936 h 965931"/>
              <a:gd name="connsiteX11" fmla="*/ 237437 w 1747340"/>
              <a:gd name="connsiteY11" fmla="*/ 564453 h 965931"/>
              <a:gd name="connsiteX12" fmla="*/ 266869 w 1747340"/>
              <a:gd name="connsiteY12" fmla="*/ 525115 h 965931"/>
              <a:gd name="connsiteX13" fmla="*/ 298969 w 1747340"/>
              <a:gd name="connsiteY13" fmla="*/ 498541 h 965931"/>
              <a:gd name="connsiteX14" fmla="*/ 326115 w 1747340"/>
              <a:gd name="connsiteY14" fmla="*/ 463869 h 965931"/>
              <a:gd name="connsiteX15" fmla="*/ 353547 w 1747340"/>
              <a:gd name="connsiteY15" fmla="*/ 426530 h 965931"/>
              <a:gd name="connsiteX16" fmla="*/ 386122 w 1747340"/>
              <a:gd name="connsiteY16" fmla="*/ 397099 h 965931"/>
              <a:gd name="connsiteX17" fmla="*/ 427460 w 1747340"/>
              <a:gd name="connsiteY17" fmla="*/ 339853 h 965931"/>
              <a:gd name="connsiteX18" fmla="*/ 455128 w 1747340"/>
              <a:gd name="connsiteY18" fmla="*/ 300514 h 965931"/>
              <a:gd name="connsiteX19" fmla="*/ 503977 w 1747340"/>
              <a:gd name="connsiteY19" fmla="*/ 252032 h 965931"/>
              <a:gd name="connsiteX20" fmla="*/ 540661 w 1747340"/>
              <a:gd name="connsiteY20" fmla="*/ 215076 h 965931"/>
              <a:gd name="connsiteX21" fmla="*/ 576146 w 1747340"/>
              <a:gd name="connsiteY21" fmla="*/ 180499 h 965931"/>
              <a:gd name="connsiteX22" fmla="*/ 608340 w 1747340"/>
              <a:gd name="connsiteY22" fmla="*/ 145161 h 965931"/>
              <a:gd name="connsiteX23" fmla="*/ 679910 w 1747340"/>
              <a:gd name="connsiteY23" fmla="*/ 106109 h 965931"/>
              <a:gd name="connsiteX24" fmla="*/ 723739 w 1747340"/>
              <a:gd name="connsiteY24" fmla="*/ 71152 h 965931"/>
              <a:gd name="connsiteX25" fmla="*/ 782639 w 1747340"/>
              <a:gd name="connsiteY25" fmla="*/ 29434 h 965931"/>
              <a:gd name="connsiteX26" fmla="*/ 876570 w 1747340"/>
              <a:gd name="connsiteY26" fmla="*/ 0 h 965931"/>
              <a:gd name="connsiteX27" fmla="*/ 954193 w 1747340"/>
              <a:gd name="connsiteY27" fmla="*/ 29338 h 965931"/>
              <a:gd name="connsiteX28" fmla="*/ 1041919 w 1747340"/>
              <a:gd name="connsiteY28" fmla="*/ 31815 h 965931"/>
              <a:gd name="connsiteX29" fmla="*/ 1166505 w 1747340"/>
              <a:gd name="connsiteY29" fmla="*/ 82964 h 965931"/>
              <a:gd name="connsiteX30" fmla="*/ 1198700 w 1747340"/>
              <a:gd name="connsiteY30" fmla="*/ 102871 h 965931"/>
              <a:gd name="connsiteX31" fmla="*/ 1242039 w 1747340"/>
              <a:gd name="connsiteY31" fmla="*/ 144590 h 965931"/>
              <a:gd name="connsiteX32" fmla="*/ 1271852 w 1747340"/>
              <a:gd name="connsiteY32" fmla="*/ 177166 h 965931"/>
              <a:gd name="connsiteX33" fmla="*/ 1308619 w 1747340"/>
              <a:gd name="connsiteY33" fmla="*/ 210410 h 965931"/>
              <a:gd name="connsiteX34" fmla="*/ 1329097 w 1747340"/>
              <a:gd name="connsiteY34" fmla="*/ 250318 h 965931"/>
              <a:gd name="connsiteX35" fmla="*/ 1369673 w 1747340"/>
              <a:gd name="connsiteY35" fmla="*/ 294895 h 965931"/>
              <a:gd name="connsiteX36" fmla="*/ 1401869 w 1747340"/>
              <a:gd name="connsiteY36" fmla="*/ 340996 h 965931"/>
              <a:gd name="connsiteX37" fmla="*/ 1422156 w 1747340"/>
              <a:gd name="connsiteY37" fmla="*/ 373190 h 965931"/>
              <a:gd name="connsiteX38" fmla="*/ 1449589 w 1747340"/>
              <a:gd name="connsiteY38" fmla="*/ 419292 h 965931"/>
              <a:gd name="connsiteX39" fmla="*/ 1508834 w 1747340"/>
              <a:gd name="connsiteY39" fmla="*/ 522638 h 965931"/>
              <a:gd name="connsiteX40" fmla="*/ 1546649 w 1747340"/>
              <a:gd name="connsiteY40" fmla="*/ 574358 h 965931"/>
              <a:gd name="connsiteX41" fmla="*/ 1561698 w 1747340"/>
              <a:gd name="connsiteY41" fmla="*/ 618078 h 965931"/>
              <a:gd name="connsiteX42" fmla="*/ 1596273 w 1747340"/>
              <a:gd name="connsiteY42" fmla="*/ 660560 h 965931"/>
              <a:gd name="connsiteX43" fmla="*/ 1613800 w 1747340"/>
              <a:gd name="connsiteY43" fmla="*/ 713042 h 965931"/>
              <a:gd name="connsiteX44" fmla="*/ 1643994 w 1747340"/>
              <a:gd name="connsiteY44" fmla="*/ 764001 h 965931"/>
              <a:gd name="connsiteX45" fmla="*/ 1669806 w 1747340"/>
              <a:gd name="connsiteY45" fmla="*/ 793815 h 965931"/>
              <a:gd name="connsiteX46" fmla="*/ 1682951 w 1747340"/>
              <a:gd name="connsiteY46" fmla="*/ 835153 h 965931"/>
              <a:gd name="connsiteX47" fmla="*/ 1717146 w 1747340"/>
              <a:gd name="connsiteY47" fmla="*/ 892018 h 965931"/>
              <a:gd name="connsiteX48" fmla="*/ 1735434 w 1747340"/>
              <a:gd name="connsiteY48" fmla="*/ 912306 h 965931"/>
              <a:gd name="connsiteX49" fmla="*/ 1747340 w 1747340"/>
              <a:gd name="connsiteY49" fmla="*/ 934975 h 965931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41919 w 1747340"/>
              <a:gd name="connsiteY28" fmla="*/ 31950 h 966066"/>
              <a:gd name="connsiteX29" fmla="*/ 1166505 w 1747340"/>
              <a:gd name="connsiteY29" fmla="*/ 83099 h 966066"/>
              <a:gd name="connsiteX30" fmla="*/ 1198700 w 1747340"/>
              <a:gd name="connsiteY30" fmla="*/ 103006 h 966066"/>
              <a:gd name="connsiteX31" fmla="*/ 1242039 w 1747340"/>
              <a:gd name="connsiteY31" fmla="*/ 144725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66505 w 1747340"/>
              <a:gd name="connsiteY29" fmla="*/ 83099 h 966066"/>
              <a:gd name="connsiteX30" fmla="*/ 1198700 w 1747340"/>
              <a:gd name="connsiteY30" fmla="*/ 103006 h 966066"/>
              <a:gd name="connsiteX31" fmla="*/ 1242039 w 1747340"/>
              <a:gd name="connsiteY31" fmla="*/ 144725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98700 w 1747340"/>
              <a:gd name="connsiteY30" fmla="*/ 103006 h 966066"/>
              <a:gd name="connsiteX31" fmla="*/ 1242039 w 1747340"/>
              <a:gd name="connsiteY31" fmla="*/ 144725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42039 w 1747340"/>
              <a:gd name="connsiteY31" fmla="*/ 144725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99261 w 1747340"/>
              <a:gd name="connsiteY44" fmla="*/ 773661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99261 w 1747340"/>
              <a:gd name="connsiteY44" fmla="*/ 773661 h 966066"/>
              <a:gd name="connsiteX45" fmla="*/ 1730891 w 1747340"/>
              <a:gd name="connsiteY45" fmla="*/ 796331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99261 w 1747340"/>
              <a:gd name="connsiteY44" fmla="*/ 773661 h 966066"/>
              <a:gd name="connsiteX45" fmla="*/ 1719256 w 1747340"/>
              <a:gd name="connsiteY45" fmla="*/ 798712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99261 w 1747340"/>
              <a:gd name="connsiteY44" fmla="*/ 773661 h 966066"/>
              <a:gd name="connsiteX45" fmla="*/ 1719256 w 1747340"/>
              <a:gd name="connsiteY45" fmla="*/ 798712 h 966066"/>
              <a:gd name="connsiteX46" fmla="*/ 1744035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52345"/>
              <a:gd name="connsiteY0" fmla="*/ 966066 h 966066"/>
              <a:gd name="connsiteX1" fmla="*/ 29777 w 1752345"/>
              <a:gd name="connsiteY1" fmla="*/ 908439 h 966066"/>
              <a:gd name="connsiteX2" fmla="*/ 53208 w 1752345"/>
              <a:gd name="connsiteY2" fmla="*/ 869483 h 966066"/>
              <a:gd name="connsiteX3" fmla="*/ 86714 w 1752345"/>
              <a:gd name="connsiteY3" fmla="*/ 822239 h 966066"/>
              <a:gd name="connsiteX4" fmla="*/ 97257 w 1752345"/>
              <a:gd name="connsiteY4" fmla="*/ 795568 h 966066"/>
              <a:gd name="connsiteX5" fmla="*/ 121364 w 1752345"/>
              <a:gd name="connsiteY5" fmla="*/ 768137 h 966066"/>
              <a:gd name="connsiteX6" fmla="*/ 125780 w 1752345"/>
              <a:gd name="connsiteY6" fmla="*/ 745086 h 966066"/>
              <a:gd name="connsiteX7" fmla="*/ 151360 w 1752345"/>
              <a:gd name="connsiteY7" fmla="*/ 712892 h 966066"/>
              <a:gd name="connsiteX8" fmla="*/ 169502 w 1752345"/>
              <a:gd name="connsiteY8" fmla="*/ 687841 h 966066"/>
              <a:gd name="connsiteX9" fmla="*/ 190121 w 1752345"/>
              <a:gd name="connsiteY9" fmla="*/ 655646 h 966066"/>
              <a:gd name="connsiteX10" fmla="*/ 218987 w 1752345"/>
              <a:gd name="connsiteY10" fmla="*/ 619071 h 966066"/>
              <a:gd name="connsiteX11" fmla="*/ 237437 w 1752345"/>
              <a:gd name="connsiteY11" fmla="*/ 564588 h 966066"/>
              <a:gd name="connsiteX12" fmla="*/ 266869 w 1752345"/>
              <a:gd name="connsiteY12" fmla="*/ 525250 h 966066"/>
              <a:gd name="connsiteX13" fmla="*/ 298969 w 1752345"/>
              <a:gd name="connsiteY13" fmla="*/ 498676 h 966066"/>
              <a:gd name="connsiteX14" fmla="*/ 326115 w 1752345"/>
              <a:gd name="connsiteY14" fmla="*/ 464004 h 966066"/>
              <a:gd name="connsiteX15" fmla="*/ 353547 w 1752345"/>
              <a:gd name="connsiteY15" fmla="*/ 426665 h 966066"/>
              <a:gd name="connsiteX16" fmla="*/ 386122 w 1752345"/>
              <a:gd name="connsiteY16" fmla="*/ 397234 h 966066"/>
              <a:gd name="connsiteX17" fmla="*/ 427460 w 1752345"/>
              <a:gd name="connsiteY17" fmla="*/ 339988 h 966066"/>
              <a:gd name="connsiteX18" fmla="*/ 455128 w 1752345"/>
              <a:gd name="connsiteY18" fmla="*/ 300649 h 966066"/>
              <a:gd name="connsiteX19" fmla="*/ 503977 w 1752345"/>
              <a:gd name="connsiteY19" fmla="*/ 252167 h 966066"/>
              <a:gd name="connsiteX20" fmla="*/ 540661 w 1752345"/>
              <a:gd name="connsiteY20" fmla="*/ 215211 h 966066"/>
              <a:gd name="connsiteX21" fmla="*/ 576146 w 1752345"/>
              <a:gd name="connsiteY21" fmla="*/ 180634 h 966066"/>
              <a:gd name="connsiteX22" fmla="*/ 608340 w 1752345"/>
              <a:gd name="connsiteY22" fmla="*/ 145296 h 966066"/>
              <a:gd name="connsiteX23" fmla="*/ 679910 w 1752345"/>
              <a:gd name="connsiteY23" fmla="*/ 106244 h 966066"/>
              <a:gd name="connsiteX24" fmla="*/ 723739 w 1752345"/>
              <a:gd name="connsiteY24" fmla="*/ 71287 h 966066"/>
              <a:gd name="connsiteX25" fmla="*/ 782639 w 1752345"/>
              <a:gd name="connsiteY25" fmla="*/ 29569 h 966066"/>
              <a:gd name="connsiteX26" fmla="*/ 876570 w 1752345"/>
              <a:gd name="connsiteY26" fmla="*/ 135 h 966066"/>
              <a:gd name="connsiteX27" fmla="*/ 951285 w 1752345"/>
              <a:gd name="connsiteY27" fmla="*/ 17567 h 966066"/>
              <a:gd name="connsiteX28" fmla="*/ 1039009 w 1752345"/>
              <a:gd name="connsiteY28" fmla="*/ 53381 h 966066"/>
              <a:gd name="connsiteX29" fmla="*/ 1154870 w 1752345"/>
              <a:gd name="connsiteY29" fmla="*/ 104530 h 966066"/>
              <a:gd name="connsiteX30" fmla="*/ 1187065 w 1752345"/>
              <a:gd name="connsiteY30" fmla="*/ 129199 h 966066"/>
              <a:gd name="connsiteX31" fmla="*/ 1227495 w 1752345"/>
              <a:gd name="connsiteY31" fmla="*/ 159012 h 966066"/>
              <a:gd name="connsiteX32" fmla="*/ 1260217 w 1752345"/>
              <a:gd name="connsiteY32" fmla="*/ 196351 h 966066"/>
              <a:gd name="connsiteX33" fmla="*/ 1291167 w 1752345"/>
              <a:gd name="connsiteY33" fmla="*/ 234358 h 966066"/>
              <a:gd name="connsiteX34" fmla="*/ 1323279 w 1752345"/>
              <a:gd name="connsiteY34" fmla="*/ 262359 h 966066"/>
              <a:gd name="connsiteX35" fmla="*/ 1366765 w 1752345"/>
              <a:gd name="connsiteY35" fmla="*/ 306936 h 966066"/>
              <a:gd name="connsiteX36" fmla="*/ 1401869 w 1752345"/>
              <a:gd name="connsiteY36" fmla="*/ 341131 h 966066"/>
              <a:gd name="connsiteX37" fmla="*/ 1422156 w 1752345"/>
              <a:gd name="connsiteY37" fmla="*/ 373325 h 966066"/>
              <a:gd name="connsiteX38" fmla="*/ 1449589 w 1752345"/>
              <a:gd name="connsiteY38" fmla="*/ 419427 h 966066"/>
              <a:gd name="connsiteX39" fmla="*/ 1508834 w 1752345"/>
              <a:gd name="connsiteY39" fmla="*/ 503723 h 966066"/>
              <a:gd name="connsiteX40" fmla="*/ 1567010 w 1752345"/>
              <a:gd name="connsiteY40" fmla="*/ 579256 h 966066"/>
              <a:gd name="connsiteX41" fmla="*/ 1602421 w 1752345"/>
              <a:gd name="connsiteY41" fmla="*/ 625357 h 966066"/>
              <a:gd name="connsiteX42" fmla="*/ 1639905 w 1752345"/>
              <a:gd name="connsiteY42" fmla="*/ 679745 h 966066"/>
              <a:gd name="connsiteX43" fmla="*/ 1677792 w 1752345"/>
              <a:gd name="connsiteY43" fmla="*/ 729846 h 966066"/>
              <a:gd name="connsiteX44" fmla="*/ 1699261 w 1752345"/>
              <a:gd name="connsiteY44" fmla="*/ 773661 h 966066"/>
              <a:gd name="connsiteX45" fmla="*/ 1719256 w 1752345"/>
              <a:gd name="connsiteY45" fmla="*/ 798712 h 966066"/>
              <a:gd name="connsiteX46" fmla="*/ 1744035 w 1752345"/>
              <a:gd name="connsiteY46" fmla="*/ 835288 h 966066"/>
              <a:gd name="connsiteX47" fmla="*/ 1752051 w 1752345"/>
              <a:gd name="connsiteY47" fmla="*/ 873103 h 966066"/>
              <a:gd name="connsiteX48" fmla="*/ 1735434 w 1752345"/>
              <a:gd name="connsiteY48" fmla="*/ 912441 h 966066"/>
              <a:gd name="connsiteX49" fmla="*/ 1747340 w 1752345"/>
              <a:gd name="connsiteY49" fmla="*/ 935110 h 966066"/>
              <a:gd name="connsiteX0" fmla="*/ 0 w 1776343"/>
              <a:gd name="connsiteY0" fmla="*/ 966066 h 966066"/>
              <a:gd name="connsiteX1" fmla="*/ 29777 w 1776343"/>
              <a:gd name="connsiteY1" fmla="*/ 908439 h 966066"/>
              <a:gd name="connsiteX2" fmla="*/ 53208 w 1776343"/>
              <a:gd name="connsiteY2" fmla="*/ 869483 h 966066"/>
              <a:gd name="connsiteX3" fmla="*/ 86714 w 1776343"/>
              <a:gd name="connsiteY3" fmla="*/ 822239 h 966066"/>
              <a:gd name="connsiteX4" fmla="*/ 97257 w 1776343"/>
              <a:gd name="connsiteY4" fmla="*/ 795568 h 966066"/>
              <a:gd name="connsiteX5" fmla="*/ 121364 w 1776343"/>
              <a:gd name="connsiteY5" fmla="*/ 768137 h 966066"/>
              <a:gd name="connsiteX6" fmla="*/ 125780 w 1776343"/>
              <a:gd name="connsiteY6" fmla="*/ 745086 h 966066"/>
              <a:gd name="connsiteX7" fmla="*/ 151360 w 1776343"/>
              <a:gd name="connsiteY7" fmla="*/ 712892 h 966066"/>
              <a:gd name="connsiteX8" fmla="*/ 169502 w 1776343"/>
              <a:gd name="connsiteY8" fmla="*/ 687841 h 966066"/>
              <a:gd name="connsiteX9" fmla="*/ 190121 w 1776343"/>
              <a:gd name="connsiteY9" fmla="*/ 655646 h 966066"/>
              <a:gd name="connsiteX10" fmla="*/ 218987 w 1776343"/>
              <a:gd name="connsiteY10" fmla="*/ 619071 h 966066"/>
              <a:gd name="connsiteX11" fmla="*/ 237437 w 1776343"/>
              <a:gd name="connsiteY11" fmla="*/ 564588 h 966066"/>
              <a:gd name="connsiteX12" fmla="*/ 266869 w 1776343"/>
              <a:gd name="connsiteY12" fmla="*/ 525250 h 966066"/>
              <a:gd name="connsiteX13" fmla="*/ 298969 w 1776343"/>
              <a:gd name="connsiteY13" fmla="*/ 498676 h 966066"/>
              <a:gd name="connsiteX14" fmla="*/ 326115 w 1776343"/>
              <a:gd name="connsiteY14" fmla="*/ 464004 h 966066"/>
              <a:gd name="connsiteX15" fmla="*/ 353547 w 1776343"/>
              <a:gd name="connsiteY15" fmla="*/ 426665 h 966066"/>
              <a:gd name="connsiteX16" fmla="*/ 386122 w 1776343"/>
              <a:gd name="connsiteY16" fmla="*/ 397234 h 966066"/>
              <a:gd name="connsiteX17" fmla="*/ 427460 w 1776343"/>
              <a:gd name="connsiteY17" fmla="*/ 339988 h 966066"/>
              <a:gd name="connsiteX18" fmla="*/ 455128 w 1776343"/>
              <a:gd name="connsiteY18" fmla="*/ 300649 h 966066"/>
              <a:gd name="connsiteX19" fmla="*/ 503977 w 1776343"/>
              <a:gd name="connsiteY19" fmla="*/ 252167 h 966066"/>
              <a:gd name="connsiteX20" fmla="*/ 540661 w 1776343"/>
              <a:gd name="connsiteY20" fmla="*/ 215211 h 966066"/>
              <a:gd name="connsiteX21" fmla="*/ 576146 w 1776343"/>
              <a:gd name="connsiteY21" fmla="*/ 180634 h 966066"/>
              <a:gd name="connsiteX22" fmla="*/ 608340 w 1776343"/>
              <a:gd name="connsiteY22" fmla="*/ 145296 h 966066"/>
              <a:gd name="connsiteX23" fmla="*/ 679910 w 1776343"/>
              <a:gd name="connsiteY23" fmla="*/ 106244 h 966066"/>
              <a:gd name="connsiteX24" fmla="*/ 723739 w 1776343"/>
              <a:gd name="connsiteY24" fmla="*/ 71287 h 966066"/>
              <a:gd name="connsiteX25" fmla="*/ 782639 w 1776343"/>
              <a:gd name="connsiteY25" fmla="*/ 29569 h 966066"/>
              <a:gd name="connsiteX26" fmla="*/ 876570 w 1776343"/>
              <a:gd name="connsiteY26" fmla="*/ 135 h 966066"/>
              <a:gd name="connsiteX27" fmla="*/ 951285 w 1776343"/>
              <a:gd name="connsiteY27" fmla="*/ 17567 h 966066"/>
              <a:gd name="connsiteX28" fmla="*/ 1039009 w 1776343"/>
              <a:gd name="connsiteY28" fmla="*/ 53381 h 966066"/>
              <a:gd name="connsiteX29" fmla="*/ 1154870 w 1776343"/>
              <a:gd name="connsiteY29" fmla="*/ 104530 h 966066"/>
              <a:gd name="connsiteX30" fmla="*/ 1187065 w 1776343"/>
              <a:gd name="connsiteY30" fmla="*/ 129199 h 966066"/>
              <a:gd name="connsiteX31" fmla="*/ 1227495 w 1776343"/>
              <a:gd name="connsiteY31" fmla="*/ 159012 h 966066"/>
              <a:gd name="connsiteX32" fmla="*/ 1260217 w 1776343"/>
              <a:gd name="connsiteY32" fmla="*/ 196351 h 966066"/>
              <a:gd name="connsiteX33" fmla="*/ 1291167 w 1776343"/>
              <a:gd name="connsiteY33" fmla="*/ 234358 h 966066"/>
              <a:gd name="connsiteX34" fmla="*/ 1323279 w 1776343"/>
              <a:gd name="connsiteY34" fmla="*/ 262359 h 966066"/>
              <a:gd name="connsiteX35" fmla="*/ 1366765 w 1776343"/>
              <a:gd name="connsiteY35" fmla="*/ 306936 h 966066"/>
              <a:gd name="connsiteX36" fmla="*/ 1401869 w 1776343"/>
              <a:gd name="connsiteY36" fmla="*/ 341131 h 966066"/>
              <a:gd name="connsiteX37" fmla="*/ 1422156 w 1776343"/>
              <a:gd name="connsiteY37" fmla="*/ 373325 h 966066"/>
              <a:gd name="connsiteX38" fmla="*/ 1449589 w 1776343"/>
              <a:gd name="connsiteY38" fmla="*/ 419427 h 966066"/>
              <a:gd name="connsiteX39" fmla="*/ 1508834 w 1776343"/>
              <a:gd name="connsiteY39" fmla="*/ 503723 h 966066"/>
              <a:gd name="connsiteX40" fmla="*/ 1567010 w 1776343"/>
              <a:gd name="connsiteY40" fmla="*/ 579256 h 966066"/>
              <a:gd name="connsiteX41" fmla="*/ 1602421 w 1776343"/>
              <a:gd name="connsiteY41" fmla="*/ 625357 h 966066"/>
              <a:gd name="connsiteX42" fmla="*/ 1639905 w 1776343"/>
              <a:gd name="connsiteY42" fmla="*/ 679745 h 966066"/>
              <a:gd name="connsiteX43" fmla="*/ 1677792 w 1776343"/>
              <a:gd name="connsiteY43" fmla="*/ 729846 h 966066"/>
              <a:gd name="connsiteX44" fmla="*/ 1699261 w 1776343"/>
              <a:gd name="connsiteY44" fmla="*/ 773661 h 966066"/>
              <a:gd name="connsiteX45" fmla="*/ 1719256 w 1776343"/>
              <a:gd name="connsiteY45" fmla="*/ 798712 h 966066"/>
              <a:gd name="connsiteX46" fmla="*/ 1744035 w 1776343"/>
              <a:gd name="connsiteY46" fmla="*/ 835288 h 966066"/>
              <a:gd name="connsiteX47" fmla="*/ 1752051 w 1776343"/>
              <a:gd name="connsiteY47" fmla="*/ 873103 h 966066"/>
              <a:gd name="connsiteX48" fmla="*/ 1776157 w 1776343"/>
              <a:gd name="connsiteY48" fmla="*/ 902916 h 966066"/>
              <a:gd name="connsiteX49" fmla="*/ 1747340 w 1776343"/>
              <a:gd name="connsiteY49" fmla="*/ 935110 h 966066"/>
              <a:gd name="connsiteX0" fmla="*/ 0 w 1790127"/>
              <a:gd name="connsiteY0" fmla="*/ 966066 h 966066"/>
              <a:gd name="connsiteX1" fmla="*/ 29777 w 1790127"/>
              <a:gd name="connsiteY1" fmla="*/ 908439 h 966066"/>
              <a:gd name="connsiteX2" fmla="*/ 53208 w 1790127"/>
              <a:gd name="connsiteY2" fmla="*/ 869483 h 966066"/>
              <a:gd name="connsiteX3" fmla="*/ 86714 w 1790127"/>
              <a:gd name="connsiteY3" fmla="*/ 822239 h 966066"/>
              <a:gd name="connsiteX4" fmla="*/ 97257 w 1790127"/>
              <a:gd name="connsiteY4" fmla="*/ 795568 h 966066"/>
              <a:gd name="connsiteX5" fmla="*/ 121364 w 1790127"/>
              <a:gd name="connsiteY5" fmla="*/ 768137 h 966066"/>
              <a:gd name="connsiteX6" fmla="*/ 125780 w 1790127"/>
              <a:gd name="connsiteY6" fmla="*/ 745086 h 966066"/>
              <a:gd name="connsiteX7" fmla="*/ 151360 w 1790127"/>
              <a:gd name="connsiteY7" fmla="*/ 712892 h 966066"/>
              <a:gd name="connsiteX8" fmla="*/ 169502 w 1790127"/>
              <a:gd name="connsiteY8" fmla="*/ 687841 h 966066"/>
              <a:gd name="connsiteX9" fmla="*/ 190121 w 1790127"/>
              <a:gd name="connsiteY9" fmla="*/ 655646 h 966066"/>
              <a:gd name="connsiteX10" fmla="*/ 218987 w 1790127"/>
              <a:gd name="connsiteY10" fmla="*/ 619071 h 966066"/>
              <a:gd name="connsiteX11" fmla="*/ 237437 w 1790127"/>
              <a:gd name="connsiteY11" fmla="*/ 564588 h 966066"/>
              <a:gd name="connsiteX12" fmla="*/ 266869 w 1790127"/>
              <a:gd name="connsiteY12" fmla="*/ 525250 h 966066"/>
              <a:gd name="connsiteX13" fmla="*/ 298969 w 1790127"/>
              <a:gd name="connsiteY13" fmla="*/ 498676 h 966066"/>
              <a:gd name="connsiteX14" fmla="*/ 326115 w 1790127"/>
              <a:gd name="connsiteY14" fmla="*/ 464004 h 966066"/>
              <a:gd name="connsiteX15" fmla="*/ 353547 w 1790127"/>
              <a:gd name="connsiteY15" fmla="*/ 426665 h 966066"/>
              <a:gd name="connsiteX16" fmla="*/ 386122 w 1790127"/>
              <a:gd name="connsiteY16" fmla="*/ 397234 h 966066"/>
              <a:gd name="connsiteX17" fmla="*/ 427460 w 1790127"/>
              <a:gd name="connsiteY17" fmla="*/ 339988 h 966066"/>
              <a:gd name="connsiteX18" fmla="*/ 455128 w 1790127"/>
              <a:gd name="connsiteY18" fmla="*/ 300649 h 966066"/>
              <a:gd name="connsiteX19" fmla="*/ 503977 w 1790127"/>
              <a:gd name="connsiteY19" fmla="*/ 252167 h 966066"/>
              <a:gd name="connsiteX20" fmla="*/ 540661 w 1790127"/>
              <a:gd name="connsiteY20" fmla="*/ 215211 h 966066"/>
              <a:gd name="connsiteX21" fmla="*/ 576146 w 1790127"/>
              <a:gd name="connsiteY21" fmla="*/ 180634 h 966066"/>
              <a:gd name="connsiteX22" fmla="*/ 608340 w 1790127"/>
              <a:gd name="connsiteY22" fmla="*/ 145296 h 966066"/>
              <a:gd name="connsiteX23" fmla="*/ 679910 w 1790127"/>
              <a:gd name="connsiteY23" fmla="*/ 106244 h 966066"/>
              <a:gd name="connsiteX24" fmla="*/ 723739 w 1790127"/>
              <a:gd name="connsiteY24" fmla="*/ 71287 h 966066"/>
              <a:gd name="connsiteX25" fmla="*/ 782639 w 1790127"/>
              <a:gd name="connsiteY25" fmla="*/ 29569 h 966066"/>
              <a:gd name="connsiteX26" fmla="*/ 876570 w 1790127"/>
              <a:gd name="connsiteY26" fmla="*/ 135 h 966066"/>
              <a:gd name="connsiteX27" fmla="*/ 951285 w 1790127"/>
              <a:gd name="connsiteY27" fmla="*/ 17567 h 966066"/>
              <a:gd name="connsiteX28" fmla="*/ 1039009 w 1790127"/>
              <a:gd name="connsiteY28" fmla="*/ 53381 h 966066"/>
              <a:gd name="connsiteX29" fmla="*/ 1154870 w 1790127"/>
              <a:gd name="connsiteY29" fmla="*/ 104530 h 966066"/>
              <a:gd name="connsiteX30" fmla="*/ 1187065 w 1790127"/>
              <a:gd name="connsiteY30" fmla="*/ 129199 h 966066"/>
              <a:gd name="connsiteX31" fmla="*/ 1227495 w 1790127"/>
              <a:gd name="connsiteY31" fmla="*/ 159012 h 966066"/>
              <a:gd name="connsiteX32" fmla="*/ 1260217 w 1790127"/>
              <a:gd name="connsiteY32" fmla="*/ 196351 h 966066"/>
              <a:gd name="connsiteX33" fmla="*/ 1291167 w 1790127"/>
              <a:gd name="connsiteY33" fmla="*/ 234358 h 966066"/>
              <a:gd name="connsiteX34" fmla="*/ 1323279 w 1790127"/>
              <a:gd name="connsiteY34" fmla="*/ 262359 h 966066"/>
              <a:gd name="connsiteX35" fmla="*/ 1366765 w 1790127"/>
              <a:gd name="connsiteY35" fmla="*/ 306936 h 966066"/>
              <a:gd name="connsiteX36" fmla="*/ 1401869 w 1790127"/>
              <a:gd name="connsiteY36" fmla="*/ 341131 h 966066"/>
              <a:gd name="connsiteX37" fmla="*/ 1422156 w 1790127"/>
              <a:gd name="connsiteY37" fmla="*/ 373325 h 966066"/>
              <a:gd name="connsiteX38" fmla="*/ 1449589 w 1790127"/>
              <a:gd name="connsiteY38" fmla="*/ 419427 h 966066"/>
              <a:gd name="connsiteX39" fmla="*/ 1508834 w 1790127"/>
              <a:gd name="connsiteY39" fmla="*/ 503723 h 966066"/>
              <a:gd name="connsiteX40" fmla="*/ 1567010 w 1790127"/>
              <a:gd name="connsiteY40" fmla="*/ 579256 h 966066"/>
              <a:gd name="connsiteX41" fmla="*/ 1602421 w 1790127"/>
              <a:gd name="connsiteY41" fmla="*/ 625357 h 966066"/>
              <a:gd name="connsiteX42" fmla="*/ 1639905 w 1790127"/>
              <a:gd name="connsiteY42" fmla="*/ 679745 h 966066"/>
              <a:gd name="connsiteX43" fmla="*/ 1677792 w 1790127"/>
              <a:gd name="connsiteY43" fmla="*/ 729846 h 966066"/>
              <a:gd name="connsiteX44" fmla="*/ 1699261 w 1790127"/>
              <a:gd name="connsiteY44" fmla="*/ 773661 h 966066"/>
              <a:gd name="connsiteX45" fmla="*/ 1719256 w 1790127"/>
              <a:gd name="connsiteY45" fmla="*/ 798712 h 966066"/>
              <a:gd name="connsiteX46" fmla="*/ 1744035 w 1790127"/>
              <a:gd name="connsiteY46" fmla="*/ 835288 h 966066"/>
              <a:gd name="connsiteX47" fmla="*/ 1752051 w 1790127"/>
              <a:gd name="connsiteY47" fmla="*/ 873103 h 966066"/>
              <a:gd name="connsiteX48" fmla="*/ 1776157 w 1790127"/>
              <a:gd name="connsiteY48" fmla="*/ 902916 h 966066"/>
              <a:gd name="connsiteX49" fmla="*/ 1747340 w 1790127"/>
              <a:gd name="connsiteY49" fmla="*/ 935110 h 966066"/>
              <a:gd name="connsiteX0" fmla="*/ 0 w 1800297"/>
              <a:gd name="connsiteY0" fmla="*/ 966066 h 966066"/>
              <a:gd name="connsiteX1" fmla="*/ 29777 w 1800297"/>
              <a:gd name="connsiteY1" fmla="*/ 908439 h 966066"/>
              <a:gd name="connsiteX2" fmla="*/ 53208 w 1800297"/>
              <a:gd name="connsiteY2" fmla="*/ 869483 h 966066"/>
              <a:gd name="connsiteX3" fmla="*/ 86714 w 1800297"/>
              <a:gd name="connsiteY3" fmla="*/ 822239 h 966066"/>
              <a:gd name="connsiteX4" fmla="*/ 97257 w 1800297"/>
              <a:gd name="connsiteY4" fmla="*/ 795568 h 966066"/>
              <a:gd name="connsiteX5" fmla="*/ 121364 w 1800297"/>
              <a:gd name="connsiteY5" fmla="*/ 768137 h 966066"/>
              <a:gd name="connsiteX6" fmla="*/ 125780 w 1800297"/>
              <a:gd name="connsiteY6" fmla="*/ 745086 h 966066"/>
              <a:gd name="connsiteX7" fmla="*/ 151360 w 1800297"/>
              <a:gd name="connsiteY7" fmla="*/ 712892 h 966066"/>
              <a:gd name="connsiteX8" fmla="*/ 169502 w 1800297"/>
              <a:gd name="connsiteY8" fmla="*/ 687841 h 966066"/>
              <a:gd name="connsiteX9" fmla="*/ 190121 w 1800297"/>
              <a:gd name="connsiteY9" fmla="*/ 655646 h 966066"/>
              <a:gd name="connsiteX10" fmla="*/ 218987 w 1800297"/>
              <a:gd name="connsiteY10" fmla="*/ 619071 h 966066"/>
              <a:gd name="connsiteX11" fmla="*/ 237437 w 1800297"/>
              <a:gd name="connsiteY11" fmla="*/ 564588 h 966066"/>
              <a:gd name="connsiteX12" fmla="*/ 266869 w 1800297"/>
              <a:gd name="connsiteY12" fmla="*/ 525250 h 966066"/>
              <a:gd name="connsiteX13" fmla="*/ 298969 w 1800297"/>
              <a:gd name="connsiteY13" fmla="*/ 498676 h 966066"/>
              <a:gd name="connsiteX14" fmla="*/ 326115 w 1800297"/>
              <a:gd name="connsiteY14" fmla="*/ 464004 h 966066"/>
              <a:gd name="connsiteX15" fmla="*/ 353547 w 1800297"/>
              <a:gd name="connsiteY15" fmla="*/ 426665 h 966066"/>
              <a:gd name="connsiteX16" fmla="*/ 386122 w 1800297"/>
              <a:gd name="connsiteY16" fmla="*/ 397234 h 966066"/>
              <a:gd name="connsiteX17" fmla="*/ 427460 w 1800297"/>
              <a:gd name="connsiteY17" fmla="*/ 339988 h 966066"/>
              <a:gd name="connsiteX18" fmla="*/ 455128 w 1800297"/>
              <a:gd name="connsiteY18" fmla="*/ 300649 h 966066"/>
              <a:gd name="connsiteX19" fmla="*/ 503977 w 1800297"/>
              <a:gd name="connsiteY19" fmla="*/ 252167 h 966066"/>
              <a:gd name="connsiteX20" fmla="*/ 540661 w 1800297"/>
              <a:gd name="connsiteY20" fmla="*/ 215211 h 966066"/>
              <a:gd name="connsiteX21" fmla="*/ 576146 w 1800297"/>
              <a:gd name="connsiteY21" fmla="*/ 180634 h 966066"/>
              <a:gd name="connsiteX22" fmla="*/ 608340 w 1800297"/>
              <a:gd name="connsiteY22" fmla="*/ 145296 h 966066"/>
              <a:gd name="connsiteX23" fmla="*/ 679910 w 1800297"/>
              <a:gd name="connsiteY23" fmla="*/ 106244 h 966066"/>
              <a:gd name="connsiteX24" fmla="*/ 723739 w 1800297"/>
              <a:gd name="connsiteY24" fmla="*/ 71287 h 966066"/>
              <a:gd name="connsiteX25" fmla="*/ 782639 w 1800297"/>
              <a:gd name="connsiteY25" fmla="*/ 29569 h 966066"/>
              <a:gd name="connsiteX26" fmla="*/ 876570 w 1800297"/>
              <a:gd name="connsiteY26" fmla="*/ 135 h 966066"/>
              <a:gd name="connsiteX27" fmla="*/ 951285 w 1800297"/>
              <a:gd name="connsiteY27" fmla="*/ 17567 h 966066"/>
              <a:gd name="connsiteX28" fmla="*/ 1039009 w 1800297"/>
              <a:gd name="connsiteY28" fmla="*/ 53381 h 966066"/>
              <a:gd name="connsiteX29" fmla="*/ 1154870 w 1800297"/>
              <a:gd name="connsiteY29" fmla="*/ 104530 h 966066"/>
              <a:gd name="connsiteX30" fmla="*/ 1187065 w 1800297"/>
              <a:gd name="connsiteY30" fmla="*/ 129199 h 966066"/>
              <a:gd name="connsiteX31" fmla="*/ 1227495 w 1800297"/>
              <a:gd name="connsiteY31" fmla="*/ 159012 h 966066"/>
              <a:gd name="connsiteX32" fmla="*/ 1260217 w 1800297"/>
              <a:gd name="connsiteY32" fmla="*/ 196351 h 966066"/>
              <a:gd name="connsiteX33" fmla="*/ 1291167 w 1800297"/>
              <a:gd name="connsiteY33" fmla="*/ 234358 h 966066"/>
              <a:gd name="connsiteX34" fmla="*/ 1323279 w 1800297"/>
              <a:gd name="connsiteY34" fmla="*/ 262359 h 966066"/>
              <a:gd name="connsiteX35" fmla="*/ 1366765 w 1800297"/>
              <a:gd name="connsiteY35" fmla="*/ 306936 h 966066"/>
              <a:gd name="connsiteX36" fmla="*/ 1401869 w 1800297"/>
              <a:gd name="connsiteY36" fmla="*/ 341131 h 966066"/>
              <a:gd name="connsiteX37" fmla="*/ 1422156 w 1800297"/>
              <a:gd name="connsiteY37" fmla="*/ 373325 h 966066"/>
              <a:gd name="connsiteX38" fmla="*/ 1449589 w 1800297"/>
              <a:gd name="connsiteY38" fmla="*/ 419427 h 966066"/>
              <a:gd name="connsiteX39" fmla="*/ 1508834 w 1800297"/>
              <a:gd name="connsiteY39" fmla="*/ 503723 h 966066"/>
              <a:gd name="connsiteX40" fmla="*/ 1567010 w 1800297"/>
              <a:gd name="connsiteY40" fmla="*/ 579256 h 966066"/>
              <a:gd name="connsiteX41" fmla="*/ 1602421 w 1800297"/>
              <a:gd name="connsiteY41" fmla="*/ 625357 h 966066"/>
              <a:gd name="connsiteX42" fmla="*/ 1639905 w 1800297"/>
              <a:gd name="connsiteY42" fmla="*/ 679745 h 966066"/>
              <a:gd name="connsiteX43" fmla="*/ 1677792 w 1800297"/>
              <a:gd name="connsiteY43" fmla="*/ 729846 h 966066"/>
              <a:gd name="connsiteX44" fmla="*/ 1699261 w 1800297"/>
              <a:gd name="connsiteY44" fmla="*/ 773661 h 966066"/>
              <a:gd name="connsiteX45" fmla="*/ 1719256 w 1800297"/>
              <a:gd name="connsiteY45" fmla="*/ 798712 h 966066"/>
              <a:gd name="connsiteX46" fmla="*/ 1744035 w 1800297"/>
              <a:gd name="connsiteY46" fmla="*/ 835288 h 966066"/>
              <a:gd name="connsiteX47" fmla="*/ 1752051 w 1800297"/>
              <a:gd name="connsiteY47" fmla="*/ 873103 h 966066"/>
              <a:gd name="connsiteX48" fmla="*/ 1776157 w 1800297"/>
              <a:gd name="connsiteY48" fmla="*/ 902916 h 966066"/>
              <a:gd name="connsiteX49" fmla="*/ 1790971 w 1800297"/>
              <a:gd name="connsiteY49" fmla="*/ 930347 h 966066"/>
              <a:gd name="connsiteX0" fmla="*/ 0 w 1800297"/>
              <a:gd name="connsiteY0" fmla="*/ 966066 h 966066"/>
              <a:gd name="connsiteX1" fmla="*/ 29777 w 1800297"/>
              <a:gd name="connsiteY1" fmla="*/ 908439 h 966066"/>
              <a:gd name="connsiteX2" fmla="*/ 53208 w 1800297"/>
              <a:gd name="connsiteY2" fmla="*/ 869483 h 966066"/>
              <a:gd name="connsiteX3" fmla="*/ 86714 w 1800297"/>
              <a:gd name="connsiteY3" fmla="*/ 822239 h 966066"/>
              <a:gd name="connsiteX4" fmla="*/ 97257 w 1800297"/>
              <a:gd name="connsiteY4" fmla="*/ 795568 h 966066"/>
              <a:gd name="connsiteX5" fmla="*/ 121364 w 1800297"/>
              <a:gd name="connsiteY5" fmla="*/ 768137 h 966066"/>
              <a:gd name="connsiteX6" fmla="*/ 125780 w 1800297"/>
              <a:gd name="connsiteY6" fmla="*/ 745086 h 966066"/>
              <a:gd name="connsiteX7" fmla="*/ 151360 w 1800297"/>
              <a:gd name="connsiteY7" fmla="*/ 712892 h 966066"/>
              <a:gd name="connsiteX8" fmla="*/ 169502 w 1800297"/>
              <a:gd name="connsiteY8" fmla="*/ 687841 h 966066"/>
              <a:gd name="connsiteX9" fmla="*/ 190121 w 1800297"/>
              <a:gd name="connsiteY9" fmla="*/ 655646 h 966066"/>
              <a:gd name="connsiteX10" fmla="*/ 218987 w 1800297"/>
              <a:gd name="connsiteY10" fmla="*/ 619071 h 966066"/>
              <a:gd name="connsiteX11" fmla="*/ 237437 w 1800297"/>
              <a:gd name="connsiteY11" fmla="*/ 564588 h 966066"/>
              <a:gd name="connsiteX12" fmla="*/ 266869 w 1800297"/>
              <a:gd name="connsiteY12" fmla="*/ 525250 h 966066"/>
              <a:gd name="connsiteX13" fmla="*/ 298969 w 1800297"/>
              <a:gd name="connsiteY13" fmla="*/ 498676 h 966066"/>
              <a:gd name="connsiteX14" fmla="*/ 326115 w 1800297"/>
              <a:gd name="connsiteY14" fmla="*/ 464004 h 966066"/>
              <a:gd name="connsiteX15" fmla="*/ 353547 w 1800297"/>
              <a:gd name="connsiteY15" fmla="*/ 426665 h 966066"/>
              <a:gd name="connsiteX16" fmla="*/ 386122 w 1800297"/>
              <a:gd name="connsiteY16" fmla="*/ 397234 h 966066"/>
              <a:gd name="connsiteX17" fmla="*/ 427460 w 1800297"/>
              <a:gd name="connsiteY17" fmla="*/ 339988 h 966066"/>
              <a:gd name="connsiteX18" fmla="*/ 455128 w 1800297"/>
              <a:gd name="connsiteY18" fmla="*/ 300649 h 966066"/>
              <a:gd name="connsiteX19" fmla="*/ 503977 w 1800297"/>
              <a:gd name="connsiteY19" fmla="*/ 252167 h 966066"/>
              <a:gd name="connsiteX20" fmla="*/ 540661 w 1800297"/>
              <a:gd name="connsiteY20" fmla="*/ 215211 h 966066"/>
              <a:gd name="connsiteX21" fmla="*/ 576146 w 1800297"/>
              <a:gd name="connsiteY21" fmla="*/ 180634 h 966066"/>
              <a:gd name="connsiteX22" fmla="*/ 608340 w 1800297"/>
              <a:gd name="connsiteY22" fmla="*/ 145296 h 966066"/>
              <a:gd name="connsiteX23" fmla="*/ 679910 w 1800297"/>
              <a:gd name="connsiteY23" fmla="*/ 106244 h 966066"/>
              <a:gd name="connsiteX24" fmla="*/ 723739 w 1800297"/>
              <a:gd name="connsiteY24" fmla="*/ 71287 h 966066"/>
              <a:gd name="connsiteX25" fmla="*/ 782639 w 1800297"/>
              <a:gd name="connsiteY25" fmla="*/ 29569 h 966066"/>
              <a:gd name="connsiteX26" fmla="*/ 876570 w 1800297"/>
              <a:gd name="connsiteY26" fmla="*/ 135 h 966066"/>
              <a:gd name="connsiteX27" fmla="*/ 951285 w 1800297"/>
              <a:gd name="connsiteY27" fmla="*/ 17567 h 966066"/>
              <a:gd name="connsiteX28" fmla="*/ 1039010 w 1800297"/>
              <a:gd name="connsiteY28" fmla="*/ 46237 h 966066"/>
              <a:gd name="connsiteX29" fmla="*/ 1154870 w 1800297"/>
              <a:gd name="connsiteY29" fmla="*/ 104530 h 966066"/>
              <a:gd name="connsiteX30" fmla="*/ 1187065 w 1800297"/>
              <a:gd name="connsiteY30" fmla="*/ 129199 h 966066"/>
              <a:gd name="connsiteX31" fmla="*/ 1227495 w 1800297"/>
              <a:gd name="connsiteY31" fmla="*/ 159012 h 966066"/>
              <a:gd name="connsiteX32" fmla="*/ 1260217 w 1800297"/>
              <a:gd name="connsiteY32" fmla="*/ 196351 h 966066"/>
              <a:gd name="connsiteX33" fmla="*/ 1291167 w 1800297"/>
              <a:gd name="connsiteY33" fmla="*/ 234358 h 966066"/>
              <a:gd name="connsiteX34" fmla="*/ 1323279 w 1800297"/>
              <a:gd name="connsiteY34" fmla="*/ 262359 h 966066"/>
              <a:gd name="connsiteX35" fmla="*/ 1366765 w 1800297"/>
              <a:gd name="connsiteY35" fmla="*/ 306936 h 966066"/>
              <a:gd name="connsiteX36" fmla="*/ 1401869 w 1800297"/>
              <a:gd name="connsiteY36" fmla="*/ 341131 h 966066"/>
              <a:gd name="connsiteX37" fmla="*/ 1422156 w 1800297"/>
              <a:gd name="connsiteY37" fmla="*/ 373325 h 966066"/>
              <a:gd name="connsiteX38" fmla="*/ 1449589 w 1800297"/>
              <a:gd name="connsiteY38" fmla="*/ 419427 h 966066"/>
              <a:gd name="connsiteX39" fmla="*/ 1508834 w 1800297"/>
              <a:gd name="connsiteY39" fmla="*/ 503723 h 966066"/>
              <a:gd name="connsiteX40" fmla="*/ 1567010 w 1800297"/>
              <a:gd name="connsiteY40" fmla="*/ 579256 h 966066"/>
              <a:gd name="connsiteX41" fmla="*/ 1602421 w 1800297"/>
              <a:gd name="connsiteY41" fmla="*/ 625357 h 966066"/>
              <a:gd name="connsiteX42" fmla="*/ 1639905 w 1800297"/>
              <a:gd name="connsiteY42" fmla="*/ 679745 h 966066"/>
              <a:gd name="connsiteX43" fmla="*/ 1677792 w 1800297"/>
              <a:gd name="connsiteY43" fmla="*/ 729846 h 966066"/>
              <a:gd name="connsiteX44" fmla="*/ 1699261 w 1800297"/>
              <a:gd name="connsiteY44" fmla="*/ 773661 h 966066"/>
              <a:gd name="connsiteX45" fmla="*/ 1719256 w 1800297"/>
              <a:gd name="connsiteY45" fmla="*/ 798712 h 966066"/>
              <a:gd name="connsiteX46" fmla="*/ 1744035 w 1800297"/>
              <a:gd name="connsiteY46" fmla="*/ 835288 h 966066"/>
              <a:gd name="connsiteX47" fmla="*/ 1752051 w 1800297"/>
              <a:gd name="connsiteY47" fmla="*/ 873103 h 966066"/>
              <a:gd name="connsiteX48" fmla="*/ 1776157 w 1800297"/>
              <a:gd name="connsiteY48" fmla="*/ 902916 h 966066"/>
              <a:gd name="connsiteX49" fmla="*/ 1790971 w 1800297"/>
              <a:gd name="connsiteY49" fmla="*/ 930347 h 966066"/>
              <a:gd name="connsiteX0" fmla="*/ 0 w 1800297"/>
              <a:gd name="connsiteY0" fmla="*/ 966066 h 966066"/>
              <a:gd name="connsiteX1" fmla="*/ 29777 w 1800297"/>
              <a:gd name="connsiteY1" fmla="*/ 908439 h 966066"/>
              <a:gd name="connsiteX2" fmla="*/ 53208 w 1800297"/>
              <a:gd name="connsiteY2" fmla="*/ 869483 h 966066"/>
              <a:gd name="connsiteX3" fmla="*/ 86714 w 1800297"/>
              <a:gd name="connsiteY3" fmla="*/ 822239 h 966066"/>
              <a:gd name="connsiteX4" fmla="*/ 97257 w 1800297"/>
              <a:gd name="connsiteY4" fmla="*/ 795568 h 966066"/>
              <a:gd name="connsiteX5" fmla="*/ 121364 w 1800297"/>
              <a:gd name="connsiteY5" fmla="*/ 768137 h 966066"/>
              <a:gd name="connsiteX6" fmla="*/ 125780 w 1800297"/>
              <a:gd name="connsiteY6" fmla="*/ 745086 h 966066"/>
              <a:gd name="connsiteX7" fmla="*/ 151360 w 1800297"/>
              <a:gd name="connsiteY7" fmla="*/ 712892 h 966066"/>
              <a:gd name="connsiteX8" fmla="*/ 169502 w 1800297"/>
              <a:gd name="connsiteY8" fmla="*/ 687841 h 966066"/>
              <a:gd name="connsiteX9" fmla="*/ 190121 w 1800297"/>
              <a:gd name="connsiteY9" fmla="*/ 655646 h 966066"/>
              <a:gd name="connsiteX10" fmla="*/ 218987 w 1800297"/>
              <a:gd name="connsiteY10" fmla="*/ 619071 h 966066"/>
              <a:gd name="connsiteX11" fmla="*/ 237437 w 1800297"/>
              <a:gd name="connsiteY11" fmla="*/ 564588 h 966066"/>
              <a:gd name="connsiteX12" fmla="*/ 266869 w 1800297"/>
              <a:gd name="connsiteY12" fmla="*/ 525250 h 966066"/>
              <a:gd name="connsiteX13" fmla="*/ 298969 w 1800297"/>
              <a:gd name="connsiteY13" fmla="*/ 498676 h 966066"/>
              <a:gd name="connsiteX14" fmla="*/ 326115 w 1800297"/>
              <a:gd name="connsiteY14" fmla="*/ 464004 h 966066"/>
              <a:gd name="connsiteX15" fmla="*/ 353547 w 1800297"/>
              <a:gd name="connsiteY15" fmla="*/ 426665 h 966066"/>
              <a:gd name="connsiteX16" fmla="*/ 386122 w 1800297"/>
              <a:gd name="connsiteY16" fmla="*/ 397234 h 966066"/>
              <a:gd name="connsiteX17" fmla="*/ 427460 w 1800297"/>
              <a:gd name="connsiteY17" fmla="*/ 339988 h 966066"/>
              <a:gd name="connsiteX18" fmla="*/ 455128 w 1800297"/>
              <a:gd name="connsiteY18" fmla="*/ 300649 h 966066"/>
              <a:gd name="connsiteX19" fmla="*/ 503977 w 1800297"/>
              <a:gd name="connsiteY19" fmla="*/ 252167 h 966066"/>
              <a:gd name="connsiteX20" fmla="*/ 540661 w 1800297"/>
              <a:gd name="connsiteY20" fmla="*/ 215211 h 966066"/>
              <a:gd name="connsiteX21" fmla="*/ 576146 w 1800297"/>
              <a:gd name="connsiteY21" fmla="*/ 180634 h 966066"/>
              <a:gd name="connsiteX22" fmla="*/ 608340 w 1800297"/>
              <a:gd name="connsiteY22" fmla="*/ 145296 h 966066"/>
              <a:gd name="connsiteX23" fmla="*/ 679910 w 1800297"/>
              <a:gd name="connsiteY23" fmla="*/ 106244 h 966066"/>
              <a:gd name="connsiteX24" fmla="*/ 723739 w 1800297"/>
              <a:gd name="connsiteY24" fmla="*/ 71287 h 966066"/>
              <a:gd name="connsiteX25" fmla="*/ 782639 w 1800297"/>
              <a:gd name="connsiteY25" fmla="*/ 29569 h 966066"/>
              <a:gd name="connsiteX26" fmla="*/ 876570 w 1800297"/>
              <a:gd name="connsiteY26" fmla="*/ 135 h 966066"/>
              <a:gd name="connsiteX27" fmla="*/ 971645 w 1800297"/>
              <a:gd name="connsiteY27" fmla="*/ 17567 h 966066"/>
              <a:gd name="connsiteX28" fmla="*/ 1039010 w 1800297"/>
              <a:gd name="connsiteY28" fmla="*/ 46237 h 966066"/>
              <a:gd name="connsiteX29" fmla="*/ 1154870 w 1800297"/>
              <a:gd name="connsiteY29" fmla="*/ 104530 h 966066"/>
              <a:gd name="connsiteX30" fmla="*/ 1187065 w 1800297"/>
              <a:gd name="connsiteY30" fmla="*/ 129199 h 966066"/>
              <a:gd name="connsiteX31" fmla="*/ 1227495 w 1800297"/>
              <a:gd name="connsiteY31" fmla="*/ 159012 h 966066"/>
              <a:gd name="connsiteX32" fmla="*/ 1260217 w 1800297"/>
              <a:gd name="connsiteY32" fmla="*/ 196351 h 966066"/>
              <a:gd name="connsiteX33" fmla="*/ 1291167 w 1800297"/>
              <a:gd name="connsiteY33" fmla="*/ 234358 h 966066"/>
              <a:gd name="connsiteX34" fmla="*/ 1323279 w 1800297"/>
              <a:gd name="connsiteY34" fmla="*/ 262359 h 966066"/>
              <a:gd name="connsiteX35" fmla="*/ 1366765 w 1800297"/>
              <a:gd name="connsiteY35" fmla="*/ 306936 h 966066"/>
              <a:gd name="connsiteX36" fmla="*/ 1401869 w 1800297"/>
              <a:gd name="connsiteY36" fmla="*/ 341131 h 966066"/>
              <a:gd name="connsiteX37" fmla="*/ 1422156 w 1800297"/>
              <a:gd name="connsiteY37" fmla="*/ 373325 h 966066"/>
              <a:gd name="connsiteX38" fmla="*/ 1449589 w 1800297"/>
              <a:gd name="connsiteY38" fmla="*/ 419427 h 966066"/>
              <a:gd name="connsiteX39" fmla="*/ 1508834 w 1800297"/>
              <a:gd name="connsiteY39" fmla="*/ 503723 h 966066"/>
              <a:gd name="connsiteX40" fmla="*/ 1567010 w 1800297"/>
              <a:gd name="connsiteY40" fmla="*/ 579256 h 966066"/>
              <a:gd name="connsiteX41" fmla="*/ 1602421 w 1800297"/>
              <a:gd name="connsiteY41" fmla="*/ 625357 h 966066"/>
              <a:gd name="connsiteX42" fmla="*/ 1639905 w 1800297"/>
              <a:gd name="connsiteY42" fmla="*/ 679745 h 966066"/>
              <a:gd name="connsiteX43" fmla="*/ 1677792 w 1800297"/>
              <a:gd name="connsiteY43" fmla="*/ 729846 h 966066"/>
              <a:gd name="connsiteX44" fmla="*/ 1699261 w 1800297"/>
              <a:gd name="connsiteY44" fmla="*/ 773661 h 966066"/>
              <a:gd name="connsiteX45" fmla="*/ 1719256 w 1800297"/>
              <a:gd name="connsiteY45" fmla="*/ 798712 h 966066"/>
              <a:gd name="connsiteX46" fmla="*/ 1744035 w 1800297"/>
              <a:gd name="connsiteY46" fmla="*/ 835288 h 966066"/>
              <a:gd name="connsiteX47" fmla="*/ 1752051 w 1800297"/>
              <a:gd name="connsiteY47" fmla="*/ 873103 h 966066"/>
              <a:gd name="connsiteX48" fmla="*/ 1776157 w 1800297"/>
              <a:gd name="connsiteY48" fmla="*/ 902916 h 966066"/>
              <a:gd name="connsiteX49" fmla="*/ 1790971 w 1800297"/>
              <a:gd name="connsiteY49" fmla="*/ 930347 h 966066"/>
              <a:gd name="connsiteX0" fmla="*/ 0 w 1800297"/>
              <a:gd name="connsiteY0" fmla="*/ 966562 h 966562"/>
              <a:gd name="connsiteX1" fmla="*/ 29777 w 1800297"/>
              <a:gd name="connsiteY1" fmla="*/ 908935 h 966562"/>
              <a:gd name="connsiteX2" fmla="*/ 53208 w 1800297"/>
              <a:gd name="connsiteY2" fmla="*/ 869979 h 966562"/>
              <a:gd name="connsiteX3" fmla="*/ 86714 w 1800297"/>
              <a:gd name="connsiteY3" fmla="*/ 822735 h 966562"/>
              <a:gd name="connsiteX4" fmla="*/ 97257 w 1800297"/>
              <a:gd name="connsiteY4" fmla="*/ 796064 h 966562"/>
              <a:gd name="connsiteX5" fmla="*/ 121364 w 1800297"/>
              <a:gd name="connsiteY5" fmla="*/ 768633 h 966562"/>
              <a:gd name="connsiteX6" fmla="*/ 125780 w 1800297"/>
              <a:gd name="connsiteY6" fmla="*/ 745582 h 966562"/>
              <a:gd name="connsiteX7" fmla="*/ 151360 w 1800297"/>
              <a:gd name="connsiteY7" fmla="*/ 713388 h 966562"/>
              <a:gd name="connsiteX8" fmla="*/ 169502 w 1800297"/>
              <a:gd name="connsiteY8" fmla="*/ 688337 h 966562"/>
              <a:gd name="connsiteX9" fmla="*/ 190121 w 1800297"/>
              <a:gd name="connsiteY9" fmla="*/ 656142 h 966562"/>
              <a:gd name="connsiteX10" fmla="*/ 218987 w 1800297"/>
              <a:gd name="connsiteY10" fmla="*/ 619567 h 966562"/>
              <a:gd name="connsiteX11" fmla="*/ 237437 w 1800297"/>
              <a:gd name="connsiteY11" fmla="*/ 565084 h 966562"/>
              <a:gd name="connsiteX12" fmla="*/ 266869 w 1800297"/>
              <a:gd name="connsiteY12" fmla="*/ 525746 h 966562"/>
              <a:gd name="connsiteX13" fmla="*/ 298969 w 1800297"/>
              <a:gd name="connsiteY13" fmla="*/ 499172 h 966562"/>
              <a:gd name="connsiteX14" fmla="*/ 326115 w 1800297"/>
              <a:gd name="connsiteY14" fmla="*/ 464500 h 966562"/>
              <a:gd name="connsiteX15" fmla="*/ 353547 w 1800297"/>
              <a:gd name="connsiteY15" fmla="*/ 427161 h 966562"/>
              <a:gd name="connsiteX16" fmla="*/ 386122 w 1800297"/>
              <a:gd name="connsiteY16" fmla="*/ 397730 h 966562"/>
              <a:gd name="connsiteX17" fmla="*/ 427460 w 1800297"/>
              <a:gd name="connsiteY17" fmla="*/ 340484 h 966562"/>
              <a:gd name="connsiteX18" fmla="*/ 455128 w 1800297"/>
              <a:gd name="connsiteY18" fmla="*/ 301145 h 966562"/>
              <a:gd name="connsiteX19" fmla="*/ 503977 w 1800297"/>
              <a:gd name="connsiteY19" fmla="*/ 252663 h 966562"/>
              <a:gd name="connsiteX20" fmla="*/ 540661 w 1800297"/>
              <a:gd name="connsiteY20" fmla="*/ 215707 h 966562"/>
              <a:gd name="connsiteX21" fmla="*/ 576146 w 1800297"/>
              <a:gd name="connsiteY21" fmla="*/ 181130 h 966562"/>
              <a:gd name="connsiteX22" fmla="*/ 608340 w 1800297"/>
              <a:gd name="connsiteY22" fmla="*/ 145792 h 966562"/>
              <a:gd name="connsiteX23" fmla="*/ 679910 w 1800297"/>
              <a:gd name="connsiteY23" fmla="*/ 106740 h 966562"/>
              <a:gd name="connsiteX24" fmla="*/ 723739 w 1800297"/>
              <a:gd name="connsiteY24" fmla="*/ 71783 h 966562"/>
              <a:gd name="connsiteX25" fmla="*/ 782639 w 1800297"/>
              <a:gd name="connsiteY25" fmla="*/ 30065 h 966562"/>
              <a:gd name="connsiteX26" fmla="*/ 876570 w 1800297"/>
              <a:gd name="connsiteY26" fmla="*/ 631 h 966562"/>
              <a:gd name="connsiteX27" fmla="*/ 974554 w 1800297"/>
              <a:gd name="connsiteY27" fmla="*/ 8538 h 966562"/>
              <a:gd name="connsiteX28" fmla="*/ 1039010 w 1800297"/>
              <a:gd name="connsiteY28" fmla="*/ 46733 h 966562"/>
              <a:gd name="connsiteX29" fmla="*/ 1154870 w 1800297"/>
              <a:gd name="connsiteY29" fmla="*/ 105026 h 966562"/>
              <a:gd name="connsiteX30" fmla="*/ 1187065 w 1800297"/>
              <a:gd name="connsiteY30" fmla="*/ 129695 h 966562"/>
              <a:gd name="connsiteX31" fmla="*/ 1227495 w 1800297"/>
              <a:gd name="connsiteY31" fmla="*/ 159508 h 966562"/>
              <a:gd name="connsiteX32" fmla="*/ 1260217 w 1800297"/>
              <a:gd name="connsiteY32" fmla="*/ 196847 h 966562"/>
              <a:gd name="connsiteX33" fmla="*/ 1291167 w 1800297"/>
              <a:gd name="connsiteY33" fmla="*/ 234854 h 966562"/>
              <a:gd name="connsiteX34" fmla="*/ 1323279 w 1800297"/>
              <a:gd name="connsiteY34" fmla="*/ 262855 h 966562"/>
              <a:gd name="connsiteX35" fmla="*/ 1366765 w 1800297"/>
              <a:gd name="connsiteY35" fmla="*/ 307432 h 966562"/>
              <a:gd name="connsiteX36" fmla="*/ 1401869 w 1800297"/>
              <a:gd name="connsiteY36" fmla="*/ 341627 h 966562"/>
              <a:gd name="connsiteX37" fmla="*/ 1422156 w 1800297"/>
              <a:gd name="connsiteY37" fmla="*/ 373821 h 966562"/>
              <a:gd name="connsiteX38" fmla="*/ 1449589 w 1800297"/>
              <a:gd name="connsiteY38" fmla="*/ 419923 h 966562"/>
              <a:gd name="connsiteX39" fmla="*/ 1508834 w 1800297"/>
              <a:gd name="connsiteY39" fmla="*/ 504219 h 966562"/>
              <a:gd name="connsiteX40" fmla="*/ 1567010 w 1800297"/>
              <a:gd name="connsiteY40" fmla="*/ 579752 h 966562"/>
              <a:gd name="connsiteX41" fmla="*/ 1602421 w 1800297"/>
              <a:gd name="connsiteY41" fmla="*/ 625853 h 966562"/>
              <a:gd name="connsiteX42" fmla="*/ 1639905 w 1800297"/>
              <a:gd name="connsiteY42" fmla="*/ 680241 h 966562"/>
              <a:gd name="connsiteX43" fmla="*/ 1677792 w 1800297"/>
              <a:gd name="connsiteY43" fmla="*/ 730342 h 966562"/>
              <a:gd name="connsiteX44" fmla="*/ 1699261 w 1800297"/>
              <a:gd name="connsiteY44" fmla="*/ 774157 h 966562"/>
              <a:gd name="connsiteX45" fmla="*/ 1719256 w 1800297"/>
              <a:gd name="connsiteY45" fmla="*/ 799208 h 966562"/>
              <a:gd name="connsiteX46" fmla="*/ 1744035 w 1800297"/>
              <a:gd name="connsiteY46" fmla="*/ 835784 h 966562"/>
              <a:gd name="connsiteX47" fmla="*/ 1752051 w 1800297"/>
              <a:gd name="connsiteY47" fmla="*/ 873599 h 966562"/>
              <a:gd name="connsiteX48" fmla="*/ 1776157 w 1800297"/>
              <a:gd name="connsiteY48" fmla="*/ 903412 h 966562"/>
              <a:gd name="connsiteX49" fmla="*/ 1790971 w 1800297"/>
              <a:gd name="connsiteY49" fmla="*/ 930843 h 96656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86714 w 1800297"/>
              <a:gd name="connsiteY3" fmla="*/ 822315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18987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86714 w 1800297"/>
              <a:gd name="connsiteY3" fmla="*/ 822315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18987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86714 w 1800297"/>
              <a:gd name="connsiteY3" fmla="*/ 822315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66354 w 1800297"/>
              <a:gd name="connsiteY3" fmla="*/ 827078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1642 w 1800297"/>
              <a:gd name="connsiteY17" fmla="*/ 328158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1642 w 1800297"/>
              <a:gd name="connsiteY17" fmla="*/ 328158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1642 w 1800297"/>
              <a:gd name="connsiteY17" fmla="*/ 328158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75364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1642 w 1800297"/>
              <a:gd name="connsiteY17" fmla="*/ 328158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75364 h 966142"/>
              <a:gd name="connsiteX24" fmla="*/ 726648 w 1800297"/>
              <a:gd name="connsiteY24" fmla="*/ 47550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5939 h 965939"/>
              <a:gd name="connsiteX1" fmla="*/ 29777 w 1800297"/>
              <a:gd name="connsiteY1" fmla="*/ 908312 h 965939"/>
              <a:gd name="connsiteX2" fmla="*/ 53208 w 1800297"/>
              <a:gd name="connsiteY2" fmla="*/ 869356 h 965939"/>
              <a:gd name="connsiteX3" fmla="*/ 72171 w 1800297"/>
              <a:gd name="connsiteY3" fmla="*/ 841163 h 965939"/>
              <a:gd name="connsiteX4" fmla="*/ 97257 w 1800297"/>
              <a:gd name="connsiteY4" fmla="*/ 795441 h 965939"/>
              <a:gd name="connsiteX5" fmla="*/ 112638 w 1800297"/>
              <a:gd name="connsiteY5" fmla="*/ 770391 h 965939"/>
              <a:gd name="connsiteX6" fmla="*/ 125780 w 1800297"/>
              <a:gd name="connsiteY6" fmla="*/ 744959 h 965939"/>
              <a:gd name="connsiteX7" fmla="*/ 151360 w 1800297"/>
              <a:gd name="connsiteY7" fmla="*/ 712765 h 965939"/>
              <a:gd name="connsiteX8" fmla="*/ 169502 w 1800297"/>
              <a:gd name="connsiteY8" fmla="*/ 687714 h 965939"/>
              <a:gd name="connsiteX9" fmla="*/ 190121 w 1800297"/>
              <a:gd name="connsiteY9" fmla="*/ 655519 h 965939"/>
              <a:gd name="connsiteX10" fmla="*/ 204443 w 1800297"/>
              <a:gd name="connsiteY10" fmla="*/ 618944 h 965939"/>
              <a:gd name="connsiteX11" fmla="*/ 237437 w 1800297"/>
              <a:gd name="connsiteY11" fmla="*/ 564461 h 965939"/>
              <a:gd name="connsiteX12" fmla="*/ 266869 w 1800297"/>
              <a:gd name="connsiteY12" fmla="*/ 525123 h 965939"/>
              <a:gd name="connsiteX13" fmla="*/ 298969 w 1800297"/>
              <a:gd name="connsiteY13" fmla="*/ 498549 h 965939"/>
              <a:gd name="connsiteX14" fmla="*/ 326115 w 1800297"/>
              <a:gd name="connsiteY14" fmla="*/ 463877 h 965939"/>
              <a:gd name="connsiteX15" fmla="*/ 353547 w 1800297"/>
              <a:gd name="connsiteY15" fmla="*/ 426538 h 965939"/>
              <a:gd name="connsiteX16" fmla="*/ 377397 w 1800297"/>
              <a:gd name="connsiteY16" fmla="*/ 385200 h 965939"/>
              <a:gd name="connsiteX17" fmla="*/ 421642 w 1800297"/>
              <a:gd name="connsiteY17" fmla="*/ 327955 h 965939"/>
              <a:gd name="connsiteX18" fmla="*/ 455128 w 1800297"/>
              <a:gd name="connsiteY18" fmla="*/ 300522 h 965939"/>
              <a:gd name="connsiteX19" fmla="*/ 503977 w 1800297"/>
              <a:gd name="connsiteY19" fmla="*/ 252040 h 965939"/>
              <a:gd name="connsiteX20" fmla="*/ 540661 w 1800297"/>
              <a:gd name="connsiteY20" fmla="*/ 215084 h 965939"/>
              <a:gd name="connsiteX21" fmla="*/ 576146 w 1800297"/>
              <a:gd name="connsiteY21" fmla="*/ 180507 h 965939"/>
              <a:gd name="connsiteX22" fmla="*/ 608340 w 1800297"/>
              <a:gd name="connsiteY22" fmla="*/ 145169 h 965939"/>
              <a:gd name="connsiteX23" fmla="*/ 679910 w 1800297"/>
              <a:gd name="connsiteY23" fmla="*/ 75161 h 965939"/>
              <a:gd name="connsiteX24" fmla="*/ 726648 w 1800297"/>
              <a:gd name="connsiteY24" fmla="*/ 47347 h 965939"/>
              <a:gd name="connsiteX25" fmla="*/ 800093 w 1800297"/>
              <a:gd name="connsiteY25" fmla="*/ 17536 h 965939"/>
              <a:gd name="connsiteX26" fmla="*/ 876570 w 1800297"/>
              <a:gd name="connsiteY26" fmla="*/ 8 h 965939"/>
              <a:gd name="connsiteX27" fmla="*/ 977462 w 1800297"/>
              <a:gd name="connsiteY27" fmla="*/ 15059 h 965939"/>
              <a:gd name="connsiteX28" fmla="*/ 1039010 w 1800297"/>
              <a:gd name="connsiteY28" fmla="*/ 46110 h 965939"/>
              <a:gd name="connsiteX29" fmla="*/ 1154870 w 1800297"/>
              <a:gd name="connsiteY29" fmla="*/ 104403 h 965939"/>
              <a:gd name="connsiteX30" fmla="*/ 1187065 w 1800297"/>
              <a:gd name="connsiteY30" fmla="*/ 129072 h 965939"/>
              <a:gd name="connsiteX31" fmla="*/ 1227495 w 1800297"/>
              <a:gd name="connsiteY31" fmla="*/ 158885 h 965939"/>
              <a:gd name="connsiteX32" fmla="*/ 1260217 w 1800297"/>
              <a:gd name="connsiteY32" fmla="*/ 196224 h 965939"/>
              <a:gd name="connsiteX33" fmla="*/ 1291167 w 1800297"/>
              <a:gd name="connsiteY33" fmla="*/ 234231 h 965939"/>
              <a:gd name="connsiteX34" fmla="*/ 1323279 w 1800297"/>
              <a:gd name="connsiteY34" fmla="*/ 262232 h 965939"/>
              <a:gd name="connsiteX35" fmla="*/ 1366765 w 1800297"/>
              <a:gd name="connsiteY35" fmla="*/ 306809 h 965939"/>
              <a:gd name="connsiteX36" fmla="*/ 1401869 w 1800297"/>
              <a:gd name="connsiteY36" fmla="*/ 341004 h 965939"/>
              <a:gd name="connsiteX37" fmla="*/ 1422156 w 1800297"/>
              <a:gd name="connsiteY37" fmla="*/ 373198 h 965939"/>
              <a:gd name="connsiteX38" fmla="*/ 1449589 w 1800297"/>
              <a:gd name="connsiteY38" fmla="*/ 419300 h 965939"/>
              <a:gd name="connsiteX39" fmla="*/ 1508834 w 1800297"/>
              <a:gd name="connsiteY39" fmla="*/ 503596 h 965939"/>
              <a:gd name="connsiteX40" fmla="*/ 1567010 w 1800297"/>
              <a:gd name="connsiteY40" fmla="*/ 579129 h 965939"/>
              <a:gd name="connsiteX41" fmla="*/ 1602421 w 1800297"/>
              <a:gd name="connsiteY41" fmla="*/ 625230 h 965939"/>
              <a:gd name="connsiteX42" fmla="*/ 1639905 w 1800297"/>
              <a:gd name="connsiteY42" fmla="*/ 679618 h 965939"/>
              <a:gd name="connsiteX43" fmla="*/ 1677792 w 1800297"/>
              <a:gd name="connsiteY43" fmla="*/ 729719 h 965939"/>
              <a:gd name="connsiteX44" fmla="*/ 1699261 w 1800297"/>
              <a:gd name="connsiteY44" fmla="*/ 773534 h 965939"/>
              <a:gd name="connsiteX45" fmla="*/ 1719256 w 1800297"/>
              <a:gd name="connsiteY45" fmla="*/ 798585 h 965939"/>
              <a:gd name="connsiteX46" fmla="*/ 1744035 w 1800297"/>
              <a:gd name="connsiteY46" fmla="*/ 835161 h 965939"/>
              <a:gd name="connsiteX47" fmla="*/ 1752051 w 1800297"/>
              <a:gd name="connsiteY47" fmla="*/ 872976 h 965939"/>
              <a:gd name="connsiteX48" fmla="*/ 1776157 w 1800297"/>
              <a:gd name="connsiteY48" fmla="*/ 902789 h 965939"/>
              <a:gd name="connsiteX49" fmla="*/ 1790971 w 1800297"/>
              <a:gd name="connsiteY49" fmla="*/ 930220 h 965939"/>
              <a:gd name="connsiteX0" fmla="*/ 0 w 1800297"/>
              <a:gd name="connsiteY0" fmla="*/ 965939 h 965939"/>
              <a:gd name="connsiteX1" fmla="*/ 29777 w 1800297"/>
              <a:gd name="connsiteY1" fmla="*/ 908312 h 965939"/>
              <a:gd name="connsiteX2" fmla="*/ 53208 w 1800297"/>
              <a:gd name="connsiteY2" fmla="*/ 869356 h 965939"/>
              <a:gd name="connsiteX3" fmla="*/ 72171 w 1800297"/>
              <a:gd name="connsiteY3" fmla="*/ 841163 h 965939"/>
              <a:gd name="connsiteX4" fmla="*/ 97257 w 1800297"/>
              <a:gd name="connsiteY4" fmla="*/ 795441 h 965939"/>
              <a:gd name="connsiteX5" fmla="*/ 112638 w 1800297"/>
              <a:gd name="connsiteY5" fmla="*/ 770391 h 965939"/>
              <a:gd name="connsiteX6" fmla="*/ 125780 w 1800297"/>
              <a:gd name="connsiteY6" fmla="*/ 744959 h 965939"/>
              <a:gd name="connsiteX7" fmla="*/ 151360 w 1800297"/>
              <a:gd name="connsiteY7" fmla="*/ 712765 h 965939"/>
              <a:gd name="connsiteX8" fmla="*/ 169502 w 1800297"/>
              <a:gd name="connsiteY8" fmla="*/ 687714 h 965939"/>
              <a:gd name="connsiteX9" fmla="*/ 190121 w 1800297"/>
              <a:gd name="connsiteY9" fmla="*/ 655519 h 965939"/>
              <a:gd name="connsiteX10" fmla="*/ 204443 w 1800297"/>
              <a:gd name="connsiteY10" fmla="*/ 618944 h 965939"/>
              <a:gd name="connsiteX11" fmla="*/ 237437 w 1800297"/>
              <a:gd name="connsiteY11" fmla="*/ 564461 h 965939"/>
              <a:gd name="connsiteX12" fmla="*/ 266869 w 1800297"/>
              <a:gd name="connsiteY12" fmla="*/ 525123 h 965939"/>
              <a:gd name="connsiteX13" fmla="*/ 298969 w 1800297"/>
              <a:gd name="connsiteY13" fmla="*/ 498549 h 965939"/>
              <a:gd name="connsiteX14" fmla="*/ 326115 w 1800297"/>
              <a:gd name="connsiteY14" fmla="*/ 463877 h 965939"/>
              <a:gd name="connsiteX15" fmla="*/ 353547 w 1800297"/>
              <a:gd name="connsiteY15" fmla="*/ 426538 h 965939"/>
              <a:gd name="connsiteX16" fmla="*/ 377397 w 1800297"/>
              <a:gd name="connsiteY16" fmla="*/ 385200 h 965939"/>
              <a:gd name="connsiteX17" fmla="*/ 421642 w 1800297"/>
              <a:gd name="connsiteY17" fmla="*/ 327955 h 965939"/>
              <a:gd name="connsiteX18" fmla="*/ 455128 w 1800297"/>
              <a:gd name="connsiteY18" fmla="*/ 300522 h 965939"/>
              <a:gd name="connsiteX19" fmla="*/ 503977 w 1800297"/>
              <a:gd name="connsiteY19" fmla="*/ 252040 h 965939"/>
              <a:gd name="connsiteX20" fmla="*/ 540661 w 1800297"/>
              <a:gd name="connsiteY20" fmla="*/ 215084 h 965939"/>
              <a:gd name="connsiteX21" fmla="*/ 576146 w 1800297"/>
              <a:gd name="connsiteY21" fmla="*/ 180507 h 965939"/>
              <a:gd name="connsiteX22" fmla="*/ 608340 w 1800297"/>
              <a:gd name="connsiteY22" fmla="*/ 145169 h 965939"/>
              <a:gd name="connsiteX23" fmla="*/ 679910 w 1800297"/>
              <a:gd name="connsiteY23" fmla="*/ 75161 h 965939"/>
              <a:gd name="connsiteX24" fmla="*/ 726648 w 1800297"/>
              <a:gd name="connsiteY24" fmla="*/ 47347 h 965939"/>
              <a:gd name="connsiteX25" fmla="*/ 800093 w 1800297"/>
              <a:gd name="connsiteY25" fmla="*/ 17536 h 965939"/>
              <a:gd name="connsiteX26" fmla="*/ 876570 w 1800297"/>
              <a:gd name="connsiteY26" fmla="*/ 8 h 965939"/>
              <a:gd name="connsiteX27" fmla="*/ 977462 w 1800297"/>
              <a:gd name="connsiteY27" fmla="*/ 15059 h 965939"/>
              <a:gd name="connsiteX28" fmla="*/ 1039010 w 1800297"/>
              <a:gd name="connsiteY28" fmla="*/ 46110 h 965939"/>
              <a:gd name="connsiteX29" fmla="*/ 1154870 w 1800297"/>
              <a:gd name="connsiteY29" fmla="*/ 104403 h 965939"/>
              <a:gd name="connsiteX30" fmla="*/ 1187065 w 1800297"/>
              <a:gd name="connsiteY30" fmla="*/ 129072 h 965939"/>
              <a:gd name="connsiteX31" fmla="*/ 1227495 w 1800297"/>
              <a:gd name="connsiteY31" fmla="*/ 158885 h 965939"/>
              <a:gd name="connsiteX32" fmla="*/ 1260217 w 1800297"/>
              <a:gd name="connsiteY32" fmla="*/ 196224 h 965939"/>
              <a:gd name="connsiteX33" fmla="*/ 1291167 w 1800297"/>
              <a:gd name="connsiteY33" fmla="*/ 234231 h 965939"/>
              <a:gd name="connsiteX34" fmla="*/ 1323279 w 1800297"/>
              <a:gd name="connsiteY34" fmla="*/ 262232 h 965939"/>
              <a:gd name="connsiteX35" fmla="*/ 1366765 w 1800297"/>
              <a:gd name="connsiteY35" fmla="*/ 306809 h 965939"/>
              <a:gd name="connsiteX36" fmla="*/ 1401869 w 1800297"/>
              <a:gd name="connsiteY36" fmla="*/ 341004 h 965939"/>
              <a:gd name="connsiteX37" fmla="*/ 1422156 w 1800297"/>
              <a:gd name="connsiteY37" fmla="*/ 373198 h 965939"/>
              <a:gd name="connsiteX38" fmla="*/ 1449589 w 1800297"/>
              <a:gd name="connsiteY38" fmla="*/ 419300 h 965939"/>
              <a:gd name="connsiteX39" fmla="*/ 1508834 w 1800297"/>
              <a:gd name="connsiteY39" fmla="*/ 503596 h 965939"/>
              <a:gd name="connsiteX40" fmla="*/ 1567010 w 1800297"/>
              <a:gd name="connsiteY40" fmla="*/ 579129 h 965939"/>
              <a:gd name="connsiteX41" fmla="*/ 1602421 w 1800297"/>
              <a:gd name="connsiteY41" fmla="*/ 625230 h 965939"/>
              <a:gd name="connsiteX42" fmla="*/ 1639905 w 1800297"/>
              <a:gd name="connsiteY42" fmla="*/ 679618 h 965939"/>
              <a:gd name="connsiteX43" fmla="*/ 1677792 w 1800297"/>
              <a:gd name="connsiteY43" fmla="*/ 729719 h 965939"/>
              <a:gd name="connsiteX44" fmla="*/ 1699261 w 1800297"/>
              <a:gd name="connsiteY44" fmla="*/ 773534 h 965939"/>
              <a:gd name="connsiteX45" fmla="*/ 1719256 w 1800297"/>
              <a:gd name="connsiteY45" fmla="*/ 798585 h 965939"/>
              <a:gd name="connsiteX46" fmla="*/ 1744035 w 1800297"/>
              <a:gd name="connsiteY46" fmla="*/ 835161 h 965939"/>
              <a:gd name="connsiteX47" fmla="*/ 1766594 w 1800297"/>
              <a:gd name="connsiteY47" fmla="*/ 872976 h 965939"/>
              <a:gd name="connsiteX48" fmla="*/ 1776157 w 1800297"/>
              <a:gd name="connsiteY48" fmla="*/ 902789 h 965939"/>
              <a:gd name="connsiteX49" fmla="*/ 1790971 w 1800297"/>
              <a:gd name="connsiteY49" fmla="*/ 930220 h 965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800297" h="965939">
                <a:moveTo>
                  <a:pt x="0" y="965939"/>
                </a:moveTo>
                <a:cubicBezTo>
                  <a:pt x="3048" y="950699"/>
                  <a:pt x="20909" y="924409"/>
                  <a:pt x="29777" y="908312"/>
                </a:cubicBezTo>
                <a:cubicBezTo>
                  <a:pt x="38645" y="892215"/>
                  <a:pt x="46142" y="880548"/>
                  <a:pt x="53208" y="869356"/>
                </a:cubicBezTo>
                <a:cubicBezTo>
                  <a:pt x="60274" y="858165"/>
                  <a:pt x="63027" y="844211"/>
                  <a:pt x="72171" y="841163"/>
                </a:cubicBezTo>
                <a:cubicBezTo>
                  <a:pt x="120939" y="768011"/>
                  <a:pt x="90513" y="807236"/>
                  <a:pt x="97257" y="795441"/>
                </a:cubicBezTo>
                <a:cubicBezTo>
                  <a:pt x="104002" y="783646"/>
                  <a:pt x="107884" y="778805"/>
                  <a:pt x="112638" y="770391"/>
                </a:cubicBezTo>
                <a:cubicBezTo>
                  <a:pt x="117392" y="761977"/>
                  <a:pt x="119326" y="754563"/>
                  <a:pt x="125780" y="744959"/>
                </a:cubicBezTo>
                <a:cubicBezTo>
                  <a:pt x="132234" y="735355"/>
                  <a:pt x="142216" y="721909"/>
                  <a:pt x="151360" y="712765"/>
                </a:cubicBezTo>
                <a:cubicBezTo>
                  <a:pt x="154408" y="703621"/>
                  <a:pt x="163042" y="697255"/>
                  <a:pt x="169502" y="687714"/>
                </a:cubicBezTo>
                <a:cubicBezTo>
                  <a:pt x="175962" y="678173"/>
                  <a:pt x="173727" y="660984"/>
                  <a:pt x="190121" y="655519"/>
                </a:cubicBezTo>
                <a:cubicBezTo>
                  <a:pt x="196217" y="643327"/>
                  <a:pt x="196557" y="634120"/>
                  <a:pt x="204443" y="618944"/>
                </a:cubicBezTo>
                <a:cubicBezTo>
                  <a:pt x="212329" y="603768"/>
                  <a:pt x="227033" y="580098"/>
                  <a:pt x="237437" y="564461"/>
                </a:cubicBezTo>
                <a:cubicBezTo>
                  <a:pt x="247841" y="548824"/>
                  <a:pt x="258598" y="536505"/>
                  <a:pt x="266869" y="525123"/>
                </a:cubicBezTo>
                <a:cubicBezTo>
                  <a:pt x="275140" y="513741"/>
                  <a:pt x="290285" y="511138"/>
                  <a:pt x="298969" y="498549"/>
                </a:cubicBezTo>
                <a:cubicBezTo>
                  <a:pt x="307653" y="485960"/>
                  <a:pt x="315034" y="475482"/>
                  <a:pt x="326115" y="463877"/>
                </a:cubicBezTo>
                <a:lnTo>
                  <a:pt x="353547" y="426538"/>
                </a:lnTo>
                <a:cubicBezTo>
                  <a:pt x="359643" y="414346"/>
                  <a:pt x="366048" y="401630"/>
                  <a:pt x="377397" y="385200"/>
                </a:cubicBezTo>
                <a:cubicBezTo>
                  <a:pt x="388746" y="368770"/>
                  <a:pt x="408687" y="342068"/>
                  <a:pt x="421642" y="327955"/>
                </a:cubicBezTo>
                <a:cubicBezTo>
                  <a:pt x="434597" y="313842"/>
                  <a:pt x="441405" y="313175"/>
                  <a:pt x="455128" y="300522"/>
                </a:cubicBezTo>
                <a:cubicBezTo>
                  <a:pt x="468851" y="287869"/>
                  <a:pt x="466647" y="259506"/>
                  <a:pt x="503977" y="252040"/>
                </a:cubicBezTo>
                <a:lnTo>
                  <a:pt x="540661" y="215084"/>
                </a:lnTo>
                <a:cubicBezTo>
                  <a:pt x="552689" y="203162"/>
                  <a:pt x="564866" y="192159"/>
                  <a:pt x="576146" y="180507"/>
                </a:cubicBezTo>
                <a:cubicBezTo>
                  <a:pt x="587426" y="168855"/>
                  <a:pt x="599196" y="148217"/>
                  <a:pt x="608340" y="145169"/>
                </a:cubicBezTo>
                <a:cubicBezTo>
                  <a:pt x="630006" y="112670"/>
                  <a:pt x="660192" y="91465"/>
                  <a:pt x="679910" y="75161"/>
                </a:cubicBezTo>
                <a:cubicBezTo>
                  <a:pt x="699628" y="58857"/>
                  <a:pt x="706618" y="56951"/>
                  <a:pt x="726648" y="47347"/>
                </a:cubicBezTo>
                <a:cubicBezTo>
                  <a:pt x="746678" y="37743"/>
                  <a:pt x="775106" y="25426"/>
                  <a:pt x="800093" y="17536"/>
                </a:cubicBezTo>
                <a:cubicBezTo>
                  <a:pt x="825080" y="9646"/>
                  <a:pt x="847009" y="421"/>
                  <a:pt x="876570" y="8"/>
                </a:cubicBezTo>
                <a:cubicBezTo>
                  <a:pt x="906131" y="-405"/>
                  <a:pt x="967368" y="16501"/>
                  <a:pt x="977462" y="15059"/>
                </a:cubicBezTo>
                <a:cubicBezTo>
                  <a:pt x="1001055" y="28299"/>
                  <a:pt x="1002434" y="41538"/>
                  <a:pt x="1039010" y="46110"/>
                </a:cubicBezTo>
                <a:cubicBezTo>
                  <a:pt x="1075586" y="50682"/>
                  <a:pt x="1130194" y="90576"/>
                  <a:pt x="1154870" y="104403"/>
                </a:cubicBezTo>
                <a:cubicBezTo>
                  <a:pt x="1179546" y="118230"/>
                  <a:pt x="1174961" y="119992"/>
                  <a:pt x="1187065" y="129072"/>
                </a:cubicBezTo>
                <a:cubicBezTo>
                  <a:pt x="1199169" y="138152"/>
                  <a:pt x="1215303" y="147693"/>
                  <a:pt x="1227495" y="158885"/>
                </a:cubicBezTo>
                <a:cubicBezTo>
                  <a:pt x="1239687" y="170077"/>
                  <a:pt x="1251105" y="183667"/>
                  <a:pt x="1260217" y="196224"/>
                </a:cubicBezTo>
                <a:cubicBezTo>
                  <a:pt x="1269329" y="208781"/>
                  <a:pt x="1281626" y="222039"/>
                  <a:pt x="1291167" y="234231"/>
                </a:cubicBezTo>
                <a:cubicBezTo>
                  <a:pt x="1300708" y="246423"/>
                  <a:pt x="1310680" y="250136"/>
                  <a:pt x="1323279" y="262232"/>
                </a:cubicBezTo>
                <a:cubicBezTo>
                  <a:pt x="1335878" y="274328"/>
                  <a:pt x="1353667" y="293680"/>
                  <a:pt x="1366765" y="306809"/>
                </a:cubicBezTo>
                <a:cubicBezTo>
                  <a:pt x="1379863" y="319938"/>
                  <a:pt x="1392637" y="329939"/>
                  <a:pt x="1401869" y="341004"/>
                </a:cubicBezTo>
                <a:cubicBezTo>
                  <a:pt x="1411101" y="352069"/>
                  <a:pt x="1414203" y="360149"/>
                  <a:pt x="1422156" y="373198"/>
                </a:cubicBezTo>
                <a:cubicBezTo>
                  <a:pt x="1430109" y="386247"/>
                  <a:pt x="1435143" y="397567"/>
                  <a:pt x="1449589" y="419300"/>
                </a:cubicBezTo>
                <a:cubicBezTo>
                  <a:pt x="1464035" y="441033"/>
                  <a:pt x="1489264" y="476958"/>
                  <a:pt x="1508834" y="503596"/>
                </a:cubicBezTo>
                <a:cubicBezTo>
                  <a:pt x="1528404" y="530234"/>
                  <a:pt x="1551412" y="558857"/>
                  <a:pt x="1567010" y="579129"/>
                </a:cubicBezTo>
                <a:cubicBezTo>
                  <a:pt x="1582608" y="599401"/>
                  <a:pt x="1590272" y="608482"/>
                  <a:pt x="1602421" y="625230"/>
                </a:cubicBezTo>
                <a:cubicBezTo>
                  <a:pt x="1614570" y="641978"/>
                  <a:pt x="1627343" y="662203"/>
                  <a:pt x="1639905" y="679618"/>
                </a:cubicBezTo>
                <a:cubicBezTo>
                  <a:pt x="1652467" y="697033"/>
                  <a:pt x="1667899" y="714066"/>
                  <a:pt x="1677792" y="729719"/>
                </a:cubicBezTo>
                <a:cubicBezTo>
                  <a:pt x="1687685" y="745372"/>
                  <a:pt x="1692350" y="762056"/>
                  <a:pt x="1699261" y="773534"/>
                </a:cubicBezTo>
                <a:cubicBezTo>
                  <a:pt x="1706172" y="785012"/>
                  <a:pt x="1711794" y="788314"/>
                  <a:pt x="1719256" y="798585"/>
                </a:cubicBezTo>
                <a:cubicBezTo>
                  <a:pt x="1726718" y="808856"/>
                  <a:pt x="1736145" y="822763"/>
                  <a:pt x="1744035" y="835161"/>
                </a:cubicBezTo>
                <a:cubicBezTo>
                  <a:pt x="1751925" y="847560"/>
                  <a:pt x="1761240" y="861705"/>
                  <a:pt x="1766594" y="872976"/>
                </a:cubicBezTo>
                <a:cubicBezTo>
                  <a:pt x="1771948" y="884247"/>
                  <a:pt x="1772682" y="892363"/>
                  <a:pt x="1776157" y="902789"/>
                </a:cubicBezTo>
                <a:cubicBezTo>
                  <a:pt x="1819770" y="925752"/>
                  <a:pt x="1790971" y="921076"/>
                  <a:pt x="1790971" y="930220"/>
                </a:cubicBezTo>
              </a:path>
            </a:pathLst>
          </a:custGeom>
          <a:noFill/>
          <a:ln w="3175">
            <a:solidFill>
              <a:srgbClr val="9CBC59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BBFAAE2D-60A1-4943-A354-9B0C4B96D7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574" b="6707"/>
          <a:stretch/>
        </p:blipFill>
        <p:spPr>
          <a:xfrm>
            <a:off x="355600" y="1642352"/>
            <a:ext cx="9931863" cy="413993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8F49973-8471-4BAE-AC8B-AAAA3770077E}"/>
              </a:ext>
            </a:extLst>
          </p:cNvPr>
          <p:cNvSpPr txBox="1"/>
          <p:nvPr/>
        </p:nvSpPr>
        <p:spPr>
          <a:xfrm>
            <a:off x="2384936" y="5186680"/>
            <a:ext cx="2392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ED4D0F"/>
                </a:solidFill>
              </a:rPr>
              <a:t>HOOGCONJUNCTUUR</a:t>
            </a:r>
            <a:endParaRPr lang="nl-NL" b="1" dirty="0">
              <a:solidFill>
                <a:srgbClr val="ED4D0F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6BD17D2-39EA-4A52-98EB-95776303775F}"/>
              </a:ext>
            </a:extLst>
          </p:cNvPr>
          <p:cNvSpPr txBox="1"/>
          <p:nvPr/>
        </p:nvSpPr>
        <p:spPr>
          <a:xfrm>
            <a:off x="2384936" y="5525234"/>
            <a:ext cx="31713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nl-NL" sz="1600" dirty="0"/>
              <a:t>hoge inflatie: bestedingsinflatie</a:t>
            </a:r>
          </a:p>
          <a:p>
            <a:pPr marL="182563" indent="-182563"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nl-NL" sz="1600" dirty="0"/>
              <a:t>krappe arbeidsmarkt</a:t>
            </a:r>
          </a:p>
          <a:p>
            <a:pPr marL="182563" indent="-182563"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nl-NL" sz="1600" dirty="0"/>
              <a:t>hoog vertrouwen </a:t>
            </a:r>
            <a:r>
              <a:rPr lang="nl-NL" sz="1600" dirty="0" err="1"/>
              <a:t>cons</a:t>
            </a:r>
            <a:r>
              <a:rPr lang="nl-NL" sz="1600" dirty="0"/>
              <a:t>/</a:t>
            </a:r>
            <a:r>
              <a:rPr lang="nl-NL" sz="1600" dirty="0" err="1"/>
              <a:t>prod</a:t>
            </a:r>
            <a:r>
              <a:rPr lang="nl-NL" sz="1600" dirty="0"/>
              <a:t>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8965419-1835-47FF-9F5E-B54DCCAC221F}"/>
              </a:ext>
            </a:extLst>
          </p:cNvPr>
          <p:cNvSpPr txBox="1"/>
          <p:nvPr/>
        </p:nvSpPr>
        <p:spPr>
          <a:xfrm>
            <a:off x="6032376" y="5182698"/>
            <a:ext cx="23439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3266A8"/>
                </a:solidFill>
              </a:rPr>
              <a:t>LAAGCONJUNCTUUR</a:t>
            </a:r>
            <a:endParaRPr lang="nl-NL" b="1" dirty="0">
              <a:solidFill>
                <a:srgbClr val="3266A8"/>
              </a:solidFill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A3BE71A-F540-4CE9-ADD1-2A735650E9B8}"/>
              </a:ext>
            </a:extLst>
          </p:cNvPr>
          <p:cNvSpPr txBox="1"/>
          <p:nvPr/>
        </p:nvSpPr>
        <p:spPr>
          <a:xfrm>
            <a:off x="6032376" y="5521252"/>
            <a:ext cx="3948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nl-NL" sz="1600" dirty="0"/>
              <a:t>risico op deflatie</a:t>
            </a:r>
          </a:p>
          <a:p>
            <a:pPr marL="182563" indent="-182563"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nl-NL" sz="1600" dirty="0"/>
              <a:t>ruime arbeidsmarkt: hoge werkloosheid</a:t>
            </a:r>
          </a:p>
          <a:p>
            <a:pPr marL="182563" indent="-182563"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nl-NL" sz="1600" dirty="0"/>
              <a:t>laag vertrouwen </a:t>
            </a:r>
            <a:r>
              <a:rPr lang="nl-NL" sz="1600" dirty="0" err="1"/>
              <a:t>cons</a:t>
            </a:r>
            <a:r>
              <a:rPr lang="nl-NL" sz="1600" dirty="0"/>
              <a:t>/</a:t>
            </a:r>
            <a:r>
              <a:rPr lang="nl-NL" sz="1600" dirty="0" err="1"/>
              <a:t>prod</a:t>
            </a:r>
            <a:r>
              <a:rPr lang="nl-NL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484513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3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7" grpId="0"/>
      <p:bldP spid="19" grpId="0"/>
      <p:bldP spid="5" grpId="0" animBg="1"/>
      <p:bldP spid="21" grpId="0" animBg="1"/>
      <p:bldP spid="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el 72">
            <a:extLst>
              <a:ext uri="{FF2B5EF4-FFF2-40B4-BE49-F238E27FC236}">
                <a16:creationId xmlns:a16="http://schemas.microsoft.com/office/drawing/2014/main" id="{FAD59647-BA30-4624-8C84-93AAA8867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Overheidsbegroting en conjunctuur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8738AAC9-A682-4792-BC96-9A41477C6335}"/>
              </a:ext>
            </a:extLst>
          </p:cNvPr>
          <p:cNvGrpSpPr/>
          <p:nvPr/>
        </p:nvGrpSpPr>
        <p:grpSpPr>
          <a:xfrm>
            <a:off x="7136824" y="2557361"/>
            <a:ext cx="2889264" cy="826240"/>
            <a:chOff x="6223048" y="3295822"/>
            <a:chExt cx="2889264" cy="826240"/>
          </a:xfrm>
        </p:grpSpPr>
        <p:sp>
          <p:nvSpPr>
            <p:cNvPr id="5" name="Rechthoek 4">
              <a:extLst>
                <a:ext uri="{FF2B5EF4-FFF2-40B4-BE49-F238E27FC236}">
                  <a16:creationId xmlns:a16="http://schemas.microsoft.com/office/drawing/2014/main" id="{FC6E4865-25C5-492C-9AEB-5050F743EBB2}"/>
                </a:ext>
              </a:extLst>
            </p:cNvPr>
            <p:cNvSpPr/>
            <p:nvPr/>
          </p:nvSpPr>
          <p:spPr>
            <a:xfrm>
              <a:off x="6451006" y="3413511"/>
              <a:ext cx="2661306" cy="307777"/>
            </a:xfrm>
            <a:prstGeom prst="rect">
              <a:avLst/>
            </a:prstGeom>
            <a:solidFill>
              <a:srgbClr val="F9B499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sz="1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Materiële overheidsconsumptie</a:t>
              </a:r>
              <a:endParaRPr lang="nl-NL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598D8258-351E-49B5-BAF3-52A2E750F6EC}"/>
                </a:ext>
              </a:extLst>
            </p:cNvPr>
            <p:cNvSpPr/>
            <p:nvPr/>
          </p:nvSpPr>
          <p:spPr>
            <a:xfrm>
              <a:off x="6451006" y="3814285"/>
              <a:ext cx="2100878" cy="307777"/>
            </a:xfrm>
            <a:prstGeom prst="rect">
              <a:avLst/>
            </a:prstGeom>
            <a:solidFill>
              <a:srgbClr val="F9B499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nl-NL" sz="1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Ambtenarensalarissen </a:t>
              </a:r>
              <a:endParaRPr lang="nl-NL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Verbindingslijn: gebogen 6">
              <a:extLst>
                <a:ext uri="{FF2B5EF4-FFF2-40B4-BE49-F238E27FC236}">
                  <a16:creationId xmlns:a16="http://schemas.microsoft.com/office/drawing/2014/main" id="{4D5F8514-573B-460B-BADC-F502AAA110BD}"/>
                </a:ext>
              </a:extLst>
            </p:cNvPr>
            <p:cNvCxnSpPr>
              <a:stCxn id="13" idx="2"/>
              <a:endCxn id="5" idx="1"/>
            </p:cNvCxnSpPr>
            <p:nvPr/>
          </p:nvCxnSpPr>
          <p:spPr>
            <a:xfrm rot="16200000" flipH="1">
              <a:off x="6201238" y="3317632"/>
              <a:ext cx="271578" cy="227958"/>
            </a:xfrm>
            <a:prstGeom prst="bentConnector2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" name="Verbindingslijn: gebogen 7">
              <a:extLst>
                <a:ext uri="{FF2B5EF4-FFF2-40B4-BE49-F238E27FC236}">
                  <a16:creationId xmlns:a16="http://schemas.microsoft.com/office/drawing/2014/main" id="{E516FE85-ACEE-4268-8D11-20E154C5FE1A}"/>
                </a:ext>
              </a:extLst>
            </p:cNvPr>
            <p:cNvCxnSpPr>
              <a:cxnSpLocks/>
              <a:stCxn id="13" idx="2"/>
              <a:endCxn id="6" idx="1"/>
            </p:cNvCxnSpPr>
            <p:nvPr/>
          </p:nvCxnSpPr>
          <p:spPr>
            <a:xfrm rot="16200000" flipH="1">
              <a:off x="6000851" y="3518019"/>
              <a:ext cx="672352" cy="227958"/>
            </a:xfrm>
            <a:prstGeom prst="bentConnector2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7B4BAB09-878A-48D4-BADF-3C946F23B785}"/>
              </a:ext>
            </a:extLst>
          </p:cNvPr>
          <p:cNvSpPr txBox="1"/>
          <p:nvPr/>
        </p:nvSpPr>
        <p:spPr>
          <a:xfrm>
            <a:off x="3345100" y="1620343"/>
            <a:ext cx="2760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beslag op productiefactoren</a:t>
            </a:r>
          </a:p>
        </p:txBody>
      </p:sp>
      <p:grpSp>
        <p:nvGrpSpPr>
          <p:cNvPr id="10" name="Groep 9">
            <a:extLst>
              <a:ext uri="{FF2B5EF4-FFF2-40B4-BE49-F238E27FC236}">
                <a16:creationId xmlns:a16="http://schemas.microsoft.com/office/drawing/2014/main" id="{A26CC8ED-0D05-4C61-9B71-C0974CD1B753}"/>
              </a:ext>
            </a:extLst>
          </p:cNvPr>
          <p:cNvGrpSpPr/>
          <p:nvPr/>
        </p:nvGrpSpPr>
        <p:grpSpPr>
          <a:xfrm>
            <a:off x="5381946" y="1621505"/>
            <a:ext cx="2613485" cy="935856"/>
            <a:chOff x="3966466" y="2359966"/>
            <a:chExt cx="2613485" cy="935856"/>
          </a:xfrm>
        </p:grpSpPr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ED0F268E-261A-41A9-982D-1A5CA076C1BE}"/>
                </a:ext>
              </a:extLst>
            </p:cNvPr>
            <p:cNvCxnSpPr>
              <a:stCxn id="17" idx="3"/>
              <a:endCxn id="14" idx="1"/>
            </p:cNvCxnSpPr>
            <p:nvPr/>
          </p:nvCxnSpPr>
          <p:spPr>
            <a:xfrm flipV="1">
              <a:off x="3966466" y="2544632"/>
              <a:ext cx="1056649" cy="33328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2F1F0AFB-57B3-403B-B2A5-BB401BC38368}"/>
                </a:ext>
              </a:extLst>
            </p:cNvPr>
            <p:cNvCxnSpPr>
              <a:stCxn id="17" idx="3"/>
              <a:endCxn id="13" idx="1"/>
            </p:cNvCxnSpPr>
            <p:nvPr/>
          </p:nvCxnSpPr>
          <p:spPr>
            <a:xfrm>
              <a:off x="3966466" y="2877921"/>
              <a:ext cx="1072640" cy="23323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62FAF5DF-834F-4910-B287-027281B64529}"/>
                </a:ext>
              </a:extLst>
            </p:cNvPr>
            <p:cNvSpPr/>
            <p:nvPr/>
          </p:nvSpPr>
          <p:spPr>
            <a:xfrm>
              <a:off x="5039106" y="2926490"/>
              <a:ext cx="1364476" cy="369332"/>
            </a:xfrm>
            <a:prstGeom prst="rect">
              <a:avLst/>
            </a:prstGeom>
            <a:solidFill>
              <a:srgbClr val="F58B6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consumptie</a:t>
              </a:r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2B382059-9E59-445A-84F8-3D482D9E3F93}"/>
                </a:ext>
              </a:extLst>
            </p:cNvPr>
            <p:cNvSpPr/>
            <p:nvPr/>
          </p:nvSpPr>
          <p:spPr>
            <a:xfrm>
              <a:off x="5023115" y="2359966"/>
              <a:ext cx="1556836" cy="369332"/>
            </a:xfrm>
            <a:prstGeom prst="rect">
              <a:avLst/>
            </a:prstGeom>
            <a:solidFill>
              <a:srgbClr val="F58B6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investeringen</a:t>
              </a:r>
            </a:p>
          </p:txBody>
        </p:sp>
      </p:grpSp>
      <p:grpSp>
        <p:nvGrpSpPr>
          <p:cNvPr id="15" name="Groep 14">
            <a:extLst>
              <a:ext uri="{FF2B5EF4-FFF2-40B4-BE49-F238E27FC236}">
                <a16:creationId xmlns:a16="http://schemas.microsoft.com/office/drawing/2014/main" id="{7DC0CE2A-C9C7-408C-A3F8-38DBD7F230F6}"/>
              </a:ext>
            </a:extLst>
          </p:cNvPr>
          <p:cNvGrpSpPr/>
          <p:nvPr/>
        </p:nvGrpSpPr>
        <p:grpSpPr>
          <a:xfrm>
            <a:off x="3223946" y="1954794"/>
            <a:ext cx="2158000" cy="639617"/>
            <a:chOff x="1927338" y="2693255"/>
            <a:chExt cx="2158000" cy="639617"/>
          </a:xfrm>
        </p:grpSpPr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D3D71A6B-A826-4ED2-9396-7D20ABDF2163}"/>
                </a:ext>
              </a:extLst>
            </p:cNvPr>
            <p:cNvCxnSpPr>
              <a:cxnSpLocks/>
              <a:stCxn id="21" idx="3"/>
              <a:endCxn id="17" idx="1"/>
            </p:cNvCxnSpPr>
            <p:nvPr/>
          </p:nvCxnSpPr>
          <p:spPr>
            <a:xfrm flipV="1">
              <a:off x="1927338" y="2877921"/>
              <a:ext cx="690932" cy="45495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67213BBC-3DBA-4690-937A-E8535661A2A9}"/>
                </a:ext>
              </a:extLst>
            </p:cNvPr>
            <p:cNvSpPr/>
            <p:nvPr/>
          </p:nvSpPr>
          <p:spPr>
            <a:xfrm>
              <a:off x="2618270" y="2693255"/>
              <a:ext cx="1467068" cy="369332"/>
            </a:xfrm>
            <a:prstGeom prst="rect">
              <a:avLst/>
            </a:prstGeom>
            <a:solidFill>
              <a:srgbClr val="F26C36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Bestedingen</a:t>
              </a:r>
            </a:p>
          </p:txBody>
        </p: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1B1D728D-3C83-472C-813A-51AF540B6E64}"/>
              </a:ext>
            </a:extLst>
          </p:cNvPr>
          <p:cNvGrpSpPr/>
          <p:nvPr/>
        </p:nvGrpSpPr>
        <p:grpSpPr>
          <a:xfrm>
            <a:off x="3223946" y="2594411"/>
            <a:ext cx="2990233" cy="683713"/>
            <a:chOff x="2579899" y="3349071"/>
            <a:chExt cx="2990233" cy="683713"/>
          </a:xfrm>
        </p:grpSpPr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339C2790-48B7-41A0-AE89-30B4DF582ED2}"/>
                </a:ext>
              </a:extLst>
            </p:cNvPr>
            <p:cNvCxnSpPr>
              <a:cxnSpLocks/>
              <a:stCxn id="21" idx="3"/>
              <a:endCxn id="20" idx="1"/>
            </p:cNvCxnSpPr>
            <p:nvPr/>
          </p:nvCxnSpPr>
          <p:spPr>
            <a:xfrm>
              <a:off x="2579899" y="3349071"/>
              <a:ext cx="676779" cy="375937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1C49F0A9-9A25-48E1-9E8C-DC8B4C9FD4F6}"/>
                </a:ext>
              </a:extLst>
            </p:cNvPr>
            <p:cNvSpPr/>
            <p:nvPr/>
          </p:nvSpPr>
          <p:spPr>
            <a:xfrm>
              <a:off x="3256678" y="3417231"/>
              <a:ext cx="2313454" cy="615553"/>
            </a:xfrm>
            <a:prstGeom prst="rect">
              <a:avLst/>
            </a:prstGeom>
            <a:solidFill>
              <a:srgbClr val="F26C36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Overdrachtsuitgaven</a:t>
              </a:r>
              <a:br>
                <a:rPr lang="nl-NL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l-NL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(incl. sociale fondsen)</a:t>
              </a:r>
              <a:endPara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hthoek 23">
            <a:extLst>
              <a:ext uri="{FF2B5EF4-FFF2-40B4-BE49-F238E27FC236}">
                <a16:creationId xmlns:a16="http://schemas.microsoft.com/office/drawing/2014/main" id="{29C0E401-1E42-41D8-B2E3-C2D77EC70A3D}"/>
              </a:ext>
            </a:extLst>
          </p:cNvPr>
          <p:cNvSpPr/>
          <p:nvPr/>
        </p:nvSpPr>
        <p:spPr>
          <a:xfrm>
            <a:off x="355599" y="3141908"/>
            <a:ext cx="1172116" cy="369332"/>
          </a:xfrm>
          <a:prstGeom prst="rect">
            <a:avLst/>
          </a:prstGeom>
          <a:solidFill>
            <a:srgbClr val="3266A8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Begroting</a:t>
            </a: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E0D1F1BE-6C89-4712-A6E4-70856BD75F80}"/>
              </a:ext>
            </a:extLst>
          </p:cNvPr>
          <p:cNvGrpSpPr/>
          <p:nvPr/>
        </p:nvGrpSpPr>
        <p:grpSpPr>
          <a:xfrm>
            <a:off x="3377834" y="3502603"/>
            <a:ext cx="2247733" cy="1112585"/>
            <a:chOff x="6075314" y="2627438"/>
            <a:chExt cx="2247733" cy="1112585"/>
          </a:xfrm>
        </p:grpSpPr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DBA94607-9482-42EF-9181-AF2489CD172D}"/>
                </a:ext>
              </a:extLst>
            </p:cNvPr>
            <p:cNvGrpSpPr/>
            <p:nvPr/>
          </p:nvGrpSpPr>
          <p:grpSpPr>
            <a:xfrm>
              <a:off x="6075314" y="2627438"/>
              <a:ext cx="2247733" cy="710181"/>
              <a:chOff x="5289841" y="5044581"/>
              <a:chExt cx="2247733" cy="710181"/>
            </a:xfrm>
          </p:grpSpPr>
          <p:sp>
            <p:nvSpPr>
              <p:cNvPr id="30" name="Rechthoek 29">
                <a:extLst>
                  <a:ext uri="{FF2B5EF4-FFF2-40B4-BE49-F238E27FC236}">
                    <a16:creationId xmlns:a16="http://schemas.microsoft.com/office/drawing/2014/main" id="{E99A5BA2-FD78-4AEE-873E-B4B25F39F999}"/>
                  </a:ext>
                </a:extLst>
              </p:cNvPr>
              <p:cNvSpPr/>
              <p:nvPr/>
            </p:nvSpPr>
            <p:spPr>
              <a:xfrm>
                <a:off x="5820437" y="5044581"/>
                <a:ext cx="1717137" cy="307777"/>
              </a:xfrm>
              <a:prstGeom prst="rect">
                <a:avLst/>
              </a:prstGeom>
              <a:solidFill>
                <a:srgbClr val="30AD17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/>
              <a:p>
                <a:r>
                  <a:rPr lang="nl-NL" sz="1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inkomstenbelasting</a:t>
                </a:r>
                <a:endParaRPr lang="nl-NL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Rechthoek 30">
                <a:extLst>
                  <a:ext uri="{FF2B5EF4-FFF2-40B4-BE49-F238E27FC236}">
                    <a16:creationId xmlns:a16="http://schemas.microsoft.com/office/drawing/2014/main" id="{FDFF2DE9-C5E7-4421-83CF-30EFFF37D8C4}"/>
                  </a:ext>
                </a:extLst>
              </p:cNvPr>
              <p:cNvSpPr/>
              <p:nvPr/>
            </p:nvSpPr>
            <p:spPr>
              <a:xfrm>
                <a:off x="5826885" y="5446985"/>
                <a:ext cx="1710689" cy="307777"/>
              </a:xfrm>
              <a:prstGeom prst="rect">
                <a:avLst/>
              </a:prstGeom>
              <a:solidFill>
                <a:srgbClr val="30AD17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r>
                  <a:rPr lang="nl-NL" sz="1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omzetbelasting </a:t>
                </a:r>
                <a:endParaRPr lang="nl-NL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2" name="Verbindingslijn: gebogen 31">
                <a:extLst>
                  <a:ext uri="{FF2B5EF4-FFF2-40B4-BE49-F238E27FC236}">
                    <a16:creationId xmlns:a16="http://schemas.microsoft.com/office/drawing/2014/main" id="{5E2BC088-1CE1-4933-A2DE-69A9A70EC9B0}"/>
                  </a:ext>
                </a:extLst>
              </p:cNvPr>
              <p:cNvCxnSpPr>
                <a:cxnSpLocks/>
                <a:stCxn id="25" idx="3"/>
                <a:endCxn id="30" idx="1"/>
              </p:cNvCxnSpPr>
              <p:nvPr/>
            </p:nvCxnSpPr>
            <p:spPr>
              <a:xfrm flipV="1">
                <a:off x="5289841" y="5198470"/>
                <a:ext cx="530596" cy="402245"/>
              </a:xfrm>
              <a:prstGeom prst="bentConnector3">
                <a:avLst>
                  <a:gd name="adj1" fmla="val 65510"/>
                </a:avLst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3" name="Verbindingslijn: gebogen 32">
                <a:extLst>
                  <a:ext uri="{FF2B5EF4-FFF2-40B4-BE49-F238E27FC236}">
                    <a16:creationId xmlns:a16="http://schemas.microsoft.com/office/drawing/2014/main" id="{A64A35B7-C42A-4979-80FB-1DE11FEF77B6}"/>
                  </a:ext>
                </a:extLst>
              </p:cNvPr>
              <p:cNvCxnSpPr>
                <a:cxnSpLocks/>
                <a:stCxn id="25" idx="3"/>
                <a:endCxn id="31" idx="1"/>
              </p:cNvCxnSpPr>
              <p:nvPr/>
            </p:nvCxnSpPr>
            <p:spPr>
              <a:xfrm>
                <a:off x="5289841" y="5600715"/>
                <a:ext cx="537044" cy="159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28" name="Rechthoek 27">
              <a:extLst>
                <a:ext uri="{FF2B5EF4-FFF2-40B4-BE49-F238E27FC236}">
                  <a16:creationId xmlns:a16="http://schemas.microsoft.com/office/drawing/2014/main" id="{76BD91F7-31D0-471E-89BD-143CDED163B6}"/>
                </a:ext>
              </a:extLst>
            </p:cNvPr>
            <p:cNvSpPr/>
            <p:nvPr/>
          </p:nvSpPr>
          <p:spPr>
            <a:xfrm>
              <a:off x="6605910" y="3432246"/>
              <a:ext cx="1710689" cy="307777"/>
            </a:xfrm>
            <a:prstGeom prst="rect">
              <a:avLst/>
            </a:prstGeom>
            <a:solidFill>
              <a:srgbClr val="30AD17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r>
                <a:rPr lang="nl-NL" sz="1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premies </a:t>
              </a:r>
              <a:endParaRPr lang="nl-NL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Verbindingslijn: gebogen 28">
              <a:extLst>
                <a:ext uri="{FF2B5EF4-FFF2-40B4-BE49-F238E27FC236}">
                  <a16:creationId xmlns:a16="http://schemas.microsoft.com/office/drawing/2014/main" id="{0181578C-B4C5-4633-A1FD-5CBD5B2F996E}"/>
                </a:ext>
              </a:extLst>
            </p:cNvPr>
            <p:cNvCxnSpPr>
              <a:cxnSpLocks/>
              <a:stCxn id="25" idx="3"/>
              <a:endCxn id="28" idx="1"/>
            </p:cNvCxnSpPr>
            <p:nvPr/>
          </p:nvCxnSpPr>
          <p:spPr>
            <a:xfrm>
              <a:off x="6075314" y="3183572"/>
              <a:ext cx="530596" cy="402563"/>
            </a:xfrm>
            <a:prstGeom prst="bentConnector3">
              <a:avLst>
                <a:gd name="adj1" fmla="val 65510"/>
              </a:avLst>
            </a:prstGeom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7" name="Groep 96">
            <a:extLst>
              <a:ext uri="{FF2B5EF4-FFF2-40B4-BE49-F238E27FC236}">
                <a16:creationId xmlns:a16="http://schemas.microsoft.com/office/drawing/2014/main" id="{040E30A7-A680-4AFE-AD22-8672043D26BA}"/>
              </a:ext>
            </a:extLst>
          </p:cNvPr>
          <p:cNvGrpSpPr/>
          <p:nvPr/>
        </p:nvGrpSpPr>
        <p:grpSpPr>
          <a:xfrm>
            <a:off x="1527715" y="2409745"/>
            <a:ext cx="1696231" cy="916829"/>
            <a:chOff x="1527715" y="2409745"/>
            <a:chExt cx="1696231" cy="916829"/>
          </a:xfrm>
        </p:grpSpPr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33D04D79-4F7C-4E29-BCA1-D3416B249ACD}"/>
                </a:ext>
              </a:extLst>
            </p:cNvPr>
            <p:cNvSpPr/>
            <p:nvPr/>
          </p:nvSpPr>
          <p:spPr>
            <a:xfrm>
              <a:off x="2128774" y="2409745"/>
              <a:ext cx="1095172" cy="369332"/>
            </a:xfrm>
            <a:prstGeom prst="rect">
              <a:avLst/>
            </a:prstGeom>
            <a:solidFill>
              <a:srgbClr val="ED4D0F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Uitgaven</a:t>
              </a:r>
            </a:p>
          </p:txBody>
        </p: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56074002-17F8-4E93-A307-5F64E8D74577}"/>
                </a:ext>
              </a:extLst>
            </p:cNvPr>
            <p:cNvCxnSpPr>
              <a:cxnSpLocks/>
              <a:stCxn id="24" idx="3"/>
              <a:endCxn id="21" idx="1"/>
            </p:cNvCxnSpPr>
            <p:nvPr/>
          </p:nvCxnSpPr>
          <p:spPr>
            <a:xfrm flipV="1">
              <a:off x="1527715" y="2594411"/>
              <a:ext cx="601059" cy="73216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2" name="Groep 101">
            <a:extLst>
              <a:ext uri="{FF2B5EF4-FFF2-40B4-BE49-F238E27FC236}">
                <a16:creationId xmlns:a16="http://schemas.microsoft.com/office/drawing/2014/main" id="{3DBB8ADF-67E9-4933-8269-8D08A12C1337}"/>
              </a:ext>
            </a:extLst>
          </p:cNvPr>
          <p:cNvGrpSpPr/>
          <p:nvPr/>
        </p:nvGrpSpPr>
        <p:grpSpPr>
          <a:xfrm>
            <a:off x="1527715" y="3326574"/>
            <a:ext cx="1850119" cy="916829"/>
            <a:chOff x="1527715" y="3326574"/>
            <a:chExt cx="1850119" cy="916829"/>
          </a:xfrm>
        </p:grpSpPr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56B48F93-B040-4F9B-B5FD-D4394D053D48}"/>
                </a:ext>
              </a:extLst>
            </p:cNvPr>
            <p:cNvSpPr/>
            <p:nvPr/>
          </p:nvSpPr>
          <p:spPr>
            <a:xfrm>
              <a:off x="2128774" y="3874071"/>
              <a:ext cx="1249060" cy="369332"/>
            </a:xfrm>
            <a:prstGeom prst="rect">
              <a:avLst/>
            </a:prstGeom>
            <a:solidFill>
              <a:srgbClr val="258812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Inkomsten</a:t>
              </a:r>
            </a:p>
          </p:txBody>
        </p: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5004832C-C1BC-4A6B-BD95-0DDCBAC44957}"/>
                </a:ext>
              </a:extLst>
            </p:cNvPr>
            <p:cNvCxnSpPr>
              <a:stCxn id="24" idx="3"/>
              <a:endCxn id="25" idx="1"/>
            </p:cNvCxnSpPr>
            <p:nvPr/>
          </p:nvCxnSpPr>
          <p:spPr>
            <a:xfrm>
              <a:off x="1527715" y="3326574"/>
              <a:ext cx="601059" cy="73216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0" name="Groep 59">
            <a:extLst>
              <a:ext uri="{FF2B5EF4-FFF2-40B4-BE49-F238E27FC236}">
                <a16:creationId xmlns:a16="http://schemas.microsoft.com/office/drawing/2014/main" id="{829A2E32-3E37-4A34-9D6A-6F0FBBAD0130}"/>
              </a:ext>
            </a:extLst>
          </p:cNvPr>
          <p:cNvGrpSpPr/>
          <p:nvPr/>
        </p:nvGrpSpPr>
        <p:grpSpPr>
          <a:xfrm>
            <a:off x="7260336" y="4443978"/>
            <a:ext cx="4815840" cy="2272221"/>
            <a:chOff x="2960914" y="3734028"/>
            <a:chExt cx="6035040" cy="3044825"/>
          </a:xfrm>
        </p:grpSpPr>
        <p:sp>
          <p:nvSpPr>
            <p:cNvPr id="61" name="Rechthoek: afgeronde hoeken 60">
              <a:extLst>
                <a:ext uri="{FF2B5EF4-FFF2-40B4-BE49-F238E27FC236}">
                  <a16:creationId xmlns:a16="http://schemas.microsoft.com/office/drawing/2014/main" id="{FD2A6C46-437E-4E92-84BC-DAF4781043FA}"/>
                </a:ext>
              </a:extLst>
            </p:cNvPr>
            <p:cNvSpPr/>
            <p:nvPr/>
          </p:nvSpPr>
          <p:spPr>
            <a:xfrm>
              <a:off x="2960914" y="3734028"/>
              <a:ext cx="6035040" cy="3044825"/>
            </a:xfrm>
            <a:prstGeom prst="roundRect">
              <a:avLst>
                <a:gd name="adj" fmla="val 11233"/>
              </a:avLst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2" name="Afbeelding 61" descr="http://www.economielokaal.nl/wp-content/uploads/2009/10/conunctuurgolf2.png">
              <a:extLst>
                <a:ext uri="{FF2B5EF4-FFF2-40B4-BE49-F238E27FC236}">
                  <a16:creationId xmlns:a16="http://schemas.microsoft.com/office/drawing/2014/main" id="{F42B026A-E108-4B44-BEAF-E71510450A42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9846" y="3734028"/>
              <a:ext cx="5760720" cy="30448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3" name="Tekstvak 62">
            <a:extLst>
              <a:ext uri="{FF2B5EF4-FFF2-40B4-BE49-F238E27FC236}">
                <a16:creationId xmlns:a16="http://schemas.microsoft.com/office/drawing/2014/main" id="{0BEB15B8-549B-4689-B9DA-6E08229C287F}"/>
              </a:ext>
            </a:extLst>
          </p:cNvPr>
          <p:cNvSpPr txBox="1"/>
          <p:nvPr/>
        </p:nvSpPr>
        <p:spPr>
          <a:xfrm>
            <a:off x="7881739" y="4551180"/>
            <a:ext cx="1840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b="1" dirty="0">
                <a:solidFill>
                  <a:srgbClr val="ED4D0F"/>
                </a:solidFill>
              </a:rPr>
              <a:t>HOOGCONJUNCTUUR</a:t>
            </a:r>
            <a:endParaRPr lang="nl-NL" sz="1400" b="1" dirty="0">
              <a:solidFill>
                <a:srgbClr val="ED4D0F"/>
              </a:solidFill>
            </a:endParaRPr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14136DA1-C915-4E63-A589-9E25C3DDDD11}"/>
              </a:ext>
            </a:extLst>
          </p:cNvPr>
          <p:cNvSpPr txBox="1"/>
          <p:nvPr/>
        </p:nvSpPr>
        <p:spPr>
          <a:xfrm>
            <a:off x="9115840" y="6371613"/>
            <a:ext cx="1805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b="1" dirty="0">
                <a:solidFill>
                  <a:srgbClr val="4472C4"/>
                </a:solidFill>
              </a:rPr>
              <a:t>LAAGCONJUNCTUUR</a:t>
            </a:r>
            <a:endParaRPr lang="nl-NL" sz="1600" b="1" dirty="0">
              <a:solidFill>
                <a:srgbClr val="4472C4"/>
              </a:solidFill>
            </a:endParaRPr>
          </a:p>
        </p:txBody>
      </p:sp>
      <p:sp>
        <p:nvSpPr>
          <p:cNvPr id="65" name="Vrije vorm: vorm 64">
            <a:extLst>
              <a:ext uri="{FF2B5EF4-FFF2-40B4-BE49-F238E27FC236}">
                <a16:creationId xmlns:a16="http://schemas.microsoft.com/office/drawing/2014/main" id="{4CF52B4C-FB50-4724-B68E-5E113590BB8C}"/>
              </a:ext>
            </a:extLst>
          </p:cNvPr>
          <p:cNvSpPr/>
          <p:nvPr/>
        </p:nvSpPr>
        <p:spPr>
          <a:xfrm>
            <a:off x="7984477" y="4884658"/>
            <a:ext cx="1408268" cy="676512"/>
          </a:xfrm>
          <a:custGeom>
            <a:avLst/>
            <a:gdLst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20624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36776 w 1766077"/>
              <a:gd name="connsiteY39" fmla="*/ 576072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36776 w 1766077"/>
              <a:gd name="connsiteY39" fmla="*/ 576072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67041 w 1766077"/>
              <a:gd name="connsiteY35" fmla="*/ 380429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39608 w 1766077"/>
              <a:gd name="connsiteY34" fmla="*/ 334327 h 896112"/>
              <a:gd name="connsiteX35" fmla="*/ 1467041 w 1766077"/>
              <a:gd name="connsiteY35" fmla="*/ 380429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612648 w 1766077"/>
              <a:gd name="connsiteY20" fmla="*/ 209357 h 904301"/>
              <a:gd name="connsiteX21" fmla="*/ 640080 w 1766077"/>
              <a:gd name="connsiteY21" fmla="*/ 200213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593598 w 1766077"/>
              <a:gd name="connsiteY20" fmla="*/ 183163 h 904301"/>
              <a:gd name="connsiteX21" fmla="*/ 640080 w 1766077"/>
              <a:gd name="connsiteY21" fmla="*/ 200213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44482 w 1766077"/>
              <a:gd name="connsiteY2" fmla="*/ 843436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06088 w 1766077"/>
              <a:gd name="connsiteY23" fmla="*/ 101629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06088 w 1766077"/>
              <a:gd name="connsiteY23" fmla="*/ 101629 h 904301"/>
              <a:gd name="connsiteX24" fmla="*/ 738283 w 1766077"/>
              <a:gd name="connsiteY24" fmla="*/ 73816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8720 w 1766077"/>
              <a:gd name="connsiteY29" fmla="*/ 37861 h 906541"/>
              <a:gd name="connsiteX30" fmla="*/ 1216152 w 1766077"/>
              <a:gd name="connsiteY30" fmla="*/ 74437 h 906541"/>
              <a:gd name="connsiteX31" fmla="*/ 1261872 w 1766077"/>
              <a:gd name="connsiteY31" fmla="*/ 101869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61872 w 1766077"/>
              <a:gd name="connsiteY31" fmla="*/ 101869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0403 w 1766077"/>
              <a:gd name="connsiteY45" fmla="*/ 80671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0403 w 1766077"/>
              <a:gd name="connsiteY45" fmla="*/ 806719 h 906541"/>
              <a:gd name="connsiteX46" fmla="*/ 1734598 w 1766077"/>
              <a:gd name="connsiteY46" fmla="*/ 863584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46549 w 1764792"/>
              <a:gd name="connsiteY33" fmla="*/ 221884 h 906541"/>
              <a:gd name="connsiteX34" fmla="*/ 1396650 w 1764792"/>
              <a:gd name="connsiteY34" fmla="*/ 273605 h 906541"/>
              <a:gd name="connsiteX35" fmla="*/ 1426464 w 1764792"/>
              <a:gd name="connsiteY35" fmla="*/ 310181 h 906541"/>
              <a:gd name="connsiteX36" fmla="*/ 1439608 w 1764792"/>
              <a:gd name="connsiteY36" fmla="*/ 344756 h 906541"/>
              <a:gd name="connsiteX37" fmla="*/ 1467041 w 1764792"/>
              <a:gd name="connsiteY37" fmla="*/ 390858 h 906541"/>
              <a:gd name="connsiteX38" fmla="*/ 1526286 w 1764792"/>
              <a:gd name="connsiteY38" fmla="*/ 494204 h 906541"/>
              <a:gd name="connsiteX39" fmla="*/ 1564101 w 1764792"/>
              <a:gd name="connsiteY39" fmla="*/ 545924 h 906541"/>
              <a:gd name="connsiteX40" fmla="*/ 1579150 w 1764792"/>
              <a:gd name="connsiteY40" fmla="*/ 589644 h 906541"/>
              <a:gd name="connsiteX41" fmla="*/ 1613725 w 1764792"/>
              <a:gd name="connsiteY41" fmla="*/ 632126 h 906541"/>
              <a:gd name="connsiteX42" fmla="*/ 1631252 w 1764792"/>
              <a:gd name="connsiteY42" fmla="*/ 684608 h 906541"/>
              <a:gd name="connsiteX43" fmla="*/ 1661446 w 1764792"/>
              <a:gd name="connsiteY43" fmla="*/ 735567 h 906541"/>
              <a:gd name="connsiteX44" fmla="*/ 1687258 w 1764792"/>
              <a:gd name="connsiteY44" fmla="*/ 765381 h 906541"/>
              <a:gd name="connsiteX45" fmla="*/ 1700403 w 1764792"/>
              <a:gd name="connsiteY45" fmla="*/ 806719 h 906541"/>
              <a:gd name="connsiteX46" fmla="*/ 1734598 w 1764792"/>
              <a:gd name="connsiteY46" fmla="*/ 863584 h 906541"/>
              <a:gd name="connsiteX47" fmla="*/ 1752886 w 1764792"/>
              <a:gd name="connsiteY47" fmla="*/ 883872 h 906541"/>
              <a:gd name="connsiteX48" fmla="*/ 1764792 w 1764792"/>
              <a:gd name="connsiteY48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1308 w 1764792"/>
              <a:gd name="connsiteY33" fmla="*/ 189119 h 906541"/>
              <a:gd name="connsiteX34" fmla="*/ 1346549 w 1764792"/>
              <a:gd name="connsiteY34" fmla="*/ 221884 h 906541"/>
              <a:gd name="connsiteX35" fmla="*/ 1396650 w 1764792"/>
              <a:gd name="connsiteY35" fmla="*/ 273605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96650 w 1764792"/>
              <a:gd name="connsiteY35" fmla="*/ 273605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75986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75986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66461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66461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764792" h="906541">
                <a:moveTo>
                  <a:pt x="0" y="906541"/>
                </a:moveTo>
                <a:cubicBezTo>
                  <a:pt x="3048" y="891301"/>
                  <a:pt x="13637" y="885252"/>
                  <a:pt x="21051" y="875108"/>
                </a:cubicBezTo>
                <a:cubicBezTo>
                  <a:pt x="28465" y="864964"/>
                  <a:pt x="38386" y="854090"/>
                  <a:pt x="44482" y="845676"/>
                </a:cubicBezTo>
                <a:cubicBezTo>
                  <a:pt x="50578" y="837262"/>
                  <a:pt x="48482" y="827674"/>
                  <a:pt x="57626" y="824626"/>
                </a:cubicBezTo>
                <a:cubicBezTo>
                  <a:pt x="106394" y="751474"/>
                  <a:pt x="82756" y="783160"/>
                  <a:pt x="91440" y="769381"/>
                </a:cubicBezTo>
                <a:cubicBezTo>
                  <a:pt x="100124" y="755602"/>
                  <a:pt x="104489" y="749966"/>
                  <a:pt x="109728" y="741949"/>
                </a:cubicBezTo>
                <a:cubicBezTo>
                  <a:pt x="114967" y="733932"/>
                  <a:pt x="116903" y="729297"/>
                  <a:pt x="122872" y="721280"/>
                </a:cubicBezTo>
                <a:cubicBezTo>
                  <a:pt x="128841" y="713263"/>
                  <a:pt x="136398" y="702992"/>
                  <a:pt x="145542" y="693848"/>
                </a:cubicBezTo>
                <a:cubicBezTo>
                  <a:pt x="148590" y="684704"/>
                  <a:pt x="159163" y="679132"/>
                  <a:pt x="166592" y="668797"/>
                </a:cubicBezTo>
                <a:cubicBezTo>
                  <a:pt x="174021" y="658462"/>
                  <a:pt x="173725" y="637305"/>
                  <a:pt x="190119" y="631840"/>
                </a:cubicBezTo>
                <a:cubicBezTo>
                  <a:pt x="196215" y="619648"/>
                  <a:pt x="202374" y="615997"/>
                  <a:pt x="213169" y="600027"/>
                </a:cubicBezTo>
                <a:cubicBezTo>
                  <a:pt x="223964" y="584057"/>
                  <a:pt x="243030" y="553243"/>
                  <a:pt x="254889" y="536019"/>
                </a:cubicBezTo>
                <a:cubicBezTo>
                  <a:pt x="266748" y="518795"/>
                  <a:pt x="276050" y="508063"/>
                  <a:pt x="284321" y="496681"/>
                </a:cubicBezTo>
                <a:cubicBezTo>
                  <a:pt x="292592" y="485299"/>
                  <a:pt x="307737" y="482696"/>
                  <a:pt x="316421" y="470107"/>
                </a:cubicBezTo>
                <a:cubicBezTo>
                  <a:pt x="325105" y="457518"/>
                  <a:pt x="332486" y="447040"/>
                  <a:pt x="343567" y="435435"/>
                </a:cubicBezTo>
                <a:lnTo>
                  <a:pt x="370999" y="398096"/>
                </a:lnTo>
                <a:cubicBezTo>
                  <a:pt x="377095" y="385904"/>
                  <a:pt x="391255" y="383111"/>
                  <a:pt x="403574" y="368665"/>
                </a:cubicBezTo>
                <a:cubicBezTo>
                  <a:pt x="415893" y="354219"/>
                  <a:pt x="432926" y="324738"/>
                  <a:pt x="444912" y="311419"/>
                </a:cubicBezTo>
                <a:cubicBezTo>
                  <a:pt x="456898" y="298100"/>
                  <a:pt x="460311" y="300608"/>
                  <a:pt x="475488" y="288749"/>
                </a:cubicBezTo>
                <a:cubicBezTo>
                  <a:pt x="490665" y="276890"/>
                  <a:pt x="498642" y="247733"/>
                  <a:pt x="535972" y="240267"/>
                </a:cubicBezTo>
                <a:cubicBezTo>
                  <a:pt x="545116" y="231123"/>
                  <a:pt x="551418" y="221979"/>
                  <a:pt x="561022" y="212835"/>
                </a:cubicBezTo>
                <a:cubicBezTo>
                  <a:pt x="570626" y="203691"/>
                  <a:pt x="582803" y="193880"/>
                  <a:pt x="593598" y="185403"/>
                </a:cubicBezTo>
                <a:cubicBezTo>
                  <a:pt x="604393" y="176926"/>
                  <a:pt x="616648" y="165019"/>
                  <a:pt x="625792" y="161971"/>
                </a:cubicBezTo>
                <a:cubicBezTo>
                  <a:pt x="647458" y="129472"/>
                  <a:pt x="687340" y="118188"/>
                  <a:pt x="706088" y="103869"/>
                </a:cubicBezTo>
                <a:cubicBezTo>
                  <a:pt x="724836" y="89550"/>
                  <a:pt x="727948" y="82485"/>
                  <a:pt x="738283" y="76056"/>
                </a:cubicBezTo>
                <a:cubicBezTo>
                  <a:pt x="748618" y="69627"/>
                  <a:pt x="749411" y="73183"/>
                  <a:pt x="768096" y="65293"/>
                </a:cubicBezTo>
                <a:cubicBezTo>
                  <a:pt x="786781" y="57403"/>
                  <a:pt x="816467" y="39448"/>
                  <a:pt x="850392" y="28717"/>
                </a:cubicBezTo>
                <a:cubicBezTo>
                  <a:pt x="884317" y="17986"/>
                  <a:pt x="961551" y="2346"/>
                  <a:pt x="971645" y="904"/>
                </a:cubicBezTo>
                <a:cubicBezTo>
                  <a:pt x="1006872" y="-144"/>
                  <a:pt x="1022795" y="-1191"/>
                  <a:pt x="1059371" y="3381"/>
                </a:cubicBezTo>
                <a:cubicBezTo>
                  <a:pt x="1095947" y="7953"/>
                  <a:pt x="1157827" y="42687"/>
                  <a:pt x="1183957" y="54530"/>
                </a:cubicBezTo>
                <a:cubicBezTo>
                  <a:pt x="1210087" y="66373"/>
                  <a:pt x="1203563" y="64166"/>
                  <a:pt x="1216152" y="74437"/>
                </a:cubicBezTo>
                <a:cubicBezTo>
                  <a:pt x="1228741" y="84708"/>
                  <a:pt x="1247299" y="103774"/>
                  <a:pt x="1259491" y="116156"/>
                </a:cubicBezTo>
                <a:cubicBezTo>
                  <a:pt x="1271683" y="128539"/>
                  <a:pt x="1280192" y="136175"/>
                  <a:pt x="1289304" y="148732"/>
                </a:cubicBezTo>
                <a:cubicBezTo>
                  <a:pt x="1298416" y="161289"/>
                  <a:pt x="1316530" y="169784"/>
                  <a:pt x="1326071" y="181976"/>
                </a:cubicBezTo>
                <a:cubicBezTo>
                  <a:pt x="1335612" y="194168"/>
                  <a:pt x="1336373" y="207803"/>
                  <a:pt x="1346549" y="221884"/>
                </a:cubicBezTo>
                <a:cubicBezTo>
                  <a:pt x="1356725" y="235965"/>
                  <a:pt x="1374996" y="251348"/>
                  <a:pt x="1387125" y="266461"/>
                </a:cubicBezTo>
                <a:cubicBezTo>
                  <a:pt x="1399254" y="281574"/>
                  <a:pt x="1410574" y="299513"/>
                  <a:pt x="1419321" y="312562"/>
                </a:cubicBezTo>
                <a:cubicBezTo>
                  <a:pt x="1428068" y="325611"/>
                  <a:pt x="1431655" y="331707"/>
                  <a:pt x="1439608" y="344756"/>
                </a:cubicBezTo>
                <a:cubicBezTo>
                  <a:pt x="1447561" y="357805"/>
                  <a:pt x="1452595" y="365950"/>
                  <a:pt x="1467041" y="390858"/>
                </a:cubicBezTo>
                <a:cubicBezTo>
                  <a:pt x="1481487" y="415766"/>
                  <a:pt x="1510109" y="468360"/>
                  <a:pt x="1526286" y="494204"/>
                </a:cubicBezTo>
                <a:cubicBezTo>
                  <a:pt x="1542463" y="520048"/>
                  <a:pt x="1555290" y="530017"/>
                  <a:pt x="1564101" y="545924"/>
                </a:cubicBezTo>
                <a:cubicBezTo>
                  <a:pt x="1572912" y="561831"/>
                  <a:pt x="1570879" y="575277"/>
                  <a:pt x="1579150" y="589644"/>
                </a:cubicBezTo>
                <a:cubicBezTo>
                  <a:pt x="1587421" y="604011"/>
                  <a:pt x="1605041" y="616299"/>
                  <a:pt x="1613725" y="632126"/>
                </a:cubicBezTo>
                <a:cubicBezTo>
                  <a:pt x="1622409" y="647953"/>
                  <a:pt x="1623299" y="667368"/>
                  <a:pt x="1631252" y="684608"/>
                </a:cubicBezTo>
                <a:cubicBezTo>
                  <a:pt x="1639205" y="701848"/>
                  <a:pt x="1652112" y="722105"/>
                  <a:pt x="1661446" y="735567"/>
                </a:cubicBezTo>
                <a:cubicBezTo>
                  <a:pt x="1670780" y="749029"/>
                  <a:pt x="1680765" y="753522"/>
                  <a:pt x="1687258" y="765381"/>
                </a:cubicBezTo>
                <a:cubicBezTo>
                  <a:pt x="1693751" y="777240"/>
                  <a:pt x="1692513" y="790352"/>
                  <a:pt x="1700403" y="806719"/>
                </a:cubicBezTo>
                <a:cubicBezTo>
                  <a:pt x="1708293" y="823086"/>
                  <a:pt x="1725851" y="850725"/>
                  <a:pt x="1734598" y="863584"/>
                </a:cubicBezTo>
                <a:cubicBezTo>
                  <a:pt x="1743345" y="876443"/>
                  <a:pt x="1749411" y="873446"/>
                  <a:pt x="1752886" y="883872"/>
                </a:cubicBezTo>
                <a:cubicBezTo>
                  <a:pt x="1755778" y="892547"/>
                  <a:pt x="1764792" y="897397"/>
                  <a:pt x="1764792" y="906541"/>
                </a:cubicBezTo>
              </a:path>
            </a:pathLst>
          </a:custGeom>
          <a:noFill/>
          <a:ln w="3175">
            <a:solidFill>
              <a:srgbClr val="9CBC59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Vrije vorm: vorm 65">
            <a:extLst>
              <a:ext uri="{FF2B5EF4-FFF2-40B4-BE49-F238E27FC236}">
                <a16:creationId xmlns:a16="http://schemas.microsoft.com/office/drawing/2014/main" id="{4400603D-D86B-4A91-A709-8843B16164A7}"/>
              </a:ext>
            </a:extLst>
          </p:cNvPr>
          <p:cNvSpPr/>
          <p:nvPr/>
        </p:nvSpPr>
        <p:spPr>
          <a:xfrm flipV="1">
            <a:off x="9430453" y="5569770"/>
            <a:ext cx="1176077" cy="720838"/>
          </a:xfrm>
          <a:custGeom>
            <a:avLst/>
            <a:gdLst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20624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36776 w 1766077"/>
              <a:gd name="connsiteY39" fmla="*/ 576072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36776 w 1766077"/>
              <a:gd name="connsiteY39" fmla="*/ 576072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627632 w 1766077"/>
              <a:gd name="connsiteY38" fmla="*/ 548640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45336 w 1766077"/>
              <a:gd name="connsiteY36" fmla="*/ 448056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81328 w 1766077"/>
              <a:gd name="connsiteY35" fmla="*/ 356616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53896 w 1766077"/>
              <a:gd name="connsiteY34" fmla="*/ 320040 h 896112"/>
              <a:gd name="connsiteX35" fmla="*/ 1467041 w 1766077"/>
              <a:gd name="connsiteY35" fmla="*/ 380429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896112 h 896112"/>
              <a:gd name="connsiteX1" fmla="*/ 9144 w 1766077"/>
              <a:gd name="connsiteY1" fmla="*/ 850392 h 896112"/>
              <a:gd name="connsiteX2" fmla="*/ 18288 w 1766077"/>
              <a:gd name="connsiteY2" fmla="*/ 813816 h 896112"/>
              <a:gd name="connsiteX3" fmla="*/ 45720 w 1766077"/>
              <a:gd name="connsiteY3" fmla="*/ 804672 h 896112"/>
              <a:gd name="connsiteX4" fmla="*/ 91440 w 1766077"/>
              <a:gd name="connsiteY4" fmla="*/ 758952 h 896112"/>
              <a:gd name="connsiteX5" fmla="*/ 109728 w 1766077"/>
              <a:gd name="connsiteY5" fmla="*/ 731520 h 896112"/>
              <a:gd name="connsiteX6" fmla="*/ 137160 w 1766077"/>
              <a:gd name="connsiteY6" fmla="*/ 713232 h 896112"/>
              <a:gd name="connsiteX7" fmla="*/ 164592 w 1766077"/>
              <a:gd name="connsiteY7" fmla="*/ 685800 h 896112"/>
              <a:gd name="connsiteX8" fmla="*/ 173736 w 1766077"/>
              <a:gd name="connsiteY8" fmla="*/ 658368 h 896112"/>
              <a:gd name="connsiteX9" fmla="*/ 237744 w 1766077"/>
              <a:gd name="connsiteY9" fmla="*/ 630936 h 896112"/>
              <a:gd name="connsiteX10" fmla="*/ 256032 w 1766077"/>
              <a:gd name="connsiteY10" fmla="*/ 594360 h 896112"/>
              <a:gd name="connsiteX11" fmla="*/ 283464 w 1766077"/>
              <a:gd name="connsiteY11" fmla="*/ 530352 h 896112"/>
              <a:gd name="connsiteX12" fmla="*/ 320040 w 1766077"/>
              <a:gd name="connsiteY12" fmla="*/ 502920 h 896112"/>
              <a:gd name="connsiteX13" fmla="*/ 384048 w 1766077"/>
              <a:gd name="connsiteY13" fmla="*/ 429768 h 896112"/>
              <a:gd name="connsiteX14" fmla="*/ 411480 w 1766077"/>
              <a:gd name="connsiteY14" fmla="*/ 411480 h 896112"/>
              <a:gd name="connsiteX15" fmla="*/ 429768 w 1766077"/>
              <a:gd name="connsiteY15" fmla="*/ 374904 h 896112"/>
              <a:gd name="connsiteX16" fmla="*/ 466344 w 1766077"/>
              <a:gd name="connsiteY16" fmla="*/ 320040 h 896112"/>
              <a:gd name="connsiteX17" fmla="*/ 475488 w 1766077"/>
              <a:gd name="connsiteY17" fmla="*/ 292608 h 896112"/>
              <a:gd name="connsiteX18" fmla="*/ 566928 w 1766077"/>
              <a:gd name="connsiteY18" fmla="*/ 256032 h 896112"/>
              <a:gd name="connsiteX19" fmla="*/ 594360 w 1766077"/>
              <a:gd name="connsiteY19" fmla="*/ 228600 h 896112"/>
              <a:gd name="connsiteX20" fmla="*/ 612648 w 1766077"/>
              <a:gd name="connsiteY20" fmla="*/ 201168 h 896112"/>
              <a:gd name="connsiteX21" fmla="*/ 640080 w 1766077"/>
              <a:gd name="connsiteY21" fmla="*/ 192024 h 896112"/>
              <a:gd name="connsiteX22" fmla="*/ 713232 w 1766077"/>
              <a:gd name="connsiteY22" fmla="*/ 100584 h 896112"/>
              <a:gd name="connsiteX23" fmla="*/ 740664 w 1766077"/>
              <a:gd name="connsiteY23" fmla="*/ 82296 h 896112"/>
              <a:gd name="connsiteX24" fmla="*/ 768096 w 1766077"/>
              <a:gd name="connsiteY24" fmla="*/ 54864 h 896112"/>
              <a:gd name="connsiteX25" fmla="*/ 850392 w 1766077"/>
              <a:gd name="connsiteY25" fmla="*/ 18288 h 896112"/>
              <a:gd name="connsiteX26" fmla="*/ 969264 w 1766077"/>
              <a:gd name="connsiteY26" fmla="*/ 0 h 896112"/>
              <a:gd name="connsiteX27" fmla="*/ 1188720 w 1766077"/>
              <a:gd name="connsiteY27" fmla="*/ 27432 h 896112"/>
              <a:gd name="connsiteX28" fmla="*/ 1216152 w 1766077"/>
              <a:gd name="connsiteY28" fmla="*/ 64008 h 896112"/>
              <a:gd name="connsiteX29" fmla="*/ 1261872 w 1766077"/>
              <a:gd name="connsiteY29" fmla="*/ 91440 h 896112"/>
              <a:gd name="connsiteX30" fmla="*/ 1289304 w 1766077"/>
              <a:gd name="connsiteY30" fmla="*/ 109728 h 896112"/>
              <a:gd name="connsiteX31" fmla="*/ 1344168 w 1766077"/>
              <a:gd name="connsiteY31" fmla="*/ 182880 h 896112"/>
              <a:gd name="connsiteX32" fmla="*/ 1399032 w 1766077"/>
              <a:gd name="connsiteY32" fmla="*/ 256032 h 896112"/>
              <a:gd name="connsiteX33" fmla="*/ 1426464 w 1766077"/>
              <a:gd name="connsiteY33" fmla="*/ 292608 h 896112"/>
              <a:gd name="connsiteX34" fmla="*/ 1439608 w 1766077"/>
              <a:gd name="connsiteY34" fmla="*/ 334327 h 896112"/>
              <a:gd name="connsiteX35" fmla="*/ 1467041 w 1766077"/>
              <a:gd name="connsiteY35" fmla="*/ 380429 h 896112"/>
              <a:gd name="connsiteX36" fmla="*/ 1526286 w 1766077"/>
              <a:gd name="connsiteY36" fmla="*/ 483775 h 896112"/>
              <a:gd name="connsiteX37" fmla="*/ 1609344 w 1766077"/>
              <a:gd name="connsiteY37" fmla="*/ 521208 h 896112"/>
              <a:gd name="connsiteX38" fmla="*/ 1591056 w 1766077"/>
              <a:gd name="connsiteY38" fmla="*/ 557784 h 896112"/>
              <a:gd name="connsiteX39" fmla="*/ 1618488 w 1766077"/>
              <a:gd name="connsiteY39" fmla="*/ 566928 h 896112"/>
              <a:gd name="connsiteX40" fmla="*/ 1655064 w 1766077"/>
              <a:gd name="connsiteY40" fmla="*/ 621792 h 896112"/>
              <a:gd name="connsiteX41" fmla="*/ 1673352 w 1766077"/>
              <a:gd name="connsiteY41" fmla="*/ 713232 h 896112"/>
              <a:gd name="connsiteX42" fmla="*/ 1682496 w 1766077"/>
              <a:gd name="connsiteY42" fmla="*/ 740664 h 896112"/>
              <a:gd name="connsiteX43" fmla="*/ 1709928 w 1766077"/>
              <a:gd name="connsiteY43" fmla="*/ 777240 h 896112"/>
              <a:gd name="connsiteX44" fmla="*/ 1746504 w 1766077"/>
              <a:gd name="connsiteY44" fmla="*/ 841248 h 896112"/>
              <a:gd name="connsiteX45" fmla="*/ 1764792 w 1766077"/>
              <a:gd name="connsiteY45" fmla="*/ 868680 h 896112"/>
              <a:gd name="connsiteX46" fmla="*/ 1764792 w 1766077"/>
              <a:gd name="connsiteY46" fmla="*/ 896112 h 896112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612648 w 1766077"/>
              <a:gd name="connsiteY20" fmla="*/ 209357 h 904301"/>
              <a:gd name="connsiteX21" fmla="*/ 640080 w 1766077"/>
              <a:gd name="connsiteY21" fmla="*/ 200213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593598 w 1766077"/>
              <a:gd name="connsiteY20" fmla="*/ 183163 h 904301"/>
              <a:gd name="connsiteX21" fmla="*/ 640080 w 1766077"/>
              <a:gd name="connsiteY21" fmla="*/ 200213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94360 w 1766077"/>
              <a:gd name="connsiteY19" fmla="*/ 236789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66928 w 1766077"/>
              <a:gd name="connsiteY18" fmla="*/ 264221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29768 w 1766077"/>
              <a:gd name="connsiteY15" fmla="*/ 383093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66344 w 1766077"/>
              <a:gd name="connsiteY16" fmla="*/ 32822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300797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411480 w 1766077"/>
              <a:gd name="connsiteY14" fmla="*/ 419669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84048 w 1766077"/>
              <a:gd name="connsiteY13" fmla="*/ 437957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320040 w 1766077"/>
              <a:gd name="connsiteY12" fmla="*/ 511109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83464 w 1766077"/>
              <a:gd name="connsiteY11" fmla="*/ 538541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56032 w 1766077"/>
              <a:gd name="connsiteY10" fmla="*/ 602549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237744 w 1766077"/>
              <a:gd name="connsiteY9" fmla="*/ 639125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73736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64592 w 1766077"/>
              <a:gd name="connsiteY7" fmla="*/ 693989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37160 w 1766077"/>
              <a:gd name="connsiteY6" fmla="*/ 721421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18288 w 1766077"/>
              <a:gd name="connsiteY2" fmla="*/ 822005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9144 w 1766077"/>
              <a:gd name="connsiteY1" fmla="*/ 858581 h 904301"/>
              <a:gd name="connsiteX2" fmla="*/ 44482 w 1766077"/>
              <a:gd name="connsiteY2" fmla="*/ 843436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45720 w 1766077"/>
              <a:gd name="connsiteY3" fmla="*/ 812861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43567 w 1766077"/>
              <a:gd name="connsiteY13" fmla="*/ 433195 h 904301"/>
              <a:gd name="connsiteX14" fmla="*/ 370999 w 1766077"/>
              <a:gd name="connsiteY14" fmla="*/ 395856 h 904301"/>
              <a:gd name="connsiteX15" fmla="*/ 403574 w 1766077"/>
              <a:gd name="connsiteY15" fmla="*/ 366425 h 904301"/>
              <a:gd name="connsiteX16" fmla="*/ 444912 w 1766077"/>
              <a:gd name="connsiteY16" fmla="*/ 309179 h 904301"/>
              <a:gd name="connsiteX17" fmla="*/ 475488 w 1766077"/>
              <a:gd name="connsiteY17" fmla="*/ 286509 h 904301"/>
              <a:gd name="connsiteX18" fmla="*/ 535972 w 1766077"/>
              <a:gd name="connsiteY18" fmla="*/ 238027 h 904301"/>
              <a:gd name="connsiteX19" fmla="*/ 561022 w 1766077"/>
              <a:gd name="connsiteY19" fmla="*/ 210595 h 904301"/>
              <a:gd name="connsiteX20" fmla="*/ 593598 w 1766077"/>
              <a:gd name="connsiteY20" fmla="*/ 183163 h 904301"/>
              <a:gd name="connsiteX21" fmla="*/ 625792 w 1766077"/>
              <a:gd name="connsiteY21" fmla="*/ 159731 h 904301"/>
              <a:gd name="connsiteX22" fmla="*/ 713232 w 1766077"/>
              <a:gd name="connsiteY22" fmla="*/ 108773 h 904301"/>
              <a:gd name="connsiteX23" fmla="*/ 740664 w 1766077"/>
              <a:gd name="connsiteY23" fmla="*/ 90485 h 904301"/>
              <a:gd name="connsiteX24" fmla="*/ 768096 w 1766077"/>
              <a:gd name="connsiteY24" fmla="*/ 63053 h 904301"/>
              <a:gd name="connsiteX25" fmla="*/ 850392 w 1766077"/>
              <a:gd name="connsiteY25" fmla="*/ 26477 h 904301"/>
              <a:gd name="connsiteX26" fmla="*/ 969264 w 1766077"/>
              <a:gd name="connsiteY26" fmla="*/ 8189 h 904301"/>
              <a:gd name="connsiteX27" fmla="*/ 1059371 w 1766077"/>
              <a:gd name="connsiteY27" fmla="*/ 1141 h 904301"/>
              <a:gd name="connsiteX28" fmla="*/ 1188720 w 1766077"/>
              <a:gd name="connsiteY28" fmla="*/ 35621 h 904301"/>
              <a:gd name="connsiteX29" fmla="*/ 1216152 w 1766077"/>
              <a:gd name="connsiteY29" fmla="*/ 72197 h 904301"/>
              <a:gd name="connsiteX30" fmla="*/ 1261872 w 1766077"/>
              <a:gd name="connsiteY30" fmla="*/ 99629 h 904301"/>
              <a:gd name="connsiteX31" fmla="*/ 1289304 w 1766077"/>
              <a:gd name="connsiteY31" fmla="*/ 117917 h 904301"/>
              <a:gd name="connsiteX32" fmla="*/ 1344168 w 1766077"/>
              <a:gd name="connsiteY32" fmla="*/ 191069 h 904301"/>
              <a:gd name="connsiteX33" fmla="*/ 1399032 w 1766077"/>
              <a:gd name="connsiteY33" fmla="*/ 264221 h 904301"/>
              <a:gd name="connsiteX34" fmla="*/ 1426464 w 1766077"/>
              <a:gd name="connsiteY34" fmla="*/ 300797 h 904301"/>
              <a:gd name="connsiteX35" fmla="*/ 1439608 w 1766077"/>
              <a:gd name="connsiteY35" fmla="*/ 342516 h 904301"/>
              <a:gd name="connsiteX36" fmla="*/ 1467041 w 1766077"/>
              <a:gd name="connsiteY36" fmla="*/ 388618 h 904301"/>
              <a:gd name="connsiteX37" fmla="*/ 1526286 w 1766077"/>
              <a:gd name="connsiteY37" fmla="*/ 491964 h 904301"/>
              <a:gd name="connsiteX38" fmla="*/ 1609344 w 1766077"/>
              <a:gd name="connsiteY38" fmla="*/ 529397 h 904301"/>
              <a:gd name="connsiteX39" fmla="*/ 1591056 w 1766077"/>
              <a:gd name="connsiteY39" fmla="*/ 565973 h 904301"/>
              <a:gd name="connsiteX40" fmla="*/ 1618488 w 1766077"/>
              <a:gd name="connsiteY40" fmla="*/ 575117 h 904301"/>
              <a:gd name="connsiteX41" fmla="*/ 1655064 w 1766077"/>
              <a:gd name="connsiteY41" fmla="*/ 629981 h 904301"/>
              <a:gd name="connsiteX42" fmla="*/ 1673352 w 1766077"/>
              <a:gd name="connsiteY42" fmla="*/ 721421 h 904301"/>
              <a:gd name="connsiteX43" fmla="*/ 1682496 w 1766077"/>
              <a:gd name="connsiteY43" fmla="*/ 748853 h 904301"/>
              <a:gd name="connsiteX44" fmla="*/ 1709928 w 1766077"/>
              <a:gd name="connsiteY44" fmla="*/ 785429 h 904301"/>
              <a:gd name="connsiteX45" fmla="*/ 1746504 w 1766077"/>
              <a:gd name="connsiteY45" fmla="*/ 849437 h 904301"/>
              <a:gd name="connsiteX46" fmla="*/ 1764792 w 1766077"/>
              <a:gd name="connsiteY46" fmla="*/ 876869 h 904301"/>
              <a:gd name="connsiteX47" fmla="*/ 1764792 w 1766077"/>
              <a:gd name="connsiteY47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91465 w 1766077"/>
              <a:gd name="connsiteY12" fmla="*/ 508728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13232 w 1766077"/>
              <a:gd name="connsiteY23" fmla="*/ 108773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06088 w 1766077"/>
              <a:gd name="connsiteY23" fmla="*/ 101629 h 904301"/>
              <a:gd name="connsiteX24" fmla="*/ 740664 w 1766077"/>
              <a:gd name="connsiteY24" fmla="*/ 90485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4301 h 904301"/>
              <a:gd name="connsiteX1" fmla="*/ 21051 w 1766077"/>
              <a:gd name="connsiteY1" fmla="*/ 872868 h 904301"/>
              <a:gd name="connsiteX2" fmla="*/ 44482 w 1766077"/>
              <a:gd name="connsiteY2" fmla="*/ 843436 h 904301"/>
              <a:gd name="connsiteX3" fmla="*/ 57626 w 1766077"/>
              <a:gd name="connsiteY3" fmla="*/ 822386 h 904301"/>
              <a:gd name="connsiteX4" fmla="*/ 91440 w 1766077"/>
              <a:gd name="connsiteY4" fmla="*/ 767141 h 904301"/>
              <a:gd name="connsiteX5" fmla="*/ 109728 w 1766077"/>
              <a:gd name="connsiteY5" fmla="*/ 739709 h 904301"/>
              <a:gd name="connsiteX6" fmla="*/ 122872 w 1766077"/>
              <a:gd name="connsiteY6" fmla="*/ 719040 h 904301"/>
              <a:gd name="connsiteX7" fmla="*/ 145542 w 1766077"/>
              <a:gd name="connsiteY7" fmla="*/ 691608 h 904301"/>
              <a:gd name="connsiteX8" fmla="*/ 166592 w 1766077"/>
              <a:gd name="connsiteY8" fmla="*/ 666557 h 904301"/>
              <a:gd name="connsiteX9" fmla="*/ 190119 w 1766077"/>
              <a:gd name="connsiteY9" fmla="*/ 629600 h 904301"/>
              <a:gd name="connsiteX10" fmla="*/ 213169 w 1766077"/>
              <a:gd name="connsiteY10" fmla="*/ 597787 h 904301"/>
              <a:gd name="connsiteX11" fmla="*/ 254889 w 1766077"/>
              <a:gd name="connsiteY11" fmla="*/ 533779 h 904301"/>
              <a:gd name="connsiteX12" fmla="*/ 284321 w 1766077"/>
              <a:gd name="connsiteY12" fmla="*/ 494441 h 904301"/>
              <a:gd name="connsiteX13" fmla="*/ 316421 w 1766077"/>
              <a:gd name="connsiteY13" fmla="*/ 467867 h 904301"/>
              <a:gd name="connsiteX14" fmla="*/ 343567 w 1766077"/>
              <a:gd name="connsiteY14" fmla="*/ 433195 h 904301"/>
              <a:gd name="connsiteX15" fmla="*/ 370999 w 1766077"/>
              <a:gd name="connsiteY15" fmla="*/ 395856 h 904301"/>
              <a:gd name="connsiteX16" fmla="*/ 403574 w 1766077"/>
              <a:gd name="connsiteY16" fmla="*/ 366425 h 904301"/>
              <a:gd name="connsiteX17" fmla="*/ 444912 w 1766077"/>
              <a:gd name="connsiteY17" fmla="*/ 309179 h 904301"/>
              <a:gd name="connsiteX18" fmla="*/ 475488 w 1766077"/>
              <a:gd name="connsiteY18" fmla="*/ 286509 h 904301"/>
              <a:gd name="connsiteX19" fmla="*/ 535972 w 1766077"/>
              <a:gd name="connsiteY19" fmla="*/ 238027 h 904301"/>
              <a:gd name="connsiteX20" fmla="*/ 561022 w 1766077"/>
              <a:gd name="connsiteY20" fmla="*/ 210595 h 904301"/>
              <a:gd name="connsiteX21" fmla="*/ 593598 w 1766077"/>
              <a:gd name="connsiteY21" fmla="*/ 183163 h 904301"/>
              <a:gd name="connsiteX22" fmla="*/ 625792 w 1766077"/>
              <a:gd name="connsiteY22" fmla="*/ 159731 h 904301"/>
              <a:gd name="connsiteX23" fmla="*/ 706088 w 1766077"/>
              <a:gd name="connsiteY23" fmla="*/ 101629 h 904301"/>
              <a:gd name="connsiteX24" fmla="*/ 738283 w 1766077"/>
              <a:gd name="connsiteY24" fmla="*/ 73816 h 904301"/>
              <a:gd name="connsiteX25" fmla="*/ 768096 w 1766077"/>
              <a:gd name="connsiteY25" fmla="*/ 63053 h 904301"/>
              <a:gd name="connsiteX26" fmla="*/ 850392 w 1766077"/>
              <a:gd name="connsiteY26" fmla="*/ 26477 h 904301"/>
              <a:gd name="connsiteX27" fmla="*/ 969264 w 1766077"/>
              <a:gd name="connsiteY27" fmla="*/ 8189 h 904301"/>
              <a:gd name="connsiteX28" fmla="*/ 1059371 w 1766077"/>
              <a:gd name="connsiteY28" fmla="*/ 1141 h 904301"/>
              <a:gd name="connsiteX29" fmla="*/ 1188720 w 1766077"/>
              <a:gd name="connsiteY29" fmla="*/ 35621 h 904301"/>
              <a:gd name="connsiteX30" fmla="*/ 1216152 w 1766077"/>
              <a:gd name="connsiteY30" fmla="*/ 72197 h 904301"/>
              <a:gd name="connsiteX31" fmla="*/ 1261872 w 1766077"/>
              <a:gd name="connsiteY31" fmla="*/ 99629 h 904301"/>
              <a:gd name="connsiteX32" fmla="*/ 1289304 w 1766077"/>
              <a:gd name="connsiteY32" fmla="*/ 117917 h 904301"/>
              <a:gd name="connsiteX33" fmla="*/ 1344168 w 1766077"/>
              <a:gd name="connsiteY33" fmla="*/ 191069 h 904301"/>
              <a:gd name="connsiteX34" fmla="*/ 1399032 w 1766077"/>
              <a:gd name="connsiteY34" fmla="*/ 264221 h 904301"/>
              <a:gd name="connsiteX35" fmla="*/ 1426464 w 1766077"/>
              <a:gd name="connsiteY35" fmla="*/ 300797 h 904301"/>
              <a:gd name="connsiteX36" fmla="*/ 1439608 w 1766077"/>
              <a:gd name="connsiteY36" fmla="*/ 342516 h 904301"/>
              <a:gd name="connsiteX37" fmla="*/ 1467041 w 1766077"/>
              <a:gd name="connsiteY37" fmla="*/ 388618 h 904301"/>
              <a:gd name="connsiteX38" fmla="*/ 1526286 w 1766077"/>
              <a:gd name="connsiteY38" fmla="*/ 491964 h 904301"/>
              <a:gd name="connsiteX39" fmla="*/ 1609344 w 1766077"/>
              <a:gd name="connsiteY39" fmla="*/ 529397 h 904301"/>
              <a:gd name="connsiteX40" fmla="*/ 1591056 w 1766077"/>
              <a:gd name="connsiteY40" fmla="*/ 565973 h 904301"/>
              <a:gd name="connsiteX41" fmla="*/ 1618488 w 1766077"/>
              <a:gd name="connsiteY41" fmla="*/ 575117 h 904301"/>
              <a:gd name="connsiteX42" fmla="*/ 1655064 w 1766077"/>
              <a:gd name="connsiteY42" fmla="*/ 629981 h 904301"/>
              <a:gd name="connsiteX43" fmla="*/ 1673352 w 1766077"/>
              <a:gd name="connsiteY43" fmla="*/ 721421 h 904301"/>
              <a:gd name="connsiteX44" fmla="*/ 1682496 w 1766077"/>
              <a:gd name="connsiteY44" fmla="*/ 748853 h 904301"/>
              <a:gd name="connsiteX45" fmla="*/ 1709928 w 1766077"/>
              <a:gd name="connsiteY45" fmla="*/ 785429 h 904301"/>
              <a:gd name="connsiteX46" fmla="*/ 1746504 w 1766077"/>
              <a:gd name="connsiteY46" fmla="*/ 849437 h 904301"/>
              <a:gd name="connsiteX47" fmla="*/ 1764792 w 1766077"/>
              <a:gd name="connsiteY47" fmla="*/ 876869 h 904301"/>
              <a:gd name="connsiteX48" fmla="*/ 1764792 w 1766077"/>
              <a:gd name="connsiteY48" fmla="*/ 904301 h 90430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8720 w 1766077"/>
              <a:gd name="connsiteY29" fmla="*/ 37861 h 906541"/>
              <a:gd name="connsiteX30" fmla="*/ 1216152 w 1766077"/>
              <a:gd name="connsiteY30" fmla="*/ 74437 h 906541"/>
              <a:gd name="connsiteX31" fmla="*/ 1261872 w 1766077"/>
              <a:gd name="connsiteY31" fmla="*/ 101869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61872 w 1766077"/>
              <a:gd name="connsiteY31" fmla="*/ 101869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20157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4168 w 1766077"/>
              <a:gd name="connsiteY33" fmla="*/ 193309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9032 w 1766077"/>
              <a:gd name="connsiteY34" fmla="*/ 266461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03037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609344 w 1766077"/>
              <a:gd name="connsiteY39" fmla="*/ 531637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91056 w 1766077"/>
              <a:gd name="connsiteY40" fmla="*/ 568213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8488 w 1766077"/>
              <a:gd name="connsiteY41" fmla="*/ 577357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55064 w 1766077"/>
              <a:gd name="connsiteY42" fmla="*/ 632221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73352 w 1766077"/>
              <a:gd name="connsiteY43" fmla="*/ 723661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2496 w 1766077"/>
              <a:gd name="connsiteY44" fmla="*/ 751093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9928 w 1766077"/>
              <a:gd name="connsiteY45" fmla="*/ 78766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0403 w 1766077"/>
              <a:gd name="connsiteY45" fmla="*/ 806719 h 906541"/>
              <a:gd name="connsiteX46" fmla="*/ 1746504 w 1766077"/>
              <a:gd name="connsiteY46" fmla="*/ 851677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6077"/>
              <a:gd name="connsiteY0" fmla="*/ 906541 h 906541"/>
              <a:gd name="connsiteX1" fmla="*/ 21051 w 1766077"/>
              <a:gd name="connsiteY1" fmla="*/ 875108 h 906541"/>
              <a:gd name="connsiteX2" fmla="*/ 44482 w 1766077"/>
              <a:gd name="connsiteY2" fmla="*/ 845676 h 906541"/>
              <a:gd name="connsiteX3" fmla="*/ 57626 w 1766077"/>
              <a:gd name="connsiteY3" fmla="*/ 824626 h 906541"/>
              <a:gd name="connsiteX4" fmla="*/ 91440 w 1766077"/>
              <a:gd name="connsiteY4" fmla="*/ 769381 h 906541"/>
              <a:gd name="connsiteX5" fmla="*/ 109728 w 1766077"/>
              <a:gd name="connsiteY5" fmla="*/ 741949 h 906541"/>
              <a:gd name="connsiteX6" fmla="*/ 122872 w 1766077"/>
              <a:gd name="connsiteY6" fmla="*/ 721280 h 906541"/>
              <a:gd name="connsiteX7" fmla="*/ 145542 w 1766077"/>
              <a:gd name="connsiteY7" fmla="*/ 693848 h 906541"/>
              <a:gd name="connsiteX8" fmla="*/ 166592 w 1766077"/>
              <a:gd name="connsiteY8" fmla="*/ 668797 h 906541"/>
              <a:gd name="connsiteX9" fmla="*/ 190119 w 1766077"/>
              <a:gd name="connsiteY9" fmla="*/ 631840 h 906541"/>
              <a:gd name="connsiteX10" fmla="*/ 213169 w 1766077"/>
              <a:gd name="connsiteY10" fmla="*/ 600027 h 906541"/>
              <a:gd name="connsiteX11" fmla="*/ 254889 w 1766077"/>
              <a:gd name="connsiteY11" fmla="*/ 536019 h 906541"/>
              <a:gd name="connsiteX12" fmla="*/ 284321 w 1766077"/>
              <a:gd name="connsiteY12" fmla="*/ 496681 h 906541"/>
              <a:gd name="connsiteX13" fmla="*/ 316421 w 1766077"/>
              <a:gd name="connsiteY13" fmla="*/ 470107 h 906541"/>
              <a:gd name="connsiteX14" fmla="*/ 343567 w 1766077"/>
              <a:gd name="connsiteY14" fmla="*/ 435435 h 906541"/>
              <a:gd name="connsiteX15" fmla="*/ 370999 w 1766077"/>
              <a:gd name="connsiteY15" fmla="*/ 398096 h 906541"/>
              <a:gd name="connsiteX16" fmla="*/ 403574 w 1766077"/>
              <a:gd name="connsiteY16" fmla="*/ 368665 h 906541"/>
              <a:gd name="connsiteX17" fmla="*/ 444912 w 1766077"/>
              <a:gd name="connsiteY17" fmla="*/ 311419 h 906541"/>
              <a:gd name="connsiteX18" fmla="*/ 475488 w 1766077"/>
              <a:gd name="connsiteY18" fmla="*/ 288749 h 906541"/>
              <a:gd name="connsiteX19" fmla="*/ 535972 w 1766077"/>
              <a:gd name="connsiteY19" fmla="*/ 240267 h 906541"/>
              <a:gd name="connsiteX20" fmla="*/ 561022 w 1766077"/>
              <a:gd name="connsiteY20" fmla="*/ 212835 h 906541"/>
              <a:gd name="connsiteX21" fmla="*/ 593598 w 1766077"/>
              <a:gd name="connsiteY21" fmla="*/ 185403 h 906541"/>
              <a:gd name="connsiteX22" fmla="*/ 625792 w 1766077"/>
              <a:gd name="connsiteY22" fmla="*/ 161971 h 906541"/>
              <a:gd name="connsiteX23" fmla="*/ 706088 w 1766077"/>
              <a:gd name="connsiteY23" fmla="*/ 103869 h 906541"/>
              <a:gd name="connsiteX24" fmla="*/ 738283 w 1766077"/>
              <a:gd name="connsiteY24" fmla="*/ 76056 h 906541"/>
              <a:gd name="connsiteX25" fmla="*/ 768096 w 1766077"/>
              <a:gd name="connsiteY25" fmla="*/ 65293 h 906541"/>
              <a:gd name="connsiteX26" fmla="*/ 850392 w 1766077"/>
              <a:gd name="connsiteY26" fmla="*/ 28717 h 906541"/>
              <a:gd name="connsiteX27" fmla="*/ 971645 w 1766077"/>
              <a:gd name="connsiteY27" fmla="*/ 904 h 906541"/>
              <a:gd name="connsiteX28" fmla="*/ 1059371 w 1766077"/>
              <a:gd name="connsiteY28" fmla="*/ 3381 h 906541"/>
              <a:gd name="connsiteX29" fmla="*/ 1183957 w 1766077"/>
              <a:gd name="connsiteY29" fmla="*/ 54530 h 906541"/>
              <a:gd name="connsiteX30" fmla="*/ 1216152 w 1766077"/>
              <a:gd name="connsiteY30" fmla="*/ 74437 h 906541"/>
              <a:gd name="connsiteX31" fmla="*/ 1259491 w 1766077"/>
              <a:gd name="connsiteY31" fmla="*/ 116156 h 906541"/>
              <a:gd name="connsiteX32" fmla="*/ 1289304 w 1766077"/>
              <a:gd name="connsiteY32" fmla="*/ 148732 h 906541"/>
              <a:gd name="connsiteX33" fmla="*/ 1346549 w 1766077"/>
              <a:gd name="connsiteY33" fmla="*/ 221884 h 906541"/>
              <a:gd name="connsiteX34" fmla="*/ 1396650 w 1766077"/>
              <a:gd name="connsiteY34" fmla="*/ 273605 h 906541"/>
              <a:gd name="connsiteX35" fmla="*/ 1426464 w 1766077"/>
              <a:gd name="connsiteY35" fmla="*/ 310181 h 906541"/>
              <a:gd name="connsiteX36" fmla="*/ 1439608 w 1766077"/>
              <a:gd name="connsiteY36" fmla="*/ 344756 h 906541"/>
              <a:gd name="connsiteX37" fmla="*/ 1467041 w 1766077"/>
              <a:gd name="connsiteY37" fmla="*/ 390858 h 906541"/>
              <a:gd name="connsiteX38" fmla="*/ 1526286 w 1766077"/>
              <a:gd name="connsiteY38" fmla="*/ 494204 h 906541"/>
              <a:gd name="connsiteX39" fmla="*/ 1564101 w 1766077"/>
              <a:gd name="connsiteY39" fmla="*/ 545924 h 906541"/>
              <a:gd name="connsiteX40" fmla="*/ 1579150 w 1766077"/>
              <a:gd name="connsiteY40" fmla="*/ 589644 h 906541"/>
              <a:gd name="connsiteX41" fmla="*/ 1613725 w 1766077"/>
              <a:gd name="connsiteY41" fmla="*/ 632126 h 906541"/>
              <a:gd name="connsiteX42" fmla="*/ 1631252 w 1766077"/>
              <a:gd name="connsiteY42" fmla="*/ 684608 h 906541"/>
              <a:gd name="connsiteX43" fmla="*/ 1661446 w 1766077"/>
              <a:gd name="connsiteY43" fmla="*/ 735567 h 906541"/>
              <a:gd name="connsiteX44" fmla="*/ 1687258 w 1766077"/>
              <a:gd name="connsiteY44" fmla="*/ 765381 h 906541"/>
              <a:gd name="connsiteX45" fmla="*/ 1700403 w 1766077"/>
              <a:gd name="connsiteY45" fmla="*/ 806719 h 906541"/>
              <a:gd name="connsiteX46" fmla="*/ 1734598 w 1766077"/>
              <a:gd name="connsiteY46" fmla="*/ 863584 h 906541"/>
              <a:gd name="connsiteX47" fmla="*/ 1764792 w 1766077"/>
              <a:gd name="connsiteY47" fmla="*/ 879109 h 906541"/>
              <a:gd name="connsiteX48" fmla="*/ 1764792 w 1766077"/>
              <a:gd name="connsiteY48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46549 w 1764792"/>
              <a:gd name="connsiteY33" fmla="*/ 221884 h 906541"/>
              <a:gd name="connsiteX34" fmla="*/ 1396650 w 1764792"/>
              <a:gd name="connsiteY34" fmla="*/ 273605 h 906541"/>
              <a:gd name="connsiteX35" fmla="*/ 1426464 w 1764792"/>
              <a:gd name="connsiteY35" fmla="*/ 310181 h 906541"/>
              <a:gd name="connsiteX36" fmla="*/ 1439608 w 1764792"/>
              <a:gd name="connsiteY36" fmla="*/ 344756 h 906541"/>
              <a:gd name="connsiteX37" fmla="*/ 1467041 w 1764792"/>
              <a:gd name="connsiteY37" fmla="*/ 390858 h 906541"/>
              <a:gd name="connsiteX38" fmla="*/ 1526286 w 1764792"/>
              <a:gd name="connsiteY38" fmla="*/ 494204 h 906541"/>
              <a:gd name="connsiteX39" fmla="*/ 1564101 w 1764792"/>
              <a:gd name="connsiteY39" fmla="*/ 545924 h 906541"/>
              <a:gd name="connsiteX40" fmla="*/ 1579150 w 1764792"/>
              <a:gd name="connsiteY40" fmla="*/ 589644 h 906541"/>
              <a:gd name="connsiteX41" fmla="*/ 1613725 w 1764792"/>
              <a:gd name="connsiteY41" fmla="*/ 632126 h 906541"/>
              <a:gd name="connsiteX42" fmla="*/ 1631252 w 1764792"/>
              <a:gd name="connsiteY42" fmla="*/ 684608 h 906541"/>
              <a:gd name="connsiteX43" fmla="*/ 1661446 w 1764792"/>
              <a:gd name="connsiteY43" fmla="*/ 735567 h 906541"/>
              <a:gd name="connsiteX44" fmla="*/ 1687258 w 1764792"/>
              <a:gd name="connsiteY44" fmla="*/ 765381 h 906541"/>
              <a:gd name="connsiteX45" fmla="*/ 1700403 w 1764792"/>
              <a:gd name="connsiteY45" fmla="*/ 806719 h 906541"/>
              <a:gd name="connsiteX46" fmla="*/ 1734598 w 1764792"/>
              <a:gd name="connsiteY46" fmla="*/ 863584 h 906541"/>
              <a:gd name="connsiteX47" fmla="*/ 1752886 w 1764792"/>
              <a:gd name="connsiteY47" fmla="*/ 883872 h 906541"/>
              <a:gd name="connsiteX48" fmla="*/ 1764792 w 1764792"/>
              <a:gd name="connsiteY48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1308 w 1764792"/>
              <a:gd name="connsiteY33" fmla="*/ 189119 h 906541"/>
              <a:gd name="connsiteX34" fmla="*/ 1346549 w 1764792"/>
              <a:gd name="connsiteY34" fmla="*/ 221884 h 906541"/>
              <a:gd name="connsiteX35" fmla="*/ 1396650 w 1764792"/>
              <a:gd name="connsiteY35" fmla="*/ 273605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96650 w 1764792"/>
              <a:gd name="connsiteY35" fmla="*/ 273605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75986 h 906541"/>
              <a:gd name="connsiteX36" fmla="*/ 1426464 w 1764792"/>
              <a:gd name="connsiteY36" fmla="*/ 310181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75986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66461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64792"/>
              <a:gd name="connsiteY0" fmla="*/ 906541 h 906541"/>
              <a:gd name="connsiteX1" fmla="*/ 21051 w 1764792"/>
              <a:gd name="connsiteY1" fmla="*/ 875108 h 906541"/>
              <a:gd name="connsiteX2" fmla="*/ 44482 w 1764792"/>
              <a:gd name="connsiteY2" fmla="*/ 845676 h 906541"/>
              <a:gd name="connsiteX3" fmla="*/ 57626 w 1764792"/>
              <a:gd name="connsiteY3" fmla="*/ 824626 h 906541"/>
              <a:gd name="connsiteX4" fmla="*/ 91440 w 1764792"/>
              <a:gd name="connsiteY4" fmla="*/ 769381 h 906541"/>
              <a:gd name="connsiteX5" fmla="*/ 109728 w 1764792"/>
              <a:gd name="connsiteY5" fmla="*/ 741949 h 906541"/>
              <a:gd name="connsiteX6" fmla="*/ 122872 w 1764792"/>
              <a:gd name="connsiteY6" fmla="*/ 721280 h 906541"/>
              <a:gd name="connsiteX7" fmla="*/ 145542 w 1764792"/>
              <a:gd name="connsiteY7" fmla="*/ 693848 h 906541"/>
              <a:gd name="connsiteX8" fmla="*/ 166592 w 1764792"/>
              <a:gd name="connsiteY8" fmla="*/ 668797 h 906541"/>
              <a:gd name="connsiteX9" fmla="*/ 190119 w 1764792"/>
              <a:gd name="connsiteY9" fmla="*/ 631840 h 906541"/>
              <a:gd name="connsiteX10" fmla="*/ 213169 w 1764792"/>
              <a:gd name="connsiteY10" fmla="*/ 600027 h 906541"/>
              <a:gd name="connsiteX11" fmla="*/ 254889 w 1764792"/>
              <a:gd name="connsiteY11" fmla="*/ 536019 h 906541"/>
              <a:gd name="connsiteX12" fmla="*/ 284321 w 1764792"/>
              <a:gd name="connsiteY12" fmla="*/ 496681 h 906541"/>
              <a:gd name="connsiteX13" fmla="*/ 316421 w 1764792"/>
              <a:gd name="connsiteY13" fmla="*/ 470107 h 906541"/>
              <a:gd name="connsiteX14" fmla="*/ 343567 w 1764792"/>
              <a:gd name="connsiteY14" fmla="*/ 435435 h 906541"/>
              <a:gd name="connsiteX15" fmla="*/ 370999 w 1764792"/>
              <a:gd name="connsiteY15" fmla="*/ 398096 h 906541"/>
              <a:gd name="connsiteX16" fmla="*/ 403574 w 1764792"/>
              <a:gd name="connsiteY16" fmla="*/ 368665 h 906541"/>
              <a:gd name="connsiteX17" fmla="*/ 444912 w 1764792"/>
              <a:gd name="connsiteY17" fmla="*/ 311419 h 906541"/>
              <a:gd name="connsiteX18" fmla="*/ 475488 w 1764792"/>
              <a:gd name="connsiteY18" fmla="*/ 288749 h 906541"/>
              <a:gd name="connsiteX19" fmla="*/ 535972 w 1764792"/>
              <a:gd name="connsiteY19" fmla="*/ 240267 h 906541"/>
              <a:gd name="connsiteX20" fmla="*/ 561022 w 1764792"/>
              <a:gd name="connsiteY20" fmla="*/ 212835 h 906541"/>
              <a:gd name="connsiteX21" fmla="*/ 593598 w 1764792"/>
              <a:gd name="connsiteY21" fmla="*/ 185403 h 906541"/>
              <a:gd name="connsiteX22" fmla="*/ 625792 w 1764792"/>
              <a:gd name="connsiteY22" fmla="*/ 161971 h 906541"/>
              <a:gd name="connsiteX23" fmla="*/ 706088 w 1764792"/>
              <a:gd name="connsiteY23" fmla="*/ 103869 h 906541"/>
              <a:gd name="connsiteX24" fmla="*/ 738283 w 1764792"/>
              <a:gd name="connsiteY24" fmla="*/ 76056 h 906541"/>
              <a:gd name="connsiteX25" fmla="*/ 768096 w 1764792"/>
              <a:gd name="connsiteY25" fmla="*/ 65293 h 906541"/>
              <a:gd name="connsiteX26" fmla="*/ 850392 w 1764792"/>
              <a:gd name="connsiteY26" fmla="*/ 28717 h 906541"/>
              <a:gd name="connsiteX27" fmla="*/ 971645 w 1764792"/>
              <a:gd name="connsiteY27" fmla="*/ 904 h 906541"/>
              <a:gd name="connsiteX28" fmla="*/ 1059371 w 1764792"/>
              <a:gd name="connsiteY28" fmla="*/ 3381 h 906541"/>
              <a:gd name="connsiteX29" fmla="*/ 1183957 w 1764792"/>
              <a:gd name="connsiteY29" fmla="*/ 54530 h 906541"/>
              <a:gd name="connsiteX30" fmla="*/ 1216152 w 1764792"/>
              <a:gd name="connsiteY30" fmla="*/ 74437 h 906541"/>
              <a:gd name="connsiteX31" fmla="*/ 1259491 w 1764792"/>
              <a:gd name="connsiteY31" fmla="*/ 116156 h 906541"/>
              <a:gd name="connsiteX32" fmla="*/ 1289304 w 1764792"/>
              <a:gd name="connsiteY32" fmla="*/ 148732 h 906541"/>
              <a:gd name="connsiteX33" fmla="*/ 1326071 w 1764792"/>
              <a:gd name="connsiteY33" fmla="*/ 181976 h 906541"/>
              <a:gd name="connsiteX34" fmla="*/ 1346549 w 1764792"/>
              <a:gd name="connsiteY34" fmla="*/ 221884 h 906541"/>
              <a:gd name="connsiteX35" fmla="*/ 1387125 w 1764792"/>
              <a:gd name="connsiteY35" fmla="*/ 266461 h 906541"/>
              <a:gd name="connsiteX36" fmla="*/ 1419321 w 1764792"/>
              <a:gd name="connsiteY36" fmla="*/ 312562 h 906541"/>
              <a:gd name="connsiteX37" fmla="*/ 1439608 w 1764792"/>
              <a:gd name="connsiteY37" fmla="*/ 344756 h 906541"/>
              <a:gd name="connsiteX38" fmla="*/ 1467041 w 1764792"/>
              <a:gd name="connsiteY38" fmla="*/ 390858 h 906541"/>
              <a:gd name="connsiteX39" fmla="*/ 1526286 w 1764792"/>
              <a:gd name="connsiteY39" fmla="*/ 494204 h 906541"/>
              <a:gd name="connsiteX40" fmla="*/ 1564101 w 1764792"/>
              <a:gd name="connsiteY40" fmla="*/ 545924 h 906541"/>
              <a:gd name="connsiteX41" fmla="*/ 1579150 w 1764792"/>
              <a:gd name="connsiteY41" fmla="*/ 589644 h 906541"/>
              <a:gd name="connsiteX42" fmla="*/ 1613725 w 1764792"/>
              <a:gd name="connsiteY42" fmla="*/ 632126 h 906541"/>
              <a:gd name="connsiteX43" fmla="*/ 1631252 w 1764792"/>
              <a:gd name="connsiteY43" fmla="*/ 684608 h 906541"/>
              <a:gd name="connsiteX44" fmla="*/ 1661446 w 1764792"/>
              <a:gd name="connsiteY44" fmla="*/ 735567 h 906541"/>
              <a:gd name="connsiteX45" fmla="*/ 1687258 w 1764792"/>
              <a:gd name="connsiteY45" fmla="*/ 765381 h 906541"/>
              <a:gd name="connsiteX46" fmla="*/ 1700403 w 1764792"/>
              <a:gd name="connsiteY46" fmla="*/ 806719 h 906541"/>
              <a:gd name="connsiteX47" fmla="*/ 1734598 w 1764792"/>
              <a:gd name="connsiteY47" fmla="*/ 863584 h 906541"/>
              <a:gd name="connsiteX48" fmla="*/ 1752886 w 1764792"/>
              <a:gd name="connsiteY48" fmla="*/ 883872 h 906541"/>
              <a:gd name="connsiteX49" fmla="*/ 1764792 w 1764792"/>
              <a:gd name="connsiteY49" fmla="*/ 906541 h 906541"/>
              <a:gd name="connsiteX0" fmla="*/ 0 w 1747340"/>
              <a:gd name="connsiteY0" fmla="*/ 937497 h 937497"/>
              <a:gd name="connsiteX1" fmla="*/ 3599 w 1747340"/>
              <a:gd name="connsiteY1" fmla="*/ 875108 h 937497"/>
              <a:gd name="connsiteX2" fmla="*/ 27030 w 1747340"/>
              <a:gd name="connsiteY2" fmla="*/ 845676 h 937497"/>
              <a:gd name="connsiteX3" fmla="*/ 40174 w 1747340"/>
              <a:gd name="connsiteY3" fmla="*/ 824626 h 937497"/>
              <a:gd name="connsiteX4" fmla="*/ 73988 w 1747340"/>
              <a:gd name="connsiteY4" fmla="*/ 769381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27030 w 1747340"/>
              <a:gd name="connsiteY2" fmla="*/ 845676 h 937497"/>
              <a:gd name="connsiteX3" fmla="*/ 40174 w 1747340"/>
              <a:gd name="connsiteY3" fmla="*/ 824626 h 937497"/>
              <a:gd name="connsiteX4" fmla="*/ 73988 w 1747340"/>
              <a:gd name="connsiteY4" fmla="*/ 769381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40174 w 1747340"/>
              <a:gd name="connsiteY3" fmla="*/ 824626 h 937497"/>
              <a:gd name="connsiteX4" fmla="*/ 73988 w 1747340"/>
              <a:gd name="connsiteY4" fmla="*/ 769381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73988 w 1747340"/>
              <a:gd name="connsiteY4" fmla="*/ 769381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97257 w 1747340"/>
              <a:gd name="connsiteY4" fmla="*/ 766999 h 937497"/>
              <a:gd name="connsiteX5" fmla="*/ 92276 w 1747340"/>
              <a:gd name="connsiteY5" fmla="*/ 741949 h 937497"/>
              <a:gd name="connsiteX6" fmla="*/ 105420 w 1747340"/>
              <a:gd name="connsiteY6" fmla="*/ 721280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97257 w 1747340"/>
              <a:gd name="connsiteY4" fmla="*/ 766999 h 937497"/>
              <a:gd name="connsiteX5" fmla="*/ 92276 w 1747340"/>
              <a:gd name="connsiteY5" fmla="*/ 741949 h 937497"/>
              <a:gd name="connsiteX6" fmla="*/ 125780 w 1747340"/>
              <a:gd name="connsiteY6" fmla="*/ 716517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28090 w 1747340"/>
              <a:gd name="connsiteY7" fmla="*/ 693848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60536 w 1747340"/>
              <a:gd name="connsiteY3" fmla="*/ 817482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49140 w 1747340"/>
              <a:gd name="connsiteY8" fmla="*/ 668797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75318 w 1747340"/>
              <a:gd name="connsiteY8" fmla="*/ 666416 h 937497"/>
              <a:gd name="connsiteX9" fmla="*/ 172667 w 1747340"/>
              <a:gd name="connsiteY9" fmla="*/ 631840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75318 w 1747340"/>
              <a:gd name="connsiteY8" fmla="*/ 666416 h 937497"/>
              <a:gd name="connsiteX9" fmla="*/ 198846 w 1747340"/>
              <a:gd name="connsiteY9" fmla="*/ 617552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8846 w 1747340"/>
              <a:gd name="connsiteY9" fmla="*/ 617552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195717 w 1747340"/>
              <a:gd name="connsiteY10" fmla="*/ 600027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8036 w 1747340"/>
              <a:gd name="connsiteY18" fmla="*/ 288749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18520 w 1747340"/>
              <a:gd name="connsiteY19" fmla="*/ 240267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3570 w 1747340"/>
              <a:gd name="connsiteY20" fmla="*/ 212835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9388 w 1747340"/>
              <a:gd name="connsiteY20" fmla="*/ 186642 h 937497"/>
              <a:gd name="connsiteX21" fmla="*/ 576146 w 1747340"/>
              <a:gd name="connsiteY21" fmla="*/ 185403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9388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61971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9388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0661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88636 w 1747340"/>
              <a:gd name="connsiteY23" fmla="*/ 103869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0661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79910 w 1747340"/>
              <a:gd name="connsiteY23" fmla="*/ 77675 h 937497"/>
              <a:gd name="connsiteX24" fmla="*/ 720831 w 1747340"/>
              <a:gd name="connsiteY24" fmla="*/ 76056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0661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79910 w 1747340"/>
              <a:gd name="connsiteY23" fmla="*/ 77675 h 937497"/>
              <a:gd name="connsiteX24" fmla="*/ 723739 w 1747340"/>
              <a:gd name="connsiteY24" fmla="*/ 42718 h 937497"/>
              <a:gd name="connsiteX25" fmla="*/ 750644 w 1747340"/>
              <a:gd name="connsiteY25" fmla="*/ 65293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37497 h 937497"/>
              <a:gd name="connsiteX1" fmla="*/ 29777 w 1747340"/>
              <a:gd name="connsiteY1" fmla="*/ 879870 h 937497"/>
              <a:gd name="connsiteX2" fmla="*/ 53208 w 1747340"/>
              <a:gd name="connsiteY2" fmla="*/ 840914 h 937497"/>
              <a:gd name="connsiteX3" fmla="*/ 86714 w 1747340"/>
              <a:gd name="connsiteY3" fmla="*/ 793670 h 937497"/>
              <a:gd name="connsiteX4" fmla="*/ 97257 w 1747340"/>
              <a:gd name="connsiteY4" fmla="*/ 766999 h 937497"/>
              <a:gd name="connsiteX5" fmla="*/ 121364 w 1747340"/>
              <a:gd name="connsiteY5" fmla="*/ 739568 h 937497"/>
              <a:gd name="connsiteX6" fmla="*/ 125780 w 1747340"/>
              <a:gd name="connsiteY6" fmla="*/ 716517 h 937497"/>
              <a:gd name="connsiteX7" fmla="*/ 151360 w 1747340"/>
              <a:gd name="connsiteY7" fmla="*/ 684323 h 937497"/>
              <a:gd name="connsiteX8" fmla="*/ 169502 w 1747340"/>
              <a:gd name="connsiteY8" fmla="*/ 659272 h 937497"/>
              <a:gd name="connsiteX9" fmla="*/ 190121 w 1747340"/>
              <a:gd name="connsiteY9" fmla="*/ 627077 h 937497"/>
              <a:gd name="connsiteX10" fmla="*/ 218987 w 1747340"/>
              <a:gd name="connsiteY10" fmla="*/ 590502 h 937497"/>
              <a:gd name="connsiteX11" fmla="*/ 237437 w 1747340"/>
              <a:gd name="connsiteY11" fmla="*/ 536019 h 937497"/>
              <a:gd name="connsiteX12" fmla="*/ 266869 w 1747340"/>
              <a:gd name="connsiteY12" fmla="*/ 496681 h 937497"/>
              <a:gd name="connsiteX13" fmla="*/ 298969 w 1747340"/>
              <a:gd name="connsiteY13" fmla="*/ 470107 h 937497"/>
              <a:gd name="connsiteX14" fmla="*/ 326115 w 1747340"/>
              <a:gd name="connsiteY14" fmla="*/ 435435 h 937497"/>
              <a:gd name="connsiteX15" fmla="*/ 353547 w 1747340"/>
              <a:gd name="connsiteY15" fmla="*/ 398096 h 937497"/>
              <a:gd name="connsiteX16" fmla="*/ 386122 w 1747340"/>
              <a:gd name="connsiteY16" fmla="*/ 368665 h 937497"/>
              <a:gd name="connsiteX17" fmla="*/ 427460 w 1747340"/>
              <a:gd name="connsiteY17" fmla="*/ 311419 h 937497"/>
              <a:gd name="connsiteX18" fmla="*/ 455128 w 1747340"/>
              <a:gd name="connsiteY18" fmla="*/ 272080 h 937497"/>
              <a:gd name="connsiteX19" fmla="*/ 503977 w 1747340"/>
              <a:gd name="connsiteY19" fmla="*/ 223598 h 937497"/>
              <a:gd name="connsiteX20" fmla="*/ 540661 w 1747340"/>
              <a:gd name="connsiteY20" fmla="*/ 186642 h 937497"/>
              <a:gd name="connsiteX21" fmla="*/ 576146 w 1747340"/>
              <a:gd name="connsiteY21" fmla="*/ 152065 h 937497"/>
              <a:gd name="connsiteX22" fmla="*/ 608340 w 1747340"/>
              <a:gd name="connsiteY22" fmla="*/ 116727 h 937497"/>
              <a:gd name="connsiteX23" fmla="*/ 679910 w 1747340"/>
              <a:gd name="connsiteY23" fmla="*/ 77675 h 937497"/>
              <a:gd name="connsiteX24" fmla="*/ 723739 w 1747340"/>
              <a:gd name="connsiteY24" fmla="*/ 42718 h 937497"/>
              <a:gd name="connsiteX25" fmla="*/ 782639 w 1747340"/>
              <a:gd name="connsiteY25" fmla="*/ 1000 h 937497"/>
              <a:gd name="connsiteX26" fmla="*/ 832940 w 1747340"/>
              <a:gd name="connsiteY26" fmla="*/ 28717 h 937497"/>
              <a:gd name="connsiteX27" fmla="*/ 954193 w 1747340"/>
              <a:gd name="connsiteY27" fmla="*/ 904 h 937497"/>
              <a:gd name="connsiteX28" fmla="*/ 1041919 w 1747340"/>
              <a:gd name="connsiteY28" fmla="*/ 3381 h 937497"/>
              <a:gd name="connsiteX29" fmla="*/ 1166505 w 1747340"/>
              <a:gd name="connsiteY29" fmla="*/ 54530 h 937497"/>
              <a:gd name="connsiteX30" fmla="*/ 1198700 w 1747340"/>
              <a:gd name="connsiteY30" fmla="*/ 74437 h 937497"/>
              <a:gd name="connsiteX31" fmla="*/ 1242039 w 1747340"/>
              <a:gd name="connsiteY31" fmla="*/ 116156 h 937497"/>
              <a:gd name="connsiteX32" fmla="*/ 1271852 w 1747340"/>
              <a:gd name="connsiteY32" fmla="*/ 148732 h 937497"/>
              <a:gd name="connsiteX33" fmla="*/ 1308619 w 1747340"/>
              <a:gd name="connsiteY33" fmla="*/ 181976 h 937497"/>
              <a:gd name="connsiteX34" fmla="*/ 1329097 w 1747340"/>
              <a:gd name="connsiteY34" fmla="*/ 221884 h 937497"/>
              <a:gd name="connsiteX35" fmla="*/ 1369673 w 1747340"/>
              <a:gd name="connsiteY35" fmla="*/ 266461 h 937497"/>
              <a:gd name="connsiteX36" fmla="*/ 1401869 w 1747340"/>
              <a:gd name="connsiteY36" fmla="*/ 312562 h 937497"/>
              <a:gd name="connsiteX37" fmla="*/ 1422156 w 1747340"/>
              <a:gd name="connsiteY37" fmla="*/ 344756 h 937497"/>
              <a:gd name="connsiteX38" fmla="*/ 1449589 w 1747340"/>
              <a:gd name="connsiteY38" fmla="*/ 390858 h 937497"/>
              <a:gd name="connsiteX39" fmla="*/ 1508834 w 1747340"/>
              <a:gd name="connsiteY39" fmla="*/ 494204 h 937497"/>
              <a:gd name="connsiteX40" fmla="*/ 1546649 w 1747340"/>
              <a:gd name="connsiteY40" fmla="*/ 545924 h 937497"/>
              <a:gd name="connsiteX41" fmla="*/ 1561698 w 1747340"/>
              <a:gd name="connsiteY41" fmla="*/ 589644 h 937497"/>
              <a:gd name="connsiteX42" fmla="*/ 1596273 w 1747340"/>
              <a:gd name="connsiteY42" fmla="*/ 632126 h 937497"/>
              <a:gd name="connsiteX43" fmla="*/ 1613800 w 1747340"/>
              <a:gd name="connsiteY43" fmla="*/ 684608 h 937497"/>
              <a:gd name="connsiteX44" fmla="*/ 1643994 w 1747340"/>
              <a:gd name="connsiteY44" fmla="*/ 735567 h 937497"/>
              <a:gd name="connsiteX45" fmla="*/ 1669806 w 1747340"/>
              <a:gd name="connsiteY45" fmla="*/ 765381 h 937497"/>
              <a:gd name="connsiteX46" fmla="*/ 1682951 w 1747340"/>
              <a:gd name="connsiteY46" fmla="*/ 806719 h 937497"/>
              <a:gd name="connsiteX47" fmla="*/ 1717146 w 1747340"/>
              <a:gd name="connsiteY47" fmla="*/ 863584 h 937497"/>
              <a:gd name="connsiteX48" fmla="*/ 1735434 w 1747340"/>
              <a:gd name="connsiteY48" fmla="*/ 883872 h 937497"/>
              <a:gd name="connsiteX49" fmla="*/ 1747340 w 1747340"/>
              <a:gd name="connsiteY49" fmla="*/ 906541 h 937497"/>
              <a:gd name="connsiteX0" fmla="*/ 0 w 1747340"/>
              <a:gd name="connsiteY0" fmla="*/ 951643 h 951643"/>
              <a:gd name="connsiteX1" fmla="*/ 29777 w 1747340"/>
              <a:gd name="connsiteY1" fmla="*/ 894016 h 951643"/>
              <a:gd name="connsiteX2" fmla="*/ 53208 w 1747340"/>
              <a:gd name="connsiteY2" fmla="*/ 855060 h 951643"/>
              <a:gd name="connsiteX3" fmla="*/ 86714 w 1747340"/>
              <a:gd name="connsiteY3" fmla="*/ 807816 h 951643"/>
              <a:gd name="connsiteX4" fmla="*/ 97257 w 1747340"/>
              <a:gd name="connsiteY4" fmla="*/ 781145 h 951643"/>
              <a:gd name="connsiteX5" fmla="*/ 121364 w 1747340"/>
              <a:gd name="connsiteY5" fmla="*/ 753714 h 951643"/>
              <a:gd name="connsiteX6" fmla="*/ 125780 w 1747340"/>
              <a:gd name="connsiteY6" fmla="*/ 730663 h 951643"/>
              <a:gd name="connsiteX7" fmla="*/ 151360 w 1747340"/>
              <a:gd name="connsiteY7" fmla="*/ 698469 h 951643"/>
              <a:gd name="connsiteX8" fmla="*/ 169502 w 1747340"/>
              <a:gd name="connsiteY8" fmla="*/ 673418 h 951643"/>
              <a:gd name="connsiteX9" fmla="*/ 190121 w 1747340"/>
              <a:gd name="connsiteY9" fmla="*/ 641223 h 951643"/>
              <a:gd name="connsiteX10" fmla="*/ 218987 w 1747340"/>
              <a:gd name="connsiteY10" fmla="*/ 604648 h 951643"/>
              <a:gd name="connsiteX11" fmla="*/ 237437 w 1747340"/>
              <a:gd name="connsiteY11" fmla="*/ 550165 h 951643"/>
              <a:gd name="connsiteX12" fmla="*/ 266869 w 1747340"/>
              <a:gd name="connsiteY12" fmla="*/ 510827 h 951643"/>
              <a:gd name="connsiteX13" fmla="*/ 298969 w 1747340"/>
              <a:gd name="connsiteY13" fmla="*/ 484253 h 951643"/>
              <a:gd name="connsiteX14" fmla="*/ 326115 w 1747340"/>
              <a:gd name="connsiteY14" fmla="*/ 449581 h 951643"/>
              <a:gd name="connsiteX15" fmla="*/ 353547 w 1747340"/>
              <a:gd name="connsiteY15" fmla="*/ 412242 h 951643"/>
              <a:gd name="connsiteX16" fmla="*/ 386122 w 1747340"/>
              <a:gd name="connsiteY16" fmla="*/ 382811 h 951643"/>
              <a:gd name="connsiteX17" fmla="*/ 427460 w 1747340"/>
              <a:gd name="connsiteY17" fmla="*/ 325565 h 951643"/>
              <a:gd name="connsiteX18" fmla="*/ 455128 w 1747340"/>
              <a:gd name="connsiteY18" fmla="*/ 286226 h 951643"/>
              <a:gd name="connsiteX19" fmla="*/ 503977 w 1747340"/>
              <a:gd name="connsiteY19" fmla="*/ 237744 h 951643"/>
              <a:gd name="connsiteX20" fmla="*/ 540661 w 1747340"/>
              <a:gd name="connsiteY20" fmla="*/ 200788 h 951643"/>
              <a:gd name="connsiteX21" fmla="*/ 576146 w 1747340"/>
              <a:gd name="connsiteY21" fmla="*/ 166211 h 951643"/>
              <a:gd name="connsiteX22" fmla="*/ 608340 w 1747340"/>
              <a:gd name="connsiteY22" fmla="*/ 130873 h 951643"/>
              <a:gd name="connsiteX23" fmla="*/ 679910 w 1747340"/>
              <a:gd name="connsiteY23" fmla="*/ 91821 h 951643"/>
              <a:gd name="connsiteX24" fmla="*/ 723739 w 1747340"/>
              <a:gd name="connsiteY24" fmla="*/ 56864 h 951643"/>
              <a:gd name="connsiteX25" fmla="*/ 782639 w 1747340"/>
              <a:gd name="connsiteY25" fmla="*/ 15146 h 951643"/>
              <a:gd name="connsiteX26" fmla="*/ 847484 w 1747340"/>
              <a:gd name="connsiteY26" fmla="*/ 0 h 951643"/>
              <a:gd name="connsiteX27" fmla="*/ 954193 w 1747340"/>
              <a:gd name="connsiteY27" fmla="*/ 15050 h 951643"/>
              <a:gd name="connsiteX28" fmla="*/ 1041919 w 1747340"/>
              <a:gd name="connsiteY28" fmla="*/ 17527 h 951643"/>
              <a:gd name="connsiteX29" fmla="*/ 1166505 w 1747340"/>
              <a:gd name="connsiteY29" fmla="*/ 68676 h 951643"/>
              <a:gd name="connsiteX30" fmla="*/ 1198700 w 1747340"/>
              <a:gd name="connsiteY30" fmla="*/ 88583 h 951643"/>
              <a:gd name="connsiteX31" fmla="*/ 1242039 w 1747340"/>
              <a:gd name="connsiteY31" fmla="*/ 130302 h 951643"/>
              <a:gd name="connsiteX32" fmla="*/ 1271852 w 1747340"/>
              <a:gd name="connsiteY32" fmla="*/ 162878 h 951643"/>
              <a:gd name="connsiteX33" fmla="*/ 1308619 w 1747340"/>
              <a:gd name="connsiteY33" fmla="*/ 196122 h 951643"/>
              <a:gd name="connsiteX34" fmla="*/ 1329097 w 1747340"/>
              <a:gd name="connsiteY34" fmla="*/ 236030 h 951643"/>
              <a:gd name="connsiteX35" fmla="*/ 1369673 w 1747340"/>
              <a:gd name="connsiteY35" fmla="*/ 280607 h 951643"/>
              <a:gd name="connsiteX36" fmla="*/ 1401869 w 1747340"/>
              <a:gd name="connsiteY36" fmla="*/ 326708 h 951643"/>
              <a:gd name="connsiteX37" fmla="*/ 1422156 w 1747340"/>
              <a:gd name="connsiteY37" fmla="*/ 358902 h 951643"/>
              <a:gd name="connsiteX38" fmla="*/ 1449589 w 1747340"/>
              <a:gd name="connsiteY38" fmla="*/ 405004 h 951643"/>
              <a:gd name="connsiteX39" fmla="*/ 1508834 w 1747340"/>
              <a:gd name="connsiteY39" fmla="*/ 508350 h 951643"/>
              <a:gd name="connsiteX40" fmla="*/ 1546649 w 1747340"/>
              <a:gd name="connsiteY40" fmla="*/ 560070 h 951643"/>
              <a:gd name="connsiteX41" fmla="*/ 1561698 w 1747340"/>
              <a:gd name="connsiteY41" fmla="*/ 603790 h 951643"/>
              <a:gd name="connsiteX42" fmla="*/ 1596273 w 1747340"/>
              <a:gd name="connsiteY42" fmla="*/ 646272 h 951643"/>
              <a:gd name="connsiteX43" fmla="*/ 1613800 w 1747340"/>
              <a:gd name="connsiteY43" fmla="*/ 698754 h 951643"/>
              <a:gd name="connsiteX44" fmla="*/ 1643994 w 1747340"/>
              <a:gd name="connsiteY44" fmla="*/ 749713 h 951643"/>
              <a:gd name="connsiteX45" fmla="*/ 1669806 w 1747340"/>
              <a:gd name="connsiteY45" fmla="*/ 779527 h 951643"/>
              <a:gd name="connsiteX46" fmla="*/ 1682951 w 1747340"/>
              <a:gd name="connsiteY46" fmla="*/ 820865 h 951643"/>
              <a:gd name="connsiteX47" fmla="*/ 1717146 w 1747340"/>
              <a:gd name="connsiteY47" fmla="*/ 877730 h 951643"/>
              <a:gd name="connsiteX48" fmla="*/ 1735434 w 1747340"/>
              <a:gd name="connsiteY48" fmla="*/ 898018 h 951643"/>
              <a:gd name="connsiteX49" fmla="*/ 1747340 w 1747340"/>
              <a:gd name="connsiteY49" fmla="*/ 920687 h 951643"/>
              <a:gd name="connsiteX0" fmla="*/ 0 w 1747340"/>
              <a:gd name="connsiteY0" fmla="*/ 965931 h 965931"/>
              <a:gd name="connsiteX1" fmla="*/ 29777 w 1747340"/>
              <a:gd name="connsiteY1" fmla="*/ 908304 h 965931"/>
              <a:gd name="connsiteX2" fmla="*/ 53208 w 1747340"/>
              <a:gd name="connsiteY2" fmla="*/ 869348 h 965931"/>
              <a:gd name="connsiteX3" fmla="*/ 86714 w 1747340"/>
              <a:gd name="connsiteY3" fmla="*/ 822104 h 965931"/>
              <a:gd name="connsiteX4" fmla="*/ 97257 w 1747340"/>
              <a:gd name="connsiteY4" fmla="*/ 795433 h 965931"/>
              <a:gd name="connsiteX5" fmla="*/ 121364 w 1747340"/>
              <a:gd name="connsiteY5" fmla="*/ 768002 h 965931"/>
              <a:gd name="connsiteX6" fmla="*/ 125780 w 1747340"/>
              <a:gd name="connsiteY6" fmla="*/ 744951 h 965931"/>
              <a:gd name="connsiteX7" fmla="*/ 151360 w 1747340"/>
              <a:gd name="connsiteY7" fmla="*/ 712757 h 965931"/>
              <a:gd name="connsiteX8" fmla="*/ 169502 w 1747340"/>
              <a:gd name="connsiteY8" fmla="*/ 687706 h 965931"/>
              <a:gd name="connsiteX9" fmla="*/ 190121 w 1747340"/>
              <a:gd name="connsiteY9" fmla="*/ 655511 h 965931"/>
              <a:gd name="connsiteX10" fmla="*/ 218987 w 1747340"/>
              <a:gd name="connsiteY10" fmla="*/ 618936 h 965931"/>
              <a:gd name="connsiteX11" fmla="*/ 237437 w 1747340"/>
              <a:gd name="connsiteY11" fmla="*/ 564453 h 965931"/>
              <a:gd name="connsiteX12" fmla="*/ 266869 w 1747340"/>
              <a:gd name="connsiteY12" fmla="*/ 525115 h 965931"/>
              <a:gd name="connsiteX13" fmla="*/ 298969 w 1747340"/>
              <a:gd name="connsiteY13" fmla="*/ 498541 h 965931"/>
              <a:gd name="connsiteX14" fmla="*/ 326115 w 1747340"/>
              <a:gd name="connsiteY14" fmla="*/ 463869 h 965931"/>
              <a:gd name="connsiteX15" fmla="*/ 353547 w 1747340"/>
              <a:gd name="connsiteY15" fmla="*/ 426530 h 965931"/>
              <a:gd name="connsiteX16" fmla="*/ 386122 w 1747340"/>
              <a:gd name="connsiteY16" fmla="*/ 397099 h 965931"/>
              <a:gd name="connsiteX17" fmla="*/ 427460 w 1747340"/>
              <a:gd name="connsiteY17" fmla="*/ 339853 h 965931"/>
              <a:gd name="connsiteX18" fmla="*/ 455128 w 1747340"/>
              <a:gd name="connsiteY18" fmla="*/ 300514 h 965931"/>
              <a:gd name="connsiteX19" fmla="*/ 503977 w 1747340"/>
              <a:gd name="connsiteY19" fmla="*/ 252032 h 965931"/>
              <a:gd name="connsiteX20" fmla="*/ 540661 w 1747340"/>
              <a:gd name="connsiteY20" fmla="*/ 215076 h 965931"/>
              <a:gd name="connsiteX21" fmla="*/ 576146 w 1747340"/>
              <a:gd name="connsiteY21" fmla="*/ 180499 h 965931"/>
              <a:gd name="connsiteX22" fmla="*/ 608340 w 1747340"/>
              <a:gd name="connsiteY22" fmla="*/ 145161 h 965931"/>
              <a:gd name="connsiteX23" fmla="*/ 679910 w 1747340"/>
              <a:gd name="connsiteY23" fmla="*/ 106109 h 965931"/>
              <a:gd name="connsiteX24" fmla="*/ 723739 w 1747340"/>
              <a:gd name="connsiteY24" fmla="*/ 71152 h 965931"/>
              <a:gd name="connsiteX25" fmla="*/ 782639 w 1747340"/>
              <a:gd name="connsiteY25" fmla="*/ 29434 h 965931"/>
              <a:gd name="connsiteX26" fmla="*/ 876570 w 1747340"/>
              <a:gd name="connsiteY26" fmla="*/ 0 h 965931"/>
              <a:gd name="connsiteX27" fmla="*/ 954193 w 1747340"/>
              <a:gd name="connsiteY27" fmla="*/ 29338 h 965931"/>
              <a:gd name="connsiteX28" fmla="*/ 1041919 w 1747340"/>
              <a:gd name="connsiteY28" fmla="*/ 31815 h 965931"/>
              <a:gd name="connsiteX29" fmla="*/ 1166505 w 1747340"/>
              <a:gd name="connsiteY29" fmla="*/ 82964 h 965931"/>
              <a:gd name="connsiteX30" fmla="*/ 1198700 w 1747340"/>
              <a:gd name="connsiteY30" fmla="*/ 102871 h 965931"/>
              <a:gd name="connsiteX31" fmla="*/ 1242039 w 1747340"/>
              <a:gd name="connsiteY31" fmla="*/ 144590 h 965931"/>
              <a:gd name="connsiteX32" fmla="*/ 1271852 w 1747340"/>
              <a:gd name="connsiteY32" fmla="*/ 177166 h 965931"/>
              <a:gd name="connsiteX33" fmla="*/ 1308619 w 1747340"/>
              <a:gd name="connsiteY33" fmla="*/ 210410 h 965931"/>
              <a:gd name="connsiteX34" fmla="*/ 1329097 w 1747340"/>
              <a:gd name="connsiteY34" fmla="*/ 250318 h 965931"/>
              <a:gd name="connsiteX35" fmla="*/ 1369673 w 1747340"/>
              <a:gd name="connsiteY35" fmla="*/ 294895 h 965931"/>
              <a:gd name="connsiteX36" fmla="*/ 1401869 w 1747340"/>
              <a:gd name="connsiteY36" fmla="*/ 340996 h 965931"/>
              <a:gd name="connsiteX37" fmla="*/ 1422156 w 1747340"/>
              <a:gd name="connsiteY37" fmla="*/ 373190 h 965931"/>
              <a:gd name="connsiteX38" fmla="*/ 1449589 w 1747340"/>
              <a:gd name="connsiteY38" fmla="*/ 419292 h 965931"/>
              <a:gd name="connsiteX39" fmla="*/ 1508834 w 1747340"/>
              <a:gd name="connsiteY39" fmla="*/ 522638 h 965931"/>
              <a:gd name="connsiteX40" fmla="*/ 1546649 w 1747340"/>
              <a:gd name="connsiteY40" fmla="*/ 574358 h 965931"/>
              <a:gd name="connsiteX41" fmla="*/ 1561698 w 1747340"/>
              <a:gd name="connsiteY41" fmla="*/ 618078 h 965931"/>
              <a:gd name="connsiteX42" fmla="*/ 1596273 w 1747340"/>
              <a:gd name="connsiteY42" fmla="*/ 660560 h 965931"/>
              <a:gd name="connsiteX43" fmla="*/ 1613800 w 1747340"/>
              <a:gd name="connsiteY43" fmla="*/ 713042 h 965931"/>
              <a:gd name="connsiteX44" fmla="*/ 1643994 w 1747340"/>
              <a:gd name="connsiteY44" fmla="*/ 764001 h 965931"/>
              <a:gd name="connsiteX45" fmla="*/ 1669806 w 1747340"/>
              <a:gd name="connsiteY45" fmla="*/ 793815 h 965931"/>
              <a:gd name="connsiteX46" fmla="*/ 1682951 w 1747340"/>
              <a:gd name="connsiteY46" fmla="*/ 835153 h 965931"/>
              <a:gd name="connsiteX47" fmla="*/ 1717146 w 1747340"/>
              <a:gd name="connsiteY47" fmla="*/ 892018 h 965931"/>
              <a:gd name="connsiteX48" fmla="*/ 1735434 w 1747340"/>
              <a:gd name="connsiteY48" fmla="*/ 912306 h 965931"/>
              <a:gd name="connsiteX49" fmla="*/ 1747340 w 1747340"/>
              <a:gd name="connsiteY49" fmla="*/ 934975 h 965931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41919 w 1747340"/>
              <a:gd name="connsiteY28" fmla="*/ 31950 h 966066"/>
              <a:gd name="connsiteX29" fmla="*/ 1166505 w 1747340"/>
              <a:gd name="connsiteY29" fmla="*/ 83099 h 966066"/>
              <a:gd name="connsiteX30" fmla="*/ 1198700 w 1747340"/>
              <a:gd name="connsiteY30" fmla="*/ 103006 h 966066"/>
              <a:gd name="connsiteX31" fmla="*/ 1242039 w 1747340"/>
              <a:gd name="connsiteY31" fmla="*/ 144725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66505 w 1747340"/>
              <a:gd name="connsiteY29" fmla="*/ 83099 h 966066"/>
              <a:gd name="connsiteX30" fmla="*/ 1198700 w 1747340"/>
              <a:gd name="connsiteY30" fmla="*/ 103006 h 966066"/>
              <a:gd name="connsiteX31" fmla="*/ 1242039 w 1747340"/>
              <a:gd name="connsiteY31" fmla="*/ 144725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98700 w 1747340"/>
              <a:gd name="connsiteY30" fmla="*/ 103006 h 966066"/>
              <a:gd name="connsiteX31" fmla="*/ 1242039 w 1747340"/>
              <a:gd name="connsiteY31" fmla="*/ 144725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42039 w 1747340"/>
              <a:gd name="connsiteY31" fmla="*/ 144725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71852 w 1747340"/>
              <a:gd name="connsiteY32" fmla="*/ 17730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308619 w 1747340"/>
              <a:gd name="connsiteY33" fmla="*/ 210545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9097 w 1747340"/>
              <a:gd name="connsiteY34" fmla="*/ 250453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9673 w 1747340"/>
              <a:gd name="connsiteY35" fmla="*/ 295030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2277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46649 w 1747340"/>
              <a:gd name="connsiteY40" fmla="*/ 574493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561698 w 1747340"/>
              <a:gd name="connsiteY41" fmla="*/ 618213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596273 w 1747340"/>
              <a:gd name="connsiteY42" fmla="*/ 66069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13800 w 1747340"/>
              <a:gd name="connsiteY43" fmla="*/ 713177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43994 w 1747340"/>
              <a:gd name="connsiteY44" fmla="*/ 764136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99261 w 1747340"/>
              <a:gd name="connsiteY44" fmla="*/ 773661 h 966066"/>
              <a:gd name="connsiteX45" fmla="*/ 1669806 w 1747340"/>
              <a:gd name="connsiteY45" fmla="*/ 793950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99261 w 1747340"/>
              <a:gd name="connsiteY44" fmla="*/ 773661 h 966066"/>
              <a:gd name="connsiteX45" fmla="*/ 1730891 w 1747340"/>
              <a:gd name="connsiteY45" fmla="*/ 796331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99261 w 1747340"/>
              <a:gd name="connsiteY44" fmla="*/ 773661 h 966066"/>
              <a:gd name="connsiteX45" fmla="*/ 1719256 w 1747340"/>
              <a:gd name="connsiteY45" fmla="*/ 798712 h 966066"/>
              <a:gd name="connsiteX46" fmla="*/ 1682951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47340"/>
              <a:gd name="connsiteY0" fmla="*/ 966066 h 966066"/>
              <a:gd name="connsiteX1" fmla="*/ 29777 w 1747340"/>
              <a:gd name="connsiteY1" fmla="*/ 908439 h 966066"/>
              <a:gd name="connsiteX2" fmla="*/ 53208 w 1747340"/>
              <a:gd name="connsiteY2" fmla="*/ 869483 h 966066"/>
              <a:gd name="connsiteX3" fmla="*/ 86714 w 1747340"/>
              <a:gd name="connsiteY3" fmla="*/ 822239 h 966066"/>
              <a:gd name="connsiteX4" fmla="*/ 97257 w 1747340"/>
              <a:gd name="connsiteY4" fmla="*/ 795568 h 966066"/>
              <a:gd name="connsiteX5" fmla="*/ 121364 w 1747340"/>
              <a:gd name="connsiteY5" fmla="*/ 768137 h 966066"/>
              <a:gd name="connsiteX6" fmla="*/ 125780 w 1747340"/>
              <a:gd name="connsiteY6" fmla="*/ 745086 h 966066"/>
              <a:gd name="connsiteX7" fmla="*/ 151360 w 1747340"/>
              <a:gd name="connsiteY7" fmla="*/ 712892 h 966066"/>
              <a:gd name="connsiteX8" fmla="*/ 169502 w 1747340"/>
              <a:gd name="connsiteY8" fmla="*/ 687841 h 966066"/>
              <a:gd name="connsiteX9" fmla="*/ 190121 w 1747340"/>
              <a:gd name="connsiteY9" fmla="*/ 655646 h 966066"/>
              <a:gd name="connsiteX10" fmla="*/ 218987 w 1747340"/>
              <a:gd name="connsiteY10" fmla="*/ 619071 h 966066"/>
              <a:gd name="connsiteX11" fmla="*/ 237437 w 1747340"/>
              <a:gd name="connsiteY11" fmla="*/ 564588 h 966066"/>
              <a:gd name="connsiteX12" fmla="*/ 266869 w 1747340"/>
              <a:gd name="connsiteY12" fmla="*/ 525250 h 966066"/>
              <a:gd name="connsiteX13" fmla="*/ 298969 w 1747340"/>
              <a:gd name="connsiteY13" fmla="*/ 498676 h 966066"/>
              <a:gd name="connsiteX14" fmla="*/ 326115 w 1747340"/>
              <a:gd name="connsiteY14" fmla="*/ 464004 h 966066"/>
              <a:gd name="connsiteX15" fmla="*/ 353547 w 1747340"/>
              <a:gd name="connsiteY15" fmla="*/ 426665 h 966066"/>
              <a:gd name="connsiteX16" fmla="*/ 386122 w 1747340"/>
              <a:gd name="connsiteY16" fmla="*/ 397234 h 966066"/>
              <a:gd name="connsiteX17" fmla="*/ 427460 w 1747340"/>
              <a:gd name="connsiteY17" fmla="*/ 339988 h 966066"/>
              <a:gd name="connsiteX18" fmla="*/ 455128 w 1747340"/>
              <a:gd name="connsiteY18" fmla="*/ 300649 h 966066"/>
              <a:gd name="connsiteX19" fmla="*/ 503977 w 1747340"/>
              <a:gd name="connsiteY19" fmla="*/ 252167 h 966066"/>
              <a:gd name="connsiteX20" fmla="*/ 540661 w 1747340"/>
              <a:gd name="connsiteY20" fmla="*/ 215211 h 966066"/>
              <a:gd name="connsiteX21" fmla="*/ 576146 w 1747340"/>
              <a:gd name="connsiteY21" fmla="*/ 180634 h 966066"/>
              <a:gd name="connsiteX22" fmla="*/ 608340 w 1747340"/>
              <a:gd name="connsiteY22" fmla="*/ 145296 h 966066"/>
              <a:gd name="connsiteX23" fmla="*/ 679910 w 1747340"/>
              <a:gd name="connsiteY23" fmla="*/ 106244 h 966066"/>
              <a:gd name="connsiteX24" fmla="*/ 723739 w 1747340"/>
              <a:gd name="connsiteY24" fmla="*/ 71287 h 966066"/>
              <a:gd name="connsiteX25" fmla="*/ 782639 w 1747340"/>
              <a:gd name="connsiteY25" fmla="*/ 29569 h 966066"/>
              <a:gd name="connsiteX26" fmla="*/ 876570 w 1747340"/>
              <a:gd name="connsiteY26" fmla="*/ 135 h 966066"/>
              <a:gd name="connsiteX27" fmla="*/ 951285 w 1747340"/>
              <a:gd name="connsiteY27" fmla="*/ 17567 h 966066"/>
              <a:gd name="connsiteX28" fmla="*/ 1039009 w 1747340"/>
              <a:gd name="connsiteY28" fmla="*/ 53381 h 966066"/>
              <a:gd name="connsiteX29" fmla="*/ 1154870 w 1747340"/>
              <a:gd name="connsiteY29" fmla="*/ 104530 h 966066"/>
              <a:gd name="connsiteX30" fmla="*/ 1187065 w 1747340"/>
              <a:gd name="connsiteY30" fmla="*/ 129199 h 966066"/>
              <a:gd name="connsiteX31" fmla="*/ 1227495 w 1747340"/>
              <a:gd name="connsiteY31" fmla="*/ 159012 h 966066"/>
              <a:gd name="connsiteX32" fmla="*/ 1260217 w 1747340"/>
              <a:gd name="connsiteY32" fmla="*/ 196351 h 966066"/>
              <a:gd name="connsiteX33" fmla="*/ 1291167 w 1747340"/>
              <a:gd name="connsiteY33" fmla="*/ 234358 h 966066"/>
              <a:gd name="connsiteX34" fmla="*/ 1323279 w 1747340"/>
              <a:gd name="connsiteY34" fmla="*/ 262359 h 966066"/>
              <a:gd name="connsiteX35" fmla="*/ 1366765 w 1747340"/>
              <a:gd name="connsiteY35" fmla="*/ 306936 h 966066"/>
              <a:gd name="connsiteX36" fmla="*/ 1401869 w 1747340"/>
              <a:gd name="connsiteY36" fmla="*/ 341131 h 966066"/>
              <a:gd name="connsiteX37" fmla="*/ 1422156 w 1747340"/>
              <a:gd name="connsiteY37" fmla="*/ 373325 h 966066"/>
              <a:gd name="connsiteX38" fmla="*/ 1449589 w 1747340"/>
              <a:gd name="connsiteY38" fmla="*/ 419427 h 966066"/>
              <a:gd name="connsiteX39" fmla="*/ 1508834 w 1747340"/>
              <a:gd name="connsiteY39" fmla="*/ 503723 h 966066"/>
              <a:gd name="connsiteX40" fmla="*/ 1567010 w 1747340"/>
              <a:gd name="connsiteY40" fmla="*/ 579256 h 966066"/>
              <a:gd name="connsiteX41" fmla="*/ 1602421 w 1747340"/>
              <a:gd name="connsiteY41" fmla="*/ 625357 h 966066"/>
              <a:gd name="connsiteX42" fmla="*/ 1639905 w 1747340"/>
              <a:gd name="connsiteY42" fmla="*/ 679745 h 966066"/>
              <a:gd name="connsiteX43" fmla="*/ 1677792 w 1747340"/>
              <a:gd name="connsiteY43" fmla="*/ 729846 h 966066"/>
              <a:gd name="connsiteX44" fmla="*/ 1699261 w 1747340"/>
              <a:gd name="connsiteY44" fmla="*/ 773661 h 966066"/>
              <a:gd name="connsiteX45" fmla="*/ 1719256 w 1747340"/>
              <a:gd name="connsiteY45" fmla="*/ 798712 h 966066"/>
              <a:gd name="connsiteX46" fmla="*/ 1744035 w 1747340"/>
              <a:gd name="connsiteY46" fmla="*/ 835288 h 966066"/>
              <a:gd name="connsiteX47" fmla="*/ 1717146 w 1747340"/>
              <a:gd name="connsiteY47" fmla="*/ 892153 h 966066"/>
              <a:gd name="connsiteX48" fmla="*/ 1735434 w 1747340"/>
              <a:gd name="connsiteY48" fmla="*/ 912441 h 966066"/>
              <a:gd name="connsiteX49" fmla="*/ 1747340 w 1747340"/>
              <a:gd name="connsiteY49" fmla="*/ 935110 h 966066"/>
              <a:gd name="connsiteX0" fmla="*/ 0 w 1752345"/>
              <a:gd name="connsiteY0" fmla="*/ 966066 h 966066"/>
              <a:gd name="connsiteX1" fmla="*/ 29777 w 1752345"/>
              <a:gd name="connsiteY1" fmla="*/ 908439 h 966066"/>
              <a:gd name="connsiteX2" fmla="*/ 53208 w 1752345"/>
              <a:gd name="connsiteY2" fmla="*/ 869483 h 966066"/>
              <a:gd name="connsiteX3" fmla="*/ 86714 w 1752345"/>
              <a:gd name="connsiteY3" fmla="*/ 822239 h 966066"/>
              <a:gd name="connsiteX4" fmla="*/ 97257 w 1752345"/>
              <a:gd name="connsiteY4" fmla="*/ 795568 h 966066"/>
              <a:gd name="connsiteX5" fmla="*/ 121364 w 1752345"/>
              <a:gd name="connsiteY5" fmla="*/ 768137 h 966066"/>
              <a:gd name="connsiteX6" fmla="*/ 125780 w 1752345"/>
              <a:gd name="connsiteY6" fmla="*/ 745086 h 966066"/>
              <a:gd name="connsiteX7" fmla="*/ 151360 w 1752345"/>
              <a:gd name="connsiteY7" fmla="*/ 712892 h 966066"/>
              <a:gd name="connsiteX8" fmla="*/ 169502 w 1752345"/>
              <a:gd name="connsiteY8" fmla="*/ 687841 h 966066"/>
              <a:gd name="connsiteX9" fmla="*/ 190121 w 1752345"/>
              <a:gd name="connsiteY9" fmla="*/ 655646 h 966066"/>
              <a:gd name="connsiteX10" fmla="*/ 218987 w 1752345"/>
              <a:gd name="connsiteY10" fmla="*/ 619071 h 966066"/>
              <a:gd name="connsiteX11" fmla="*/ 237437 w 1752345"/>
              <a:gd name="connsiteY11" fmla="*/ 564588 h 966066"/>
              <a:gd name="connsiteX12" fmla="*/ 266869 w 1752345"/>
              <a:gd name="connsiteY12" fmla="*/ 525250 h 966066"/>
              <a:gd name="connsiteX13" fmla="*/ 298969 w 1752345"/>
              <a:gd name="connsiteY13" fmla="*/ 498676 h 966066"/>
              <a:gd name="connsiteX14" fmla="*/ 326115 w 1752345"/>
              <a:gd name="connsiteY14" fmla="*/ 464004 h 966066"/>
              <a:gd name="connsiteX15" fmla="*/ 353547 w 1752345"/>
              <a:gd name="connsiteY15" fmla="*/ 426665 h 966066"/>
              <a:gd name="connsiteX16" fmla="*/ 386122 w 1752345"/>
              <a:gd name="connsiteY16" fmla="*/ 397234 h 966066"/>
              <a:gd name="connsiteX17" fmla="*/ 427460 w 1752345"/>
              <a:gd name="connsiteY17" fmla="*/ 339988 h 966066"/>
              <a:gd name="connsiteX18" fmla="*/ 455128 w 1752345"/>
              <a:gd name="connsiteY18" fmla="*/ 300649 h 966066"/>
              <a:gd name="connsiteX19" fmla="*/ 503977 w 1752345"/>
              <a:gd name="connsiteY19" fmla="*/ 252167 h 966066"/>
              <a:gd name="connsiteX20" fmla="*/ 540661 w 1752345"/>
              <a:gd name="connsiteY20" fmla="*/ 215211 h 966066"/>
              <a:gd name="connsiteX21" fmla="*/ 576146 w 1752345"/>
              <a:gd name="connsiteY21" fmla="*/ 180634 h 966066"/>
              <a:gd name="connsiteX22" fmla="*/ 608340 w 1752345"/>
              <a:gd name="connsiteY22" fmla="*/ 145296 h 966066"/>
              <a:gd name="connsiteX23" fmla="*/ 679910 w 1752345"/>
              <a:gd name="connsiteY23" fmla="*/ 106244 h 966066"/>
              <a:gd name="connsiteX24" fmla="*/ 723739 w 1752345"/>
              <a:gd name="connsiteY24" fmla="*/ 71287 h 966066"/>
              <a:gd name="connsiteX25" fmla="*/ 782639 w 1752345"/>
              <a:gd name="connsiteY25" fmla="*/ 29569 h 966066"/>
              <a:gd name="connsiteX26" fmla="*/ 876570 w 1752345"/>
              <a:gd name="connsiteY26" fmla="*/ 135 h 966066"/>
              <a:gd name="connsiteX27" fmla="*/ 951285 w 1752345"/>
              <a:gd name="connsiteY27" fmla="*/ 17567 h 966066"/>
              <a:gd name="connsiteX28" fmla="*/ 1039009 w 1752345"/>
              <a:gd name="connsiteY28" fmla="*/ 53381 h 966066"/>
              <a:gd name="connsiteX29" fmla="*/ 1154870 w 1752345"/>
              <a:gd name="connsiteY29" fmla="*/ 104530 h 966066"/>
              <a:gd name="connsiteX30" fmla="*/ 1187065 w 1752345"/>
              <a:gd name="connsiteY30" fmla="*/ 129199 h 966066"/>
              <a:gd name="connsiteX31" fmla="*/ 1227495 w 1752345"/>
              <a:gd name="connsiteY31" fmla="*/ 159012 h 966066"/>
              <a:gd name="connsiteX32" fmla="*/ 1260217 w 1752345"/>
              <a:gd name="connsiteY32" fmla="*/ 196351 h 966066"/>
              <a:gd name="connsiteX33" fmla="*/ 1291167 w 1752345"/>
              <a:gd name="connsiteY33" fmla="*/ 234358 h 966066"/>
              <a:gd name="connsiteX34" fmla="*/ 1323279 w 1752345"/>
              <a:gd name="connsiteY34" fmla="*/ 262359 h 966066"/>
              <a:gd name="connsiteX35" fmla="*/ 1366765 w 1752345"/>
              <a:gd name="connsiteY35" fmla="*/ 306936 h 966066"/>
              <a:gd name="connsiteX36" fmla="*/ 1401869 w 1752345"/>
              <a:gd name="connsiteY36" fmla="*/ 341131 h 966066"/>
              <a:gd name="connsiteX37" fmla="*/ 1422156 w 1752345"/>
              <a:gd name="connsiteY37" fmla="*/ 373325 h 966066"/>
              <a:gd name="connsiteX38" fmla="*/ 1449589 w 1752345"/>
              <a:gd name="connsiteY38" fmla="*/ 419427 h 966066"/>
              <a:gd name="connsiteX39" fmla="*/ 1508834 w 1752345"/>
              <a:gd name="connsiteY39" fmla="*/ 503723 h 966066"/>
              <a:gd name="connsiteX40" fmla="*/ 1567010 w 1752345"/>
              <a:gd name="connsiteY40" fmla="*/ 579256 h 966066"/>
              <a:gd name="connsiteX41" fmla="*/ 1602421 w 1752345"/>
              <a:gd name="connsiteY41" fmla="*/ 625357 h 966066"/>
              <a:gd name="connsiteX42" fmla="*/ 1639905 w 1752345"/>
              <a:gd name="connsiteY42" fmla="*/ 679745 h 966066"/>
              <a:gd name="connsiteX43" fmla="*/ 1677792 w 1752345"/>
              <a:gd name="connsiteY43" fmla="*/ 729846 h 966066"/>
              <a:gd name="connsiteX44" fmla="*/ 1699261 w 1752345"/>
              <a:gd name="connsiteY44" fmla="*/ 773661 h 966066"/>
              <a:gd name="connsiteX45" fmla="*/ 1719256 w 1752345"/>
              <a:gd name="connsiteY45" fmla="*/ 798712 h 966066"/>
              <a:gd name="connsiteX46" fmla="*/ 1744035 w 1752345"/>
              <a:gd name="connsiteY46" fmla="*/ 835288 h 966066"/>
              <a:gd name="connsiteX47" fmla="*/ 1752051 w 1752345"/>
              <a:gd name="connsiteY47" fmla="*/ 873103 h 966066"/>
              <a:gd name="connsiteX48" fmla="*/ 1735434 w 1752345"/>
              <a:gd name="connsiteY48" fmla="*/ 912441 h 966066"/>
              <a:gd name="connsiteX49" fmla="*/ 1747340 w 1752345"/>
              <a:gd name="connsiteY49" fmla="*/ 935110 h 966066"/>
              <a:gd name="connsiteX0" fmla="*/ 0 w 1776343"/>
              <a:gd name="connsiteY0" fmla="*/ 966066 h 966066"/>
              <a:gd name="connsiteX1" fmla="*/ 29777 w 1776343"/>
              <a:gd name="connsiteY1" fmla="*/ 908439 h 966066"/>
              <a:gd name="connsiteX2" fmla="*/ 53208 w 1776343"/>
              <a:gd name="connsiteY2" fmla="*/ 869483 h 966066"/>
              <a:gd name="connsiteX3" fmla="*/ 86714 w 1776343"/>
              <a:gd name="connsiteY3" fmla="*/ 822239 h 966066"/>
              <a:gd name="connsiteX4" fmla="*/ 97257 w 1776343"/>
              <a:gd name="connsiteY4" fmla="*/ 795568 h 966066"/>
              <a:gd name="connsiteX5" fmla="*/ 121364 w 1776343"/>
              <a:gd name="connsiteY5" fmla="*/ 768137 h 966066"/>
              <a:gd name="connsiteX6" fmla="*/ 125780 w 1776343"/>
              <a:gd name="connsiteY6" fmla="*/ 745086 h 966066"/>
              <a:gd name="connsiteX7" fmla="*/ 151360 w 1776343"/>
              <a:gd name="connsiteY7" fmla="*/ 712892 h 966066"/>
              <a:gd name="connsiteX8" fmla="*/ 169502 w 1776343"/>
              <a:gd name="connsiteY8" fmla="*/ 687841 h 966066"/>
              <a:gd name="connsiteX9" fmla="*/ 190121 w 1776343"/>
              <a:gd name="connsiteY9" fmla="*/ 655646 h 966066"/>
              <a:gd name="connsiteX10" fmla="*/ 218987 w 1776343"/>
              <a:gd name="connsiteY10" fmla="*/ 619071 h 966066"/>
              <a:gd name="connsiteX11" fmla="*/ 237437 w 1776343"/>
              <a:gd name="connsiteY11" fmla="*/ 564588 h 966066"/>
              <a:gd name="connsiteX12" fmla="*/ 266869 w 1776343"/>
              <a:gd name="connsiteY12" fmla="*/ 525250 h 966066"/>
              <a:gd name="connsiteX13" fmla="*/ 298969 w 1776343"/>
              <a:gd name="connsiteY13" fmla="*/ 498676 h 966066"/>
              <a:gd name="connsiteX14" fmla="*/ 326115 w 1776343"/>
              <a:gd name="connsiteY14" fmla="*/ 464004 h 966066"/>
              <a:gd name="connsiteX15" fmla="*/ 353547 w 1776343"/>
              <a:gd name="connsiteY15" fmla="*/ 426665 h 966066"/>
              <a:gd name="connsiteX16" fmla="*/ 386122 w 1776343"/>
              <a:gd name="connsiteY16" fmla="*/ 397234 h 966066"/>
              <a:gd name="connsiteX17" fmla="*/ 427460 w 1776343"/>
              <a:gd name="connsiteY17" fmla="*/ 339988 h 966066"/>
              <a:gd name="connsiteX18" fmla="*/ 455128 w 1776343"/>
              <a:gd name="connsiteY18" fmla="*/ 300649 h 966066"/>
              <a:gd name="connsiteX19" fmla="*/ 503977 w 1776343"/>
              <a:gd name="connsiteY19" fmla="*/ 252167 h 966066"/>
              <a:gd name="connsiteX20" fmla="*/ 540661 w 1776343"/>
              <a:gd name="connsiteY20" fmla="*/ 215211 h 966066"/>
              <a:gd name="connsiteX21" fmla="*/ 576146 w 1776343"/>
              <a:gd name="connsiteY21" fmla="*/ 180634 h 966066"/>
              <a:gd name="connsiteX22" fmla="*/ 608340 w 1776343"/>
              <a:gd name="connsiteY22" fmla="*/ 145296 h 966066"/>
              <a:gd name="connsiteX23" fmla="*/ 679910 w 1776343"/>
              <a:gd name="connsiteY23" fmla="*/ 106244 h 966066"/>
              <a:gd name="connsiteX24" fmla="*/ 723739 w 1776343"/>
              <a:gd name="connsiteY24" fmla="*/ 71287 h 966066"/>
              <a:gd name="connsiteX25" fmla="*/ 782639 w 1776343"/>
              <a:gd name="connsiteY25" fmla="*/ 29569 h 966066"/>
              <a:gd name="connsiteX26" fmla="*/ 876570 w 1776343"/>
              <a:gd name="connsiteY26" fmla="*/ 135 h 966066"/>
              <a:gd name="connsiteX27" fmla="*/ 951285 w 1776343"/>
              <a:gd name="connsiteY27" fmla="*/ 17567 h 966066"/>
              <a:gd name="connsiteX28" fmla="*/ 1039009 w 1776343"/>
              <a:gd name="connsiteY28" fmla="*/ 53381 h 966066"/>
              <a:gd name="connsiteX29" fmla="*/ 1154870 w 1776343"/>
              <a:gd name="connsiteY29" fmla="*/ 104530 h 966066"/>
              <a:gd name="connsiteX30" fmla="*/ 1187065 w 1776343"/>
              <a:gd name="connsiteY30" fmla="*/ 129199 h 966066"/>
              <a:gd name="connsiteX31" fmla="*/ 1227495 w 1776343"/>
              <a:gd name="connsiteY31" fmla="*/ 159012 h 966066"/>
              <a:gd name="connsiteX32" fmla="*/ 1260217 w 1776343"/>
              <a:gd name="connsiteY32" fmla="*/ 196351 h 966066"/>
              <a:gd name="connsiteX33" fmla="*/ 1291167 w 1776343"/>
              <a:gd name="connsiteY33" fmla="*/ 234358 h 966066"/>
              <a:gd name="connsiteX34" fmla="*/ 1323279 w 1776343"/>
              <a:gd name="connsiteY34" fmla="*/ 262359 h 966066"/>
              <a:gd name="connsiteX35" fmla="*/ 1366765 w 1776343"/>
              <a:gd name="connsiteY35" fmla="*/ 306936 h 966066"/>
              <a:gd name="connsiteX36" fmla="*/ 1401869 w 1776343"/>
              <a:gd name="connsiteY36" fmla="*/ 341131 h 966066"/>
              <a:gd name="connsiteX37" fmla="*/ 1422156 w 1776343"/>
              <a:gd name="connsiteY37" fmla="*/ 373325 h 966066"/>
              <a:gd name="connsiteX38" fmla="*/ 1449589 w 1776343"/>
              <a:gd name="connsiteY38" fmla="*/ 419427 h 966066"/>
              <a:gd name="connsiteX39" fmla="*/ 1508834 w 1776343"/>
              <a:gd name="connsiteY39" fmla="*/ 503723 h 966066"/>
              <a:gd name="connsiteX40" fmla="*/ 1567010 w 1776343"/>
              <a:gd name="connsiteY40" fmla="*/ 579256 h 966066"/>
              <a:gd name="connsiteX41" fmla="*/ 1602421 w 1776343"/>
              <a:gd name="connsiteY41" fmla="*/ 625357 h 966066"/>
              <a:gd name="connsiteX42" fmla="*/ 1639905 w 1776343"/>
              <a:gd name="connsiteY42" fmla="*/ 679745 h 966066"/>
              <a:gd name="connsiteX43" fmla="*/ 1677792 w 1776343"/>
              <a:gd name="connsiteY43" fmla="*/ 729846 h 966066"/>
              <a:gd name="connsiteX44" fmla="*/ 1699261 w 1776343"/>
              <a:gd name="connsiteY44" fmla="*/ 773661 h 966066"/>
              <a:gd name="connsiteX45" fmla="*/ 1719256 w 1776343"/>
              <a:gd name="connsiteY45" fmla="*/ 798712 h 966066"/>
              <a:gd name="connsiteX46" fmla="*/ 1744035 w 1776343"/>
              <a:gd name="connsiteY46" fmla="*/ 835288 h 966066"/>
              <a:gd name="connsiteX47" fmla="*/ 1752051 w 1776343"/>
              <a:gd name="connsiteY47" fmla="*/ 873103 h 966066"/>
              <a:gd name="connsiteX48" fmla="*/ 1776157 w 1776343"/>
              <a:gd name="connsiteY48" fmla="*/ 902916 h 966066"/>
              <a:gd name="connsiteX49" fmla="*/ 1747340 w 1776343"/>
              <a:gd name="connsiteY49" fmla="*/ 935110 h 966066"/>
              <a:gd name="connsiteX0" fmla="*/ 0 w 1790127"/>
              <a:gd name="connsiteY0" fmla="*/ 966066 h 966066"/>
              <a:gd name="connsiteX1" fmla="*/ 29777 w 1790127"/>
              <a:gd name="connsiteY1" fmla="*/ 908439 h 966066"/>
              <a:gd name="connsiteX2" fmla="*/ 53208 w 1790127"/>
              <a:gd name="connsiteY2" fmla="*/ 869483 h 966066"/>
              <a:gd name="connsiteX3" fmla="*/ 86714 w 1790127"/>
              <a:gd name="connsiteY3" fmla="*/ 822239 h 966066"/>
              <a:gd name="connsiteX4" fmla="*/ 97257 w 1790127"/>
              <a:gd name="connsiteY4" fmla="*/ 795568 h 966066"/>
              <a:gd name="connsiteX5" fmla="*/ 121364 w 1790127"/>
              <a:gd name="connsiteY5" fmla="*/ 768137 h 966066"/>
              <a:gd name="connsiteX6" fmla="*/ 125780 w 1790127"/>
              <a:gd name="connsiteY6" fmla="*/ 745086 h 966066"/>
              <a:gd name="connsiteX7" fmla="*/ 151360 w 1790127"/>
              <a:gd name="connsiteY7" fmla="*/ 712892 h 966066"/>
              <a:gd name="connsiteX8" fmla="*/ 169502 w 1790127"/>
              <a:gd name="connsiteY8" fmla="*/ 687841 h 966066"/>
              <a:gd name="connsiteX9" fmla="*/ 190121 w 1790127"/>
              <a:gd name="connsiteY9" fmla="*/ 655646 h 966066"/>
              <a:gd name="connsiteX10" fmla="*/ 218987 w 1790127"/>
              <a:gd name="connsiteY10" fmla="*/ 619071 h 966066"/>
              <a:gd name="connsiteX11" fmla="*/ 237437 w 1790127"/>
              <a:gd name="connsiteY11" fmla="*/ 564588 h 966066"/>
              <a:gd name="connsiteX12" fmla="*/ 266869 w 1790127"/>
              <a:gd name="connsiteY12" fmla="*/ 525250 h 966066"/>
              <a:gd name="connsiteX13" fmla="*/ 298969 w 1790127"/>
              <a:gd name="connsiteY13" fmla="*/ 498676 h 966066"/>
              <a:gd name="connsiteX14" fmla="*/ 326115 w 1790127"/>
              <a:gd name="connsiteY14" fmla="*/ 464004 h 966066"/>
              <a:gd name="connsiteX15" fmla="*/ 353547 w 1790127"/>
              <a:gd name="connsiteY15" fmla="*/ 426665 h 966066"/>
              <a:gd name="connsiteX16" fmla="*/ 386122 w 1790127"/>
              <a:gd name="connsiteY16" fmla="*/ 397234 h 966066"/>
              <a:gd name="connsiteX17" fmla="*/ 427460 w 1790127"/>
              <a:gd name="connsiteY17" fmla="*/ 339988 h 966066"/>
              <a:gd name="connsiteX18" fmla="*/ 455128 w 1790127"/>
              <a:gd name="connsiteY18" fmla="*/ 300649 h 966066"/>
              <a:gd name="connsiteX19" fmla="*/ 503977 w 1790127"/>
              <a:gd name="connsiteY19" fmla="*/ 252167 h 966066"/>
              <a:gd name="connsiteX20" fmla="*/ 540661 w 1790127"/>
              <a:gd name="connsiteY20" fmla="*/ 215211 h 966066"/>
              <a:gd name="connsiteX21" fmla="*/ 576146 w 1790127"/>
              <a:gd name="connsiteY21" fmla="*/ 180634 h 966066"/>
              <a:gd name="connsiteX22" fmla="*/ 608340 w 1790127"/>
              <a:gd name="connsiteY22" fmla="*/ 145296 h 966066"/>
              <a:gd name="connsiteX23" fmla="*/ 679910 w 1790127"/>
              <a:gd name="connsiteY23" fmla="*/ 106244 h 966066"/>
              <a:gd name="connsiteX24" fmla="*/ 723739 w 1790127"/>
              <a:gd name="connsiteY24" fmla="*/ 71287 h 966066"/>
              <a:gd name="connsiteX25" fmla="*/ 782639 w 1790127"/>
              <a:gd name="connsiteY25" fmla="*/ 29569 h 966066"/>
              <a:gd name="connsiteX26" fmla="*/ 876570 w 1790127"/>
              <a:gd name="connsiteY26" fmla="*/ 135 h 966066"/>
              <a:gd name="connsiteX27" fmla="*/ 951285 w 1790127"/>
              <a:gd name="connsiteY27" fmla="*/ 17567 h 966066"/>
              <a:gd name="connsiteX28" fmla="*/ 1039009 w 1790127"/>
              <a:gd name="connsiteY28" fmla="*/ 53381 h 966066"/>
              <a:gd name="connsiteX29" fmla="*/ 1154870 w 1790127"/>
              <a:gd name="connsiteY29" fmla="*/ 104530 h 966066"/>
              <a:gd name="connsiteX30" fmla="*/ 1187065 w 1790127"/>
              <a:gd name="connsiteY30" fmla="*/ 129199 h 966066"/>
              <a:gd name="connsiteX31" fmla="*/ 1227495 w 1790127"/>
              <a:gd name="connsiteY31" fmla="*/ 159012 h 966066"/>
              <a:gd name="connsiteX32" fmla="*/ 1260217 w 1790127"/>
              <a:gd name="connsiteY32" fmla="*/ 196351 h 966066"/>
              <a:gd name="connsiteX33" fmla="*/ 1291167 w 1790127"/>
              <a:gd name="connsiteY33" fmla="*/ 234358 h 966066"/>
              <a:gd name="connsiteX34" fmla="*/ 1323279 w 1790127"/>
              <a:gd name="connsiteY34" fmla="*/ 262359 h 966066"/>
              <a:gd name="connsiteX35" fmla="*/ 1366765 w 1790127"/>
              <a:gd name="connsiteY35" fmla="*/ 306936 h 966066"/>
              <a:gd name="connsiteX36" fmla="*/ 1401869 w 1790127"/>
              <a:gd name="connsiteY36" fmla="*/ 341131 h 966066"/>
              <a:gd name="connsiteX37" fmla="*/ 1422156 w 1790127"/>
              <a:gd name="connsiteY37" fmla="*/ 373325 h 966066"/>
              <a:gd name="connsiteX38" fmla="*/ 1449589 w 1790127"/>
              <a:gd name="connsiteY38" fmla="*/ 419427 h 966066"/>
              <a:gd name="connsiteX39" fmla="*/ 1508834 w 1790127"/>
              <a:gd name="connsiteY39" fmla="*/ 503723 h 966066"/>
              <a:gd name="connsiteX40" fmla="*/ 1567010 w 1790127"/>
              <a:gd name="connsiteY40" fmla="*/ 579256 h 966066"/>
              <a:gd name="connsiteX41" fmla="*/ 1602421 w 1790127"/>
              <a:gd name="connsiteY41" fmla="*/ 625357 h 966066"/>
              <a:gd name="connsiteX42" fmla="*/ 1639905 w 1790127"/>
              <a:gd name="connsiteY42" fmla="*/ 679745 h 966066"/>
              <a:gd name="connsiteX43" fmla="*/ 1677792 w 1790127"/>
              <a:gd name="connsiteY43" fmla="*/ 729846 h 966066"/>
              <a:gd name="connsiteX44" fmla="*/ 1699261 w 1790127"/>
              <a:gd name="connsiteY44" fmla="*/ 773661 h 966066"/>
              <a:gd name="connsiteX45" fmla="*/ 1719256 w 1790127"/>
              <a:gd name="connsiteY45" fmla="*/ 798712 h 966066"/>
              <a:gd name="connsiteX46" fmla="*/ 1744035 w 1790127"/>
              <a:gd name="connsiteY46" fmla="*/ 835288 h 966066"/>
              <a:gd name="connsiteX47" fmla="*/ 1752051 w 1790127"/>
              <a:gd name="connsiteY47" fmla="*/ 873103 h 966066"/>
              <a:gd name="connsiteX48" fmla="*/ 1776157 w 1790127"/>
              <a:gd name="connsiteY48" fmla="*/ 902916 h 966066"/>
              <a:gd name="connsiteX49" fmla="*/ 1747340 w 1790127"/>
              <a:gd name="connsiteY49" fmla="*/ 935110 h 966066"/>
              <a:gd name="connsiteX0" fmla="*/ 0 w 1800297"/>
              <a:gd name="connsiteY0" fmla="*/ 966066 h 966066"/>
              <a:gd name="connsiteX1" fmla="*/ 29777 w 1800297"/>
              <a:gd name="connsiteY1" fmla="*/ 908439 h 966066"/>
              <a:gd name="connsiteX2" fmla="*/ 53208 w 1800297"/>
              <a:gd name="connsiteY2" fmla="*/ 869483 h 966066"/>
              <a:gd name="connsiteX3" fmla="*/ 86714 w 1800297"/>
              <a:gd name="connsiteY3" fmla="*/ 822239 h 966066"/>
              <a:gd name="connsiteX4" fmla="*/ 97257 w 1800297"/>
              <a:gd name="connsiteY4" fmla="*/ 795568 h 966066"/>
              <a:gd name="connsiteX5" fmla="*/ 121364 w 1800297"/>
              <a:gd name="connsiteY5" fmla="*/ 768137 h 966066"/>
              <a:gd name="connsiteX6" fmla="*/ 125780 w 1800297"/>
              <a:gd name="connsiteY6" fmla="*/ 745086 h 966066"/>
              <a:gd name="connsiteX7" fmla="*/ 151360 w 1800297"/>
              <a:gd name="connsiteY7" fmla="*/ 712892 h 966066"/>
              <a:gd name="connsiteX8" fmla="*/ 169502 w 1800297"/>
              <a:gd name="connsiteY8" fmla="*/ 687841 h 966066"/>
              <a:gd name="connsiteX9" fmla="*/ 190121 w 1800297"/>
              <a:gd name="connsiteY9" fmla="*/ 655646 h 966066"/>
              <a:gd name="connsiteX10" fmla="*/ 218987 w 1800297"/>
              <a:gd name="connsiteY10" fmla="*/ 619071 h 966066"/>
              <a:gd name="connsiteX11" fmla="*/ 237437 w 1800297"/>
              <a:gd name="connsiteY11" fmla="*/ 564588 h 966066"/>
              <a:gd name="connsiteX12" fmla="*/ 266869 w 1800297"/>
              <a:gd name="connsiteY12" fmla="*/ 525250 h 966066"/>
              <a:gd name="connsiteX13" fmla="*/ 298969 w 1800297"/>
              <a:gd name="connsiteY13" fmla="*/ 498676 h 966066"/>
              <a:gd name="connsiteX14" fmla="*/ 326115 w 1800297"/>
              <a:gd name="connsiteY14" fmla="*/ 464004 h 966066"/>
              <a:gd name="connsiteX15" fmla="*/ 353547 w 1800297"/>
              <a:gd name="connsiteY15" fmla="*/ 426665 h 966066"/>
              <a:gd name="connsiteX16" fmla="*/ 386122 w 1800297"/>
              <a:gd name="connsiteY16" fmla="*/ 397234 h 966066"/>
              <a:gd name="connsiteX17" fmla="*/ 427460 w 1800297"/>
              <a:gd name="connsiteY17" fmla="*/ 339988 h 966066"/>
              <a:gd name="connsiteX18" fmla="*/ 455128 w 1800297"/>
              <a:gd name="connsiteY18" fmla="*/ 300649 h 966066"/>
              <a:gd name="connsiteX19" fmla="*/ 503977 w 1800297"/>
              <a:gd name="connsiteY19" fmla="*/ 252167 h 966066"/>
              <a:gd name="connsiteX20" fmla="*/ 540661 w 1800297"/>
              <a:gd name="connsiteY20" fmla="*/ 215211 h 966066"/>
              <a:gd name="connsiteX21" fmla="*/ 576146 w 1800297"/>
              <a:gd name="connsiteY21" fmla="*/ 180634 h 966066"/>
              <a:gd name="connsiteX22" fmla="*/ 608340 w 1800297"/>
              <a:gd name="connsiteY22" fmla="*/ 145296 h 966066"/>
              <a:gd name="connsiteX23" fmla="*/ 679910 w 1800297"/>
              <a:gd name="connsiteY23" fmla="*/ 106244 h 966066"/>
              <a:gd name="connsiteX24" fmla="*/ 723739 w 1800297"/>
              <a:gd name="connsiteY24" fmla="*/ 71287 h 966066"/>
              <a:gd name="connsiteX25" fmla="*/ 782639 w 1800297"/>
              <a:gd name="connsiteY25" fmla="*/ 29569 h 966066"/>
              <a:gd name="connsiteX26" fmla="*/ 876570 w 1800297"/>
              <a:gd name="connsiteY26" fmla="*/ 135 h 966066"/>
              <a:gd name="connsiteX27" fmla="*/ 951285 w 1800297"/>
              <a:gd name="connsiteY27" fmla="*/ 17567 h 966066"/>
              <a:gd name="connsiteX28" fmla="*/ 1039009 w 1800297"/>
              <a:gd name="connsiteY28" fmla="*/ 53381 h 966066"/>
              <a:gd name="connsiteX29" fmla="*/ 1154870 w 1800297"/>
              <a:gd name="connsiteY29" fmla="*/ 104530 h 966066"/>
              <a:gd name="connsiteX30" fmla="*/ 1187065 w 1800297"/>
              <a:gd name="connsiteY30" fmla="*/ 129199 h 966066"/>
              <a:gd name="connsiteX31" fmla="*/ 1227495 w 1800297"/>
              <a:gd name="connsiteY31" fmla="*/ 159012 h 966066"/>
              <a:gd name="connsiteX32" fmla="*/ 1260217 w 1800297"/>
              <a:gd name="connsiteY32" fmla="*/ 196351 h 966066"/>
              <a:gd name="connsiteX33" fmla="*/ 1291167 w 1800297"/>
              <a:gd name="connsiteY33" fmla="*/ 234358 h 966066"/>
              <a:gd name="connsiteX34" fmla="*/ 1323279 w 1800297"/>
              <a:gd name="connsiteY34" fmla="*/ 262359 h 966066"/>
              <a:gd name="connsiteX35" fmla="*/ 1366765 w 1800297"/>
              <a:gd name="connsiteY35" fmla="*/ 306936 h 966066"/>
              <a:gd name="connsiteX36" fmla="*/ 1401869 w 1800297"/>
              <a:gd name="connsiteY36" fmla="*/ 341131 h 966066"/>
              <a:gd name="connsiteX37" fmla="*/ 1422156 w 1800297"/>
              <a:gd name="connsiteY37" fmla="*/ 373325 h 966066"/>
              <a:gd name="connsiteX38" fmla="*/ 1449589 w 1800297"/>
              <a:gd name="connsiteY38" fmla="*/ 419427 h 966066"/>
              <a:gd name="connsiteX39" fmla="*/ 1508834 w 1800297"/>
              <a:gd name="connsiteY39" fmla="*/ 503723 h 966066"/>
              <a:gd name="connsiteX40" fmla="*/ 1567010 w 1800297"/>
              <a:gd name="connsiteY40" fmla="*/ 579256 h 966066"/>
              <a:gd name="connsiteX41" fmla="*/ 1602421 w 1800297"/>
              <a:gd name="connsiteY41" fmla="*/ 625357 h 966066"/>
              <a:gd name="connsiteX42" fmla="*/ 1639905 w 1800297"/>
              <a:gd name="connsiteY42" fmla="*/ 679745 h 966066"/>
              <a:gd name="connsiteX43" fmla="*/ 1677792 w 1800297"/>
              <a:gd name="connsiteY43" fmla="*/ 729846 h 966066"/>
              <a:gd name="connsiteX44" fmla="*/ 1699261 w 1800297"/>
              <a:gd name="connsiteY44" fmla="*/ 773661 h 966066"/>
              <a:gd name="connsiteX45" fmla="*/ 1719256 w 1800297"/>
              <a:gd name="connsiteY45" fmla="*/ 798712 h 966066"/>
              <a:gd name="connsiteX46" fmla="*/ 1744035 w 1800297"/>
              <a:gd name="connsiteY46" fmla="*/ 835288 h 966066"/>
              <a:gd name="connsiteX47" fmla="*/ 1752051 w 1800297"/>
              <a:gd name="connsiteY47" fmla="*/ 873103 h 966066"/>
              <a:gd name="connsiteX48" fmla="*/ 1776157 w 1800297"/>
              <a:gd name="connsiteY48" fmla="*/ 902916 h 966066"/>
              <a:gd name="connsiteX49" fmla="*/ 1790971 w 1800297"/>
              <a:gd name="connsiteY49" fmla="*/ 930347 h 966066"/>
              <a:gd name="connsiteX0" fmla="*/ 0 w 1800297"/>
              <a:gd name="connsiteY0" fmla="*/ 966066 h 966066"/>
              <a:gd name="connsiteX1" fmla="*/ 29777 w 1800297"/>
              <a:gd name="connsiteY1" fmla="*/ 908439 h 966066"/>
              <a:gd name="connsiteX2" fmla="*/ 53208 w 1800297"/>
              <a:gd name="connsiteY2" fmla="*/ 869483 h 966066"/>
              <a:gd name="connsiteX3" fmla="*/ 86714 w 1800297"/>
              <a:gd name="connsiteY3" fmla="*/ 822239 h 966066"/>
              <a:gd name="connsiteX4" fmla="*/ 97257 w 1800297"/>
              <a:gd name="connsiteY4" fmla="*/ 795568 h 966066"/>
              <a:gd name="connsiteX5" fmla="*/ 121364 w 1800297"/>
              <a:gd name="connsiteY5" fmla="*/ 768137 h 966066"/>
              <a:gd name="connsiteX6" fmla="*/ 125780 w 1800297"/>
              <a:gd name="connsiteY6" fmla="*/ 745086 h 966066"/>
              <a:gd name="connsiteX7" fmla="*/ 151360 w 1800297"/>
              <a:gd name="connsiteY7" fmla="*/ 712892 h 966066"/>
              <a:gd name="connsiteX8" fmla="*/ 169502 w 1800297"/>
              <a:gd name="connsiteY8" fmla="*/ 687841 h 966066"/>
              <a:gd name="connsiteX9" fmla="*/ 190121 w 1800297"/>
              <a:gd name="connsiteY9" fmla="*/ 655646 h 966066"/>
              <a:gd name="connsiteX10" fmla="*/ 218987 w 1800297"/>
              <a:gd name="connsiteY10" fmla="*/ 619071 h 966066"/>
              <a:gd name="connsiteX11" fmla="*/ 237437 w 1800297"/>
              <a:gd name="connsiteY11" fmla="*/ 564588 h 966066"/>
              <a:gd name="connsiteX12" fmla="*/ 266869 w 1800297"/>
              <a:gd name="connsiteY12" fmla="*/ 525250 h 966066"/>
              <a:gd name="connsiteX13" fmla="*/ 298969 w 1800297"/>
              <a:gd name="connsiteY13" fmla="*/ 498676 h 966066"/>
              <a:gd name="connsiteX14" fmla="*/ 326115 w 1800297"/>
              <a:gd name="connsiteY14" fmla="*/ 464004 h 966066"/>
              <a:gd name="connsiteX15" fmla="*/ 353547 w 1800297"/>
              <a:gd name="connsiteY15" fmla="*/ 426665 h 966066"/>
              <a:gd name="connsiteX16" fmla="*/ 386122 w 1800297"/>
              <a:gd name="connsiteY16" fmla="*/ 397234 h 966066"/>
              <a:gd name="connsiteX17" fmla="*/ 427460 w 1800297"/>
              <a:gd name="connsiteY17" fmla="*/ 339988 h 966066"/>
              <a:gd name="connsiteX18" fmla="*/ 455128 w 1800297"/>
              <a:gd name="connsiteY18" fmla="*/ 300649 h 966066"/>
              <a:gd name="connsiteX19" fmla="*/ 503977 w 1800297"/>
              <a:gd name="connsiteY19" fmla="*/ 252167 h 966066"/>
              <a:gd name="connsiteX20" fmla="*/ 540661 w 1800297"/>
              <a:gd name="connsiteY20" fmla="*/ 215211 h 966066"/>
              <a:gd name="connsiteX21" fmla="*/ 576146 w 1800297"/>
              <a:gd name="connsiteY21" fmla="*/ 180634 h 966066"/>
              <a:gd name="connsiteX22" fmla="*/ 608340 w 1800297"/>
              <a:gd name="connsiteY22" fmla="*/ 145296 h 966066"/>
              <a:gd name="connsiteX23" fmla="*/ 679910 w 1800297"/>
              <a:gd name="connsiteY23" fmla="*/ 106244 h 966066"/>
              <a:gd name="connsiteX24" fmla="*/ 723739 w 1800297"/>
              <a:gd name="connsiteY24" fmla="*/ 71287 h 966066"/>
              <a:gd name="connsiteX25" fmla="*/ 782639 w 1800297"/>
              <a:gd name="connsiteY25" fmla="*/ 29569 h 966066"/>
              <a:gd name="connsiteX26" fmla="*/ 876570 w 1800297"/>
              <a:gd name="connsiteY26" fmla="*/ 135 h 966066"/>
              <a:gd name="connsiteX27" fmla="*/ 951285 w 1800297"/>
              <a:gd name="connsiteY27" fmla="*/ 17567 h 966066"/>
              <a:gd name="connsiteX28" fmla="*/ 1039010 w 1800297"/>
              <a:gd name="connsiteY28" fmla="*/ 46237 h 966066"/>
              <a:gd name="connsiteX29" fmla="*/ 1154870 w 1800297"/>
              <a:gd name="connsiteY29" fmla="*/ 104530 h 966066"/>
              <a:gd name="connsiteX30" fmla="*/ 1187065 w 1800297"/>
              <a:gd name="connsiteY30" fmla="*/ 129199 h 966066"/>
              <a:gd name="connsiteX31" fmla="*/ 1227495 w 1800297"/>
              <a:gd name="connsiteY31" fmla="*/ 159012 h 966066"/>
              <a:gd name="connsiteX32" fmla="*/ 1260217 w 1800297"/>
              <a:gd name="connsiteY32" fmla="*/ 196351 h 966066"/>
              <a:gd name="connsiteX33" fmla="*/ 1291167 w 1800297"/>
              <a:gd name="connsiteY33" fmla="*/ 234358 h 966066"/>
              <a:gd name="connsiteX34" fmla="*/ 1323279 w 1800297"/>
              <a:gd name="connsiteY34" fmla="*/ 262359 h 966066"/>
              <a:gd name="connsiteX35" fmla="*/ 1366765 w 1800297"/>
              <a:gd name="connsiteY35" fmla="*/ 306936 h 966066"/>
              <a:gd name="connsiteX36" fmla="*/ 1401869 w 1800297"/>
              <a:gd name="connsiteY36" fmla="*/ 341131 h 966066"/>
              <a:gd name="connsiteX37" fmla="*/ 1422156 w 1800297"/>
              <a:gd name="connsiteY37" fmla="*/ 373325 h 966066"/>
              <a:gd name="connsiteX38" fmla="*/ 1449589 w 1800297"/>
              <a:gd name="connsiteY38" fmla="*/ 419427 h 966066"/>
              <a:gd name="connsiteX39" fmla="*/ 1508834 w 1800297"/>
              <a:gd name="connsiteY39" fmla="*/ 503723 h 966066"/>
              <a:gd name="connsiteX40" fmla="*/ 1567010 w 1800297"/>
              <a:gd name="connsiteY40" fmla="*/ 579256 h 966066"/>
              <a:gd name="connsiteX41" fmla="*/ 1602421 w 1800297"/>
              <a:gd name="connsiteY41" fmla="*/ 625357 h 966066"/>
              <a:gd name="connsiteX42" fmla="*/ 1639905 w 1800297"/>
              <a:gd name="connsiteY42" fmla="*/ 679745 h 966066"/>
              <a:gd name="connsiteX43" fmla="*/ 1677792 w 1800297"/>
              <a:gd name="connsiteY43" fmla="*/ 729846 h 966066"/>
              <a:gd name="connsiteX44" fmla="*/ 1699261 w 1800297"/>
              <a:gd name="connsiteY44" fmla="*/ 773661 h 966066"/>
              <a:gd name="connsiteX45" fmla="*/ 1719256 w 1800297"/>
              <a:gd name="connsiteY45" fmla="*/ 798712 h 966066"/>
              <a:gd name="connsiteX46" fmla="*/ 1744035 w 1800297"/>
              <a:gd name="connsiteY46" fmla="*/ 835288 h 966066"/>
              <a:gd name="connsiteX47" fmla="*/ 1752051 w 1800297"/>
              <a:gd name="connsiteY47" fmla="*/ 873103 h 966066"/>
              <a:gd name="connsiteX48" fmla="*/ 1776157 w 1800297"/>
              <a:gd name="connsiteY48" fmla="*/ 902916 h 966066"/>
              <a:gd name="connsiteX49" fmla="*/ 1790971 w 1800297"/>
              <a:gd name="connsiteY49" fmla="*/ 930347 h 966066"/>
              <a:gd name="connsiteX0" fmla="*/ 0 w 1800297"/>
              <a:gd name="connsiteY0" fmla="*/ 966066 h 966066"/>
              <a:gd name="connsiteX1" fmla="*/ 29777 w 1800297"/>
              <a:gd name="connsiteY1" fmla="*/ 908439 h 966066"/>
              <a:gd name="connsiteX2" fmla="*/ 53208 w 1800297"/>
              <a:gd name="connsiteY2" fmla="*/ 869483 h 966066"/>
              <a:gd name="connsiteX3" fmla="*/ 86714 w 1800297"/>
              <a:gd name="connsiteY3" fmla="*/ 822239 h 966066"/>
              <a:gd name="connsiteX4" fmla="*/ 97257 w 1800297"/>
              <a:gd name="connsiteY4" fmla="*/ 795568 h 966066"/>
              <a:gd name="connsiteX5" fmla="*/ 121364 w 1800297"/>
              <a:gd name="connsiteY5" fmla="*/ 768137 h 966066"/>
              <a:gd name="connsiteX6" fmla="*/ 125780 w 1800297"/>
              <a:gd name="connsiteY6" fmla="*/ 745086 h 966066"/>
              <a:gd name="connsiteX7" fmla="*/ 151360 w 1800297"/>
              <a:gd name="connsiteY7" fmla="*/ 712892 h 966066"/>
              <a:gd name="connsiteX8" fmla="*/ 169502 w 1800297"/>
              <a:gd name="connsiteY8" fmla="*/ 687841 h 966066"/>
              <a:gd name="connsiteX9" fmla="*/ 190121 w 1800297"/>
              <a:gd name="connsiteY9" fmla="*/ 655646 h 966066"/>
              <a:gd name="connsiteX10" fmla="*/ 218987 w 1800297"/>
              <a:gd name="connsiteY10" fmla="*/ 619071 h 966066"/>
              <a:gd name="connsiteX11" fmla="*/ 237437 w 1800297"/>
              <a:gd name="connsiteY11" fmla="*/ 564588 h 966066"/>
              <a:gd name="connsiteX12" fmla="*/ 266869 w 1800297"/>
              <a:gd name="connsiteY12" fmla="*/ 525250 h 966066"/>
              <a:gd name="connsiteX13" fmla="*/ 298969 w 1800297"/>
              <a:gd name="connsiteY13" fmla="*/ 498676 h 966066"/>
              <a:gd name="connsiteX14" fmla="*/ 326115 w 1800297"/>
              <a:gd name="connsiteY14" fmla="*/ 464004 h 966066"/>
              <a:gd name="connsiteX15" fmla="*/ 353547 w 1800297"/>
              <a:gd name="connsiteY15" fmla="*/ 426665 h 966066"/>
              <a:gd name="connsiteX16" fmla="*/ 386122 w 1800297"/>
              <a:gd name="connsiteY16" fmla="*/ 397234 h 966066"/>
              <a:gd name="connsiteX17" fmla="*/ 427460 w 1800297"/>
              <a:gd name="connsiteY17" fmla="*/ 339988 h 966066"/>
              <a:gd name="connsiteX18" fmla="*/ 455128 w 1800297"/>
              <a:gd name="connsiteY18" fmla="*/ 300649 h 966066"/>
              <a:gd name="connsiteX19" fmla="*/ 503977 w 1800297"/>
              <a:gd name="connsiteY19" fmla="*/ 252167 h 966066"/>
              <a:gd name="connsiteX20" fmla="*/ 540661 w 1800297"/>
              <a:gd name="connsiteY20" fmla="*/ 215211 h 966066"/>
              <a:gd name="connsiteX21" fmla="*/ 576146 w 1800297"/>
              <a:gd name="connsiteY21" fmla="*/ 180634 h 966066"/>
              <a:gd name="connsiteX22" fmla="*/ 608340 w 1800297"/>
              <a:gd name="connsiteY22" fmla="*/ 145296 h 966066"/>
              <a:gd name="connsiteX23" fmla="*/ 679910 w 1800297"/>
              <a:gd name="connsiteY23" fmla="*/ 106244 h 966066"/>
              <a:gd name="connsiteX24" fmla="*/ 723739 w 1800297"/>
              <a:gd name="connsiteY24" fmla="*/ 71287 h 966066"/>
              <a:gd name="connsiteX25" fmla="*/ 782639 w 1800297"/>
              <a:gd name="connsiteY25" fmla="*/ 29569 h 966066"/>
              <a:gd name="connsiteX26" fmla="*/ 876570 w 1800297"/>
              <a:gd name="connsiteY26" fmla="*/ 135 h 966066"/>
              <a:gd name="connsiteX27" fmla="*/ 971645 w 1800297"/>
              <a:gd name="connsiteY27" fmla="*/ 17567 h 966066"/>
              <a:gd name="connsiteX28" fmla="*/ 1039010 w 1800297"/>
              <a:gd name="connsiteY28" fmla="*/ 46237 h 966066"/>
              <a:gd name="connsiteX29" fmla="*/ 1154870 w 1800297"/>
              <a:gd name="connsiteY29" fmla="*/ 104530 h 966066"/>
              <a:gd name="connsiteX30" fmla="*/ 1187065 w 1800297"/>
              <a:gd name="connsiteY30" fmla="*/ 129199 h 966066"/>
              <a:gd name="connsiteX31" fmla="*/ 1227495 w 1800297"/>
              <a:gd name="connsiteY31" fmla="*/ 159012 h 966066"/>
              <a:gd name="connsiteX32" fmla="*/ 1260217 w 1800297"/>
              <a:gd name="connsiteY32" fmla="*/ 196351 h 966066"/>
              <a:gd name="connsiteX33" fmla="*/ 1291167 w 1800297"/>
              <a:gd name="connsiteY33" fmla="*/ 234358 h 966066"/>
              <a:gd name="connsiteX34" fmla="*/ 1323279 w 1800297"/>
              <a:gd name="connsiteY34" fmla="*/ 262359 h 966066"/>
              <a:gd name="connsiteX35" fmla="*/ 1366765 w 1800297"/>
              <a:gd name="connsiteY35" fmla="*/ 306936 h 966066"/>
              <a:gd name="connsiteX36" fmla="*/ 1401869 w 1800297"/>
              <a:gd name="connsiteY36" fmla="*/ 341131 h 966066"/>
              <a:gd name="connsiteX37" fmla="*/ 1422156 w 1800297"/>
              <a:gd name="connsiteY37" fmla="*/ 373325 h 966066"/>
              <a:gd name="connsiteX38" fmla="*/ 1449589 w 1800297"/>
              <a:gd name="connsiteY38" fmla="*/ 419427 h 966066"/>
              <a:gd name="connsiteX39" fmla="*/ 1508834 w 1800297"/>
              <a:gd name="connsiteY39" fmla="*/ 503723 h 966066"/>
              <a:gd name="connsiteX40" fmla="*/ 1567010 w 1800297"/>
              <a:gd name="connsiteY40" fmla="*/ 579256 h 966066"/>
              <a:gd name="connsiteX41" fmla="*/ 1602421 w 1800297"/>
              <a:gd name="connsiteY41" fmla="*/ 625357 h 966066"/>
              <a:gd name="connsiteX42" fmla="*/ 1639905 w 1800297"/>
              <a:gd name="connsiteY42" fmla="*/ 679745 h 966066"/>
              <a:gd name="connsiteX43" fmla="*/ 1677792 w 1800297"/>
              <a:gd name="connsiteY43" fmla="*/ 729846 h 966066"/>
              <a:gd name="connsiteX44" fmla="*/ 1699261 w 1800297"/>
              <a:gd name="connsiteY44" fmla="*/ 773661 h 966066"/>
              <a:gd name="connsiteX45" fmla="*/ 1719256 w 1800297"/>
              <a:gd name="connsiteY45" fmla="*/ 798712 h 966066"/>
              <a:gd name="connsiteX46" fmla="*/ 1744035 w 1800297"/>
              <a:gd name="connsiteY46" fmla="*/ 835288 h 966066"/>
              <a:gd name="connsiteX47" fmla="*/ 1752051 w 1800297"/>
              <a:gd name="connsiteY47" fmla="*/ 873103 h 966066"/>
              <a:gd name="connsiteX48" fmla="*/ 1776157 w 1800297"/>
              <a:gd name="connsiteY48" fmla="*/ 902916 h 966066"/>
              <a:gd name="connsiteX49" fmla="*/ 1790971 w 1800297"/>
              <a:gd name="connsiteY49" fmla="*/ 930347 h 966066"/>
              <a:gd name="connsiteX0" fmla="*/ 0 w 1800297"/>
              <a:gd name="connsiteY0" fmla="*/ 966562 h 966562"/>
              <a:gd name="connsiteX1" fmla="*/ 29777 w 1800297"/>
              <a:gd name="connsiteY1" fmla="*/ 908935 h 966562"/>
              <a:gd name="connsiteX2" fmla="*/ 53208 w 1800297"/>
              <a:gd name="connsiteY2" fmla="*/ 869979 h 966562"/>
              <a:gd name="connsiteX3" fmla="*/ 86714 w 1800297"/>
              <a:gd name="connsiteY3" fmla="*/ 822735 h 966562"/>
              <a:gd name="connsiteX4" fmla="*/ 97257 w 1800297"/>
              <a:gd name="connsiteY4" fmla="*/ 796064 h 966562"/>
              <a:gd name="connsiteX5" fmla="*/ 121364 w 1800297"/>
              <a:gd name="connsiteY5" fmla="*/ 768633 h 966562"/>
              <a:gd name="connsiteX6" fmla="*/ 125780 w 1800297"/>
              <a:gd name="connsiteY6" fmla="*/ 745582 h 966562"/>
              <a:gd name="connsiteX7" fmla="*/ 151360 w 1800297"/>
              <a:gd name="connsiteY7" fmla="*/ 713388 h 966562"/>
              <a:gd name="connsiteX8" fmla="*/ 169502 w 1800297"/>
              <a:gd name="connsiteY8" fmla="*/ 688337 h 966562"/>
              <a:gd name="connsiteX9" fmla="*/ 190121 w 1800297"/>
              <a:gd name="connsiteY9" fmla="*/ 656142 h 966562"/>
              <a:gd name="connsiteX10" fmla="*/ 218987 w 1800297"/>
              <a:gd name="connsiteY10" fmla="*/ 619567 h 966562"/>
              <a:gd name="connsiteX11" fmla="*/ 237437 w 1800297"/>
              <a:gd name="connsiteY11" fmla="*/ 565084 h 966562"/>
              <a:gd name="connsiteX12" fmla="*/ 266869 w 1800297"/>
              <a:gd name="connsiteY12" fmla="*/ 525746 h 966562"/>
              <a:gd name="connsiteX13" fmla="*/ 298969 w 1800297"/>
              <a:gd name="connsiteY13" fmla="*/ 499172 h 966562"/>
              <a:gd name="connsiteX14" fmla="*/ 326115 w 1800297"/>
              <a:gd name="connsiteY14" fmla="*/ 464500 h 966562"/>
              <a:gd name="connsiteX15" fmla="*/ 353547 w 1800297"/>
              <a:gd name="connsiteY15" fmla="*/ 427161 h 966562"/>
              <a:gd name="connsiteX16" fmla="*/ 386122 w 1800297"/>
              <a:gd name="connsiteY16" fmla="*/ 397730 h 966562"/>
              <a:gd name="connsiteX17" fmla="*/ 427460 w 1800297"/>
              <a:gd name="connsiteY17" fmla="*/ 340484 h 966562"/>
              <a:gd name="connsiteX18" fmla="*/ 455128 w 1800297"/>
              <a:gd name="connsiteY18" fmla="*/ 301145 h 966562"/>
              <a:gd name="connsiteX19" fmla="*/ 503977 w 1800297"/>
              <a:gd name="connsiteY19" fmla="*/ 252663 h 966562"/>
              <a:gd name="connsiteX20" fmla="*/ 540661 w 1800297"/>
              <a:gd name="connsiteY20" fmla="*/ 215707 h 966562"/>
              <a:gd name="connsiteX21" fmla="*/ 576146 w 1800297"/>
              <a:gd name="connsiteY21" fmla="*/ 181130 h 966562"/>
              <a:gd name="connsiteX22" fmla="*/ 608340 w 1800297"/>
              <a:gd name="connsiteY22" fmla="*/ 145792 h 966562"/>
              <a:gd name="connsiteX23" fmla="*/ 679910 w 1800297"/>
              <a:gd name="connsiteY23" fmla="*/ 106740 h 966562"/>
              <a:gd name="connsiteX24" fmla="*/ 723739 w 1800297"/>
              <a:gd name="connsiteY24" fmla="*/ 71783 h 966562"/>
              <a:gd name="connsiteX25" fmla="*/ 782639 w 1800297"/>
              <a:gd name="connsiteY25" fmla="*/ 30065 h 966562"/>
              <a:gd name="connsiteX26" fmla="*/ 876570 w 1800297"/>
              <a:gd name="connsiteY26" fmla="*/ 631 h 966562"/>
              <a:gd name="connsiteX27" fmla="*/ 974554 w 1800297"/>
              <a:gd name="connsiteY27" fmla="*/ 8538 h 966562"/>
              <a:gd name="connsiteX28" fmla="*/ 1039010 w 1800297"/>
              <a:gd name="connsiteY28" fmla="*/ 46733 h 966562"/>
              <a:gd name="connsiteX29" fmla="*/ 1154870 w 1800297"/>
              <a:gd name="connsiteY29" fmla="*/ 105026 h 966562"/>
              <a:gd name="connsiteX30" fmla="*/ 1187065 w 1800297"/>
              <a:gd name="connsiteY30" fmla="*/ 129695 h 966562"/>
              <a:gd name="connsiteX31" fmla="*/ 1227495 w 1800297"/>
              <a:gd name="connsiteY31" fmla="*/ 159508 h 966562"/>
              <a:gd name="connsiteX32" fmla="*/ 1260217 w 1800297"/>
              <a:gd name="connsiteY32" fmla="*/ 196847 h 966562"/>
              <a:gd name="connsiteX33" fmla="*/ 1291167 w 1800297"/>
              <a:gd name="connsiteY33" fmla="*/ 234854 h 966562"/>
              <a:gd name="connsiteX34" fmla="*/ 1323279 w 1800297"/>
              <a:gd name="connsiteY34" fmla="*/ 262855 h 966562"/>
              <a:gd name="connsiteX35" fmla="*/ 1366765 w 1800297"/>
              <a:gd name="connsiteY35" fmla="*/ 307432 h 966562"/>
              <a:gd name="connsiteX36" fmla="*/ 1401869 w 1800297"/>
              <a:gd name="connsiteY36" fmla="*/ 341627 h 966562"/>
              <a:gd name="connsiteX37" fmla="*/ 1422156 w 1800297"/>
              <a:gd name="connsiteY37" fmla="*/ 373821 h 966562"/>
              <a:gd name="connsiteX38" fmla="*/ 1449589 w 1800297"/>
              <a:gd name="connsiteY38" fmla="*/ 419923 h 966562"/>
              <a:gd name="connsiteX39" fmla="*/ 1508834 w 1800297"/>
              <a:gd name="connsiteY39" fmla="*/ 504219 h 966562"/>
              <a:gd name="connsiteX40" fmla="*/ 1567010 w 1800297"/>
              <a:gd name="connsiteY40" fmla="*/ 579752 h 966562"/>
              <a:gd name="connsiteX41" fmla="*/ 1602421 w 1800297"/>
              <a:gd name="connsiteY41" fmla="*/ 625853 h 966562"/>
              <a:gd name="connsiteX42" fmla="*/ 1639905 w 1800297"/>
              <a:gd name="connsiteY42" fmla="*/ 680241 h 966562"/>
              <a:gd name="connsiteX43" fmla="*/ 1677792 w 1800297"/>
              <a:gd name="connsiteY43" fmla="*/ 730342 h 966562"/>
              <a:gd name="connsiteX44" fmla="*/ 1699261 w 1800297"/>
              <a:gd name="connsiteY44" fmla="*/ 774157 h 966562"/>
              <a:gd name="connsiteX45" fmla="*/ 1719256 w 1800297"/>
              <a:gd name="connsiteY45" fmla="*/ 799208 h 966562"/>
              <a:gd name="connsiteX46" fmla="*/ 1744035 w 1800297"/>
              <a:gd name="connsiteY46" fmla="*/ 835784 h 966562"/>
              <a:gd name="connsiteX47" fmla="*/ 1752051 w 1800297"/>
              <a:gd name="connsiteY47" fmla="*/ 873599 h 966562"/>
              <a:gd name="connsiteX48" fmla="*/ 1776157 w 1800297"/>
              <a:gd name="connsiteY48" fmla="*/ 903412 h 966562"/>
              <a:gd name="connsiteX49" fmla="*/ 1790971 w 1800297"/>
              <a:gd name="connsiteY49" fmla="*/ 930843 h 96656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86714 w 1800297"/>
              <a:gd name="connsiteY3" fmla="*/ 822315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18987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86714 w 1800297"/>
              <a:gd name="connsiteY3" fmla="*/ 822315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18987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86714 w 1800297"/>
              <a:gd name="connsiteY3" fmla="*/ 822315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66354 w 1800297"/>
              <a:gd name="connsiteY3" fmla="*/ 827078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21364 w 1800297"/>
              <a:gd name="connsiteY5" fmla="*/ 768213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86122 w 1800297"/>
              <a:gd name="connsiteY16" fmla="*/ 397310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7460 w 1800297"/>
              <a:gd name="connsiteY17" fmla="*/ 340064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1642 w 1800297"/>
              <a:gd name="connsiteY17" fmla="*/ 328158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1642 w 1800297"/>
              <a:gd name="connsiteY17" fmla="*/ 328158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106320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1642 w 1800297"/>
              <a:gd name="connsiteY17" fmla="*/ 328158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75364 h 966142"/>
              <a:gd name="connsiteX24" fmla="*/ 723739 w 1800297"/>
              <a:gd name="connsiteY24" fmla="*/ 71363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6142 h 966142"/>
              <a:gd name="connsiteX1" fmla="*/ 29777 w 1800297"/>
              <a:gd name="connsiteY1" fmla="*/ 908515 h 966142"/>
              <a:gd name="connsiteX2" fmla="*/ 53208 w 1800297"/>
              <a:gd name="connsiteY2" fmla="*/ 869559 h 966142"/>
              <a:gd name="connsiteX3" fmla="*/ 72171 w 1800297"/>
              <a:gd name="connsiteY3" fmla="*/ 841366 h 966142"/>
              <a:gd name="connsiteX4" fmla="*/ 97257 w 1800297"/>
              <a:gd name="connsiteY4" fmla="*/ 795644 h 966142"/>
              <a:gd name="connsiteX5" fmla="*/ 112638 w 1800297"/>
              <a:gd name="connsiteY5" fmla="*/ 770594 h 966142"/>
              <a:gd name="connsiteX6" fmla="*/ 125780 w 1800297"/>
              <a:gd name="connsiteY6" fmla="*/ 745162 h 966142"/>
              <a:gd name="connsiteX7" fmla="*/ 151360 w 1800297"/>
              <a:gd name="connsiteY7" fmla="*/ 712968 h 966142"/>
              <a:gd name="connsiteX8" fmla="*/ 169502 w 1800297"/>
              <a:gd name="connsiteY8" fmla="*/ 687917 h 966142"/>
              <a:gd name="connsiteX9" fmla="*/ 190121 w 1800297"/>
              <a:gd name="connsiteY9" fmla="*/ 655722 h 966142"/>
              <a:gd name="connsiteX10" fmla="*/ 204443 w 1800297"/>
              <a:gd name="connsiteY10" fmla="*/ 619147 h 966142"/>
              <a:gd name="connsiteX11" fmla="*/ 237437 w 1800297"/>
              <a:gd name="connsiteY11" fmla="*/ 564664 h 966142"/>
              <a:gd name="connsiteX12" fmla="*/ 266869 w 1800297"/>
              <a:gd name="connsiteY12" fmla="*/ 525326 h 966142"/>
              <a:gd name="connsiteX13" fmla="*/ 298969 w 1800297"/>
              <a:gd name="connsiteY13" fmla="*/ 498752 h 966142"/>
              <a:gd name="connsiteX14" fmla="*/ 326115 w 1800297"/>
              <a:gd name="connsiteY14" fmla="*/ 464080 h 966142"/>
              <a:gd name="connsiteX15" fmla="*/ 353547 w 1800297"/>
              <a:gd name="connsiteY15" fmla="*/ 426741 h 966142"/>
              <a:gd name="connsiteX16" fmla="*/ 377397 w 1800297"/>
              <a:gd name="connsiteY16" fmla="*/ 385403 h 966142"/>
              <a:gd name="connsiteX17" fmla="*/ 421642 w 1800297"/>
              <a:gd name="connsiteY17" fmla="*/ 328158 h 966142"/>
              <a:gd name="connsiteX18" fmla="*/ 455128 w 1800297"/>
              <a:gd name="connsiteY18" fmla="*/ 300725 h 966142"/>
              <a:gd name="connsiteX19" fmla="*/ 503977 w 1800297"/>
              <a:gd name="connsiteY19" fmla="*/ 252243 h 966142"/>
              <a:gd name="connsiteX20" fmla="*/ 540661 w 1800297"/>
              <a:gd name="connsiteY20" fmla="*/ 215287 h 966142"/>
              <a:gd name="connsiteX21" fmla="*/ 576146 w 1800297"/>
              <a:gd name="connsiteY21" fmla="*/ 180710 h 966142"/>
              <a:gd name="connsiteX22" fmla="*/ 608340 w 1800297"/>
              <a:gd name="connsiteY22" fmla="*/ 145372 h 966142"/>
              <a:gd name="connsiteX23" fmla="*/ 679910 w 1800297"/>
              <a:gd name="connsiteY23" fmla="*/ 75364 h 966142"/>
              <a:gd name="connsiteX24" fmla="*/ 726648 w 1800297"/>
              <a:gd name="connsiteY24" fmla="*/ 47550 h 966142"/>
              <a:gd name="connsiteX25" fmla="*/ 782639 w 1800297"/>
              <a:gd name="connsiteY25" fmla="*/ 29645 h 966142"/>
              <a:gd name="connsiteX26" fmla="*/ 876570 w 1800297"/>
              <a:gd name="connsiteY26" fmla="*/ 211 h 966142"/>
              <a:gd name="connsiteX27" fmla="*/ 977462 w 1800297"/>
              <a:gd name="connsiteY27" fmla="*/ 15262 h 966142"/>
              <a:gd name="connsiteX28" fmla="*/ 1039010 w 1800297"/>
              <a:gd name="connsiteY28" fmla="*/ 46313 h 966142"/>
              <a:gd name="connsiteX29" fmla="*/ 1154870 w 1800297"/>
              <a:gd name="connsiteY29" fmla="*/ 104606 h 966142"/>
              <a:gd name="connsiteX30" fmla="*/ 1187065 w 1800297"/>
              <a:gd name="connsiteY30" fmla="*/ 129275 h 966142"/>
              <a:gd name="connsiteX31" fmla="*/ 1227495 w 1800297"/>
              <a:gd name="connsiteY31" fmla="*/ 159088 h 966142"/>
              <a:gd name="connsiteX32" fmla="*/ 1260217 w 1800297"/>
              <a:gd name="connsiteY32" fmla="*/ 196427 h 966142"/>
              <a:gd name="connsiteX33" fmla="*/ 1291167 w 1800297"/>
              <a:gd name="connsiteY33" fmla="*/ 234434 h 966142"/>
              <a:gd name="connsiteX34" fmla="*/ 1323279 w 1800297"/>
              <a:gd name="connsiteY34" fmla="*/ 262435 h 966142"/>
              <a:gd name="connsiteX35" fmla="*/ 1366765 w 1800297"/>
              <a:gd name="connsiteY35" fmla="*/ 307012 h 966142"/>
              <a:gd name="connsiteX36" fmla="*/ 1401869 w 1800297"/>
              <a:gd name="connsiteY36" fmla="*/ 341207 h 966142"/>
              <a:gd name="connsiteX37" fmla="*/ 1422156 w 1800297"/>
              <a:gd name="connsiteY37" fmla="*/ 373401 h 966142"/>
              <a:gd name="connsiteX38" fmla="*/ 1449589 w 1800297"/>
              <a:gd name="connsiteY38" fmla="*/ 419503 h 966142"/>
              <a:gd name="connsiteX39" fmla="*/ 1508834 w 1800297"/>
              <a:gd name="connsiteY39" fmla="*/ 503799 h 966142"/>
              <a:gd name="connsiteX40" fmla="*/ 1567010 w 1800297"/>
              <a:gd name="connsiteY40" fmla="*/ 579332 h 966142"/>
              <a:gd name="connsiteX41" fmla="*/ 1602421 w 1800297"/>
              <a:gd name="connsiteY41" fmla="*/ 625433 h 966142"/>
              <a:gd name="connsiteX42" fmla="*/ 1639905 w 1800297"/>
              <a:gd name="connsiteY42" fmla="*/ 679821 h 966142"/>
              <a:gd name="connsiteX43" fmla="*/ 1677792 w 1800297"/>
              <a:gd name="connsiteY43" fmla="*/ 729922 h 966142"/>
              <a:gd name="connsiteX44" fmla="*/ 1699261 w 1800297"/>
              <a:gd name="connsiteY44" fmla="*/ 773737 h 966142"/>
              <a:gd name="connsiteX45" fmla="*/ 1719256 w 1800297"/>
              <a:gd name="connsiteY45" fmla="*/ 798788 h 966142"/>
              <a:gd name="connsiteX46" fmla="*/ 1744035 w 1800297"/>
              <a:gd name="connsiteY46" fmla="*/ 835364 h 966142"/>
              <a:gd name="connsiteX47" fmla="*/ 1752051 w 1800297"/>
              <a:gd name="connsiteY47" fmla="*/ 873179 h 966142"/>
              <a:gd name="connsiteX48" fmla="*/ 1776157 w 1800297"/>
              <a:gd name="connsiteY48" fmla="*/ 902992 h 966142"/>
              <a:gd name="connsiteX49" fmla="*/ 1790971 w 1800297"/>
              <a:gd name="connsiteY49" fmla="*/ 930423 h 966142"/>
              <a:gd name="connsiteX0" fmla="*/ 0 w 1800297"/>
              <a:gd name="connsiteY0" fmla="*/ 965939 h 965939"/>
              <a:gd name="connsiteX1" fmla="*/ 29777 w 1800297"/>
              <a:gd name="connsiteY1" fmla="*/ 908312 h 965939"/>
              <a:gd name="connsiteX2" fmla="*/ 53208 w 1800297"/>
              <a:gd name="connsiteY2" fmla="*/ 869356 h 965939"/>
              <a:gd name="connsiteX3" fmla="*/ 72171 w 1800297"/>
              <a:gd name="connsiteY3" fmla="*/ 841163 h 965939"/>
              <a:gd name="connsiteX4" fmla="*/ 97257 w 1800297"/>
              <a:gd name="connsiteY4" fmla="*/ 795441 h 965939"/>
              <a:gd name="connsiteX5" fmla="*/ 112638 w 1800297"/>
              <a:gd name="connsiteY5" fmla="*/ 770391 h 965939"/>
              <a:gd name="connsiteX6" fmla="*/ 125780 w 1800297"/>
              <a:gd name="connsiteY6" fmla="*/ 744959 h 965939"/>
              <a:gd name="connsiteX7" fmla="*/ 151360 w 1800297"/>
              <a:gd name="connsiteY7" fmla="*/ 712765 h 965939"/>
              <a:gd name="connsiteX8" fmla="*/ 169502 w 1800297"/>
              <a:gd name="connsiteY8" fmla="*/ 687714 h 965939"/>
              <a:gd name="connsiteX9" fmla="*/ 190121 w 1800297"/>
              <a:gd name="connsiteY9" fmla="*/ 655519 h 965939"/>
              <a:gd name="connsiteX10" fmla="*/ 204443 w 1800297"/>
              <a:gd name="connsiteY10" fmla="*/ 618944 h 965939"/>
              <a:gd name="connsiteX11" fmla="*/ 237437 w 1800297"/>
              <a:gd name="connsiteY11" fmla="*/ 564461 h 965939"/>
              <a:gd name="connsiteX12" fmla="*/ 266869 w 1800297"/>
              <a:gd name="connsiteY12" fmla="*/ 525123 h 965939"/>
              <a:gd name="connsiteX13" fmla="*/ 298969 w 1800297"/>
              <a:gd name="connsiteY13" fmla="*/ 498549 h 965939"/>
              <a:gd name="connsiteX14" fmla="*/ 326115 w 1800297"/>
              <a:gd name="connsiteY14" fmla="*/ 463877 h 965939"/>
              <a:gd name="connsiteX15" fmla="*/ 353547 w 1800297"/>
              <a:gd name="connsiteY15" fmla="*/ 426538 h 965939"/>
              <a:gd name="connsiteX16" fmla="*/ 377397 w 1800297"/>
              <a:gd name="connsiteY16" fmla="*/ 385200 h 965939"/>
              <a:gd name="connsiteX17" fmla="*/ 421642 w 1800297"/>
              <a:gd name="connsiteY17" fmla="*/ 327955 h 965939"/>
              <a:gd name="connsiteX18" fmla="*/ 455128 w 1800297"/>
              <a:gd name="connsiteY18" fmla="*/ 300522 h 965939"/>
              <a:gd name="connsiteX19" fmla="*/ 503977 w 1800297"/>
              <a:gd name="connsiteY19" fmla="*/ 252040 h 965939"/>
              <a:gd name="connsiteX20" fmla="*/ 540661 w 1800297"/>
              <a:gd name="connsiteY20" fmla="*/ 215084 h 965939"/>
              <a:gd name="connsiteX21" fmla="*/ 576146 w 1800297"/>
              <a:gd name="connsiteY21" fmla="*/ 180507 h 965939"/>
              <a:gd name="connsiteX22" fmla="*/ 608340 w 1800297"/>
              <a:gd name="connsiteY22" fmla="*/ 145169 h 965939"/>
              <a:gd name="connsiteX23" fmla="*/ 679910 w 1800297"/>
              <a:gd name="connsiteY23" fmla="*/ 75161 h 965939"/>
              <a:gd name="connsiteX24" fmla="*/ 726648 w 1800297"/>
              <a:gd name="connsiteY24" fmla="*/ 47347 h 965939"/>
              <a:gd name="connsiteX25" fmla="*/ 800093 w 1800297"/>
              <a:gd name="connsiteY25" fmla="*/ 17536 h 965939"/>
              <a:gd name="connsiteX26" fmla="*/ 876570 w 1800297"/>
              <a:gd name="connsiteY26" fmla="*/ 8 h 965939"/>
              <a:gd name="connsiteX27" fmla="*/ 977462 w 1800297"/>
              <a:gd name="connsiteY27" fmla="*/ 15059 h 965939"/>
              <a:gd name="connsiteX28" fmla="*/ 1039010 w 1800297"/>
              <a:gd name="connsiteY28" fmla="*/ 46110 h 965939"/>
              <a:gd name="connsiteX29" fmla="*/ 1154870 w 1800297"/>
              <a:gd name="connsiteY29" fmla="*/ 104403 h 965939"/>
              <a:gd name="connsiteX30" fmla="*/ 1187065 w 1800297"/>
              <a:gd name="connsiteY30" fmla="*/ 129072 h 965939"/>
              <a:gd name="connsiteX31" fmla="*/ 1227495 w 1800297"/>
              <a:gd name="connsiteY31" fmla="*/ 158885 h 965939"/>
              <a:gd name="connsiteX32" fmla="*/ 1260217 w 1800297"/>
              <a:gd name="connsiteY32" fmla="*/ 196224 h 965939"/>
              <a:gd name="connsiteX33" fmla="*/ 1291167 w 1800297"/>
              <a:gd name="connsiteY33" fmla="*/ 234231 h 965939"/>
              <a:gd name="connsiteX34" fmla="*/ 1323279 w 1800297"/>
              <a:gd name="connsiteY34" fmla="*/ 262232 h 965939"/>
              <a:gd name="connsiteX35" fmla="*/ 1366765 w 1800297"/>
              <a:gd name="connsiteY35" fmla="*/ 306809 h 965939"/>
              <a:gd name="connsiteX36" fmla="*/ 1401869 w 1800297"/>
              <a:gd name="connsiteY36" fmla="*/ 341004 h 965939"/>
              <a:gd name="connsiteX37" fmla="*/ 1422156 w 1800297"/>
              <a:gd name="connsiteY37" fmla="*/ 373198 h 965939"/>
              <a:gd name="connsiteX38" fmla="*/ 1449589 w 1800297"/>
              <a:gd name="connsiteY38" fmla="*/ 419300 h 965939"/>
              <a:gd name="connsiteX39" fmla="*/ 1508834 w 1800297"/>
              <a:gd name="connsiteY39" fmla="*/ 503596 h 965939"/>
              <a:gd name="connsiteX40" fmla="*/ 1567010 w 1800297"/>
              <a:gd name="connsiteY40" fmla="*/ 579129 h 965939"/>
              <a:gd name="connsiteX41" fmla="*/ 1602421 w 1800297"/>
              <a:gd name="connsiteY41" fmla="*/ 625230 h 965939"/>
              <a:gd name="connsiteX42" fmla="*/ 1639905 w 1800297"/>
              <a:gd name="connsiteY42" fmla="*/ 679618 h 965939"/>
              <a:gd name="connsiteX43" fmla="*/ 1677792 w 1800297"/>
              <a:gd name="connsiteY43" fmla="*/ 729719 h 965939"/>
              <a:gd name="connsiteX44" fmla="*/ 1699261 w 1800297"/>
              <a:gd name="connsiteY44" fmla="*/ 773534 h 965939"/>
              <a:gd name="connsiteX45" fmla="*/ 1719256 w 1800297"/>
              <a:gd name="connsiteY45" fmla="*/ 798585 h 965939"/>
              <a:gd name="connsiteX46" fmla="*/ 1744035 w 1800297"/>
              <a:gd name="connsiteY46" fmla="*/ 835161 h 965939"/>
              <a:gd name="connsiteX47" fmla="*/ 1752051 w 1800297"/>
              <a:gd name="connsiteY47" fmla="*/ 872976 h 965939"/>
              <a:gd name="connsiteX48" fmla="*/ 1776157 w 1800297"/>
              <a:gd name="connsiteY48" fmla="*/ 902789 h 965939"/>
              <a:gd name="connsiteX49" fmla="*/ 1790971 w 1800297"/>
              <a:gd name="connsiteY49" fmla="*/ 930220 h 965939"/>
              <a:gd name="connsiteX0" fmla="*/ 0 w 1800297"/>
              <a:gd name="connsiteY0" fmla="*/ 965939 h 965939"/>
              <a:gd name="connsiteX1" fmla="*/ 29777 w 1800297"/>
              <a:gd name="connsiteY1" fmla="*/ 908312 h 965939"/>
              <a:gd name="connsiteX2" fmla="*/ 53208 w 1800297"/>
              <a:gd name="connsiteY2" fmla="*/ 869356 h 965939"/>
              <a:gd name="connsiteX3" fmla="*/ 72171 w 1800297"/>
              <a:gd name="connsiteY3" fmla="*/ 841163 h 965939"/>
              <a:gd name="connsiteX4" fmla="*/ 97257 w 1800297"/>
              <a:gd name="connsiteY4" fmla="*/ 795441 h 965939"/>
              <a:gd name="connsiteX5" fmla="*/ 112638 w 1800297"/>
              <a:gd name="connsiteY5" fmla="*/ 770391 h 965939"/>
              <a:gd name="connsiteX6" fmla="*/ 125780 w 1800297"/>
              <a:gd name="connsiteY6" fmla="*/ 744959 h 965939"/>
              <a:gd name="connsiteX7" fmla="*/ 151360 w 1800297"/>
              <a:gd name="connsiteY7" fmla="*/ 712765 h 965939"/>
              <a:gd name="connsiteX8" fmla="*/ 169502 w 1800297"/>
              <a:gd name="connsiteY8" fmla="*/ 687714 h 965939"/>
              <a:gd name="connsiteX9" fmla="*/ 190121 w 1800297"/>
              <a:gd name="connsiteY9" fmla="*/ 655519 h 965939"/>
              <a:gd name="connsiteX10" fmla="*/ 204443 w 1800297"/>
              <a:gd name="connsiteY10" fmla="*/ 618944 h 965939"/>
              <a:gd name="connsiteX11" fmla="*/ 237437 w 1800297"/>
              <a:gd name="connsiteY11" fmla="*/ 564461 h 965939"/>
              <a:gd name="connsiteX12" fmla="*/ 266869 w 1800297"/>
              <a:gd name="connsiteY12" fmla="*/ 525123 h 965939"/>
              <a:gd name="connsiteX13" fmla="*/ 298969 w 1800297"/>
              <a:gd name="connsiteY13" fmla="*/ 498549 h 965939"/>
              <a:gd name="connsiteX14" fmla="*/ 326115 w 1800297"/>
              <a:gd name="connsiteY14" fmla="*/ 463877 h 965939"/>
              <a:gd name="connsiteX15" fmla="*/ 353547 w 1800297"/>
              <a:gd name="connsiteY15" fmla="*/ 426538 h 965939"/>
              <a:gd name="connsiteX16" fmla="*/ 377397 w 1800297"/>
              <a:gd name="connsiteY16" fmla="*/ 385200 h 965939"/>
              <a:gd name="connsiteX17" fmla="*/ 421642 w 1800297"/>
              <a:gd name="connsiteY17" fmla="*/ 327955 h 965939"/>
              <a:gd name="connsiteX18" fmla="*/ 455128 w 1800297"/>
              <a:gd name="connsiteY18" fmla="*/ 300522 h 965939"/>
              <a:gd name="connsiteX19" fmla="*/ 503977 w 1800297"/>
              <a:gd name="connsiteY19" fmla="*/ 252040 h 965939"/>
              <a:gd name="connsiteX20" fmla="*/ 540661 w 1800297"/>
              <a:gd name="connsiteY20" fmla="*/ 215084 h 965939"/>
              <a:gd name="connsiteX21" fmla="*/ 576146 w 1800297"/>
              <a:gd name="connsiteY21" fmla="*/ 180507 h 965939"/>
              <a:gd name="connsiteX22" fmla="*/ 608340 w 1800297"/>
              <a:gd name="connsiteY22" fmla="*/ 145169 h 965939"/>
              <a:gd name="connsiteX23" fmla="*/ 679910 w 1800297"/>
              <a:gd name="connsiteY23" fmla="*/ 75161 h 965939"/>
              <a:gd name="connsiteX24" fmla="*/ 726648 w 1800297"/>
              <a:gd name="connsiteY24" fmla="*/ 47347 h 965939"/>
              <a:gd name="connsiteX25" fmla="*/ 800093 w 1800297"/>
              <a:gd name="connsiteY25" fmla="*/ 17536 h 965939"/>
              <a:gd name="connsiteX26" fmla="*/ 876570 w 1800297"/>
              <a:gd name="connsiteY26" fmla="*/ 8 h 965939"/>
              <a:gd name="connsiteX27" fmla="*/ 977462 w 1800297"/>
              <a:gd name="connsiteY27" fmla="*/ 15059 h 965939"/>
              <a:gd name="connsiteX28" fmla="*/ 1039010 w 1800297"/>
              <a:gd name="connsiteY28" fmla="*/ 46110 h 965939"/>
              <a:gd name="connsiteX29" fmla="*/ 1154870 w 1800297"/>
              <a:gd name="connsiteY29" fmla="*/ 104403 h 965939"/>
              <a:gd name="connsiteX30" fmla="*/ 1187065 w 1800297"/>
              <a:gd name="connsiteY30" fmla="*/ 129072 h 965939"/>
              <a:gd name="connsiteX31" fmla="*/ 1227495 w 1800297"/>
              <a:gd name="connsiteY31" fmla="*/ 158885 h 965939"/>
              <a:gd name="connsiteX32" fmla="*/ 1260217 w 1800297"/>
              <a:gd name="connsiteY32" fmla="*/ 196224 h 965939"/>
              <a:gd name="connsiteX33" fmla="*/ 1291167 w 1800297"/>
              <a:gd name="connsiteY33" fmla="*/ 234231 h 965939"/>
              <a:gd name="connsiteX34" fmla="*/ 1323279 w 1800297"/>
              <a:gd name="connsiteY34" fmla="*/ 262232 h 965939"/>
              <a:gd name="connsiteX35" fmla="*/ 1366765 w 1800297"/>
              <a:gd name="connsiteY35" fmla="*/ 306809 h 965939"/>
              <a:gd name="connsiteX36" fmla="*/ 1401869 w 1800297"/>
              <a:gd name="connsiteY36" fmla="*/ 341004 h 965939"/>
              <a:gd name="connsiteX37" fmla="*/ 1422156 w 1800297"/>
              <a:gd name="connsiteY37" fmla="*/ 373198 h 965939"/>
              <a:gd name="connsiteX38" fmla="*/ 1449589 w 1800297"/>
              <a:gd name="connsiteY38" fmla="*/ 419300 h 965939"/>
              <a:gd name="connsiteX39" fmla="*/ 1508834 w 1800297"/>
              <a:gd name="connsiteY39" fmla="*/ 503596 h 965939"/>
              <a:gd name="connsiteX40" fmla="*/ 1567010 w 1800297"/>
              <a:gd name="connsiteY40" fmla="*/ 579129 h 965939"/>
              <a:gd name="connsiteX41" fmla="*/ 1602421 w 1800297"/>
              <a:gd name="connsiteY41" fmla="*/ 625230 h 965939"/>
              <a:gd name="connsiteX42" fmla="*/ 1639905 w 1800297"/>
              <a:gd name="connsiteY42" fmla="*/ 679618 h 965939"/>
              <a:gd name="connsiteX43" fmla="*/ 1677792 w 1800297"/>
              <a:gd name="connsiteY43" fmla="*/ 729719 h 965939"/>
              <a:gd name="connsiteX44" fmla="*/ 1699261 w 1800297"/>
              <a:gd name="connsiteY44" fmla="*/ 773534 h 965939"/>
              <a:gd name="connsiteX45" fmla="*/ 1719256 w 1800297"/>
              <a:gd name="connsiteY45" fmla="*/ 798585 h 965939"/>
              <a:gd name="connsiteX46" fmla="*/ 1744035 w 1800297"/>
              <a:gd name="connsiteY46" fmla="*/ 835161 h 965939"/>
              <a:gd name="connsiteX47" fmla="*/ 1766594 w 1800297"/>
              <a:gd name="connsiteY47" fmla="*/ 872976 h 965939"/>
              <a:gd name="connsiteX48" fmla="*/ 1776157 w 1800297"/>
              <a:gd name="connsiteY48" fmla="*/ 902789 h 965939"/>
              <a:gd name="connsiteX49" fmla="*/ 1790971 w 1800297"/>
              <a:gd name="connsiteY49" fmla="*/ 930220 h 965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800297" h="965939">
                <a:moveTo>
                  <a:pt x="0" y="965939"/>
                </a:moveTo>
                <a:cubicBezTo>
                  <a:pt x="3048" y="950699"/>
                  <a:pt x="20909" y="924409"/>
                  <a:pt x="29777" y="908312"/>
                </a:cubicBezTo>
                <a:cubicBezTo>
                  <a:pt x="38645" y="892215"/>
                  <a:pt x="46142" y="880548"/>
                  <a:pt x="53208" y="869356"/>
                </a:cubicBezTo>
                <a:cubicBezTo>
                  <a:pt x="60274" y="858165"/>
                  <a:pt x="63027" y="844211"/>
                  <a:pt x="72171" y="841163"/>
                </a:cubicBezTo>
                <a:cubicBezTo>
                  <a:pt x="120939" y="768011"/>
                  <a:pt x="90513" y="807236"/>
                  <a:pt x="97257" y="795441"/>
                </a:cubicBezTo>
                <a:cubicBezTo>
                  <a:pt x="104002" y="783646"/>
                  <a:pt x="107884" y="778805"/>
                  <a:pt x="112638" y="770391"/>
                </a:cubicBezTo>
                <a:cubicBezTo>
                  <a:pt x="117392" y="761977"/>
                  <a:pt x="119326" y="754563"/>
                  <a:pt x="125780" y="744959"/>
                </a:cubicBezTo>
                <a:cubicBezTo>
                  <a:pt x="132234" y="735355"/>
                  <a:pt x="142216" y="721909"/>
                  <a:pt x="151360" y="712765"/>
                </a:cubicBezTo>
                <a:cubicBezTo>
                  <a:pt x="154408" y="703621"/>
                  <a:pt x="163042" y="697255"/>
                  <a:pt x="169502" y="687714"/>
                </a:cubicBezTo>
                <a:cubicBezTo>
                  <a:pt x="175962" y="678173"/>
                  <a:pt x="173727" y="660984"/>
                  <a:pt x="190121" y="655519"/>
                </a:cubicBezTo>
                <a:cubicBezTo>
                  <a:pt x="196217" y="643327"/>
                  <a:pt x="196557" y="634120"/>
                  <a:pt x="204443" y="618944"/>
                </a:cubicBezTo>
                <a:cubicBezTo>
                  <a:pt x="212329" y="603768"/>
                  <a:pt x="227033" y="580098"/>
                  <a:pt x="237437" y="564461"/>
                </a:cubicBezTo>
                <a:cubicBezTo>
                  <a:pt x="247841" y="548824"/>
                  <a:pt x="258598" y="536505"/>
                  <a:pt x="266869" y="525123"/>
                </a:cubicBezTo>
                <a:cubicBezTo>
                  <a:pt x="275140" y="513741"/>
                  <a:pt x="290285" y="511138"/>
                  <a:pt x="298969" y="498549"/>
                </a:cubicBezTo>
                <a:cubicBezTo>
                  <a:pt x="307653" y="485960"/>
                  <a:pt x="315034" y="475482"/>
                  <a:pt x="326115" y="463877"/>
                </a:cubicBezTo>
                <a:lnTo>
                  <a:pt x="353547" y="426538"/>
                </a:lnTo>
                <a:cubicBezTo>
                  <a:pt x="359643" y="414346"/>
                  <a:pt x="366048" y="401630"/>
                  <a:pt x="377397" y="385200"/>
                </a:cubicBezTo>
                <a:cubicBezTo>
                  <a:pt x="388746" y="368770"/>
                  <a:pt x="408687" y="342068"/>
                  <a:pt x="421642" y="327955"/>
                </a:cubicBezTo>
                <a:cubicBezTo>
                  <a:pt x="434597" y="313842"/>
                  <a:pt x="441405" y="313175"/>
                  <a:pt x="455128" y="300522"/>
                </a:cubicBezTo>
                <a:cubicBezTo>
                  <a:pt x="468851" y="287869"/>
                  <a:pt x="466647" y="259506"/>
                  <a:pt x="503977" y="252040"/>
                </a:cubicBezTo>
                <a:lnTo>
                  <a:pt x="540661" y="215084"/>
                </a:lnTo>
                <a:cubicBezTo>
                  <a:pt x="552689" y="203162"/>
                  <a:pt x="564866" y="192159"/>
                  <a:pt x="576146" y="180507"/>
                </a:cubicBezTo>
                <a:cubicBezTo>
                  <a:pt x="587426" y="168855"/>
                  <a:pt x="599196" y="148217"/>
                  <a:pt x="608340" y="145169"/>
                </a:cubicBezTo>
                <a:cubicBezTo>
                  <a:pt x="630006" y="112670"/>
                  <a:pt x="660192" y="91465"/>
                  <a:pt x="679910" y="75161"/>
                </a:cubicBezTo>
                <a:cubicBezTo>
                  <a:pt x="699628" y="58857"/>
                  <a:pt x="706618" y="56951"/>
                  <a:pt x="726648" y="47347"/>
                </a:cubicBezTo>
                <a:cubicBezTo>
                  <a:pt x="746678" y="37743"/>
                  <a:pt x="775106" y="25426"/>
                  <a:pt x="800093" y="17536"/>
                </a:cubicBezTo>
                <a:cubicBezTo>
                  <a:pt x="825080" y="9646"/>
                  <a:pt x="847009" y="421"/>
                  <a:pt x="876570" y="8"/>
                </a:cubicBezTo>
                <a:cubicBezTo>
                  <a:pt x="906131" y="-405"/>
                  <a:pt x="967368" y="16501"/>
                  <a:pt x="977462" y="15059"/>
                </a:cubicBezTo>
                <a:cubicBezTo>
                  <a:pt x="1001055" y="28299"/>
                  <a:pt x="1002434" y="41538"/>
                  <a:pt x="1039010" y="46110"/>
                </a:cubicBezTo>
                <a:cubicBezTo>
                  <a:pt x="1075586" y="50682"/>
                  <a:pt x="1130194" y="90576"/>
                  <a:pt x="1154870" y="104403"/>
                </a:cubicBezTo>
                <a:cubicBezTo>
                  <a:pt x="1179546" y="118230"/>
                  <a:pt x="1174961" y="119992"/>
                  <a:pt x="1187065" y="129072"/>
                </a:cubicBezTo>
                <a:cubicBezTo>
                  <a:pt x="1199169" y="138152"/>
                  <a:pt x="1215303" y="147693"/>
                  <a:pt x="1227495" y="158885"/>
                </a:cubicBezTo>
                <a:cubicBezTo>
                  <a:pt x="1239687" y="170077"/>
                  <a:pt x="1251105" y="183667"/>
                  <a:pt x="1260217" y="196224"/>
                </a:cubicBezTo>
                <a:cubicBezTo>
                  <a:pt x="1269329" y="208781"/>
                  <a:pt x="1281626" y="222039"/>
                  <a:pt x="1291167" y="234231"/>
                </a:cubicBezTo>
                <a:cubicBezTo>
                  <a:pt x="1300708" y="246423"/>
                  <a:pt x="1310680" y="250136"/>
                  <a:pt x="1323279" y="262232"/>
                </a:cubicBezTo>
                <a:cubicBezTo>
                  <a:pt x="1335878" y="274328"/>
                  <a:pt x="1353667" y="293680"/>
                  <a:pt x="1366765" y="306809"/>
                </a:cubicBezTo>
                <a:cubicBezTo>
                  <a:pt x="1379863" y="319938"/>
                  <a:pt x="1392637" y="329939"/>
                  <a:pt x="1401869" y="341004"/>
                </a:cubicBezTo>
                <a:cubicBezTo>
                  <a:pt x="1411101" y="352069"/>
                  <a:pt x="1414203" y="360149"/>
                  <a:pt x="1422156" y="373198"/>
                </a:cubicBezTo>
                <a:cubicBezTo>
                  <a:pt x="1430109" y="386247"/>
                  <a:pt x="1435143" y="397567"/>
                  <a:pt x="1449589" y="419300"/>
                </a:cubicBezTo>
                <a:cubicBezTo>
                  <a:pt x="1464035" y="441033"/>
                  <a:pt x="1489264" y="476958"/>
                  <a:pt x="1508834" y="503596"/>
                </a:cubicBezTo>
                <a:cubicBezTo>
                  <a:pt x="1528404" y="530234"/>
                  <a:pt x="1551412" y="558857"/>
                  <a:pt x="1567010" y="579129"/>
                </a:cubicBezTo>
                <a:cubicBezTo>
                  <a:pt x="1582608" y="599401"/>
                  <a:pt x="1590272" y="608482"/>
                  <a:pt x="1602421" y="625230"/>
                </a:cubicBezTo>
                <a:cubicBezTo>
                  <a:pt x="1614570" y="641978"/>
                  <a:pt x="1627343" y="662203"/>
                  <a:pt x="1639905" y="679618"/>
                </a:cubicBezTo>
                <a:cubicBezTo>
                  <a:pt x="1652467" y="697033"/>
                  <a:pt x="1667899" y="714066"/>
                  <a:pt x="1677792" y="729719"/>
                </a:cubicBezTo>
                <a:cubicBezTo>
                  <a:pt x="1687685" y="745372"/>
                  <a:pt x="1692350" y="762056"/>
                  <a:pt x="1699261" y="773534"/>
                </a:cubicBezTo>
                <a:cubicBezTo>
                  <a:pt x="1706172" y="785012"/>
                  <a:pt x="1711794" y="788314"/>
                  <a:pt x="1719256" y="798585"/>
                </a:cubicBezTo>
                <a:cubicBezTo>
                  <a:pt x="1726718" y="808856"/>
                  <a:pt x="1736145" y="822763"/>
                  <a:pt x="1744035" y="835161"/>
                </a:cubicBezTo>
                <a:cubicBezTo>
                  <a:pt x="1751925" y="847560"/>
                  <a:pt x="1761240" y="861705"/>
                  <a:pt x="1766594" y="872976"/>
                </a:cubicBezTo>
                <a:cubicBezTo>
                  <a:pt x="1771948" y="884247"/>
                  <a:pt x="1772682" y="892363"/>
                  <a:pt x="1776157" y="902789"/>
                </a:cubicBezTo>
                <a:cubicBezTo>
                  <a:pt x="1819770" y="925752"/>
                  <a:pt x="1790971" y="921076"/>
                  <a:pt x="1790971" y="930220"/>
                </a:cubicBezTo>
              </a:path>
            </a:pathLst>
          </a:custGeom>
          <a:noFill/>
          <a:ln w="3175">
            <a:solidFill>
              <a:srgbClr val="9CBC59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0" name="Rechthoek 89">
            <a:extLst>
              <a:ext uri="{FF2B5EF4-FFF2-40B4-BE49-F238E27FC236}">
                <a16:creationId xmlns:a16="http://schemas.microsoft.com/office/drawing/2014/main" id="{DF59E8D1-6219-46F3-9496-C0A22BCECB58}"/>
              </a:ext>
            </a:extLst>
          </p:cNvPr>
          <p:cNvSpPr/>
          <p:nvPr/>
        </p:nvSpPr>
        <p:spPr>
          <a:xfrm>
            <a:off x="3900725" y="2657415"/>
            <a:ext cx="2313454" cy="620709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Rechthoek 90">
            <a:extLst>
              <a:ext uri="{FF2B5EF4-FFF2-40B4-BE49-F238E27FC236}">
                <a16:creationId xmlns:a16="http://schemas.microsoft.com/office/drawing/2014/main" id="{4E6BF846-BE10-45CC-A715-906E6A835D60}"/>
              </a:ext>
            </a:extLst>
          </p:cNvPr>
          <p:cNvSpPr/>
          <p:nvPr/>
        </p:nvSpPr>
        <p:spPr>
          <a:xfrm>
            <a:off x="2128774" y="3878394"/>
            <a:ext cx="1249060" cy="365010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Tekstvak 91">
            <a:extLst>
              <a:ext uri="{FF2B5EF4-FFF2-40B4-BE49-F238E27FC236}">
                <a16:creationId xmlns:a16="http://schemas.microsoft.com/office/drawing/2014/main" id="{8C53B7CC-6CEA-4FCC-8703-72F87AC199B5}"/>
              </a:ext>
            </a:extLst>
          </p:cNvPr>
          <p:cNvSpPr txBox="1"/>
          <p:nvPr/>
        </p:nvSpPr>
        <p:spPr>
          <a:xfrm>
            <a:off x="284359" y="4887609"/>
            <a:ext cx="2392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rgbClr val="ED4D0F"/>
                </a:solidFill>
              </a:rPr>
              <a:t>HOOGCONJUNCTUUR</a:t>
            </a:r>
            <a:endParaRPr lang="nl-NL" sz="1400" b="1" dirty="0">
              <a:solidFill>
                <a:srgbClr val="ED4D0F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F04326B5-BFD7-464E-93FF-B58ED22616B1}"/>
              </a:ext>
            </a:extLst>
          </p:cNvPr>
          <p:cNvSpPr txBox="1"/>
          <p:nvPr/>
        </p:nvSpPr>
        <p:spPr>
          <a:xfrm>
            <a:off x="3796392" y="4887609"/>
            <a:ext cx="23439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4472C4"/>
                </a:solidFill>
              </a:rPr>
              <a:t>LAAGCONJUNCTUUR</a:t>
            </a:r>
          </a:p>
        </p:txBody>
      </p:sp>
      <p:sp>
        <p:nvSpPr>
          <p:cNvPr id="94" name="Tekstvak 93">
            <a:extLst>
              <a:ext uri="{FF2B5EF4-FFF2-40B4-BE49-F238E27FC236}">
                <a16:creationId xmlns:a16="http://schemas.microsoft.com/office/drawing/2014/main" id="{3A339E86-7DA4-4B78-B82C-AC68BEC72FD7}"/>
              </a:ext>
            </a:extLst>
          </p:cNvPr>
          <p:cNvSpPr txBox="1"/>
          <p:nvPr/>
        </p:nvSpPr>
        <p:spPr>
          <a:xfrm>
            <a:off x="284359" y="5290172"/>
            <a:ext cx="309411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veel inkomsten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weinig (</a:t>
            </a:r>
            <a:r>
              <a:rPr lang="nl-NL" sz="1600" dirty="0" err="1"/>
              <a:t>overdrachts</a:t>
            </a:r>
            <a:r>
              <a:rPr lang="nl-NL" sz="1600" dirty="0"/>
              <a:t>)uitgaven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/>
          </a:p>
          <a:p>
            <a:pPr marL="285750" indent="-28575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sz="1600" dirty="0"/>
              <a:t>neiging tot extra bestedingen</a:t>
            </a:r>
          </a:p>
        </p:txBody>
      </p:sp>
      <p:sp>
        <p:nvSpPr>
          <p:cNvPr id="95" name="Tekstvak 94">
            <a:extLst>
              <a:ext uri="{FF2B5EF4-FFF2-40B4-BE49-F238E27FC236}">
                <a16:creationId xmlns:a16="http://schemas.microsoft.com/office/drawing/2014/main" id="{85E8F6EC-728E-4BC4-A4C2-1BBC6FDC0B32}"/>
              </a:ext>
            </a:extLst>
          </p:cNvPr>
          <p:cNvSpPr txBox="1"/>
          <p:nvPr/>
        </p:nvSpPr>
        <p:spPr>
          <a:xfrm>
            <a:off x="3796392" y="5287641"/>
            <a:ext cx="28905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weinig inkomsten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/>
              <a:t>veel (</a:t>
            </a:r>
            <a:r>
              <a:rPr lang="nl-NL" sz="1600" dirty="0" err="1"/>
              <a:t>overdrachts</a:t>
            </a:r>
            <a:r>
              <a:rPr lang="nl-NL" sz="1600" dirty="0"/>
              <a:t>)uitgaven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/>
          </a:p>
          <a:p>
            <a:pPr marL="285750" indent="-285750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sz="1600" dirty="0"/>
              <a:t>neiging tot bezuinigen</a:t>
            </a: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3990104D-6554-4498-8808-6215249CA979}"/>
              </a:ext>
            </a:extLst>
          </p:cNvPr>
          <p:cNvSpPr txBox="1"/>
          <p:nvPr/>
        </p:nvSpPr>
        <p:spPr>
          <a:xfrm>
            <a:off x="1651468" y="6331871"/>
            <a:ext cx="4025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b="1" dirty="0">
                <a:solidFill>
                  <a:srgbClr val="C00000"/>
                </a:solidFill>
              </a:rPr>
              <a:t>Neiging tot PRO-CYCLISCH handelen !!</a:t>
            </a:r>
            <a:endParaRPr lang="nl-NL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847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 animBg="1"/>
      <p:bldP spid="63" grpId="0"/>
      <p:bldP spid="64" grpId="0"/>
      <p:bldP spid="65" grpId="0" animBg="1"/>
      <p:bldP spid="65" grpId="1" animBg="1"/>
      <p:bldP spid="66" grpId="0" animBg="1"/>
      <p:bldP spid="66" grpId="1" animBg="1"/>
      <p:bldP spid="90" grpId="0" animBg="1"/>
      <p:bldP spid="90" grpId="1" animBg="1"/>
      <p:bldP spid="90" grpId="2" animBg="1"/>
      <p:bldP spid="90" grpId="3" animBg="1"/>
      <p:bldP spid="91" grpId="0" animBg="1"/>
      <p:bldP spid="91" grpId="1" animBg="1"/>
      <p:bldP spid="91" grpId="2" animBg="1"/>
      <p:bldP spid="91" grpId="3" animBg="1"/>
      <p:bldP spid="92" grpId="0"/>
      <p:bldP spid="93" grpId="0"/>
      <p:bldP spid="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08E320D0-CE92-4231-8CEE-BBF76197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Anti-cyclisch</a:t>
            </a:r>
            <a:r>
              <a:rPr lang="nl-NL" dirty="0"/>
              <a:t> begrotingsbeleid (Keynes)</a:t>
            </a:r>
          </a:p>
        </p:txBody>
      </p:sp>
      <p:sp>
        <p:nvSpPr>
          <p:cNvPr id="18" name="Tijdelijke aanduiding voor inhoud 17">
            <a:extLst>
              <a:ext uri="{FF2B5EF4-FFF2-40B4-BE49-F238E27FC236}">
                <a16:creationId xmlns:a16="http://schemas.microsoft.com/office/drawing/2014/main" id="{66CE955D-589E-43FD-93D0-8B0018940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8030899" cy="4682502"/>
          </a:xfrm>
        </p:spPr>
        <p:txBody>
          <a:bodyPr>
            <a:normAutofit lnSpcReduction="10000"/>
          </a:bodyPr>
          <a:lstStyle/>
          <a:p>
            <a:pPr marL="357188" indent="-357188"/>
            <a:r>
              <a:rPr lang="nl-NL" sz="2000" dirty="0"/>
              <a:t>Overbesteding zorgt voor te hoge inflatie</a:t>
            </a:r>
          </a:p>
          <a:p>
            <a:pPr marL="357188" indent="-357188">
              <a:spcBef>
                <a:spcPts val="600"/>
              </a:spcBef>
            </a:pPr>
            <a:r>
              <a:rPr lang="nl-NL" sz="2000" dirty="0"/>
              <a:t>Onderbesteding zorgt voor te grote werkloosheid</a:t>
            </a:r>
          </a:p>
          <a:p>
            <a:pPr marL="357188" indent="-357188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nl-NL" sz="2000" dirty="0"/>
              <a:t>Overheid kan haar </a:t>
            </a:r>
            <a:r>
              <a:rPr lang="nl-NL" sz="2000" u="sng" dirty="0"/>
              <a:t>begroting</a:t>
            </a:r>
            <a:r>
              <a:rPr lang="nl-NL" sz="2000" dirty="0"/>
              <a:t> inzetten om problemen te beperken:</a:t>
            </a:r>
          </a:p>
          <a:p>
            <a:pPr marL="804863" lvl="1" indent="-347663">
              <a:spcBef>
                <a:spcPts val="1200"/>
              </a:spcBef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dirty="0"/>
              <a:t>Bij onderbesteding moeten de bestedingen stijgen</a:t>
            </a:r>
          </a:p>
          <a:p>
            <a:pPr marL="1079500" lvl="2" indent="-320675">
              <a:buFont typeface="Courier New" panose="02070309020205020404" pitchFamily="49" charset="0"/>
              <a:buChar char="o"/>
            </a:pPr>
            <a:r>
              <a:rPr lang="nl-NL" sz="2000" dirty="0"/>
              <a:t>door de eigen bestedingen (O) te verhogen </a:t>
            </a:r>
          </a:p>
          <a:p>
            <a:pPr marL="1079500" lvl="2" indent="-320675">
              <a:buFont typeface="Courier New" panose="02070309020205020404" pitchFamily="49" charset="0"/>
              <a:buChar char="o"/>
            </a:pPr>
            <a:r>
              <a:rPr lang="nl-NL" sz="2000" dirty="0"/>
              <a:t>door de belastingen te verlagen, zodat de consumptie stijgt</a:t>
            </a:r>
          </a:p>
          <a:p>
            <a:pPr marL="1101725" lvl="2" indent="-342900">
              <a:lnSpc>
                <a:spcPct val="100000"/>
              </a:lnSpc>
              <a:buFont typeface="Arial" panose="020B0604020202020204" pitchFamily="34" charset="0"/>
              <a:buChar char="→"/>
            </a:pPr>
            <a:r>
              <a:rPr lang="nl-NL" sz="2000" dirty="0"/>
              <a:t>hetgeen leidt tot een financieringstekort, waardoor de staatsschuld stijgt</a:t>
            </a:r>
          </a:p>
          <a:p>
            <a:pPr marL="804863" lvl="1" indent="-347663">
              <a:spcBef>
                <a:spcPts val="1200"/>
              </a:spcBef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dirty="0"/>
              <a:t>Bij overbesteding moeten de bestedingen dalen</a:t>
            </a:r>
          </a:p>
          <a:p>
            <a:pPr marL="1079500" lvl="2" indent="-320675">
              <a:buFont typeface="Courier New" panose="02070309020205020404" pitchFamily="49" charset="0"/>
              <a:buChar char="o"/>
            </a:pPr>
            <a:r>
              <a:rPr lang="nl-NL" sz="2000" dirty="0"/>
              <a:t>door de eigen bestedingen (O) te verlagen (bezuinigen)</a:t>
            </a:r>
          </a:p>
          <a:p>
            <a:pPr marL="1079500" lvl="2" indent="-320675">
              <a:buFont typeface="Courier New" panose="02070309020205020404" pitchFamily="49" charset="0"/>
              <a:buChar char="o"/>
            </a:pPr>
            <a:r>
              <a:rPr lang="nl-NL" sz="2000" dirty="0"/>
              <a:t>door de belastingen te verhogen, zodat de consumptie daalt</a:t>
            </a:r>
          </a:p>
          <a:p>
            <a:pPr marL="1101725" lvl="2" indent="-342900">
              <a:lnSpc>
                <a:spcPct val="100000"/>
              </a:lnSpc>
              <a:buFont typeface="Arial" panose="020B0604020202020204" pitchFamily="34" charset="0"/>
              <a:buChar char="→"/>
            </a:pPr>
            <a:r>
              <a:rPr lang="nl-NL" sz="2000" dirty="0"/>
              <a:t>hetgeen leidt tot een financieringsoverschot, zodat de staatsschuld weer kan dalen</a:t>
            </a:r>
          </a:p>
        </p:txBody>
      </p:sp>
      <p:pic>
        <p:nvPicPr>
          <p:cNvPr id="19" name="Tijdelijke aanduiding voor inhoud 15">
            <a:extLst>
              <a:ext uri="{FF2B5EF4-FFF2-40B4-BE49-F238E27FC236}">
                <a16:creationId xmlns:a16="http://schemas.microsoft.com/office/drawing/2014/main" id="{B0ADDB5B-F960-4F92-895D-A13A3DF17F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6499" y="1817999"/>
            <a:ext cx="3449901" cy="1750955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053317A-6914-459D-8080-094DA99BE5BC}"/>
              </a:ext>
            </a:extLst>
          </p:cNvPr>
          <p:cNvSpPr txBox="1"/>
          <p:nvPr/>
        </p:nvSpPr>
        <p:spPr>
          <a:xfrm>
            <a:off x="9151782" y="3568954"/>
            <a:ext cx="22573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rgbClr val="3266A8"/>
                </a:solidFill>
              </a:rPr>
              <a:t>EV = C + I + O + E - M</a:t>
            </a: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D347ED55-A3B0-4828-AF4A-540980C53E08}"/>
              </a:ext>
            </a:extLst>
          </p:cNvPr>
          <p:cNvSpPr/>
          <p:nvPr/>
        </p:nvSpPr>
        <p:spPr>
          <a:xfrm>
            <a:off x="10358293" y="3568954"/>
            <a:ext cx="257891" cy="338554"/>
          </a:xfrm>
          <a:prstGeom prst="ellipse">
            <a:avLst/>
          </a:prstGeom>
          <a:noFill/>
          <a:ln w="2857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D56C9C2E-D446-4183-B9B4-4553B4F67215}"/>
              </a:ext>
            </a:extLst>
          </p:cNvPr>
          <p:cNvSpPr/>
          <p:nvPr/>
        </p:nvSpPr>
        <p:spPr>
          <a:xfrm>
            <a:off x="9697181" y="3568954"/>
            <a:ext cx="257891" cy="338554"/>
          </a:xfrm>
          <a:prstGeom prst="ellipse">
            <a:avLst/>
          </a:prstGeom>
          <a:noFill/>
          <a:ln w="2857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Vrije vorm: vorm 22">
            <a:extLst>
              <a:ext uri="{FF2B5EF4-FFF2-40B4-BE49-F238E27FC236}">
                <a16:creationId xmlns:a16="http://schemas.microsoft.com/office/drawing/2014/main" id="{953EFFB8-7F25-4FE6-B313-A03FD6BC4CBE}"/>
              </a:ext>
            </a:extLst>
          </p:cNvPr>
          <p:cNvSpPr/>
          <p:nvPr/>
        </p:nvSpPr>
        <p:spPr>
          <a:xfrm>
            <a:off x="8905874" y="2406650"/>
            <a:ext cx="1022351" cy="286826"/>
          </a:xfrm>
          <a:custGeom>
            <a:avLst/>
            <a:gdLst>
              <a:gd name="connsiteX0" fmla="*/ 0 w 1581150"/>
              <a:gd name="connsiteY0" fmla="*/ 488953 h 495303"/>
              <a:gd name="connsiteX1" fmla="*/ 825500 w 1581150"/>
              <a:gd name="connsiteY1" fmla="*/ 3 h 495303"/>
              <a:gd name="connsiteX2" fmla="*/ 1581150 w 1581150"/>
              <a:gd name="connsiteY2" fmla="*/ 495303 h 49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495303">
                <a:moveTo>
                  <a:pt x="0" y="488953"/>
                </a:moveTo>
                <a:cubicBezTo>
                  <a:pt x="280987" y="243949"/>
                  <a:pt x="561975" y="-1055"/>
                  <a:pt x="825500" y="3"/>
                </a:cubicBezTo>
                <a:cubicBezTo>
                  <a:pt x="1089025" y="1061"/>
                  <a:pt x="1335087" y="248182"/>
                  <a:pt x="1581150" y="495303"/>
                </a:cubicBezTo>
              </a:path>
            </a:pathLst>
          </a:custGeom>
          <a:noFill/>
          <a:ln w="28575">
            <a:solidFill>
              <a:srgbClr val="DD4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Vrije vorm: vorm 23">
            <a:extLst>
              <a:ext uri="{FF2B5EF4-FFF2-40B4-BE49-F238E27FC236}">
                <a16:creationId xmlns:a16="http://schemas.microsoft.com/office/drawing/2014/main" id="{160A7F20-2D16-4EA1-BEF5-3B524E1AE923}"/>
              </a:ext>
            </a:extLst>
          </p:cNvPr>
          <p:cNvSpPr/>
          <p:nvPr/>
        </p:nvSpPr>
        <p:spPr>
          <a:xfrm>
            <a:off x="9928225" y="2693476"/>
            <a:ext cx="838200" cy="286826"/>
          </a:xfrm>
          <a:custGeom>
            <a:avLst/>
            <a:gdLst>
              <a:gd name="connsiteX0" fmla="*/ 0 w 1314450"/>
              <a:gd name="connsiteY0" fmla="*/ 0 h 447677"/>
              <a:gd name="connsiteX1" fmla="*/ 557213 w 1314450"/>
              <a:gd name="connsiteY1" fmla="*/ 447675 h 447677"/>
              <a:gd name="connsiteX2" fmla="*/ 1314450 w 1314450"/>
              <a:gd name="connsiteY2" fmla="*/ 4762 h 447677"/>
              <a:gd name="connsiteX0" fmla="*/ 0 w 1314450"/>
              <a:gd name="connsiteY0" fmla="*/ 0 h 504826"/>
              <a:gd name="connsiteX1" fmla="*/ 642938 w 1314450"/>
              <a:gd name="connsiteY1" fmla="*/ 504825 h 504826"/>
              <a:gd name="connsiteX2" fmla="*/ 1314450 w 1314450"/>
              <a:gd name="connsiteY2" fmla="*/ 4762 h 504826"/>
              <a:gd name="connsiteX0" fmla="*/ 0 w 1314450"/>
              <a:gd name="connsiteY0" fmla="*/ 0 h 508089"/>
              <a:gd name="connsiteX1" fmla="*/ 642938 w 1314450"/>
              <a:gd name="connsiteY1" fmla="*/ 504825 h 508089"/>
              <a:gd name="connsiteX2" fmla="*/ 1314450 w 1314450"/>
              <a:gd name="connsiteY2" fmla="*/ 4762 h 508089"/>
              <a:gd name="connsiteX0" fmla="*/ 0 w 1314450"/>
              <a:gd name="connsiteY0" fmla="*/ 0 h 506056"/>
              <a:gd name="connsiteX1" fmla="*/ 642938 w 1314450"/>
              <a:gd name="connsiteY1" fmla="*/ 504825 h 506056"/>
              <a:gd name="connsiteX2" fmla="*/ 1176338 w 1314450"/>
              <a:gd name="connsiteY2" fmla="*/ 138111 h 506056"/>
              <a:gd name="connsiteX3" fmla="*/ 1314450 w 1314450"/>
              <a:gd name="connsiteY3" fmla="*/ 4762 h 506056"/>
              <a:gd name="connsiteX0" fmla="*/ 0 w 1314450"/>
              <a:gd name="connsiteY0" fmla="*/ 0 h 506056"/>
              <a:gd name="connsiteX1" fmla="*/ 642938 w 1314450"/>
              <a:gd name="connsiteY1" fmla="*/ 504825 h 506056"/>
              <a:gd name="connsiteX2" fmla="*/ 1176338 w 1314450"/>
              <a:gd name="connsiteY2" fmla="*/ 138111 h 506056"/>
              <a:gd name="connsiteX3" fmla="*/ 1314450 w 1314450"/>
              <a:gd name="connsiteY3" fmla="*/ 4762 h 506056"/>
              <a:gd name="connsiteX0" fmla="*/ 0 w 1314450"/>
              <a:gd name="connsiteY0" fmla="*/ 0 h 506152"/>
              <a:gd name="connsiteX1" fmla="*/ 642938 w 1314450"/>
              <a:gd name="connsiteY1" fmla="*/ 504825 h 506152"/>
              <a:gd name="connsiteX2" fmla="*/ 1176338 w 1314450"/>
              <a:gd name="connsiteY2" fmla="*/ 138111 h 506152"/>
              <a:gd name="connsiteX3" fmla="*/ 1314450 w 1314450"/>
              <a:gd name="connsiteY3" fmla="*/ 4762 h 506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506152">
                <a:moveTo>
                  <a:pt x="0" y="0"/>
                </a:moveTo>
                <a:cubicBezTo>
                  <a:pt x="169069" y="223440"/>
                  <a:pt x="423863" y="504031"/>
                  <a:pt x="642938" y="504825"/>
                </a:cubicBezTo>
                <a:cubicBezTo>
                  <a:pt x="838201" y="527844"/>
                  <a:pt x="1073944" y="245268"/>
                  <a:pt x="1176338" y="138111"/>
                </a:cubicBezTo>
                <a:cubicBezTo>
                  <a:pt x="1273970" y="35717"/>
                  <a:pt x="1290638" y="26987"/>
                  <a:pt x="1314450" y="4762"/>
                </a:cubicBezTo>
              </a:path>
            </a:pathLst>
          </a:custGeom>
          <a:noFill/>
          <a:ln w="285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: omlaag 24">
            <a:extLst>
              <a:ext uri="{FF2B5EF4-FFF2-40B4-BE49-F238E27FC236}">
                <a16:creationId xmlns:a16="http://schemas.microsoft.com/office/drawing/2014/main" id="{3CF69E7E-2A7B-419C-970B-74465BCE60DF}"/>
              </a:ext>
            </a:extLst>
          </p:cNvPr>
          <p:cNvSpPr/>
          <p:nvPr/>
        </p:nvSpPr>
        <p:spPr>
          <a:xfrm>
            <a:off x="9417049" y="2161985"/>
            <a:ext cx="114331" cy="219456"/>
          </a:xfrm>
          <a:prstGeom prst="downArrow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Pijl: omlaag 25">
            <a:extLst>
              <a:ext uri="{FF2B5EF4-FFF2-40B4-BE49-F238E27FC236}">
                <a16:creationId xmlns:a16="http://schemas.microsoft.com/office/drawing/2014/main" id="{BC39D7C4-5968-42B5-9AE5-C364CEF211D0}"/>
              </a:ext>
            </a:extLst>
          </p:cNvPr>
          <p:cNvSpPr/>
          <p:nvPr/>
        </p:nvSpPr>
        <p:spPr>
          <a:xfrm flipV="1">
            <a:off x="10280456" y="2997006"/>
            <a:ext cx="114331" cy="219456"/>
          </a:xfrm>
          <a:prstGeom prst="downArrow">
            <a:avLst/>
          </a:prstGeom>
          <a:solidFill>
            <a:srgbClr val="32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47905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5A553-1A3D-4C62-BB7E-E37DAAF91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Multiplier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4B36E5-C750-4297-AE18-0B28DD18A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776720" cy="4783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Bestedingsimpuls: extra overheidsbestedingen € 10 mld.</a:t>
            </a:r>
          </a:p>
          <a:p>
            <a:pPr marL="357188" indent="-357188">
              <a:buFont typeface="Arial" panose="020B0604020202020204" pitchFamily="34" charset="0"/>
              <a:buChar char="→"/>
            </a:pPr>
            <a:r>
              <a:rPr lang="nl-NL" sz="1700" dirty="0"/>
              <a:t>door de extra productie verdienen de gezinnen € 10 mld. extra</a:t>
            </a:r>
          </a:p>
          <a:p>
            <a:pPr marL="357188" indent="-357188">
              <a:buFont typeface="Arial" panose="020B0604020202020204" pitchFamily="34" charset="0"/>
              <a:buChar char="→"/>
            </a:pPr>
            <a:r>
              <a:rPr lang="nl-NL" sz="1700" dirty="0"/>
              <a:t>de gezinnen gaan extra consumeren: € 8 mld.</a:t>
            </a:r>
          </a:p>
          <a:p>
            <a:pPr marL="357188" indent="-357188">
              <a:buFont typeface="Arial" panose="020B0604020202020204" pitchFamily="34" charset="0"/>
              <a:buChar char="→"/>
            </a:pPr>
            <a:r>
              <a:rPr lang="nl-NL" sz="1700" dirty="0"/>
              <a:t>het inkomen dat met deze productie verdiend wordt gaat weer naar de gezinnen</a:t>
            </a:r>
          </a:p>
          <a:p>
            <a:pPr marL="357188" indent="-357188">
              <a:buFont typeface="Arial" panose="020B0604020202020204" pitchFamily="34" charset="0"/>
              <a:buChar char="→"/>
            </a:pPr>
            <a:r>
              <a:rPr lang="nl-NL" sz="1700" dirty="0"/>
              <a:t>de gezinnen gaan weer extra consumeren, </a:t>
            </a:r>
            <a:r>
              <a:rPr lang="nl-NL" sz="1700" dirty="0" err="1"/>
              <a:t>enz</a:t>
            </a:r>
            <a:r>
              <a:rPr lang="nl-NL" sz="1700" dirty="0"/>
              <a:t>….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nl-NL" sz="2000" dirty="0"/>
              <a:t>Uiteindelijk stijgt Y met méér dan € 10 mld.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nl-NL" sz="2000" dirty="0"/>
              <a:t>Stijgt Y uiteindelijk met € 27 </a:t>
            </a:r>
            <a:r>
              <a:rPr lang="nl-NL" sz="2000" dirty="0" err="1"/>
              <a:t>mld</a:t>
            </a:r>
            <a:r>
              <a:rPr lang="nl-NL" sz="2000" dirty="0"/>
              <a:t>, dan is de multiplier 2,7</a:t>
            </a:r>
          </a:p>
          <a:p>
            <a:pPr marL="357188" indent="-357188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nl-NL" sz="2000" dirty="0"/>
              <a:t>Niet al het geld (kan) opnieuw worden uitgegeven:</a:t>
            </a:r>
          </a:p>
          <a:p>
            <a:pPr lvl="1"/>
            <a:r>
              <a:rPr lang="nl-NL" sz="1700" dirty="0"/>
              <a:t>Spaarlek</a:t>
            </a:r>
          </a:p>
          <a:p>
            <a:pPr lvl="1"/>
            <a:r>
              <a:rPr lang="nl-NL" sz="1700" dirty="0"/>
              <a:t>Belastinglek</a:t>
            </a:r>
          </a:p>
          <a:p>
            <a:pPr lvl="1"/>
            <a:r>
              <a:rPr lang="nl-NL" sz="1700" dirty="0"/>
              <a:t>Importlek</a:t>
            </a:r>
          </a:p>
          <a:p>
            <a:pPr lvl="1"/>
            <a:endParaRPr lang="nl-NL" sz="1600" dirty="0"/>
          </a:p>
        </p:txBody>
      </p:sp>
      <p:cxnSp>
        <p:nvCxnSpPr>
          <p:cNvPr id="4" name="Gebogen verbindingslijn 6">
            <a:extLst>
              <a:ext uri="{FF2B5EF4-FFF2-40B4-BE49-F238E27FC236}">
                <a16:creationId xmlns:a16="http://schemas.microsoft.com/office/drawing/2014/main" id="{4A535D36-1973-42E5-978F-3B02413260F9}"/>
              </a:ext>
            </a:extLst>
          </p:cNvPr>
          <p:cNvCxnSpPr>
            <a:cxnSpLocks/>
            <a:stCxn id="14" idx="1"/>
            <a:endCxn id="9" idx="1"/>
          </p:cNvCxnSpPr>
          <p:nvPr/>
        </p:nvCxnSpPr>
        <p:spPr>
          <a:xfrm rot="10800000">
            <a:off x="7890345" y="2095939"/>
            <a:ext cx="12700" cy="3114328"/>
          </a:xfrm>
          <a:prstGeom prst="bentConnector3">
            <a:avLst>
              <a:gd name="adj1" fmla="val 3909094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Gebogen verbindingslijn 7">
            <a:extLst>
              <a:ext uri="{FF2B5EF4-FFF2-40B4-BE49-F238E27FC236}">
                <a16:creationId xmlns:a16="http://schemas.microsoft.com/office/drawing/2014/main" id="{5157DD1C-7DC1-4C17-A645-B4DCEBEF234D}"/>
              </a:ext>
            </a:extLst>
          </p:cNvPr>
          <p:cNvCxnSpPr>
            <a:cxnSpLocks/>
            <a:stCxn id="9" idx="3"/>
            <a:endCxn id="14" idx="3"/>
          </p:cNvCxnSpPr>
          <p:nvPr/>
        </p:nvCxnSpPr>
        <p:spPr>
          <a:xfrm flipH="1">
            <a:off x="9618345" y="2095939"/>
            <a:ext cx="190" cy="3114328"/>
          </a:xfrm>
          <a:prstGeom prst="bentConnector3">
            <a:avLst>
              <a:gd name="adj1" fmla="val -178651053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D3FB4346-B071-47DA-971E-E1EB4FEBC46F}"/>
              </a:ext>
            </a:extLst>
          </p:cNvPr>
          <p:cNvSpPr txBox="1"/>
          <p:nvPr/>
        </p:nvSpPr>
        <p:spPr>
          <a:xfrm>
            <a:off x="7358552" y="2546923"/>
            <a:ext cx="49885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 err="1">
                <a:solidFill>
                  <a:schemeClr val="bg1"/>
                </a:solidFill>
              </a:rPr>
              <a:t>Y</a:t>
            </a:r>
            <a:r>
              <a:rPr lang="nl-NL" sz="2000" b="1" baseline="-25000" dirty="0" err="1">
                <a:solidFill>
                  <a:schemeClr val="bg1"/>
                </a:solidFill>
              </a:rPr>
              <a:t>n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9AD9102-6DEF-4765-96C7-43E2DE8014FB}"/>
              </a:ext>
            </a:extLst>
          </p:cNvPr>
          <p:cNvSpPr txBox="1"/>
          <p:nvPr/>
        </p:nvSpPr>
        <p:spPr>
          <a:xfrm>
            <a:off x="9894130" y="2546923"/>
            <a:ext cx="4251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C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E6BF13F-D113-41D1-88FC-4AB360EE8940}"/>
              </a:ext>
            </a:extLst>
          </p:cNvPr>
          <p:cNvSpPr/>
          <p:nvPr/>
        </p:nvSpPr>
        <p:spPr>
          <a:xfrm>
            <a:off x="8112695" y="3491103"/>
            <a:ext cx="1296000" cy="324000"/>
          </a:xfrm>
          <a:prstGeom prst="rect">
            <a:avLst/>
          </a:prstGeom>
          <a:solidFill>
            <a:srgbClr val="A7D79D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banken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2D707B6F-850D-4D98-A00B-00EA5F8E7515}"/>
              </a:ext>
            </a:extLst>
          </p:cNvPr>
          <p:cNvSpPr/>
          <p:nvPr/>
        </p:nvSpPr>
        <p:spPr>
          <a:xfrm>
            <a:off x="7890345" y="1933939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069F02AE-488E-4095-8116-C5DC3DDB8100}"/>
              </a:ext>
            </a:extLst>
          </p:cNvPr>
          <p:cNvCxnSpPr>
            <a:cxnSpLocks/>
            <a:stCxn id="9" idx="2"/>
            <a:endCxn id="8" idx="0"/>
          </p:cNvCxnSpPr>
          <p:nvPr/>
        </p:nvCxnSpPr>
        <p:spPr>
          <a:xfrm>
            <a:off x="8754440" y="2257939"/>
            <a:ext cx="6255" cy="123316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9124AB4A-52F4-4BFD-B6EE-46F9BDD6FB77}"/>
              </a:ext>
            </a:extLst>
          </p:cNvPr>
          <p:cNvCxnSpPr>
            <a:cxnSpLocks/>
            <a:stCxn id="8" idx="2"/>
            <a:endCxn id="14" idx="0"/>
          </p:cNvCxnSpPr>
          <p:nvPr/>
        </p:nvCxnSpPr>
        <p:spPr>
          <a:xfrm flipH="1">
            <a:off x="8754345" y="3815103"/>
            <a:ext cx="6350" cy="123316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046E8C4A-65F2-4547-B8B6-3334E5D871C8}"/>
              </a:ext>
            </a:extLst>
          </p:cNvPr>
          <p:cNvSpPr txBox="1"/>
          <p:nvPr/>
        </p:nvSpPr>
        <p:spPr>
          <a:xfrm>
            <a:off x="8746392" y="2546923"/>
            <a:ext cx="34496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S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0CD3451-71D5-49B1-A6C3-7DE0E881F139}"/>
              </a:ext>
            </a:extLst>
          </p:cNvPr>
          <p:cNvSpPr txBox="1"/>
          <p:nvPr/>
        </p:nvSpPr>
        <p:spPr>
          <a:xfrm>
            <a:off x="8721545" y="4229817"/>
            <a:ext cx="39466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I</a:t>
            </a:r>
            <a:r>
              <a:rPr lang="nl-NL" sz="2000" b="1" baseline="-25000" dirty="0">
                <a:solidFill>
                  <a:schemeClr val="bg1"/>
                </a:solidFill>
              </a:rPr>
              <a:t>n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EAFAA37D-6BE9-47AA-A6E1-04C4E7F41115}"/>
              </a:ext>
            </a:extLst>
          </p:cNvPr>
          <p:cNvSpPr/>
          <p:nvPr/>
        </p:nvSpPr>
        <p:spPr>
          <a:xfrm>
            <a:off x="7890345" y="5048267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864657D7-3A98-492C-B34B-9E33FA738D70}"/>
              </a:ext>
            </a:extLst>
          </p:cNvPr>
          <p:cNvSpPr/>
          <p:nvPr/>
        </p:nvSpPr>
        <p:spPr>
          <a:xfrm>
            <a:off x="10576616" y="3491103"/>
            <a:ext cx="1423198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overheid</a:t>
            </a:r>
          </a:p>
        </p:txBody>
      </p:sp>
      <p:cxnSp>
        <p:nvCxnSpPr>
          <p:cNvPr id="16" name="Gebogen verbindingslijn 8">
            <a:extLst>
              <a:ext uri="{FF2B5EF4-FFF2-40B4-BE49-F238E27FC236}">
                <a16:creationId xmlns:a16="http://schemas.microsoft.com/office/drawing/2014/main" id="{A7482AEE-4359-4D65-8DA8-B5A01842EA0C}"/>
              </a:ext>
            </a:extLst>
          </p:cNvPr>
          <p:cNvCxnSpPr>
            <a:cxnSpLocks/>
          </p:cNvCxnSpPr>
          <p:nvPr/>
        </p:nvCxnSpPr>
        <p:spPr>
          <a:xfrm>
            <a:off x="9618535" y="2031931"/>
            <a:ext cx="1611930" cy="1395164"/>
          </a:xfrm>
          <a:prstGeom prst="bentConnector2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Gebogen verbindingslijn 9">
            <a:extLst>
              <a:ext uri="{FF2B5EF4-FFF2-40B4-BE49-F238E27FC236}">
                <a16:creationId xmlns:a16="http://schemas.microsoft.com/office/drawing/2014/main" id="{98D18474-1266-418E-8248-E1739D5E91CD}"/>
              </a:ext>
            </a:extLst>
          </p:cNvPr>
          <p:cNvCxnSpPr>
            <a:cxnSpLocks/>
          </p:cNvCxnSpPr>
          <p:nvPr/>
        </p:nvCxnSpPr>
        <p:spPr>
          <a:xfrm rot="5400000">
            <a:off x="9681313" y="3794817"/>
            <a:ext cx="1528866" cy="1569438"/>
          </a:xfrm>
          <a:prstGeom prst="bentConnector2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94D5C551-FFED-48D4-A768-C0C9C4CBD0FD}"/>
              </a:ext>
            </a:extLst>
          </p:cNvPr>
          <p:cNvSpPr txBox="1"/>
          <p:nvPr/>
        </p:nvSpPr>
        <p:spPr>
          <a:xfrm>
            <a:off x="11277978" y="2546923"/>
            <a:ext cx="362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B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45FEAE07-4783-4DC5-BD67-B9E7116B362F}"/>
              </a:ext>
            </a:extLst>
          </p:cNvPr>
          <p:cNvCxnSpPr>
            <a:cxnSpLocks/>
            <a:stCxn id="8" idx="3"/>
            <a:endCxn id="15" idx="1"/>
          </p:cNvCxnSpPr>
          <p:nvPr/>
        </p:nvCxnSpPr>
        <p:spPr>
          <a:xfrm>
            <a:off x="9408695" y="3653103"/>
            <a:ext cx="1167921" cy="0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C09BE3F1-8C4D-4B09-9CE5-F770FEA36DA0}"/>
              </a:ext>
            </a:extLst>
          </p:cNvPr>
          <p:cNvSpPr txBox="1"/>
          <p:nvPr/>
        </p:nvSpPr>
        <p:spPr>
          <a:xfrm>
            <a:off x="11277978" y="4276868"/>
            <a:ext cx="44275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O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C665FA0-F3A7-4624-B40B-A6CB76333F30}"/>
              </a:ext>
            </a:extLst>
          </p:cNvPr>
          <p:cNvSpPr txBox="1"/>
          <p:nvPr/>
        </p:nvSpPr>
        <p:spPr>
          <a:xfrm>
            <a:off x="10000129" y="3348539"/>
            <a:ext cx="75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chemeClr val="bg1">
                    <a:lumMod val="75000"/>
                  </a:schemeClr>
                </a:solidFill>
              </a:rPr>
              <a:t>B-O</a:t>
            </a:r>
            <a:endParaRPr lang="nl-NL" sz="1200" b="1" i="1" baseline="-2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4BEDFA21-DB61-46A9-87C1-D3C5BD4C39EE}"/>
              </a:ext>
            </a:extLst>
          </p:cNvPr>
          <p:cNvSpPr/>
          <p:nvPr/>
        </p:nvSpPr>
        <p:spPr>
          <a:xfrm>
            <a:off x="7879157" y="6176501"/>
            <a:ext cx="1728000" cy="324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buitenland</a:t>
            </a:r>
          </a:p>
        </p:txBody>
      </p: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26E3699A-D9A7-4825-81C3-F9059EB918B9}"/>
              </a:ext>
            </a:extLst>
          </p:cNvPr>
          <p:cNvCxnSpPr>
            <a:cxnSpLocks/>
          </p:cNvCxnSpPr>
          <p:nvPr/>
        </p:nvCxnSpPr>
        <p:spPr>
          <a:xfrm>
            <a:off x="8353126" y="5372267"/>
            <a:ext cx="0" cy="80423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4D87FEC1-42B9-400B-BC5F-F31693454441}"/>
              </a:ext>
            </a:extLst>
          </p:cNvPr>
          <p:cNvCxnSpPr>
            <a:cxnSpLocks/>
          </p:cNvCxnSpPr>
          <p:nvPr/>
        </p:nvCxnSpPr>
        <p:spPr>
          <a:xfrm flipV="1">
            <a:off x="9091359" y="5372267"/>
            <a:ext cx="1" cy="771399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644F1497-8077-4AE9-94E4-F7ABD6A937F1}"/>
              </a:ext>
            </a:extLst>
          </p:cNvPr>
          <p:cNvSpPr txBox="1"/>
          <p:nvPr/>
        </p:nvSpPr>
        <p:spPr>
          <a:xfrm>
            <a:off x="7984171" y="5519809"/>
            <a:ext cx="4619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M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8AE3B3F-80BF-4393-9D2C-01F14ABC9965}"/>
              </a:ext>
            </a:extLst>
          </p:cNvPr>
          <p:cNvSpPr txBox="1"/>
          <p:nvPr/>
        </p:nvSpPr>
        <p:spPr>
          <a:xfrm>
            <a:off x="8806056" y="5519809"/>
            <a:ext cx="3481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E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cxnSp>
        <p:nvCxnSpPr>
          <p:cNvPr id="27" name="Gebogen verbindingslijn 37">
            <a:extLst>
              <a:ext uri="{FF2B5EF4-FFF2-40B4-BE49-F238E27FC236}">
                <a16:creationId xmlns:a16="http://schemas.microsoft.com/office/drawing/2014/main" id="{BAE465C1-5410-424F-9158-826443C35F4C}"/>
              </a:ext>
            </a:extLst>
          </p:cNvPr>
          <p:cNvCxnSpPr>
            <a:cxnSpLocks/>
            <a:stCxn id="22" idx="1"/>
            <a:endCxn id="8" idx="1"/>
          </p:cNvCxnSpPr>
          <p:nvPr/>
        </p:nvCxnSpPr>
        <p:spPr>
          <a:xfrm rot="10800000" flipH="1">
            <a:off x="7879157" y="3653103"/>
            <a:ext cx="233538" cy="2685398"/>
          </a:xfrm>
          <a:prstGeom prst="bentConnector3">
            <a:avLst>
              <a:gd name="adj1" fmla="val -97886"/>
            </a:avLst>
          </a:prstGeom>
          <a:ln w="19050"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71EAD4D6-9EC7-4AE6-9B74-04280FE249C3}"/>
              </a:ext>
            </a:extLst>
          </p:cNvPr>
          <p:cNvSpPr txBox="1"/>
          <p:nvPr/>
        </p:nvSpPr>
        <p:spPr>
          <a:xfrm>
            <a:off x="7600997" y="3938314"/>
            <a:ext cx="752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chemeClr val="bg1">
                    <a:lumMod val="75000"/>
                  </a:schemeClr>
                </a:solidFill>
              </a:rPr>
              <a:t>E-M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2AE3EC50-CC87-475C-9EC1-117CE6E0D115}"/>
              </a:ext>
            </a:extLst>
          </p:cNvPr>
          <p:cNvSpPr txBox="1"/>
          <p:nvPr/>
        </p:nvSpPr>
        <p:spPr>
          <a:xfrm>
            <a:off x="355600" y="1241341"/>
            <a:ext cx="87986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spc="300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totale effect op economie groter dan de </a:t>
            </a:r>
            <a:r>
              <a:rPr lang="nl-NL" sz="1600" spc="300" dirty="0" err="1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bestedingsimplus</a:t>
            </a:r>
            <a:endParaRPr lang="nl-NL" sz="1600" spc="300" dirty="0">
              <a:solidFill>
                <a:schemeClr val="bg1">
                  <a:lumMod val="9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30" name="Gebogen verbindingslijn 9">
            <a:extLst>
              <a:ext uri="{FF2B5EF4-FFF2-40B4-BE49-F238E27FC236}">
                <a16:creationId xmlns:a16="http://schemas.microsoft.com/office/drawing/2014/main" id="{5398A89B-0C3E-4A2E-9718-9A69F56092DF}"/>
              </a:ext>
            </a:extLst>
          </p:cNvPr>
          <p:cNvCxnSpPr>
            <a:cxnSpLocks/>
          </p:cNvCxnSpPr>
          <p:nvPr/>
        </p:nvCxnSpPr>
        <p:spPr>
          <a:xfrm rot="5400000">
            <a:off x="9681313" y="3794817"/>
            <a:ext cx="1528866" cy="1569438"/>
          </a:xfrm>
          <a:prstGeom prst="bentConnector2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Gebogen verbindingslijn 6">
            <a:extLst>
              <a:ext uri="{FF2B5EF4-FFF2-40B4-BE49-F238E27FC236}">
                <a16:creationId xmlns:a16="http://schemas.microsoft.com/office/drawing/2014/main" id="{80F1853E-2E5C-4A7F-80C9-593DAC3B01DC}"/>
              </a:ext>
            </a:extLst>
          </p:cNvPr>
          <p:cNvCxnSpPr>
            <a:cxnSpLocks/>
          </p:cNvCxnSpPr>
          <p:nvPr/>
        </p:nvCxnSpPr>
        <p:spPr>
          <a:xfrm rot="10800000">
            <a:off x="7887550" y="2095939"/>
            <a:ext cx="12700" cy="3114328"/>
          </a:xfrm>
          <a:prstGeom prst="bentConnector3">
            <a:avLst>
              <a:gd name="adj1" fmla="val 3909094"/>
            </a:avLst>
          </a:prstGeom>
          <a:ln w="57150">
            <a:solidFill>
              <a:srgbClr val="FFC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Gebogen verbindingslijn 7">
            <a:extLst>
              <a:ext uri="{FF2B5EF4-FFF2-40B4-BE49-F238E27FC236}">
                <a16:creationId xmlns:a16="http://schemas.microsoft.com/office/drawing/2014/main" id="{6F0BB151-2468-4771-A62A-76113411D622}"/>
              </a:ext>
            </a:extLst>
          </p:cNvPr>
          <p:cNvCxnSpPr>
            <a:cxnSpLocks/>
          </p:cNvCxnSpPr>
          <p:nvPr/>
        </p:nvCxnSpPr>
        <p:spPr>
          <a:xfrm flipH="1">
            <a:off x="9617553" y="2095939"/>
            <a:ext cx="190" cy="3114328"/>
          </a:xfrm>
          <a:prstGeom prst="bentConnector3">
            <a:avLst>
              <a:gd name="adj1" fmla="val -178651053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Gebogen verbindingslijn 6">
            <a:extLst>
              <a:ext uri="{FF2B5EF4-FFF2-40B4-BE49-F238E27FC236}">
                <a16:creationId xmlns:a16="http://schemas.microsoft.com/office/drawing/2014/main" id="{7E1E3878-DC02-454C-B02A-C40E93470FBD}"/>
              </a:ext>
            </a:extLst>
          </p:cNvPr>
          <p:cNvCxnSpPr>
            <a:cxnSpLocks/>
          </p:cNvCxnSpPr>
          <p:nvPr/>
        </p:nvCxnSpPr>
        <p:spPr>
          <a:xfrm rot="10800000">
            <a:off x="7879199" y="2086794"/>
            <a:ext cx="12700" cy="3114328"/>
          </a:xfrm>
          <a:prstGeom prst="bentConnector3">
            <a:avLst>
              <a:gd name="adj1" fmla="val 3909094"/>
            </a:avLst>
          </a:prstGeom>
          <a:ln w="92075">
            <a:solidFill>
              <a:srgbClr val="D6A300"/>
            </a:solidFill>
            <a:tailEnd type="arrow" w="med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Rechte verbindingslijn met pijl 33">
            <a:extLst>
              <a:ext uri="{FF2B5EF4-FFF2-40B4-BE49-F238E27FC236}">
                <a16:creationId xmlns:a16="http://schemas.microsoft.com/office/drawing/2014/main" id="{C5A00DF8-0A06-4CFA-808E-BBE79884B6C4}"/>
              </a:ext>
            </a:extLst>
          </p:cNvPr>
          <p:cNvCxnSpPr>
            <a:cxnSpLocks/>
          </p:cNvCxnSpPr>
          <p:nvPr/>
        </p:nvCxnSpPr>
        <p:spPr>
          <a:xfrm>
            <a:off x="8751039" y="2277140"/>
            <a:ext cx="6255" cy="123316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Gebogen verbindingslijn 8">
            <a:extLst>
              <a:ext uri="{FF2B5EF4-FFF2-40B4-BE49-F238E27FC236}">
                <a16:creationId xmlns:a16="http://schemas.microsoft.com/office/drawing/2014/main" id="{D5B3B17E-9C7E-433E-95B5-A04EF65AD455}"/>
              </a:ext>
            </a:extLst>
          </p:cNvPr>
          <p:cNvCxnSpPr>
            <a:cxnSpLocks/>
          </p:cNvCxnSpPr>
          <p:nvPr/>
        </p:nvCxnSpPr>
        <p:spPr>
          <a:xfrm>
            <a:off x="9618440" y="2041075"/>
            <a:ext cx="1611930" cy="1395164"/>
          </a:xfrm>
          <a:prstGeom prst="bent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899DB0F6-4489-47B4-80D0-66E543C89906}"/>
              </a:ext>
            </a:extLst>
          </p:cNvPr>
          <p:cNvCxnSpPr>
            <a:cxnSpLocks/>
          </p:cNvCxnSpPr>
          <p:nvPr/>
        </p:nvCxnSpPr>
        <p:spPr>
          <a:xfrm>
            <a:off x="8359371" y="5381411"/>
            <a:ext cx="0" cy="80423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52937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7C0CC28-9997-4E36-955F-4BC62BD9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Multiplier in NL</a:t>
            </a:r>
          </a:p>
        </p:txBody>
      </p:sp>
      <p:pic>
        <p:nvPicPr>
          <p:cNvPr id="1026" name="Picture 2" descr="The multiplier effect in employee engagement">
            <a:extLst>
              <a:ext uri="{FF2B5EF4-FFF2-40B4-BE49-F238E27FC236}">
                <a16:creationId xmlns:a16="http://schemas.microsoft.com/office/drawing/2014/main" id="{AC21CC31-F130-42D5-9799-2811DE264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226" y="1683062"/>
            <a:ext cx="4482525" cy="387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24F60ED3-84BB-441B-B53F-2C9621A1FA00}"/>
              </a:ext>
            </a:extLst>
          </p:cNvPr>
          <p:cNvSpPr/>
          <p:nvPr/>
        </p:nvSpPr>
        <p:spPr>
          <a:xfrm>
            <a:off x="355601" y="1883664"/>
            <a:ext cx="3256280" cy="580073"/>
          </a:xfrm>
          <a:prstGeom prst="roundRect">
            <a:avLst/>
          </a:prstGeom>
          <a:solidFill>
            <a:srgbClr val="ED4D0F"/>
          </a:solidFill>
          <a:ln w="5715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2800" dirty="0"/>
              <a:t>spaarlek</a:t>
            </a:r>
            <a:endParaRPr lang="nl-NL" sz="1600" dirty="0"/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7AEFA0A3-9DD7-4C88-B5C0-C4F0AE9EB1CB}"/>
              </a:ext>
            </a:extLst>
          </p:cNvPr>
          <p:cNvSpPr/>
          <p:nvPr/>
        </p:nvSpPr>
        <p:spPr>
          <a:xfrm>
            <a:off x="355600" y="3529301"/>
            <a:ext cx="3256280" cy="580073"/>
          </a:xfrm>
          <a:prstGeom prst="roundRect">
            <a:avLst/>
          </a:prstGeom>
          <a:solidFill>
            <a:srgbClr val="ED4D0F"/>
          </a:solidFill>
          <a:ln w="5715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2800" dirty="0"/>
              <a:t>belastinglek</a:t>
            </a:r>
            <a:endParaRPr lang="nl-NL" sz="1600" dirty="0"/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473A6841-FFD6-46AC-959D-5DC19AD48122}"/>
              </a:ext>
            </a:extLst>
          </p:cNvPr>
          <p:cNvSpPr/>
          <p:nvPr/>
        </p:nvSpPr>
        <p:spPr>
          <a:xfrm>
            <a:off x="355600" y="5174938"/>
            <a:ext cx="3256280" cy="580073"/>
          </a:xfrm>
          <a:prstGeom prst="roundRect">
            <a:avLst/>
          </a:prstGeom>
          <a:solidFill>
            <a:srgbClr val="ED4D0F"/>
          </a:solidFill>
          <a:ln w="5715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2800" dirty="0"/>
              <a:t>importlek</a:t>
            </a:r>
            <a:endParaRPr lang="nl-NL" sz="1600" dirty="0"/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A8F16E92-5273-4EFD-922B-4D2158C16213}"/>
              </a:ext>
            </a:extLst>
          </p:cNvPr>
          <p:cNvSpPr/>
          <p:nvPr/>
        </p:nvSpPr>
        <p:spPr>
          <a:xfrm>
            <a:off x="2435031" y="2201135"/>
            <a:ext cx="5038023" cy="1152144"/>
          </a:xfrm>
          <a:prstGeom prst="roundRect">
            <a:avLst/>
          </a:prstGeom>
          <a:solidFill>
            <a:srgbClr val="ED4D0F">
              <a:alpha val="62000"/>
            </a:srgbClr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Nederlanders sparen relatief veel, waardoor de multiplierwerking wordt afgezwakt.</a:t>
            </a:r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238903A2-E13C-40E8-836F-E24F014D3255}"/>
              </a:ext>
            </a:extLst>
          </p:cNvPr>
          <p:cNvSpPr/>
          <p:nvPr/>
        </p:nvSpPr>
        <p:spPr>
          <a:xfrm>
            <a:off x="2435031" y="3881345"/>
            <a:ext cx="5038023" cy="1152144"/>
          </a:xfrm>
          <a:prstGeom prst="roundRect">
            <a:avLst/>
          </a:prstGeom>
          <a:solidFill>
            <a:srgbClr val="ED4D0F">
              <a:alpha val="62000"/>
            </a:srgbClr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De Nederlandse marginale belasting-</a:t>
            </a:r>
            <a:br>
              <a:rPr lang="nl-NL" dirty="0"/>
            </a:br>
            <a:r>
              <a:rPr lang="nl-NL" dirty="0"/>
              <a:t>druk is relatief hoog, waardoor de multiplierwerking wordt afgezwakt.</a:t>
            </a:r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CE8EAD19-57F2-4AE7-AA9A-3AB01788D72C}"/>
              </a:ext>
            </a:extLst>
          </p:cNvPr>
          <p:cNvSpPr/>
          <p:nvPr/>
        </p:nvSpPr>
        <p:spPr>
          <a:xfrm>
            <a:off x="2435031" y="5526457"/>
            <a:ext cx="5038023" cy="1294117"/>
          </a:xfrm>
          <a:prstGeom prst="roundRect">
            <a:avLst/>
          </a:prstGeom>
          <a:solidFill>
            <a:srgbClr val="ED4D0F">
              <a:alpha val="62000"/>
            </a:srgbClr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Nederland heeft een open economie, waardoor veel van de consumptie productie in het buitenland oplevert. En dus niet tot inkomen in Nederland leidt.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B69444B-6E19-4629-A5C0-F0398D226250}"/>
              </a:ext>
            </a:extLst>
          </p:cNvPr>
          <p:cNvSpPr txBox="1"/>
          <p:nvPr/>
        </p:nvSpPr>
        <p:spPr>
          <a:xfrm>
            <a:off x="355600" y="1241341"/>
            <a:ext cx="87986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Conclusie: totale effect </a:t>
            </a:r>
            <a:r>
              <a:rPr lang="nl-NL" sz="1600" spc="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bestedingsimplus</a:t>
            </a:r>
            <a:r>
              <a:rPr lang="nl-NL" sz="1600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 valt tegen</a:t>
            </a:r>
          </a:p>
        </p:txBody>
      </p:sp>
    </p:spTree>
    <p:extLst>
      <p:ext uri="{BB962C8B-B14F-4D97-AF65-F5344CB8AC3E}">
        <p14:creationId xmlns:p14="http://schemas.microsoft.com/office/powerpoint/2010/main" val="205044676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3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8" grpId="0" animBg="1"/>
      <p:bldP spid="14" grpId="0" animBg="1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1A789A-D525-4AD5-B1E0-CD914E9E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Effectiviteit </a:t>
            </a:r>
            <a:r>
              <a:rPr lang="nl-NL" dirty="0" err="1"/>
              <a:t>conjuctuurbeleid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7620CE-AFB4-49E4-A333-5234AEABA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Multiplier valt tegen. Vooral door de openheid van de Nederlandse economie.</a:t>
            </a:r>
          </a:p>
          <a:p>
            <a:pPr lvl="1"/>
            <a:r>
              <a:rPr lang="nl-NL" dirty="0"/>
              <a:t>0,8 voor overheidsbestedingen</a:t>
            </a:r>
          </a:p>
          <a:p>
            <a:pPr lvl="1"/>
            <a:r>
              <a:rPr lang="nl-NL" dirty="0"/>
              <a:t>0,1 voor belasting (grootste deel belastingvoordeel verdwijnt naar spaarrekening)</a:t>
            </a:r>
          </a:p>
          <a:p>
            <a:pPr>
              <a:spcBef>
                <a:spcPts val="1800"/>
              </a:spcBef>
            </a:pPr>
            <a:r>
              <a:rPr lang="nl-NL" dirty="0"/>
              <a:t>Bovendien is de timing lastig door vertraging</a:t>
            </a:r>
          </a:p>
          <a:p>
            <a:pPr lvl="1"/>
            <a:r>
              <a:rPr lang="nl-NL" dirty="0" err="1"/>
              <a:t>Anti-cyclische</a:t>
            </a:r>
            <a:r>
              <a:rPr lang="nl-NL" dirty="0"/>
              <a:t> keuzes kunnen uiteindelijk </a:t>
            </a:r>
            <a:r>
              <a:rPr lang="nl-NL" dirty="0" err="1"/>
              <a:t>pro-cyclisch</a:t>
            </a:r>
            <a:r>
              <a:rPr lang="nl-NL" dirty="0"/>
              <a:t> uitpakken</a:t>
            </a:r>
          </a:p>
        </p:txBody>
      </p:sp>
      <p:pic>
        <p:nvPicPr>
          <p:cNvPr id="5" name="Afbeelding 4" descr="Afbeelding met tekst, vliegtuig, ballon, transport&#10;&#10;Automatisch gegenereerde beschrijving">
            <a:extLst>
              <a:ext uri="{FF2B5EF4-FFF2-40B4-BE49-F238E27FC236}">
                <a16:creationId xmlns:a16="http://schemas.microsoft.com/office/drawing/2014/main" id="{2CCBEA56-3950-4DEF-A499-E0270D997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022" y="3330511"/>
            <a:ext cx="4210050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5261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104CF7-18EE-460F-A58D-D21FFA60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Inverdieneffect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FF6AE4-F032-4252-BB88-DB2231487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789070" cy="4783969"/>
          </a:xfrm>
        </p:spPr>
        <p:txBody>
          <a:bodyPr/>
          <a:lstStyle/>
          <a:p>
            <a:pPr marL="355600" indent="-355600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nl-NL" sz="2000" dirty="0"/>
              <a:t>Bestedingsimpuls: </a:t>
            </a:r>
          </a:p>
          <a:p>
            <a:pPr lvl="1">
              <a:lnSpc>
                <a:spcPct val="100000"/>
              </a:lnSpc>
            </a:pPr>
            <a:r>
              <a:rPr lang="nl-NL" dirty="0"/>
              <a:t>overheid geeft € 10 mld. extra uit</a:t>
            </a:r>
          </a:p>
          <a:p>
            <a:pPr lvl="1">
              <a:lnSpc>
                <a:spcPct val="100000"/>
              </a:lnSpc>
            </a:pPr>
            <a:r>
              <a:rPr lang="nl-NL" dirty="0"/>
              <a:t>met een multiplier van 1,5 stijgt Y met € 15 mld.</a:t>
            </a:r>
          </a:p>
          <a:p>
            <a:pPr lvl="1">
              <a:lnSpc>
                <a:spcPct val="100000"/>
              </a:lnSpc>
            </a:pPr>
            <a:r>
              <a:rPr lang="nl-NL" dirty="0"/>
              <a:t>omdat extra inkomen met 40% wordt belast, verdient de overheid € 6 mld. terug (=inverdieneffect)</a:t>
            </a: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nl-NL" dirty="0"/>
              <a:t>Uiteindelijk kost de bestedingsimpuls dus € 4 mld.</a:t>
            </a:r>
          </a:p>
          <a:p>
            <a:pPr marL="0" lvl="1" indent="0">
              <a:lnSpc>
                <a:spcPct val="100000"/>
              </a:lnSpc>
              <a:buNone/>
            </a:pPr>
            <a:endParaRPr lang="nl-NL" dirty="0"/>
          </a:p>
          <a:p>
            <a:pPr marL="0" lvl="1" indent="0">
              <a:lnSpc>
                <a:spcPct val="100000"/>
              </a:lnSpc>
              <a:buNone/>
            </a:pPr>
            <a:r>
              <a:rPr lang="nl-NL" dirty="0"/>
              <a:t>Bij bezuinigingen werkt het (helaas) op dezelfde wijze:</a:t>
            </a:r>
          </a:p>
          <a:p>
            <a:pPr marL="800100" lvl="2" indent="-342900">
              <a:lnSpc>
                <a:spcPct val="100000"/>
              </a:lnSpc>
            </a:pPr>
            <a:r>
              <a:rPr lang="nl-NL" sz="2000" dirty="0"/>
              <a:t>minder uitgaven </a:t>
            </a:r>
          </a:p>
          <a:p>
            <a:pPr marL="800100" lvl="2" indent="-342900">
              <a:lnSpc>
                <a:spcPct val="100000"/>
              </a:lnSpc>
            </a:pPr>
            <a:r>
              <a:rPr lang="nl-NL" sz="2000" dirty="0"/>
              <a:t>minder productie, inkomen en dus belasting</a:t>
            </a:r>
          </a:p>
          <a:p>
            <a:pPr marL="800100" lvl="2" indent="-342900">
              <a:lnSpc>
                <a:spcPct val="100000"/>
              </a:lnSpc>
            </a:pPr>
            <a:r>
              <a:rPr lang="nl-NL" sz="2000" dirty="0"/>
              <a:t>10 mld. bezuinigen leidt tot 6 mld. minder belasting</a:t>
            </a:r>
          </a:p>
          <a:p>
            <a:pPr marL="800100" lvl="2" indent="-342900">
              <a:lnSpc>
                <a:spcPct val="100000"/>
              </a:lnSpc>
              <a:buFont typeface="Arial" panose="020B0604020202020204" pitchFamily="34" charset="0"/>
              <a:buChar char="→"/>
            </a:pPr>
            <a:r>
              <a:rPr lang="nl-NL" sz="2000" dirty="0"/>
              <a:t>Begroting verbetert slechts met 4 mld.</a:t>
            </a:r>
          </a:p>
          <a:p>
            <a:pPr marL="0" lvl="1" indent="0">
              <a:lnSpc>
                <a:spcPct val="100000"/>
              </a:lnSpc>
              <a:buNone/>
            </a:pPr>
            <a:endParaRPr lang="nl-NL" dirty="0"/>
          </a:p>
        </p:txBody>
      </p:sp>
      <p:cxnSp>
        <p:nvCxnSpPr>
          <p:cNvPr id="4" name="Gebogen verbindingslijn 6">
            <a:extLst>
              <a:ext uri="{FF2B5EF4-FFF2-40B4-BE49-F238E27FC236}">
                <a16:creationId xmlns:a16="http://schemas.microsoft.com/office/drawing/2014/main" id="{539DC201-21C4-4964-8FC8-CF8DEE144F3F}"/>
              </a:ext>
            </a:extLst>
          </p:cNvPr>
          <p:cNvCxnSpPr>
            <a:cxnSpLocks/>
            <a:stCxn id="14" idx="1"/>
            <a:endCxn id="9" idx="1"/>
          </p:cNvCxnSpPr>
          <p:nvPr/>
        </p:nvCxnSpPr>
        <p:spPr>
          <a:xfrm rot="10800000">
            <a:off x="7890345" y="2095939"/>
            <a:ext cx="12700" cy="3114328"/>
          </a:xfrm>
          <a:prstGeom prst="bentConnector3">
            <a:avLst>
              <a:gd name="adj1" fmla="val 3909094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Gebogen verbindingslijn 7">
            <a:extLst>
              <a:ext uri="{FF2B5EF4-FFF2-40B4-BE49-F238E27FC236}">
                <a16:creationId xmlns:a16="http://schemas.microsoft.com/office/drawing/2014/main" id="{841D176A-2E05-4692-A11D-42B4C55CA418}"/>
              </a:ext>
            </a:extLst>
          </p:cNvPr>
          <p:cNvCxnSpPr>
            <a:cxnSpLocks/>
            <a:stCxn id="9" idx="3"/>
            <a:endCxn id="14" idx="3"/>
          </p:cNvCxnSpPr>
          <p:nvPr/>
        </p:nvCxnSpPr>
        <p:spPr>
          <a:xfrm flipH="1">
            <a:off x="9618345" y="2095939"/>
            <a:ext cx="190" cy="3114328"/>
          </a:xfrm>
          <a:prstGeom prst="bentConnector3">
            <a:avLst>
              <a:gd name="adj1" fmla="val -178651053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983B03FD-D96D-456E-95D2-F027AE72D713}"/>
              </a:ext>
            </a:extLst>
          </p:cNvPr>
          <p:cNvSpPr txBox="1"/>
          <p:nvPr/>
        </p:nvSpPr>
        <p:spPr>
          <a:xfrm>
            <a:off x="7358552" y="2546923"/>
            <a:ext cx="49885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 err="1">
                <a:solidFill>
                  <a:schemeClr val="bg1"/>
                </a:solidFill>
              </a:rPr>
              <a:t>Y</a:t>
            </a:r>
            <a:r>
              <a:rPr lang="nl-NL" sz="2000" b="1" baseline="-25000" dirty="0" err="1">
                <a:solidFill>
                  <a:schemeClr val="bg1"/>
                </a:solidFill>
              </a:rPr>
              <a:t>n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64B3284-7BCC-4D65-9CA1-9FC771D8161C}"/>
              </a:ext>
            </a:extLst>
          </p:cNvPr>
          <p:cNvSpPr txBox="1"/>
          <p:nvPr/>
        </p:nvSpPr>
        <p:spPr>
          <a:xfrm>
            <a:off x="9894130" y="2546923"/>
            <a:ext cx="4251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C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EF922697-CA10-4C91-B149-FBB45CDFF81B}"/>
              </a:ext>
            </a:extLst>
          </p:cNvPr>
          <p:cNvSpPr/>
          <p:nvPr/>
        </p:nvSpPr>
        <p:spPr>
          <a:xfrm>
            <a:off x="8112695" y="3491103"/>
            <a:ext cx="1296000" cy="324000"/>
          </a:xfrm>
          <a:prstGeom prst="rect">
            <a:avLst/>
          </a:prstGeom>
          <a:solidFill>
            <a:srgbClr val="A7D79D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banken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018D6599-6350-46ED-8900-8C40511005D7}"/>
              </a:ext>
            </a:extLst>
          </p:cNvPr>
          <p:cNvSpPr/>
          <p:nvPr/>
        </p:nvSpPr>
        <p:spPr>
          <a:xfrm>
            <a:off x="7890345" y="1933939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25922C51-1A39-41C1-84CF-0B14D5E7B286}"/>
              </a:ext>
            </a:extLst>
          </p:cNvPr>
          <p:cNvCxnSpPr>
            <a:cxnSpLocks/>
            <a:stCxn id="9" idx="2"/>
            <a:endCxn id="8" idx="0"/>
          </p:cNvCxnSpPr>
          <p:nvPr/>
        </p:nvCxnSpPr>
        <p:spPr>
          <a:xfrm>
            <a:off x="8754440" y="2257939"/>
            <a:ext cx="6255" cy="123316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C1029CAA-5548-4104-8F71-0F5CC9F30A74}"/>
              </a:ext>
            </a:extLst>
          </p:cNvPr>
          <p:cNvCxnSpPr>
            <a:cxnSpLocks/>
            <a:stCxn id="8" idx="2"/>
            <a:endCxn id="14" idx="0"/>
          </p:cNvCxnSpPr>
          <p:nvPr/>
        </p:nvCxnSpPr>
        <p:spPr>
          <a:xfrm flipH="1">
            <a:off x="8754345" y="3815103"/>
            <a:ext cx="6350" cy="123316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2F957BD4-7B5B-4770-A363-0ED59D075750}"/>
              </a:ext>
            </a:extLst>
          </p:cNvPr>
          <p:cNvSpPr txBox="1"/>
          <p:nvPr/>
        </p:nvSpPr>
        <p:spPr>
          <a:xfrm>
            <a:off x="8746392" y="2546923"/>
            <a:ext cx="34496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S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1EE7AB6-6D11-46DE-9CD5-3877B58E1CE6}"/>
              </a:ext>
            </a:extLst>
          </p:cNvPr>
          <p:cNvSpPr txBox="1"/>
          <p:nvPr/>
        </p:nvSpPr>
        <p:spPr>
          <a:xfrm>
            <a:off x="8721545" y="4229817"/>
            <a:ext cx="39466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I</a:t>
            </a:r>
            <a:r>
              <a:rPr lang="nl-NL" sz="2000" b="1" baseline="-25000" dirty="0">
                <a:solidFill>
                  <a:schemeClr val="bg1"/>
                </a:solidFill>
              </a:rPr>
              <a:t>n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07DFD0BE-30E4-4F77-A034-ADCBF55E2104}"/>
              </a:ext>
            </a:extLst>
          </p:cNvPr>
          <p:cNvSpPr/>
          <p:nvPr/>
        </p:nvSpPr>
        <p:spPr>
          <a:xfrm>
            <a:off x="7890345" y="5048267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B5D9B40C-A14C-4A86-950C-E0D037D85C8C}"/>
              </a:ext>
            </a:extLst>
          </p:cNvPr>
          <p:cNvSpPr/>
          <p:nvPr/>
        </p:nvSpPr>
        <p:spPr>
          <a:xfrm>
            <a:off x="10576616" y="3491103"/>
            <a:ext cx="1423198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overheid</a:t>
            </a:r>
          </a:p>
        </p:txBody>
      </p:sp>
      <p:cxnSp>
        <p:nvCxnSpPr>
          <p:cNvPr id="16" name="Gebogen verbindingslijn 8">
            <a:extLst>
              <a:ext uri="{FF2B5EF4-FFF2-40B4-BE49-F238E27FC236}">
                <a16:creationId xmlns:a16="http://schemas.microsoft.com/office/drawing/2014/main" id="{F40788AA-8934-49B7-B842-AFDD606F233A}"/>
              </a:ext>
            </a:extLst>
          </p:cNvPr>
          <p:cNvCxnSpPr>
            <a:cxnSpLocks/>
          </p:cNvCxnSpPr>
          <p:nvPr/>
        </p:nvCxnSpPr>
        <p:spPr>
          <a:xfrm>
            <a:off x="9618535" y="2031931"/>
            <a:ext cx="1611930" cy="1395164"/>
          </a:xfrm>
          <a:prstGeom prst="bentConnector2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Gebogen verbindingslijn 9">
            <a:extLst>
              <a:ext uri="{FF2B5EF4-FFF2-40B4-BE49-F238E27FC236}">
                <a16:creationId xmlns:a16="http://schemas.microsoft.com/office/drawing/2014/main" id="{4A01211E-989A-46C0-8986-245259655245}"/>
              </a:ext>
            </a:extLst>
          </p:cNvPr>
          <p:cNvCxnSpPr>
            <a:cxnSpLocks/>
          </p:cNvCxnSpPr>
          <p:nvPr/>
        </p:nvCxnSpPr>
        <p:spPr>
          <a:xfrm rot="5400000">
            <a:off x="9681313" y="3794817"/>
            <a:ext cx="1528866" cy="1569438"/>
          </a:xfrm>
          <a:prstGeom prst="bentConnector2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8967B3AA-74AF-48E9-8320-384831D9A217}"/>
              </a:ext>
            </a:extLst>
          </p:cNvPr>
          <p:cNvSpPr txBox="1"/>
          <p:nvPr/>
        </p:nvSpPr>
        <p:spPr>
          <a:xfrm>
            <a:off x="11277978" y="2546923"/>
            <a:ext cx="362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B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125E1CE8-77A9-4CE6-AF37-EF83894BBB06}"/>
              </a:ext>
            </a:extLst>
          </p:cNvPr>
          <p:cNvCxnSpPr>
            <a:cxnSpLocks/>
            <a:stCxn id="8" idx="3"/>
            <a:endCxn id="15" idx="1"/>
          </p:cNvCxnSpPr>
          <p:nvPr/>
        </p:nvCxnSpPr>
        <p:spPr>
          <a:xfrm>
            <a:off x="9408695" y="3653103"/>
            <a:ext cx="1167921" cy="0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6F3BFFEB-4375-458D-B6EA-BBDC1C94E538}"/>
              </a:ext>
            </a:extLst>
          </p:cNvPr>
          <p:cNvSpPr txBox="1"/>
          <p:nvPr/>
        </p:nvSpPr>
        <p:spPr>
          <a:xfrm>
            <a:off x="11277978" y="4276868"/>
            <a:ext cx="44275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O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2CBEAAD-FB63-4140-B012-227076764B43}"/>
              </a:ext>
            </a:extLst>
          </p:cNvPr>
          <p:cNvSpPr txBox="1"/>
          <p:nvPr/>
        </p:nvSpPr>
        <p:spPr>
          <a:xfrm>
            <a:off x="10000129" y="3348539"/>
            <a:ext cx="75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chemeClr val="bg1">
                    <a:lumMod val="75000"/>
                  </a:schemeClr>
                </a:solidFill>
              </a:rPr>
              <a:t>B-O</a:t>
            </a:r>
            <a:endParaRPr lang="nl-NL" sz="1200" b="1" i="1" baseline="-25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EDBDF9EA-A1BD-4482-98EE-8CDCBFC7587C}"/>
              </a:ext>
            </a:extLst>
          </p:cNvPr>
          <p:cNvSpPr/>
          <p:nvPr/>
        </p:nvSpPr>
        <p:spPr>
          <a:xfrm>
            <a:off x="7879157" y="6176501"/>
            <a:ext cx="1728000" cy="324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buitenland</a:t>
            </a:r>
          </a:p>
        </p:txBody>
      </p: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4FD201EE-CEF0-4923-B382-D0FD1C958304}"/>
              </a:ext>
            </a:extLst>
          </p:cNvPr>
          <p:cNvCxnSpPr>
            <a:cxnSpLocks/>
          </p:cNvCxnSpPr>
          <p:nvPr/>
        </p:nvCxnSpPr>
        <p:spPr>
          <a:xfrm>
            <a:off x="8353126" y="5372267"/>
            <a:ext cx="0" cy="80423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F266827A-666E-4442-84F6-4075E47DC12B}"/>
              </a:ext>
            </a:extLst>
          </p:cNvPr>
          <p:cNvCxnSpPr>
            <a:cxnSpLocks/>
          </p:cNvCxnSpPr>
          <p:nvPr/>
        </p:nvCxnSpPr>
        <p:spPr>
          <a:xfrm flipV="1">
            <a:off x="9091359" y="5372267"/>
            <a:ext cx="1" cy="771399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EFFD256F-E27A-4685-BEF4-1204E10F186D}"/>
              </a:ext>
            </a:extLst>
          </p:cNvPr>
          <p:cNvSpPr txBox="1"/>
          <p:nvPr/>
        </p:nvSpPr>
        <p:spPr>
          <a:xfrm>
            <a:off x="7984171" y="5519809"/>
            <a:ext cx="4619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M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9BB8CDD9-47B1-41F7-9B7A-93C71978AB87}"/>
              </a:ext>
            </a:extLst>
          </p:cNvPr>
          <p:cNvSpPr txBox="1"/>
          <p:nvPr/>
        </p:nvSpPr>
        <p:spPr>
          <a:xfrm>
            <a:off x="8806056" y="5519809"/>
            <a:ext cx="3481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E</a:t>
            </a:r>
            <a:endParaRPr lang="nl-NL" sz="1600" b="1" baseline="-25000" dirty="0">
              <a:solidFill>
                <a:schemeClr val="bg1"/>
              </a:solidFill>
            </a:endParaRPr>
          </a:p>
        </p:txBody>
      </p:sp>
      <p:cxnSp>
        <p:nvCxnSpPr>
          <p:cNvPr id="27" name="Gebogen verbindingslijn 37">
            <a:extLst>
              <a:ext uri="{FF2B5EF4-FFF2-40B4-BE49-F238E27FC236}">
                <a16:creationId xmlns:a16="http://schemas.microsoft.com/office/drawing/2014/main" id="{A917BCA1-A734-4169-8A13-B645718F342D}"/>
              </a:ext>
            </a:extLst>
          </p:cNvPr>
          <p:cNvCxnSpPr>
            <a:cxnSpLocks/>
            <a:stCxn id="22" idx="1"/>
            <a:endCxn id="8" idx="1"/>
          </p:cNvCxnSpPr>
          <p:nvPr/>
        </p:nvCxnSpPr>
        <p:spPr>
          <a:xfrm rot="10800000" flipH="1">
            <a:off x="7879157" y="3653103"/>
            <a:ext cx="233538" cy="2685398"/>
          </a:xfrm>
          <a:prstGeom prst="bentConnector3">
            <a:avLst>
              <a:gd name="adj1" fmla="val -97886"/>
            </a:avLst>
          </a:prstGeom>
          <a:ln w="19050"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F6C6655F-CF29-44B5-80C6-DADCB1AE2416}"/>
              </a:ext>
            </a:extLst>
          </p:cNvPr>
          <p:cNvSpPr txBox="1"/>
          <p:nvPr/>
        </p:nvSpPr>
        <p:spPr>
          <a:xfrm>
            <a:off x="7600997" y="3938314"/>
            <a:ext cx="752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chemeClr val="bg1">
                    <a:lumMod val="75000"/>
                  </a:schemeClr>
                </a:solidFill>
              </a:rPr>
              <a:t>E-M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A8D6EB36-AF75-4F2E-BF75-63D7AA6DE7B3}"/>
              </a:ext>
            </a:extLst>
          </p:cNvPr>
          <p:cNvSpPr txBox="1"/>
          <p:nvPr/>
        </p:nvSpPr>
        <p:spPr>
          <a:xfrm>
            <a:off x="355600" y="1241341"/>
            <a:ext cx="60976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spc="300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(deels) terug verdienen van </a:t>
            </a:r>
            <a:r>
              <a:rPr lang="nl-NL" sz="1600" spc="300" dirty="0" err="1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bestedingsimplus</a:t>
            </a:r>
            <a:endParaRPr lang="nl-NL" sz="1600" spc="300" dirty="0">
              <a:solidFill>
                <a:schemeClr val="bg1">
                  <a:lumMod val="9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48" name="Gebogen verbindingslijn 9">
            <a:extLst>
              <a:ext uri="{FF2B5EF4-FFF2-40B4-BE49-F238E27FC236}">
                <a16:creationId xmlns:a16="http://schemas.microsoft.com/office/drawing/2014/main" id="{49CA0288-BE22-4323-979E-B0F2D5429FC8}"/>
              </a:ext>
            </a:extLst>
          </p:cNvPr>
          <p:cNvCxnSpPr>
            <a:cxnSpLocks/>
          </p:cNvCxnSpPr>
          <p:nvPr/>
        </p:nvCxnSpPr>
        <p:spPr>
          <a:xfrm rot="5400000">
            <a:off x="9681313" y="3794817"/>
            <a:ext cx="1528866" cy="1569438"/>
          </a:xfrm>
          <a:prstGeom prst="bentConnector2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Gebogen verbindingslijn 6">
            <a:extLst>
              <a:ext uri="{FF2B5EF4-FFF2-40B4-BE49-F238E27FC236}">
                <a16:creationId xmlns:a16="http://schemas.microsoft.com/office/drawing/2014/main" id="{123976FF-759D-4FD0-8311-5E87EFC0967D}"/>
              </a:ext>
            </a:extLst>
          </p:cNvPr>
          <p:cNvCxnSpPr>
            <a:cxnSpLocks/>
          </p:cNvCxnSpPr>
          <p:nvPr/>
        </p:nvCxnSpPr>
        <p:spPr>
          <a:xfrm rot="10800000">
            <a:off x="7887550" y="2095939"/>
            <a:ext cx="12700" cy="3114328"/>
          </a:xfrm>
          <a:prstGeom prst="bentConnector3">
            <a:avLst>
              <a:gd name="adj1" fmla="val 3909094"/>
            </a:avLst>
          </a:prstGeom>
          <a:ln w="76200">
            <a:solidFill>
              <a:srgbClr val="FFC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Gebogen verbindingslijn 8">
            <a:extLst>
              <a:ext uri="{FF2B5EF4-FFF2-40B4-BE49-F238E27FC236}">
                <a16:creationId xmlns:a16="http://schemas.microsoft.com/office/drawing/2014/main" id="{6EA70F85-8563-4AD2-ABC1-E1F5DFEB380C}"/>
              </a:ext>
            </a:extLst>
          </p:cNvPr>
          <p:cNvCxnSpPr>
            <a:cxnSpLocks/>
          </p:cNvCxnSpPr>
          <p:nvPr/>
        </p:nvCxnSpPr>
        <p:spPr>
          <a:xfrm>
            <a:off x="9618440" y="2041075"/>
            <a:ext cx="1611930" cy="1395164"/>
          </a:xfrm>
          <a:prstGeom prst="bent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kstvak 50">
            <a:extLst>
              <a:ext uri="{FF2B5EF4-FFF2-40B4-BE49-F238E27FC236}">
                <a16:creationId xmlns:a16="http://schemas.microsoft.com/office/drawing/2014/main" id="{74400C48-735D-407A-B092-A6741B8A6756}"/>
              </a:ext>
            </a:extLst>
          </p:cNvPr>
          <p:cNvSpPr txBox="1"/>
          <p:nvPr/>
        </p:nvSpPr>
        <p:spPr>
          <a:xfrm>
            <a:off x="11424015" y="4570408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+10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B7ACD6FF-B637-4DD7-9A11-3444A161580B}"/>
              </a:ext>
            </a:extLst>
          </p:cNvPr>
          <p:cNvSpPr txBox="1"/>
          <p:nvPr/>
        </p:nvSpPr>
        <p:spPr>
          <a:xfrm>
            <a:off x="11447375" y="2807078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+6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8A5A8A82-0A63-4EE0-A961-5DAF982129A6}"/>
              </a:ext>
            </a:extLst>
          </p:cNvPr>
          <p:cNvSpPr txBox="1"/>
          <p:nvPr/>
        </p:nvSpPr>
        <p:spPr>
          <a:xfrm>
            <a:off x="11440067" y="457332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- 10</a:t>
            </a:r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34D07DC0-B4B1-4097-8B7D-721D83B377C9}"/>
              </a:ext>
            </a:extLst>
          </p:cNvPr>
          <p:cNvSpPr txBox="1"/>
          <p:nvPr/>
        </p:nvSpPr>
        <p:spPr>
          <a:xfrm>
            <a:off x="11470498" y="2796776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</a:rPr>
              <a:t>- 6</a:t>
            </a:r>
            <a:endParaRPr lang="nl-N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955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1" grpId="1"/>
      <p:bldP spid="52" grpId="0"/>
      <p:bldP spid="52" grpId="1"/>
      <p:bldP spid="53" grpId="0"/>
      <p:bldP spid="54" grpId="0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95400103-E561-4ECD-B78E-9A1AABC029E1}" vid="{02C3641D-080C-42AC-9B80-3561C89A63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1860</TotalTime>
  <Words>814</Words>
  <Application>Microsoft Office PowerPoint</Application>
  <PresentationFormat>Breedbeeld</PresentationFormat>
  <Paragraphs>155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Wingdings</vt:lpstr>
      <vt:lpstr>Economielokaal vwoNieuw</vt:lpstr>
      <vt:lpstr>Conjunctuurbeleid</vt:lpstr>
      <vt:lpstr>PowerPoint-presentatie</vt:lpstr>
      <vt:lpstr>Conjunctuurgolf</vt:lpstr>
      <vt:lpstr>Overheidsbegroting en conjunctuur</vt:lpstr>
      <vt:lpstr>Anti-cyclisch begrotingsbeleid (Keynes)</vt:lpstr>
      <vt:lpstr>Multiplier</vt:lpstr>
      <vt:lpstr>Multiplier in NL</vt:lpstr>
      <vt:lpstr>Effectiviteit conjuctuurbeleid</vt:lpstr>
      <vt:lpstr>Inverdieneffect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Conjunctuurbeleid</dc:title>
  <dc:creator>Paul Bloemers</dc:creator>
  <cp:lastModifiedBy>Paul Bloemers</cp:lastModifiedBy>
  <cp:revision>1</cp:revision>
  <dcterms:created xsi:type="dcterms:W3CDTF">2021-12-27T12:04:35Z</dcterms:created>
  <dcterms:modified xsi:type="dcterms:W3CDTF">2021-12-28T19:04:57Z</dcterms:modified>
</cp:coreProperties>
</file>