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6" r:id="rId12"/>
    <p:sldId id="264" r:id="rId13"/>
    <p:sldId id="265" r:id="rId14"/>
    <p:sldId id="268" r:id="rId15"/>
    <p:sldId id="269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80D"/>
    <a:srgbClr val="1A80B6"/>
    <a:srgbClr val="F3703B"/>
    <a:srgbClr val="1B5F0D"/>
    <a:srgbClr val="258812"/>
    <a:srgbClr val="9CBC59"/>
    <a:srgbClr val="ED4D0F"/>
    <a:srgbClr val="8CAF47"/>
    <a:srgbClr val="52893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F493D-6EDB-4688-B4BB-14B0A24B68EF}" v="185" dt="2022-01-04T11:32:40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74849962-37C6-4FE2-A966-3AAB86A143D1}"/>
    <pc:docChg chg="undo custSel addSld modSld sldOrd">
      <pc:chgData name="Paul Bloemers" userId="fe3832ff3b233e04" providerId="LiveId" clId="{74849962-37C6-4FE2-A966-3AAB86A143D1}" dt="2021-12-27T12:00:27.020" v="3315" actId="700"/>
      <pc:docMkLst>
        <pc:docMk/>
      </pc:docMkLst>
      <pc:sldChg chg="modSp mod">
        <pc:chgData name="Paul Bloemers" userId="fe3832ff3b233e04" providerId="LiveId" clId="{74849962-37C6-4FE2-A966-3AAB86A143D1}" dt="2021-12-26T15:07:26.847" v="1490" actId="20577"/>
        <pc:sldMkLst>
          <pc:docMk/>
          <pc:sldMk cId="1434288679" sldId="257"/>
        </pc:sldMkLst>
        <pc:spChg chg="mod">
          <ac:chgData name="Paul Bloemers" userId="fe3832ff3b233e04" providerId="LiveId" clId="{74849962-37C6-4FE2-A966-3AAB86A143D1}" dt="2021-12-26T12:40:06.312" v="946" actId="20577"/>
          <ac:spMkLst>
            <pc:docMk/>
            <pc:sldMk cId="1434288679" sldId="257"/>
            <ac:spMk id="2" creationId="{82E69C97-AD50-4412-9BDD-233DD36E8251}"/>
          </ac:spMkLst>
        </pc:spChg>
        <pc:spChg chg="mod">
          <ac:chgData name="Paul Bloemers" userId="fe3832ff3b233e04" providerId="LiveId" clId="{74849962-37C6-4FE2-A966-3AAB86A143D1}" dt="2021-12-26T12:40:17.540" v="967" actId="20577"/>
          <ac:spMkLst>
            <pc:docMk/>
            <pc:sldMk cId="1434288679" sldId="257"/>
            <ac:spMk id="3" creationId="{060723ED-E9AF-4E20-86BC-36D384BD84EC}"/>
          </ac:spMkLst>
        </pc:spChg>
        <pc:spChg chg="mod">
          <ac:chgData name="Paul Bloemers" userId="fe3832ff3b233e04" providerId="LiveId" clId="{74849962-37C6-4FE2-A966-3AAB86A143D1}" dt="2021-12-26T15:07:26.847" v="1490" actId="20577"/>
          <ac:spMkLst>
            <pc:docMk/>
            <pc:sldMk cId="1434288679" sldId="257"/>
            <ac:spMk id="4" creationId="{C79DD741-F9D7-46F2-9CEF-43CFC8E77C3A}"/>
          </ac:spMkLst>
        </pc:spChg>
      </pc:sldChg>
      <pc:sldChg chg="modSp">
        <pc:chgData name="Paul Bloemers" userId="fe3832ff3b233e04" providerId="LiveId" clId="{74849962-37C6-4FE2-A966-3AAB86A143D1}" dt="2021-12-26T10:38:20.724" v="1"/>
        <pc:sldMkLst>
          <pc:docMk/>
          <pc:sldMk cId="3317222347" sldId="258"/>
        </pc:sldMkLst>
        <pc:spChg chg="mod">
          <ac:chgData name="Paul Bloemers" userId="fe3832ff3b233e04" providerId="LiveId" clId="{74849962-37C6-4FE2-A966-3AAB86A143D1}" dt="2021-12-26T10:38:20.724" v="1"/>
          <ac:spMkLst>
            <pc:docMk/>
            <pc:sldMk cId="3317222347" sldId="258"/>
            <ac:spMk id="2" creationId="{6A44DD13-C2D8-449B-AB3F-BA4E79C894D2}"/>
          </ac:spMkLst>
        </pc:spChg>
        <pc:spChg chg="mod">
          <ac:chgData name="Paul Bloemers" userId="fe3832ff3b233e04" providerId="LiveId" clId="{74849962-37C6-4FE2-A966-3AAB86A143D1}" dt="2021-12-26T10:38:20.724" v="1"/>
          <ac:spMkLst>
            <pc:docMk/>
            <pc:sldMk cId="3317222347" sldId="258"/>
            <ac:spMk id="3" creationId="{9D939A35-A873-4CC7-9DD1-C6E796572B10}"/>
          </ac:spMkLst>
        </pc:spChg>
        <pc:spChg chg="mod">
          <ac:chgData name="Paul Bloemers" userId="fe3832ff3b233e04" providerId="LiveId" clId="{74849962-37C6-4FE2-A966-3AAB86A143D1}" dt="2021-12-26T10:38:20.724" v="1"/>
          <ac:spMkLst>
            <pc:docMk/>
            <pc:sldMk cId="3317222347" sldId="258"/>
            <ac:spMk id="4" creationId="{87DFC453-6037-4522-AA43-7087CB64D478}"/>
          </ac:spMkLst>
        </pc:spChg>
        <pc:spChg chg="mod">
          <ac:chgData name="Paul Bloemers" userId="fe3832ff3b233e04" providerId="LiveId" clId="{74849962-37C6-4FE2-A966-3AAB86A143D1}" dt="2021-12-26T10:38:20.724" v="1"/>
          <ac:spMkLst>
            <pc:docMk/>
            <pc:sldMk cId="3317222347" sldId="258"/>
            <ac:spMk id="6" creationId="{5B3D478D-1770-4828-965A-B96EE09AE2FF}"/>
          </ac:spMkLst>
        </pc:spChg>
        <pc:spChg chg="mod">
          <ac:chgData name="Paul Bloemers" userId="fe3832ff3b233e04" providerId="LiveId" clId="{74849962-37C6-4FE2-A966-3AAB86A143D1}" dt="2021-12-26T10:38:20.724" v="1"/>
          <ac:spMkLst>
            <pc:docMk/>
            <pc:sldMk cId="3317222347" sldId="258"/>
            <ac:spMk id="7" creationId="{DE488D73-FB43-4750-8316-48FC18A9D5BD}"/>
          </ac:spMkLst>
        </pc:spChg>
      </pc:sldChg>
      <pc:sldChg chg="modSp mod">
        <pc:chgData name="Paul Bloemers" userId="fe3832ff3b233e04" providerId="LiveId" clId="{74849962-37C6-4FE2-A966-3AAB86A143D1}" dt="2021-12-27T10:40:08.333" v="1628" actId="1036"/>
        <pc:sldMkLst>
          <pc:docMk/>
          <pc:sldMk cId="1504184302" sldId="259"/>
        </pc:sldMkLst>
        <pc:spChg chg="mod">
          <ac:chgData name="Paul Bloemers" userId="fe3832ff3b233e04" providerId="LiveId" clId="{74849962-37C6-4FE2-A966-3AAB86A143D1}" dt="2021-12-27T10:40:08.333" v="1628" actId="1036"/>
          <ac:spMkLst>
            <pc:docMk/>
            <pc:sldMk cId="1504184302" sldId="259"/>
            <ac:spMk id="4" creationId="{27F4A3BB-4D25-4237-A360-ED443508F032}"/>
          </ac:spMkLst>
        </pc:spChg>
        <pc:spChg chg="mod">
          <ac:chgData name="Paul Bloemers" userId="fe3832ff3b233e04" providerId="LiveId" clId="{74849962-37C6-4FE2-A966-3AAB86A143D1}" dt="2021-12-27T10:40:08.333" v="1628" actId="1036"/>
          <ac:spMkLst>
            <pc:docMk/>
            <pc:sldMk cId="1504184302" sldId="259"/>
            <ac:spMk id="5" creationId="{725D3A0D-EE98-4024-BAE5-D3312C21E36A}"/>
          </ac:spMkLst>
        </pc:spChg>
        <pc:spChg chg="mod">
          <ac:chgData name="Paul Bloemers" userId="fe3832ff3b233e04" providerId="LiveId" clId="{74849962-37C6-4FE2-A966-3AAB86A143D1}" dt="2021-12-27T10:40:08.333" v="1628" actId="1036"/>
          <ac:spMkLst>
            <pc:docMk/>
            <pc:sldMk cId="1504184302" sldId="259"/>
            <ac:spMk id="6" creationId="{E43C28F9-FE1C-427E-89AD-3445EBDFF2D2}"/>
          </ac:spMkLst>
        </pc:spChg>
        <pc:spChg chg="mod">
          <ac:chgData name="Paul Bloemers" userId="fe3832ff3b233e04" providerId="LiveId" clId="{74849962-37C6-4FE2-A966-3AAB86A143D1}" dt="2021-12-27T10:40:08.333" v="1628" actId="1036"/>
          <ac:spMkLst>
            <pc:docMk/>
            <pc:sldMk cId="1504184302" sldId="259"/>
            <ac:spMk id="8" creationId="{0BB06E9A-A381-43D0-A939-EC5C4D903325}"/>
          </ac:spMkLst>
        </pc:spChg>
      </pc:sldChg>
      <pc:sldChg chg="modAnim">
        <pc:chgData name="Paul Bloemers" userId="fe3832ff3b233e04" providerId="LiveId" clId="{74849962-37C6-4FE2-A966-3AAB86A143D1}" dt="2021-12-27T10:40:37.523" v="1629"/>
        <pc:sldMkLst>
          <pc:docMk/>
          <pc:sldMk cId="530109914" sldId="260"/>
        </pc:sldMkLst>
      </pc:sldChg>
      <pc:sldChg chg="modAnim">
        <pc:chgData name="Paul Bloemers" userId="fe3832ff3b233e04" providerId="LiveId" clId="{74849962-37C6-4FE2-A966-3AAB86A143D1}" dt="2021-12-27T10:41:45.211" v="1630"/>
        <pc:sldMkLst>
          <pc:docMk/>
          <pc:sldMk cId="3401258615" sldId="262"/>
        </pc:sldMkLst>
      </pc:sldChg>
      <pc:sldChg chg="modAnim">
        <pc:chgData name="Paul Bloemers" userId="fe3832ff3b233e04" providerId="LiveId" clId="{74849962-37C6-4FE2-A966-3AAB86A143D1}" dt="2021-12-27T10:42:49.496" v="1631"/>
        <pc:sldMkLst>
          <pc:docMk/>
          <pc:sldMk cId="2571311551" sldId="263"/>
        </pc:sldMkLst>
      </pc:sldChg>
      <pc:sldChg chg="addSp delSp modSp mod ord modClrScheme delAnim modAnim chgLayout">
        <pc:chgData name="Paul Bloemers" userId="fe3832ff3b233e04" providerId="LiveId" clId="{74849962-37C6-4FE2-A966-3AAB86A143D1}" dt="2021-12-26T12:37:22.999" v="935" actId="14100"/>
        <pc:sldMkLst>
          <pc:docMk/>
          <pc:sldMk cId="2396842424" sldId="264"/>
        </pc:sldMkLst>
        <pc:spChg chg="mod ord">
          <ac:chgData name="Paul Bloemers" userId="fe3832ff3b233e04" providerId="LiveId" clId="{74849962-37C6-4FE2-A966-3AAB86A143D1}" dt="2021-12-26T10:50:00.205" v="245" actId="20577"/>
          <ac:spMkLst>
            <pc:docMk/>
            <pc:sldMk cId="2396842424" sldId="264"/>
            <ac:spMk id="2" creationId="{2BE502D8-7411-4CCE-8A6A-E4D21412A02E}"/>
          </ac:spMkLst>
        </pc:spChg>
        <pc:spChg chg="add mod">
          <ac:chgData name="Paul Bloemers" userId="fe3832ff3b233e04" providerId="LiveId" clId="{74849962-37C6-4FE2-A966-3AAB86A143D1}" dt="2021-12-26T11:16:00.228" v="506" actId="207"/>
          <ac:spMkLst>
            <pc:docMk/>
            <pc:sldMk cId="2396842424" sldId="264"/>
            <ac:spMk id="3" creationId="{17B592C6-E4F7-48C3-9C62-FFB80E354284}"/>
          </ac:spMkLst>
        </pc:spChg>
        <pc:spChg chg="mod ord">
          <ac:chgData name="Paul Bloemers" userId="fe3832ff3b233e04" providerId="LiveId" clId="{74849962-37C6-4FE2-A966-3AAB86A143D1}" dt="2021-12-26T11:13:34.932" v="440" actId="14100"/>
          <ac:spMkLst>
            <pc:docMk/>
            <pc:sldMk cId="2396842424" sldId="264"/>
            <ac:spMk id="4" creationId="{65656E00-FA40-4646-B8DB-4FFEFC850963}"/>
          </ac:spMkLst>
        </pc:spChg>
        <pc:spChg chg="del mod ord">
          <ac:chgData name="Paul Bloemers" userId="fe3832ff3b233e04" providerId="LiveId" clId="{74849962-37C6-4FE2-A966-3AAB86A143D1}" dt="2021-12-26T10:44:58.701" v="145" actId="478"/>
          <ac:spMkLst>
            <pc:docMk/>
            <pc:sldMk cId="2396842424" sldId="264"/>
            <ac:spMk id="5" creationId="{112F019A-5E22-455D-92BB-B26460116B55}"/>
          </ac:spMkLst>
        </pc:spChg>
        <pc:spChg chg="mod">
          <ac:chgData name="Paul Bloemers" userId="fe3832ff3b233e04" providerId="LiveId" clId="{74849962-37C6-4FE2-A966-3AAB86A143D1}" dt="2021-12-26T11:15:08.817" v="490" actId="1582"/>
          <ac:spMkLst>
            <pc:docMk/>
            <pc:sldMk cId="2396842424" sldId="264"/>
            <ac:spMk id="6" creationId="{AC1DA6BB-AA2B-4D89-B11A-1C4CACF65657}"/>
          </ac:spMkLst>
        </pc:spChg>
        <pc:spChg chg="mod">
          <ac:chgData name="Paul Bloemers" userId="fe3832ff3b233e04" providerId="LiveId" clId="{74849962-37C6-4FE2-A966-3AAB86A143D1}" dt="2021-12-26T12:15:51.384" v="545" actId="207"/>
          <ac:spMkLst>
            <pc:docMk/>
            <pc:sldMk cId="2396842424" sldId="264"/>
            <ac:spMk id="7" creationId="{FED3D6C7-D5C3-4875-8A3B-99137F851913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1" creationId="{EDD7702C-4260-4671-BA7F-E24D70DBADB1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2" creationId="{1D69D683-9AF3-4924-B073-54AEFE070D4A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3" creationId="{25E9FF17-FBEB-4027-8822-5963220D095F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4" creationId="{CCF0D46B-35C9-4CDE-AC88-C6A802DC996F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5" creationId="{2C50617A-4BB7-4821-B38B-E5FF3065BFE9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6" creationId="{CC30AC70-FA45-4F9F-B372-C74F0804542B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7" creationId="{C360CFCA-A9DD-43F4-B368-8694434E3708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18" creationId="{5563A8CB-625F-4DD9-A4DA-8CBD19CF5C87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20" creationId="{32E61D20-66AE-4F5E-955C-EDD1B1A5D826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21" creationId="{02DDA873-025F-4ECB-8E24-BD8A2534718B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22" creationId="{3A5075DB-B8E6-43BA-B40A-3CC7E68DFF1E}"/>
          </ac:spMkLst>
        </pc:spChg>
        <pc:spChg chg="del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24" creationId="{4F77EE27-EBDB-43D3-BAEC-64B48145DB8E}"/>
          </ac:spMkLst>
        </pc:spChg>
        <pc:spChg chg="del mod">
          <ac:chgData name="Paul Bloemers" userId="fe3832ff3b233e04" providerId="LiveId" clId="{74849962-37C6-4FE2-A966-3AAB86A143D1}" dt="2021-12-26T10:42:54.647" v="33" actId="21"/>
          <ac:spMkLst>
            <pc:docMk/>
            <pc:sldMk cId="2396842424" sldId="264"/>
            <ac:spMk id="26" creationId="{8C386A9C-D9BB-468C-B872-ADAB267B0B26}"/>
          </ac:spMkLst>
        </pc:spChg>
        <pc:spChg chg="mod">
          <ac:chgData name="Paul Bloemers" userId="fe3832ff3b233e04" providerId="LiveId" clId="{74849962-37C6-4FE2-A966-3AAB86A143D1}" dt="2021-12-26T12:16:21.481" v="549" actId="207"/>
          <ac:spMkLst>
            <pc:docMk/>
            <pc:sldMk cId="2396842424" sldId="264"/>
            <ac:spMk id="27" creationId="{8C60DE73-446D-4166-A4D1-81910166AD9A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28" creationId="{9378BE11-91FA-4A6C-BDDF-DADDDD1C5073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30" creationId="{28355C70-2A86-4DDD-9324-724E38FEE2B8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31" creationId="{60A6DBC4-52AE-41E6-A261-CAF686786977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32" creationId="{545AB69C-883A-45CF-87F3-FA1371A499C8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33" creationId="{CF646279-647C-4892-90A9-1B6B12443996}"/>
          </ac:spMkLst>
        </pc:spChg>
        <pc:spChg chg="mod">
          <ac:chgData name="Paul Bloemers" userId="fe3832ff3b233e04" providerId="LiveId" clId="{74849962-37C6-4FE2-A966-3AAB86A143D1}" dt="2021-12-26T12:16:21.481" v="549" actId="207"/>
          <ac:spMkLst>
            <pc:docMk/>
            <pc:sldMk cId="2396842424" sldId="264"/>
            <ac:spMk id="34" creationId="{6EF3A07B-3A69-43CB-97AB-FFF66C7A129E}"/>
          </ac:spMkLst>
        </pc:spChg>
        <pc:spChg chg="mod">
          <ac:chgData name="Paul Bloemers" userId="fe3832ff3b233e04" providerId="LiveId" clId="{74849962-37C6-4FE2-A966-3AAB86A143D1}" dt="2021-12-26T11:17:18.181" v="532" actId="207"/>
          <ac:spMkLst>
            <pc:docMk/>
            <pc:sldMk cId="2396842424" sldId="264"/>
            <ac:spMk id="35" creationId="{DFBCA24D-E70F-490D-84BF-3029D4C94DFE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36" creationId="{8B0D1AD2-31D0-4A0A-9CE9-3A0E955092BE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37" creationId="{78E2844A-259F-4D3A-B598-42882264385F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38" creationId="{747E37BB-D68F-4388-87D8-8A18EC5A846A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40" creationId="{0AC8BEE6-51BB-46A7-9336-10EB71D317DF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41" creationId="{DA3D948D-3CE6-4F8F-9F6B-D8521FD6571F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42" creationId="{AC8179BD-280A-455E-A218-3C207848ECC6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44" creationId="{4EF07201-F5E8-47B3-9DE8-E1EFA9A0EAF3}"/>
          </ac:spMkLst>
        </pc:spChg>
        <pc:spChg chg="add del mod">
          <ac:chgData name="Paul Bloemers" userId="fe3832ff3b233e04" providerId="LiveId" clId="{74849962-37C6-4FE2-A966-3AAB86A143D1}" dt="2021-12-26T11:11:44.541" v="386" actId="21"/>
          <ac:spMkLst>
            <pc:docMk/>
            <pc:sldMk cId="2396842424" sldId="264"/>
            <ac:spMk id="45" creationId="{D0C4ECED-5C83-4A3C-AEBC-766D779C5FCF}"/>
          </ac:spMkLst>
        </pc:spChg>
        <pc:spChg chg="add del mod">
          <ac:chgData name="Paul Bloemers" userId="fe3832ff3b233e04" providerId="LiveId" clId="{74849962-37C6-4FE2-A966-3AAB86A143D1}" dt="2021-12-26T12:18:48.423" v="587" actId="478"/>
          <ac:spMkLst>
            <pc:docMk/>
            <pc:sldMk cId="2396842424" sldId="264"/>
            <ac:spMk id="46" creationId="{7843637B-8D6E-4885-8676-CB49A11CD2D9}"/>
          </ac:spMkLst>
        </pc:spChg>
        <pc:spChg chg="add mod">
          <ac:chgData name="Paul Bloemers" userId="fe3832ff3b233e04" providerId="LiveId" clId="{74849962-37C6-4FE2-A966-3AAB86A143D1}" dt="2021-12-26T12:21:02.625" v="620" actId="14100"/>
          <ac:spMkLst>
            <pc:docMk/>
            <pc:sldMk cId="2396842424" sldId="264"/>
            <ac:spMk id="47" creationId="{7BAC7256-6AA3-4F72-8396-4FB0FB3C3266}"/>
          </ac:spMkLst>
        </pc:spChg>
        <pc:spChg chg="add mod">
          <ac:chgData name="Paul Bloemers" userId="fe3832ff3b233e04" providerId="LiveId" clId="{74849962-37C6-4FE2-A966-3AAB86A143D1}" dt="2021-12-26T12:21:19.958" v="678" actId="1035"/>
          <ac:spMkLst>
            <pc:docMk/>
            <pc:sldMk cId="2396842424" sldId="264"/>
            <ac:spMk id="48" creationId="{4A46F2C3-A915-466B-8B14-EBC45F58003C}"/>
          </ac:spMkLst>
        </pc:spChg>
        <pc:spChg chg="add mod">
          <ac:chgData name="Paul Bloemers" userId="fe3832ff3b233e04" providerId="LiveId" clId="{74849962-37C6-4FE2-A966-3AAB86A143D1}" dt="2021-12-26T12:19:19.459" v="595" actId="552"/>
          <ac:spMkLst>
            <pc:docMk/>
            <pc:sldMk cId="2396842424" sldId="264"/>
            <ac:spMk id="49" creationId="{19895EDE-E6DA-4161-87BE-E6D9E0876645}"/>
          </ac:spMkLst>
        </pc:spChg>
        <pc:spChg chg="add mod">
          <ac:chgData name="Paul Bloemers" userId="fe3832ff3b233e04" providerId="LiveId" clId="{74849962-37C6-4FE2-A966-3AAB86A143D1}" dt="2021-12-26T12:18:53.772" v="594" actId="1036"/>
          <ac:spMkLst>
            <pc:docMk/>
            <pc:sldMk cId="2396842424" sldId="264"/>
            <ac:spMk id="50" creationId="{1B6D80B0-241D-4FE0-9A32-CD9BAED2482A}"/>
          </ac:spMkLst>
        </pc:spChg>
        <pc:spChg chg="add mod">
          <ac:chgData name="Paul Bloemers" userId="fe3832ff3b233e04" providerId="LiveId" clId="{74849962-37C6-4FE2-A966-3AAB86A143D1}" dt="2021-12-26T12:23:50.675" v="691" actId="207"/>
          <ac:spMkLst>
            <pc:docMk/>
            <pc:sldMk cId="2396842424" sldId="264"/>
            <ac:spMk id="51" creationId="{D7FCE3E2-3548-49AD-B020-1A015369A964}"/>
          </ac:spMkLst>
        </pc:spChg>
        <pc:spChg chg="add mod">
          <ac:chgData name="Paul Bloemers" userId="fe3832ff3b233e04" providerId="LiveId" clId="{74849962-37C6-4FE2-A966-3AAB86A143D1}" dt="2021-12-26T12:18:53.772" v="594" actId="1036"/>
          <ac:spMkLst>
            <pc:docMk/>
            <pc:sldMk cId="2396842424" sldId="264"/>
            <ac:spMk id="52" creationId="{7B8FC0E1-14F3-4EA5-8AFF-ECBB9F01E4B6}"/>
          </ac:spMkLst>
        </pc:spChg>
        <pc:spChg chg="add mod">
          <ac:chgData name="Paul Bloemers" userId="fe3832ff3b233e04" providerId="LiveId" clId="{74849962-37C6-4FE2-A966-3AAB86A143D1}" dt="2021-12-26T12:21:19.958" v="678" actId="1035"/>
          <ac:spMkLst>
            <pc:docMk/>
            <pc:sldMk cId="2396842424" sldId="264"/>
            <ac:spMk id="53" creationId="{9DF9B907-039B-4568-9B25-B857E4EDEC3D}"/>
          </ac:spMkLst>
        </pc:spChg>
        <pc:spChg chg="add mod">
          <ac:chgData name="Paul Bloemers" userId="fe3832ff3b233e04" providerId="LiveId" clId="{74849962-37C6-4FE2-A966-3AAB86A143D1}" dt="2021-12-26T12:23:59.516" v="692" actId="207"/>
          <ac:spMkLst>
            <pc:docMk/>
            <pc:sldMk cId="2396842424" sldId="264"/>
            <ac:spMk id="55" creationId="{49CABF4C-E5BD-4958-94B6-E5210B4E583C}"/>
          </ac:spMkLst>
        </pc:spChg>
        <pc:spChg chg="add mod">
          <ac:chgData name="Paul Bloemers" userId="fe3832ff3b233e04" providerId="LiveId" clId="{74849962-37C6-4FE2-A966-3AAB86A143D1}" dt="2021-12-26T12:22:28.640" v="683" actId="207"/>
          <ac:spMkLst>
            <pc:docMk/>
            <pc:sldMk cId="2396842424" sldId="264"/>
            <ac:spMk id="56" creationId="{EE552B60-3B54-40DF-B883-52013B9E6F98}"/>
          </ac:spMkLst>
        </pc:spChg>
        <pc:spChg chg="add mod">
          <ac:chgData name="Paul Bloemers" userId="fe3832ff3b233e04" providerId="LiveId" clId="{74849962-37C6-4FE2-A966-3AAB86A143D1}" dt="2021-12-26T12:30:59.356" v="721" actId="207"/>
          <ac:spMkLst>
            <pc:docMk/>
            <pc:sldMk cId="2396842424" sldId="264"/>
            <ac:spMk id="57" creationId="{26271BCD-AF66-40FC-933E-9C005D5D7697}"/>
          </ac:spMkLst>
        </pc:spChg>
        <pc:spChg chg="add mod">
          <ac:chgData name="Paul Bloemers" userId="fe3832ff3b233e04" providerId="LiveId" clId="{74849962-37C6-4FE2-A966-3AAB86A143D1}" dt="2021-12-26T12:23:23.111" v="688" actId="1076"/>
          <ac:spMkLst>
            <pc:docMk/>
            <pc:sldMk cId="2396842424" sldId="264"/>
            <ac:spMk id="59" creationId="{BFEB9BD1-46C9-4FF8-8D0F-201118D0E24A}"/>
          </ac:spMkLst>
        </pc:spChg>
        <pc:spChg chg="add mod">
          <ac:chgData name="Paul Bloemers" userId="fe3832ff3b233e04" providerId="LiveId" clId="{74849962-37C6-4FE2-A966-3AAB86A143D1}" dt="2021-12-26T12:17:28.962" v="576" actId="1076"/>
          <ac:spMkLst>
            <pc:docMk/>
            <pc:sldMk cId="2396842424" sldId="264"/>
            <ac:spMk id="60" creationId="{B942616D-38C0-438C-A7A8-12B46B45EBEB}"/>
          </ac:spMkLst>
        </pc:spChg>
        <pc:spChg chg="add mod">
          <ac:chgData name="Paul Bloemers" userId="fe3832ff3b233e04" providerId="LiveId" clId="{74849962-37C6-4FE2-A966-3AAB86A143D1}" dt="2021-12-26T11:17:18.181" v="532" actId="207"/>
          <ac:spMkLst>
            <pc:docMk/>
            <pc:sldMk cId="2396842424" sldId="264"/>
            <ac:spMk id="61" creationId="{22E12E07-5B3A-4D87-A7F4-7C31A08F8DE6}"/>
          </ac:spMkLst>
        </pc:spChg>
        <pc:spChg chg="add mod">
          <ac:chgData name="Paul Bloemers" userId="fe3832ff3b233e04" providerId="LiveId" clId="{74849962-37C6-4FE2-A966-3AAB86A143D1}" dt="2021-12-26T12:37:22.999" v="935" actId="14100"/>
          <ac:spMkLst>
            <pc:docMk/>
            <pc:sldMk cId="2396842424" sldId="264"/>
            <ac:spMk id="65" creationId="{5AF42BD8-554D-4BC8-9CE4-86C639318F3E}"/>
          </ac:spMkLst>
        </pc:spChg>
        <pc:cxnChg chg="add mod">
          <ac:chgData name="Paul Bloemers" userId="fe3832ff3b233e04" providerId="LiveId" clId="{74849962-37C6-4FE2-A966-3AAB86A143D1}" dt="2021-12-26T12:18:34.952" v="585" actId="1582"/>
          <ac:cxnSpMkLst>
            <pc:docMk/>
            <pc:sldMk cId="2396842424" sldId="264"/>
            <ac:cxnSpMk id="9" creationId="{23CDD691-1A2A-45E6-8EFF-103F0160D00D}"/>
          </ac:cxnSpMkLst>
        </pc:cxnChg>
        <pc:cxnChg chg="del">
          <ac:chgData name="Paul Bloemers" userId="fe3832ff3b233e04" providerId="LiveId" clId="{74849962-37C6-4FE2-A966-3AAB86A143D1}" dt="2021-12-26T10:42:54.647" v="33" actId="21"/>
          <ac:cxnSpMkLst>
            <pc:docMk/>
            <pc:sldMk cId="2396842424" sldId="264"/>
            <ac:cxnSpMk id="19" creationId="{1F86E1EF-FCD6-4F35-ABFF-52E02AF0BF0D}"/>
          </ac:cxnSpMkLst>
        </pc:cxnChg>
        <pc:cxnChg chg="del">
          <ac:chgData name="Paul Bloemers" userId="fe3832ff3b233e04" providerId="LiveId" clId="{74849962-37C6-4FE2-A966-3AAB86A143D1}" dt="2021-12-26T10:42:54.647" v="33" actId="21"/>
          <ac:cxnSpMkLst>
            <pc:docMk/>
            <pc:sldMk cId="2396842424" sldId="264"/>
            <ac:cxnSpMk id="23" creationId="{72912DED-7DF5-4FA3-B3D8-20082A0FA315}"/>
          </ac:cxnSpMkLst>
        </pc:cxnChg>
        <pc:cxnChg chg="del mod">
          <ac:chgData name="Paul Bloemers" userId="fe3832ff3b233e04" providerId="LiveId" clId="{74849962-37C6-4FE2-A966-3AAB86A143D1}" dt="2021-12-26T10:44:36.111" v="139" actId="478"/>
          <ac:cxnSpMkLst>
            <pc:docMk/>
            <pc:sldMk cId="2396842424" sldId="264"/>
            <ac:cxnSpMk id="29" creationId="{CF53C42E-DF14-4E24-9E76-E5D01A768313}"/>
          </ac:cxnSpMkLst>
        </pc:cxnChg>
        <pc:cxnChg chg="add del mod">
          <ac:chgData name="Paul Bloemers" userId="fe3832ff3b233e04" providerId="LiveId" clId="{74849962-37C6-4FE2-A966-3AAB86A143D1}" dt="2021-12-26T11:11:44.541" v="386" actId="21"/>
          <ac:cxnSpMkLst>
            <pc:docMk/>
            <pc:sldMk cId="2396842424" sldId="264"/>
            <ac:cxnSpMk id="39" creationId="{F001EB25-1ACD-4CC0-90EB-C6121C845AE2}"/>
          </ac:cxnSpMkLst>
        </pc:cxnChg>
        <pc:cxnChg chg="add del mod">
          <ac:chgData name="Paul Bloemers" userId="fe3832ff3b233e04" providerId="LiveId" clId="{74849962-37C6-4FE2-A966-3AAB86A143D1}" dt="2021-12-26T11:11:44.541" v="386" actId="21"/>
          <ac:cxnSpMkLst>
            <pc:docMk/>
            <pc:sldMk cId="2396842424" sldId="264"/>
            <ac:cxnSpMk id="43" creationId="{284DDBA9-F4BE-4207-9A81-E58384B22C16}"/>
          </ac:cxnSpMkLst>
        </pc:cxnChg>
        <pc:cxnChg chg="add mod">
          <ac:chgData name="Paul Bloemers" userId="fe3832ff3b233e04" providerId="LiveId" clId="{74849962-37C6-4FE2-A966-3AAB86A143D1}" dt="2021-12-26T12:24:17.209" v="695" actId="554"/>
          <ac:cxnSpMkLst>
            <pc:docMk/>
            <pc:sldMk cId="2396842424" sldId="264"/>
            <ac:cxnSpMk id="54" creationId="{16C6F1A6-243A-4C02-8E8F-4DC8DC39DEB4}"/>
          </ac:cxnSpMkLst>
        </pc:cxnChg>
        <pc:cxnChg chg="add mod">
          <ac:chgData name="Paul Bloemers" userId="fe3832ff3b233e04" providerId="LiveId" clId="{74849962-37C6-4FE2-A966-3AAB86A143D1}" dt="2021-12-26T12:23:10.355" v="687" actId="14100"/>
          <ac:cxnSpMkLst>
            <pc:docMk/>
            <pc:sldMk cId="2396842424" sldId="264"/>
            <ac:cxnSpMk id="58" creationId="{BEF8A1ED-C456-4D57-B190-CBCAAA648E70}"/>
          </ac:cxnSpMkLst>
        </pc:cxnChg>
        <pc:cxnChg chg="add mod">
          <ac:chgData name="Paul Bloemers" userId="fe3832ff3b233e04" providerId="LiveId" clId="{74849962-37C6-4FE2-A966-3AAB86A143D1}" dt="2021-12-26T12:24:17.209" v="695" actId="554"/>
          <ac:cxnSpMkLst>
            <pc:docMk/>
            <pc:sldMk cId="2396842424" sldId="264"/>
            <ac:cxnSpMk id="63" creationId="{97972E52-13D1-477B-9610-48667782D6F6}"/>
          </ac:cxnSpMkLst>
        </pc:cxnChg>
        <pc:cxnChg chg="add del mod">
          <ac:chgData name="Paul Bloemers" userId="fe3832ff3b233e04" providerId="LiveId" clId="{74849962-37C6-4FE2-A966-3AAB86A143D1}" dt="2021-12-26T12:24:22.621" v="697"/>
          <ac:cxnSpMkLst>
            <pc:docMk/>
            <pc:sldMk cId="2396842424" sldId="264"/>
            <ac:cxnSpMk id="64" creationId="{D2020965-0550-400D-9875-638D5182D4C7}"/>
          </ac:cxnSpMkLst>
        </pc:cxnChg>
      </pc:sldChg>
      <pc:sldChg chg="modSp mod modClrScheme chgLayout">
        <pc:chgData name="Paul Bloemers" userId="fe3832ff3b233e04" providerId="LiveId" clId="{74849962-37C6-4FE2-A966-3AAB86A143D1}" dt="2021-12-26T13:54:29.432" v="1438" actId="14100"/>
        <pc:sldMkLst>
          <pc:docMk/>
          <pc:sldMk cId="437768964" sldId="265"/>
        </pc:sldMkLst>
        <pc:spChg chg="mod ord">
          <ac:chgData name="Paul Bloemers" userId="fe3832ff3b233e04" providerId="LiveId" clId="{74849962-37C6-4FE2-A966-3AAB86A143D1}" dt="2021-12-26T13:54:25.092" v="1437" actId="700"/>
          <ac:spMkLst>
            <pc:docMk/>
            <pc:sldMk cId="437768964" sldId="265"/>
            <ac:spMk id="2" creationId="{FBD319DC-D237-43BF-A529-6F7C3A2741BE}"/>
          </ac:spMkLst>
        </pc:spChg>
        <pc:spChg chg="mod ord">
          <ac:chgData name="Paul Bloemers" userId="fe3832ff3b233e04" providerId="LiveId" clId="{74849962-37C6-4FE2-A966-3AAB86A143D1}" dt="2021-12-26T13:54:29.432" v="1438" actId="14100"/>
          <ac:spMkLst>
            <pc:docMk/>
            <pc:sldMk cId="437768964" sldId="265"/>
            <ac:spMk id="3" creationId="{C00923A2-9456-40B3-AA4A-8A8152745358}"/>
          </ac:spMkLst>
        </pc:spChg>
        <pc:picChg chg="mod">
          <ac:chgData name="Paul Bloemers" userId="fe3832ff3b233e04" providerId="LiveId" clId="{74849962-37C6-4FE2-A966-3AAB86A143D1}" dt="2021-12-26T10:40:01.533" v="22" actId="1076"/>
          <ac:picMkLst>
            <pc:docMk/>
            <pc:sldMk cId="437768964" sldId="265"/>
            <ac:picMk id="4" creationId="{E604D79A-4086-4DA3-A966-925FB6C36747}"/>
          </ac:picMkLst>
        </pc:picChg>
      </pc:sldChg>
      <pc:sldChg chg="addSp delSp modSp new mod ord modClrScheme modAnim chgLayout">
        <pc:chgData name="Paul Bloemers" userId="fe3832ff3b233e04" providerId="LiveId" clId="{74849962-37C6-4FE2-A966-3AAB86A143D1}" dt="2021-12-26T12:44:37.490" v="993" actId="179"/>
        <pc:sldMkLst>
          <pc:docMk/>
          <pc:sldMk cId="705349466" sldId="266"/>
        </pc:sldMkLst>
        <pc:spChg chg="del mod ord">
          <ac:chgData name="Paul Bloemers" userId="fe3832ff3b233e04" providerId="LiveId" clId="{74849962-37C6-4FE2-A966-3AAB86A143D1}" dt="2021-12-26T10:38:49.879" v="2" actId="700"/>
          <ac:spMkLst>
            <pc:docMk/>
            <pc:sldMk cId="705349466" sldId="266"/>
            <ac:spMk id="2" creationId="{99F4D98C-18DF-4DEF-BFF7-BA179A7206E5}"/>
          </ac:spMkLst>
        </pc:spChg>
        <pc:spChg chg="del mod ord">
          <ac:chgData name="Paul Bloemers" userId="fe3832ff3b233e04" providerId="LiveId" clId="{74849962-37C6-4FE2-A966-3AAB86A143D1}" dt="2021-12-26T10:38:49.879" v="2" actId="700"/>
          <ac:spMkLst>
            <pc:docMk/>
            <pc:sldMk cId="705349466" sldId="266"/>
            <ac:spMk id="3" creationId="{65C3B966-8C73-43B7-94E7-A7D38F7271D0}"/>
          </ac:spMkLst>
        </pc:spChg>
        <pc:spChg chg="add mod ord">
          <ac:chgData name="Paul Bloemers" userId="fe3832ff3b233e04" providerId="LiveId" clId="{74849962-37C6-4FE2-A966-3AAB86A143D1}" dt="2021-12-26T10:53:58.645" v="253" actId="27636"/>
          <ac:spMkLst>
            <pc:docMk/>
            <pc:sldMk cId="705349466" sldId="266"/>
            <ac:spMk id="4" creationId="{1D9ACA1E-30AD-489C-BCF1-3F3B48FD0048}"/>
          </ac:spMkLst>
        </pc:spChg>
        <pc:spChg chg="add mod ord">
          <ac:chgData name="Paul Bloemers" userId="fe3832ff3b233e04" providerId="LiveId" clId="{74849962-37C6-4FE2-A966-3AAB86A143D1}" dt="2021-12-26T12:44:37.490" v="993" actId="179"/>
          <ac:spMkLst>
            <pc:docMk/>
            <pc:sldMk cId="705349466" sldId="266"/>
            <ac:spMk id="5" creationId="{B0D6F55F-7B00-4B53-8121-5B7EA0FA3FD3}"/>
          </ac:spMkLst>
        </pc:spChg>
        <pc:spChg chg="mod">
          <ac:chgData name="Paul Bloemers" userId="fe3832ff3b233e04" providerId="LiveId" clId="{74849962-37C6-4FE2-A966-3AAB86A143D1}" dt="2021-12-26T10:57:41.318" v="297" actId="208"/>
          <ac:spMkLst>
            <pc:docMk/>
            <pc:sldMk cId="705349466" sldId="266"/>
            <ac:spMk id="7" creationId="{576752F5-B779-452B-A37C-B3C47A660BC3}"/>
          </ac:spMkLst>
        </pc:spChg>
        <pc:spChg chg="add mod">
          <ac:chgData name="Paul Bloemers" userId="fe3832ff3b233e04" providerId="LiveId" clId="{74849962-37C6-4FE2-A966-3AAB86A143D1}" dt="2021-12-26T10:59:31.511" v="305" actId="1076"/>
          <ac:spMkLst>
            <pc:docMk/>
            <pc:sldMk cId="705349466" sldId="266"/>
            <ac:spMk id="9" creationId="{750F29F0-8656-48B9-AEAD-5E8A92DD5159}"/>
          </ac:spMkLst>
        </pc:spChg>
        <pc:spChg chg="add mod">
          <ac:chgData name="Paul Bloemers" userId="fe3832ff3b233e04" providerId="LiveId" clId="{74849962-37C6-4FE2-A966-3AAB86A143D1}" dt="2021-12-26T10:59:31.511" v="305" actId="1076"/>
          <ac:spMkLst>
            <pc:docMk/>
            <pc:sldMk cId="705349466" sldId="266"/>
            <ac:spMk id="10" creationId="{9FD85C9F-79D2-4795-958A-60144A2A6565}"/>
          </ac:spMkLst>
        </pc:spChg>
        <pc:spChg chg="add mod">
          <ac:chgData name="Paul Bloemers" userId="fe3832ff3b233e04" providerId="LiveId" clId="{74849962-37C6-4FE2-A966-3AAB86A143D1}" dt="2021-12-26T10:59:31.511" v="305" actId="1076"/>
          <ac:spMkLst>
            <pc:docMk/>
            <pc:sldMk cId="705349466" sldId="266"/>
            <ac:spMk id="11" creationId="{A930559F-B28E-40A2-9EDF-BBCEF429EFEE}"/>
          </ac:spMkLst>
        </pc:spChg>
        <pc:spChg chg="add mod">
          <ac:chgData name="Paul Bloemers" userId="fe3832ff3b233e04" providerId="LiveId" clId="{74849962-37C6-4FE2-A966-3AAB86A143D1}" dt="2021-12-26T10:59:31.511" v="305" actId="1076"/>
          <ac:spMkLst>
            <pc:docMk/>
            <pc:sldMk cId="705349466" sldId="266"/>
            <ac:spMk id="12" creationId="{2C91F224-35A2-4460-8F9D-4063499285D3}"/>
          </ac:spMkLst>
        </pc:spChg>
        <pc:grpChg chg="add mod">
          <ac:chgData name="Paul Bloemers" userId="fe3832ff3b233e04" providerId="LiveId" clId="{74849962-37C6-4FE2-A966-3AAB86A143D1}" dt="2021-12-26T10:59:31.511" v="305" actId="1076"/>
          <ac:grpSpMkLst>
            <pc:docMk/>
            <pc:sldMk cId="705349466" sldId="266"/>
            <ac:grpSpMk id="6" creationId="{1200B7F0-9DFD-4D6F-BEDB-EE82BD3702C6}"/>
          </ac:grpSpMkLst>
        </pc:grpChg>
        <pc:picChg chg="mod">
          <ac:chgData name="Paul Bloemers" userId="fe3832ff3b233e04" providerId="LiveId" clId="{74849962-37C6-4FE2-A966-3AAB86A143D1}" dt="2021-12-26T10:57:12.125" v="293"/>
          <ac:picMkLst>
            <pc:docMk/>
            <pc:sldMk cId="705349466" sldId="266"/>
            <ac:picMk id="8" creationId="{BAA8830C-415B-4545-B85E-5ECF3E6F9F37}"/>
          </ac:picMkLst>
        </pc:picChg>
      </pc:sldChg>
      <pc:sldChg chg="addSp delSp modSp new mod modClrScheme modAnim chgLayout">
        <pc:chgData name="Paul Bloemers" userId="fe3832ff3b233e04" providerId="LiveId" clId="{74849962-37C6-4FE2-A966-3AAB86A143D1}" dt="2021-12-26T13:53:19.128" v="1436" actId="29295"/>
        <pc:sldMkLst>
          <pc:docMk/>
          <pc:sldMk cId="4085275299" sldId="267"/>
        </pc:sldMkLst>
        <pc:spChg chg="del mod ord">
          <ac:chgData name="Paul Bloemers" userId="fe3832ff3b233e04" providerId="LiveId" clId="{74849962-37C6-4FE2-A966-3AAB86A143D1}" dt="2021-12-26T12:43:06.015" v="969" actId="700"/>
          <ac:spMkLst>
            <pc:docMk/>
            <pc:sldMk cId="4085275299" sldId="267"/>
            <ac:spMk id="2" creationId="{85680795-1B2B-4054-AD2D-951AF0A8CCF5}"/>
          </ac:spMkLst>
        </pc:spChg>
        <pc:spChg chg="del mod ord">
          <ac:chgData name="Paul Bloemers" userId="fe3832ff3b233e04" providerId="LiveId" clId="{74849962-37C6-4FE2-A966-3AAB86A143D1}" dt="2021-12-26T12:43:06.015" v="969" actId="700"/>
          <ac:spMkLst>
            <pc:docMk/>
            <pc:sldMk cId="4085275299" sldId="267"/>
            <ac:spMk id="3" creationId="{49A00B9F-137A-4752-9087-FB0F8A6491AB}"/>
          </ac:spMkLst>
        </pc:spChg>
        <pc:spChg chg="add mod ord">
          <ac:chgData name="Paul Bloemers" userId="fe3832ff3b233e04" providerId="LiveId" clId="{74849962-37C6-4FE2-A966-3AAB86A143D1}" dt="2021-12-26T13:33:18.312" v="998" actId="700"/>
          <ac:spMkLst>
            <pc:docMk/>
            <pc:sldMk cId="4085275299" sldId="267"/>
            <ac:spMk id="4" creationId="{3714F733-ABB0-440B-BE37-293DFBFC1483}"/>
          </ac:spMkLst>
        </pc:spChg>
        <pc:spChg chg="add del mod ord">
          <ac:chgData name="Paul Bloemers" userId="fe3832ff3b233e04" providerId="LiveId" clId="{74849962-37C6-4FE2-A966-3AAB86A143D1}" dt="2021-12-26T13:33:18.312" v="998" actId="700"/>
          <ac:spMkLst>
            <pc:docMk/>
            <pc:sldMk cId="4085275299" sldId="267"/>
            <ac:spMk id="5" creationId="{08CE78DF-DB21-49EF-ABCF-D0E322DE2128}"/>
          </ac:spMkLst>
        </pc:spChg>
        <pc:spChg chg="add mod ord">
          <ac:chgData name="Paul Bloemers" userId="fe3832ff3b233e04" providerId="LiveId" clId="{74849962-37C6-4FE2-A966-3AAB86A143D1}" dt="2021-12-26T13:49:45.495" v="1407" actId="552"/>
          <ac:spMkLst>
            <pc:docMk/>
            <pc:sldMk cId="4085275299" sldId="267"/>
            <ac:spMk id="7" creationId="{AC5E21AC-9737-4F56-83D4-2AC164473168}"/>
          </ac:spMkLst>
        </pc:spChg>
        <pc:spChg chg="add mod ord">
          <ac:chgData name="Paul Bloemers" userId="fe3832ff3b233e04" providerId="LiveId" clId="{74849962-37C6-4FE2-A966-3AAB86A143D1}" dt="2021-12-26T13:35:53.588" v="1079" actId="1076"/>
          <ac:spMkLst>
            <pc:docMk/>
            <pc:sldMk cId="4085275299" sldId="267"/>
            <ac:spMk id="8" creationId="{C42959E7-1895-48B6-B97B-40146C98BD41}"/>
          </ac:spMkLst>
        </pc:spChg>
        <pc:spChg chg="add mod ord">
          <ac:chgData name="Paul Bloemers" userId="fe3832ff3b233e04" providerId="LiveId" clId="{74849962-37C6-4FE2-A966-3AAB86A143D1}" dt="2021-12-26T13:42:25.251" v="1096" actId="554"/>
          <ac:spMkLst>
            <pc:docMk/>
            <pc:sldMk cId="4085275299" sldId="267"/>
            <ac:spMk id="9" creationId="{29D97D59-69A7-4A1C-900F-15A65EEDB0D4}"/>
          </ac:spMkLst>
        </pc:spChg>
        <pc:spChg chg="add mod ord">
          <ac:chgData name="Paul Bloemers" userId="fe3832ff3b233e04" providerId="LiveId" clId="{74849962-37C6-4FE2-A966-3AAB86A143D1}" dt="2021-12-26T13:38:26.151" v="1092" actId="20577"/>
          <ac:spMkLst>
            <pc:docMk/>
            <pc:sldMk cId="4085275299" sldId="267"/>
            <ac:spMk id="10" creationId="{3D1D0E9C-5AF7-4E24-BB32-D5C57F17A019}"/>
          </ac:spMkLst>
        </pc:spChg>
        <pc:spChg chg="add del mod">
          <ac:chgData name="Paul Bloemers" userId="fe3832ff3b233e04" providerId="LiveId" clId="{74849962-37C6-4FE2-A966-3AAB86A143D1}" dt="2021-12-26T13:35:18.964" v="1076" actId="478"/>
          <ac:spMkLst>
            <pc:docMk/>
            <pc:sldMk cId="4085275299" sldId="267"/>
            <ac:spMk id="12" creationId="{2C4B5BC1-D9CD-4515-9982-2850490FC534}"/>
          </ac:spMkLst>
        </pc:spChg>
        <pc:spChg chg="add mod">
          <ac:chgData name="Paul Bloemers" userId="fe3832ff3b233e04" providerId="LiveId" clId="{74849962-37C6-4FE2-A966-3AAB86A143D1}" dt="2021-12-26T13:37:16.872" v="1086" actId="208"/>
          <ac:spMkLst>
            <pc:docMk/>
            <pc:sldMk cId="4085275299" sldId="267"/>
            <ac:spMk id="17" creationId="{6102A09C-D271-4F84-8F95-503F0A5C90F3}"/>
          </ac:spMkLst>
        </pc:spChg>
        <pc:spChg chg="add mod">
          <ac:chgData name="Paul Bloemers" userId="fe3832ff3b233e04" providerId="LiveId" clId="{74849962-37C6-4FE2-A966-3AAB86A143D1}" dt="2021-12-26T13:37:32.471" v="1088" actId="208"/>
          <ac:spMkLst>
            <pc:docMk/>
            <pc:sldMk cId="4085275299" sldId="267"/>
            <ac:spMk id="18" creationId="{E72DB78B-2720-4867-8663-0E6B9B2056D9}"/>
          </ac:spMkLst>
        </pc:spChg>
        <pc:spChg chg="add mod">
          <ac:chgData name="Paul Bloemers" userId="fe3832ff3b233e04" providerId="LiveId" clId="{74849962-37C6-4FE2-A966-3AAB86A143D1}" dt="2021-12-26T13:36:45.304" v="1082" actId="207"/>
          <ac:spMkLst>
            <pc:docMk/>
            <pc:sldMk cId="4085275299" sldId="267"/>
            <ac:spMk id="19" creationId="{B0CDA13A-1BC2-41BB-8B3A-74E16E0499BC}"/>
          </ac:spMkLst>
        </pc:spChg>
        <pc:spChg chg="add mod">
          <ac:chgData name="Paul Bloemers" userId="fe3832ff3b233e04" providerId="LiveId" clId="{74849962-37C6-4FE2-A966-3AAB86A143D1}" dt="2021-12-26T13:36:03.732" v="1080" actId="1076"/>
          <ac:spMkLst>
            <pc:docMk/>
            <pc:sldMk cId="4085275299" sldId="267"/>
            <ac:spMk id="20" creationId="{35389276-D342-43E6-ACA7-E63BBB030C81}"/>
          </ac:spMkLst>
        </pc:spChg>
        <pc:spChg chg="add mod">
          <ac:chgData name="Paul Bloemers" userId="fe3832ff3b233e04" providerId="LiveId" clId="{74849962-37C6-4FE2-A966-3AAB86A143D1}" dt="2021-12-26T13:36:03.732" v="1080" actId="1076"/>
          <ac:spMkLst>
            <pc:docMk/>
            <pc:sldMk cId="4085275299" sldId="267"/>
            <ac:spMk id="21" creationId="{608462BB-AB0D-4414-ABC0-4D4C3ABA3D3E}"/>
          </ac:spMkLst>
        </pc:spChg>
        <pc:spChg chg="add mod">
          <ac:chgData name="Paul Bloemers" userId="fe3832ff3b233e04" providerId="LiveId" clId="{74849962-37C6-4FE2-A966-3AAB86A143D1}" dt="2021-12-26T13:49:38.721" v="1406" actId="552"/>
          <ac:spMkLst>
            <pc:docMk/>
            <pc:sldMk cId="4085275299" sldId="267"/>
            <ac:spMk id="22" creationId="{BE2E3254-2F7C-478E-86AF-5235863A6C79}"/>
          </ac:spMkLst>
        </pc:spChg>
        <pc:spChg chg="add mod">
          <ac:chgData name="Paul Bloemers" userId="fe3832ff3b233e04" providerId="LiveId" clId="{74849962-37C6-4FE2-A966-3AAB86A143D1}" dt="2021-12-26T13:36:03.732" v="1080" actId="1076"/>
          <ac:spMkLst>
            <pc:docMk/>
            <pc:sldMk cId="4085275299" sldId="267"/>
            <ac:spMk id="23" creationId="{91F69C33-971E-49B6-BA50-1186D954B1E5}"/>
          </ac:spMkLst>
        </pc:spChg>
        <pc:spChg chg="add mod">
          <ac:chgData name="Paul Bloemers" userId="fe3832ff3b233e04" providerId="LiveId" clId="{74849962-37C6-4FE2-A966-3AAB86A143D1}" dt="2021-12-26T13:36:03.732" v="1080" actId="1076"/>
          <ac:spMkLst>
            <pc:docMk/>
            <pc:sldMk cId="4085275299" sldId="267"/>
            <ac:spMk id="24" creationId="{F8FAEEE6-8361-4E21-A3B6-15BE299671DF}"/>
          </ac:spMkLst>
        </pc:spChg>
        <pc:spChg chg="add mod">
          <ac:chgData name="Paul Bloemers" userId="fe3832ff3b233e04" providerId="LiveId" clId="{74849962-37C6-4FE2-A966-3AAB86A143D1}" dt="2021-12-26T13:36:03.732" v="1080" actId="1076"/>
          <ac:spMkLst>
            <pc:docMk/>
            <pc:sldMk cId="4085275299" sldId="267"/>
            <ac:spMk id="25" creationId="{2ADEADF1-7A5E-4E4B-9E18-A81C6BA8508F}"/>
          </ac:spMkLst>
        </pc:spChg>
        <pc:spChg chg="add mod">
          <ac:chgData name="Paul Bloemers" userId="fe3832ff3b233e04" providerId="LiveId" clId="{74849962-37C6-4FE2-A966-3AAB86A143D1}" dt="2021-12-26T13:53:02.601" v="1435" actId="20577"/>
          <ac:spMkLst>
            <pc:docMk/>
            <pc:sldMk cId="4085275299" sldId="267"/>
            <ac:spMk id="26" creationId="{E70EE532-ED5D-4B4C-9234-9888FD353A10}"/>
          </ac:spMkLst>
        </pc:spChg>
        <pc:picChg chg="add mod">
          <ac:chgData name="Paul Bloemers" userId="fe3832ff3b233e04" providerId="LiveId" clId="{74849962-37C6-4FE2-A966-3AAB86A143D1}" dt="2021-12-26T13:53:19.128" v="1436" actId="29295"/>
          <ac:picMkLst>
            <pc:docMk/>
            <pc:sldMk cId="4085275299" sldId="267"/>
            <ac:picMk id="6" creationId="{D098EEC4-493E-472A-880C-57574BDF423F}"/>
          </ac:picMkLst>
        </pc:picChg>
        <pc:picChg chg="add del mod">
          <ac:chgData name="Paul Bloemers" userId="fe3832ff3b233e04" providerId="LiveId" clId="{74849962-37C6-4FE2-A966-3AAB86A143D1}" dt="2021-12-26T13:35:03.456" v="1073"/>
          <ac:picMkLst>
            <pc:docMk/>
            <pc:sldMk cId="4085275299" sldId="267"/>
            <ac:picMk id="11" creationId="{6C2F10C7-0D3C-4C98-99C1-EDF7DC725935}"/>
          </ac:picMkLst>
        </pc:picChg>
        <pc:cxnChg chg="add mod">
          <ac:chgData name="Paul Bloemers" userId="fe3832ff3b233e04" providerId="LiveId" clId="{74849962-37C6-4FE2-A966-3AAB86A143D1}" dt="2021-12-26T13:36:03.732" v="1080" actId="1076"/>
          <ac:cxnSpMkLst>
            <pc:docMk/>
            <pc:sldMk cId="4085275299" sldId="267"/>
            <ac:cxnSpMk id="13" creationId="{02721F17-9F13-4B27-A1DF-2AB6ABB076C4}"/>
          </ac:cxnSpMkLst>
        </pc:cxnChg>
        <pc:cxnChg chg="add mod">
          <ac:chgData name="Paul Bloemers" userId="fe3832ff3b233e04" providerId="LiveId" clId="{74849962-37C6-4FE2-A966-3AAB86A143D1}" dt="2021-12-26T13:36:03.732" v="1080" actId="1076"/>
          <ac:cxnSpMkLst>
            <pc:docMk/>
            <pc:sldMk cId="4085275299" sldId="267"/>
            <ac:cxnSpMk id="14" creationId="{5900B896-B285-4375-A3AA-C7B00F659B4D}"/>
          </ac:cxnSpMkLst>
        </pc:cxnChg>
        <pc:cxnChg chg="add mod">
          <ac:chgData name="Paul Bloemers" userId="fe3832ff3b233e04" providerId="LiveId" clId="{74849962-37C6-4FE2-A966-3AAB86A143D1}" dt="2021-12-26T13:36:03.732" v="1080" actId="1076"/>
          <ac:cxnSpMkLst>
            <pc:docMk/>
            <pc:sldMk cId="4085275299" sldId="267"/>
            <ac:cxnSpMk id="15" creationId="{CB9611C8-A992-4DAA-8AC7-92A7A73CAFC4}"/>
          </ac:cxnSpMkLst>
        </pc:cxnChg>
        <pc:cxnChg chg="add mod">
          <ac:chgData name="Paul Bloemers" userId="fe3832ff3b233e04" providerId="LiveId" clId="{74849962-37C6-4FE2-A966-3AAB86A143D1}" dt="2021-12-26T13:36:03.732" v="1080" actId="1076"/>
          <ac:cxnSpMkLst>
            <pc:docMk/>
            <pc:sldMk cId="4085275299" sldId="267"/>
            <ac:cxnSpMk id="16" creationId="{406705A3-956B-4966-B382-15D983271281}"/>
          </ac:cxnSpMkLst>
        </pc:cxnChg>
      </pc:sldChg>
      <pc:sldChg chg="addSp delSp modSp new mod modClrScheme modAnim chgLayout">
        <pc:chgData name="Paul Bloemers" userId="fe3832ff3b233e04" providerId="LiveId" clId="{74849962-37C6-4FE2-A966-3AAB86A143D1}" dt="2021-12-27T11:45:31.944" v="2902"/>
        <pc:sldMkLst>
          <pc:docMk/>
          <pc:sldMk cId="1692456822" sldId="268"/>
        </pc:sldMkLst>
        <pc:spChg chg="mod ord">
          <ac:chgData name="Paul Bloemers" userId="fe3832ff3b233e04" providerId="LiveId" clId="{74849962-37C6-4FE2-A966-3AAB86A143D1}" dt="2021-12-27T11:12:53.740" v="1757" actId="554"/>
          <ac:spMkLst>
            <pc:docMk/>
            <pc:sldMk cId="1692456822" sldId="268"/>
            <ac:spMk id="2" creationId="{9056E998-1370-4AF7-B03C-D7FF7558B6A7}"/>
          </ac:spMkLst>
        </pc:spChg>
        <pc:spChg chg="del mod ord">
          <ac:chgData name="Paul Bloemers" userId="fe3832ff3b233e04" providerId="LiveId" clId="{74849962-37C6-4FE2-A966-3AAB86A143D1}" dt="2021-12-26T15:07:58.729" v="1508" actId="700"/>
          <ac:spMkLst>
            <pc:docMk/>
            <pc:sldMk cId="1692456822" sldId="268"/>
            <ac:spMk id="3" creationId="{7BDE7D1D-179A-474C-9023-BC176A9E225D}"/>
          </ac:spMkLst>
        </pc:spChg>
        <pc:spChg chg="add del mod ord">
          <ac:chgData name="Paul Bloemers" userId="fe3832ff3b233e04" providerId="LiveId" clId="{74849962-37C6-4FE2-A966-3AAB86A143D1}" dt="2021-12-26T15:08:03.072" v="1509" actId="700"/>
          <ac:spMkLst>
            <pc:docMk/>
            <pc:sldMk cId="1692456822" sldId="268"/>
            <ac:spMk id="4" creationId="{937C94E6-BADE-4494-A996-2AC0F702914B}"/>
          </ac:spMkLst>
        </pc:spChg>
        <pc:spChg chg="add del mod ord">
          <ac:chgData name="Paul Bloemers" userId="fe3832ff3b233e04" providerId="LiveId" clId="{74849962-37C6-4FE2-A966-3AAB86A143D1}" dt="2021-12-26T15:08:03.072" v="1509" actId="700"/>
          <ac:spMkLst>
            <pc:docMk/>
            <pc:sldMk cId="1692456822" sldId="268"/>
            <ac:spMk id="5" creationId="{9D40CBDB-AF89-47BB-9DA8-00E2A8CEC4FB}"/>
          </ac:spMkLst>
        </pc:spChg>
        <pc:spChg chg="mod topLvl">
          <ac:chgData name="Paul Bloemers" userId="fe3832ff3b233e04" providerId="LiveId" clId="{74849962-37C6-4FE2-A966-3AAB86A143D1}" dt="2021-12-27T11:06:43.485" v="1702" actId="165"/>
          <ac:spMkLst>
            <pc:docMk/>
            <pc:sldMk cId="1692456822" sldId="268"/>
            <ac:spMk id="5" creationId="{E2B8504D-3CD0-40B9-AE8E-6A5CD2E11448}"/>
          </ac:spMkLst>
        </pc:spChg>
        <pc:spChg chg="add del mod ord">
          <ac:chgData name="Paul Bloemers" userId="fe3832ff3b233e04" providerId="LiveId" clId="{74849962-37C6-4FE2-A966-3AAB86A143D1}" dt="2021-12-26T15:08:03.072" v="1509" actId="700"/>
          <ac:spMkLst>
            <pc:docMk/>
            <pc:sldMk cId="1692456822" sldId="268"/>
            <ac:spMk id="6" creationId="{A7F824BD-D8CA-4825-B2E7-3257409D9C5A}"/>
          </ac:spMkLst>
        </pc:spChg>
        <pc:spChg chg="add mod">
          <ac:chgData name="Paul Bloemers" userId="fe3832ff3b233e04" providerId="LiveId" clId="{74849962-37C6-4FE2-A966-3AAB86A143D1}" dt="2021-12-27T11:12:47.458" v="1756" actId="554"/>
          <ac:spMkLst>
            <pc:docMk/>
            <pc:sldMk cId="1692456822" sldId="268"/>
            <ac:spMk id="7" creationId="{0D7982B2-B4F5-4171-8986-70670E061029}"/>
          </ac:spMkLst>
        </pc:spChg>
        <pc:spChg chg="add del mod ord">
          <ac:chgData name="Paul Bloemers" userId="fe3832ff3b233e04" providerId="LiveId" clId="{74849962-37C6-4FE2-A966-3AAB86A143D1}" dt="2021-12-26T15:08:03.072" v="1509" actId="700"/>
          <ac:spMkLst>
            <pc:docMk/>
            <pc:sldMk cId="1692456822" sldId="268"/>
            <ac:spMk id="7" creationId="{539B59F6-7C13-4BF1-B44C-62FED75D621B}"/>
          </ac:spMkLst>
        </pc:spChg>
        <pc:spChg chg="add mod ord">
          <ac:chgData name="Paul Bloemers" userId="fe3832ff3b233e04" providerId="LiveId" clId="{74849962-37C6-4FE2-A966-3AAB86A143D1}" dt="2021-12-27T11:33:54.420" v="2397" actId="20577"/>
          <ac:spMkLst>
            <pc:docMk/>
            <pc:sldMk cId="1692456822" sldId="268"/>
            <ac:spMk id="8" creationId="{41294E17-AB7B-4C29-AE02-B87B4AD17067}"/>
          </ac:spMkLst>
        </pc:spChg>
        <pc:spChg chg="add mod">
          <ac:chgData name="Paul Bloemers" userId="fe3832ff3b233e04" providerId="LiveId" clId="{74849962-37C6-4FE2-A966-3AAB86A143D1}" dt="2021-12-27T11:04:27.026" v="1688"/>
          <ac:spMkLst>
            <pc:docMk/>
            <pc:sldMk cId="1692456822" sldId="268"/>
            <ac:spMk id="9" creationId="{ACF45A5B-5DB9-40AE-B2E2-9092CB8C0493}"/>
          </ac:spMkLst>
        </pc:spChg>
        <pc:spChg chg="add mod">
          <ac:chgData name="Paul Bloemers" userId="fe3832ff3b233e04" providerId="LiveId" clId="{74849962-37C6-4FE2-A966-3AAB86A143D1}" dt="2021-12-27T11:04:27.026" v="1688"/>
          <ac:spMkLst>
            <pc:docMk/>
            <pc:sldMk cId="1692456822" sldId="268"/>
            <ac:spMk id="10" creationId="{C41771E0-D3E4-4256-AEF1-E6E54F4263AD}"/>
          </ac:spMkLst>
        </pc:spChg>
        <pc:spChg chg="add mod">
          <ac:chgData name="Paul Bloemers" userId="fe3832ff3b233e04" providerId="LiveId" clId="{74849962-37C6-4FE2-A966-3AAB86A143D1}" dt="2021-12-27T11:04:27.026" v="1688"/>
          <ac:spMkLst>
            <pc:docMk/>
            <pc:sldMk cId="1692456822" sldId="268"/>
            <ac:spMk id="11" creationId="{F5BFA7F9-245C-40CF-9D02-D5DB609A597E}"/>
          </ac:spMkLst>
        </pc:spChg>
        <pc:spChg chg="mod">
          <ac:chgData name="Paul Bloemers" userId="fe3832ff3b233e04" providerId="LiveId" clId="{74849962-37C6-4FE2-A966-3AAB86A143D1}" dt="2021-12-27T11:06:28.729" v="1700"/>
          <ac:spMkLst>
            <pc:docMk/>
            <pc:sldMk cId="1692456822" sldId="268"/>
            <ac:spMk id="15" creationId="{A50CDB6F-ADD0-43BA-B820-F2D508F7293C}"/>
          </ac:spMkLst>
        </pc:spChg>
        <pc:spChg chg="add del mod">
          <ac:chgData name="Paul Bloemers" userId="fe3832ff3b233e04" providerId="LiveId" clId="{74849962-37C6-4FE2-A966-3AAB86A143D1}" dt="2021-12-27T11:09:49.707" v="1735" actId="478"/>
          <ac:spMkLst>
            <pc:docMk/>
            <pc:sldMk cId="1692456822" sldId="268"/>
            <ac:spMk id="19" creationId="{784A64E8-9AEA-4B53-AE00-43B10973BB2E}"/>
          </ac:spMkLst>
        </pc:spChg>
        <pc:spChg chg="add mod">
          <ac:chgData name="Paul Bloemers" userId="fe3832ff3b233e04" providerId="LiveId" clId="{74849962-37C6-4FE2-A966-3AAB86A143D1}" dt="2021-12-27T11:11:33.148" v="1747" actId="1076"/>
          <ac:spMkLst>
            <pc:docMk/>
            <pc:sldMk cId="1692456822" sldId="268"/>
            <ac:spMk id="20" creationId="{19D1241F-2D9A-41BC-9199-ACC4DEE1D1BB}"/>
          </ac:spMkLst>
        </pc:spChg>
        <pc:spChg chg="add mod">
          <ac:chgData name="Paul Bloemers" userId="fe3832ff3b233e04" providerId="LiveId" clId="{74849962-37C6-4FE2-A966-3AAB86A143D1}" dt="2021-12-27T11:14:21.909" v="1830" actId="404"/>
          <ac:spMkLst>
            <pc:docMk/>
            <pc:sldMk cId="1692456822" sldId="268"/>
            <ac:spMk id="21" creationId="{9811C65B-DA77-4290-B113-D5F006654296}"/>
          </ac:spMkLst>
        </pc:spChg>
        <pc:spChg chg="add mod">
          <ac:chgData name="Paul Bloemers" userId="fe3832ff3b233e04" providerId="LiveId" clId="{74849962-37C6-4FE2-A966-3AAB86A143D1}" dt="2021-12-27T11:25:17.599" v="2234" actId="206"/>
          <ac:spMkLst>
            <pc:docMk/>
            <pc:sldMk cId="1692456822" sldId="268"/>
            <ac:spMk id="22" creationId="{F7724C09-728D-4AC3-948E-2E68C58C8BAA}"/>
          </ac:spMkLst>
        </pc:spChg>
        <pc:spChg chg="add del mod">
          <ac:chgData name="Paul Bloemers" userId="fe3832ff3b233e04" providerId="LiveId" clId="{74849962-37C6-4FE2-A966-3AAB86A143D1}" dt="2021-12-27T11:45:20.479" v="2901" actId="478"/>
          <ac:spMkLst>
            <pc:docMk/>
            <pc:sldMk cId="1692456822" sldId="268"/>
            <ac:spMk id="32" creationId="{2433C10B-BF6B-48D5-A3C6-0AA8D8FA6A74}"/>
          </ac:spMkLst>
        </pc:spChg>
        <pc:grpChg chg="add del mod">
          <ac:chgData name="Paul Bloemers" userId="fe3832ff3b233e04" providerId="LiveId" clId="{74849962-37C6-4FE2-A966-3AAB86A143D1}" dt="2021-12-27T11:06:43.485" v="1702" actId="165"/>
          <ac:grpSpMkLst>
            <pc:docMk/>
            <pc:sldMk cId="1692456822" sldId="268"/>
            <ac:grpSpMk id="3" creationId="{0E3FB987-C695-41D0-8EBB-AE6CB7817FE4}"/>
          </ac:grpSpMkLst>
        </pc:grpChg>
        <pc:grpChg chg="add del mod">
          <ac:chgData name="Paul Bloemers" userId="fe3832ff3b233e04" providerId="LiveId" clId="{74849962-37C6-4FE2-A966-3AAB86A143D1}" dt="2021-12-27T11:05:44.452" v="1694" actId="165"/>
          <ac:grpSpMkLst>
            <pc:docMk/>
            <pc:sldMk cId="1692456822" sldId="268"/>
            <ac:grpSpMk id="4" creationId="{D69B4242-5F84-4C69-894C-E9CC26D0CCD2}"/>
          </ac:grpSpMkLst>
        </pc:grpChg>
        <pc:grpChg chg="add del mod">
          <ac:chgData name="Paul Bloemers" userId="fe3832ff3b233e04" providerId="LiveId" clId="{74849962-37C6-4FE2-A966-3AAB86A143D1}" dt="2021-12-27T11:06:32.221" v="1701"/>
          <ac:grpSpMkLst>
            <pc:docMk/>
            <pc:sldMk cId="1692456822" sldId="268"/>
            <ac:grpSpMk id="14" creationId="{BD341E54-C25E-4045-841B-AEF4EA988DDE}"/>
          </ac:grpSpMkLst>
        </pc:grpChg>
        <pc:grpChg chg="add mod">
          <ac:chgData name="Paul Bloemers" userId="fe3832ff3b233e04" providerId="LiveId" clId="{74849962-37C6-4FE2-A966-3AAB86A143D1}" dt="2021-12-27T11:28:24.303" v="2264" actId="1036"/>
          <ac:grpSpMkLst>
            <pc:docMk/>
            <pc:sldMk cId="1692456822" sldId="268"/>
            <ac:grpSpMk id="31" creationId="{7E856E5E-B7E0-4315-9AF5-5DCBCD74BB23}"/>
          </ac:grpSpMkLst>
        </pc:grpChg>
        <pc:picChg chg="mod topLvl">
          <ac:chgData name="Paul Bloemers" userId="fe3832ff3b233e04" providerId="LiveId" clId="{74849962-37C6-4FE2-A966-3AAB86A143D1}" dt="2021-12-27T11:06:43.485" v="1702" actId="165"/>
          <ac:picMkLst>
            <pc:docMk/>
            <pc:sldMk cId="1692456822" sldId="268"/>
            <ac:picMk id="6" creationId="{6F153E8D-348D-447A-917F-26B2CAB66761}"/>
          </ac:picMkLst>
        </pc:picChg>
        <pc:picChg chg="add del mod">
          <ac:chgData name="Paul Bloemers" userId="fe3832ff3b233e04" providerId="LiveId" clId="{74849962-37C6-4FE2-A966-3AAB86A143D1}" dt="2021-12-27T11:05:37.284" v="1693"/>
          <ac:picMkLst>
            <pc:docMk/>
            <pc:sldMk cId="1692456822" sldId="268"/>
            <ac:picMk id="12" creationId="{DEFB6637-8118-4B95-BEE3-79AEDE3663FE}"/>
          </ac:picMkLst>
        </pc:picChg>
        <pc:picChg chg="add del mod">
          <ac:chgData name="Paul Bloemers" userId="fe3832ff3b233e04" providerId="LiveId" clId="{74849962-37C6-4FE2-A966-3AAB86A143D1}" dt="2021-12-27T11:05:49.450" v="1696"/>
          <ac:picMkLst>
            <pc:docMk/>
            <pc:sldMk cId="1692456822" sldId="268"/>
            <ac:picMk id="13" creationId="{93C062A3-421A-4BE7-A478-5E3D351CB17E}"/>
          </ac:picMkLst>
        </pc:picChg>
        <pc:picChg chg="mod">
          <ac:chgData name="Paul Bloemers" userId="fe3832ff3b233e04" providerId="LiveId" clId="{74849962-37C6-4FE2-A966-3AAB86A143D1}" dt="2021-12-27T11:06:28.729" v="1700"/>
          <ac:picMkLst>
            <pc:docMk/>
            <pc:sldMk cId="1692456822" sldId="268"/>
            <ac:picMk id="16" creationId="{2A3FF7DF-ED11-44F9-ACF8-FB9DD26F559E}"/>
          </ac:picMkLst>
        </pc:picChg>
        <pc:picChg chg="add del mod modCrop">
          <ac:chgData name="Paul Bloemers" userId="fe3832ff3b233e04" providerId="LiveId" clId="{74849962-37C6-4FE2-A966-3AAB86A143D1}" dt="2021-12-27T11:09:01.847" v="1729" actId="478"/>
          <ac:picMkLst>
            <pc:docMk/>
            <pc:sldMk cId="1692456822" sldId="268"/>
            <ac:picMk id="17" creationId="{8BD33760-87B1-4FBA-B7AC-74FF94F45A7B}"/>
          </ac:picMkLst>
        </pc:picChg>
        <pc:picChg chg="add del mod modCrop">
          <ac:chgData name="Paul Bloemers" userId="fe3832ff3b233e04" providerId="LiveId" clId="{74849962-37C6-4FE2-A966-3AAB86A143D1}" dt="2021-12-27T11:09:00.704" v="1728" actId="478"/>
          <ac:picMkLst>
            <pc:docMk/>
            <pc:sldMk cId="1692456822" sldId="268"/>
            <ac:picMk id="18" creationId="{E6B84955-C5C5-4EE1-B4C4-B2439D5AEFF5}"/>
          </ac:picMkLst>
        </pc:picChg>
        <pc:cxnChg chg="add mod">
          <ac:chgData name="Paul Bloemers" userId="fe3832ff3b233e04" providerId="LiveId" clId="{74849962-37C6-4FE2-A966-3AAB86A143D1}" dt="2021-12-27T11:28:24.303" v="2264" actId="1036"/>
          <ac:cxnSpMkLst>
            <pc:docMk/>
            <pc:sldMk cId="1692456822" sldId="268"/>
            <ac:cxnSpMk id="24" creationId="{60A1FE9D-4E2F-4A02-84E8-7FD83999B01C}"/>
          </ac:cxnSpMkLst>
        </pc:cxnChg>
        <pc:cxnChg chg="add mod">
          <ac:chgData name="Paul Bloemers" userId="fe3832ff3b233e04" providerId="LiveId" clId="{74849962-37C6-4FE2-A966-3AAB86A143D1}" dt="2021-12-27T11:27:36.048" v="2252" actId="164"/>
          <ac:cxnSpMkLst>
            <pc:docMk/>
            <pc:sldMk cId="1692456822" sldId="268"/>
            <ac:cxnSpMk id="26" creationId="{A30F0291-B396-4D6F-9264-DA55C749A62B}"/>
          </ac:cxnSpMkLst>
        </pc:cxnChg>
        <pc:cxnChg chg="add mod">
          <ac:chgData name="Paul Bloemers" userId="fe3832ff3b233e04" providerId="LiveId" clId="{74849962-37C6-4FE2-A966-3AAB86A143D1}" dt="2021-12-27T11:28:04.722" v="2257" actId="1038"/>
          <ac:cxnSpMkLst>
            <pc:docMk/>
            <pc:sldMk cId="1692456822" sldId="268"/>
            <ac:cxnSpMk id="29" creationId="{BB05D144-D1B0-46BB-A06C-0B2C6CB5D0A5}"/>
          </ac:cxnSpMkLst>
        </pc:cxnChg>
      </pc:sldChg>
      <pc:sldChg chg="addSp modSp add mod modAnim">
        <pc:chgData name="Paul Bloemers" userId="fe3832ff3b233e04" providerId="LiveId" clId="{74849962-37C6-4FE2-A966-3AAB86A143D1}" dt="2021-12-27T11:50:39.227" v="2992" actId="20577"/>
        <pc:sldMkLst>
          <pc:docMk/>
          <pc:sldMk cId="3313336067" sldId="269"/>
        </pc:sldMkLst>
        <pc:spChg chg="mod">
          <ac:chgData name="Paul Bloemers" userId="fe3832ff3b233e04" providerId="LiveId" clId="{74849962-37C6-4FE2-A966-3AAB86A143D1}" dt="2021-12-27T11:15:07.734" v="1863" actId="947"/>
          <ac:spMkLst>
            <pc:docMk/>
            <pc:sldMk cId="3313336067" sldId="269"/>
            <ac:spMk id="2" creationId="{9056E998-1370-4AF7-B03C-D7FF7558B6A7}"/>
          </ac:spMkLst>
        </pc:spChg>
        <pc:spChg chg="mod">
          <ac:chgData name="Paul Bloemers" userId="fe3832ff3b233e04" providerId="LiveId" clId="{74849962-37C6-4FE2-A966-3AAB86A143D1}" dt="2021-12-27T11:50:39.227" v="2992" actId="20577"/>
          <ac:spMkLst>
            <pc:docMk/>
            <pc:sldMk cId="3313336067" sldId="269"/>
            <ac:spMk id="8" creationId="{41294E17-AB7B-4C29-AE02-B87B4AD17067}"/>
          </ac:spMkLst>
        </pc:spChg>
        <pc:spChg chg="add mod">
          <ac:chgData name="Paul Bloemers" userId="fe3832ff3b233e04" providerId="LiveId" clId="{74849962-37C6-4FE2-A966-3AAB86A143D1}" dt="2021-12-27T11:41:20.945" v="2839" actId="1582"/>
          <ac:spMkLst>
            <pc:docMk/>
            <pc:sldMk cId="3313336067" sldId="269"/>
            <ac:spMk id="18" creationId="{3FE73B29-5BA1-48E6-A0D5-FDB8A03313BC}"/>
          </ac:spMkLst>
        </pc:spChg>
        <pc:spChg chg="mod">
          <ac:chgData name="Paul Bloemers" userId="fe3832ff3b233e04" providerId="LiveId" clId="{74849962-37C6-4FE2-A966-3AAB86A143D1}" dt="2021-12-27T11:45:42.691" v="2903" actId="207"/>
          <ac:spMkLst>
            <pc:docMk/>
            <pc:sldMk cId="3313336067" sldId="269"/>
            <ac:spMk id="20" creationId="{19D1241F-2D9A-41BC-9199-ACC4DEE1D1BB}"/>
          </ac:spMkLst>
        </pc:spChg>
        <pc:grpChg chg="add mod">
          <ac:chgData name="Paul Bloemers" userId="fe3832ff3b233e04" providerId="LiveId" clId="{74849962-37C6-4FE2-A966-3AAB86A143D1}" dt="2021-12-27T11:40:44.543" v="2835" actId="1076"/>
          <ac:grpSpMkLst>
            <pc:docMk/>
            <pc:sldMk cId="3313336067" sldId="269"/>
            <ac:grpSpMk id="13" creationId="{D86A96E9-9E83-4AB7-B38B-430185525820}"/>
          </ac:grpSpMkLst>
        </pc:grpChg>
        <pc:cxnChg chg="add mod">
          <ac:chgData name="Paul Bloemers" userId="fe3832ff3b233e04" providerId="LiveId" clId="{74849962-37C6-4FE2-A966-3AAB86A143D1}" dt="2021-12-27T11:40:44.543" v="2835" actId="1076"/>
          <ac:cxnSpMkLst>
            <pc:docMk/>
            <pc:sldMk cId="3313336067" sldId="269"/>
            <ac:cxnSpMk id="12" creationId="{0288868C-F3FF-4080-BC86-78DBD1219E30}"/>
          </ac:cxnSpMkLst>
        </pc:cxnChg>
        <pc:cxnChg chg="mod">
          <ac:chgData name="Paul Bloemers" userId="fe3832ff3b233e04" providerId="LiveId" clId="{74849962-37C6-4FE2-A966-3AAB86A143D1}" dt="2021-12-27T11:40:19.748" v="2833" actId="1036"/>
          <ac:cxnSpMkLst>
            <pc:docMk/>
            <pc:sldMk cId="3313336067" sldId="269"/>
            <ac:cxnSpMk id="14" creationId="{45D51CD8-16DE-4EF9-9817-E3E013F57843}"/>
          </ac:cxnSpMkLst>
        </pc:cxnChg>
        <pc:cxnChg chg="mod">
          <ac:chgData name="Paul Bloemers" userId="fe3832ff3b233e04" providerId="LiveId" clId="{74849962-37C6-4FE2-A966-3AAB86A143D1}" dt="2021-12-27T11:40:13.021" v="2825" actId="1076"/>
          <ac:cxnSpMkLst>
            <pc:docMk/>
            <pc:sldMk cId="3313336067" sldId="269"/>
            <ac:cxnSpMk id="15" creationId="{5CD5D147-2463-455F-9FFF-F27C1E68D008}"/>
          </ac:cxnSpMkLst>
        </pc:cxnChg>
      </pc:sldChg>
      <pc:sldChg chg="addSp modSp add mod modAnim">
        <pc:chgData name="Paul Bloemers" userId="fe3832ff3b233e04" providerId="LiveId" clId="{74849962-37C6-4FE2-A966-3AAB86A143D1}" dt="2021-12-27T11:57:27.965" v="3313" actId="20577"/>
        <pc:sldMkLst>
          <pc:docMk/>
          <pc:sldMk cId="2445839249" sldId="270"/>
        </pc:sldMkLst>
        <pc:spChg chg="mod">
          <ac:chgData name="Paul Bloemers" userId="fe3832ff3b233e04" providerId="LiveId" clId="{74849962-37C6-4FE2-A966-3AAB86A143D1}" dt="2021-12-27T11:15:37.932" v="1876" actId="20577"/>
          <ac:spMkLst>
            <pc:docMk/>
            <pc:sldMk cId="2445839249" sldId="270"/>
            <ac:spMk id="2" creationId="{9056E998-1370-4AF7-B03C-D7FF7558B6A7}"/>
          </ac:spMkLst>
        </pc:spChg>
        <pc:spChg chg="mod">
          <ac:chgData name="Paul Bloemers" userId="fe3832ff3b233e04" providerId="LiveId" clId="{74849962-37C6-4FE2-A966-3AAB86A143D1}" dt="2021-12-27T11:57:27.965" v="3313" actId="20577"/>
          <ac:spMkLst>
            <pc:docMk/>
            <pc:sldMk cId="2445839249" sldId="270"/>
            <ac:spMk id="8" creationId="{41294E17-AB7B-4C29-AE02-B87B4AD17067}"/>
          </ac:spMkLst>
        </pc:spChg>
        <pc:spChg chg="add mod">
          <ac:chgData name="Paul Bloemers" userId="fe3832ff3b233e04" providerId="LiveId" clId="{74849962-37C6-4FE2-A966-3AAB86A143D1}" dt="2021-12-27T11:51:23.687" v="2993"/>
          <ac:spMkLst>
            <pc:docMk/>
            <pc:sldMk cId="2445839249" sldId="270"/>
            <ac:spMk id="12" creationId="{95E8A14F-D056-45D2-92AE-7C5DB6FE368F}"/>
          </ac:spMkLst>
        </pc:spChg>
        <pc:spChg chg="mod">
          <ac:chgData name="Paul Bloemers" userId="fe3832ff3b233e04" providerId="LiveId" clId="{74849962-37C6-4FE2-A966-3AAB86A143D1}" dt="2021-12-27T11:45:47.731" v="2904" actId="207"/>
          <ac:spMkLst>
            <pc:docMk/>
            <pc:sldMk cId="2445839249" sldId="270"/>
            <ac:spMk id="20" creationId="{19D1241F-2D9A-41BC-9199-ACC4DEE1D1BB}"/>
          </ac:spMkLst>
        </pc:spChg>
        <pc:grpChg chg="add mod">
          <ac:chgData name="Paul Bloemers" userId="fe3832ff3b233e04" providerId="LiveId" clId="{74849962-37C6-4FE2-A966-3AAB86A143D1}" dt="2021-12-27T11:51:23.687" v="2993"/>
          <ac:grpSpMkLst>
            <pc:docMk/>
            <pc:sldMk cId="2445839249" sldId="270"/>
            <ac:grpSpMk id="14" creationId="{34E64653-B33F-4C06-A549-3A744120CD8D}"/>
          </ac:grpSpMkLst>
        </pc:grpChg>
        <pc:cxnChg chg="add mod">
          <ac:chgData name="Paul Bloemers" userId="fe3832ff3b233e04" providerId="LiveId" clId="{74849962-37C6-4FE2-A966-3AAB86A143D1}" dt="2021-12-27T11:51:23.687" v="2993"/>
          <ac:cxnSpMkLst>
            <pc:docMk/>
            <pc:sldMk cId="2445839249" sldId="270"/>
            <ac:cxnSpMk id="13" creationId="{73CBEF7F-0F35-4E0E-9E31-5EB489F42979}"/>
          </ac:cxnSpMkLst>
        </pc:cxnChg>
        <pc:cxnChg chg="mod">
          <ac:chgData name="Paul Bloemers" userId="fe3832ff3b233e04" providerId="LiveId" clId="{74849962-37C6-4FE2-A966-3AAB86A143D1}" dt="2021-12-27T11:51:23.687" v="2993"/>
          <ac:cxnSpMkLst>
            <pc:docMk/>
            <pc:sldMk cId="2445839249" sldId="270"/>
            <ac:cxnSpMk id="15" creationId="{2DD791BB-51E1-4001-B184-0DC22A183B57}"/>
          </ac:cxnSpMkLst>
        </pc:cxnChg>
        <pc:cxnChg chg="mod">
          <ac:chgData name="Paul Bloemers" userId="fe3832ff3b233e04" providerId="LiveId" clId="{74849962-37C6-4FE2-A966-3AAB86A143D1}" dt="2021-12-27T11:51:23.687" v="2993"/>
          <ac:cxnSpMkLst>
            <pc:docMk/>
            <pc:sldMk cId="2445839249" sldId="270"/>
            <ac:cxnSpMk id="16" creationId="{311DB375-8BF1-4778-A0FB-ADACDEE181E6}"/>
          </ac:cxnSpMkLst>
        </pc:cxnChg>
      </pc:sldChg>
      <pc:sldChg chg="delSp new mod modClrScheme chgLayout">
        <pc:chgData name="Paul Bloemers" userId="fe3832ff3b233e04" providerId="LiveId" clId="{74849962-37C6-4FE2-A966-3AAB86A143D1}" dt="2021-12-27T12:00:27.020" v="3315" actId="700"/>
        <pc:sldMkLst>
          <pc:docMk/>
          <pc:sldMk cId="3498535361" sldId="271"/>
        </pc:sldMkLst>
        <pc:spChg chg="del">
          <ac:chgData name="Paul Bloemers" userId="fe3832ff3b233e04" providerId="LiveId" clId="{74849962-37C6-4FE2-A966-3AAB86A143D1}" dt="2021-12-27T12:00:27.020" v="3315" actId="700"/>
          <ac:spMkLst>
            <pc:docMk/>
            <pc:sldMk cId="3498535361" sldId="271"/>
            <ac:spMk id="2" creationId="{6ECBB078-D7EE-42F4-9726-41B8AC2F9B75}"/>
          </ac:spMkLst>
        </pc:spChg>
        <pc:spChg chg="del">
          <ac:chgData name="Paul Bloemers" userId="fe3832ff3b233e04" providerId="LiveId" clId="{74849962-37C6-4FE2-A966-3AAB86A143D1}" dt="2021-12-27T12:00:27.020" v="3315" actId="700"/>
          <ac:spMkLst>
            <pc:docMk/>
            <pc:sldMk cId="3498535361" sldId="271"/>
            <ac:spMk id="3" creationId="{AB1B0D95-0935-4CB5-AC82-2BE47A55BDCB}"/>
          </ac:spMkLst>
        </pc:spChg>
      </pc:sldChg>
    </pc:docChg>
  </pc:docChgLst>
  <pc:docChgLst>
    <pc:chgData name="Paul Bloemers" userId="fe3832ff3b233e04" providerId="LiveId" clId="{E39F493D-6EDB-4688-B4BB-14B0A24B68EF}"/>
    <pc:docChg chg="undo custSel addSld modSld modMainMaster">
      <pc:chgData name="Paul Bloemers" userId="fe3832ff3b233e04" providerId="LiveId" clId="{E39F493D-6EDB-4688-B4BB-14B0A24B68EF}" dt="2022-01-04T11:32:57.060" v="582" actId="1035"/>
      <pc:docMkLst>
        <pc:docMk/>
      </pc:docMkLst>
      <pc:sldChg chg="addSp modSp mod">
        <pc:chgData name="Paul Bloemers" userId="fe3832ff3b233e04" providerId="LiveId" clId="{E39F493D-6EDB-4688-B4BB-14B0A24B68EF}" dt="2022-01-04T10:51:02.177" v="60" actId="20577"/>
        <pc:sldMkLst>
          <pc:docMk/>
          <pc:sldMk cId="1434288679" sldId="257"/>
        </pc:sldMkLst>
        <pc:spChg chg="mod">
          <ac:chgData name="Paul Bloemers" userId="fe3832ff3b233e04" providerId="LiveId" clId="{E39F493D-6EDB-4688-B4BB-14B0A24B68EF}" dt="2022-01-04T10:50:51.440" v="40" actId="1036"/>
          <ac:spMkLst>
            <pc:docMk/>
            <pc:sldMk cId="1434288679" sldId="257"/>
            <ac:spMk id="3" creationId="{060723ED-E9AF-4E20-86BC-36D384BD84EC}"/>
          </ac:spMkLst>
        </pc:spChg>
        <pc:spChg chg="mod">
          <ac:chgData name="Paul Bloemers" userId="fe3832ff3b233e04" providerId="LiveId" clId="{E39F493D-6EDB-4688-B4BB-14B0A24B68EF}" dt="2022-01-04T10:50:53.121" v="42" actId="1036"/>
          <ac:spMkLst>
            <pc:docMk/>
            <pc:sldMk cId="1434288679" sldId="257"/>
            <ac:spMk id="4" creationId="{C79DD741-F9D7-46F2-9CEF-43CFC8E77C3A}"/>
          </ac:spMkLst>
        </pc:spChg>
        <pc:spChg chg="add mod">
          <ac:chgData name="Paul Bloemers" userId="fe3832ff3b233e04" providerId="LiveId" clId="{E39F493D-6EDB-4688-B4BB-14B0A24B68EF}" dt="2022-01-04T10:51:02.177" v="60" actId="20577"/>
          <ac:spMkLst>
            <pc:docMk/>
            <pc:sldMk cId="1434288679" sldId="257"/>
            <ac:spMk id="5" creationId="{CA93CF38-D880-402C-9059-2093AECE7942}"/>
          </ac:spMkLst>
        </pc:spChg>
      </pc:sldChg>
      <pc:sldChg chg="addSp delSp modSp new mod modAnim">
        <pc:chgData name="Paul Bloemers" userId="fe3832ff3b233e04" providerId="LiveId" clId="{E39F493D-6EDB-4688-B4BB-14B0A24B68EF}" dt="2022-01-04T11:32:57.060" v="582" actId="1035"/>
        <pc:sldMkLst>
          <pc:docMk/>
          <pc:sldMk cId="3203746466" sldId="272"/>
        </pc:sldMkLst>
        <pc:spChg chg="mod">
          <ac:chgData name="Paul Bloemers" userId="fe3832ff3b233e04" providerId="LiveId" clId="{E39F493D-6EDB-4688-B4BB-14B0A24B68EF}" dt="2022-01-04T11:09:03.616" v="266" actId="20577"/>
          <ac:spMkLst>
            <pc:docMk/>
            <pc:sldMk cId="3203746466" sldId="272"/>
            <ac:spMk id="2" creationId="{12ED2B4C-7538-4758-9354-AE2A059541FC}"/>
          </ac:spMkLst>
        </pc:spChg>
        <pc:spChg chg="mod">
          <ac:chgData name="Paul Bloemers" userId="fe3832ff3b233e04" providerId="LiveId" clId="{E39F493D-6EDB-4688-B4BB-14B0A24B68EF}" dt="2022-01-04T11:32:17.759" v="530" actId="20577"/>
          <ac:spMkLst>
            <pc:docMk/>
            <pc:sldMk cId="3203746466" sldId="272"/>
            <ac:spMk id="3" creationId="{F6E4E1FD-4DC8-4A0A-A406-C1DDF609BC55}"/>
          </ac:spMkLst>
        </pc:spChg>
        <pc:spChg chg="add del mod">
          <ac:chgData name="Paul Bloemers" userId="fe3832ff3b233e04" providerId="LiveId" clId="{E39F493D-6EDB-4688-B4BB-14B0A24B68EF}" dt="2022-01-04T11:01:29.113" v="124" actId="478"/>
          <ac:spMkLst>
            <pc:docMk/>
            <pc:sldMk cId="3203746466" sldId="272"/>
            <ac:spMk id="5" creationId="{7505DB84-CC64-4613-AE78-57C3CBB6FB5E}"/>
          </ac:spMkLst>
        </pc:spChg>
        <pc:spChg chg="add del mod">
          <ac:chgData name="Paul Bloemers" userId="fe3832ff3b233e04" providerId="LiveId" clId="{E39F493D-6EDB-4688-B4BB-14B0A24B68EF}" dt="2022-01-04T11:01:29.113" v="124" actId="478"/>
          <ac:spMkLst>
            <pc:docMk/>
            <pc:sldMk cId="3203746466" sldId="272"/>
            <ac:spMk id="6" creationId="{2BB3D425-912A-4C78-B634-4978872AB5AC}"/>
          </ac:spMkLst>
        </pc:spChg>
        <pc:spChg chg="add del mod">
          <ac:chgData name="Paul Bloemers" userId="fe3832ff3b233e04" providerId="LiveId" clId="{E39F493D-6EDB-4688-B4BB-14B0A24B68EF}" dt="2022-01-04T10:52:11.265" v="87" actId="478"/>
          <ac:spMkLst>
            <pc:docMk/>
            <pc:sldMk cId="3203746466" sldId="272"/>
            <ac:spMk id="7" creationId="{EB8A1569-C2D7-4211-BC0E-B2226290EC6F}"/>
          </ac:spMkLst>
        </pc:spChg>
        <pc:spChg chg="add del mod">
          <ac:chgData name="Paul Bloemers" userId="fe3832ff3b233e04" providerId="LiveId" clId="{E39F493D-6EDB-4688-B4BB-14B0A24B68EF}" dt="2022-01-04T11:01:29.113" v="124" actId="478"/>
          <ac:spMkLst>
            <pc:docMk/>
            <pc:sldMk cId="3203746466" sldId="272"/>
            <ac:spMk id="8" creationId="{3C62377E-6CBB-4E5A-B1ED-5FA222FBE4CA}"/>
          </ac:spMkLst>
        </pc:spChg>
        <pc:spChg chg="add del mod">
          <ac:chgData name="Paul Bloemers" userId="fe3832ff3b233e04" providerId="LiveId" clId="{E39F493D-6EDB-4688-B4BB-14B0A24B68EF}" dt="2022-01-04T11:01:29.113" v="124" actId="478"/>
          <ac:spMkLst>
            <pc:docMk/>
            <pc:sldMk cId="3203746466" sldId="272"/>
            <ac:spMk id="9" creationId="{A8FEFE36-E645-4EC5-B7A4-51C64CF1AFCA}"/>
          </ac:spMkLst>
        </pc:spChg>
        <pc:spChg chg="add del">
          <ac:chgData name="Paul Bloemers" userId="fe3832ff3b233e04" providerId="LiveId" clId="{E39F493D-6EDB-4688-B4BB-14B0A24B68EF}" dt="2022-01-04T10:53:38.657" v="105" actId="11529"/>
          <ac:spMkLst>
            <pc:docMk/>
            <pc:sldMk cId="3203746466" sldId="272"/>
            <ac:spMk id="10" creationId="{D9B49EFF-2719-491E-9A43-8CD16AB4FD2E}"/>
          </ac:spMkLst>
        </pc:spChg>
        <pc:spChg chg="add del mod">
          <ac:chgData name="Paul Bloemers" userId="fe3832ff3b233e04" providerId="LiveId" clId="{E39F493D-6EDB-4688-B4BB-14B0A24B68EF}" dt="2022-01-04T10:56:48.304" v="123" actId="478"/>
          <ac:spMkLst>
            <pc:docMk/>
            <pc:sldMk cId="3203746466" sldId="272"/>
            <ac:spMk id="15" creationId="{D8F47FCB-19F4-454E-B299-F9DD409DB4DD}"/>
          </ac:spMkLst>
        </pc:spChg>
        <pc:spChg chg="add del">
          <ac:chgData name="Paul Bloemers" userId="fe3832ff3b233e04" providerId="LiveId" clId="{E39F493D-6EDB-4688-B4BB-14B0A24B68EF}" dt="2022-01-04T10:54:56.681" v="114" actId="478"/>
          <ac:spMkLst>
            <pc:docMk/>
            <pc:sldMk cId="3203746466" sldId="272"/>
            <ac:spMk id="18" creationId="{8E8F3BA1-DFEC-4408-94AB-F4E0AED8A2A9}"/>
          </ac:spMkLst>
        </pc:spChg>
        <pc:spChg chg="add del mod">
          <ac:chgData name="Paul Bloemers" userId="fe3832ff3b233e04" providerId="LiveId" clId="{E39F493D-6EDB-4688-B4BB-14B0A24B68EF}" dt="2022-01-04T10:56:38.568" v="122" actId="478"/>
          <ac:spMkLst>
            <pc:docMk/>
            <pc:sldMk cId="3203746466" sldId="272"/>
            <ac:spMk id="19" creationId="{5F40AA7A-A781-46A3-975C-67787C994C1F}"/>
          </ac:spMkLst>
        </pc:spChg>
        <pc:spChg chg="add mod">
          <ac:chgData name="Paul Bloemers" userId="fe3832ff3b233e04" providerId="LiveId" clId="{E39F493D-6EDB-4688-B4BB-14B0A24B68EF}" dt="2022-01-04T11:13:52.784" v="384" actId="164"/>
          <ac:spMkLst>
            <pc:docMk/>
            <pc:sldMk cId="3203746466" sldId="272"/>
            <ac:spMk id="24" creationId="{F54BB195-A391-4344-B0DB-B2CECF9249CF}"/>
          </ac:spMkLst>
        </pc:spChg>
        <pc:spChg chg="add mod">
          <ac:chgData name="Paul Bloemers" userId="fe3832ff3b233e04" providerId="LiveId" clId="{E39F493D-6EDB-4688-B4BB-14B0A24B68EF}" dt="2022-01-04T11:13:52.784" v="384" actId="164"/>
          <ac:spMkLst>
            <pc:docMk/>
            <pc:sldMk cId="3203746466" sldId="272"/>
            <ac:spMk id="25" creationId="{FE350DE1-28A6-4C92-8352-89D4339217BC}"/>
          </ac:spMkLst>
        </pc:spChg>
        <pc:spChg chg="add mod">
          <ac:chgData name="Paul Bloemers" userId="fe3832ff3b233e04" providerId="LiveId" clId="{E39F493D-6EDB-4688-B4BB-14B0A24B68EF}" dt="2022-01-04T11:13:52.784" v="384" actId="164"/>
          <ac:spMkLst>
            <pc:docMk/>
            <pc:sldMk cId="3203746466" sldId="272"/>
            <ac:spMk id="26" creationId="{CBC4B73A-A629-4671-BAC3-A0B75DF6A1A1}"/>
          </ac:spMkLst>
        </pc:spChg>
        <pc:spChg chg="add mod">
          <ac:chgData name="Paul Bloemers" userId="fe3832ff3b233e04" providerId="LiveId" clId="{E39F493D-6EDB-4688-B4BB-14B0A24B68EF}" dt="2022-01-04T11:13:52.784" v="384" actId="164"/>
          <ac:spMkLst>
            <pc:docMk/>
            <pc:sldMk cId="3203746466" sldId="272"/>
            <ac:spMk id="27" creationId="{53CE6EBB-890E-47E4-9B72-46EE91114F38}"/>
          </ac:spMkLst>
        </pc:spChg>
        <pc:spChg chg="add mod">
          <ac:chgData name="Paul Bloemers" userId="fe3832ff3b233e04" providerId="LiveId" clId="{E39F493D-6EDB-4688-B4BB-14B0A24B68EF}" dt="2022-01-04T11:05:58.718" v="218" actId="1076"/>
          <ac:spMkLst>
            <pc:docMk/>
            <pc:sldMk cId="3203746466" sldId="272"/>
            <ac:spMk id="28" creationId="{44BBA0F8-8CBE-470E-AB82-66FEB4B57DBE}"/>
          </ac:spMkLst>
        </pc:spChg>
        <pc:spChg chg="add mod">
          <ac:chgData name="Paul Bloemers" userId="fe3832ff3b233e04" providerId="LiveId" clId="{E39F493D-6EDB-4688-B4BB-14B0A24B68EF}" dt="2022-01-04T11:32:51.250" v="558" actId="1036"/>
          <ac:spMkLst>
            <pc:docMk/>
            <pc:sldMk cId="3203746466" sldId="272"/>
            <ac:spMk id="31" creationId="{AE502EE5-92BA-4E92-8F79-954B992FC5CC}"/>
          </ac:spMkLst>
        </pc:spChg>
        <pc:spChg chg="add mod">
          <ac:chgData name="Paul Bloemers" userId="fe3832ff3b233e04" providerId="LiveId" clId="{E39F493D-6EDB-4688-B4BB-14B0A24B68EF}" dt="2022-01-04T11:32:46.181" v="540" actId="1035"/>
          <ac:spMkLst>
            <pc:docMk/>
            <pc:sldMk cId="3203746466" sldId="272"/>
            <ac:spMk id="32" creationId="{2C56F63B-E0B2-44FD-BE76-EC31D39328F7}"/>
          </ac:spMkLst>
        </pc:spChg>
        <pc:spChg chg="add mod">
          <ac:chgData name="Paul Bloemers" userId="fe3832ff3b233e04" providerId="LiveId" clId="{E39F493D-6EDB-4688-B4BB-14B0A24B68EF}" dt="2022-01-04T11:32:57.060" v="582" actId="1035"/>
          <ac:spMkLst>
            <pc:docMk/>
            <pc:sldMk cId="3203746466" sldId="272"/>
            <ac:spMk id="33" creationId="{095F4E4D-364E-440E-BA2E-48F5B5574FA5}"/>
          </ac:spMkLst>
        </pc:spChg>
        <pc:spChg chg="add mod">
          <ac:chgData name="Paul Bloemers" userId="fe3832ff3b233e04" providerId="LiveId" clId="{E39F493D-6EDB-4688-B4BB-14B0A24B68EF}" dt="2022-01-04T11:25:45.352" v="460" actId="1076"/>
          <ac:spMkLst>
            <pc:docMk/>
            <pc:sldMk cId="3203746466" sldId="272"/>
            <ac:spMk id="34" creationId="{BFBDEF23-C164-416C-80D0-57A55CAFAEBB}"/>
          </ac:spMkLst>
        </pc:spChg>
        <pc:spChg chg="add mod">
          <ac:chgData name="Paul Bloemers" userId="fe3832ff3b233e04" providerId="LiveId" clId="{E39F493D-6EDB-4688-B4BB-14B0A24B68EF}" dt="2022-01-04T11:22:47.815" v="427" actId="13822"/>
          <ac:spMkLst>
            <pc:docMk/>
            <pc:sldMk cId="3203746466" sldId="272"/>
            <ac:spMk id="35" creationId="{C0788D4E-7233-44D2-AC94-49CA7069E4C4}"/>
          </ac:spMkLst>
        </pc:spChg>
        <pc:grpChg chg="add mod">
          <ac:chgData name="Paul Bloemers" userId="fe3832ff3b233e04" providerId="LiveId" clId="{E39F493D-6EDB-4688-B4BB-14B0A24B68EF}" dt="2022-01-04T11:21:13.583" v="414" actId="1076"/>
          <ac:grpSpMkLst>
            <pc:docMk/>
            <pc:sldMk cId="3203746466" sldId="272"/>
            <ac:grpSpMk id="30" creationId="{EA967A6A-0DC2-4271-B8FA-4FBBC74E4D62}"/>
          </ac:grpSpMkLst>
        </pc:grpChg>
        <pc:picChg chg="add del mod">
          <ac:chgData name="Paul Bloemers" userId="fe3832ff3b233e04" providerId="LiveId" clId="{E39F493D-6EDB-4688-B4BB-14B0A24B68EF}" dt="2022-01-04T11:04:45.527" v="201" actId="478"/>
          <ac:picMkLst>
            <pc:docMk/>
            <pc:sldMk cId="3203746466" sldId="272"/>
            <ac:picMk id="4" creationId="{2ACD3E60-C7DE-4026-91D3-CBCE5802907E}"/>
          </ac:picMkLst>
        </pc:picChg>
        <pc:picChg chg="add del mod">
          <ac:chgData name="Paul Bloemers" userId="fe3832ff3b233e04" providerId="LiveId" clId="{E39F493D-6EDB-4688-B4BB-14B0A24B68EF}" dt="2022-01-04T11:02:19.032" v="128" actId="478"/>
          <ac:picMkLst>
            <pc:docMk/>
            <pc:sldMk cId="3203746466" sldId="272"/>
            <ac:picMk id="21" creationId="{E996FCE4-D404-4B79-9D06-89AC99A6A530}"/>
          </ac:picMkLst>
        </pc:picChg>
        <pc:picChg chg="add mod">
          <ac:chgData name="Paul Bloemers" userId="fe3832ff3b233e04" providerId="LiveId" clId="{E39F493D-6EDB-4688-B4BB-14B0A24B68EF}" dt="2022-01-04T11:13:52.784" v="384" actId="164"/>
          <ac:picMkLst>
            <pc:docMk/>
            <pc:sldMk cId="3203746466" sldId="272"/>
            <ac:picMk id="23" creationId="{59089D41-D3E8-4D99-96C0-D5F5D92BD232}"/>
          </ac:picMkLst>
        </pc:picChg>
        <pc:picChg chg="add mod ord">
          <ac:chgData name="Paul Bloemers" userId="fe3832ff3b233e04" providerId="LiveId" clId="{E39F493D-6EDB-4688-B4BB-14B0A24B68EF}" dt="2022-01-04T11:13:06.538" v="379" actId="167"/>
          <ac:picMkLst>
            <pc:docMk/>
            <pc:sldMk cId="3203746466" sldId="272"/>
            <ac:picMk id="29" creationId="{3D826660-0891-443B-A2FA-2A49D77FB1F4}"/>
          </ac:picMkLst>
        </pc:picChg>
        <pc:cxnChg chg="add del">
          <ac:chgData name="Paul Bloemers" userId="fe3832ff3b233e04" providerId="LiveId" clId="{E39F493D-6EDB-4688-B4BB-14B0A24B68EF}" dt="2022-01-04T10:53:30.853" v="101" actId="11529"/>
          <ac:cxnSpMkLst>
            <pc:docMk/>
            <pc:sldMk cId="3203746466" sldId="272"/>
            <ac:cxnSpMk id="12" creationId="{4AEE5C17-F473-4E34-A0BE-B2B9579653E7}"/>
          </ac:cxnSpMkLst>
        </pc:cxnChg>
        <pc:cxnChg chg="add del mod">
          <ac:chgData name="Paul Bloemers" userId="fe3832ff3b233e04" providerId="LiveId" clId="{E39F493D-6EDB-4688-B4BB-14B0A24B68EF}" dt="2022-01-04T10:55:04.513" v="117" actId="478"/>
          <ac:cxnSpMkLst>
            <pc:docMk/>
            <pc:sldMk cId="3203746466" sldId="272"/>
            <ac:cxnSpMk id="14" creationId="{DC63BC52-8AF4-43F9-A987-C6FEC4509888}"/>
          </ac:cxnSpMkLst>
        </pc:cxnChg>
      </pc:sldChg>
      <pc:sldMasterChg chg="modSldLayout">
        <pc:chgData name="Paul Bloemers" userId="fe3832ff3b233e04" providerId="LiveId" clId="{E39F493D-6EDB-4688-B4BB-14B0A24B68EF}" dt="2022-01-04T10:50:23.553" v="34" actId="1035"/>
        <pc:sldMasterMkLst>
          <pc:docMk/>
          <pc:sldMasterMk cId="1766743308" sldId="2147483660"/>
        </pc:sldMasterMkLst>
        <pc:sldLayoutChg chg="addSp modSp mod">
          <pc:chgData name="Paul Bloemers" userId="fe3832ff3b233e04" providerId="LiveId" clId="{E39F493D-6EDB-4688-B4BB-14B0A24B68EF}" dt="2022-01-04T10:50:23.553" v="34" actId="1035"/>
          <pc:sldLayoutMkLst>
            <pc:docMk/>
            <pc:sldMasterMk cId="1766743308" sldId="2147483660"/>
            <pc:sldLayoutMk cId="3733626383" sldId="2147483662"/>
          </pc:sldLayoutMkLst>
          <pc:spChg chg="add 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15" creationId="{66F9AE4F-AECD-4803-8870-E5800A115E37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18" creationId="{A660FE69-9B18-4214-8039-DD6D2FAEA9A2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19" creationId="{8E64B550-60CD-4A63-9FAD-648F83E38FCE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0" creationId="{1866F006-2917-40F1-BB68-C6ADFC1DA183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1" creationId="{FC6993CF-0AE6-4C3C-898C-FFD42211E9F4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2" creationId="{A92FD04F-835F-473D-976E-511F2381BFBA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3" creationId="{D166A1A9-F38F-44BE-969E-CB01C50993D4}"/>
            </ac:spMkLst>
          </pc:spChg>
          <pc:spChg chg="add 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4" creationId="{BB0C9902-F906-4E6A-AF47-1AE2F3F8C7E0}"/>
            </ac:spMkLst>
          </pc:spChg>
          <pc:spChg chg="add 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5" creationId="{B50D0CE0-9136-43A1-916C-BA7BC9D09791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7" creationId="{8BBC9B00-4EE0-4490-9C58-79490B9D5B18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8" creationId="{521E979D-91E4-4B6F-B53B-00EDD1B21491}"/>
            </ac:spMkLst>
          </pc:spChg>
          <pc:spChg chg="mod">
            <ac:chgData name="Paul Bloemers" userId="fe3832ff3b233e04" providerId="LiveId" clId="{E39F493D-6EDB-4688-B4BB-14B0A24B68EF}" dt="2022-01-04T10:50:23.553" v="34" actId="1035"/>
            <ac:spMkLst>
              <pc:docMk/>
              <pc:sldMasterMk cId="1766743308" sldId="2147483660"/>
              <pc:sldLayoutMk cId="3733626383" sldId="2147483662"/>
              <ac:spMk id="29" creationId="{9B49DFA4-9B80-4EA3-B3F2-71D70AF5B7B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61890573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56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6776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80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568007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56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8591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797188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629814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3139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6893"/>
            <a:ext cx="9174163" cy="8115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1607419"/>
            <a:ext cx="10460039" cy="4698131"/>
          </a:xfrm>
        </p:spPr>
        <p:txBody>
          <a:bodyPr anchor="t"/>
          <a:lstStyle>
            <a:lvl1pPr marL="265113" indent="-265113">
              <a:defRPr/>
            </a:lvl1pPr>
            <a:lvl2pPr marL="538163" indent="-280988">
              <a:defRPr/>
            </a:lvl2pPr>
            <a:lvl3pPr marL="717550" indent="-203200"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32099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288327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288327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012227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012227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747910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747910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39087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095187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824146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66F9AE4F-AECD-4803-8870-E5800A115E37}"/>
              </a:ext>
            </a:extLst>
          </p:cNvPr>
          <p:cNvSpPr/>
          <p:nvPr userDrawn="1"/>
        </p:nvSpPr>
        <p:spPr>
          <a:xfrm>
            <a:off x="2162175" y="5483593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24" name="Pijl: punthaak 23">
            <a:extLst>
              <a:ext uri="{FF2B5EF4-FFF2-40B4-BE49-F238E27FC236}">
                <a16:creationId xmlns:a16="http://schemas.microsoft.com/office/drawing/2014/main" id="{BB0C9902-F906-4E6A-AF47-1AE2F3F8C7E0}"/>
              </a:ext>
            </a:extLst>
          </p:cNvPr>
          <p:cNvSpPr/>
          <p:nvPr userDrawn="1"/>
        </p:nvSpPr>
        <p:spPr>
          <a:xfrm>
            <a:off x="3038475" y="5483593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B50D0CE0-9136-43A1-916C-BA7BC9D0979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333003" y="5586145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3362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619250"/>
            <a:ext cx="4937655" cy="4705350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1619254"/>
            <a:ext cx="4934479" cy="4705349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Klikken om de tekststijl van het model te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64854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75902142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068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8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061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010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21104161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8756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674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10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74278-D24F-4C7B-BD20-02662B86E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Conjunctuur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0070D1-730D-4FEC-91C4-C669CD341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bestedingen bepalen de omvang van de productie</a:t>
            </a:r>
          </a:p>
        </p:txBody>
      </p:sp>
    </p:spTree>
    <p:extLst>
      <p:ext uri="{BB962C8B-B14F-4D97-AF65-F5344CB8AC3E}">
        <p14:creationId xmlns:p14="http://schemas.microsoft.com/office/powerpoint/2010/main" val="610535612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ACA1E-30AD-489C-BCF1-3F3B48FD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Output gap</a:t>
            </a:r>
            <a:br>
              <a:rPr lang="nl-NL" dirty="0"/>
            </a:br>
            <a:r>
              <a:rPr lang="nl-NL" sz="1800" b="0" i="0" dirty="0">
                <a:solidFill>
                  <a:srgbClr val="747474"/>
                </a:solidFill>
                <a:effectLst/>
                <a:latin typeface="Arial" panose="020B0604020202020204" pitchFamily="34" charset="0"/>
              </a:rPr>
              <a:t>feitelijke productie (Y) – potentiële productie (Y*)</a:t>
            </a:r>
            <a:endParaRPr lang="nl-NL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0D6F55F-7B00-4B53-8121-5B7EA0FA3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340474" cy="46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Omvang van de </a:t>
            </a:r>
            <a:br>
              <a:rPr lang="nl-NL" sz="2200" dirty="0"/>
            </a:br>
            <a:r>
              <a:rPr lang="nl-NL" sz="2200" dirty="0"/>
              <a:t>bestedingen t.o.v. de productiecapaciteit</a:t>
            </a:r>
          </a:p>
          <a:p>
            <a:pPr marL="0" indent="0" algn="l">
              <a:spcBef>
                <a:spcPts val="2400"/>
              </a:spcBef>
              <a:buNone/>
            </a:pPr>
            <a:r>
              <a:rPr lang="nl-NL" sz="2200" b="0" i="0" dirty="0">
                <a:solidFill>
                  <a:srgbClr val="ED4D0F"/>
                </a:solidFill>
                <a:effectLst/>
                <a:latin typeface="Arial" panose="020B0604020202020204" pitchFamily="34" charset="0"/>
              </a:rPr>
              <a:t>Hoogconjunctuur</a:t>
            </a:r>
          </a:p>
          <a:p>
            <a:pPr marL="180975" indent="0" algn="l"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Overbesteding (output gap positief)</a:t>
            </a:r>
          </a:p>
          <a:p>
            <a:pPr marL="180975" indent="0" algn="l">
              <a:spcBef>
                <a:spcPts val="600"/>
              </a:spcBef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Krappe arbeidsmarkt:</a:t>
            </a:r>
            <a:br>
              <a:rPr lang="nl-NL" sz="2200" b="0" i="0" dirty="0">
                <a:effectLst/>
                <a:latin typeface="Arial" panose="020B0604020202020204" pitchFamily="34" charset="0"/>
              </a:rPr>
            </a:br>
            <a:r>
              <a:rPr lang="nl-NL" sz="2200" b="0" i="0" dirty="0">
                <a:effectLst/>
                <a:latin typeface="Arial" panose="020B0604020202020204" pitchFamily="34" charset="0"/>
              </a:rPr>
              <a:t>werkloosheid &lt; structurele werkloosheid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nl-NL" sz="2200" b="0" i="0" dirty="0">
                <a:solidFill>
                  <a:srgbClr val="4472C4"/>
                </a:solidFill>
                <a:effectLst/>
                <a:latin typeface="Arial" panose="020B0604020202020204" pitchFamily="34" charset="0"/>
              </a:rPr>
              <a:t>Laagconjunctuur</a:t>
            </a:r>
          </a:p>
          <a:p>
            <a:pPr marL="180975" indent="0" algn="l"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Onderbesteding (output gap negatief)</a:t>
            </a:r>
          </a:p>
          <a:p>
            <a:pPr marL="180975" indent="0" algn="l">
              <a:spcBef>
                <a:spcPts val="600"/>
              </a:spcBef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</a:rPr>
              <a:t>Ruime arbeidsmarkt:</a:t>
            </a:r>
            <a:br>
              <a:rPr lang="nl-NL" sz="2200" b="0" i="0" dirty="0">
                <a:effectLst/>
                <a:latin typeface="Arial" panose="020B0604020202020204" pitchFamily="34" charset="0"/>
              </a:rPr>
            </a:br>
            <a:r>
              <a:rPr lang="nl-NL" sz="2200" b="0" i="0" dirty="0">
                <a:effectLst/>
                <a:latin typeface="Arial" panose="020B0604020202020204" pitchFamily="34" charset="0"/>
              </a:rPr>
              <a:t>werkloosheid &gt; structurele werkloosheid</a:t>
            </a:r>
          </a:p>
          <a:p>
            <a:pPr marL="0" indent="0">
              <a:buNone/>
            </a:pPr>
            <a:endParaRPr lang="nl-NL" sz="2200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1200B7F0-9DFD-4D6F-BEDB-EE82BD3702C6}"/>
              </a:ext>
            </a:extLst>
          </p:cNvPr>
          <p:cNvGrpSpPr/>
          <p:nvPr/>
        </p:nvGrpSpPr>
        <p:grpSpPr>
          <a:xfrm>
            <a:off x="6696074" y="1817999"/>
            <a:ext cx="5330825" cy="3044825"/>
            <a:chOff x="2960914" y="3734028"/>
            <a:chExt cx="6035040" cy="3044825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576752F5-B779-452B-A37C-B3C47A660BC3}"/>
                </a:ext>
              </a:extLst>
            </p:cNvPr>
            <p:cNvSpPr/>
            <p:nvPr/>
          </p:nvSpPr>
          <p:spPr>
            <a:xfrm>
              <a:off x="2960914" y="3734028"/>
              <a:ext cx="6035040" cy="3044825"/>
            </a:xfrm>
            <a:prstGeom prst="roundRect">
              <a:avLst>
                <a:gd name="adj" fmla="val 11233"/>
              </a:avLst>
            </a:prstGeom>
            <a:ln w="28575">
              <a:solidFill>
                <a:srgbClr val="1A80B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 descr="http://www.economielokaal.nl/wp-content/uploads/2009/10/conunctuurgolf2.png">
              <a:extLst>
                <a:ext uri="{FF2B5EF4-FFF2-40B4-BE49-F238E27FC236}">
                  <a16:creationId xmlns:a16="http://schemas.microsoft.com/office/drawing/2014/main" id="{BAA8830C-415B-4545-B85E-5ECF3E6F9F3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46" y="3734028"/>
              <a:ext cx="5760720" cy="30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750F29F0-8656-48B9-AEAD-5E8A92DD515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D85C9F-79D2-4795-958A-60144A2A6565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930559F-B28E-40A2-9EDF-BBCEF429EFEE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C91F224-35A2-4460-8F9D-4063499285D3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34946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502D8-7411-4CCE-8A6A-E4D21412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werkloosheid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656E00-FA40-4646-B8DB-4FFEFC85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500" y="1171314"/>
            <a:ext cx="5016500" cy="5581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/>
              <a:t>als er minder mensen nodig zijn dan er maximaal kunnen worden ingezet </a:t>
            </a:r>
            <a:br>
              <a:rPr lang="nl-NL" sz="1800" dirty="0"/>
            </a:br>
            <a:r>
              <a:rPr lang="nl-NL" sz="1800" dirty="0"/>
              <a:t>(output gap &gt; 0)</a:t>
            </a:r>
          </a:p>
          <a:p>
            <a:pPr marL="0" indent="0">
              <a:buNone/>
            </a:pPr>
            <a:endParaRPr lang="nl-NL" sz="1800" dirty="0"/>
          </a:p>
          <a:p>
            <a:pPr marL="714375" indent="1171575">
              <a:buNone/>
            </a:pPr>
            <a:endParaRPr lang="nl-NL" sz="1800" dirty="0"/>
          </a:p>
          <a:p>
            <a:pPr marL="714375" indent="1171575">
              <a:buNone/>
            </a:pPr>
            <a:endParaRPr lang="nl-NL" sz="1800" dirty="0"/>
          </a:p>
          <a:p>
            <a:pPr marL="714375" indent="0">
              <a:buNone/>
            </a:pPr>
            <a:r>
              <a:rPr lang="nl-NL" sz="1800" dirty="0"/>
              <a:t>als er méér mensen willen werken dan er maximaal ingezet kunnen worden</a:t>
            </a:r>
          </a:p>
          <a:p>
            <a:pPr marL="714375" indent="0">
              <a:buNone/>
            </a:pPr>
            <a:endParaRPr lang="nl-NL" sz="1800" dirty="0"/>
          </a:p>
          <a:p>
            <a:pPr marL="714375" indent="0">
              <a:spcBef>
                <a:spcPts val="1800"/>
              </a:spcBef>
              <a:buNone/>
            </a:pPr>
            <a:r>
              <a:rPr lang="nl-NL" sz="1800" dirty="0"/>
              <a:t>als de opleiding van de werklozen niet aansluit bij vacatures</a:t>
            </a:r>
          </a:p>
          <a:p>
            <a:pPr marL="714375" indent="0">
              <a:spcBef>
                <a:spcPts val="1800"/>
              </a:spcBef>
              <a:buNone/>
            </a:pPr>
            <a:endParaRPr lang="nl-NL" sz="1800" dirty="0"/>
          </a:p>
          <a:p>
            <a:pPr marL="0" indent="0">
              <a:spcBef>
                <a:spcPts val="1800"/>
              </a:spcBef>
              <a:buNone/>
            </a:pPr>
            <a:r>
              <a:rPr lang="nl-NL" sz="1800" dirty="0"/>
              <a:t>tijdelijke werkloosheid door zoektijd en selectieprocedures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C1DA6BB-AA2B-4D89-B11A-1C4CACF65657}"/>
              </a:ext>
            </a:extLst>
          </p:cNvPr>
          <p:cNvSpPr/>
          <p:nvPr/>
        </p:nvSpPr>
        <p:spPr>
          <a:xfrm>
            <a:off x="7242175" y="701052"/>
            <a:ext cx="2700000" cy="470263"/>
          </a:xfrm>
          <a:prstGeom prst="roundRect">
            <a:avLst/>
          </a:prstGeom>
          <a:solidFill>
            <a:srgbClr val="4472C4">
              <a:alpha val="80000"/>
            </a:srgbClr>
          </a:solidFill>
          <a:ln w="28575">
            <a:solidFill>
              <a:srgbClr val="1F341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conjuncturele werkloosheid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ED3D6C7-D5C3-4875-8A3B-99137F851913}"/>
              </a:ext>
            </a:extLst>
          </p:cNvPr>
          <p:cNvSpPr/>
          <p:nvPr/>
        </p:nvSpPr>
        <p:spPr>
          <a:xfrm>
            <a:off x="7242175" y="2170162"/>
            <a:ext cx="2700000" cy="470263"/>
          </a:xfrm>
          <a:prstGeom prst="roundRect">
            <a:avLst/>
          </a:prstGeom>
          <a:solidFill>
            <a:srgbClr val="ED4D0F"/>
          </a:solidFill>
          <a:ln w="28575"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structurele werkloosheid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C60DE73-446D-4166-A4D1-81910166AD9A}"/>
              </a:ext>
            </a:extLst>
          </p:cNvPr>
          <p:cNvSpPr/>
          <p:nvPr/>
        </p:nvSpPr>
        <p:spPr>
          <a:xfrm>
            <a:off x="7743737" y="2711809"/>
            <a:ext cx="3219538" cy="470263"/>
          </a:xfrm>
          <a:prstGeom prst="roundRect">
            <a:avLst/>
          </a:prstGeom>
          <a:solidFill>
            <a:srgbClr val="F3703B"/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kwantitatieve structurele werkloosheid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6EF3A07B-3A69-43CB-97AB-FFF66C7A129E}"/>
              </a:ext>
            </a:extLst>
          </p:cNvPr>
          <p:cNvSpPr/>
          <p:nvPr/>
        </p:nvSpPr>
        <p:spPr>
          <a:xfrm>
            <a:off x="7743737" y="3813431"/>
            <a:ext cx="3219538" cy="470263"/>
          </a:xfrm>
          <a:prstGeom prst="roundRect">
            <a:avLst/>
          </a:prstGeom>
          <a:solidFill>
            <a:srgbClr val="F3703B"/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kwalitatieve structurele werkloosheid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DFBCA24D-E70F-490D-84BF-3029D4C94DFE}"/>
              </a:ext>
            </a:extLst>
          </p:cNvPr>
          <p:cNvSpPr/>
          <p:nvPr/>
        </p:nvSpPr>
        <p:spPr>
          <a:xfrm>
            <a:off x="7242175" y="4992555"/>
            <a:ext cx="2700000" cy="470263"/>
          </a:xfrm>
          <a:prstGeom prst="roundRect">
            <a:avLst/>
          </a:prstGeom>
          <a:solidFill>
            <a:srgbClr val="8CAF47"/>
          </a:solidFill>
          <a:ln w="28575">
            <a:solidFill>
              <a:srgbClr val="52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frictiewerkloosheid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7B592C6-E4F7-48C3-9C62-FFB80E354284}"/>
              </a:ext>
            </a:extLst>
          </p:cNvPr>
          <p:cNvSpPr txBox="1"/>
          <p:nvPr/>
        </p:nvSpPr>
        <p:spPr>
          <a:xfrm>
            <a:off x="9938732" y="2244076"/>
            <a:ext cx="2256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 natuurlijke werkloosheid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7BAC7256-6AA3-4F72-8396-4FB0FB3C3266}"/>
              </a:ext>
            </a:extLst>
          </p:cNvPr>
          <p:cNvSpPr/>
          <p:nvPr/>
        </p:nvSpPr>
        <p:spPr>
          <a:xfrm>
            <a:off x="2729975" y="2741915"/>
            <a:ext cx="830972" cy="3544573"/>
          </a:xfrm>
          <a:prstGeom prst="rect">
            <a:avLst/>
          </a:prstGeom>
          <a:solidFill>
            <a:srgbClr val="1A80B6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4A46F2C3-A915-466B-8B14-EBC45F58003C}"/>
              </a:ext>
            </a:extLst>
          </p:cNvPr>
          <p:cNvSpPr txBox="1"/>
          <p:nvPr/>
        </p:nvSpPr>
        <p:spPr>
          <a:xfrm>
            <a:off x="1544411" y="2583276"/>
            <a:ext cx="1357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Y* = 690 </a:t>
            </a:r>
            <a:r>
              <a:rPr lang="nl-NL" sz="1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mld</a:t>
            </a:r>
            <a:endParaRPr lang="nl-NL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19895EDE-E6DA-4161-87BE-E6D9E0876645}"/>
              </a:ext>
            </a:extLst>
          </p:cNvPr>
          <p:cNvSpPr/>
          <p:nvPr/>
        </p:nvSpPr>
        <p:spPr>
          <a:xfrm>
            <a:off x="2729975" y="4068740"/>
            <a:ext cx="830972" cy="2217747"/>
          </a:xfrm>
          <a:prstGeom prst="rect">
            <a:avLst/>
          </a:prstGeom>
          <a:solidFill>
            <a:srgbClr val="9CBC59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1B6D80B0-241D-4FE0-9A32-CD9BAED2482A}"/>
              </a:ext>
            </a:extLst>
          </p:cNvPr>
          <p:cNvSpPr txBox="1"/>
          <p:nvPr/>
        </p:nvSpPr>
        <p:spPr>
          <a:xfrm>
            <a:off x="1517772" y="3903597"/>
            <a:ext cx="1357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EV = 660 </a:t>
            </a:r>
            <a:r>
              <a:rPr lang="nl-NL" sz="1400" dirty="0" err="1">
                <a:solidFill>
                  <a:schemeClr val="bg1"/>
                </a:solidFill>
              </a:rPr>
              <a:t>mld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D7FCE3E2-3548-49AD-B020-1A015369A964}"/>
              </a:ext>
            </a:extLst>
          </p:cNvPr>
          <p:cNvSpPr txBox="1"/>
          <p:nvPr/>
        </p:nvSpPr>
        <p:spPr>
          <a:xfrm>
            <a:off x="2665200" y="3118448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onder</a:t>
            </a:r>
            <a:br>
              <a:rPr lang="nl-NL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besteding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7B8FC0E1-14F3-4EA5-8AFF-ECBB9F01E4B6}"/>
              </a:ext>
            </a:extLst>
          </p:cNvPr>
          <p:cNvSpPr txBox="1"/>
          <p:nvPr/>
        </p:nvSpPr>
        <p:spPr>
          <a:xfrm>
            <a:off x="3593861" y="3904731"/>
            <a:ext cx="1478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</a:t>
            </a:r>
            <a:r>
              <a:rPr lang="nl-NL" sz="1600" baseline="-25000" dirty="0">
                <a:solidFill>
                  <a:schemeClr val="bg1"/>
                </a:solidFill>
              </a:rPr>
              <a:t>v</a:t>
            </a:r>
            <a:r>
              <a:rPr lang="nl-NL" sz="1600" dirty="0">
                <a:solidFill>
                  <a:schemeClr val="bg1"/>
                </a:solidFill>
              </a:rPr>
              <a:t> = 6,6 mln.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DF9B907-039B-4568-9B25-B857E4EDEC3D}"/>
              </a:ext>
            </a:extLst>
          </p:cNvPr>
          <p:cNvSpPr txBox="1"/>
          <p:nvPr/>
        </p:nvSpPr>
        <p:spPr>
          <a:xfrm>
            <a:off x="3593861" y="2585911"/>
            <a:ext cx="1478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nl-NL" sz="1600" baseline="-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v*</a:t>
            </a:r>
            <a:r>
              <a:rPr lang="nl-NL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= 6,9 mln.</a:t>
            </a: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16C6F1A6-243A-4C02-8E8F-4DC8DC39DEB4}"/>
              </a:ext>
            </a:extLst>
          </p:cNvPr>
          <p:cNvCxnSpPr>
            <a:cxnSpLocks/>
          </p:cNvCxnSpPr>
          <p:nvPr/>
        </p:nvCxnSpPr>
        <p:spPr>
          <a:xfrm>
            <a:off x="3990073" y="2891053"/>
            <a:ext cx="0" cy="1071216"/>
          </a:xfrm>
          <a:prstGeom prst="straightConnector1">
            <a:avLst/>
          </a:prstGeom>
          <a:ln w="28575" cap="flat" cmpd="sng" algn="ctr">
            <a:solidFill>
              <a:srgbClr val="1A80B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49CABF4C-E5BD-4958-94B6-E5210B4E583C}"/>
              </a:ext>
            </a:extLst>
          </p:cNvPr>
          <p:cNvSpPr txBox="1"/>
          <p:nvPr/>
        </p:nvSpPr>
        <p:spPr>
          <a:xfrm>
            <a:off x="4091200" y="3129199"/>
            <a:ext cx="1370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</a:t>
            </a:r>
            <a:r>
              <a:rPr lang="nl-NL" sz="1600" baseline="-25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</a:t>
            </a:r>
            <a:r>
              <a:rPr lang="nl-NL" sz="1600" baseline="-25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= 300.000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EE552B60-3B54-40DF-B883-52013B9E6F98}"/>
              </a:ext>
            </a:extLst>
          </p:cNvPr>
          <p:cNvSpPr txBox="1"/>
          <p:nvPr/>
        </p:nvSpPr>
        <p:spPr>
          <a:xfrm>
            <a:off x="3593861" y="1761807"/>
            <a:ext cx="1478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nl-NL" sz="16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nl-NL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7 mln.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26271BCD-AF66-40FC-933E-9C005D5D7697}"/>
              </a:ext>
            </a:extLst>
          </p:cNvPr>
          <p:cNvSpPr/>
          <p:nvPr/>
        </p:nvSpPr>
        <p:spPr>
          <a:xfrm>
            <a:off x="2729975" y="1901176"/>
            <a:ext cx="830972" cy="840739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rgbClr val="F3703B"/>
            </a:bgClr>
          </a:patt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BEF8A1ED-C456-4D57-B190-CBCAAA648E70}"/>
              </a:ext>
            </a:extLst>
          </p:cNvPr>
          <p:cNvCxnSpPr>
            <a:cxnSpLocks/>
          </p:cNvCxnSpPr>
          <p:nvPr/>
        </p:nvCxnSpPr>
        <p:spPr>
          <a:xfrm flipH="1">
            <a:off x="3990073" y="2027926"/>
            <a:ext cx="1" cy="612499"/>
          </a:xfrm>
          <a:prstGeom prst="straightConnector1">
            <a:avLst/>
          </a:prstGeom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BFEB9BD1-46C9-4FF8-8D0F-201118D0E24A}"/>
              </a:ext>
            </a:extLst>
          </p:cNvPr>
          <p:cNvSpPr txBox="1"/>
          <p:nvPr/>
        </p:nvSpPr>
        <p:spPr>
          <a:xfrm>
            <a:off x="4098095" y="2083434"/>
            <a:ext cx="1370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U</a:t>
            </a:r>
            <a:r>
              <a:rPr lang="nl-NL" sz="1600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nl-NL" sz="16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= 100.000</a:t>
            </a:r>
            <a:r>
              <a:rPr lang="nl-NL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nl-N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942616D-38C0-438C-A7A8-12B46B45EBEB}"/>
              </a:ext>
            </a:extLst>
          </p:cNvPr>
          <p:cNvSpPr txBox="1"/>
          <p:nvPr/>
        </p:nvSpPr>
        <p:spPr>
          <a:xfrm>
            <a:off x="1650311" y="6335294"/>
            <a:ext cx="29902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1" indent="0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None/>
              <a:tabLst>
                <a:tab pos="2330450" algn="l"/>
                <a:tab pos="2871788" algn="l"/>
              </a:tabLst>
            </a:pPr>
            <a:r>
              <a:rPr lang="nl-NL" sz="1400" i="1" dirty="0"/>
              <a:t>arbeidsproductiviteit = 100.000</a:t>
            </a:r>
          </a:p>
        </p:txBody>
      </p:sp>
      <p:sp>
        <p:nvSpPr>
          <p:cNvPr id="61" name="Rechthoek: afgeronde hoeken 60">
            <a:extLst>
              <a:ext uri="{FF2B5EF4-FFF2-40B4-BE49-F238E27FC236}">
                <a16:creationId xmlns:a16="http://schemas.microsoft.com/office/drawing/2014/main" id="{22E12E07-5B3A-4D87-A7F4-7C31A08F8DE6}"/>
              </a:ext>
            </a:extLst>
          </p:cNvPr>
          <p:cNvSpPr/>
          <p:nvPr/>
        </p:nvSpPr>
        <p:spPr>
          <a:xfrm>
            <a:off x="7242175" y="6219281"/>
            <a:ext cx="2700000" cy="470263"/>
          </a:xfrm>
          <a:prstGeom prst="roundRect">
            <a:avLst/>
          </a:prstGeom>
          <a:solidFill>
            <a:srgbClr val="8CAF47"/>
          </a:solidFill>
          <a:ln w="28575">
            <a:solidFill>
              <a:srgbClr val="52893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seizoenswerkloosheid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3CDD691-1A2A-45E6-8EFF-103F0160D00D}"/>
              </a:ext>
            </a:extLst>
          </p:cNvPr>
          <p:cNvCxnSpPr/>
          <p:nvPr/>
        </p:nvCxnSpPr>
        <p:spPr>
          <a:xfrm>
            <a:off x="1544411" y="6287125"/>
            <a:ext cx="34225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97972E52-13D1-477B-9610-48667782D6F6}"/>
              </a:ext>
            </a:extLst>
          </p:cNvPr>
          <p:cNvCxnSpPr>
            <a:cxnSpLocks/>
          </p:cNvCxnSpPr>
          <p:nvPr/>
        </p:nvCxnSpPr>
        <p:spPr>
          <a:xfrm>
            <a:off x="2223267" y="2891053"/>
            <a:ext cx="0" cy="1071216"/>
          </a:xfrm>
          <a:prstGeom prst="straightConnector1">
            <a:avLst/>
          </a:prstGeom>
          <a:ln w="28575" cap="flat" cmpd="sng" algn="ctr">
            <a:solidFill>
              <a:srgbClr val="1A80B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5AF42BD8-554D-4BC8-9CE4-86C639318F3E}"/>
              </a:ext>
            </a:extLst>
          </p:cNvPr>
          <p:cNvSpPr txBox="1"/>
          <p:nvPr/>
        </p:nvSpPr>
        <p:spPr>
          <a:xfrm>
            <a:off x="355600" y="3175365"/>
            <a:ext cx="1842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negatief output gap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424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7" grpId="0" animBg="1"/>
      <p:bldP spid="34" grpId="0" animBg="1"/>
      <p:bldP spid="35" grpId="0" animBg="1"/>
      <p:bldP spid="3" grpId="0"/>
      <p:bldP spid="47" grpId="0" animBg="1"/>
      <p:bldP spid="48" grpId="0"/>
      <p:bldP spid="49" grpId="0" animBg="1"/>
      <p:bldP spid="50" grpId="0"/>
      <p:bldP spid="51" grpId="0"/>
      <p:bldP spid="52" grpId="0"/>
      <p:bldP spid="53" grpId="0"/>
      <p:bldP spid="55" grpId="0"/>
      <p:bldP spid="56" grpId="0"/>
      <p:bldP spid="57" grpId="0" animBg="1"/>
      <p:bldP spid="59" grpId="0"/>
      <p:bldP spid="60" grpId="0"/>
      <p:bldP spid="61" grpId="0" animBg="1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319DC-D237-43BF-A529-6F7C3A27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Arbeidsmarkt tijdens Conjunctuurgolf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923A2-9456-40B3-AA4A-8A815274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540165" cy="46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Bij slecht draaiende economie: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700" dirty="0"/>
              <a:t>Bedrijven nemen minder aan / ontslaan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700" dirty="0"/>
              <a:t>Bedrijven willen niet vast zitten aan personeel – roep om meer flexibiliteit (zzp / uitzend / </a:t>
            </a:r>
            <a:r>
              <a:rPr lang="nl-NL" sz="1700" dirty="0" err="1"/>
              <a:t>enz</a:t>
            </a:r>
            <a:r>
              <a:rPr lang="nl-NL" sz="17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700" dirty="0"/>
              <a:t>Loonmatiging in ruil voor baanbehoud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nl-NL" sz="2000" dirty="0"/>
              <a:t>Bij aantrekken van de economie:</a:t>
            </a:r>
          </a:p>
          <a:p>
            <a:pPr marL="522287" lvl="2" indent="-342900">
              <a:buFont typeface="Wingdings" panose="05000000000000000000" pitchFamily="2" charset="2"/>
              <a:buChar char="Ø"/>
            </a:pPr>
            <a:r>
              <a:rPr lang="nl-NL" sz="1700" dirty="0"/>
              <a:t>Bedrijven hebben wel arbeid extra nodig, maar durven geen personeel (vast) aan te nemen</a:t>
            </a:r>
          </a:p>
          <a:p>
            <a:pPr marL="522287" lvl="2" indent="-342900">
              <a:buFont typeface="Wingdings" panose="05000000000000000000" pitchFamily="2" charset="2"/>
              <a:buChar char="Ø"/>
            </a:pPr>
            <a:r>
              <a:rPr lang="nl-NL" sz="1700" dirty="0"/>
              <a:t>Groei uitzenduren, </a:t>
            </a:r>
            <a:r>
              <a:rPr lang="nl-NL" sz="1700" dirty="0" err="1"/>
              <a:t>zpp-ers</a:t>
            </a:r>
            <a:r>
              <a:rPr lang="nl-NL" sz="1700" dirty="0"/>
              <a:t> vinden makkelijker werk, enz.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nl-NL" sz="2000" dirty="0"/>
              <a:t>Bij hoogconjunctuur:</a:t>
            </a:r>
          </a:p>
          <a:p>
            <a:pPr marL="493316" lvl="3" indent="-342900">
              <a:buFont typeface="Wingdings" panose="05000000000000000000" pitchFamily="2" charset="2"/>
              <a:buChar char="Ø"/>
            </a:pPr>
            <a:r>
              <a:rPr lang="nl-NL" sz="1700" dirty="0"/>
              <a:t>Moeite om geschikt personeel te vinden – bedrijven bieden weer meer vaste contracten aan</a:t>
            </a:r>
          </a:p>
          <a:p>
            <a:pPr marL="257175" lvl="1" indent="0">
              <a:buNone/>
            </a:pPr>
            <a:endParaRPr lang="nl-NL" sz="1600" dirty="0"/>
          </a:p>
          <a:p>
            <a:pPr lvl="1"/>
            <a:endParaRPr lang="nl-NL" sz="1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04D79A-4086-4DA3-A966-925FB6C3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4" b="6707"/>
          <a:stretch/>
        </p:blipFill>
        <p:spPr>
          <a:xfrm>
            <a:off x="6895765" y="1817999"/>
            <a:ext cx="5296235" cy="22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896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6E998-1370-4AF7-B03C-D7FF7558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09899"/>
            <a:ext cx="11531600" cy="1325563"/>
          </a:xfrm>
        </p:spPr>
        <p:txBody>
          <a:bodyPr/>
          <a:lstStyle/>
          <a:p>
            <a:r>
              <a:rPr lang="nl-NL" dirty="0"/>
              <a:t>Autostabilisatie</a:t>
            </a:r>
            <a:br>
              <a:rPr lang="nl-NL" dirty="0"/>
            </a:b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anti-cyclisch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zonder ingrijpen</a:t>
            </a:r>
            <a:endParaRPr lang="nl-NL" sz="16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294E17-AB7B-4C29-AE02-B87B4AD1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118352" cy="4682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Bij laagconjunctuur: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productie daalt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mensen verliezen hun baan 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zonder (inkomensafhankelijke) uitkering verliezen ze hun inkomen en bestedingsmogelijkheden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dankzij uitkeringen kunnen ze hun bestedingen redelijk op peil houden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De conjunctuurdaling wordt minder groot.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Bij hoogconjunctuur gaan mensen er minder op vooruit als ze een baan krijgen.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2B8504D-3CD0-40B9-AE8E-6A5CD2E11448}"/>
              </a:ext>
            </a:extLst>
          </p:cNvPr>
          <p:cNvSpPr/>
          <p:nvPr/>
        </p:nvSpPr>
        <p:spPr>
          <a:xfrm>
            <a:off x="6696074" y="1817999"/>
            <a:ext cx="5330825" cy="3044825"/>
          </a:xfrm>
          <a:prstGeom prst="roundRect">
            <a:avLst>
              <a:gd name="adj" fmla="val 11233"/>
            </a:avLst>
          </a:prstGeom>
          <a:ln w="28575">
            <a:solidFill>
              <a:srgbClr val="1A80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economielokaal.nl/wp-content/uploads/2009/10/conunctuurgolf2.png">
            <a:extLst>
              <a:ext uri="{FF2B5EF4-FFF2-40B4-BE49-F238E27FC236}">
                <a16:creationId xmlns:a16="http://schemas.microsoft.com/office/drawing/2014/main" id="{6F153E8D-348D-447A-917F-26B2CAB667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1" y="1817999"/>
            <a:ext cx="508851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D7982B2-B4F5-4171-8986-70670E06102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F45A5B-5DB9-40AE-B2E2-9092CB8C0493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C41771E0-D3E4-4256-AEF1-E6E54F4263AD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5BFA7F9-245C-40CF-9D02-D5DB609A597E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7">
            <a:extLst>
              <a:ext uri="{FF2B5EF4-FFF2-40B4-BE49-F238E27FC236}">
                <a16:creationId xmlns:a16="http://schemas.microsoft.com/office/drawing/2014/main" id="{19D1241F-2D9A-41BC-9199-ACC4DEE1D1BB}"/>
              </a:ext>
            </a:extLst>
          </p:cNvPr>
          <p:cNvSpPr txBox="1">
            <a:spLocks/>
          </p:cNvSpPr>
          <p:nvPr/>
        </p:nvSpPr>
        <p:spPr>
          <a:xfrm>
            <a:off x="7434848" y="4947850"/>
            <a:ext cx="4123167" cy="1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Inkomensafhankelijke uitkeringen</a:t>
            </a:r>
          </a:p>
          <a:p>
            <a:r>
              <a:rPr lang="nl-NL" sz="1800" dirty="0"/>
              <a:t>Progressieve belastingheffing</a:t>
            </a:r>
          </a:p>
          <a:p>
            <a:r>
              <a:rPr lang="nl-NL" sz="1800" dirty="0"/>
              <a:t>Cao’s, minimumloon en loonstarheid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811C65B-DA77-4290-B113-D5F006654296}"/>
              </a:ext>
            </a:extLst>
          </p:cNvPr>
          <p:cNvSpPr txBox="1">
            <a:spLocks/>
          </p:cNvSpPr>
          <p:nvPr/>
        </p:nvSpPr>
        <p:spPr>
          <a:xfrm>
            <a:off x="4864608" y="509899"/>
            <a:ext cx="7174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kern="0" spc="0" dirty="0"/>
              <a:t>: inkomensafhankelijke uitkeringen</a:t>
            </a:r>
            <a:br>
              <a:rPr lang="nl-NL" sz="3200" kern="0" spc="0" dirty="0"/>
            </a:br>
            <a:endParaRPr lang="nl-NL" sz="1100" kern="0" spc="0" dirty="0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F7724C09-728D-4AC3-948E-2E68C58C8BAA}"/>
              </a:ext>
            </a:extLst>
          </p:cNvPr>
          <p:cNvSpPr/>
          <p:nvPr/>
        </p:nvSpPr>
        <p:spPr>
          <a:xfrm>
            <a:off x="9077325" y="3319464"/>
            <a:ext cx="1314450" cy="506152"/>
          </a:xfrm>
          <a:custGeom>
            <a:avLst/>
            <a:gdLst>
              <a:gd name="connsiteX0" fmla="*/ 0 w 1314450"/>
              <a:gd name="connsiteY0" fmla="*/ 0 h 447677"/>
              <a:gd name="connsiteX1" fmla="*/ 557213 w 1314450"/>
              <a:gd name="connsiteY1" fmla="*/ 447675 h 447677"/>
              <a:gd name="connsiteX2" fmla="*/ 1314450 w 1314450"/>
              <a:gd name="connsiteY2" fmla="*/ 4762 h 447677"/>
              <a:gd name="connsiteX0" fmla="*/ 0 w 1314450"/>
              <a:gd name="connsiteY0" fmla="*/ 0 h 504826"/>
              <a:gd name="connsiteX1" fmla="*/ 642938 w 1314450"/>
              <a:gd name="connsiteY1" fmla="*/ 504825 h 504826"/>
              <a:gd name="connsiteX2" fmla="*/ 1314450 w 1314450"/>
              <a:gd name="connsiteY2" fmla="*/ 4762 h 504826"/>
              <a:gd name="connsiteX0" fmla="*/ 0 w 1314450"/>
              <a:gd name="connsiteY0" fmla="*/ 0 h 508089"/>
              <a:gd name="connsiteX1" fmla="*/ 642938 w 1314450"/>
              <a:gd name="connsiteY1" fmla="*/ 504825 h 508089"/>
              <a:gd name="connsiteX2" fmla="*/ 1314450 w 1314450"/>
              <a:gd name="connsiteY2" fmla="*/ 4762 h 508089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152"/>
              <a:gd name="connsiteX1" fmla="*/ 642938 w 1314450"/>
              <a:gd name="connsiteY1" fmla="*/ 504825 h 506152"/>
              <a:gd name="connsiteX2" fmla="*/ 1176338 w 1314450"/>
              <a:gd name="connsiteY2" fmla="*/ 138111 h 506152"/>
              <a:gd name="connsiteX3" fmla="*/ 1314450 w 1314450"/>
              <a:gd name="connsiteY3" fmla="*/ 4762 h 5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0" h="506152">
                <a:moveTo>
                  <a:pt x="0" y="0"/>
                </a:moveTo>
                <a:cubicBezTo>
                  <a:pt x="169069" y="223440"/>
                  <a:pt x="423863" y="504031"/>
                  <a:pt x="642938" y="504825"/>
                </a:cubicBezTo>
                <a:cubicBezTo>
                  <a:pt x="838201" y="527844"/>
                  <a:pt x="1073944" y="245268"/>
                  <a:pt x="1176338" y="138111"/>
                </a:cubicBezTo>
                <a:cubicBezTo>
                  <a:pt x="1273970" y="35717"/>
                  <a:pt x="1290638" y="26987"/>
                  <a:pt x="1314450" y="4762"/>
                </a:cubicBezTo>
              </a:path>
            </a:pathLst>
          </a:custGeom>
          <a:noFill/>
          <a:ln w="285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60A1FE9D-4E2F-4A02-84E8-7FD83999B01C}"/>
              </a:ext>
            </a:extLst>
          </p:cNvPr>
          <p:cNvCxnSpPr>
            <a:cxnSpLocks/>
          </p:cNvCxnSpPr>
          <p:nvPr/>
        </p:nvCxnSpPr>
        <p:spPr>
          <a:xfrm>
            <a:off x="9143691" y="3595939"/>
            <a:ext cx="397490" cy="806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ep 30">
            <a:extLst>
              <a:ext uri="{FF2B5EF4-FFF2-40B4-BE49-F238E27FC236}">
                <a16:creationId xmlns:a16="http://schemas.microsoft.com/office/drawing/2014/main" id="{7E856E5E-B7E0-4315-9AF5-5DCBCD74BB23}"/>
              </a:ext>
            </a:extLst>
          </p:cNvPr>
          <p:cNvGrpSpPr/>
          <p:nvPr/>
        </p:nvGrpSpPr>
        <p:grpSpPr>
          <a:xfrm>
            <a:off x="9147247" y="3595939"/>
            <a:ext cx="403078" cy="501974"/>
            <a:chOff x="5870722" y="4984426"/>
            <a:chExt cx="403078" cy="501974"/>
          </a:xfrm>
        </p:grpSpPr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A30F0291-B396-4D6F-9264-DA55C749A62B}"/>
                </a:ext>
              </a:extLst>
            </p:cNvPr>
            <p:cNvCxnSpPr/>
            <p:nvPr/>
          </p:nvCxnSpPr>
          <p:spPr>
            <a:xfrm flipV="1">
              <a:off x="6109208" y="5175504"/>
              <a:ext cx="164592" cy="3108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BB05D144-D1B0-46BB-A06C-0B2C6CB5D0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70722" y="4984426"/>
              <a:ext cx="251186" cy="501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24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480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6E998-1370-4AF7-B03C-D7FF7558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Autostabilisatie</a:t>
            </a:r>
            <a:r>
              <a:rPr lang="nl-NL" sz="3200" kern="0" spc="0" dirty="0"/>
              <a:t>: progressieve belastingheffing</a:t>
            </a:r>
            <a:br>
              <a:rPr lang="nl-NL" dirty="0"/>
            </a:b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anti-cyclisch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zonder ingrijpen</a:t>
            </a:r>
            <a:endParaRPr lang="nl-NL" sz="16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294E17-AB7B-4C29-AE02-B87B4AD1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118352" cy="4871916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nl-NL" sz="2000" dirty="0"/>
              <a:t>Progressieve belasting = bij stijging inkomen stijgt de gemiddelde belastingdruk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dirty="0"/>
              <a:t>Bij hoogconjunctuur: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stijgt de productie en het primaire inkomen van mensen (en hun bestedingsmogelijkheden)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door inkomensstijging gaan mensen relatief meer belasting betalen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ze gaan er netto minder op vooruit dan bruto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waardoor ze minder extra kunnen besteden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De conjunctuurstijging wordt minder groot.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Bij laagconjunctuur daalt het netto inkomen minder hard dan het bruto inkomen.</a:t>
            </a:r>
            <a:endParaRPr lang="nl-NL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2B8504D-3CD0-40B9-AE8E-6A5CD2E11448}"/>
              </a:ext>
            </a:extLst>
          </p:cNvPr>
          <p:cNvSpPr/>
          <p:nvPr/>
        </p:nvSpPr>
        <p:spPr>
          <a:xfrm>
            <a:off x="6696074" y="1817999"/>
            <a:ext cx="5330825" cy="3044825"/>
          </a:xfrm>
          <a:prstGeom prst="roundRect">
            <a:avLst>
              <a:gd name="adj" fmla="val 11233"/>
            </a:avLst>
          </a:prstGeom>
          <a:ln w="28575">
            <a:solidFill>
              <a:srgbClr val="1A80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economielokaal.nl/wp-content/uploads/2009/10/conunctuurgolf2.png">
            <a:extLst>
              <a:ext uri="{FF2B5EF4-FFF2-40B4-BE49-F238E27FC236}">
                <a16:creationId xmlns:a16="http://schemas.microsoft.com/office/drawing/2014/main" id="{6F153E8D-348D-447A-917F-26B2CAB667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1" y="1817999"/>
            <a:ext cx="508851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D7982B2-B4F5-4171-8986-70670E06102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F45A5B-5DB9-40AE-B2E2-9092CB8C0493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C41771E0-D3E4-4256-AEF1-E6E54F4263AD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5BFA7F9-245C-40CF-9D02-D5DB609A597E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7">
            <a:extLst>
              <a:ext uri="{FF2B5EF4-FFF2-40B4-BE49-F238E27FC236}">
                <a16:creationId xmlns:a16="http://schemas.microsoft.com/office/drawing/2014/main" id="{19D1241F-2D9A-41BC-9199-ACC4DEE1D1BB}"/>
              </a:ext>
            </a:extLst>
          </p:cNvPr>
          <p:cNvSpPr txBox="1">
            <a:spLocks/>
          </p:cNvSpPr>
          <p:nvPr/>
        </p:nvSpPr>
        <p:spPr>
          <a:xfrm>
            <a:off x="7434848" y="4947850"/>
            <a:ext cx="4123167" cy="1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Inkomensafhankelijke uitkeringen</a:t>
            </a:r>
          </a:p>
          <a:p>
            <a:r>
              <a:rPr lang="nl-NL" sz="1800" dirty="0">
                <a:solidFill>
                  <a:srgbClr val="DD480D"/>
                </a:solidFill>
              </a:rPr>
              <a:t>Progressieve belastingheffing</a:t>
            </a:r>
          </a:p>
          <a:p>
            <a:r>
              <a:rPr lang="nl-NL" sz="1800" dirty="0"/>
              <a:t>Cao’s, minimumloon en loonstarheid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288868C-F3FF-4080-BC86-78DBD1219E30}"/>
              </a:ext>
            </a:extLst>
          </p:cNvPr>
          <p:cNvCxnSpPr>
            <a:cxnSpLocks/>
          </p:cNvCxnSpPr>
          <p:nvPr/>
        </p:nvCxnSpPr>
        <p:spPr>
          <a:xfrm flipV="1">
            <a:off x="7526289" y="2377991"/>
            <a:ext cx="483393" cy="766762"/>
          </a:xfrm>
          <a:prstGeom prst="straightConnector1">
            <a:avLst/>
          </a:prstGeom>
          <a:ln w="38100">
            <a:solidFill>
              <a:srgbClr val="DD48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86A96E9-9E83-4AB7-B38B-430185525820}"/>
              </a:ext>
            </a:extLst>
          </p:cNvPr>
          <p:cNvGrpSpPr/>
          <p:nvPr/>
        </p:nvGrpSpPr>
        <p:grpSpPr>
          <a:xfrm flipV="1">
            <a:off x="7646121" y="2495453"/>
            <a:ext cx="434924" cy="461209"/>
            <a:chOff x="5848400" y="4990616"/>
            <a:chExt cx="434924" cy="461209"/>
          </a:xfrm>
        </p:grpSpPr>
        <p:cxnSp>
          <p:nvCxnSpPr>
            <p:cNvPr id="14" name="Rechte verbindingslijn met pijl 13">
              <a:extLst>
                <a:ext uri="{FF2B5EF4-FFF2-40B4-BE49-F238E27FC236}">
                  <a16:creationId xmlns:a16="http://schemas.microsoft.com/office/drawing/2014/main" id="{45D51CD8-16DE-4EF9-9817-E3E013F57843}"/>
                </a:ext>
              </a:extLst>
            </p:cNvPr>
            <p:cNvCxnSpPr/>
            <p:nvPr/>
          </p:nvCxnSpPr>
          <p:spPr>
            <a:xfrm flipV="1">
              <a:off x="6118732" y="5133786"/>
              <a:ext cx="164592" cy="310896"/>
            </a:xfrm>
            <a:prstGeom prst="straightConnector1">
              <a:avLst/>
            </a:prstGeom>
            <a:ln w="38100">
              <a:solidFill>
                <a:srgbClr val="DD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5CD5D147-2463-455F-9FFF-F27C1E68D0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8400" y="4990616"/>
              <a:ext cx="285681" cy="461209"/>
            </a:xfrm>
            <a:prstGeom prst="line">
              <a:avLst/>
            </a:prstGeom>
            <a:ln w="38100">
              <a:solidFill>
                <a:srgbClr val="DD48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3FE73B29-5BA1-48E6-A0D5-FDB8A03313BC}"/>
              </a:ext>
            </a:extLst>
          </p:cNvPr>
          <p:cNvSpPr/>
          <p:nvPr/>
        </p:nvSpPr>
        <p:spPr>
          <a:xfrm>
            <a:off x="7499350" y="2753465"/>
            <a:ext cx="1581150" cy="567586"/>
          </a:xfrm>
          <a:custGeom>
            <a:avLst/>
            <a:gdLst>
              <a:gd name="connsiteX0" fmla="*/ 0 w 1581150"/>
              <a:gd name="connsiteY0" fmla="*/ 488953 h 495303"/>
              <a:gd name="connsiteX1" fmla="*/ 825500 w 1581150"/>
              <a:gd name="connsiteY1" fmla="*/ 3 h 495303"/>
              <a:gd name="connsiteX2" fmla="*/ 1581150 w 1581150"/>
              <a:gd name="connsiteY2" fmla="*/ 495303 h 4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495303">
                <a:moveTo>
                  <a:pt x="0" y="488953"/>
                </a:moveTo>
                <a:cubicBezTo>
                  <a:pt x="280987" y="243949"/>
                  <a:pt x="561975" y="-1055"/>
                  <a:pt x="825500" y="3"/>
                </a:cubicBezTo>
                <a:cubicBezTo>
                  <a:pt x="1089025" y="1061"/>
                  <a:pt x="1335087" y="248182"/>
                  <a:pt x="1581150" y="495303"/>
                </a:cubicBezTo>
              </a:path>
            </a:pathLst>
          </a:custGeom>
          <a:noFill/>
          <a:ln w="28575">
            <a:solidFill>
              <a:srgbClr val="DD4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3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6E998-1370-4AF7-B03C-D7FF7558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Autostabilisatie</a:t>
            </a:r>
            <a:r>
              <a:rPr lang="nl-NL" sz="3200" kern="0" spc="0" dirty="0"/>
              <a:t>: loonstarheid</a:t>
            </a:r>
            <a:br>
              <a:rPr lang="nl-NL" dirty="0"/>
            </a:b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anti-cyclisch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zonder ingrijpen</a:t>
            </a:r>
            <a:endParaRPr lang="nl-NL" sz="16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1294E17-AB7B-4C29-AE02-B87B4AD1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118352" cy="46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Bij laagconjunctuur daalt de productie: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mensen verliezen hun baan en de arbeidsmarkt wordt ruimer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wanneer lonen reageren op vraag en aanbod, zouden ze sterk moeten dalen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dankzij (neerwaartse) loonstarheid blijven de lonen en de bestedingen redelijk op peil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l-NL" sz="2000" dirty="0"/>
              <a:t>De conjunctuurdaling wordt minder groot.</a:t>
            </a:r>
          </a:p>
          <a:p>
            <a:pPr marL="357188" indent="-357188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nl-NL" sz="2400" dirty="0"/>
          </a:p>
          <a:p>
            <a:pPr marL="0" indent="0">
              <a:buNone/>
            </a:pPr>
            <a:r>
              <a:rPr lang="nl-NL" sz="2000" dirty="0"/>
              <a:t>Bij hoogconjunctuur gaan de lonen en de bestedingen minder snel omhoog.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2B8504D-3CD0-40B9-AE8E-6A5CD2E11448}"/>
              </a:ext>
            </a:extLst>
          </p:cNvPr>
          <p:cNvSpPr/>
          <p:nvPr/>
        </p:nvSpPr>
        <p:spPr>
          <a:xfrm>
            <a:off x="6696074" y="1817999"/>
            <a:ext cx="5330825" cy="3044825"/>
          </a:xfrm>
          <a:prstGeom prst="roundRect">
            <a:avLst>
              <a:gd name="adj" fmla="val 11233"/>
            </a:avLst>
          </a:prstGeom>
          <a:ln w="28575">
            <a:solidFill>
              <a:srgbClr val="1A80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economielokaal.nl/wp-content/uploads/2009/10/conunctuurgolf2.png">
            <a:extLst>
              <a:ext uri="{FF2B5EF4-FFF2-40B4-BE49-F238E27FC236}">
                <a16:creationId xmlns:a16="http://schemas.microsoft.com/office/drawing/2014/main" id="{6F153E8D-348D-447A-917F-26B2CAB667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61" y="1817999"/>
            <a:ext cx="508851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D7982B2-B4F5-4171-8986-70670E061029}"/>
              </a:ext>
            </a:extLst>
          </p:cNvPr>
          <p:cNvSpPr txBox="1"/>
          <p:nvPr/>
        </p:nvSpPr>
        <p:spPr>
          <a:xfrm>
            <a:off x="7518077" y="2031841"/>
            <a:ext cx="184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F45A5B-5DB9-40AE-B2E2-9092CB8C0493}"/>
              </a:ext>
            </a:extLst>
          </p:cNvPr>
          <p:cNvSpPr txBox="1"/>
          <p:nvPr/>
        </p:nvSpPr>
        <p:spPr>
          <a:xfrm>
            <a:off x="8832520" y="4370809"/>
            <a:ext cx="18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C41771E0-D3E4-4256-AEF1-E6E54F4263AD}"/>
              </a:ext>
            </a:extLst>
          </p:cNvPr>
          <p:cNvSpPr/>
          <p:nvPr/>
        </p:nvSpPr>
        <p:spPr>
          <a:xfrm>
            <a:off x="7526289" y="2393866"/>
            <a:ext cx="155886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5BFA7F9-245C-40CF-9D02-D5DB609A597E}"/>
              </a:ext>
            </a:extLst>
          </p:cNvPr>
          <p:cNvSpPr/>
          <p:nvPr/>
        </p:nvSpPr>
        <p:spPr>
          <a:xfrm flipV="1">
            <a:off x="9085151" y="3316282"/>
            <a:ext cx="1301842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7">
            <a:extLst>
              <a:ext uri="{FF2B5EF4-FFF2-40B4-BE49-F238E27FC236}">
                <a16:creationId xmlns:a16="http://schemas.microsoft.com/office/drawing/2014/main" id="{19D1241F-2D9A-41BC-9199-ACC4DEE1D1BB}"/>
              </a:ext>
            </a:extLst>
          </p:cNvPr>
          <p:cNvSpPr txBox="1">
            <a:spLocks/>
          </p:cNvSpPr>
          <p:nvPr/>
        </p:nvSpPr>
        <p:spPr>
          <a:xfrm>
            <a:off x="7434848" y="4947850"/>
            <a:ext cx="4123167" cy="1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Inkomensafhankelijke uitkeringen</a:t>
            </a:r>
          </a:p>
          <a:p>
            <a:r>
              <a:rPr lang="nl-NL" sz="1800" dirty="0"/>
              <a:t>Progressieve belastingheffing</a:t>
            </a:r>
          </a:p>
          <a:p>
            <a:r>
              <a:rPr lang="nl-NL" sz="1800" dirty="0">
                <a:solidFill>
                  <a:srgbClr val="DD480D"/>
                </a:solidFill>
              </a:rPr>
              <a:t>Cao’s, minimumloon en loonstarheid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95E8A14F-D056-45D2-92AE-7C5DB6FE368F}"/>
              </a:ext>
            </a:extLst>
          </p:cNvPr>
          <p:cNvSpPr/>
          <p:nvPr/>
        </p:nvSpPr>
        <p:spPr>
          <a:xfrm>
            <a:off x="9077325" y="3319464"/>
            <a:ext cx="1314450" cy="506152"/>
          </a:xfrm>
          <a:custGeom>
            <a:avLst/>
            <a:gdLst>
              <a:gd name="connsiteX0" fmla="*/ 0 w 1314450"/>
              <a:gd name="connsiteY0" fmla="*/ 0 h 447677"/>
              <a:gd name="connsiteX1" fmla="*/ 557213 w 1314450"/>
              <a:gd name="connsiteY1" fmla="*/ 447675 h 447677"/>
              <a:gd name="connsiteX2" fmla="*/ 1314450 w 1314450"/>
              <a:gd name="connsiteY2" fmla="*/ 4762 h 447677"/>
              <a:gd name="connsiteX0" fmla="*/ 0 w 1314450"/>
              <a:gd name="connsiteY0" fmla="*/ 0 h 504826"/>
              <a:gd name="connsiteX1" fmla="*/ 642938 w 1314450"/>
              <a:gd name="connsiteY1" fmla="*/ 504825 h 504826"/>
              <a:gd name="connsiteX2" fmla="*/ 1314450 w 1314450"/>
              <a:gd name="connsiteY2" fmla="*/ 4762 h 504826"/>
              <a:gd name="connsiteX0" fmla="*/ 0 w 1314450"/>
              <a:gd name="connsiteY0" fmla="*/ 0 h 508089"/>
              <a:gd name="connsiteX1" fmla="*/ 642938 w 1314450"/>
              <a:gd name="connsiteY1" fmla="*/ 504825 h 508089"/>
              <a:gd name="connsiteX2" fmla="*/ 1314450 w 1314450"/>
              <a:gd name="connsiteY2" fmla="*/ 4762 h 508089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056"/>
              <a:gd name="connsiteX1" fmla="*/ 642938 w 1314450"/>
              <a:gd name="connsiteY1" fmla="*/ 504825 h 506056"/>
              <a:gd name="connsiteX2" fmla="*/ 1176338 w 1314450"/>
              <a:gd name="connsiteY2" fmla="*/ 138111 h 506056"/>
              <a:gd name="connsiteX3" fmla="*/ 1314450 w 1314450"/>
              <a:gd name="connsiteY3" fmla="*/ 4762 h 506056"/>
              <a:gd name="connsiteX0" fmla="*/ 0 w 1314450"/>
              <a:gd name="connsiteY0" fmla="*/ 0 h 506152"/>
              <a:gd name="connsiteX1" fmla="*/ 642938 w 1314450"/>
              <a:gd name="connsiteY1" fmla="*/ 504825 h 506152"/>
              <a:gd name="connsiteX2" fmla="*/ 1176338 w 1314450"/>
              <a:gd name="connsiteY2" fmla="*/ 138111 h 506152"/>
              <a:gd name="connsiteX3" fmla="*/ 1314450 w 1314450"/>
              <a:gd name="connsiteY3" fmla="*/ 4762 h 5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0" h="506152">
                <a:moveTo>
                  <a:pt x="0" y="0"/>
                </a:moveTo>
                <a:cubicBezTo>
                  <a:pt x="169069" y="223440"/>
                  <a:pt x="423863" y="504031"/>
                  <a:pt x="642938" y="504825"/>
                </a:cubicBezTo>
                <a:cubicBezTo>
                  <a:pt x="838201" y="527844"/>
                  <a:pt x="1073944" y="245268"/>
                  <a:pt x="1176338" y="138111"/>
                </a:cubicBezTo>
                <a:cubicBezTo>
                  <a:pt x="1273970" y="35717"/>
                  <a:pt x="1290638" y="26987"/>
                  <a:pt x="1314450" y="4762"/>
                </a:cubicBezTo>
              </a:path>
            </a:pathLst>
          </a:custGeom>
          <a:noFill/>
          <a:ln w="285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3CBEF7F-0F35-4E0E-9E31-5EB489F42979}"/>
              </a:ext>
            </a:extLst>
          </p:cNvPr>
          <p:cNvCxnSpPr>
            <a:cxnSpLocks/>
          </p:cNvCxnSpPr>
          <p:nvPr/>
        </p:nvCxnSpPr>
        <p:spPr>
          <a:xfrm>
            <a:off x="9143691" y="3595939"/>
            <a:ext cx="397490" cy="806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4E64653-B33F-4C06-A549-3A744120CD8D}"/>
              </a:ext>
            </a:extLst>
          </p:cNvPr>
          <p:cNvGrpSpPr/>
          <p:nvPr/>
        </p:nvGrpSpPr>
        <p:grpSpPr>
          <a:xfrm>
            <a:off x="9147247" y="3595939"/>
            <a:ext cx="403078" cy="501974"/>
            <a:chOff x="5870722" y="4984426"/>
            <a:chExt cx="403078" cy="501974"/>
          </a:xfrm>
        </p:grpSpPr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2DD791BB-51E1-4001-B184-0DC22A183B57}"/>
                </a:ext>
              </a:extLst>
            </p:cNvPr>
            <p:cNvCxnSpPr/>
            <p:nvPr/>
          </p:nvCxnSpPr>
          <p:spPr>
            <a:xfrm flipV="1">
              <a:off x="6109208" y="5175504"/>
              <a:ext cx="164592" cy="3108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311DB375-8BF1-4778-A0FB-ADACDEE181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70722" y="4984426"/>
              <a:ext cx="251186" cy="501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8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3D826660-0891-443B-A2FA-2A49D77F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2" y="2703978"/>
            <a:ext cx="6477000" cy="3219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ED2B4C-7538-4758-9354-AE2A0595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Conjunctuurklok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E4E1FD-4DC8-4A0A-A406-C1DDF609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4155440" cy="46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Stand economie / conjunctuur met behulp van indicatoren.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b="1" dirty="0"/>
              <a:t>Voorlopend</a:t>
            </a:r>
          </a:p>
          <a:p>
            <a:pPr marL="457200" lvl="1" indent="0">
              <a:buNone/>
            </a:pPr>
            <a:r>
              <a:rPr lang="nl-NL" sz="1600" dirty="0"/>
              <a:t>Consumentenvertrouwen</a:t>
            </a:r>
          </a:p>
          <a:p>
            <a:pPr marL="457200" lvl="1" indent="0">
              <a:buNone/>
            </a:pPr>
            <a:r>
              <a:rPr lang="nl-NL" sz="1600" dirty="0"/>
              <a:t>Producentenvertrouwen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b="1" dirty="0"/>
              <a:t>Gelijklopend</a:t>
            </a:r>
          </a:p>
          <a:p>
            <a:pPr marL="457200" lvl="1" indent="0">
              <a:buNone/>
            </a:pPr>
            <a:r>
              <a:rPr lang="nl-NL" sz="1600" dirty="0"/>
              <a:t>BBP</a:t>
            </a:r>
          </a:p>
          <a:p>
            <a:pPr marL="457200" lvl="1" indent="0">
              <a:buNone/>
            </a:pPr>
            <a:r>
              <a:rPr lang="nl-NL" sz="1600" dirty="0"/>
              <a:t>Investeringen</a:t>
            </a:r>
          </a:p>
          <a:p>
            <a:pPr marL="457200" lvl="1" indent="0">
              <a:buNone/>
            </a:pPr>
            <a:r>
              <a:rPr lang="nl-NL" sz="1600" dirty="0"/>
              <a:t>Consumptie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b="1" dirty="0"/>
              <a:t>Achterlopend</a:t>
            </a:r>
          </a:p>
          <a:p>
            <a:pPr marL="457200" lvl="1" indent="0">
              <a:buNone/>
            </a:pPr>
            <a:r>
              <a:rPr lang="nl-NL" sz="1600" dirty="0"/>
              <a:t>Werkloosheid</a:t>
            </a:r>
          </a:p>
          <a:p>
            <a:pPr marL="457200" lvl="1" indent="0">
              <a:buNone/>
            </a:pPr>
            <a:r>
              <a:rPr lang="nl-NL" sz="1600" dirty="0"/>
              <a:t>Werkgelegenheid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Grillig verloop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EA967A6A-0DC2-4271-B8FA-4FBBC74E4D62}"/>
              </a:ext>
            </a:extLst>
          </p:cNvPr>
          <p:cNvGrpSpPr/>
          <p:nvPr/>
        </p:nvGrpSpPr>
        <p:grpSpPr>
          <a:xfrm>
            <a:off x="5516880" y="1779899"/>
            <a:ext cx="5128266" cy="4760292"/>
            <a:chOff x="5516880" y="1779899"/>
            <a:chExt cx="5128266" cy="4760292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9089D41-D3E8-4D99-96C0-D5F5D92B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7363" y="1993258"/>
              <a:ext cx="4840627" cy="4316101"/>
            </a:xfrm>
            <a:prstGeom prst="rect">
              <a:avLst/>
            </a:prstGeom>
          </p:spPr>
        </p:pic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F54BB195-A391-4344-B0DB-B2CECF9249CF}"/>
                </a:ext>
              </a:extLst>
            </p:cNvPr>
            <p:cNvSpPr txBox="1"/>
            <p:nvPr/>
          </p:nvSpPr>
          <p:spPr>
            <a:xfrm>
              <a:off x="9797029" y="4020750"/>
              <a:ext cx="8481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/>
                <a:t>toename</a:t>
              </a:r>
              <a:endParaRPr lang="nl-NL" b="1" dirty="0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E350DE1-28A6-4C92-8352-89D4339217BC}"/>
                </a:ext>
              </a:extLst>
            </p:cNvPr>
            <p:cNvSpPr txBox="1"/>
            <p:nvPr/>
          </p:nvSpPr>
          <p:spPr>
            <a:xfrm>
              <a:off x="5516880" y="4020750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/>
                <a:t>afname</a:t>
              </a:r>
              <a:endParaRPr lang="nl-NL" b="1" dirty="0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CBC4B73A-A629-4671-BAC3-A0B75DF6A1A1}"/>
                </a:ext>
              </a:extLst>
            </p:cNvPr>
            <p:cNvSpPr txBox="1"/>
            <p:nvPr/>
          </p:nvSpPr>
          <p:spPr>
            <a:xfrm>
              <a:off x="7760991" y="1779899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1" dirty="0"/>
                <a:t>boven</a:t>
              </a:r>
              <a:br>
                <a:rPr lang="nl-NL" sz="1200" b="1" dirty="0"/>
              </a:br>
              <a:r>
                <a:rPr lang="nl-NL" sz="1200" b="1" dirty="0"/>
                <a:t>trend</a:t>
              </a:r>
              <a:endParaRPr lang="nl-NL" b="1" dirty="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3CE6EBB-890E-47E4-9B72-46EE91114F38}"/>
                </a:ext>
              </a:extLst>
            </p:cNvPr>
            <p:cNvSpPr txBox="1"/>
            <p:nvPr/>
          </p:nvSpPr>
          <p:spPr>
            <a:xfrm>
              <a:off x="7781830" y="607852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1" dirty="0"/>
                <a:t>onder</a:t>
              </a:r>
              <a:br>
                <a:rPr lang="nl-NL" sz="1200" b="1" dirty="0"/>
              </a:br>
              <a:r>
                <a:rPr lang="nl-NL" sz="1200" b="1" dirty="0"/>
                <a:t>trend</a:t>
              </a:r>
              <a:endParaRPr lang="nl-NL" b="1" dirty="0"/>
            </a:p>
          </p:txBody>
        </p:sp>
      </p:grpSp>
      <p:sp>
        <p:nvSpPr>
          <p:cNvPr id="28" name="Ovaal 27">
            <a:extLst>
              <a:ext uri="{FF2B5EF4-FFF2-40B4-BE49-F238E27FC236}">
                <a16:creationId xmlns:a16="http://schemas.microsoft.com/office/drawing/2014/main" id="{44BBA0F8-8CBE-470E-AB82-66FEB4B57DBE}"/>
              </a:ext>
            </a:extLst>
          </p:cNvPr>
          <p:cNvSpPr/>
          <p:nvPr/>
        </p:nvSpPr>
        <p:spPr>
          <a:xfrm>
            <a:off x="6690360" y="5128260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AE502EE5-92BA-4E92-8F79-954B992FC5CC}"/>
              </a:ext>
            </a:extLst>
          </p:cNvPr>
          <p:cNvSpPr/>
          <p:nvPr/>
        </p:nvSpPr>
        <p:spPr>
          <a:xfrm>
            <a:off x="632460" y="4066302"/>
            <a:ext cx="180000" cy="18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2C56F63B-E0B2-44FD-BE76-EC31D39328F7}"/>
              </a:ext>
            </a:extLst>
          </p:cNvPr>
          <p:cNvSpPr/>
          <p:nvPr/>
        </p:nvSpPr>
        <p:spPr>
          <a:xfrm>
            <a:off x="646261" y="2997354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095F4E4D-364E-440E-BA2E-48F5B5574FA5}"/>
              </a:ext>
            </a:extLst>
          </p:cNvPr>
          <p:cNvSpPr/>
          <p:nvPr/>
        </p:nvSpPr>
        <p:spPr>
          <a:xfrm>
            <a:off x="646261" y="5389081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BFBDEF23-C164-416C-80D0-57A55CAFAEBB}"/>
              </a:ext>
            </a:extLst>
          </p:cNvPr>
          <p:cNvSpPr/>
          <p:nvPr/>
        </p:nvSpPr>
        <p:spPr>
          <a:xfrm>
            <a:off x="7567601" y="5294761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C0788D4E-7233-44D2-AC94-49CA7069E4C4}"/>
              </a:ext>
            </a:extLst>
          </p:cNvPr>
          <p:cNvSpPr/>
          <p:nvPr/>
        </p:nvSpPr>
        <p:spPr>
          <a:xfrm>
            <a:off x="6121400" y="4331108"/>
            <a:ext cx="180000" cy="18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7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91 -0.00093 C 0.03281 0.05347 0.1668 0.06389 0.19727 0.00579 C 0.22773 -0.05232 0.24375 -0.28218 0.18177 -0.35 C 0.12161 -0.39213 0.02578 -0.37963 -0.00469 -0.32153 C -0.03516 -0.26319 -0.03451 -0.05532 -0.00091 -0.00093 Z " pathEditMode="relative" rAng="0" ptsTypes="AAAAA">
                                      <p:cBhvr>
                                        <p:cTn id="28" dur="5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3 4.81481E-6 C 0.06706 0.00462 0.14349 -0.03542 0.17162 -0.10163 C 0.19961 -0.16783 0.20014 -0.33056 0.13816 -0.39838 C 0.08178 -0.45278 -0.0539 -0.42963 -0.09583 -0.30348 C -0.09908 -0.18588 -0.06718 -0.00463 -0.00013 4.81481E-6 Z " pathEditMode="relative" rAng="0" ptsTypes="AAAAA">
                                      <p:cBhvr>
                                        <p:cTn id="96" dur="5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2127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0.00024 C 0.01224 0.0743 0.10938 0.23356 0.15508 0.21828 C 0.20053 0.20301 0.29571 0.07152 0.27383 -0.09167 C 0.23685 -0.20487 0.12683 -0.24514 0.08112 -0.22987 C 0.03555 -0.21459 -0.01237 -0.075 5E-6 -0.00024 Z " pathEditMode="relative" rAng="0" ptsTypes="AAAAA">
                                      <p:cBhvr>
                                        <p:cTn id="98" dur="5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64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3125 0.05671 0.1569 0.06134 0.1974 0.01528 C 0.23776 -0.03079 0.24023 -0.3081 0.17018 -0.35926 C 0.10729 -0.39144 0.04492 -0.38403 0.00417 -0.33241 C -0.03659 -0.28056 -0.03307 -0.0588 -0.00091 -0.00093 Z " pathEditMode="relative" rAng="0" ptsTypes="AAAAA">
                                      <p:cBhvr>
                                        <p:cTn id="100" dur="5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1" grpId="0" animBg="1"/>
      <p:bldP spid="32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3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E69C97-AD50-4412-9BDD-233DD36E8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Conjunctuur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0723ED-E9AF-4E20-86BC-36D384BD84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104065"/>
            <a:ext cx="10515600" cy="461665"/>
          </a:xfrm>
        </p:spPr>
        <p:txBody>
          <a:bodyPr/>
          <a:lstStyle/>
          <a:p>
            <a:r>
              <a:rPr lang="nl-NL" dirty="0"/>
              <a:t>Soorten werkloosheid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9DD741-F9D7-46F2-9CEF-43CFC8E77C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841902"/>
            <a:ext cx="10515600" cy="461665"/>
          </a:xfrm>
        </p:spPr>
        <p:txBody>
          <a:bodyPr/>
          <a:lstStyle/>
          <a:p>
            <a:r>
              <a:rPr lang="nl-NL" dirty="0"/>
              <a:t>Automatische conjunctuurstabilisatoren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CA93CF38-D880-402C-9059-2093AECE7942}"/>
              </a:ext>
            </a:extLst>
          </p:cNvPr>
          <p:cNvSpPr txBox="1">
            <a:spLocks/>
          </p:cNvSpPr>
          <p:nvPr/>
        </p:nvSpPr>
        <p:spPr>
          <a:xfrm>
            <a:off x="3333003" y="5570861"/>
            <a:ext cx="105156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Conjunctuurklok</a:t>
            </a:r>
          </a:p>
        </p:txBody>
      </p:sp>
    </p:spTree>
    <p:extLst>
      <p:ext uri="{BB962C8B-B14F-4D97-AF65-F5344CB8AC3E}">
        <p14:creationId xmlns:p14="http://schemas.microsoft.com/office/powerpoint/2010/main" val="143428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4DD13-C2D8-449B-AB3F-BA4E79C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Macro economie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939A35-A873-4CC7-9DD1-C6E796572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nl-NL" b="1" dirty="0"/>
              <a:t>WELVAART EN GROEI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3D478D-1770-4828-965A-B96EE09AE2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Structuurkant van de economie</a:t>
            </a:r>
            <a:br>
              <a:rPr lang="nl-NL" sz="2000" dirty="0"/>
            </a:br>
            <a:r>
              <a:rPr lang="nl-NL" sz="2000" dirty="0"/>
              <a:t>(productiekant)</a:t>
            </a:r>
          </a:p>
          <a:p>
            <a:pPr lvl="1"/>
            <a:r>
              <a:rPr lang="nl-NL" sz="1800" dirty="0"/>
              <a:t>Productiecapaciteit</a:t>
            </a:r>
          </a:p>
          <a:p>
            <a:pPr lvl="2"/>
            <a:r>
              <a:rPr lang="nl-NL" sz="1600" dirty="0"/>
              <a:t>Kwaliteit en kwantiteit productiefactoren</a:t>
            </a:r>
          </a:p>
          <a:p>
            <a:pPr lvl="1"/>
            <a:r>
              <a:rPr lang="nl-NL" sz="1800" dirty="0"/>
              <a:t>Concurrentiepositie</a:t>
            </a:r>
          </a:p>
          <a:p>
            <a:r>
              <a:rPr lang="nl-NL" sz="2000" dirty="0"/>
              <a:t>Lange termijn</a:t>
            </a:r>
          </a:p>
          <a:p>
            <a:pPr lvl="1"/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DFC453-6037-4522-AA43-7087CB6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nl-NL" b="1" dirty="0"/>
              <a:t>GOEDE TIJDEN, SLECHTE TIJDEN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E488D73-FB43-4750-8316-48FC18A9D5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Conjunctuurkant economie</a:t>
            </a:r>
            <a:br>
              <a:rPr lang="nl-NL" sz="2000" dirty="0"/>
            </a:br>
            <a:r>
              <a:rPr lang="nl-NL" sz="2000" dirty="0"/>
              <a:t>(vraagkant)</a:t>
            </a:r>
          </a:p>
          <a:p>
            <a:pPr lvl="1"/>
            <a:r>
              <a:rPr lang="nl-NL" sz="1800" dirty="0"/>
              <a:t>Bestedingen / </a:t>
            </a:r>
            <a:br>
              <a:rPr lang="nl-NL" sz="1800" dirty="0"/>
            </a:br>
            <a:r>
              <a:rPr lang="nl-NL" sz="1800" dirty="0"/>
              <a:t>vraag naar goederen en diensten</a:t>
            </a:r>
          </a:p>
          <a:p>
            <a:endParaRPr lang="nl-NL" sz="2000" dirty="0"/>
          </a:p>
          <a:p>
            <a:r>
              <a:rPr lang="nl-NL" sz="2000" dirty="0"/>
              <a:t>Korte termijn</a:t>
            </a:r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2D665D57-86E1-4EE5-B410-890B2939068B}"/>
              </a:ext>
            </a:extLst>
          </p:cNvPr>
          <p:cNvSpPr/>
          <p:nvPr/>
        </p:nvSpPr>
        <p:spPr>
          <a:xfrm rot="5400000">
            <a:off x="5576441" y="-991195"/>
            <a:ext cx="912217" cy="11480799"/>
          </a:xfrm>
          <a:prstGeom prst="rightBrace">
            <a:avLst>
              <a:gd name="adj1" fmla="val 33404"/>
              <a:gd name="adj2" fmla="val 50000"/>
            </a:avLst>
          </a:prstGeom>
          <a:ln w="38100"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8F81E31-C62A-4827-89CF-BAC1CF4CDFA7}"/>
              </a:ext>
            </a:extLst>
          </p:cNvPr>
          <p:cNvSpPr txBox="1"/>
          <p:nvPr/>
        </p:nvSpPr>
        <p:spPr>
          <a:xfrm>
            <a:off x="2564585" y="5445224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Productie, werkgelegenheid, (nationaal) inkomen</a:t>
            </a:r>
          </a:p>
        </p:txBody>
      </p:sp>
    </p:spTree>
    <p:extLst>
      <p:ext uri="{BB962C8B-B14F-4D97-AF65-F5344CB8AC3E}">
        <p14:creationId xmlns:p14="http://schemas.microsoft.com/office/powerpoint/2010/main" val="331722234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63F2C-83E2-41DF-92D4-1EFC4409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971C4C-5675-4CE3-8821-792EE789F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bepaalt hoeveel er geproduceerd wordt?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7F4A3BB-4D25-4237-A360-ED443508F032}"/>
              </a:ext>
            </a:extLst>
          </p:cNvPr>
          <p:cNvSpPr/>
          <p:nvPr/>
        </p:nvSpPr>
        <p:spPr>
          <a:xfrm>
            <a:off x="862149" y="2533759"/>
            <a:ext cx="2917371" cy="470263"/>
          </a:xfrm>
          <a:prstGeom prst="roundRect">
            <a:avLst/>
          </a:prstGeom>
          <a:solidFill>
            <a:srgbClr val="52893F"/>
          </a:solidFill>
          <a:ln>
            <a:solidFill>
              <a:srgbClr val="1F341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Hoeveel er gekocht wordt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25D3A0D-EE98-4024-BAE5-D3312C21E36A}"/>
              </a:ext>
            </a:extLst>
          </p:cNvPr>
          <p:cNvSpPr/>
          <p:nvPr/>
        </p:nvSpPr>
        <p:spPr>
          <a:xfrm>
            <a:off x="6096000" y="2533758"/>
            <a:ext cx="2917371" cy="470263"/>
          </a:xfrm>
          <a:prstGeom prst="roundRect">
            <a:avLst/>
          </a:prstGeom>
          <a:solidFill>
            <a:srgbClr val="CA4F22"/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Maximale productie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3C28F9-FE1C-427E-89AD-3445EBDFF2D2}"/>
              </a:ext>
            </a:extLst>
          </p:cNvPr>
          <p:cNvSpPr txBox="1"/>
          <p:nvPr/>
        </p:nvSpPr>
        <p:spPr>
          <a:xfrm>
            <a:off x="818606" y="3160775"/>
            <a:ext cx="496161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Bestedingen (EV):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gezinnen; consumptie (C)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bedrijven; investeringen (I)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overheid; overheidsbestedingen (O)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door buitenland; export (E)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444500" lvl="1" indent="-285750">
              <a:buFont typeface="Courier New" panose="02070309020205020404" pitchFamily="49" charset="0"/>
              <a:buChar char="o"/>
            </a:pPr>
            <a:r>
              <a:rPr lang="nl-NL" sz="1600" dirty="0"/>
              <a:t>minus import (M), omdat we dat niet zelf maken</a:t>
            </a:r>
          </a:p>
          <a:p>
            <a:pPr marL="444500" lvl="1" indent="-285750">
              <a:buFont typeface="Courier New" panose="02070309020205020404" pitchFamily="49" charset="0"/>
              <a:buChar char="o"/>
            </a:pPr>
            <a:endParaRPr lang="nl-NL" sz="1600" dirty="0"/>
          </a:p>
          <a:p>
            <a:pPr indent="-298450"/>
            <a:r>
              <a:rPr lang="nl-NL" dirty="0"/>
              <a:t>EV = C + I + O + E - M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14527C3-ABD0-4615-8A6A-3B642271071B}"/>
              </a:ext>
            </a:extLst>
          </p:cNvPr>
          <p:cNvSpPr/>
          <p:nvPr/>
        </p:nvSpPr>
        <p:spPr>
          <a:xfrm>
            <a:off x="862148" y="5922134"/>
            <a:ext cx="2917371" cy="470263"/>
          </a:xfrm>
          <a:prstGeom prst="roundRect">
            <a:avLst/>
          </a:prstGeom>
          <a:solidFill>
            <a:srgbClr val="52893F">
              <a:alpha val="50000"/>
            </a:srgbClr>
          </a:solidFill>
          <a:ln>
            <a:solidFill>
              <a:srgbClr val="1F341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conjunctuur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BB06E9A-A381-43D0-A939-EC5C4D903325}"/>
              </a:ext>
            </a:extLst>
          </p:cNvPr>
          <p:cNvSpPr txBox="1"/>
          <p:nvPr/>
        </p:nvSpPr>
        <p:spPr>
          <a:xfrm>
            <a:off x="6013269" y="3160775"/>
            <a:ext cx="439094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Productiecapaciteit:</a:t>
            </a:r>
          </a:p>
          <a:p>
            <a:pPr>
              <a:spcAft>
                <a:spcPts val="600"/>
              </a:spcAf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dirty="0"/>
              <a:t>kwaliteit &amp; kwantiteit productiefactoren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Kapitaal (beschikbaarheid geld / rente)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Arbeid (beroepsbevolking, scholing)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Natuur</a:t>
            </a:r>
          </a:p>
          <a:p>
            <a:pPr marL="444500" lvl="1" indent="-285750">
              <a:buFont typeface="Arial" panose="020B0604020202020204" pitchFamily="34" charset="0"/>
              <a:buChar char="•"/>
            </a:pPr>
            <a:r>
              <a:rPr lang="nl-NL" sz="1600" dirty="0"/>
              <a:t>Ondernemerschap (investeringsklimaat)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49BC33C-E0E6-46E5-A288-B61F3DA2A62D}"/>
              </a:ext>
            </a:extLst>
          </p:cNvPr>
          <p:cNvSpPr/>
          <p:nvPr/>
        </p:nvSpPr>
        <p:spPr>
          <a:xfrm>
            <a:off x="6096000" y="5922133"/>
            <a:ext cx="2917371" cy="470263"/>
          </a:xfrm>
          <a:prstGeom prst="roundRect">
            <a:avLst/>
          </a:prstGeom>
          <a:solidFill>
            <a:srgbClr val="CA4F22">
              <a:alpha val="50000"/>
            </a:srgbClr>
          </a:solidFill>
          <a:ln>
            <a:solidFill>
              <a:srgbClr val="8131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structuur</a:t>
            </a:r>
          </a:p>
        </p:txBody>
      </p:sp>
    </p:spTree>
    <p:extLst>
      <p:ext uri="{BB962C8B-B14F-4D97-AF65-F5344CB8AC3E}">
        <p14:creationId xmlns:p14="http://schemas.microsoft.com/office/powerpoint/2010/main" val="150418430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4DDE9-741D-4CFE-89E4-7717160C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F70EA4-BF67-47DA-93FB-273DBA29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Conjunctuur draait om de korte termijn ontwikkeling van de economie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l-NL" dirty="0"/>
              <a:t>Het draait om de ontwikkeling van de </a:t>
            </a:r>
            <a:r>
              <a:rPr lang="nl-NL" b="1" dirty="0"/>
              <a:t>bestedingen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l-NL" dirty="0"/>
              <a:t>EV = C + I + O + E – 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Bestedingen nemen toe wanneer ons (besteedbare) inkomen stijgt,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ons vertrouwen in de toekomst stijgt 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l-NL" dirty="0"/>
              <a:t>wanneer er goedkoop geld geleend kan worden (lage rente)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770C95-7301-469A-A551-2924E2F5BC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735167" y="4441920"/>
            <a:ext cx="4721665" cy="2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99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0EB99D29-330A-4625-9AF9-9C01A560E5DA}"/>
              </a:ext>
            </a:extLst>
          </p:cNvPr>
          <p:cNvGrpSpPr/>
          <p:nvPr/>
        </p:nvGrpSpPr>
        <p:grpSpPr>
          <a:xfrm>
            <a:off x="2665143" y="2145787"/>
            <a:ext cx="6035040" cy="3044825"/>
            <a:chOff x="2960914" y="3734028"/>
            <a:chExt cx="6035040" cy="3044825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D126524F-436E-4BD2-ACAA-235D419CAFDB}"/>
                </a:ext>
              </a:extLst>
            </p:cNvPr>
            <p:cNvSpPr/>
            <p:nvPr/>
          </p:nvSpPr>
          <p:spPr>
            <a:xfrm>
              <a:off x="2960914" y="3734028"/>
              <a:ext cx="6035040" cy="3044825"/>
            </a:xfrm>
            <a:prstGeom prst="roundRect">
              <a:avLst>
                <a:gd name="adj" fmla="val 11233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http://www.economielokaal.nl/wp-content/uploads/2009/10/conunctuurgolf2.png">
              <a:extLst>
                <a:ext uri="{FF2B5EF4-FFF2-40B4-BE49-F238E27FC236}">
                  <a16:creationId xmlns:a16="http://schemas.microsoft.com/office/drawing/2014/main" id="{4A761DC4-4945-408D-B68D-330522BDB96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846" y="3734028"/>
              <a:ext cx="5760720" cy="30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BD319DC-D237-43BF-A529-6F7C3A27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Conjunctuurgolf</a:t>
            </a:r>
          </a:p>
        </p:txBody>
      </p:sp>
      <p:sp>
        <p:nvSpPr>
          <p:cNvPr id="14" name="Pijl: links 13">
            <a:extLst>
              <a:ext uri="{FF2B5EF4-FFF2-40B4-BE49-F238E27FC236}">
                <a16:creationId xmlns:a16="http://schemas.microsoft.com/office/drawing/2014/main" id="{3704324F-35BC-4BA8-A2E6-098182B2AE0C}"/>
              </a:ext>
            </a:extLst>
          </p:cNvPr>
          <p:cNvSpPr/>
          <p:nvPr/>
        </p:nvSpPr>
        <p:spPr>
          <a:xfrm rot="20580707">
            <a:off x="8430498" y="2522431"/>
            <a:ext cx="1981200" cy="5334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werkelijke groei</a:t>
            </a:r>
          </a:p>
        </p:txBody>
      </p:sp>
      <p:sp>
        <p:nvSpPr>
          <p:cNvPr id="15" name="Pijl: links 14">
            <a:extLst>
              <a:ext uri="{FF2B5EF4-FFF2-40B4-BE49-F238E27FC236}">
                <a16:creationId xmlns:a16="http://schemas.microsoft.com/office/drawing/2014/main" id="{43296EE2-F74C-4C04-90AB-DB1DE3EE134A}"/>
              </a:ext>
            </a:extLst>
          </p:cNvPr>
          <p:cNvSpPr/>
          <p:nvPr/>
        </p:nvSpPr>
        <p:spPr>
          <a:xfrm>
            <a:off x="8592038" y="3361800"/>
            <a:ext cx="2080682" cy="533400"/>
          </a:xfrm>
          <a:prstGeom prst="leftArrow">
            <a:avLst/>
          </a:prstGeom>
          <a:solidFill>
            <a:srgbClr val="CF565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gemiddelde groei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71824E1-8A73-4661-8471-B59E10BF6EAA}"/>
              </a:ext>
            </a:extLst>
          </p:cNvPr>
          <p:cNvSpPr txBox="1"/>
          <p:nvPr/>
        </p:nvSpPr>
        <p:spPr>
          <a:xfrm>
            <a:off x="3700253" y="2317812"/>
            <a:ext cx="1840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>
                <a:solidFill>
                  <a:srgbClr val="ED4D0F"/>
                </a:solidFill>
              </a:rPr>
              <a:t>HOOGCONJUNCTUUR</a:t>
            </a:r>
            <a:endParaRPr lang="nl-NL" sz="1400" b="1" dirty="0">
              <a:solidFill>
                <a:srgbClr val="ED4D0F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20E4B96-B8E0-4460-8351-D4EA9F1EC6A2}"/>
              </a:ext>
            </a:extLst>
          </p:cNvPr>
          <p:cNvSpPr txBox="1"/>
          <p:nvPr/>
        </p:nvSpPr>
        <p:spPr>
          <a:xfrm>
            <a:off x="5218749" y="4668925"/>
            <a:ext cx="1805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>
                <a:solidFill>
                  <a:srgbClr val="4472C4"/>
                </a:solidFill>
              </a:rPr>
              <a:t>LAAGCONJUNCTUUR</a:t>
            </a:r>
            <a:endParaRPr lang="nl-NL" sz="1600" b="1" dirty="0">
              <a:solidFill>
                <a:srgbClr val="4472C4"/>
              </a:solidFill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DD113B1D-9857-42C3-BE16-0E1FEA621874}"/>
              </a:ext>
            </a:extLst>
          </p:cNvPr>
          <p:cNvSpPr/>
          <p:nvPr/>
        </p:nvSpPr>
        <p:spPr>
          <a:xfrm>
            <a:off x="3593592" y="2677906"/>
            <a:ext cx="1764792" cy="906541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792" h="906541">
                <a:moveTo>
                  <a:pt x="0" y="906541"/>
                </a:moveTo>
                <a:cubicBezTo>
                  <a:pt x="3048" y="891301"/>
                  <a:pt x="13637" y="885252"/>
                  <a:pt x="21051" y="875108"/>
                </a:cubicBezTo>
                <a:cubicBezTo>
                  <a:pt x="28465" y="864964"/>
                  <a:pt x="38386" y="854090"/>
                  <a:pt x="44482" y="845676"/>
                </a:cubicBezTo>
                <a:cubicBezTo>
                  <a:pt x="50578" y="837262"/>
                  <a:pt x="48482" y="827674"/>
                  <a:pt x="57626" y="824626"/>
                </a:cubicBezTo>
                <a:cubicBezTo>
                  <a:pt x="106394" y="751474"/>
                  <a:pt x="82756" y="783160"/>
                  <a:pt x="91440" y="769381"/>
                </a:cubicBezTo>
                <a:cubicBezTo>
                  <a:pt x="100124" y="755602"/>
                  <a:pt x="104489" y="749966"/>
                  <a:pt x="109728" y="741949"/>
                </a:cubicBezTo>
                <a:cubicBezTo>
                  <a:pt x="114967" y="733932"/>
                  <a:pt x="116903" y="729297"/>
                  <a:pt x="122872" y="721280"/>
                </a:cubicBezTo>
                <a:cubicBezTo>
                  <a:pt x="128841" y="713263"/>
                  <a:pt x="136398" y="702992"/>
                  <a:pt x="145542" y="693848"/>
                </a:cubicBezTo>
                <a:cubicBezTo>
                  <a:pt x="148590" y="684704"/>
                  <a:pt x="159163" y="679132"/>
                  <a:pt x="166592" y="668797"/>
                </a:cubicBezTo>
                <a:cubicBezTo>
                  <a:pt x="174021" y="658462"/>
                  <a:pt x="173725" y="637305"/>
                  <a:pt x="190119" y="631840"/>
                </a:cubicBezTo>
                <a:cubicBezTo>
                  <a:pt x="196215" y="619648"/>
                  <a:pt x="202374" y="615997"/>
                  <a:pt x="213169" y="600027"/>
                </a:cubicBezTo>
                <a:cubicBezTo>
                  <a:pt x="223964" y="584057"/>
                  <a:pt x="243030" y="553243"/>
                  <a:pt x="254889" y="536019"/>
                </a:cubicBezTo>
                <a:cubicBezTo>
                  <a:pt x="266748" y="518795"/>
                  <a:pt x="276050" y="508063"/>
                  <a:pt x="284321" y="496681"/>
                </a:cubicBezTo>
                <a:cubicBezTo>
                  <a:pt x="292592" y="485299"/>
                  <a:pt x="307737" y="482696"/>
                  <a:pt x="316421" y="470107"/>
                </a:cubicBezTo>
                <a:cubicBezTo>
                  <a:pt x="325105" y="457518"/>
                  <a:pt x="332486" y="447040"/>
                  <a:pt x="343567" y="435435"/>
                </a:cubicBezTo>
                <a:lnTo>
                  <a:pt x="370999" y="398096"/>
                </a:lnTo>
                <a:cubicBezTo>
                  <a:pt x="377095" y="385904"/>
                  <a:pt x="391255" y="383111"/>
                  <a:pt x="403574" y="368665"/>
                </a:cubicBezTo>
                <a:cubicBezTo>
                  <a:pt x="415893" y="354219"/>
                  <a:pt x="432926" y="324738"/>
                  <a:pt x="444912" y="311419"/>
                </a:cubicBezTo>
                <a:cubicBezTo>
                  <a:pt x="456898" y="298100"/>
                  <a:pt x="460311" y="300608"/>
                  <a:pt x="475488" y="288749"/>
                </a:cubicBezTo>
                <a:cubicBezTo>
                  <a:pt x="490665" y="276890"/>
                  <a:pt x="498642" y="247733"/>
                  <a:pt x="535972" y="240267"/>
                </a:cubicBezTo>
                <a:cubicBezTo>
                  <a:pt x="545116" y="231123"/>
                  <a:pt x="551418" y="221979"/>
                  <a:pt x="561022" y="212835"/>
                </a:cubicBezTo>
                <a:cubicBezTo>
                  <a:pt x="570626" y="203691"/>
                  <a:pt x="582803" y="193880"/>
                  <a:pt x="593598" y="185403"/>
                </a:cubicBezTo>
                <a:cubicBezTo>
                  <a:pt x="604393" y="176926"/>
                  <a:pt x="616648" y="165019"/>
                  <a:pt x="625792" y="161971"/>
                </a:cubicBezTo>
                <a:cubicBezTo>
                  <a:pt x="647458" y="129472"/>
                  <a:pt x="687340" y="118188"/>
                  <a:pt x="706088" y="103869"/>
                </a:cubicBezTo>
                <a:cubicBezTo>
                  <a:pt x="724836" y="89550"/>
                  <a:pt x="727948" y="82485"/>
                  <a:pt x="738283" y="76056"/>
                </a:cubicBezTo>
                <a:cubicBezTo>
                  <a:pt x="748618" y="69627"/>
                  <a:pt x="749411" y="73183"/>
                  <a:pt x="768096" y="65293"/>
                </a:cubicBezTo>
                <a:cubicBezTo>
                  <a:pt x="786781" y="57403"/>
                  <a:pt x="816467" y="39448"/>
                  <a:pt x="850392" y="28717"/>
                </a:cubicBezTo>
                <a:cubicBezTo>
                  <a:pt x="884317" y="17986"/>
                  <a:pt x="961551" y="2346"/>
                  <a:pt x="971645" y="904"/>
                </a:cubicBezTo>
                <a:cubicBezTo>
                  <a:pt x="1006872" y="-144"/>
                  <a:pt x="1022795" y="-1191"/>
                  <a:pt x="1059371" y="3381"/>
                </a:cubicBezTo>
                <a:cubicBezTo>
                  <a:pt x="1095947" y="7953"/>
                  <a:pt x="1157827" y="42687"/>
                  <a:pt x="1183957" y="54530"/>
                </a:cubicBezTo>
                <a:cubicBezTo>
                  <a:pt x="1210087" y="66373"/>
                  <a:pt x="1203563" y="64166"/>
                  <a:pt x="1216152" y="74437"/>
                </a:cubicBezTo>
                <a:cubicBezTo>
                  <a:pt x="1228741" y="84708"/>
                  <a:pt x="1247299" y="103774"/>
                  <a:pt x="1259491" y="116156"/>
                </a:cubicBezTo>
                <a:cubicBezTo>
                  <a:pt x="1271683" y="128539"/>
                  <a:pt x="1280192" y="136175"/>
                  <a:pt x="1289304" y="148732"/>
                </a:cubicBezTo>
                <a:cubicBezTo>
                  <a:pt x="1298416" y="161289"/>
                  <a:pt x="1316530" y="169784"/>
                  <a:pt x="1326071" y="181976"/>
                </a:cubicBezTo>
                <a:cubicBezTo>
                  <a:pt x="1335612" y="194168"/>
                  <a:pt x="1336373" y="207803"/>
                  <a:pt x="1346549" y="221884"/>
                </a:cubicBezTo>
                <a:cubicBezTo>
                  <a:pt x="1356725" y="235965"/>
                  <a:pt x="1374996" y="251348"/>
                  <a:pt x="1387125" y="266461"/>
                </a:cubicBezTo>
                <a:cubicBezTo>
                  <a:pt x="1399254" y="281574"/>
                  <a:pt x="1410574" y="299513"/>
                  <a:pt x="1419321" y="312562"/>
                </a:cubicBezTo>
                <a:cubicBezTo>
                  <a:pt x="1428068" y="325611"/>
                  <a:pt x="1431655" y="331707"/>
                  <a:pt x="1439608" y="344756"/>
                </a:cubicBezTo>
                <a:cubicBezTo>
                  <a:pt x="1447561" y="357805"/>
                  <a:pt x="1452595" y="365950"/>
                  <a:pt x="1467041" y="390858"/>
                </a:cubicBezTo>
                <a:cubicBezTo>
                  <a:pt x="1481487" y="415766"/>
                  <a:pt x="1510109" y="468360"/>
                  <a:pt x="1526286" y="494204"/>
                </a:cubicBezTo>
                <a:cubicBezTo>
                  <a:pt x="1542463" y="520048"/>
                  <a:pt x="1555290" y="530017"/>
                  <a:pt x="1564101" y="545924"/>
                </a:cubicBezTo>
                <a:cubicBezTo>
                  <a:pt x="1572912" y="561831"/>
                  <a:pt x="1570879" y="575277"/>
                  <a:pt x="1579150" y="589644"/>
                </a:cubicBezTo>
                <a:cubicBezTo>
                  <a:pt x="1587421" y="604011"/>
                  <a:pt x="1605041" y="616299"/>
                  <a:pt x="1613725" y="632126"/>
                </a:cubicBezTo>
                <a:cubicBezTo>
                  <a:pt x="1622409" y="647953"/>
                  <a:pt x="1623299" y="667368"/>
                  <a:pt x="1631252" y="684608"/>
                </a:cubicBezTo>
                <a:cubicBezTo>
                  <a:pt x="1639205" y="701848"/>
                  <a:pt x="1652112" y="722105"/>
                  <a:pt x="1661446" y="735567"/>
                </a:cubicBezTo>
                <a:cubicBezTo>
                  <a:pt x="1670780" y="749029"/>
                  <a:pt x="1680765" y="753522"/>
                  <a:pt x="1687258" y="765381"/>
                </a:cubicBezTo>
                <a:cubicBezTo>
                  <a:pt x="1693751" y="777240"/>
                  <a:pt x="1692513" y="790352"/>
                  <a:pt x="1700403" y="806719"/>
                </a:cubicBezTo>
                <a:cubicBezTo>
                  <a:pt x="1708293" y="823086"/>
                  <a:pt x="1725851" y="850725"/>
                  <a:pt x="1734598" y="863584"/>
                </a:cubicBezTo>
                <a:cubicBezTo>
                  <a:pt x="1743345" y="876443"/>
                  <a:pt x="1749411" y="873446"/>
                  <a:pt x="1752886" y="883872"/>
                </a:cubicBezTo>
                <a:cubicBezTo>
                  <a:pt x="1755778" y="892547"/>
                  <a:pt x="1764792" y="897397"/>
                  <a:pt x="1764792" y="906541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3EFFE71C-587B-4D29-97C9-284D1C48AE2D}"/>
              </a:ext>
            </a:extLst>
          </p:cNvPr>
          <p:cNvSpPr/>
          <p:nvPr/>
        </p:nvSpPr>
        <p:spPr>
          <a:xfrm flipV="1">
            <a:off x="5372672" y="3628196"/>
            <a:ext cx="1473818" cy="965939"/>
          </a:xfrm>
          <a:custGeom>
            <a:avLst/>
            <a:gdLst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20624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36776 w 1766077"/>
              <a:gd name="connsiteY39" fmla="*/ 576072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627632 w 1766077"/>
              <a:gd name="connsiteY38" fmla="*/ 548640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45336 w 1766077"/>
              <a:gd name="connsiteY36" fmla="*/ 448056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81328 w 1766077"/>
              <a:gd name="connsiteY35" fmla="*/ 356616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53896 w 1766077"/>
              <a:gd name="connsiteY34" fmla="*/ 320040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896112 h 896112"/>
              <a:gd name="connsiteX1" fmla="*/ 9144 w 1766077"/>
              <a:gd name="connsiteY1" fmla="*/ 850392 h 896112"/>
              <a:gd name="connsiteX2" fmla="*/ 18288 w 1766077"/>
              <a:gd name="connsiteY2" fmla="*/ 813816 h 896112"/>
              <a:gd name="connsiteX3" fmla="*/ 45720 w 1766077"/>
              <a:gd name="connsiteY3" fmla="*/ 804672 h 896112"/>
              <a:gd name="connsiteX4" fmla="*/ 91440 w 1766077"/>
              <a:gd name="connsiteY4" fmla="*/ 758952 h 896112"/>
              <a:gd name="connsiteX5" fmla="*/ 109728 w 1766077"/>
              <a:gd name="connsiteY5" fmla="*/ 731520 h 896112"/>
              <a:gd name="connsiteX6" fmla="*/ 137160 w 1766077"/>
              <a:gd name="connsiteY6" fmla="*/ 713232 h 896112"/>
              <a:gd name="connsiteX7" fmla="*/ 164592 w 1766077"/>
              <a:gd name="connsiteY7" fmla="*/ 685800 h 896112"/>
              <a:gd name="connsiteX8" fmla="*/ 173736 w 1766077"/>
              <a:gd name="connsiteY8" fmla="*/ 658368 h 896112"/>
              <a:gd name="connsiteX9" fmla="*/ 237744 w 1766077"/>
              <a:gd name="connsiteY9" fmla="*/ 630936 h 896112"/>
              <a:gd name="connsiteX10" fmla="*/ 256032 w 1766077"/>
              <a:gd name="connsiteY10" fmla="*/ 594360 h 896112"/>
              <a:gd name="connsiteX11" fmla="*/ 283464 w 1766077"/>
              <a:gd name="connsiteY11" fmla="*/ 530352 h 896112"/>
              <a:gd name="connsiteX12" fmla="*/ 320040 w 1766077"/>
              <a:gd name="connsiteY12" fmla="*/ 502920 h 896112"/>
              <a:gd name="connsiteX13" fmla="*/ 384048 w 1766077"/>
              <a:gd name="connsiteY13" fmla="*/ 429768 h 896112"/>
              <a:gd name="connsiteX14" fmla="*/ 411480 w 1766077"/>
              <a:gd name="connsiteY14" fmla="*/ 411480 h 896112"/>
              <a:gd name="connsiteX15" fmla="*/ 429768 w 1766077"/>
              <a:gd name="connsiteY15" fmla="*/ 374904 h 896112"/>
              <a:gd name="connsiteX16" fmla="*/ 466344 w 1766077"/>
              <a:gd name="connsiteY16" fmla="*/ 320040 h 896112"/>
              <a:gd name="connsiteX17" fmla="*/ 475488 w 1766077"/>
              <a:gd name="connsiteY17" fmla="*/ 292608 h 896112"/>
              <a:gd name="connsiteX18" fmla="*/ 566928 w 1766077"/>
              <a:gd name="connsiteY18" fmla="*/ 256032 h 896112"/>
              <a:gd name="connsiteX19" fmla="*/ 594360 w 1766077"/>
              <a:gd name="connsiteY19" fmla="*/ 228600 h 896112"/>
              <a:gd name="connsiteX20" fmla="*/ 612648 w 1766077"/>
              <a:gd name="connsiteY20" fmla="*/ 201168 h 896112"/>
              <a:gd name="connsiteX21" fmla="*/ 640080 w 1766077"/>
              <a:gd name="connsiteY21" fmla="*/ 192024 h 896112"/>
              <a:gd name="connsiteX22" fmla="*/ 713232 w 1766077"/>
              <a:gd name="connsiteY22" fmla="*/ 100584 h 896112"/>
              <a:gd name="connsiteX23" fmla="*/ 740664 w 1766077"/>
              <a:gd name="connsiteY23" fmla="*/ 82296 h 896112"/>
              <a:gd name="connsiteX24" fmla="*/ 768096 w 1766077"/>
              <a:gd name="connsiteY24" fmla="*/ 54864 h 896112"/>
              <a:gd name="connsiteX25" fmla="*/ 850392 w 1766077"/>
              <a:gd name="connsiteY25" fmla="*/ 18288 h 896112"/>
              <a:gd name="connsiteX26" fmla="*/ 969264 w 1766077"/>
              <a:gd name="connsiteY26" fmla="*/ 0 h 896112"/>
              <a:gd name="connsiteX27" fmla="*/ 1188720 w 1766077"/>
              <a:gd name="connsiteY27" fmla="*/ 27432 h 896112"/>
              <a:gd name="connsiteX28" fmla="*/ 1216152 w 1766077"/>
              <a:gd name="connsiteY28" fmla="*/ 64008 h 896112"/>
              <a:gd name="connsiteX29" fmla="*/ 1261872 w 1766077"/>
              <a:gd name="connsiteY29" fmla="*/ 91440 h 896112"/>
              <a:gd name="connsiteX30" fmla="*/ 1289304 w 1766077"/>
              <a:gd name="connsiteY30" fmla="*/ 109728 h 896112"/>
              <a:gd name="connsiteX31" fmla="*/ 1344168 w 1766077"/>
              <a:gd name="connsiteY31" fmla="*/ 182880 h 896112"/>
              <a:gd name="connsiteX32" fmla="*/ 1399032 w 1766077"/>
              <a:gd name="connsiteY32" fmla="*/ 256032 h 896112"/>
              <a:gd name="connsiteX33" fmla="*/ 1426464 w 1766077"/>
              <a:gd name="connsiteY33" fmla="*/ 292608 h 896112"/>
              <a:gd name="connsiteX34" fmla="*/ 1439608 w 1766077"/>
              <a:gd name="connsiteY34" fmla="*/ 334327 h 896112"/>
              <a:gd name="connsiteX35" fmla="*/ 1467041 w 1766077"/>
              <a:gd name="connsiteY35" fmla="*/ 380429 h 896112"/>
              <a:gd name="connsiteX36" fmla="*/ 1526286 w 1766077"/>
              <a:gd name="connsiteY36" fmla="*/ 483775 h 896112"/>
              <a:gd name="connsiteX37" fmla="*/ 1609344 w 1766077"/>
              <a:gd name="connsiteY37" fmla="*/ 521208 h 896112"/>
              <a:gd name="connsiteX38" fmla="*/ 1591056 w 1766077"/>
              <a:gd name="connsiteY38" fmla="*/ 557784 h 896112"/>
              <a:gd name="connsiteX39" fmla="*/ 1618488 w 1766077"/>
              <a:gd name="connsiteY39" fmla="*/ 566928 h 896112"/>
              <a:gd name="connsiteX40" fmla="*/ 1655064 w 1766077"/>
              <a:gd name="connsiteY40" fmla="*/ 621792 h 896112"/>
              <a:gd name="connsiteX41" fmla="*/ 1673352 w 1766077"/>
              <a:gd name="connsiteY41" fmla="*/ 713232 h 896112"/>
              <a:gd name="connsiteX42" fmla="*/ 1682496 w 1766077"/>
              <a:gd name="connsiteY42" fmla="*/ 740664 h 896112"/>
              <a:gd name="connsiteX43" fmla="*/ 1709928 w 1766077"/>
              <a:gd name="connsiteY43" fmla="*/ 777240 h 896112"/>
              <a:gd name="connsiteX44" fmla="*/ 1746504 w 1766077"/>
              <a:gd name="connsiteY44" fmla="*/ 841248 h 896112"/>
              <a:gd name="connsiteX45" fmla="*/ 1764792 w 1766077"/>
              <a:gd name="connsiteY45" fmla="*/ 868680 h 896112"/>
              <a:gd name="connsiteX46" fmla="*/ 1764792 w 1766077"/>
              <a:gd name="connsiteY46" fmla="*/ 896112 h 896112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612648 w 1766077"/>
              <a:gd name="connsiteY20" fmla="*/ 209357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40080 w 1766077"/>
              <a:gd name="connsiteY21" fmla="*/ 200213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94360 w 1766077"/>
              <a:gd name="connsiteY19" fmla="*/ 236789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66928 w 1766077"/>
              <a:gd name="connsiteY18" fmla="*/ 264221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29768 w 1766077"/>
              <a:gd name="connsiteY15" fmla="*/ 383093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66344 w 1766077"/>
              <a:gd name="connsiteY16" fmla="*/ 32822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300797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411480 w 1766077"/>
              <a:gd name="connsiteY14" fmla="*/ 419669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84048 w 1766077"/>
              <a:gd name="connsiteY13" fmla="*/ 437957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320040 w 1766077"/>
              <a:gd name="connsiteY12" fmla="*/ 511109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83464 w 1766077"/>
              <a:gd name="connsiteY11" fmla="*/ 538541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56032 w 1766077"/>
              <a:gd name="connsiteY10" fmla="*/ 602549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237744 w 1766077"/>
              <a:gd name="connsiteY9" fmla="*/ 639125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73736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64592 w 1766077"/>
              <a:gd name="connsiteY7" fmla="*/ 693989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37160 w 1766077"/>
              <a:gd name="connsiteY6" fmla="*/ 721421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18288 w 1766077"/>
              <a:gd name="connsiteY2" fmla="*/ 822005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9144 w 1766077"/>
              <a:gd name="connsiteY1" fmla="*/ 858581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45720 w 1766077"/>
              <a:gd name="connsiteY3" fmla="*/ 812861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43567 w 1766077"/>
              <a:gd name="connsiteY13" fmla="*/ 433195 h 904301"/>
              <a:gd name="connsiteX14" fmla="*/ 370999 w 1766077"/>
              <a:gd name="connsiteY14" fmla="*/ 395856 h 904301"/>
              <a:gd name="connsiteX15" fmla="*/ 403574 w 1766077"/>
              <a:gd name="connsiteY15" fmla="*/ 366425 h 904301"/>
              <a:gd name="connsiteX16" fmla="*/ 444912 w 1766077"/>
              <a:gd name="connsiteY16" fmla="*/ 309179 h 904301"/>
              <a:gd name="connsiteX17" fmla="*/ 475488 w 1766077"/>
              <a:gd name="connsiteY17" fmla="*/ 286509 h 904301"/>
              <a:gd name="connsiteX18" fmla="*/ 535972 w 1766077"/>
              <a:gd name="connsiteY18" fmla="*/ 238027 h 904301"/>
              <a:gd name="connsiteX19" fmla="*/ 561022 w 1766077"/>
              <a:gd name="connsiteY19" fmla="*/ 210595 h 904301"/>
              <a:gd name="connsiteX20" fmla="*/ 593598 w 1766077"/>
              <a:gd name="connsiteY20" fmla="*/ 183163 h 904301"/>
              <a:gd name="connsiteX21" fmla="*/ 625792 w 1766077"/>
              <a:gd name="connsiteY21" fmla="*/ 159731 h 904301"/>
              <a:gd name="connsiteX22" fmla="*/ 713232 w 1766077"/>
              <a:gd name="connsiteY22" fmla="*/ 108773 h 904301"/>
              <a:gd name="connsiteX23" fmla="*/ 740664 w 1766077"/>
              <a:gd name="connsiteY23" fmla="*/ 90485 h 904301"/>
              <a:gd name="connsiteX24" fmla="*/ 768096 w 1766077"/>
              <a:gd name="connsiteY24" fmla="*/ 63053 h 904301"/>
              <a:gd name="connsiteX25" fmla="*/ 850392 w 1766077"/>
              <a:gd name="connsiteY25" fmla="*/ 26477 h 904301"/>
              <a:gd name="connsiteX26" fmla="*/ 969264 w 1766077"/>
              <a:gd name="connsiteY26" fmla="*/ 8189 h 904301"/>
              <a:gd name="connsiteX27" fmla="*/ 1059371 w 1766077"/>
              <a:gd name="connsiteY27" fmla="*/ 1141 h 904301"/>
              <a:gd name="connsiteX28" fmla="*/ 1188720 w 1766077"/>
              <a:gd name="connsiteY28" fmla="*/ 35621 h 904301"/>
              <a:gd name="connsiteX29" fmla="*/ 1216152 w 1766077"/>
              <a:gd name="connsiteY29" fmla="*/ 72197 h 904301"/>
              <a:gd name="connsiteX30" fmla="*/ 1261872 w 1766077"/>
              <a:gd name="connsiteY30" fmla="*/ 99629 h 904301"/>
              <a:gd name="connsiteX31" fmla="*/ 1289304 w 1766077"/>
              <a:gd name="connsiteY31" fmla="*/ 117917 h 904301"/>
              <a:gd name="connsiteX32" fmla="*/ 1344168 w 1766077"/>
              <a:gd name="connsiteY32" fmla="*/ 191069 h 904301"/>
              <a:gd name="connsiteX33" fmla="*/ 1399032 w 1766077"/>
              <a:gd name="connsiteY33" fmla="*/ 264221 h 904301"/>
              <a:gd name="connsiteX34" fmla="*/ 1426464 w 1766077"/>
              <a:gd name="connsiteY34" fmla="*/ 300797 h 904301"/>
              <a:gd name="connsiteX35" fmla="*/ 1439608 w 1766077"/>
              <a:gd name="connsiteY35" fmla="*/ 342516 h 904301"/>
              <a:gd name="connsiteX36" fmla="*/ 1467041 w 1766077"/>
              <a:gd name="connsiteY36" fmla="*/ 388618 h 904301"/>
              <a:gd name="connsiteX37" fmla="*/ 1526286 w 1766077"/>
              <a:gd name="connsiteY37" fmla="*/ 491964 h 904301"/>
              <a:gd name="connsiteX38" fmla="*/ 1609344 w 1766077"/>
              <a:gd name="connsiteY38" fmla="*/ 529397 h 904301"/>
              <a:gd name="connsiteX39" fmla="*/ 1591056 w 1766077"/>
              <a:gd name="connsiteY39" fmla="*/ 565973 h 904301"/>
              <a:gd name="connsiteX40" fmla="*/ 1618488 w 1766077"/>
              <a:gd name="connsiteY40" fmla="*/ 575117 h 904301"/>
              <a:gd name="connsiteX41" fmla="*/ 1655064 w 1766077"/>
              <a:gd name="connsiteY41" fmla="*/ 629981 h 904301"/>
              <a:gd name="connsiteX42" fmla="*/ 1673352 w 1766077"/>
              <a:gd name="connsiteY42" fmla="*/ 721421 h 904301"/>
              <a:gd name="connsiteX43" fmla="*/ 1682496 w 1766077"/>
              <a:gd name="connsiteY43" fmla="*/ 748853 h 904301"/>
              <a:gd name="connsiteX44" fmla="*/ 1709928 w 1766077"/>
              <a:gd name="connsiteY44" fmla="*/ 785429 h 904301"/>
              <a:gd name="connsiteX45" fmla="*/ 1746504 w 1766077"/>
              <a:gd name="connsiteY45" fmla="*/ 849437 h 904301"/>
              <a:gd name="connsiteX46" fmla="*/ 1764792 w 1766077"/>
              <a:gd name="connsiteY46" fmla="*/ 876869 h 904301"/>
              <a:gd name="connsiteX47" fmla="*/ 1764792 w 1766077"/>
              <a:gd name="connsiteY47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91465 w 1766077"/>
              <a:gd name="connsiteY12" fmla="*/ 508728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13232 w 1766077"/>
              <a:gd name="connsiteY23" fmla="*/ 108773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40664 w 1766077"/>
              <a:gd name="connsiteY24" fmla="*/ 90485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4301 h 904301"/>
              <a:gd name="connsiteX1" fmla="*/ 21051 w 1766077"/>
              <a:gd name="connsiteY1" fmla="*/ 872868 h 904301"/>
              <a:gd name="connsiteX2" fmla="*/ 44482 w 1766077"/>
              <a:gd name="connsiteY2" fmla="*/ 843436 h 904301"/>
              <a:gd name="connsiteX3" fmla="*/ 57626 w 1766077"/>
              <a:gd name="connsiteY3" fmla="*/ 822386 h 904301"/>
              <a:gd name="connsiteX4" fmla="*/ 91440 w 1766077"/>
              <a:gd name="connsiteY4" fmla="*/ 767141 h 904301"/>
              <a:gd name="connsiteX5" fmla="*/ 109728 w 1766077"/>
              <a:gd name="connsiteY5" fmla="*/ 739709 h 904301"/>
              <a:gd name="connsiteX6" fmla="*/ 122872 w 1766077"/>
              <a:gd name="connsiteY6" fmla="*/ 719040 h 904301"/>
              <a:gd name="connsiteX7" fmla="*/ 145542 w 1766077"/>
              <a:gd name="connsiteY7" fmla="*/ 691608 h 904301"/>
              <a:gd name="connsiteX8" fmla="*/ 166592 w 1766077"/>
              <a:gd name="connsiteY8" fmla="*/ 666557 h 904301"/>
              <a:gd name="connsiteX9" fmla="*/ 190119 w 1766077"/>
              <a:gd name="connsiteY9" fmla="*/ 629600 h 904301"/>
              <a:gd name="connsiteX10" fmla="*/ 213169 w 1766077"/>
              <a:gd name="connsiteY10" fmla="*/ 597787 h 904301"/>
              <a:gd name="connsiteX11" fmla="*/ 254889 w 1766077"/>
              <a:gd name="connsiteY11" fmla="*/ 533779 h 904301"/>
              <a:gd name="connsiteX12" fmla="*/ 284321 w 1766077"/>
              <a:gd name="connsiteY12" fmla="*/ 494441 h 904301"/>
              <a:gd name="connsiteX13" fmla="*/ 316421 w 1766077"/>
              <a:gd name="connsiteY13" fmla="*/ 467867 h 904301"/>
              <a:gd name="connsiteX14" fmla="*/ 343567 w 1766077"/>
              <a:gd name="connsiteY14" fmla="*/ 433195 h 904301"/>
              <a:gd name="connsiteX15" fmla="*/ 370999 w 1766077"/>
              <a:gd name="connsiteY15" fmla="*/ 395856 h 904301"/>
              <a:gd name="connsiteX16" fmla="*/ 403574 w 1766077"/>
              <a:gd name="connsiteY16" fmla="*/ 366425 h 904301"/>
              <a:gd name="connsiteX17" fmla="*/ 444912 w 1766077"/>
              <a:gd name="connsiteY17" fmla="*/ 309179 h 904301"/>
              <a:gd name="connsiteX18" fmla="*/ 475488 w 1766077"/>
              <a:gd name="connsiteY18" fmla="*/ 286509 h 904301"/>
              <a:gd name="connsiteX19" fmla="*/ 535972 w 1766077"/>
              <a:gd name="connsiteY19" fmla="*/ 238027 h 904301"/>
              <a:gd name="connsiteX20" fmla="*/ 561022 w 1766077"/>
              <a:gd name="connsiteY20" fmla="*/ 210595 h 904301"/>
              <a:gd name="connsiteX21" fmla="*/ 593598 w 1766077"/>
              <a:gd name="connsiteY21" fmla="*/ 183163 h 904301"/>
              <a:gd name="connsiteX22" fmla="*/ 625792 w 1766077"/>
              <a:gd name="connsiteY22" fmla="*/ 159731 h 904301"/>
              <a:gd name="connsiteX23" fmla="*/ 706088 w 1766077"/>
              <a:gd name="connsiteY23" fmla="*/ 101629 h 904301"/>
              <a:gd name="connsiteX24" fmla="*/ 738283 w 1766077"/>
              <a:gd name="connsiteY24" fmla="*/ 73816 h 904301"/>
              <a:gd name="connsiteX25" fmla="*/ 768096 w 1766077"/>
              <a:gd name="connsiteY25" fmla="*/ 63053 h 904301"/>
              <a:gd name="connsiteX26" fmla="*/ 850392 w 1766077"/>
              <a:gd name="connsiteY26" fmla="*/ 26477 h 904301"/>
              <a:gd name="connsiteX27" fmla="*/ 969264 w 1766077"/>
              <a:gd name="connsiteY27" fmla="*/ 8189 h 904301"/>
              <a:gd name="connsiteX28" fmla="*/ 1059371 w 1766077"/>
              <a:gd name="connsiteY28" fmla="*/ 1141 h 904301"/>
              <a:gd name="connsiteX29" fmla="*/ 1188720 w 1766077"/>
              <a:gd name="connsiteY29" fmla="*/ 35621 h 904301"/>
              <a:gd name="connsiteX30" fmla="*/ 1216152 w 1766077"/>
              <a:gd name="connsiteY30" fmla="*/ 72197 h 904301"/>
              <a:gd name="connsiteX31" fmla="*/ 1261872 w 1766077"/>
              <a:gd name="connsiteY31" fmla="*/ 99629 h 904301"/>
              <a:gd name="connsiteX32" fmla="*/ 1289304 w 1766077"/>
              <a:gd name="connsiteY32" fmla="*/ 117917 h 904301"/>
              <a:gd name="connsiteX33" fmla="*/ 1344168 w 1766077"/>
              <a:gd name="connsiteY33" fmla="*/ 191069 h 904301"/>
              <a:gd name="connsiteX34" fmla="*/ 1399032 w 1766077"/>
              <a:gd name="connsiteY34" fmla="*/ 264221 h 904301"/>
              <a:gd name="connsiteX35" fmla="*/ 1426464 w 1766077"/>
              <a:gd name="connsiteY35" fmla="*/ 300797 h 904301"/>
              <a:gd name="connsiteX36" fmla="*/ 1439608 w 1766077"/>
              <a:gd name="connsiteY36" fmla="*/ 342516 h 904301"/>
              <a:gd name="connsiteX37" fmla="*/ 1467041 w 1766077"/>
              <a:gd name="connsiteY37" fmla="*/ 388618 h 904301"/>
              <a:gd name="connsiteX38" fmla="*/ 1526286 w 1766077"/>
              <a:gd name="connsiteY38" fmla="*/ 491964 h 904301"/>
              <a:gd name="connsiteX39" fmla="*/ 1609344 w 1766077"/>
              <a:gd name="connsiteY39" fmla="*/ 529397 h 904301"/>
              <a:gd name="connsiteX40" fmla="*/ 1591056 w 1766077"/>
              <a:gd name="connsiteY40" fmla="*/ 565973 h 904301"/>
              <a:gd name="connsiteX41" fmla="*/ 1618488 w 1766077"/>
              <a:gd name="connsiteY41" fmla="*/ 575117 h 904301"/>
              <a:gd name="connsiteX42" fmla="*/ 1655064 w 1766077"/>
              <a:gd name="connsiteY42" fmla="*/ 629981 h 904301"/>
              <a:gd name="connsiteX43" fmla="*/ 1673352 w 1766077"/>
              <a:gd name="connsiteY43" fmla="*/ 721421 h 904301"/>
              <a:gd name="connsiteX44" fmla="*/ 1682496 w 1766077"/>
              <a:gd name="connsiteY44" fmla="*/ 748853 h 904301"/>
              <a:gd name="connsiteX45" fmla="*/ 1709928 w 1766077"/>
              <a:gd name="connsiteY45" fmla="*/ 785429 h 904301"/>
              <a:gd name="connsiteX46" fmla="*/ 1746504 w 1766077"/>
              <a:gd name="connsiteY46" fmla="*/ 849437 h 904301"/>
              <a:gd name="connsiteX47" fmla="*/ 1764792 w 1766077"/>
              <a:gd name="connsiteY47" fmla="*/ 876869 h 904301"/>
              <a:gd name="connsiteX48" fmla="*/ 1764792 w 1766077"/>
              <a:gd name="connsiteY48" fmla="*/ 904301 h 90430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8720 w 1766077"/>
              <a:gd name="connsiteY29" fmla="*/ 37861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61872 w 1766077"/>
              <a:gd name="connsiteY31" fmla="*/ 101869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20157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4168 w 1766077"/>
              <a:gd name="connsiteY33" fmla="*/ 193309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9032 w 1766077"/>
              <a:gd name="connsiteY34" fmla="*/ 266461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03037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609344 w 1766077"/>
              <a:gd name="connsiteY39" fmla="*/ 531637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91056 w 1766077"/>
              <a:gd name="connsiteY40" fmla="*/ 568213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8488 w 1766077"/>
              <a:gd name="connsiteY41" fmla="*/ 577357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55064 w 1766077"/>
              <a:gd name="connsiteY42" fmla="*/ 632221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73352 w 1766077"/>
              <a:gd name="connsiteY43" fmla="*/ 723661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2496 w 1766077"/>
              <a:gd name="connsiteY44" fmla="*/ 751093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9928 w 1766077"/>
              <a:gd name="connsiteY45" fmla="*/ 78766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46504 w 1766077"/>
              <a:gd name="connsiteY46" fmla="*/ 851677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6077"/>
              <a:gd name="connsiteY0" fmla="*/ 906541 h 906541"/>
              <a:gd name="connsiteX1" fmla="*/ 21051 w 1766077"/>
              <a:gd name="connsiteY1" fmla="*/ 875108 h 906541"/>
              <a:gd name="connsiteX2" fmla="*/ 44482 w 1766077"/>
              <a:gd name="connsiteY2" fmla="*/ 845676 h 906541"/>
              <a:gd name="connsiteX3" fmla="*/ 57626 w 1766077"/>
              <a:gd name="connsiteY3" fmla="*/ 824626 h 906541"/>
              <a:gd name="connsiteX4" fmla="*/ 91440 w 1766077"/>
              <a:gd name="connsiteY4" fmla="*/ 769381 h 906541"/>
              <a:gd name="connsiteX5" fmla="*/ 109728 w 1766077"/>
              <a:gd name="connsiteY5" fmla="*/ 741949 h 906541"/>
              <a:gd name="connsiteX6" fmla="*/ 122872 w 1766077"/>
              <a:gd name="connsiteY6" fmla="*/ 721280 h 906541"/>
              <a:gd name="connsiteX7" fmla="*/ 145542 w 1766077"/>
              <a:gd name="connsiteY7" fmla="*/ 693848 h 906541"/>
              <a:gd name="connsiteX8" fmla="*/ 166592 w 1766077"/>
              <a:gd name="connsiteY8" fmla="*/ 668797 h 906541"/>
              <a:gd name="connsiteX9" fmla="*/ 190119 w 1766077"/>
              <a:gd name="connsiteY9" fmla="*/ 631840 h 906541"/>
              <a:gd name="connsiteX10" fmla="*/ 213169 w 1766077"/>
              <a:gd name="connsiteY10" fmla="*/ 600027 h 906541"/>
              <a:gd name="connsiteX11" fmla="*/ 254889 w 1766077"/>
              <a:gd name="connsiteY11" fmla="*/ 536019 h 906541"/>
              <a:gd name="connsiteX12" fmla="*/ 284321 w 1766077"/>
              <a:gd name="connsiteY12" fmla="*/ 496681 h 906541"/>
              <a:gd name="connsiteX13" fmla="*/ 316421 w 1766077"/>
              <a:gd name="connsiteY13" fmla="*/ 470107 h 906541"/>
              <a:gd name="connsiteX14" fmla="*/ 343567 w 1766077"/>
              <a:gd name="connsiteY14" fmla="*/ 435435 h 906541"/>
              <a:gd name="connsiteX15" fmla="*/ 370999 w 1766077"/>
              <a:gd name="connsiteY15" fmla="*/ 398096 h 906541"/>
              <a:gd name="connsiteX16" fmla="*/ 403574 w 1766077"/>
              <a:gd name="connsiteY16" fmla="*/ 368665 h 906541"/>
              <a:gd name="connsiteX17" fmla="*/ 444912 w 1766077"/>
              <a:gd name="connsiteY17" fmla="*/ 311419 h 906541"/>
              <a:gd name="connsiteX18" fmla="*/ 475488 w 1766077"/>
              <a:gd name="connsiteY18" fmla="*/ 288749 h 906541"/>
              <a:gd name="connsiteX19" fmla="*/ 535972 w 1766077"/>
              <a:gd name="connsiteY19" fmla="*/ 240267 h 906541"/>
              <a:gd name="connsiteX20" fmla="*/ 561022 w 1766077"/>
              <a:gd name="connsiteY20" fmla="*/ 212835 h 906541"/>
              <a:gd name="connsiteX21" fmla="*/ 593598 w 1766077"/>
              <a:gd name="connsiteY21" fmla="*/ 185403 h 906541"/>
              <a:gd name="connsiteX22" fmla="*/ 625792 w 1766077"/>
              <a:gd name="connsiteY22" fmla="*/ 161971 h 906541"/>
              <a:gd name="connsiteX23" fmla="*/ 706088 w 1766077"/>
              <a:gd name="connsiteY23" fmla="*/ 103869 h 906541"/>
              <a:gd name="connsiteX24" fmla="*/ 738283 w 1766077"/>
              <a:gd name="connsiteY24" fmla="*/ 76056 h 906541"/>
              <a:gd name="connsiteX25" fmla="*/ 768096 w 1766077"/>
              <a:gd name="connsiteY25" fmla="*/ 65293 h 906541"/>
              <a:gd name="connsiteX26" fmla="*/ 850392 w 1766077"/>
              <a:gd name="connsiteY26" fmla="*/ 28717 h 906541"/>
              <a:gd name="connsiteX27" fmla="*/ 971645 w 1766077"/>
              <a:gd name="connsiteY27" fmla="*/ 904 h 906541"/>
              <a:gd name="connsiteX28" fmla="*/ 1059371 w 1766077"/>
              <a:gd name="connsiteY28" fmla="*/ 3381 h 906541"/>
              <a:gd name="connsiteX29" fmla="*/ 1183957 w 1766077"/>
              <a:gd name="connsiteY29" fmla="*/ 54530 h 906541"/>
              <a:gd name="connsiteX30" fmla="*/ 1216152 w 1766077"/>
              <a:gd name="connsiteY30" fmla="*/ 74437 h 906541"/>
              <a:gd name="connsiteX31" fmla="*/ 1259491 w 1766077"/>
              <a:gd name="connsiteY31" fmla="*/ 116156 h 906541"/>
              <a:gd name="connsiteX32" fmla="*/ 1289304 w 1766077"/>
              <a:gd name="connsiteY32" fmla="*/ 148732 h 906541"/>
              <a:gd name="connsiteX33" fmla="*/ 1346549 w 1766077"/>
              <a:gd name="connsiteY33" fmla="*/ 221884 h 906541"/>
              <a:gd name="connsiteX34" fmla="*/ 1396650 w 1766077"/>
              <a:gd name="connsiteY34" fmla="*/ 273605 h 906541"/>
              <a:gd name="connsiteX35" fmla="*/ 1426464 w 1766077"/>
              <a:gd name="connsiteY35" fmla="*/ 310181 h 906541"/>
              <a:gd name="connsiteX36" fmla="*/ 1439608 w 1766077"/>
              <a:gd name="connsiteY36" fmla="*/ 344756 h 906541"/>
              <a:gd name="connsiteX37" fmla="*/ 1467041 w 1766077"/>
              <a:gd name="connsiteY37" fmla="*/ 390858 h 906541"/>
              <a:gd name="connsiteX38" fmla="*/ 1526286 w 1766077"/>
              <a:gd name="connsiteY38" fmla="*/ 494204 h 906541"/>
              <a:gd name="connsiteX39" fmla="*/ 1564101 w 1766077"/>
              <a:gd name="connsiteY39" fmla="*/ 545924 h 906541"/>
              <a:gd name="connsiteX40" fmla="*/ 1579150 w 1766077"/>
              <a:gd name="connsiteY40" fmla="*/ 589644 h 906541"/>
              <a:gd name="connsiteX41" fmla="*/ 1613725 w 1766077"/>
              <a:gd name="connsiteY41" fmla="*/ 632126 h 906541"/>
              <a:gd name="connsiteX42" fmla="*/ 1631252 w 1766077"/>
              <a:gd name="connsiteY42" fmla="*/ 684608 h 906541"/>
              <a:gd name="connsiteX43" fmla="*/ 1661446 w 1766077"/>
              <a:gd name="connsiteY43" fmla="*/ 735567 h 906541"/>
              <a:gd name="connsiteX44" fmla="*/ 1687258 w 1766077"/>
              <a:gd name="connsiteY44" fmla="*/ 765381 h 906541"/>
              <a:gd name="connsiteX45" fmla="*/ 1700403 w 1766077"/>
              <a:gd name="connsiteY45" fmla="*/ 806719 h 906541"/>
              <a:gd name="connsiteX46" fmla="*/ 1734598 w 1766077"/>
              <a:gd name="connsiteY46" fmla="*/ 863584 h 906541"/>
              <a:gd name="connsiteX47" fmla="*/ 1764792 w 1766077"/>
              <a:gd name="connsiteY47" fmla="*/ 879109 h 906541"/>
              <a:gd name="connsiteX48" fmla="*/ 1764792 w 1766077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46549 w 1764792"/>
              <a:gd name="connsiteY33" fmla="*/ 221884 h 906541"/>
              <a:gd name="connsiteX34" fmla="*/ 1396650 w 1764792"/>
              <a:gd name="connsiteY34" fmla="*/ 273605 h 906541"/>
              <a:gd name="connsiteX35" fmla="*/ 1426464 w 1764792"/>
              <a:gd name="connsiteY35" fmla="*/ 310181 h 906541"/>
              <a:gd name="connsiteX36" fmla="*/ 1439608 w 1764792"/>
              <a:gd name="connsiteY36" fmla="*/ 344756 h 906541"/>
              <a:gd name="connsiteX37" fmla="*/ 1467041 w 1764792"/>
              <a:gd name="connsiteY37" fmla="*/ 390858 h 906541"/>
              <a:gd name="connsiteX38" fmla="*/ 1526286 w 1764792"/>
              <a:gd name="connsiteY38" fmla="*/ 494204 h 906541"/>
              <a:gd name="connsiteX39" fmla="*/ 1564101 w 1764792"/>
              <a:gd name="connsiteY39" fmla="*/ 545924 h 906541"/>
              <a:gd name="connsiteX40" fmla="*/ 1579150 w 1764792"/>
              <a:gd name="connsiteY40" fmla="*/ 589644 h 906541"/>
              <a:gd name="connsiteX41" fmla="*/ 1613725 w 1764792"/>
              <a:gd name="connsiteY41" fmla="*/ 632126 h 906541"/>
              <a:gd name="connsiteX42" fmla="*/ 1631252 w 1764792"/>
              <a:gd name="connsiteY42" fmla="*/ 684608 h 906541"/>
              <a:gd name="connsiteX43" fmla="*/ 1661446 w 1764792"/>
              <a:gd name="connsiteY43" fmla="*/ 735567 h 906541"/>
              <a:gd name="connsiteX44" fmla="*/ 1687258 w 1764792"/>
              <a:gd name="connsiteY44" fmla="*/ 765381 h 906541"/>
              <a:gd name="connsiteX45" fmla="*/ 1700403 w 1764792"/>
              <a:gd name="connsiteY45" fmla="*/ 806719 h 906541"/>
              <a:gd name="connsiteX46" fmla="*/ 1734598 w 1764792"/>
              <a:gd name="connsiteY46" fmla="*/ 863584 h 906541"/>
              <a:gd name="connsiteX47" fmla="*/ 1752886 w 1764792"/>
              <a:gd name="connsiteY47" fmla="*/ 883872 h 906541"/>
              <a:gd name="connsiteX48" fmla="*/ 1764792 w 1764792"/>
              <a:gd name="connsiteY48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1308 w 1764792"/>
              <a:gd name="connsiteY33" fmla="*/ 189119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96650 w 1764792"/>
              <a:gd name="connsiteY35" fmla="*/ 273605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26464 w 1764792"/>
              <a:gd name="connsiteY36" fmla="*/ 310181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75986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64792"/>
              <a:gd name="connsiteY0" fmla="*/ 906541 h 906541"/>
              <a:gd name="connsiteX1" fmla="*/ 21051 w 1764792"/>
              <a:gd name="connsiteY1" fmla="*/ 875108 h 906541"/>
              <a:gd name="connsiteX2" fmla="*/ 44482 w 1764792"/>
              <a:gd name="connsiteY2" fmla="*/ 845676 h 906541"/>
              <a:gd name="connsiteX3" fmla="*/ 57626 w 1764792"/>
              <a:gd name="connsiteY3" fmla="*/ 824626 h 906541"/>
              <a:gd name="connsiteX4" fmla="*/ 91440 w 1764792"/>
              <a:gd name="connsiteY4" fmla="*/ 769381 h 906541"/>
              <a:gd name="connsiteX5" fmla="*/ 109728 w 1764792"/>
              <a:gd name="connsiteY5" fmla="*/ 741949 h 906541"/>
              <a:gd name="connsiteX6" fmla="*/ 122872 w 1764792"/>
              <a:gd name="connsiteY6" fmla="*/ 721280 h 906541"/>
              <a:gd name="connsiteX7" fmla="*/ 145542 w 1764792"/>
              <a:gd name="connsiteY7" fmla="*/ 693848 h 906541"/>
              <a:gd name="connsiteX8" fmla="*/ 166592 w 1764792"/>
              <a:gd name="connsiteY8" fmla="*/ 668797 h 906541"/>
              <a:gd name="connsiteX9" fmla="*/ 190119 w 1764792"/>
              <a:gd name="connsiteY9" fmla="*/ 631840 h 906541"/>
              <a:gd name="connsiteX10" fmla="*/ 213169 w 1764792"/>
              <a:gd name="connsiteY10" fmla="*/ 600027 h 906541"/>
              <a:gd name="connsiteX11" fmla="*/ 254889 w 1764792"/>
              <a:gd name="connsiteY11" fmla="*/ 536019 h 906541"/>
              <a:gd name="connsiteX12" fmla="*/ 284321 w 1764792"/>
              <a:gd name="connsiteY12" fmla="*/ 496681 h 906541"/>
              <a:gd name="connsiteX13" fmla="*/ 316421 w 1764792"/>
              <a:gd name="connsiteY13" fmla="*/ 470107 h 906541"/>
              <a:gd name="connsiteX14" fmla="*/ 343567 w 1764792"/>
              <a:gd name="connsiteY14" fmla="*/ 435435 h 906541"/>
              <a:gd name="connsiteX15" fmla="*/ 370999 w 1764792"/>
              <a:gd name="connsiteY15" fmla="*/ 398096 h 906541"/>
              <a:gd name="connsiteX16" fmla="*/ 403574 w 1764792"/>
              <a:gd name="connsiteY16" fmla="*/ 368665 h 906541"/>
              <a:gd name="connsiteX17" fmla="*/ 444912 w 1764792"/>
              <a:gd name="connsiteY17" fmla="*/ 311419 h 906541"/>
              <a:gd name="connsiteX18" fmla="*/ 475488 w 1764792"/>
              <a:gd name="connsiteY18" fmla="*/ 288749 h 906541"/>
              <a:gd name="connsiteX19" fmla="*/ 535972 w 1764792"/>
              <a:gd name="connsiteY19" fmla="*/ 240267 h 906541"/>
              <a:gd name="connsiteX20" fmla="*/ 561022 w 1764792"/>
              <a:gd name="connsiteY20" fmla="*/ 212835 h 906541"/>
              <a:gd name="connsiteX21" fmla="*/ 593598 w 1764792"/>
              <a:gd name="connsiteY21" fmla="*/ 185403 h 906541"/>
              <a:gd name="connsiteX22" fmla="*/ 625792 w 1764792"/>
              <a:gd name="connsiteY22" fmla="*/ 161971 h 906541"/>
              <a:gd name="connsiteX23" fmla="*/ 706088 w 1764792"/>
              <a:gd name="connsiteY23" fmla="*/ 103869 h 906541"/>
              <a:gd name="connsiteX24" fmla="*/ 738283 w 1764792"/>
              <a:gd name="connsiteY24" fmla="*/ 76056 h 906541"/>
              <a:gd name="connsiteX25" fmla="*/ 768096 w 1764792"/>
              <a:gd name="connsiteY25" fmla="*/ 65293 h 906541"/>
              <a:gd name="connsiteX26" fmla="*/ 850392 w 1764792"/>
              <a:gd name="connsiteY26" fmla="*/ 28717 h 906541"/>
              <a:gd name="connsiteX27" fmla="*/ 971645 w 1764792"/>
              <a:gd name="connsiteY27" fmla="*/ 904 h 906541"/>
              <a:gd name="connsiteX28" fmla="*/ 1059371 w 1764792"/>
              <a:gd name="connsiteY28" fmla="*/ 3381 h 906541"/>
              <a:gd name="connsiteX29" fmla="*/ 1183957 w 1764792"/>
              <a:gd name="connsiteY29" fmla="*/ 54530 h 906541"/>
              <a:gd name="connsiteX30" fmla="*/ 1216152 w 1764792"/>
              <a:gd name="connsiteY30" fmla="*/ 74437 h 906541"/>
              <a:gd name="connsiteX31" fmla="*/ 1259491 w 1764792"/>
              <a:gd name="connsiteY31" fmla="*/ 116156 h 906541"/>
              <a:gd name="connsiteX32" fmla="*/ 1289304 w 1764792"/>
              <a:gd name="connsiteY32" fmla="*/ 148732 h 906541"/>
              <a:gd name="connsiteX33" fmla="*/ 1326071 w 1764792"/>
              <a:gd name="connsiteY33" fmla="*/ 181976 h 906541"/>
              <a:gd name="connsiteX34" fmla="*/ 1346549 w 1764792"/>
              <a:gd name="connsiteY34" fmla="*/ 221884 h 906541"/>
              <a:gd name="connsiteX35" fmla="*/ 1387125 w 1764792"/>
              <a:gd name="connsiteY35" fmla="*/ 266461 h 906541"/>
              <a:gd name="connsiteX36" fmla="*/ 1419321 w 1764792"/>
              <a:gd name="connsiteY36" fmla="*/ 312562 h 906541"/>
              <a:gd name="connsiteX37" fmla="*/ 1439608 w 1764792"/>
              <a:gd name="connsiteY37" fmla="*/ 344756 h 906541"/>
              <a:gd name="connsiteX38" fmla="*/ 1467041 w 1764792"/>
              <a:gd name="connsiteY38" fmla="*/ 390858 h 906541"/>
              <a:gd name="connsiteX39" fmla="*/ 1526286 w 1764792"/>
              <a:gd name="connsiteY39" fmla="*/ 494204 h 906541"/>
              <a:gd name="connsiteX40" fmla="*/ 1564101 w 1764792"/>
              <a:gd name="connsiteY40" fmla="*/ 545924 h 906541"/>
              <a:gd name="connsiteX41" fmla="*/ 1579150 w 1764792"/>
              <a:gd name="connsiteY41" fmla="*/ 589644 h 906541"/>
              <a:gd name="connsiteX42" fmla="*/ 1613725 w 1764792"/>
              <a:gd name="connsiteY42" fmla="*/ 632126 h 906541"/>
              <a:gd name="connsiteX43" fmla="*/ 1631252 w 1764792"/>
              <a:gd name="connsiteY43" fmla="*/ 684608 h 906541"/>
              <a:gd name="connsiteX44" fmla="*/ 1661446 w 1764792"/>
              <a:gd name="connsiteY44" fmla="*/ 735567 h 906541"/>
              <a:gd name="connsiteX45" fmla="*/ 1687258 w 1764792"/>
              <a:gd name="connsiteY45" fmla="*/ 765381 h 906541"/>
              <a:gd name="connsiteX46" fmla="*/ 1700403 w 1764792"/>
              <a:gd name="connsiteY46" fmla="*/ 806719 h 906541"/>
              <a:gd name="connsiteX47" fmla="*/ 1734598 w 1764792"/>
              <a:gd name="connsiteY47" fmla="*/ 863584 h 906541"/>
              <a:gd name="connsiteX48" fmla="*/ 1752886 w 1764792"/>
              <a:gd name="connsiteY48" fmla="*/ 883872 h 906541"/>
              <a:gd name="connsiteX49" fmla="*/ 1764792 w 1764792"/>
              <a:gd name="connsiteY49" fmla="*/ 906541 h 906541"/>
              <a:gd name="connsiteX0" fmla="*/ 0 w 1747340"/>
              <a:gd name="connsiteY0" fmla="*/ 937497 h 937497"/>
              <a:gd name="connsiteX1" fmla="*/ 3599 w 1747340"/>
              <a:gd name="connsiteY1" fmla="*/ 875108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27030 w 1747340"/>
              <a:gd name="connsiteY2" fmla="*/ 845676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40174 w 1747340"/>
              <a:gd name="connsiteY3" fmla="*/ 824626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73988 w 1747340"/>
              <a:gd name="connsiteY4" fmla="*/ 769381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05420 w 1747340"/>
              <a:gd name="connsiteY6" fmla="*/ 721280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92276 w 1747340"/>
              <a:gd name="connsiteY5" fmla="*/ 741949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28090 w 1747340"/>
              <a:gd name="connsiteY7" fmla="*/ 693848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60536 w 1747340"/>
              <a:gd name="connsiteY3" fmla="*/ 817482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49140 w 1747340"/>
              <a:gd name="connsiteY8" fmla="*/ 668797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72667 w 1747340"/>
              <a:gd name="connsiteY9" fmla="*/ 631840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75318 w 1747340"/>
              <a:gd name="connsiteY8" fmla="*/ 666416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8846 w 1747340"/>
              <a:gd name="connsiteY9" fmla="*/ 617552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195717 w 1747340"/>
              <a:gd name="connsiteY10" fmla="*/ 600027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8036 w 1747340"/>
              <a:gd name="connsiteY18" fmla="*/ 288749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18520 w 1747340"/>
              <a:gd name="connsiteY19" fmla="*/ 240267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3570 w 1747340"/>
              <a:gd name="connsiteY20" fmla="*/ 212835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85403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61971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9388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88636 w 1747340"/>
              <a:gd name="connsiteY23" fmla="*/ 103869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0831 w 1747340"/>
              <a:gd name="connsiteY24" fmla="*/ 76056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50644 w 1747340"/>
              <a:gd name="connsiteY25" fmla="*/ 65293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37497 h 937497"/>
              <a:gd name="connsiteX1" fmla="*/ 29777 w 1747340"/>
              <a:gd name="connsiteY1" fmla="*/ 879870 h 937497"/>
              <a:gd name="connsiteX2" fmla="*/ 53208 w 1747340"/>
              <a:gd name="connsiteY2" fmla="*/ 840914 h 937497"/>
              <a:gd name="connsiteX3" fmla="*/ 86714 w 1747340"/>
              <a:gd name="connsiteY3" fmla="*/ 793670 h 937497"/>
              <a:gd name="connsiteX4" fmla="*/ 97257 w 1747340"/>
              <a:gd name="connsiteY4" fmla="*/ 766999 h 937497"/>
              <a:gd name="connsiteX5" fmla="*/ 121364 w 1747340"/>
              <a:gd name="connsiteY5" fmla="*/ 739568 h 937497"/>
              <a:gd name="connsiteX6" fmla="*/ 125780 w 1747340"/>
              <a:gd name="connsiteY6" fmla="*/ 716517 h 937497"/>
              <a:gd name="connsiteX7" fmla="*/ 151360 w 1747340"/>
              <a:gd name="connsiteY7" fmla="*/ 684323 h 937497"/>
              <a:gd name="connsiteX8" fmla="*/ 169502 w 1747340"/>
              <a:gd name="connsiteY8" fmla="*/ 659272 h 937497"/>
              <a:gd name="connsiteX9" fmla="*/ 190121 w 1747340"/>
              <a:gd name="connsiteY9" fmla="*/ 627077 h 937497"/>
              <a:gd name="connsiteX10" fmla="*/ 218987 w 1747340"/>
              <a:gd name="connsiteY10" fmla="*/ 590502 h 937497"/>
              <a:gd name="connsiteX11" fmla="*/ 237437 w 1747340"/>
              <a:gd name="connsiteY11" fmla="*/ 536019 h 937497"/>
              <a:gd name="connsiteX12" fmla="*/ 266869 w 1747340"/>
              <a:gd name="connsiteY12" fmla="*/ 496681 h 937497"/>
              <a:gd name="connsiteX13" fmla="*/ 298969 w 1747340"/>
              <a:gd name="connsiteY13" fmla="*/ 470107 h 937497"/>
              <a:gd name="connsiteX14" fmla="*/ 326115 w 1747340"/>
              <a:gd name="connsiteY14" fmla="*/ 435435 h 937497"/>
              <a:gd name="connsiteX15" fmla="*/ 353547 w 1747340"/>
              <a:gd name="connsiteY15" fmla="*/ 398096 h 937497"/>
              <a:gd name="connsiteX16" fmla="*/ 386122 w 1747340"/>
              <a:gd name="connsiteY16" fmla="*/ 368665 h 937497"/>
              <a:gd name="connsiteX17" fmla="*/ 427460 w 1747340"/>
              <a:gd name="connsiteY17" fmla="*/ 311419 h 937497"/>
              <a:gd name="connsiteX18" fmla="*/ 455128 w 1747340"/>
              <a:gd name="connsiteY18" fmla="*/ 272080 h 937497"/>
              <a:gd name="connsiteX19" fmla="*/ 503977 w 1747340"/>
              <a:gd name="connsiteY19" fmla="*/ 223598 h 937497"/>
              <a:gd name="connsiteX20" fmla="*/ 540661 w 1747340"/>
              <a:gd name="connsiteY20" fmla="*/ 186642 h 937497"/>
              <a:gd name="connsiteX21" fmla="*/ 576146 w 1747340"/>
              <a:gd name="connsiteY21" fmla="*/ 152065 h 937497"/>
              <a:gd name="connsiteX22" fmla="*/ 608340 w 1747340"/>
              <a:gd name="connsiteY22" fmla="*/ 116727 h 937497"/>
              <a:gd name="connsiteX23" fmla="*/ 679910 w 1747340"/>
              <a:gd name="connsiteY23" fmla="*/ 77675 h 937497"/>
              <a:gd name="connsiteX24" fmla="*/ 723739 w 1747340"/>
              <a:gd name="connsiteY24" fmla="*/ 42718 h 937497"/>
              <a:gd name="connsiteX25" fmla="*/ 782639 w 1747340"/>
              <a:gd name="connsiteY25" fmla="*/ 1000 h 937497"/>
              <a:gd name="connsiteX26" fmla="*/ 832940 w 1747340"/>
              <a:gd name="connsiteY26" fmla="*/ 28717 h 937497"/>
              <a:gd name="connsiteX27" fmla="*/ 954193 w 1747340"/>
              <a:gd name="connsiteY27" fmla="*/ 904 h 937497"/>
              <a:gd name="connsiteX28" fmla="*/ 1041919 w 1747340"/>
              <a:gd name="connsiteY28" fmla="*/ 3381 h 937497"/>
              <a:gd name="connsiteX29" fmla="*/ 1166505 w 1747340"/>
              <a:gd name="connsiteY29" fmla="*/ 54530 h 937497"/>
              <a:gd name="connsiteX30" fmla="*/ 1198700 w 1747340"/>
              <a:gd name="connsiteY30" fmla="*/ 74437 h 937497"/>
              <a:gd name="connsiteX31" fmla="*/ 1242039 w 1747340"/>
              <a:gd name="connsiteY31" fmla="*/ 116156 h 937497"/>
              <a:gd name="connsiteX32" fmla="*/ 1271852 w 1747340"/>
              <a:gd name="connsiteY32" fmla="*/ 148732 h 937497"/>
              <a:gd name="connsiteX33" fmla="*/ 1308619 w 1747340"/>
              <a:gd name="connsiteY33" fmla="*/ 181976 h 937497"/>
              <a:gd name="connsiteX34" fmla="*/ 1329097 w 1747340"/>
              <a:gd name="connsiteY34" fmla="*/ 221884 h 937497"/>
              <a:gd name="connsiteX35" fmla="*/ 1369673 w 1747340"/>
              <a:gd name="connsiteY35" fmla="*/ 266461 h 937497"/>
              <a:gd name="connsiteX36" fmla="*/ 1401869 w 1747340"/>
              <a:gd name="connsiteY36" fmla="*/ 312562 h 937497"/>
              <a:gd name="connsiteX37" fmla="*/ 1422156 w 1747340"/>
              <a:gd name="connsiteY37" fmla="*/ 344756 h 937497"/>
              <a:gd name="connsiteX38" fmla="*/ 1449589 w 1747340"/>
              <a:gd name="connsiteY38" fmla="*/ 390858 h 937497"/>
              <a:gd name="connsiteX39" fmla="*/ 1508834 w 1747340"/>
              <a:gd name="connsiteY39" fmla="*/ 494204 h 937497"/>
              <a:gd name="connsiteX40" fmla="*/ 1546649 w 1747340"/>
              <a:gd name="connsiteY40" fmla="*/ 545924 h 937497"/>
              <a:gd name="connsiteX41" fmla="*/ 1561698 w 1747340"/>
              <a:gd name="connsiteY41" fmla="*/ 589644 h 937497"/>
              <a:gd name="connsiteX42" fmla="*/ 1596273 w 1747340"/>
              <a:gd name="connsiteY42" fmla="*/ 632126 h 937497"/>
              <a:gd name="connsiteX43" fmla="*/ 1613800 w 1747340"/>
              <a:gd name="connsiteY43" fmla="*/ 684608 h 937497"/>
              <a:gd name="connsiteX44" fmla="*/ 1643994 w 1747340"/>
              <a:gd name="connsiteY44" fmla="*/ 735567 h 937497"/>
              <a:gd name="connsiteX45" fmla="*/ 1669806 w 1747340"/>
              <a:gd name="connsiteY45" fmla="*/ 765381 h 937497"/>
              <a:gd name="connsiteX46" fmla="*/ 1682951 w 1747340"/>
              <a:gd name="connsiteY46" fmla="*/ 806719 h 937497"/>
              <a:gd name="connsiteX47" fmla="*/ 1717146 w 1747340"/>
              <a:gd name="connsiteY47" fmla="*/ 863584 h 937497"/>
              <a:gd name="connsiteX48" fmla="*/ 1735434 w 1747340"/>
              <a:gd name="connsiteY48" fmla="*/ 883872 h 937497"/>
              <a:gd name="connsiteX49" fmla="*/ 1747340 w 1747340"/>
              <a:gd name="connsiteY49" fmla="*/ 906541 h 937497"/>
              <a:gd name="connsiteX0" fmla="*/ 0 w 1747340"/>
              <a:gd name="connsiteY0" fmla="*/ 951643 h 951643"/>
              <a:gd name="connsiteX1" fmla="*/ 29777 w 1747340"/>
              <a:gd name="connsiteY1" fmla="*/ 894016 h 951643"/>
              <a:gd name="connsiteX2" fmla="*/ 53208 w 1747340"/>
              <a:gd name="connsiteY2" fmla="*/ 855060 h 951643"/>
              <a:gd name="connsiteX3" fmla="*/ 86714 w 1747340"/>
              <a:gd name="connsiteY3" fmla="*/ 807816 h 951643"/>
              <a:gd name="connsiteX4" fmla="*/ 97257 w 1747340"/>
              <a:gd name="connsiteY4" fmla="*/ 781145 h 951643"/>
              <a:gd name="connsiteX5" fmla="*/ 121364 w 1747340"/>
              <a:gd name="connsiteY5" fmla="*/ 753714 h 951643"/>
              <a:gd name="connsiteX6" fmla="*/ 125780 w 1747340"/>
              <a:gd name="connsiteY6" fmla="*/ 730663 h 951643"/>
              <a:gd name="connsiteX7" fmla="*/ 151360 w 1747340"/>
              <a:gd name="connsiteY7" fmla="*/ 698469 h 951643"/>
              <a:gd name="connsiteX8" fmla="*/ 169502 w 1747340"/>
              <a:gd name="connsiteY8" fmla="*/ 673418 h 951643"/>
              <a:gd name="connsiteX9" fmla="*/ 190121 w 1747340"/>
              <a:gd name="connsiteY9" fmla="*/ 641223 h 951643"/>
              <a:gd name="connsiteX10" fmla="*/ 218987 w 1747340"/>
              <a:gd name="connsiteY10" fmla="*/ 604648 h 951643"/>
              <a:gd name="connsiteX11" fmla="*/ 237437 w 1747340"/>
              <a:gd name="connsiteY11" fmla="*/ 550165 h 951643"/>
              <a:gd name="connsiteX12" fmla="*/ 266869 w 1747340"/>
              <a:gd name="connsiteY12" fmla="*/ 510827 h 951643"/>
              <a:gd name="connsiteX13" fmla="*/ 298969 w 1747340"/>
              <a:gd name="connsiteY13" fmla="*/ 484253 h 951643"/>
              <a:gd name="connsiteX14" fmla="*/ 326115 w 1747340"/>
              <a:gd name="connsiteY14" fmla="*/ 449581 h 951643"/>
              <a:gd name="connsiteX15" fmla="*/ 353547 w 1747340"/>
              <a:gd name="connsiteY15" fmla="*/ 412242 h 951643"/>
              <a:gd name="connsiteX16" fmla="*/ 386122 w 1747340"/>
              <a:gd name="connsiteY16" fmla="*/ 382811 h 951643"/>
              <a:gd name="connsiteX17" fmla="*/ 427460 w 1747340"/>
              <a:gd name="connsiteY17" fmla="*/ 325565 h 951643"/>
              <a:gd name="connsiteX18" fmla="*/ 455128 w 1747340"/>
              <a:gd name="connsiteY18" fmla="*/ 286226 h 951643"/>
              <a:gd name="connsiteX19" fmla="*/ 503977 w 1747340"/>
              <a:gd name="connsiteY19" fmla="*/ 237744 h 951643"/>
              <a:gd name="connsiteX20" fmla="*/ 540661 w 1747340"/>
              <a:gd name="connsiteY20" fmla="*/ 200788 h 951643"/>
              <a:gd name="connsiteX21" fmla="*/ 576146 w 1747340"/>
              <a:gd name="connsiteY21" fmla="*/ 166211 h 951643"/>
              <a:gd name="connsiteX22" fmla="*/ 608340 w 1747340"/>
              <a:gd name="connsiteY22" fmla="*/ 130873 h 951643"/>
              <a:gd name="connsiteX23" fmla="*/ 679910 w 1747340"/>
              <a:gd name="connsiteY23" fmla="*/ 91821 h 951643"/>
              <a:gd name="connsiteX24" fmla="*/ 723739 w 1747340"/>
              <a:gd name="connsiteY24" fmla="*/ 56864 h 951643"/>
              <a:gd name="connsiteX25" fmla="*/ 782639 w 1747340"/>
              <a:gd name="connsiteY25" fmla="*/ 15146 h 951643"/>
              <a:gd name="connsiteX26" fmla="*/ 847484 w 1747340"/>
              <a:gd name="connsiteY26" fmla="*/ 0 h 951643"/>
              <a:gd name="connsiteX27" fmla="*/ 954193 w 1747340"/>
              <a:gd name="connsiteY27" fmla="*/ 15050 h 951643"/>
              <a:gd name="connsiteX28" fmla="*/ 1041919 w 1747340"/>
              <a:gd name="connsiteY28" fmla="*/ 17527 h 951643"/>
              <a:gd name="connsiteX29" fmla="*/ 1166505 w 1747340"/>
              <a:gd name="connsiteY29" fmla="*/ 68676 h 951643"/>
              <a:gd name="connsiteX30" fmla="*/ 1198700 w 1747340"/>
              <a:gd name="connsiteY30" fmla="*/ 88583 h 951643"/>
              <a:gd name="connsiteX31" fmla="*/ 1242039 w 1747340"/>
              <a:gd name="connsiteY31" fmla="*/ 130302 h 951643"/>
              <a:gd name="connsiteX32" fmla="*/ 1271852 w 1747340"/>
              <a:gd name="connsiteY32" fmla="*/ 162878 h 951643"/>
              <a:gd name="connsiteX33" fmla="*/ 1308619 w 1747340"/>
              <a:gd name="connsiteY33" fmla="*/ 196122 h 951643"/>
              <a:gd name="connsiteX34" fmla="*/ 1329097 w 1747340"/>
              <a:gd name="connsiteY34" fmla="*/ 236030 h 951643"/>
              <a:gd name="connsiteX35" fmla="*/ 1369673 w 1747340"/>
              <a:gd name="connsiteY35" fmla="*/ 280607 h 951643"/>
              <a:gd name="connsiteX36" fmla="*/ 1401869 w 1747340"/>
              <a:gd name="connsiteY36" fmla="*/ 326708 h 951643"/>
              <a:gd name="connsiteX37" fmla="*/ 1422156 w 1747340"/>
              <a:gd name="connsiteY37" fmla="*/ 358902 h 951643"/>
              <a:gd name="connsiteX38" fmla="*/ 1449589 w 1747340"/>
              <a:gd name="connsiteY38" fmla="*/ 405004 h 951643"/>
              <a:gd name="connsiteX39" fmla="*/ 1508834 w 1747340"/>
              <a:gd name="connsiteY39" fmla="*/ 508350 h 951643"/>
              <a:gd name="connsiteX40" fmla="*/ 1546649 w 1747340"/>
              <a:gd name="connsiteY40" fmla="*/ 560070 h 951643"/>
              <a:gd name="connsiteX41" fmla="*/ 1561698 w 1747340"/>
              <a:gd name="connsiteY41" fmla="*/ 603790 h 951643"/>
              <a:gd name="connsiteX42" fmla="*/ 1596273 w 1747340"/>
              <a:gd name="connsiteY42" fmla="*/ 646272 h 951643"/>
              <a:gd name="connsiteX43" fmla="*/ 1613800 w 1747340"/>
              <a:gd name="connsiteY43" fmla="*/ 698754 h 951643"/>
              <a:gd name="connsiteX44" fmla="*/ 1643994 w 1747340"/>
              <a:gd name="connsiteY44" fmla="*/ 749713 h 951643"/>
              <a:gd name="connsiteX45" fmla="*/ 1669806 w 1747340"/>
              <a:gd name="connsiteY45" fmla="*/ 779527 h 951643"/>
              <a:gd name="connsiteX46" fmla="*/ 1682951 w 1747340"/>
              <a:gd name="connsiteY46" fmla="*/ 820865 h 951643"/>
              <a:gd name="connsiteX47" fmla="*/ 1717146 w 1747340"/>
              <a:gd name="connsiteY47" fmla="*/ 877730 h 951643"/>
              <a:gd name="connsiteX48" fmla="*/ 1735434 w 1747340"/>
              <a:gd name="connsiteY48" fmla="*/ 898018 h 951643"/>
              <a:gd name="connsiteX49" fmla="*/ 1747340 w 1747340"/>
              <a:gd name="connsiteY49" fmla="*/ 920687 h 951643"/>
              <a:gd name="connsiteX0" fmla="*/ 0 w 1747340"/>
              <a:gd name="connsiteY0" fmla="*/ 965931 h 965931"/>
              <a:gd name="connsiteX1" fmla="*/ 29777 w 1747340"/>
              <a:gd name="connsiteY1" fmla="*/ 908304 h 965931"/>
              <a:gd name="connsiteX2" fmla="*/ 53208 w 1747340"/>
              <a:gd name="connsiteY2" fmla="*/ 869348 h 965931"/>
              <a:gd name="connsiteX3" fmla="*/ 86714 w 1747340"/>
              <a:gd name="connsiteY3" fmla="*/ 822104 h 965931"/>
              <a:gd name="connsiteX4" fmla="*/ 97257 w 1747340"/>
              <a:gd name="connsiteY4" fmla="*/ 795433 h 965931"/>
              <a:gd name="connsiteX5" fmla="*/ 121364 w 1747340"/>
              <a:gd name="connsiteY5" fmla="*/ 768002 h 965931"/>
              <a:gd name="connsiteX6" fmla="*/ 125780 w 1747340"/>
              <a:gd name="connsiteY6" fmla="*/ 744951 h 965931"/>
              <a:gd name="connsiteX7" fmla="*/ 151360 w 1747340"/>
              <a:gd name="connsiteY7" fmla="*/ 712757 h 965931"/>
              <a:gd name="connsiteX8" fmla="*/ 169502 w 1747340"/>
              <a:gd name="connsiteY8" fmla="*/ 687706 h 965931"/>
              <a:gd name="connsiteX9" fmla="*/ 190121 w 1747340"/>
              <a:gd name="connsiteY9" fmla="*/ 655511 h 965931"/>
              <a:gd name="connsiteX10" fmla="*/ 218987 w 1747340"/>
              <a:gd name="connsiteY10" fmla="*/ 618936 h 965931"/>
              <a:gd name="connsiteX11" fmla="*/ 237437 w 1747340"/>
              <a:gd name="connsiteY11" fmla="*/ 564453 h 965931"/>
              <a:gd name="connsiteX12" fmla="*/ 266869 w 1747340"/>
              <a:gd name="connsiteY12" fmla="*/ 525115 h 965931"/>
              <a:gd name="connsiteX13" fmla="*/ 298969 w 1747340"/>
              <a:gd name="connsiteY13" fmla="*/ 498541 h 965931"/>
              <a:gd name="connsiteX14" fmla="*/ 326115 w 1747340"/>
              <a:gd name="connsiteY14" fmla="*/ 463869 h 965931"/>
              <a:gd name="connsiteX15" fmla="*/ 353547 w 1747340"/>
              <a:gd name="connsiteY15" fmla="*/ 426530 h 965931"/>
              <a:gd name="connsiteX16" fmla="*/ 386122 w 1747340"/>
              <a:gd name="connsiteY16" fmla="*/ 397099 h 965931"/>
              <a:gd name="connsiteX17" fmla="*/ 427460 w 1747340"/>
              <a:gd name="connsiteY17" fmla="*/ 339853 h 965931"/>
              <a:gd name="connsiteX18" fmla="*/ 455128 w 1747340"/>
              <a:gd name="connsiteY18" fmla="*/ 300514 h 965931"/>
              <a:gd name="connsiteX19" fmla="*/ 503977 w 1747340"/>
              <a:gd name="connsiteY19" fmla="*/ 252032 h 965931"/>
              <a:gd name="connsiteX20" fmla="*/ 540661 w 1747340"/>
              <a:gd name="connsiteY20" fmla="*/ 215076 h 965931"/>
              <a:gd name="connsiteX21" fmla="*/ 576146 w 1747340"/>
              <a:gd name="connsiteY21" fmla="*/ 180499 h 965931"/>
              <a:gd name="connsiteX22" fmla="*/ 608340 w 1747340"/>
              <a:gd name="connsiteY22" fmla="*/ 145161 h 965931"/>
              <a:gd name="connsiteX23" fmla="*/ 679910 w 1747340"/>
              <a:gd name="connsiteY23" fmla="*/ 106109 h 965931"/>
              <a:gd name="connsiteX24" fmla="*/ 723739 w 1747340"/>
              <a:gd name="connsiteY24" fmla="*/ 71152 h 965931"/>
              <a:gd name="connsiteX25" fmla="*/ 782639 w 1747340"/>
              <a:gd name="connsiteY25" fmla="*/ 29434 h 965931"/>
              <a:gd name="connsiteX26" fmla="*/ 876570 w 1747340"/>
              <a:gd name="connsiteY26" fmla="*/ 0 h 965931"/>
              <a:gd name="connsiteX27" fmla="*/ 954193 w 1747340"/>
              <a:gd name="connsiteY27" fmla="*/ 29338 h 965931"/>
              <a:gd name="connsiteX28" fmla="*/ 1041919 w 1747340"/>
              <a:gd name="connsiteY28" fmla="*/ 31815 h 965931"/>
              <a:gd name="connsiteX29" fmla="*/ 1166505 w 1747340"/>
              <a:gd name="connsiteY29" fmla="*/ 82964 h 965931"/>
              <a:gd name="connsiteX30" fmla="*/ 1198700 w 1747340"/>
              <a:gd name="connsiteY30" fmla="*/ 102871 h 965931"/>
              <a:gd name="connsiteX31" fmla="*/ 1242039 w 1747340"/>
              <a:gd name="connsiteY31" fmla="*/ 144590 h 965931"/>
              <a:gd name="connsiteX32" fmla="*/ 1271852 w 1747340"/>
              <a:gd name="connsiteY32" fmla="*/ 177166 h 965931"/>
              <a:gd name="connsiteX33" fmla="*/ 1308619 w 1747340"/>
              <a:gd name="connsiteY33" fmla="*/ 210410 h 965931"/>
              <a:gd name="connsiteX34" fmla="*/ 1329097 w 1747340"/>
              <a:gd name="connsiteY34" fmla="*/ 250318 h 965931"/>
              <a:gd name="connsiteX35" fmla="*/ 1369673 w 1747340"/>
              <a:gd name="connsiteY35" fmla="*/ 294895 h 965931"/>
              <a:gd name="connsiteX36" fmla="*/ 1401869 w 1747340"/>
              <a:gd name="connsiteY36" fmla="*/ 340996 h 965931"/>
              <a:gd name="connsiteX37" fmla="*/ 1422156 w 1747340"/>
              <a:gd name="connsiteY37" fmla="*/ 373190 h 965931"/>
              <a:gd name="connsiteX38" fmla="*/ 1449589 w 1747340"/>
              <a:gd name="connsiteY38" fmla="*/ 419292 h 965931"/>
              <a:gd name="connsiteX39" fmla="*/ 1508834 w 1747340"/>
              <a:gd name="connsiteY39" fmla="*/ 522638 h 965931"/>
              <a:gd name="connsiteX40" fmla="*/ 1546649 w 1747340"/>
              <a:gd name="connsiteY40" fmla="*/ 574358 h 965931"/>
              <a:gd name="connsiteX41" fmla="*/ 1561698 w 1747340"/>
              <a:gd name="connsiteY41" fmla="*/ 618078 h 965931"/>
              <a:gd name="connsiteX42" fmla="*/ 1596273 w 1747340"/>
              <a:gd name="connsiteY42" fmla="*/ 660560 h 965931"/>
              <a:gd name="connsiteX43" fmla="*/ 1613800 w 1747340"/>
              <a:gd name="connsiteY43" fmla="*/ 713042 h 965931"/>
              <a:gd name="connsiteX44" fmla="*/ 1643994 w 1747340"/>
              <a:gd name="connsiteY44" fmla="*/ 764001 h 965931"/>
              <a:gd name="connsiteX45" fmla="*/ 1669806 w 1747340"/>
              <a:gd name="connsiteY45" fmla="*/ 793815 h 965931"/>
              <a:gd name="connsiteX46" fmla="*/ 1682951 w 1747340"/>
              <a:gd name="connsiteY46" fmla="*/ 835153 h 965931"/>
              <a:gd name="connsiteX47" fmla="*/ 1717146 w 1747340"/>
              <a:gd name="connsiteY47" fmla="*/ 892018 h 965931"/>
              <a:gd name="connsiteX48" fmla="*/ 1735434 w 1747340"/>
              <a:gd name="connsiteY48" fmla="*/ 912306 h 965931"/>
              <a:gd name="connsiteX49" fmla="*/ 1747340 w 1747340"/>
              <a:gd name="connsiteY49" fmla="*/ 934975 h 965931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41919 w 1747340"/>
              <a:gd name="connsiteY28" fmla="*/ 31950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66505 w 1747340"/>
              <a:gd name="connsiteY29" fmla="*/ 83099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98700 w 1747340"/>
              <a:gd name="connsiteY30" fmla="*/ 103006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42039 w 1747340"/>
              <a:gd name="connsiteY31" fmla="*/ 144725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71852 w 1747340"/>
              <a:gd name="connsiteY32" fmla="*/ 17730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308619 w 1747340"/>
              <a:gd name="connsiteY33" fmla="*/ 210545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9097 w 1747340"/>
              <a:gd name="connsiteY34" fmla="*/ 250453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9673 w 1747340"/>
              <a:gd name="connsiteY35" fmla="*/ 295030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2277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46649 w 1747340"/>
              <a:gd name="connsiteY40" fmla="*/ 574493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561698 w 1747340"/>
              <a:gd name="connsiteY41" fmla="*/ 618213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596273 w 1747340"/>
              <a:gd name="connsiteY42" fmla="*/ 66069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13800 w 1747340"/>
              <a:gd name="connsiteY43" fmla="*/ 713177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43994 w 1747340"/>
              <a:gd name="connsiteY44" fmla="*/ 764136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669806 w 1747340"/>
              <a:gd name="connsiteY45" fmla="*/ 793950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30891 w 1747340"/>
              <a:gd name="connsiteY45" fmla="*/ 796331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682951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47340"/>
              <a:gd name="connsiteY0" fmla="*/ 966066 h 966066"/>
              <a:gd name="connsiteX1" fmla="*/ 29777 w 1747340"/>
              <a:gd name="connsiteY1" fmla="*/ 908439 h 966066"/>
              <a:gd name="connsiteX2" fmla="*/ 53208 w 1747340"/>
              <a:gd name="connsiteY2" fmla="*/ 869483 h 966066"/>
              <a:gd name="connsiteX3" fmla="*/ 86714 w 1747340"/>
              <a:gd name="connsiteY3" fmla="*/ 822239 h 966066"/>
              <a:gd name="connsiteX4" fmla="*/ 97257 w 1747340"/>
              <a:gd name="connsiteY4" fmla="*/ 795568 h 966066"/>
              <a:gd name="connsiteX5" fmla="*/ 121364 w 1747340"/>
              <a:gd name="connsiteY5" fmla="*/ 768137 h 966066"/>
              <a:gd name="connsiteX6" fmla="*/ 125780 w 1747340"/>
              <a:gd name="connsiteY6" fmla="*/ 745086 h 966066"/>
              <a:gd name="connsiteX7" fmla="*/ 151360 w 1747340"/>
              <a:gd name="connsiteY7" fmla="*/ 712892 h 966066"/>
              <a:gd name="connsiteX8" fmla="*/ 169502 w 1747340"/>
              <a:gd name="connsiteY8" fmla="*/ 687841 h 966066"/>
              <a:gd name="connsiteX9" fmla="*/ 190121 w 1747340"/>
              <a:gd name="connsiteY9" fmla="*/ 655646 h 966066"/>
              <a:gd name="connsiteX10" fmla="*/ 218987 w 1747340"/>
              <a:gd name="connsiteY10" fmla="*/ 619071 h 966066"/>
              <a:gd name="connsiteX11" fmla="*/ 237437 w 1747340"/>
              <a:gd name="connsiteY11" fmla="*/ 564588 h 966066"/>
              <a:gd name="connsiteX12" fmla="*/ 266869 w 1747340"/>
              <a:gd name="connsiteY12" fmla="*/ 525250 h 966066"/>
              <a:gd name="connsiteX13" fmla="*/ 298969 w 1747340"/>
              <a:gd name="connsiteY13" fmla="*/ 498676 h 966066"/>
              <a:gd name="connsiteX14" fmla="*/ 326115 w 1747340"/>
              <a:gd name="connsiteY14" fmla="*/ 464004 h 966066"/>
              <a:gd name="connsiteX15" fmla="*/ 353547 w 1747340"/>
              <a:gd name="connsiteY15" fmla="*/ 426665 h 966066"/>
              <a:gd name="connsiteX16" fmla="*/ 386122 w 1747340"/>
              <a:gd name="connsiteY16" fmla="*/ 397234 h 966066"/>
              <a:gd name="connsiteX17" fmla="*/ 427460 w 1747340"/>
              <a:gd name="connsiteY17" fmla="*/ 339988 h 966066"/>
              <a:gd name="connsiteX18" fmla="*/ 455128 w 1747340"/>
              <a:gd name="connsiteY18" fmla="*/ 300649 h 966066"/>
              <a:gd name="connsiteX19" fmla="*/ 503977 w 1747340"/>
              <a:gd name="connsiteY19" fmla="*/ 252167 h 966066"/>
              <a:gd name="connsiteX20" fmla="*/ 540661 w 1747340"/>
              <a:gd name="connsiteY20" fmla="*/ 215211 h 966066"/>
              <a:gd name="connsiteX21" fmla="*/ 576146 w 1747340"/>
              <a:gd name="connsiteY21" fmla="*/ 180634 h 966066"/>
              <a:gd name="connsiteX22" fmla="*/ 608340 w 1747340"/>
              <a:gd name="connsiteY22" fmla="*/ 145296 h 966066"/>
              <a:gd name="connsiteX23" fmla="*/ 679910 w 1747340"/>
              <a:gd name="connsiteY23" fmla="*/ 106244 h 966066"/>
              <a:gd name="connsiteX24" fmla="*/ 723739 w 1747340"/>
              <a:gd name="connsiteY24" fmla="*/ 71287 h 966066"/>
              <a:gd name="connsiteX25" fmla="*/ 782639 w 1747340"/>
              <a:gd name="connsiteY25" fmla="*/ 29569 h 966066"/>
              <a:gd name="connsiteX26" fmla="*/ 876570 w 1747340"/>
              <a:gd name="connsiteY26" fmla="*/ 135 h 966066"/>
              <a:gd name="connsiteX27" fmla="*/ 951285 w 1747340"/>
              <a:gd name="connsiteY27" fmla="*/ 17567 h 966066"/>
              <a:gd name="connsiteX28" fmla="*/ 1039009 w 1747340"/>
              <a:gd name="connsiteY28" fmla="*/ 53381 h 966066"/>
              <a:gd name="connsiteX29" fmla="*/ 1154870 w 1747340"/>
              <a:gd name="connsiteY29" fmla="*/ 104530 h 966066"/>
              <a:gd name="connsiteX30" fmla="*/ 1187065 w 1747340"/>
              <a:gd name="connsiteY30" fmla="*/ 129199 h 966066"/>
              <a:gd name="connsiteX31" fmla="*/ 1227495 w 1747340"/>
              <a:gd name="connsiteY31" fmla="*/ 159012 h 966066"/>
              <a:gd name="connsiteX32" fmla="*/ 1260217 w 1747340"/>
              <a:gd name="connsiteY32" fmla="*/ 196351 h 966066"/>
              <a:gd name="connsiteX33" fmla="*/ 1291167 w 1747340"/>
              <a:gd name="connsiteY33" fmla="*/ 234358 h 966066"/>
              <a:gd name="connsiteX34" fmla="*/ 1323279 w 1747340"/>
              <a:gd name="connsiteY34" fmla="*/ 262359 h 966066"/>
              <a:gd name="connsiteX35" fmla="*/ 1366765 w 1747340"/>
              <a:gd name="connsiteY35" fmla="*/ 306936 h 966066"/>
              <a:gd name="connsiteX36" fmla="*/ 1401869 w 1747340"/>
              <a:gd name="connsiteY36" fmla="*/ 341131 h 966066"/>
              <a:gd name="connsiteX37" fmla="*/ 1422156 w 1747340"/>
              <a:gd name="connsiteY37" fmla="*/ 373325 h 966066"/>
              <a:gd name="connsiteX38" fmla="*/ 1449589 w 1747340"/>
              <a:gd name="connsiteY38" fmla="*/ 419427 h 966066"/>
              <a:gd name="connsiteX39" fmla="*/ 1508834 w 1747340"/>
              <a:gd name="connsiteY39" fmla="*/ 503723 h 966066"/>
              <a:gd name="connsiteX40" fmla="*/ 1567010 w 1747340"/>
              <a:gd name="connsiteY40" fmla="*/ 579256 h 966066"/>
              <a:gd name="connsiteX41" fmla="*/ 1602421 w 1747340"/>
              <a:gd name="connsiteY41" fmla="*/ 625357 h 966066"/>
              <a:gd name="connsiteX42" fmla="*/ 1639905 w 1747340"/>
              <a:gd name="connsiteY42" fmla="*/ 679745 h 966066"/>
              <a:gd name="connsiteX43" fmla="*/ 1677792 w 1747340"/>
              <a:gd name="connsiteY43" fmla="*/ 729846 h 966066"/>
              <a:gd name="connsiteX44" fmla="*/ 1699261 w 1747340"/>
              <a:gd name="connsiteY44" fmla="*/ 773661 h 966066"/>
              <a:gd name="connsiteX45" fmla="*/ 1719256 w 1747340"/>
              <a:gd name="connsiteY45" fmla="*/ 798712 h 966066"/>
              <a:gd name="connsiteX46" fmla="*/ 1744035 w 1747340"/>
              <a:gd name="connsiteY46" fmla="*/ 835288 h 966066"/>
              <a:gd name="connsiteX47" fmla="*/ 1717146 w 1747340"/>
              <a:gd name="connsiteY47" fmla="*/ 892153 h 966066"/>
              <a:gd name="connsiteX48" fmla="*/ 1735434 w 1747340"/>
              <a:gd name="connsiteY48" fmla="*/ 912441 h 966066"/>
              <a:gd name="connsiteX49" fmla="*/ 1747340 w 1747340"/>
              <a:gd name="connsiteY49" fmla="*/ 935110 h 966066"/>
              <a:gd name="connsiteX0" fmla="*/ 0 w 1752345"/>
              <a:gd name="connsiteY0" fmla="*/ 966066 h 966066"/>
              <a:gd name="connsiteX1" fmla="*/ 29777 w 1752345"/>
              <a:gd name="connsiteY1" fmla="*/ 908439 h 966066"/>
              <a:gd name="connsiteX2" fmla="*/ 53208 w 1752345"/>
              <a:gd name="connsiteY2" fmla="*/ 869483 h 966066"/>
              <a:gd name="connsiteX3" fmla="*/ 86714 w 1752345"/>
              <a:gd name="connsiteY3" fmla="*/ 822239 h 966066"/>
              <a:gd name="connsiteX4" fmla="*/ 97257 w 1752345"/>
              <a:gd name="connsiteY4" fmla="*/ 795568 h 966066"/>
              <a:gd name="connsiteX5" fmla="*/ 121364 w 1752345"/>
              <a:gd name="connsiteY5" fmla="*/ 768137 h 966066"/>
              <a:gd name="connsiteX6" fmla="*/ 125780 w 1752345"/>
              <a:gd name="connsiteY6" fmla="*/ 745086 h 966066"/>
              <a:gd name="connsiteX7" fmla="*/ 151360 w 1752345"/>
              <a:gd name="connsiteY7" fmla="*/ 712892 h 966066"/>
              <a:gd name="connsiteX8" fmla="*/ 169502 w 1752345"/>
              <a:gd name="connsiteY8" fmla="*/ 687841 h 966066"/>
              <a:gd name="connsiteX9" fmla="*/ 190121 w 1752345"/>
              <a:gd name="connsiteY9" fmla="*/ 655646 h 966066"/>
              <a:gd name="connsiteX10" fmla="*/ 218987 w 1752345"/>
              <a:gd name="connsiteY10" fmla="*/ 619071 h 966066"/>
              <a:gd name="connsiteX11" fmla="*/ 237437 w 1752345"/>
              <a:gd name="connsiteY11" fmla="*/ 564588 h 966066"/>
              <a:gd name="connsiteX12" fmla="*/ 266869 w 1752345"/>
              <a:gd name="connsiteY12" fmla="*/ 525250 h 966066"/>
              <a:gd name="connsiteX13" fmla="*/ 298969 w 1752345"/>
              <a:gd name="connsiteY13" fmla="*/ 498676 h 966066"/>
              <a:gd name="connsiteX14" fmla="*/ 326115 w 1752345"/>
              <a:gd name="connsiteY14" fmla="*/ 464004 h 966066"/>
              <a:gd name="connsiteX15" fmla="*/ 353547 w 1752345"/>
              <a:gd name="connsiteY15" fmla="*/ 426665 h 966066"/>
              <a:gd name="connsiteX16" fmla="*/ 386122 w 1752345"/>
              <a:gd name="connsiteY16" fmla="*/ 397234 h 966066"/>
              <a:gd name="connsiteX17" fmla="*/ 427460 w 1752345"/>
              <a:gd name="connsiteY17" fmla="*/ 339988 h 966066"/>
              <a:gd name="connsiteX18" fmla="*/ 455128 w 1752345"/>
              <a:gd name="connsiteY18" fmla="*/ 300649 h 966066"/>
              <a:gd name="connsiteX19" fmla="*/ 503977 w 1752345"/>
              <a:gd name="connsiteY19" fmla="*/ 252167 h 966066"/>
              <a:gd name="connsiteX20" fmla="*/ 540661 w 1752345"/>
              <a:gd name="connsiteY20" fmla="*/ 215211 h 966066"/>
              <a:gd name="connsiteX21" fmla="*/ 576146 w 1752345"/>
              <a:gd name="connsiteY21" fmla="*/ 180634 h 966066"/>
              <a:gd name="connsiteX22" fmla="*/ 608340 w 1752345"/>
              <a:gd name="connsiteY22" fmla="*/ 145296 h 966066"/>
              <a:gd name="connsiteX23" fmla="*/ 679910 w 1752345"/>
              <a:gd name="connsiteY23" fmla="*/ 106244 h 966066"/>
              <a:gd name="connsiteX24" fmla="*/ 723739 w 1752345"/>
              <a:gd name="connsiteY24" fmla="*/ 71287 h 966066"/>
              <a:gd name="connsiteX25" fmla="*/ 782639 w 1752345"/>
              <a:gd name="connsiteY25" fmla="*/ 29569 h 966066"/>
              <a:gd name="connsiteX26" fmla="*/ 876570 w 1752345"/>
              <a:gd name="connsiteY26" fmla="*/ 135 h 966066"/>
              <a:gd name="connsiteX27" fmla="*/ 951285 w 1752345"/>
              <a:gd name="connsiteY27" fmla="*/ 17567 h 966066"/>
              <a:gd name="connsiteX28" fmla="*/ 1039009 w 1752345"/>
              <a:gd name="connsiteY28" fmla="*/ 53381 h 966066"/>
              <a:gd name="connsiteX29" fmla="*/ 1154870 w 1752345"/>
              <a:gd name="connsiteY29" fmla="*/ 104530 h 966066"/>
              <a:gd name="connsiteX30" fmla="*/ 1187065 w 1752345"/>
              <a:gd name="connsiteY30" fmla="*/ 129199 h 966066"/>
              <a:gd name="connsiteX31" fmla="*/ 1227495 w 1752345"/>
              <a:gd name="connsiteY31" fmla="*/ 159012 h 966066"/>
              <a:gd name="connsiteX32" fmla="*/ 1260217 w 1752345"/>
              <a:gd name="connsiteY32" fmla="*/ 196351 h 966066"/>
              <a:gd name="connsiteX33" fmla="*/ 1291167 w 1752345"/>
              <a:gd name="connsiteY33" fmla="*/ 234358 h 966066"/>
              <a:gd name="connsiteX34" fmla="*/ 1323279 w 1752345"/>
              <a:gd name="connsiteY34" fmla="*/ 262359 h 966066"/>
              <a:gd name="connsiteX35" fmla="*/ 1366765 w 1752345"/>
              <a:gd name="connsiteY35" fmla="*/ 306936 h 966066"/>
              <a:gd name="connsiteX36" fmla="*/ 1401869 w 1752345"/>
              <a:gd name="connsiteY36" fmla="*/ 341131 h 966066"/>
              <a:gd name="connsiteX37" fmla="*/ 1422156 w 1752345"/>
              <a:gd name="connsiteY37" fmla="*/ 373325 h 966066"/>
              <a:gd name="connsiteX38" fmla="*/ 1449589 w 1752345"/>
              <a:gd name="connsiteY38" fmla="*/ 419427 h 966066"/>
              <a:gd name="connsiteX39" fmla="*/ 1508834 w 1752345"/>
              <a:gd name="connsiteY39" fmla="*/ 503723 h 966066"/>
              <a:gd name="connsiteX40" fmla="*/ 1567010 w 1752345"/>
              <a:gd name="connsiteY40" fmla="*/ 579256 h 966066"/>
              <a:gd name="connsiteX41" fmla="*/ 1602421 w 1752345"/>
              <a:gd name="connsiteY41" fmla="*/ 625357 h 966066"/>
              <a:gd name="connsiteX42" fmla="*/ 1639905 w 1752345"/>
              <a:gd name="connsiteY42" fmla="*/ 679745 h 966066"/>
              <a:gd name="connsiteX43" fmla="*/ 1677792 w 1752345"/>
              <a:gd name="connsiteY43" fmla="*/ 729846 h 966066"/>
              <a:gd name="connsiteX44" fmla="*/ 1699261 w 1752345"/>
              <a:gd name="connsiteY44" fmla="*/ 773661 h 966066"/>
              <a:gd name="connsiteX45" fmla="*/ 1719256 w 1752345"/>
              <a:gd name="connsiteY45" fmla="*/ 798712 h 966066"/>
              <a:gd name="connsiteX46" fmla="*/ 1744035 w 1752345"/>
              <a:gd name="connsiteY46" fmla="*/ 835288 h 966066"/>
              <a:gd name="connsiteX47" fmla="*/ 1752051 w 1752345"/>
              <a:gd name="connsiteY47" fmla="*/ 873103 h 966066"/>
              <a:gd name="connsiteX48" fmla="*/ 1735434 w 1752345"/>
              <a:gd name="connsiteY48" fmla="*/ 912441 h 966066"/>
              <a:gd name="connsiteX49" fmla="*/ 1747340 w 1752345"/>
              <a:gd name="connsiteY49" fmla="*/ 935110 h 966066"/>
              <a:gd name="connsiteX0" fmla="*/ 0 w 1776343"/>
              <a:gd name="connsiteY0" fmla="*/ 966066 h 966066"/>
              <a:gd name="connsiteX1" fmla="*/ 29777 w 1776343"/>
              <a:gd name="connsiteY1" fmla="*/ 908439 h 966066"/>
              <a:gd name="connsiteX2" fmla="*/ 53208 w 1776343"/>
              <a:gd name="connsiteY2" fmla="*/ 869483 h 966066"/>
              <a:gd name="connsiteX3" fmla="*/ 86714 w 1776343"/>
              <a:gd name="connsiteY3" fmla="*/ 822239 h 966066"/>
              <a:gd name="connsiteX4" fmla="*/ 97257 w 1776343"/>
              <a:gd name="connsiteY4" fmla="*/ 795568 h 966066"/>
              <a:gd name="connsiteX5" fmla="*/ 121364 w 1776343"/>
              <a:gd name="connsiteY5" fmla="*/ 768137 h 966066"/>
              <a:gd name="connsiteX6" fmla="*/ 125780 w 1776343"/>
              <a:gd name="connsiteY6" fmla="*/ 745086 h 966066"/>
              <a:gd name="connsiteX7" fmla="*/ 151360 w 1776343"/>
              <a:gd name="connsiteY7" fmla="*/ 712892 h 966066"/>
              <a:gd name="connsiteX8" fmla="*/ 169502 w 1776343"/>
              <a:gd name="connsiteY8" fmla="*/ 687841 h 966066"/>
              <a:gd name="connsiteX9" fmla="*/ 190121 w 1776343"/>
              <a:gd name="connsiteY9" fmla="*/ 655646 h 966066"/>
              <a:gd name="connsiteX10" fmla="*/ 218987 w 1776343"/>
              <a:gd name="connsiteY10" fmla="*/ 619071 h 966066"/>
              <a:gd name="connsiteX11" fmla="*/ 237437 w 1776343"/>
              <a:gd name="connsiteY11" fmla="*/ 564588 h 966066"/>
              <a:gd name="connsiteX12" fmla="*/ 266869 w 1776343"/>
              <a:gd name="connsiteY12" fmla="*/ 525250 h 966066"/>
              <a:gd name="connsiteX13" fmla="*/ 298969 w 1776343"/>
              <a:gd name="connsiteY13" fmla="*/ 498676 h 966066"/>
              <a:gd name="connsiteX14" fmla="*/ 326115 w 1776343"/>
              <a:gd name="connsiteY14" fmla="*/ 464004 h 966066"/>
              <a:gd name="connsiteX15" fmla="*/ 353547 w 1776343"/>
              <a:gd name="connsiteY15" fmla="*/ 426665 h 966066"/>
              <a:gd name="connsiteX16" fmla="*/ 386122 w 1776343"/>
              <a:gd name="connsiteY16" fmla="*/ 397234 h 966066"/>
              <a:gd name="connsiteX17" fmla="*/ 427460 w 1776343"/>
              <a:gd name="connsiteY17" fmla="*/ 339988 h 966066"/>
              <a:gd name="connsiteX18" fmla="*/ 455128 w 1776343"/>
              <a:gd name="connsiteY18" fmla="*/ 300649 h 966066"/>
              <a:gd name="connsiteX19" fmla="*/ 503977 w 1776343"/>
              <a:gd name="connsiteY19" fmla="*/ 252167 h 966066"/>
              <a:gd name="connsiteX20" fmla="*/ 540661 w 1776343"/>
              <a:gd name="connsiteY20" fmla="*/ 215211 h 966066"/>
              <a:gd name="connsiteX21" fmla="*/ 576146 w 1776343"/>
              <a:gd name="connsiteY21" fmla="*/ 180634 h 966066"/>
              <a:gd name="connsiteX22" fmla="*/ 608340 w 1776343"/>
              <a:gd name="connsiteY22" fmla="*/ 145296 h 966066"/>
              <a:gd name="connsiteX23" fmla="*/ 679910 w 1776343"/>
              <a:gd name="connsiteY23" fmla="*/ 106244 h 966066"/>
              <a:gd name="connsiteX24" fmla="*/ 723739 w 1776343"/>
              <a:gd name="connsiteY24" fmla="*/ 71287 h 966066"/>
              <a:gd name="connsiteX25" fmla="*/ 782639 w 1776343"/>
              <a:gd name="connsiteY25" fmla="*/ 29569 h 966066"/>
              <a:gd name="connsiteX26" fmla="*/ 876570 w 1776343"/>
              <a:gd name="connsiteY26" fmla="*/ 135 h 966066"/>
              <a:gd name="connsiteX27" fmla="*/ 951285 w 1776343"/>
              <a:gd name="connsiteY27" fmla="*/ 17567 h 966066"/>
              <a:gd name="connsiteX28" fmla="*/ 1039009 w 1776343"/>
              <a:gd name="connsiteY28" fmla="*/ 53381 h 966066"/>
              <a:gd name="connsiteX29" fmla="*/ 1154870 w 1776343"/>
              <a:gd name="connsiteY29" fmla="*/ 104530 h 966066"/>
              <a:gd name="connsiteX30" fmla="*/ 1187065 w 1776343"/>
              <a:gd name="connsiteY30" fmla="*/ 129199 h 966066"/>
              <a:gd name="connsiteX31" fmla="*/ 1227495 w 1776343"/>
              <a:gd name="connsiteY31" fmla="*/ 159012 h 966066"/>
              <a:gd name="connsiteX32" fmla="*/ 1260217 w 1776343"/>
              <a:gd name="connsiteY32" fmla="*/ 196351 h 966066"/>
              <a:gd name="connsiteX33" fmla="*/ 1291167 w 1776343"/>
              <a:gd name="connsiteY33" fmla="*/ 234358 h 966066"/>
              <a:gd name="connsiteX34" fmla="*/ 1323279 w 1776343"/>
              <a:gd name="connsiteY34" fmla="*/ 262359 h 966066"/>
              <a:gd name="connsiteX35" fmla="*/ 1366765 w 1776343"/>
              <a:gd name="connsiteY35" fmla="*/ 306936 h 966066"/>
              <a:gd name="connsiteX36" fmla="*/ 1401869 w 1776343"/>
              <a:gd name="connsiteY36" fmla="*/ 341131 h 966066"/>
              <a:gd name="connsiteX37" fmla="*/ 1422156 w 1776343"/>
              <a:gd name="connsiteY37" fmla="*/ 373325 h 966066"/>
              <a:gd name="connsiteX38" fmla="*/ 1449589 w 1776343"/>
              <a:gd name="connsiteY38" fmla="*/ 419427 h 966066"/>
              <a:gd name="connsiteX39" fmla="*/ 1508834 w 1776343"/>
              <a:gd name="connsiteY39" fmla="*/ 503723 h 966066"/>
              <a:gd name="connsiteX40" fmla="*/ 1567010 w 1776343"/>
              <a:gd name="connsiteY40" fmla="*/ 579256 h 966066"/>
              <a:gd name="connsiteX41" fmla="*/ 1602421 w 1776343"/>
              <a:gd name="connsiteY41" fmla="*/ 625357 h 966066"/>
              <a:gd name="connsiteX42" fmla="*/ 1639905 w 1776343"/>
              <a:gd name="connsiteY42" fmla="*/ 679745 h 966066"/>
              <a:gd name="connsiteX43" fmla="*/ 1677792 w 1776343"/>
              <a:gd name="connsiteY43" fmla="*/ 729846 h 966066"/>
              <a:gd name="connsiteX44" fmla="*/ 1699261 w 1776343"/>
              <a:gd name="connsiteY44" fmla="*/ 773661 h 966066"/>
              <a:gd name="connsiteX45" fmla="*/ 1719256 w 1776343"/>
              <a:gd name="connsiteY45" fmla="*/ 798712 h 966066"/>
              <a:gd name="connsiteX46" fmla="*/ 1744035 w 1776343"/>
              <a:gd name="connsiteY46" fmla="*/ 835288 h 966066"/>
              <a:gd name="connsiteX47" fmla="*/ 1752051 w 1776343"/>
              <a:gd name="connsiteY47" fmla="*/ 873103 h 966066"/>
              <a:gd name="connsiteX48" fmla="*/ 1776157 w 1776343"/>
              <a:gd name="connsiteY48" fmla="*/ 902916 h 966066"/>
              <a:gd name="connsiteX49" fmla="*/ 1747340 w 1776343"/>
              <a:gd name="connsiteY49" fmla="*/ 935110 h 966066"/>
              <a:gd name="connsiteX0" fmla="*/ 0 w 1790127"/>
              <a:gd name="connsiteY0" fmla="*/ 966066 h 966066"/>
              <a:gd name="connsiteX1" fmla="*/ 29777 w 1790127"/>
              <a:gd name="connsiteY1" fmla="*/ 908439 h 966066"/>
              <a:gd name="connsiteX2" fmla="*/ 53208 w 1790127"/>
              <a:gd name="connsiteY2" fmla="*/ 869483 h 966066"/>
              <a:gd name="connsiteX3" fmla="*/ 86714 w 1790127"/>
              <a:gd name="connsiteY3" fmla="*/ 822239 h 966066"/>
              <a:gd name="connsiteX4" fmla="*/ 97257 w 1790127"/>
              <a:gd name="connsiteY4" fmla="*/ 795568 h 966066"/>
              <a:gd name="connsiteX5" fmla="*/ 121364 w 1790127"/>
              <a:gd name="connsiteY5" fmla="*/ 768137 h 966066"/>
              <a:gd name="connsiteX6" fmla="*/ 125780 w 1790127"/>
              <a:gd name="connsiteY6" fmla="*/ 745086 h 966066"/>
              <a:gd name="connsiteX7" fmla="*/ 151360 w 1790127"/>
              <a:gd name="connsiteY7" fmla="*/ 712892 h 966066"/>
              <a:gd name="connsiteX8" fmla="*/ 169502 w 1790127"/>
              <a:gd name="connsiteY8" fmla="*/ 687841 h 966066"/>
              <a:gd name="connsiteX9" fmla="*/ 190121 w 1790127"/>
              <a:gd name="connsiteY9" fmla="*/ 655646 h 966066"/>
              <a:gd name="connsiteX10" fmla="*/ 218987 w 1790127"/>
              <a:gd name="connsiteY10" fmla="*/ 619071 h 966066"/>
              <a:gd name="connsiteX11" fmla="*/ 237437 w 1790127"/>
              <a:gd name="connsiteY11" fmla="*/ 564588 h 966066"/>
              <a:gd name="connsiteX12" fmla="*/ 266869 w 1790127"/>
              <a:gd name="connsiteY12" fmla="*/ 525250 h 966066"/>
              <a:gd name="connsiteX13" fmla="*/ 298969 w 1790127"/>
              <a:gd name="connsiteY13" fmla="*/ 498676 h 966066"/>
              <a:gd name="connsiteX14" fmla="*/ 326115 w 1790127"/>
              <a:gd name="connsiteY14" fmla="*/ 464004 h 966066"/>
              <a:gd name="connsiteX15" fmla="*/ 353547 w 1790127"/>
              <a:gd name="connsiteY15" fmla="*/ 426665 h 966066"/>
              <a:gd name="connsiteX16" fmla="*/ 386122 w 1790127"/>
              <a:gd name="connsiteY16" fmla="*/ 397234 h 966066"/>
              <a:gd name="connsiteX17" fmla="*/ 427460 w 1790127"/>
              <a:gd name="connsiteY17" fmla="*/ 339988 h 966066"/>
              <a:gd name="connsiteX18" fmla="*/ 455128 w 1790127"/>
              <a:gd name="connsiteY18" fmla="*/ 300649 h 966066"/>
              <a:gd name="connsiteX19" fmla="*/ 503977 w 1790127"/>
              <a:gd name="connsiteY19" fmla="*/ 252167 h 966066"/>
              <a:gd name="connsiteX20" fmla="*/ 540661 w 1790127"/>
              <a:gd name="connsiteY20" fmla="*/ 215211 h 966066"/>
              <a:gd name="connsiteX21" fmla="*/ 576146 w 1790127"/>
              <a:gd name="connsiteY21" fmla="*/ 180634 h 966066"/>
              <a:gd name="connsiteX22" fmla="*/ 608340 w 1790127"/>
              <a:gd name="connsiteY22" fmla="*/ 145296 h 966066"/>
              <a:gd name="connsiteX23" fmla="*/ 679910 w 1790127"/>
              <a:gd name="connsiteY23" fmla="*/ 106244 h 966066"/>
              <a:gd name="connsiteX24" fmla="*/ 723739 w 1790127"/>
              <a:gd name="connsiteY24" fmla="*/ 71287 h 966066"/>
              <a:gd name="connsiteX25" fmla="*/ 782639 w 1790127"/>
              <a:gd name="connsiteY25" fmla="*/ 29569 h 966066"/>
              <a:gd name="connsiteX26" fmla="*/ 876570 w 1790127"/>
              <a:gd name="connsiteY26" fmla="*/ 135 h 966066"/>
              <a:gd name="connsiteX27" fmla="*/ 951285 w 1790127"/>
              <a:gd name="connsiteY27" fmla="*/ 17567 h 966066"/>
              <a:gd name="connsiteX28" fmla="*/ 1039009 w 1790127"/>
              <a:gd name="connsiteY28" fmla="*/ 53381 h 966066"/>
              <a:gd name="connsiteX29" fmla="*/ 1154870 w 1790127"/>
              <a:gd name="connsiteY29" fmla="*/ 104530 h 966066"/>
              <a:gd name="connsiteX30" fmla="*/ 1187065 w 1790127"/>
              <a:gd name="connsiteY30" fmla="*/ 129199 h 966066"/>
              <a:gd name="connsiteX31" fmla="*/ 1227495 w 1790127"/>
              <a:gd name="connsiteY31" fmla="*/ 159012 h 966066"/>
              <a:gd name="connsiteX32" fmla="*/ 1260217 w 1790127"/>
              <a:gd name="connsiteY32" fmla="*/ 196351 h 966066"/>
              <a:gd name="connsiteX33" fmla="*/ 1291167 w 1790127"/>
              <a:gd name="connsiteY33" fmla="*/ 234358 h 966066"/>
              <a:gd name="connsiteX34" fmla="*/ 1323279 w 1790127"/>
              <a:gd name="connsiteY34" fmla="*/ 262359 h 966066"/>
              <a:gd name="connsiteX35" fmla="*/ 1366765 w 1790127"/>
              <a:gd name="connsiteY35" fmla="*/ 306936 h 966066"/>
              <a:gd name="connsiteX36" fmla="*/ 1401869 w 1790127"/>
              <a:gd name="connsiteY36" fmla="*/ 341131 h 966066"/>
              <a:gd name="connsiteX37" fmla="*/ 1422156 w 1790127"/>
              <a:gd name="connsiteY37" fmla="*/ 373325 h 966066"/>
              <a:gd name="connsiteX38" fmla="*/ 1449589 w 1790127"/>
              <a:gd name="connsiteY38" fmla="*/ 419427 h 966066"/>
              <a:gd name="connsiteX39" fmla="*/ 1508834 w 1790127"/>
              <a:gd name="connsiteY39" fmla="*/ 503723 h 966066"/>
              <a:gd name="connsiteX40" fmla="*/ 1567010 w 1790127"/>
              <a:gd name="connsiteY40" fmla="*/ 579256 h 966066"/>
              <a:gd name="connsiteX41" fmla="*/ 1602421 w 1790127"/>
              <a:gd name="connsiteY41" fmla="*/ 625357 h 966066"/>
              <a:gd name="connsiteX42" fmla="*/ 1639905 w 1790127"/>
              <a:gd name="connsiteY42" fmla="*/ 679745 h 966066"/>
              <a:gd name="connsiteX43" fmla="*/ 1677792 w 1790127"/>
              <a:gd name="connsiteY43" fmla="*/ 729846 h 966066"/>
              <a:gd name="connsiteX44" fmla="*/ 1699261 w 1790127"/>
              <a:gd name="connsiteY44" fmla="*/ 773661 h 966066"/>
              <a:gd name="connsiteX45" fmla="*/ 1719256 w 1790127"/>
              <a:gd name="connsiteY45" fmla="*/ 798712 h 966066"/>
              <a:gd name="connsiteX46" fmla="*/ 1744035 w 1790127"/>
              <a:gd name="connsiteY46" fmla="*/ 835288 h 966066"/>
              <a:gd name="connsiteX47" fmla="*/ 1752051 w 1790127"/>
              <a:gd name="connsiteY47" fmla="*/ 873103 h 966066"/>
              <a:gd name="connsiteX48" fmla="*/ 1776157 w 1790127"/>
              <a:gd name="connsiteY48" fmla="*/ 902916 h 966066"/>
              <a:gd name="connsiteX49" fmla="*/ 1747340 w 1790127"/>
              <a:gd name="connsiteY49" fmla="*/ 935110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09 w 1800297"/>
              <a:gd name="connsiteY28" fmla="*/ 53381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5128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066 h 966066"/>
              <a:gd name="connsiteX1" fmla="*/ 29777 w 1800297"/>
              <a:gd name="connsiteY1" fmla="*/ 908439 h 966066"/>
              <a:gd name="connsiteX2" fmla="*/ 53208 w 1800297"/>
              <a:gd name="connsiteY2" fmla="*/ 869483 h 966066"/>
              <a:gd name="connsiteX3" fmla="*/ 86714 w 1800297"/>
              <a:gd name="connsiteY3" fmla="*/ 822239 h 966066"/>
              <a:gd name="connsiteX4" fmla="*/ 97257 w 1800297"/>
              <a:gd name="connsiteY4" fmla="*/ 795568 h 966066"/>
              <a:gd name="connsiteX5" fmla="*/ 121364 w 1800297"/>
              <a:gd name="connsiteY5" fmla="*/ 768137 h 966066"/>
              <a:gd name="connsiteX6" fmla="*/ 125780 w 1800297"/>
              <a:gd name="connsiteY6" fmla="*/ 745086 h 966066"/>
              <a:gd name="connsiteX7" fmla="*/ 151360 w 1800297"/>
              <a:gd name="connsiteY7" fmla="*/ 712892 h 966066"/>
              <a:gd name="connsiteX8" fmla="*/ 169502 w 1800297"/>
              <a:gd name="connsiteY8" fmla="*/ 687841 h 966066"/>
              <a:gd name="connsiteX9" fmla="*/ 190121 w 1800297"/>
              <a:gd name="connsiteY9" fmla="*/ 655646 h 966066"/>
              <a:gd name="connsiteX10" fmla="*/ 218987 w 1800297"/>
              <a:gd name="connsiteY10" fmla="*/ 619071 h 966066"/>
              <a:gd name="connsiteX11" fmla="*/ 237437 w 1800297"/>
              <a:gd name="connsiteY11" fmla="*/ 564588 h 966066"/>
              <a:gd name="connsiteX12" fmla="*/ 266869 w 1800297"/>
              <a:gd name="connsiteY12" fmla="*/ 525250 h 966066"/>
              <a:gd name="connsiteX13" fmla="*/ 298969 w 1800297"/>
              <a:gd name="connsiteY13" fmla="*/ 498676 h 966066"/>
              <a:gd name="connsiteX14" fmla="*/ 326115 w 1800297"/>
              <a:gd name="connsiteY14" fmla="*/ 464004 h 966066"/>
              <a:gd name="connsiteX15" fmla="*/ 353547 w 1800297"/>
              <a:gd name="connsiteY15" fmla="*/ 426665 h 966066"/>
              <a:gd name="connsiteX16" fmla="*/ 386122 w 1800297"/>
              <a:gd name="connsiteY16" fmla="*/ 397234 h 966066"/>
              <a:gd name="connsiteX17" fmla="*/ 427460 w 1800297"/>
              <a:gd name="connsiteY17" fmla="*/ 339988 h 966066"/>
              <a:gd name="connsiteX18" fmla="*/ 455128 w 1800297"/>
              <a:gd name="connsiteY18" fmla="*/ 300649 h 966066"/>
              <a:gd name="connsiteX19" fmla="*/ 503977 w 1800297"/>
              <a:gd name="connsiteY19" fmla="*/ 252167 h 966066"/>
              <a:gd name="connsiteX20" fmla="*/ 540661 w 1800297"/>
              <a:gd name="connsiteY20" fmla="*/ 215211 h 966066"/>
              <a:gd name="connsiteX21" fmla="*/ 576146 w 1800297"/>
              <a:gd name="connsiteY21" fmla="*/ 180634 h 966066"/>
              <a:gd name="connsiteX22" fmla="*/ 608340 w 1800297"/>
              <a:gd name="connsiteY22" fmla="*/ 145296 h 966066"/>
              <a:gd name="connsiteX23" fmla="*/ 679910 w 1800297"/>
              <a:gd name="connsiteY23" fmla="*/ 106244 h 966066"/>
              <a:gd name="connsiteX24" fmla="*/ 723739 w 1800297"/>
              <a:gd name="connsiteY24" fmla="*/ 71287 h 966066"/>
              <a:gd name="connsiteX25" fmla="*/ 782639 w 1800297"/>
              <a:gd name="connsiteY25" fmla="*/ 29569 h 966066"/>
              <a:gd name="connsiteX26" fmla="*/ 876570 w 1800297"/>
              <a:gd name="connsiteY26" fmla="*/ 135 h 966066"/>
              <a:gd name="connsiteX27" fmla="*/ 971645 w 1800297"/>
              <a:gd name="connsiteY27" fmla="*/ 17567 h 966066"/>
              <a:gd name="connsiteX28" fmla="*/ 1039010 w 1800297"/>
              <a:gd name="connsiteY28" fmla="*/ 46237 h 966066"/>
              <a:gd name="connsiteX29" fmla="*/ 1154870 w 1800297"/>
              <a:gd name="connsiteY29" fmla="*/ 104530 h 966066"/>
              <a:gd name="connsiteX30" fmla="*/ 1187065 w 1800297"/>
              <a:gd name="connsiteY30" fmla="*/ 129199 h 966066"/>
              <a:gd name="connsiteX31" fmla="*/ 1227495 w 1800297"/>
              <a:gd name="connsiteY31" fmla="*/ 159012 h 966066"/>
              <a:gd name="connsiteX32" fmla="*/ 1260217 w 1800297"/>
              <a:gd name="connsiteY32" fmla="*/ 196351 h 966066"/>
              <a:gd name="connsiteX33" fmla="*/ 1291167 w 1800297"/>
              <a:gd name="connsiteY33" fmla="*/ 234358 h 966066"/>
              <a:gd name="connsiteX34" fmla="*/ 1323279 w 1800297"/>
              <a:gd name="connsiteY34" fmla="*/ 262359 h 966066"/>
              <a:gd name="connsiteX35" fmla="*/ 1366765 w 1800297"/>
              <a:gd name="connsiteY35" fmla="*/ 306936 h 966066"/>
              <a:gd name="connsiteX36" fmla="*/ 1401869 w 1800297"/>
              <a:gd name="connsiteY36" fmla="*/ 341131 h 966066"/>
              <a:gd name="connsiteX37" fmla="*/ 1422156 w 1800297"/>
              <a:gd name="connsiteY37" fmla="*/ 373325 h 966066"/>
              <a:gd name="connsiteX38" fmla="*/ 1449589 w 1800297"/>
              <a:gd name="connsiteY38" fmla="*/ 419427 h 966066"/>
              <a:gd name="connsiteX39" fmla="*/ 1508834 w 1800297"/>
              <a:gd name="connsiteY39" fmla="*/ 503723 h 966066"/>
              <a:gd name="connsiteX40" fmla="*/ 1567010 w 1800297"/>
              <a:gd name="connsiteY40" fmla="*/ 579256 h 966066"/>
              <a:gd name="connsiteX41" fmla="*/ 1602421 w 1800297"/>
              <a:gd name="connsiteY41" fmla="*/ 625357 h 966066"/>
              <a:gd name="connsiteX42" fmla="*/ 1639905 w 1800297"/>
              <a:gd name="connsiteY42" fmla="*/ 679745 h 966066"/>
              <a:gd name="connsiteX43" fmla="*/ 1677792 w 1800297"/>
              <a:gd name="connsiteY43" fmla="*/ 729846 h 966066"/>
              <a:gd name="connsiteX44" fmla="*/ 1699261 w 1800297"/>
              <a:gd name="connsiteY44" fmla="*/ 773661 h 966066"/>
              <a:gd name="connsiteX45" fmla="*/ 1719256 w 1800297"/>
              <a:gd name="connsiteY45" fmla="*/ 798712 h 966066"/>
              <a:gd name="connsiteX46" fmla="*/ 1744035 w 1800297"/>
              <a:gd name="connsiteY46" fmla="*/ 835288 h 966066"/>
              <a:gd name="connsiteX47" fmla="*/ 1752051 w 1800297"/>
              <a:gd name="connsiteY47" fmla="*/ 873103 h 966066"/>
              <a:gd name="connsiteX48" fmla="*/ 1776157 w 1800297"/>
              <a:gd name="connsiteY48" fmla="*/ 902916 h 966066"/>
              <a:gd name="connsiteX49" fmla="*/ 1790971 w 1800297"/>
              <a:gd name="connsiteY49" fmla="*/ 930347 h 966066"/>
              <a:gd name="connsiteX0" fmla="*/ 0 w 1800297"/>
              <a:gd name="connsiteY0" fmla="*/ 966562 h 966562"/>
              <a:gd name="connsiteX1" fmla="*/ 29777 w 1800297"/>
              <a:gd name="connsiteY1" fmla="*/ 908935 h 966562"/>
              <a:gd name="connsiteX2" fmla="*/ 53208 w 1800297"/>
              <a:gd name="connsiteY2" fmla="*/ 869979 h 966562"/>
              <a:gd name="connsiteX3" fmla="*/ 86714 w 1800297"/>
              <a:gd name="connsiteY3" fmla="*/ 822735 h 966562"/>
              <a:gd name="connsiteX4" fmla="*/ 97257 w 1800297"/>
              <a:gd name="connsiteY4" fmla="*/ 796064 h 966562"/>
              <a:gd name="connsiteX5" fmla="*/ 121364 w 1800297"/>
              <a:gd name="connsiteY5" fmla="*/ 768633 h 966562"/>
              <a:gd name="connsiteX6" fmla="*/ 125780 w 1800297"/>
              <a:gd name="connsiteY6" fmla="*/ 745582 h 966562"/>
              <a:gd name="connsiteX7" fmla="*/ 151360 w 1800297"/>
              <a:gd name="connsiteY7" fmla="*/ 713388 h 966562"/>
              <a:gd name="connsiteX8" fmla="*/ 169502 w 1800297"/>
              <a:gd name="connsiteY8" fmla="*/ 688337 h 966562"/>
              <a:gd name="connsiteX9" fmla="*/ 190121 w 1800297"/>
              <a:gd name="connsiteY9" fmla="*/ 656142 h 966562"/>
              <a:gd name="connsiteX10" fmla="*/ 218987 w 1800297"/>
              <a:gd name="connsiteY10" fmla="*/ 619567 h 966562"/>
              <a:gd name="connsiteX11" fmla="*/ 237437 w 1800297"/>
              <a:gd name="connsiteY11" fmla="*/ 565084 h 966562"/>
              <a:gd name="connsiteX12" fmla="*/ 266869 w 1800297"/>
              <a:gd name="connsiteY12" fmla="*/ 525746 h 966562"/>
              <a:gd name="connsiteX13" fmla="*/ 298969 w 1800297"/>
              <a:gd name="connsiteY13" fmla="*/ 499172 h 966562"/>
              <a:gd name="connsiteX14" fmla="*/ 326115 w 1800297"/>
              <a:gd name="connsiteY14" fmla="*/ 464500 h 966562"/>
              <a:gd name="connsiteX15" fmla="*/ 353547 w 1800297"/>
              <a:gd name="connsiteY15" fmla="*/ 427161 h 966562"/>
              <a:gd name="connsiteX16" fmla="*/ 386122 w 1800297"/>
              <a:gd name="connsiteY16" fmla="*/ 397730 h 966562"/>
              <a:gd name="connsiteX17" fmla="*/ 427460 w 1800297"/>
              <a:gd name="connsiteY17" fmla="*/ 340484 h 966562"/>
              <a:gd name="connsiteX18" fmla="*/ 455128 w 1800297"/>
              <a:gd name="connsiteY18" fmla="*/ 301145 h 966562"/>
              <a:gd name="connsiteX19" fmla="*/ 503977 w 1800297"/>
              <a:gd name="connsiteY19" fmla="*/ 252663 h 966562"/>
              <a:gd name="connsiteX20" fmla="*/ 540661 w 1800297"/>
              <a:gd name="connsiteY20" fmla="*/ 215707 h 966562"/>
              <a:gd name="connsiteX21" fmla="*/ 576146 w 1800297"/>
              <a:gd name="connsiteY21" fmla="*/ 181130 h 966562"/>
              <a:gd name="connsiteX22" fmla="*/ 608340 w 1800297"/>
              <a:gd name="connsiteY22" fmla="*/ 145792 h 966562"/>
              <a:gd name="connsiteX23" fmla="*/ 679910 w 1800297"/>
              <a:gd name="connsiteY23" fmla="*/ 106740 h 966562"/>
              <a:gd name="connsiteX24" fmla="*/ 723739 w 1800297"/>
              <a:gd name="connsiteY24" fmla="*/ 71783 h 966562"/>
              <a:gd name="connsiteX25" fmla="*/ 782639 w 1800297"/>
              <a:gd name="connsiteY25" fmla="*/ 30065 h 966562"/>
              <a:gd name="connsiteX26" fmla="*/ 876570 w 1800297"/>
              <a:gd name="connsiteY26" fmla="*/ 631 h 966562"/>
              <a:gd name="connsiteX27" fmla="*/ 974554 w 1800297"/>
              <a:gd name="connsiteY27" fmla="*/ 8538 h 966562"/>
              <a:gd name="connsiteX28" fmla="*/ 1039010 w 1800297"/>
              <a:gd name="connsiteY28" fmla="*/ 46733 h 966562"/>
              <a:gd name="connsiteX29" fmla="*/ 1154870 w 1800297"/>
              <a:gd name="connsiteY29" fmla="*/ 105026 h 966562"/>
              <a:gd name="connsiteX30" fmla="*/ 1187065 w 1800297"/>
              <a:gd name="connsiteY30" fmla="*/ 129695 h 966562"/>
              <a:gd name="connsiteX31" fmla="*/ 1227495 w 1800297"/>
              <a:gd name="connsiteY31" fmla="*/ 159508 h 966562"/>
              <a:gd name="connsiteX32" fmla="*/ 1260217 w 1800297"/>
              <a:gd name="connsiteY32" fmla="*/ 196847 h 966562"/>
              <a:gd name="connsiteX33" fmla="*/ 1291167 w 1800297"/>
              <a:gd name="connsiteY33" fmla="*/ 234854 h 966562"/>
              <a:gd name="connsiteX34" fmla="*/ 1323279 w 1800297"/>
              <a:gd name="connsiteY34" fmla="*/ 262855 h 966562"/>
              <a:gd name="connsiteX35" fmla="*/ 1366765 w 1800297"/>
              <a:gd name="connsiteY35" fmla="*/ 307432 h 966562"/>
              <a:gd name="connsiteX36" fmla="*/ 1401869 w 1800297"/>
              <a:gd name="connsiteY36" fmla="*/ 341627 h 966562"/>
              <a:gd name="connsiteX37" fmla="*/ 1422156 w 1800297"/>
              <a:gd name="connsiteY37" fmla="*/ 373821 h 966562"/>
              <a:gd name="connsiteX38" fmla="*/ 1449589 w 1800297"/>
              <a:gd name="connsiteY38" fmla="*/ 419923 h 966562"/>
              <a:gd name="connsiteX39" fmla="*/ 1508834 w 1800297"/>
              <a:gd name="connsiteY39" fmla="*/ 504219 h 966562"/>
              <a:gd name="connsiteX40" fmla="*/ 1567010 w 1800297"/>
              <a:gd name="connsiteY40" fmla="*/ 579752 h 966562"/>
              <a:gd name="connsiteX41" fmla="*/ 1602421 w 1800297"/>
              <a:gd name="connsiteY41" fmla="*/ 625853 h 966562"/>
              <a:gd name="connsiteX42" fmla="*/ 1639905 w 1800297"/>
              <a:gd name="connsiteY42" fmla="*/ 680241 h 966562"/>
              <a:gd name="connsiteX43" fmla="*/ 1677792 w 1800297"/>
              <a:gd name="connsiteY43" fmla="*/ 730342 h 966562"/>
              <a:gd name="connsiteX44" fmla="*/ 1699261 w 1800297"/>
              <a:gd name="connsiteY44" fmla="*/ 774157 h 966562"/>
              <a:gd name="connsiteX45" fmla="*/ 1719256 w 1800297"/>
              <a:gd name="connsiteY45" fmla="*/ 799208 h 966562"/>
              <a:gd name="connsiteX46" fmla="*/ 1744035 w 1800297"/>
              <a:gd name="connsiteY46" fmla="*/ 835784 h 966562"/>
              <a:gd name="connsiteX47" fmla="*/ 1752051 w 1800297"/>
              <a:gd name="connsiteY47" fmla="*/ 873599 h 966562"/>
              <a:gd name="connsiteX48" fmla="*/ 1776157 w 1800297"/>
              <a:gd name="connsiteY48" fmla="*/ 903412 h 966562"/>
              <a:gd name="connsiteX49" fmla="*/ 1790971 w 1800297"/>
              <a:gd name="connsiteY49" fmla="*/ 930843 h 96656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18987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86714 w 1800297"/>
              <a:gd name="connsiteY3" fmla="*/ 822315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66354 w 1800297"/>
              <a:gd name="connsiteY3" fmla="*/ 827078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21364 w 1800297"/>
              <a:gd name="connsiteY5" fmla="*/ 768213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86122 w 1800297"/>
              <a:gd name="connsiteY16" fmla="*/ 397310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7460 w 1800297"/>
              <a:gd name="connsiteY17" fmla="*/ 340064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106320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3739 w 1800297"/>
              <a:gd name="connsiteY24" fmla="*/ 71363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6142 h 966142"/>
              <a:gd name="connsiteX1" fmla="*/ 29777 w 1800297"/>
              <a:gd name="connsiteY1" fmla="*/ 908515 h 966142"/>
              <a:gd name="connsiteX2" fmla="*/ 53208 w 1800297"/>
              <a:gd name="connsiteY2" fmla="*/ 869559 h 966142"/>
              <a:gd name="connsiteX3" fmla="*/ 72171 w 1800297"/>
              <a:gd name="connsiteY3" fmla="*/ 841366 h 966142"/>
              <a:gd name="connsiteX4" fmla="*/ 97257 w 1800297"/>
              <a:gd name="connsiteY4" fmla="*/ 795644 h 966142"/>
              <a:gd name="connsiteX5" fmla="*/ 112638 w 1800297"/>
              <a:gd name="connsiteY5" fmla="*/ 770594 h 966142"/>
              <a:gd name="connsiteX6" fmla="*/ 125780 w 1800297"/>
              <a:gd name="connsiteY6" fmla="*/ 745162 h 966142"/>
              <a:gd name="connsiteX7" fmla="*/ 151360 w 1800297"/>
              <a:gd name="connsiteY7" fmla="*/ 712968 h 966142"/>
              <a:gd name="connsiteX8" fmla="*/ 169502 w 1800297"/>
              <a:gd name="connsiteY8" fmla="*/ 687917 h 966142"/>
              <a:gd name="connsiteX9" fmla="*/ 190121 w 1800297"/>
              <a:gd name="connsiteY9" fmla="*/ 655722 h 966142"/>
              <a:gd name="connsiteX10" fmla="*/ 204443 w 1800297"/>
              <a:gd name="connsiteY10" fmla="*/ 619147 h 966142"/>
              <a:gd name="connsiteX11" fmla="*/ 237437 w 1800297"/>
              <a:gd name="connsiteY11" fmla="*/ 564664 h 966142"/>
              <a:gd name="connsiteX12" fmla="*/ 266869 w 1800297"/>
              <a:gd name="connsiteY12" fmla="*/ 525326 h 966142"/>
              <a:gd name="connsiteX13" fmla="*/ 298969 w 1800297"/>
              <a:gd name="connsiteY13" fmla="*/ 498752 h 966142"/>
              <a:gd name="connsiteX14" fmla="*/ 326115 w 1800297"/>
              <a:gd name="connsiteY14" fmla="*/ 464080 h 966142"/>
              <a:gd name="connsiteX15" fmla="*/ 353547 w 1800297"/>
              <a:gd name="connsiteY15" fmla="*/ 426741 h 966142"/>
              <a:gd name="connsiteX16" fmla="*/ 377397 w 1800297"/>
              <a:gd name="connsiteY16" fmla="*/ 385403 h 966142"/>
              <a:gd name="connsiteX17" fmla="*/ 421642 w 1800297"/>
              <a:gd name="connsiteY17" fmla="*/ 328158 h 966142"/>
              <a:gd name="connsiteX18" fmla="*/ 455128 w 1800297"/>
              <a:gd name="connsiteY18" fmla="*/ 300725 h 966142"/>
              <a:gd name="connsiteX19" fmla="*/ 503977 w 1800297"/>
              <a:gd name="connsiteY19" fmla="*/ 252243 h 966142"/>
              <a:gd name="connsiteX20" fmla="*/ 540661 w 1800297"/>
              <a:gd name="connsiteY20" fmla="*/ 215287 h 966142"/>
              <a:gd name="connsiteX21" fmla="*/ 576146 w 1800297"/>
              <a:gd name="connsiteY21" fmla="*/ 180710 h 966142"/>
              <a:gd name="connsiteX22" fmla="*/ 608340 w 1800297"/>
              <a:gd name="connsiteY22" fmla="*/ 145372 h 966142"/>
              <a:gd name="connsiteX23" fmla="*/ 679910 w 1800297"/>
              <a:gd name="connsiteY23" fmla="*/ 75364 h 966142"/>
              <a:gd name="connsiteX24" fmla="*/ 726648 w 1800297"/>
              <a:gd name="connsiteY24" fmla="*/ 47550 h 966142"/>
              <a:gd name="connsiteX25" fmla="*/ 782639 w 1800297"/>
              <a:gd name="connsiteY25" fmla="*/ 29645 h 966142"/>
              <a:gd name="connsiteX26" fmla="*/ 876570 w 1800297"/>
              <a:gd name="connsiteY26" fmla="*/ 211 h 966142"/>
              <a:gd name="connsiteX27" fmla="*/ 977462 w 1800297"/>
              <a:gd name="connsiteY27" fmla="*/ 15262 h 966142"/>
              <a:gd name="connsiteX28" fmla="*/ 1039010 w 1800297"/>
              <a:gd name="connsiteY28" fmla="*/ 46313 h 966142"/>
              <a:gd name="connsiteX29" fmla="*/ 1154870 w 1800297"/>
              <a:gd name="connsiteY29" fmla="*/ 104606 h 966142"/>
              <a:gd name="connsiteX30" fmla="*/ 1187065 w 1800297"/>
              <a:gd name="connsiteY30" fmla="*/ 129275 h 966142"/>
              <a:gd name="connsiteX31" fmla="*/ 1227495 w 1800297"/>
              <a:gd name="connsiteY31" fmla="*/ 159088 h 966142"/>
              <a:gd name="connsiteX32" fmla="*/ 1260217 w 1800297"/>
              <a:gd name="connsiteY32" fmla="*/ 196427 h 966142"/>
              <a:gd name="connsiteX33" fmla="*/ 1291167 w 1800297"/>
              <a:gd name="connsiteY33" fmla="*/ 234434 h 966142"/>
              <a:gd name="connsiteX34" fmla="*/ 1323279 w 1800297"/>
              <a:gd name="connsiteY34" fmla="*/ 262435 h 966142"/>
              <a:gd name="connsiteX35" fmla="*/ 1366765 w 1800297"/>
              <a:gd name="connsiteY35" fmla="*/ 307012 h 966142"/>
              <a:gd name="connsiteX36" fmla="*/ 1401869 w 1800297"/>
              <a:gd name="connsiteY36" fmla="*/ 341207 h 966142"/>
              <a:gd name="connsiteX37" fmla="*/ 1422156 w 1800297"/>
              <a:gd name="connsiteY37" fmla="*/ 373401 h 966142"/>
              <a:gd name="connsiteX38" fmla="*/ 1449589 w 1800297"/>
              <a:gd name="connsiteY38" fmla="*/ 419503 h 966142"/>
              <a:gd name="connsiteX39" fmla="*/ 1508834 w 1800297"/>
              <a:gd name="connsiteY39" fmla="*/ 503799 h 966142"/>
              <a:gd name="connsiteX40" fmla="*/ 1567010 w 1800297"/>
              <a:gd name="connsiteY40" fmla="*/ 579332 h 966142"/>
              <a:gd name="connsiteX41" fmla="*/ 1602421 w 1800297"/>
              <a:gd name="connsiteY41" fmla="*/ 625433 h 966142"/>
              <a:gd name="connsiteX42" fmla="*/ 1639905 w 1800297"/>
              <a:gd name="connsiteY42" fmla="*/ 679821 h 966142"/>
              <a:gd name="connsiteX43" fmla="*/ 1677792 w 1800297"/>
              <a:gd name="connsiteY43" fmla="*/ 729922 h 966142"/>
              <a:gd name="connsiteX44" fmla="*/ 1699261 w 1800297"/>
              <a:gd name="connsiteY44" fmla="*/ 773737 h 966142"/>
              <a:gd name="connsiteX45" fmla="*/ 1719256 w 1800297"/>
              <a:gd name="connsiteY45" fmla="*/ 798788 h 966142"/>
              <a:gd name="connsiteX46" fmla="*/ 1744035 w 1800297"/>
              <a:gd name="connsiteY46" fmla="*/ 835364 h 966142"/>
              <a:gd name="connsiteX47" fmla="*/ 1752051 w 1800297"/>
              <a:gd name="connsiteY47" fmla="*/ 873179 h 966142"/>
              <a:gd name="connsiteX48" fmla="*/ 1776157 w 1800297"/>
              <a:gd name="connsiteY48" fmla="*/ 902992 h 966142"/>
              <a:gd name="connsiteX49" fmla="*/ 1790971 w 1800297"/>
              <a:gd name="connsiteY49" fmla="*/ 930423 h 966142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52051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  <a:gd name="connsiteX0" fmla="*/ 0 w 1800297"/>
              <a:gd name="connsiteY0" fmla="*/ 965939 h 965939"/>
              <a:gd name="connsiteX1" fmla="*/ 29777 w 1800297"/>
              <a:gd name="connsiteY1" fmla="*/ 908312 h 965939"/>
              <a:gd name="connsiteX2" fmla="*/ 53208 w 1800297"/>
              <a:gd name="connsiteY2" fmla="*/ 869356 h 965939"/>
              <a:gd name="connsiteX3" fmla="*/ 72171 w 1800297"/>
              <a:gd name="connsiteY3" fmla="*/ 841163 h 965939"/>
              <a:gd name="connsiteX4" fmla="*/ 97257 w 1800297"/>
              <a:gd name="connsiteY4" fmla="*/ 795441 h 965939"/>
              <a:gd name="connsiteX5" fmla="*/ 112638 w 1800297"/>
              <a:gd name="connsiteY5" fmla="*/ 770391 h 965939"/>
              <a:gd name="connsiteX6" fmla="*/ 125780 w 1800297"/>
              <a:gd name="connsiteY6" fmla="*/ 744959 h 965939"/>
              <a:gd name="connsiteX7" fmla="*/ 151360 w 1800297"/>
              <a:gd name="connsiteY7" fmla="*/ 712765 h 965939"/>
              <a:gd name="connsiteX8" fmla="*/ 169502 w 1800297"/>
              <a:gd name="connsiteY8" fmla="*/ 687714 h 965939"/>
              <a:gd name="connsiteX9" fmla="*/ 190121 w 1800297"/>
              <a:gd name="connsiteY9" fmla="*/ 655519 h 965939"/>
              <a:gd name="connsiteX10" fmla="*/ 204443 w 1800297"/>
              <a:gd name="connsiteY10" fmla="*/ 618944 h 965939"/>
              <a:gd name="connsiteX11" fmla="*/ 237437 w 1800297"/>
              <a:gd name="connsiteY11" fmla="*/ 564461 h 965939"/>
              <a:gd name="connsiteX12" fmla="*/ 266869 w 1800297"/>
              <a:gd name="connsiteY12" fmla="*/ 525123 h 965939"/>
              <a:gd name="connsiteX13" fmla="*/ 298969 w 1800297"/>
              <a:gd name="connsiteY13" fmla="*/ 498549 h 965939"/>
              <a:gd name="connsiteX14" fmla="*/ 326115 w 1800297"/>
              <a:gd name="connsiteY14" fmla="*/ 463877 h 965939"/>
              <a:gd name="connsiteX15" fmla="*/ 353547 w 1800297"/>
              <a:gd name="connsiteY15" fmla="*/ 426538 h 965939"/>
              <a:gd name="connsiteX16" fmla="*/ 377397 w 1800297"/>
              <a:gd name="connsiteY16" fmla="*/ 385200 h 965939"/>
              <a:gd name="connsiteX17" fmla="*/ 421642 w 1800297"/>
              <a:gd name="connsiteY17" fmla="*/ 327955 h 965939"/>
              <a:gd name="connsiteX18" fmla="*/ 455128 w 1800297"/>
              <a:gd name="connsiteY18" fmla="*/ 300522 h 965939"/>
              <a:gd name="connsiteX19" fmla="*/ 503977 w 1800297"/>
              <a:gd name="connsiteY19" fmla="*/ 252040 h 965939"/>
              <a:gd name="connsiteX20" fmla="*/ 540661 w 1800297"/>
              <a:gd name="connsiteY20" fmla="*/ 215084 h 965939"/>
              <a:gd name="connsiteX21" fmla="*/ 576146 w 1800297"/>
              <a:gd name="connsiteY21" fmla="*/ 180507 h 965939"/>
              <a:gd name="connsiteX22" fmla="*/ 608340 w 1800297"/>
              <a:gd name="connsiteY22" fmla="*/ 145169 h 965939"/>
              <a:gd name="connsiteX23" fmla="*/ 679910 w 1800297"/>
              <a:gd name="connsiteY23" fmla="*/ 75161 h 965939"/>
              <a:gd name="connsiteX24" fmla="*/ 726648 w 1800297"/>
              <a:gd name="connsiteY24" fmla="*/ 47347 h 965939"/>
              <a:gd name="connsiteX25" fmla="*/ 800093 w 1800297"/>
              <a:gd name="connsiteY25" fmla="*/ 17536 h 965939"/>
              <a:gd name="connsiteX26" fmla="*/ 876570 w 1800297"/>
              <a:gd name="connsiteY26" fmla="*/ 8 h 965939"/>
              <a:gd name="connsiteX27" fmla="*/ 977462 w 1800297"/>
              <a:gd name="connsiteY27" fmla="*/ 15059 h 965939"/>
              <a:gd name="connsiteX28" fmla="*/ 1039010 w 1800297"/>
              <a:gd name="connsiteY28" fmla="*/ 46110 h 965939"/>
              <a:gd name="connsiteX29" fmla="*/ 1154870 w 1800297"/>
              <a:gd name="connsiteY29" fmla="*/ 104403 h 965939"/>
              <a:gd name="connsiteX30" fmla="*/ 1187065 w 1800297"/>
              <a:gd name="connsiteY30" fmla="*/ 129072 h 965939"/>
              <a:gd name="connsiteX31" fmla="*/ 1227495 w 1800297"/>
              <a:gd name="connsiteY31" fmla="*/ 158885 h 965939"/>
              <a:gd name="connsiteX32" fmla="*/ 1260217 w 1800297"/>
              <a:gd name="connsiteY32" fmla="*/ 196224 h 965939"/>
              <a:gd name="connsiteX33" fmla="*/ 1291167 w 1800297"/>
              <a:gd name="connsiteY33" fmla="*/ 234231 h 965939"/>
              <a:gd name="connsiteX34" fmla="*/ 1323279 w 1800297"/>
              <a:gd name="connsiteY34" fmla="*/ 262232 h 965939"/>
              <a:gd name="connsiteX35" fmla="*/ 1366765 w 1800297"/>
              <a:gd name="connsiteY35" fmla="*/ 306809 h 965939"/>
              <a:gd name="connsiteX36" fmla="*/ 1401869 w 1800297"/>
              <a:gd name="connsiteY36" fmla="*/ 341004 h 965939"/>
              <a:gd name="connsiteX37" fmla="*/ 1422156 w 1800297"/>
              <a:gd name="connsiteY37" fmla="*/ 373198 h 965939"/>
              <a:gd name="connsiteX38" fmla="*/ 1449589 w 1800297"/>
              <a:gd name="connsiteY38" fmla="*/ 419300 h 965939"/>
              <a:gd name="connsiteX39" fmla="*/ 1508834 w 1800297"/>
              <a:gd name="connsiteY39" fmla="*/ 503596 h 965939"/>
              <a:gd name="connsiteX40" fmla="*/ 1567010 w 1800297"/>
              <a:gd name="connsiteY40" fmla="*/ 579129 h 965939"/>
              <a:gd name="connsiteX41" fmla="*/ 1602421 w 1800297"/>
              <a:gd name="connsiteY41" fmla="*/ 625230 h 965939"/>
              <a:gd name="connsiteX42" fmla="*/ 1639905 w 1800297"/>
              <a:gd name="connsiteY42" fmla="*/ 679618 h 965939"/>
              <a:gd name="connsiteX43" fmla="*/ 1677792 w 1800297"/>
              <a:gd name="connsiteY43" fmla="*/ 729719 h 965939"/>
              <a:gd name="connsiteX44" fmla="*/ 1699261 w 1800297"/>
              <a:gd name="connsiteY44" fmla="*/ 773534 h 965939"/>
              <a:gd name="connsiteX45" fmla="*/ 1719256 w 1800297"/>
              <a:gd name="connsiteY45" fmla="*/ 798585 h 965939"/>
              <a:gd name="connsiteX46" fmla="*/ 1744035 w 1800297"/>
              <a:gd name="connsiteY46" fmla="*/ 835161 h 965939"/>
              <a:gd name="connsiteX47" fmla="*/ 1766594 w 1800297"/>
              <a:gd name="connsiteY47" fmla="*/ 872976 h 965939"/>
              <a:gd name="connsiteX48" fmla="*/ 1776157 w 1800297"/>
              <a:gd name="connsiteY48" fmla="*/ 902789 h 965939"/>
              <a:gd name="connsiteX49" fmla="*/ 1790971 w 1800297"/>
              <a:gd name="connsiteY49" fmla="*/ 930220 h 9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0297" h="965939">
                <a:moveTo>
                  <a:pt x="0" y="965939"/>
                </a:moveTo>
                <a:cubicBezTo>
                  <a:pt x="3048" y="950699"/>
                  <a:pt x="20909" y="924409"/>
                  <a:pt x="29777" y="908312"/>
                </a:cubicBezTo>
                <a:cubicBezTo>
                  <a:pt x="38645" y="892215"/>
                  <a:pt x="46142" y="880548"/>
                  <a:pt x="53208" y="869356"/>
                </a:cubicBezTo>
                <a:cubicBezTo>
                  <a:pt x="60274" y="858165"/>
                  <a:pt x="63027" y="844211"/>
                  <a:pt x="72171" y="841163"/>
                </a:cubicBezTo>
                <a:cubicBezTo>
                  <a:pt x="120939" y="768011"/>
                  <a:pt x="90513" y="807236"/>
                  <a:pt x="97257" y="795441"/>
                </a:cubicBezTo>
                <a:cubicBezTo>
                  <a:pt x="104002" y="783646"/>
                  <a:pt x="107884" y="778805"/>
                  <a:pt x="112638" y="770391"/>
                </a:cubicBezTo>
                <a:cubicBezTo>
                  <a:pt x="117392" y="761977"/>
                  <a:pt x="119326" y="754563"/>
                  <a:pt x="125780" y="744959"/>
                </a:cubicBezTo>
                <a:cubicBezTo>
                  <a:pt x="132234" y="735355"/>
                  <a:pt x="142216" y="721909"/>
                  <a:pt x="151360" y="712765"/>
                </a:cubicBezTo>
                <a:cubicBezTo>
                  <a:pt x="154408" y="703621"/>
                  <a:pt x="163042" y="697255"/>
                  <a:pt x="169502" y="687714"/>
                </a:cubicBezTo>
                <a:cubicBezTo>
                  <a:pt x="175962" y="678173"/>
                  <a:pt x="173727" y="660984"/>
                  <a:pt x="190121" y="655519"/>
                </a:cubicBezTo>
                <a:cubicBezTo>
                  <a:pt x="196217" y="643327"/>
                  <a:pt x="196557" y="634120"/>
                  <a:pt x="204443" y="618944"/>
                </a:cubicBezTo>
                <a:cubicBezTo>
                  <a:pt x="212329" y="603768"/>
                  <a:pt x="227033" y="580098"/>
                  <a:pt x="237437" y="564461"/>
                </a:cubicBezTo>
                <a:cubicBezTo>
                  <a:pt x="247841" y="548824"/>
                  <a:pt x="258598" y="536505"/>
                  <a:pt x="266869" y="525123"/>
                </a:cubicBezTo>
                <a:cubicBezTo>
                  <a:pt x="275140" y="513741"/>
                  <a:pt x="290285" y="511138"/>
                  <a:pt x="298969" y="498549"/>
                </a:cubicBezTo>
                <a:cubicBezTo>
                  <a:pt x="307653" y="485960"/>
                  <a:pt x="315034" y="475482"/>
                  <a:pt x="326115" y="463877"/>
                </a:cubicBezTo>
                <a:lnTo>
                  <a:pt x="353547" y="426538"/>
                </a:lnTo>
                <a:cubicBezTo>
                  <a:pt x="359643" y="414346"/>
                  <a:pt x="366048" y="401630"/>
                  <a:pt x="377397" y="385200"/>
                </a:cubicBezTo>
                <a:cubicBezTo>
                  <a:pt x="388746" y="368770"/>
                  <a:pt x="408687" y="342068"/>
                  <a:pt x="421642" y="327955"/>
                </a:cubicBezTo>
                <a:cubicBezTo>
                  <a:pt x="434597" y="313842"/>
                  <a:pt x="441405" y="313175"/>
                  <a:pt x="455128" y="300522"/>
                </a:cubicBezTo>
                <a:cubicBezTo>
                  <a:pt x="468851" y="287869"/>
                  <a:pt x="466647" y="259506"/>
                  <a:pt x="503977" y="252040"/>
                </a:cubicBezTo>
                <a:lnTo>
                  <a:pt x="540661" y="215084"/>
                </a:lnTo>
                <a:cubicBezTo>
                  <a:pt x="552689" y="203162"/>
                  <a:pt x="564866" y="192159"/>
                  <a:pt x="576146" y="180507"/>
                </a:cubicBezTo>
                <a:cubicBezTo>
                  <a:pt x="587426" y="168855"/>
                  <a:pt x="599196" y="148217"/>
                  <a:pt x="608340" y="145169"/>
                </a:cubicBezTo>
                <a:cubicBezTo>
                  <a:pt x="630006" y="112670"/>
                  <a:pt x="660192" y="91465"/>
                  <a:pt x="679910" y="75161"/>
                </a:cubicBezTo>
                <a:cubicBezTo>
                  <a:pt x="699628" y="58857"/>
                  <a:pt x="706618" y="56951"/>
                  <a:pt x="726648" y="47347"/>
                </a:cubicBezTo>
                <a:cubicBezTo>
                  <a:pt x="746678" y="37743"/>
                  <a:pt x="775106" y="25426"/>
                  <a:pt x="800093" y="17536"/>
                </a:cubicBezTo>
                <a:cubicBezTo>
                  <a:pt x="825080" y="9646"/>
                  <a:pt x="847009" y="421"/>
                  <a:pt x="876570" y="8"/>
                </a:cubicBezTo>
                <a:cubicBezTo>
                  <a:pt x="906131" y="-405"/>
                  <a:pt x="967368" y="16501"/>
                  <a:pt x="977462" y="15059"/>
                </a:cubicBezTo>
                <a:cubicBezTo>
                  <a:pt x="1001055" y="28299"/>
                  <a:pt x="1002434" y="41538"/>
                  <a:pt x="1039010" y="46110"/>
                </a:cubicBezTo>
                <a:cubicBezTo>
                  <a:pt x="1075586" y="50682"/>
                  <a:pt x="1130194" y="90576"/>
                  <a:pt x="1154870" y="104403"/>
                </a:cubicBezTo>
                <a:cubicBezTo>
                  <a:pt x="1179546" y="118230"/>
                  <a:pt x="1174961" y="119992"/>
                  <a:pt x="1187065" y="129072"/>
                </a:cubicBezTo>
                <a:cubicBezTo>
                  <a:pt x="1199169" y="138152"/>
                  <a:pt x="1215303" y="147693"/>
                  <a:pt x="1227495" y="158885"/>
                </a:cubicBezTo>
                <a:cubicBezTo>
                  <a:pt x="1239687" y="170077"/>
                  <a:pt x="1251105" y="183667"/>
                  <a:pt x="1260217" y="196224"/>
                </a:cubicBezTo>
                <a:cubicBezTo>
                  <a:pt x="1269329" y="208781"/>
                  <a:pt x="1281626" y="222039"/>
                  <a:pt x="1291167" y="234231"/>
                </a:cubicBezTo>
                <a:cubicBezTo>
                  <a:pt x="1300708" y="246423"/>
                  <a:pt x="1310680" y="250136"/>
                  <a:pt x="1323279" y="262232"/>
                </a:cubicBezTo>
                <a:cubicBezTo>
                  <a:pt x="1335878" y="274328"/>
                  <a:pt x="1353667" y="293680"/>
                  <a:pt x="1366765" y="306809"/>
                </a:cubicBezTo>
                <a:cubicBezTo>
                  <a:pt x="1379863" y="319938"/>
                  <a:pt x="1392637" y="329939"/>
                  <a:pt x="1401869" y="341004"/>
                </a:cubicBezTo>
                <a:cubicBezTo>
                  <a:pt x="1411101" y="352069"/>
                  <a:pt x="1414203" y="360149"/>
                  <a:pt x="1422156" y="373198"/>
                </a:cubicBezTo>
                <a:cubicBezTo>
                  <a:pt x="1430109" y="386247"/>
                  <a:pt x="1435143" y="397567"/>
                  <a:pt x="1449589" y="419300"/>
                </a:cubicBezTo>
                <a:cubicBezTo>
                  <a:pt x="1464035" y="441033"/>
                  <a:pt x="1489264" y="476958"/>
                  <a:pt x="1508834" y="503596"/>
                </a:cubicBezTo>
                <a:cubicBezTo>
                  <a:pt x="1528404" y="530234"/>
                  <a:pt x="1551412" y="558857"/>
                  <a:pt x="1567010" y="579129"/>
                </a:cubicBezTo>
                <a:cubicBezTo>
                  <a:pt x="1582608" y="599401"/>
                  <a:pt x="1590272" y="608482"/>
                  <a:pt x="1602421" y="625230"/>
                </a:cubicBezTo>
                <a:cubicBezTo>
                  <a:pt x="1614570" y="641978"/>
                  <a:pt x="1627343" y="662203"/>
                  <a:pt x="1639905" y="679618"/>
                </a:cubicBezTo>
                <a:cubicBezTo>
                  <a:pt x="1652467" y="697033"/>
                  <a:pt x="1667899" y="714066"/>
                  <a:pt x="1677792" y="729719"/>
                </a:cubicBezTo>
                <a:cubicBezTo>
                  <a:pt x="1687685" y="745372"/>
                  <a:pt x="1692350" y="762056"/>
                  <a:pt x="1699261" y="773534"/>
                </a:cubicBezTo>
                <a:cubicBezTo>
                  <a:pt x="1706172" y="785012"/>
                  <a:pt x="1711794" y="788314"/>
                  <a:pt x="1719256" y="798585"/>
                </a:cubicBezTo>
                <a:cubicBezTo>
                  <a:pt x="1726718" y="808856"/>
                  <a:pt x="1736145" y="822763"/>
                  <a:pt x="1744035" y="835161"/>
                </a:cubicBezTo>
                <a:cubicBezTo>
                  <a:pt x="1751925" y="847560"/>
                  <a:pt x="1761240" y="861705"/>
                  <a:pt x="1766594" y="872976"/>
                </a:cubicBezTo>
                <a:cubicBezTo>
                  <a:pt x="1771948" y="884247"/>
                  <a:pt x="1772682" y="892363"/>
                  <a:pt x="1776157" y="902789"/>
                </a:cubicBezTo>
                <a:cubicBezTo>
                  <a:pt x="1819770" y="925752"/>
                  <a:pt x="1790971" y="921076"/>
                  <a:pt x="1790971" y="930220"/>
                </a:cubicBezTo>
              </a:path>
            </a:pathLst>
          </a:custGeom>
          <a:noFill/>
          <a:ln w="3175">
            <a:solidFill>
              <a:srgbClr val="9CBC5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BFAAE2D-60A1-4943-A354-9B0C4B96D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4" b="6707"/>
          <a:stretch/>
        </p:blipFill>
        <p:spPr>
          <a:xfrm>
            <a:off x="355600" y="1896352"/>
            <a:ext cx="9931863" cy="41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51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/>
      <p:bldP spid="19" grpId="0"/>
      <p:bldP spid="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9EFE2-1BAF-49D1-8EC7-9D589773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HOOG</a:t>
            </a:r>
            <a:r>
              <a:rPr lang="nl-NL" dirty="0" err="1"/>
              <a:t>conjunctuur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2CD-82FD-4405-82B0-104B14A3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88150" cy="4351338"/>
          </a:xfrm>
        </p:spPr>
        <p:txBody>
          <a:bodyPr>
            <a:normAutofit/>
          </a:bodyPr>
          <a:lstStyle/>
          <a:p>
            <a:pPr marL="269875" indent="-269875">
              <a:tabLst>
                <a:tab pos="357188" algn="l"/>
              </a:tabLst>
            </a:pPr>
            <a:r>
              <a:rPr lang="nl-NL" sz="2000" dirty="0"/>
              <a:t>Te hoge inflatie door teveel bestedingen</a:t>
            </a:r>
            <a:br>
              <a:rPr lang="nl-NL" sz="2000" dirty="0"/>
            </a:br>
            <a:r>
              <a:rPr lang="nl-NL" sz="2000" dirty="0"/>
              <a:t>(bestedingsinflatie)</a:t>
            </a:r>
          </a:p>
          <a:p>
            <a:pPr marL="269875" indent="-269875">
              <a:spcBef>
                <a:spcPts val="1800"/>
              </a:spcBef>
              <a:tabLst>
                <a:tab pos="357188" algn="l"/>
              </a:tabLst>
            </a:pPr>
            <a:r>
              <a:rPr lang="nl-NL" sz="2000" dirty="0"/>
              <a:t>Krappe arbeidsmarkt</a:t>
            </a:r>
          </a:p>
          <a:p>
            <a:pPr marL="542925" lvl="1" indent="-269875">
              <a:tabLst>
                <a:tab pos="357188" algn="l"/>
              </a:tabLst>
            </a:pPr>
            <a:r>
              <a:rPr lang="nl-NL" sz="1800" dirty="0"/>
              <a:t>mogelijk extra kosteninflatie door flinke loonstijgingen</a:t>
            </a:r>
          </a:p>
          <a:p>
            <a:pPr marL="269875" indent="-26987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Gezinnen hebben veel vertrouwen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durven geld te lenen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leidt tot extra bestedingen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  <a:p>
            <a:pPr marL="269875" indent="-26987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Overheid heeft veel belastinginkomsten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verleiding O↑</a:t>
            </a:r>
          </a:p>
          <a:p>
            <a:pPr marL="542925" lvl="1" indent="-26987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861F60C-1FA6-4D0F-86D5-43271595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00" y="1817999"/>
            <a:ext cx="4500000" cy="227939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ACB76E0-0191-4D1F-9323-4ED69AF37ADF}"/>
              </a:ext>
            </a:extLst>
          </p:cNvPr>
          <p:cNvSpPr txBox="1"/>
          <p:nvPr/>
        </p:nvSpPr>
        <p:spPr>
          <a:xfrm>
            <a:off x="8317987" y="4232332"/>
            <a:ext cx="2638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8450"/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 = C + I + O + E - M</a:t>
            </a:r>
          </a:p>
        </p:txBody>
      </p:sp>
    </p:spTree>
    <p:extLst>
      <p:ext uri="{BB962C8B-B14F-4D97-AF65-F5344CB8AC3E}">
        <p14:creationId xmlns:p14="http://schemas.microsoft.com/office/powerpoint/2010/main" val="34012586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714F733-ABB0-440B-BE37-293DFBFC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Inflatie &amp; Geldillusie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C5E21AC-9737-4F56-83D4-2AC164473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t"/>
          <a:lstStyle/>
          <a:p>
            <a:r>
              <a:rPr lang="nl-NL" dirty="0"/>
              <a:t>Inflatie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42959E7-1895-48B6-B97B-40146C98BD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Stijging van het gemiddeld prijspeil.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9D97D59-69A7-4A1C-900F-15A65EED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t"/>
          <a:lstStyle/>
          <a:p>
            <a:r>
              <a:rPr lang="nl-NL" dirty="0"/>
              <a:t>Geldillusie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3D1D0E9C-5AF7-4E24-BB32-D5C57F17A0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De neiging van mensen om over geld in nominale en niet in reële termen te denken.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98EEC4-493E-472A-880C-57574BDF42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391400" y="4696668"/>
            <a:ext cx="4914900" cy="2228007"/>
          </a:xfrm>
          <a:prstGeom prst="rect">
            <a:avLst/>
          </a:prstGeom>
        </p:spPr>
      </p:pic>
      <p:cxnSp>
        <p:nvCxnSpPr>
          <p:cNvPr id="13" name="Gebogen verbindingslijn 17">
            <a:extLst>
              <a:ext uri="{FF2B5EF4-FFF2-40B4-BE49-F238E27FC236}">
                <a16:creationId xmlns:a16="http://schemas.microsoft.com/office/drawing/2014/main" id="{02721F17-9F13-4B27-A1DF-2AB6ABB076C4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1602922" y="3249514"/>
            <a:ext cx="864096" cy="144715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bogen verbindingslijn 18">
            <a:extLst>
              <a:ext uri="{FF2B5EF4-FFF2-40B4-BE49-F238E27FC236}">
                <a16:creationId xmlns:a16="http://schemas.microsoft.com/office/drawing/2014/main" id="{5900B896-B285-4375-A3AA-C7B00F659B4D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 flipV="1">
            <a:off x="1602922" y="4209621"/>
            <a:ext cx="864096" cy="48704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9">
            <a:extLst>
              <a:ext uri="{FF2B5EF4-FFF2-40B4-BE49-F238E27FC236}">
                <a16:creationId xmlns:a16="http://schemas.microsoft.com/office/drawing/2014/main" id="{CB9611C8-A992-4DAA-8AC7-92A7A73CAFC4}"/>
              </a:ext>
            </a:extLst>
          </p:cNvPr>
          <p:cNvCxnSpPr>
            <a:stCxn id="17" idx="3"/>
            <a:endCxn id="20" idx="1"/>
          </p:cNvCxnSpPr>
          <p:nvPr/>
        </p:nvCxnSpPr>
        <p:spPr>
          <a:xfrm>
            <a:off x="1602922" y="4696668"/>
            <a:ext cx="864096" cy="47306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bogen verbindingslijn 20">
            <a:extLst>
              <a:ext uri="{FF2B5EF4-FFF2-40B4-BE49-F238E27FC236}">
                <a16:creationId xmlns:a16="http://schemas.microsoft.com/office/drawing/2014/main" id="{406705A3-956B-4966-B382-15D983271281}"/>
              </a:ext>
            </a:extLst>
          </p:cNvPr>
          <p:cNvCxnSpPr>
            <a:stCxn id="17" idx="3"/>
            <a:endCxn id="21" idx="1"/>
          </p:cNvCxnSpPr>
          <p:nvPr/>
        </p:nvCxnSpPr>
        <p:spPr>
          <a:xfrm>
            <a:off x="1602922" y="4696668"/>
            <a:ext cx="864096" cy="143316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fgeronde rechthoek 21">
            <a:extLst>
              <a:ext uri="{FF2B5EF4-FFF2-40B4-BE49-F238E27FC236}">
                <a16:creationId xmlns:a16="http://schemas.microsoft.com/office/drawing/2014/main" id="{6102A09C-D271-4F84-8F95-503F0A5C90F3}"/>
              </a:ext>
            </a:extLst>
          </p:cNvPr>
          <p:cNvSpPr/>
          <p:nvPr/>
        </p:nvSpPr>
        <p:spPr>
          <a:xfrm>
            <a:off x="355598" y="4444640"/>
            <a:ext cx="1247324" cy="504056"/>
          </a:xfrm>
          <a:prstGeom prst="roundRect">
            <a:avLst/>
          </a:prstGeom>
          <a:solidFill>
            <a:srgbClr val="258812"/>
          </a:solidFill>
          <a:ln>
            <a:solidFill>
              <a:srgbClr val="1B5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Inflatie</a:t>
            </a:r>
          </a:p>
        </p:txBody>
      </p:sp>
      <p:sp>
        <p:nvSpPr>
          <p:cNvPr id="18" name="Afgeronde rechthoek 22">
            <a:extLst>
              <a:ext uri="{FF2B5EF4-FFF2-40B4-BE49-F238E27FC236}">
                <a16:creationId xmlns:a16="http://schemas.microsoft.com/office/drawing/2014/main" id="{E72DB78B-2720-4867-8663-0E6B9B2056D9}"/>
              </a:ext>
            </a:extLst>
          </p:cNvPr>
          <p:cNvSpPr/>
          <p:nvPr/>
        </p:nvSpPr>
        <p:spPr>
          <a:xfrm>
            <a:off x="2467018" y="2997486"/>
            <a:ext cx="1944000" cy="504056"/>
          </a:xfrm>
          <a:prstGeom prst="roundRect">
            <a:avLst/>
          </a:prstGeom>
          <a:solidFill>
            <a:srgbClr val="F3703B"/>
          </a:solidFill>
          <a:ln>
            <a:solidFill>
              <a:srgbClr val="DD4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Bestedingsinflatie</a:t>
            </a:r>
          </a:p>
        </p:txBody>
      </p:sp>
      <p:sp>
        <p:nvSpPr>
          <p:cNvPr id="19" name="Afgeronde rechthoek 23">
            <a:extLst>
              <a:ext uri="{FF2B5EF4-FFF2-40B4-BE49-F238E27FC236}">
                <a16:creationId xmlns:a16="http://schemas.microsoft.com/office/drawing/2014/main" id="{B0CDA13A-1BC2-41BB-8B3A-74E16E0499BC}"/>
              </a:ext>
            </a:extLst>
          </p:cNvPr>
          <p:cNvSpPr/>
          <p:nvPr/>
        </p:nvSpPr>
        <p:spPr>
          <a:xfrm>
            <a:off x="2467018" y="3957593"/>
            <a:ext cx="194400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Kosteninflatie</a:t>
            </a:r>
          </a:p>
        </p:txBody>
      </p:sp>
      <p:sp>
        <p:nvSpPr>
          <p:cNvPr id="20" name="Afgeronde rechthoek 24">
            <a:extLst>
              <a:ext uri="{FF2B5EF4-FFF2-40B4-BE49-F238E27FC236}">
                <a16:creationId xmlns:a16="http://schemas.microsoft.com/office/drawing/2014/main" id="{35389276-D342-43E6-ACA7-E63BBB030C81}"/>
              </a:ext>
            </a:extLst>
          </p:cNvPr>
          <p:cNvSpPr/>
          <p:nvPr/>
        </p:nvSpPr>
        <p:spPr>
          <a:xfrm>
            <a:off x="2467018" y="4917700"/>
            <a:ext cx="19440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Winstinflatie</a:t>
            </a:r>
          </a:p>
        </p:txBody>
      </p:sp>
      <p:sp>
        <p:nvSpPr>
          <p:cNvPr id="21" name="Afgeronde rechthoek 25">
            <a:extLst>
              <a:ext uri="{FF2B5EF4-FFF2-40B4-BE49-F238E27FC236}">
                <a16:creationId xmlns:a16="http://schemas.microsoft.com/office/drawing/2014/main" id="{608462BB-AB0D-4414-ABC0-4D4C3ABA3D3E}"/>
              </a:ext>
            </a:extLst>
          </p:cNvPr>
          <p:cNvSpPr/>
          <p:nvPr/>
        </p:nvSpPr>
        <p:spPr>
          <a:xfrm>
            <a:off x="2467018" y="5877806"/>
            <a:ext cx="19440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Geïmporteerde inflatie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E2E3254-2F7C-478E-86AF-5235863A6C79}"/>
              </a:ext>
            </a:extLst>
          </p:cNvPr>
          <p:cNvSpPr txBox="1"/>
          <p:nvPr/>
        </p:nvSpPr>
        <p:spPr>
          <a:xfrm>
            <a:off x="2420557" y="3483408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overbesteding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F69C33-971E-49B6-BA50-1186D954B1E5}"/>
              </a:ext>
            </a:extLst>
          </p:cNvPr>
          <p:cNvSpPr txBox="1"/>
          <p:nvPr/>
        </p:nvSpPr>
        <p:spPr>
          <a:xfrm>
            <a:off x="2420557" y="4452124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toename productiekosten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8FAEEE6-8361-4E21-A3B6-15BE299671DF}"/>
              </a:ext>
            </a:extLst>
          </p:cNvPr>
          <p:cNvSpPr txBox="1"/>
          <p:nvPr/>
        </p:nvSpPr>
        <p:spPr>
          <a:xfrm>
            <a:off x="2420557" y="5411315"/>
            <a:ext cx="2775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toename winst bedrijven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ADEADF1-7A5E-4E4B-9E18-A81C6BA8508F}"/>
              </a:ext>
            </a:extLst>
          </p:cNvPr>
          <p:cNvSpPr txBox="1"/>
          <p:nvPr/>
        </p:nvSpPr>
        <p:spPr>
          <a:xfrm>
            <a:off x="2420557" y="6356669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Prijzen↑ door stijging prijs importproducten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70EE532-ED5D-4B4C-9234-9888FD353A10}"/>
              </a:ext>
            </a:extLst>
          </p:cNvPr>
          <p:cNvSpPr/>
          <p:nvPr/>
        </p:nvSpPr>
        <p:spPr>
          <a:xfrm>
            <a:off x="355600" y="1681163"/>
            <a:ext cx="5641976" cy="5033961"/>
          </a:xfrm>
          <a:prstGeom prst="rect">
            <a:avLst/>
          </a:prstGeom>
          <a:solidFill>
            <a:schemeClr val="bg1"/>
          </a:solidFill>
          <a:ln w="285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>
                <a:solidFill>
                  <a:schemeClr val="tx1"/>
                </a:solidFill>
              </a:rPr>
              <a:t>Adam, Ben en Carl kopen van hun erfenis een huis voor </a:t>
            </a:r>
            <a:r>
              <a:rPr lang="nl-NL" b="1" dirty="0">
                <a:solidFill>
                  <a:schemeClr val="tx1"/>
                </a:solidFill>
              </a:rPr>
              <a:t>200.000</a:t>
            </a:r>
            <a:r>
              <a:rPr lang="nl-NL" dirty="0">
                <a:solidFill>
                  <a:schemeClr val="tx1"/>
                </a:solidFill>
              </a:rPr>
              <a:t> euro.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chemeClr val="tx1"/>
                </a:solidFill>
              </a:rPr>
              <a:t>Adam verkoopt zijn huis voor </a:t>
            </a:r>
            <a:r>
              <a:rPr lang="nl-NL" b="1" dirty="0">
                <a:solidFill>
                  <a:schemeClr val="tx1"/>
                </a:solidFill>
              </a:rPr>
              <a:t>154.000</a:t>
            </a:r>
            <a:r>
              <a:rPr lang="nl-NL" dirty="0">
                <a:solidFill>
                  <a:schemeClr val="tx1"/>
                </a:solidFill>
              </a:rPr>
              <a:t> euro;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Er was sprake van prijsdeflatie van 25%.</a:t>
            </a:r>
          </a:p>
          <a:p>
            <a:pPr marL="28575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chemeClr val="tx1"/>
                </a:solidFill>
              </a:rPr>
              <a:t>Ben verkoopt zijn huis voor </a:t>
            </a:r>
            <a:r>
              <a:rPr lang="nl-NL" b="1" dirty="0">
                <a:solidFill>
                  <a:schemeClr val="tx1"/>
                </a:solidFill>
              </a:rPr>
              <a:t>198.000</a:t>
            </a:r>
            <a:r>
              <a:rPr lang="nl-NL" dirty="0">
                <a:solidFill>
                  <a:schemeClr val="tx1"/>
                </a:solidFill>
              </a:rPr>
              <a:t> euro;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Er was geen sprake van inflatie of deflatie. 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chemeClr val="tx1"/>
                </a:solidFill>
              </a:rPr>
              <a:t>Carl verkoopt zijn huis voor </a:t>
            </a:r>
            <a:r>
              <a:rPr lang="nl-NL" b="1" dirty="0">
                <a:solidFill>
                  <a:schemeClr val="tx1"/>
                </a:solidFill>
              </a:rPr>
              <a:t>246.000</a:t>
            </a:r>
            <a:r>
              <a:rPr lang="nl-NL" dirty="0">
                <a:solidFill>
                  <a:schemeClr val="tx1"/>
                </a:solidFill>
              </a:rPr>
              <a:t> euro;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Er was sprake van een prijsinflatie van 25%.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1"/>
                </a:solidFill>
              </a:rPr>
              <a:t>Wie heeft de beste transactie afgesloten?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chemeClr val="tx1"/>
                </a:solidFill>
              </a:rPr>
              <a:t>60% ondervraagden zegt: “Carl”</a:t>
            </a:r>
          </a:p>
          <a:p>
            <a:pPr>
              <a:spcAft>
                <a:spcPts val="1200"/>
              </a:spcAft>
            </a:pPr>
            <a:r>
              <a:rPr lang="nl-NL" dirty="0">
                <a:solidFill>
                  <a:schemeClr val="tx1"/>
                </a:solidFill>
              </a:rPr>
              <a:t>Adam is de enige die er reëel op vooruit is gegaan!</a:t>
            </a:r>
          </a:p>
        </p:txBody>
      </p:sp>
    </p:spTree>
    <p:extLst>
      <p:ext uri="{BB962C8B-B14F-4D97-AF65-F5344CB8AC3E}">
        <p14:creationId xmlns:p14="http://schemas.microsoft.com/office/powerpoint/2010/main" val="40852752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9EFE2-1BAF-49D1-8EC7-9D589773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LAAG</a:t>
            </a:r>
            <a:r>
              <a:rPr lang="nl-NL" dirty="0" err="1"/>
              <a:t>conjunctuur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2CD-82FD-4405-82B0-104B14A3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807200" cy="4351338"/>
          </a:xfrm>
        </p:spPr>
        <p:txBody>
          <a:bodyPr>
            <a:normAutofit/>
          </a:bodyPr>
          <a:lstStyle/>
          <a:p>
            <a:pPr marL="179388" indent="-276225">
              <a:tabLst>
                <a:tab pos="452438" algn="l"/>
              </a:tabLst>
            </a:pPr>
            <a:r>
              <a:rPr lang="nl-NL" sz="2000" dirty="0"/>
              <a:t>Werkloosheid door te weinig bestedingen: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ruime arbeidsmarkt (en relatief lage inflatie)</a:t>
            </a:r>
          </a:p>
          <a:p>
            <a:pPr marL="179388" indent="-27622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Mensen worden onzeker over toekomst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gaan minder lenen / besteden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  <a:p>
            <a:pPr marL="179388" indent="-276225">
              <a:spcBef>
                <a:spcPts val="1800"/>
              </a:spcBef>
              <a:tabLst>
                <a:tab pos="452438" algn="l"/>
              </a:tabLst>
            </a:pPr>
            <a:r>
              <a:rPr lang="nl-NL" sz="2000" dirty="0"/>
              <a:t>Overheid heeft minder belastinginkomsten 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“noodzaak” bezuinigen (O↓)</a:t>
            </a:r>
          </a:p>
          <a:p>
            <a:pPr marL="452438" lvl="1" indent="-276225">
              <a:tabLst>
                <a:tab pos="452438" algn="l"/>
              </a:tabLst>
            </a:pPr>
            <a:r>
              <a:rPr lang="nl-NL" sz="1800" dirty="0"/>
              <a:t>werkt </a:t>
            </a:r>
            <a:r>
              <a:rPr lang="nl-NL" sz="1800" dirty="0" err="1"/>
              <a:t>pro-cyclisch</a:t>
            </a:r>
            <a:endParaRPr lang="nl-NL" sz="1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17966E-5B15-4871-8BD4-835D5A3B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00" y="1817999"/>
            <a:ext cx="4500000" cy="227940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F1BC8F9F-4EF9-41CB-B620-E3EFCE3EA577}"/>
              </a:ext>
            </a:extLst>
          </p:cNvPr>
          <p:cNvSpPr txBox="1"/>
          <p:nvPr/>
        </p:nvSpPr>
        <p:spPr>
          <a:xfrm>
            <a:off x="8317987" y="4232332"/>
            <a:ext cx="2638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8450"/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 = C + I + O + E - M</a:t>
            </a:r>
          </a:p>
        </p:txBody>
      </p:sp>
    </p:spTree>
    <p:extLst>
      <p:ext uri="{BB962C8B-B14F-4D97-AF65-F5344CB8AC3E}">
        <p14:creationId xmlns:p14="http://schemas.microsoft.com/office/powerpoint/2010/main" val="257131155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DD6ED018-B08A-44C1-9C82-25FF8C0A5232}" vid="{99E64DD1-B0F0-4953-8DDC-BB04212A106A}"/>
    </a:ext>
  </a:extLst>
</a:theme>
</file>

<file path=ppt/theme/theme2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459</TotalTime>
  <Words>997</Words>
  <Application>Microsoft Office PowerPoint</Application>
  <PresentationFormat>Breedbeeld</PresentationFormat>
  <Paragraphs>205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Wingdings</vt:lpstr>
      <vt:lpstr>Wingdings 3</vt:lpstr>
      <vt:lpstr>economielokaal vwoNieuw</vt:lpstr>
      <vt:lpstr>Economielokaal vwoNieuw</vt:lpstr>
      <vt:lpstr>Conjunctuur</vt:lpstr>
      <vt:lpstr>PowerPoint-presentatie</vt:lpstr>
      <vt:lpstr>Macro economie</vt:lpstr>
      <vt:lpstr>Productie</vt:lpstr>
      <vt:lpstr>Conjunctuur</vt:lpstr>
      <vt:lpstr>Conjunctuurgolf</vt:lpstr>
      <vt:lpstr>HOOGconjunctuur</vt:lpstr>
      <vt:lpstr>Inflatie &amp; Geldillusie</vt:lpstr>
      <vt:lpstr>LAAGconjunctuur</vt:lpstr>
      <vt:lpstr>Output gap feitelijke productie (Y) – potentiële productie (Y*)</vt:lpstr>
      <vt:lpstr>Soorten werkloosheid</vt:lpstr>
      <vt:lpstr>Arbeidsmarkt tijdens Conjunctuurgolf</vt:lpstr>
      <vt:lpstr>Autostabilisatie anti-cyclisch zonder ingrijpen</vt:lpstr>
      <vt:lpstr>Autostabilisatie: progressieve belastingheffing anti-cyclisch zonder ingrijpen</vt:lpstr>
      <vt:lpstr>Autostabilisatie: loonstarheid anti-cyclisch zonder ingrijpen</vt:lpstr>
      <vt:lpstr>Conjunctuurklok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Conjunctuur</dc:title>
  <dc:creator>Paul Bloemers</dc:creator>
  <cp:lastModifiedBy>Paul Bloemers</cp:lastModifiedBy>
  <cp:revision>1</cp:revision>
  <dcterms:created xsi:type="dcterms:W3CDTF">2021-12-26T09:58:04Z</dcterms:created>
  <dcterms:modified xsi:type="dcterms:W3CDTF">2022-01-04T11:33:01Z</dcterms:modified>
</cp:coreProperties>
</file>