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96" r:id="rId8"/>
    <p:sldId id="262" r:id="rId9"/>
    <p:sldId id="263" r:id="rId10"/>
    <p:sldId id="264" r:id="rId11"/>
    <p:sldId id="265" r:id="rId12"/>
    <p:sldId id="267" r:id="rId13"/>
    <p:sldId id="268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82" r:id="rId26"/>
    <p:sldId id="283" r:id="rId27"/>
    <p:sldId id="295" r:id="rId2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F7BCBB-2B36-41DF-9E5A-161543F96AF7}" v="56" dt="2023-07-11T08:39:54.8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068" autoAdjust="0"/>
  </p:normalViewPr>
  <p:slideViewPr>
    <p:cSldViewPr>
      <p:cViewPr varScale="1">
        <p:scale>
          <a:sx n="98" d="100"/>
          <a:sy n="98" d="100"/>
        </p:scale>
        <p:origin x="39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2DF7BCBB-2B36-41DF-9E5A-161543F96AF7}"/>
    <pc:docChg chg="undo custSel delSld modSld">
      <pc:chgData name="Paul Bloemers" userId="fe3832ff3b233e04" providerId="LiveId" clId="{2DF7BCBB-2B36-41DF-9E5A-161543F96AF7}" dt="2023-07-11T08:40:31.971" v="324" actId="1036"/>
      <pc:docMkLst>
        <pc:docMk/>
      </pc:docMkLst>
      <pc:sldChg chg="modSp mod">
        <pc:chgData name="Paul Bloemers" userId="fe3832ff3b233e04" providerId="LiveId" clId="{2DF7BCBB-2B36-41DF-9E5A-161543F96AF7}" dt="2023-07-11T08:22:14.324" v="43" actId="6549"/>
        <pc:sldMkLst>
          <pc:docMk/>
          <pc:sldMk cId="203246897" sldId="256"/>
        </pc:sldMkLst>
        <pc:spChg chg="mod">
          <ac:chgData name="Paul Bloemers" userId="fe3832ff3b233e04" providerId="LiveId" clId="{2DF7BCBB-2B36-41DF-9E5A-161543F96AF7}" dt="2023-07-11T08:21:38.623" v="0"/>
          <ac:spMkLst>
            <pc:docMk/>
            <pc:sldMk cId="203246897" sldId="256"/>
            <ac:spMk id="2" creationId="{00000000-0000-0000-0000-000000000000}"/>
          </ac:spMkLst>
        </pc:spChg>
        <pc:spChg chg="mod">
          <ac:chgData name="Paul Bloemers" userId="fe3832ff3b233e04" providerId="LiveId" clId="{2DF7BCBB-2B36-41DF-9E5A-161543F96AF7}" dt="2023-07-11T08:22:14.324" v="43" actId="6549"/>
          <ac:spMkLst>
            <pc:docMk/>
            <pc:sldMk cId="203246897" sldId="256"/>
            <ac:spMk id="3" creationId="{00000000-0000-0000-0000-000000000000}"/>
          </ac:spMkLst>
        </pc:spChg>
        <pc:picChg chg="mod">
          <ac:chgData name="Paul Bloemers" userId="fe3832ff3b233e04" providerId="LiveId" clId="{2DF7BCBB-2B36-41DF-9E5A-161543F96AF7}" dt="2023-07-11T08:21:50.873" v="17" actId="1076"/>
          <ac:picMkLst>
            <pc:docMk/>
            <pc:sldMk cId="203246897" sldId="256"/>
            <ac:picMk id="3074" creationId="{00000000-0000-0000-0000-000000000000}"/>
          </ac:picMkLst>
        </pc:picChg>
      </pc:sldChg>
      <pc:sldChg chg="modSp mod">
        <pc:chgData name="Paul Bloemers" userId="fe3832ff3b233e04" providerId="LiveId" clId="{2DF7BCBB-2B36-41DF-9E5A-161543F96AF7}" dt="2023-07-11T08:22:55.849" v="121" actId="20577"/>
        <pc:sldMkLst>
          <pc:docMk/>
          <pc:sldMk cId="1700726807" sldId="257"/>
        </pc:sldMkLst>
        <pc:spChg chg="mod">
          <ac:chgData name="Paul Bloemers" userId="fe3832ff3b233e04" providerId="LiveId" clId="{2DF7BCBB-2B36-41DF-9E5A-161543F96AF7}" dt="2023-07-11T08:21:38.623" v="0"/>
          <ac:spMkLst>
            <pc:docMk/>
            <pc:sldMk cId="1700726807" sldId="257"/>
            <ac:spMk id="2" creationId="{00000000-0000-0000-0000-000000000000}"/>
          </ac:spMkLst>
        </pc:spChg>
        <pc:spChg chg="mod">
          <ac:chgData name="Paul Bloemers" userId="fe3832ff3b233e04" providerId="LiveId" clId="{2DF7BCBB-2B36-41DF-9E5A-161543F96AF7}" dt="2023-07-11T08:22:41.745" v="48" actId="1076"/>
          <ac:spMkLst>
            <pc:docMk/>
            <pc:sldMk cId="1700726807" sldId="257"/>
            <ac:spMk id="4" creationId="{00000000-0000-0000-0000-000000000000}"/>
          </ac:spMkLst>
        </pc:spChg>
        <pc:spChg chg="mod">
          <ac:chgData name="Paul Bloemers" userId="fe3832ff3b233e04" providerId="LiveId" clId="{2DF7BCBB-2B36-41DF-9E5A-161543F96AF7}" dt="2023-07-11T08:22:55.849" v="121" actId="20577"/>
          <ac:spMkLst>
            <pc:docMk/>
            <pc:sldMk cId="1700726807" sldId="257"/>
            <ac:spMk id="5" creationId="{00000000-0000-0000-0000-000000000000}"/>
          </ac:spMkLst>
        </pc:spChg>
        <pc:spChg chg="mod">
          <ac:chgData name="Paul Bloemers" userId="fe3832ff3b233e04" providerId="LiveId" clId="{2DF7BCBB-2B36-41DF-9E5A-161543F96AF7}" dt="2023-07-11T08:22:48.538" v="120" actId="1038"/>
          <ac:spMkLst>
            <pc:docMk/>
            <pc:sldMk cId="1700726807" sldId="257"/>
            <ac:spMk id="6" creationId="{00000000-0000-0000-0000-000000000000}"/>
          </ac:spMkLst>
        </pc:spChg>
        <pc:spChg chg="mod">
          <ac:chgData name="Paul Bloemers" userId="fe3832ff3b233e04" providerId="LiveId" clId="{2DF7BCBB-2B36-41DF-9E5A-161543F96AF7}" dt="2023-07-11T08:22:36.425" v="47" actId="14100"/>
          <ac:spMkLst>
            <pc:docMk/>
            <pc:sldMk cId="1700726807" sldId="257"/>
            <ac:spMk id="7" creationId="{00000000-0000-0000-0000-000000000000}"/>
          </ac:spMkLst>
        </pc:spChg>
        <pc:picChg chg="mod">
          <ac:chgData name="Paul Bloemers" userId="fe3832ff3b233e04" providerId="LiveId" clId="{2DF7BCBB-2B36-41DF-9E5A-161543F96AF7}" dt="2023-07-11T08:22:32.024" v="46" actId="14100"/>
          <ac:picMkLst>
            <pc:docMk/>
            <pc:sldMk cId="1700726807" sldId="257"/>
            <ac:picMk id="1027" creationId="{00000000-0000-0000-0000-000000000000}"/>
          </ac:picMkLst>
        </pc:picChg>
      </pc:sldChg>
      <pc:sldChg chg="modSp">
        <pc:chgData name="Paul Bloemers" userId="fe3832ff3b233e04" providerId="LiveId" clId="{2DF7BCBB-2B36-41DF-9E5A-161543F96AF7}" dt="2023-07-11T08:21:38.623" v="0"/>
        <pc:sldMkLst>
          <pc:docMk/>
          <pc:sldMk cId="1457738776" sldId="258"/>
        </pc:sldMkLst>
        <pc:spChg chg="mod">
          <ac:chgData name="Paul Bloemers" userId="fe3832ff3b233e04" providerId="LiveId" clId="{2DF7BCBB-2B36-41DF-9E5A-161543F96AF7}" dt="2023-07-11T08:21:38.623" v="0"/>
          <ac:spMkLst>
            <pc:docMk/>
            <pc:sldMk cId="1457738776" sldId="258"/>
            <ac:spMk id="7" creationId="{00000000-0000-0000-0000-000000000000}"/>
          </ac:spMkLst>
        </pc:spChg>
        <pc:spChg chg="mod">
          <ac:chgData name="Paul Bloemers" userId="fe3832ff3b233e04" providerId="LiveId" clId="{2DF7BCBB-2B36-41DF-9E5A-161543F96AF7}" dt="2023-07-11T08:21:38.623" v="0"/>
          <ac:spMkLst>
            <pc:docMk/>
            <pc:sldMk cId="1457738776" sldId="258"/>
            <ac:spMk id="8" creationId="{00000000-0000-0000-0000-000000000000}"/>
          </ac:spMkLst>
        </pc:spChg>
      </pc:sldChg>
      <pc:sldChg chg="modSp mod modClrScheme chgLayout">
        <pc:chgData name="Paul Bloemers" userId="fe3832ff3b233e04" providerId="LiveId" clId="{2DF7BCBB-2B36-41DF-9E5A-161543F96AF7}" dt="2023-07-11T08:23:47.291" v="155" actId="20577"/>
        <pc:sldMkLst>
          <pc:docMk/>
          <pc:sldMk cId="4059589514" sldId="259"/>
        </pc:sldMkLst>
        <pc:spChg chg="mod ord">
          <ac:chgData name="Paul Bloemers" userId="fe3832ff3b233e04" providerId="LiveId" clId="{2DF7BCBB-2B36-41DF-9E5A-161543F96AF7}" dt="2023-07-11T08:23:17.682" v="122" actId="700"/>
          <ac:spMkLst>
            <pc:docMk/>
            <pc:sldMk cId="4059589514" sldId="259"/>
            <ac:spMk id="2" creationId="{00000000-0000-0000-0000-000000000000}"/>
          </ac:spMkLst>
        </pc:spChg>
        <pc:spChg chg="mod ord">
          <ac:chgData name="Paul Bloemers" userId="fe3832ff3b233e04" providerId="LiveId" clId="{2DF7BCBB-2B36-41DF-9E5A-161543F96AF7}" dt="2023-07-11T08:23:47.291" v="155" actId="20577"/>
          <ac:spMkLst>
            <pc:docMk/>
            <pc:sldMk cId="4059589514" sldId="259"/>
            <ac:spMk id="3" creationId="{00000000-0000-0000-0000-000000000000}"/>
          </ac:spMkLst>
        </pc:spChg>
      </pc:sldChg>
      <pc:sldChg chg="modSp mod modClrScheme chgLayout">
        <pc:chgData name="Paul Bloemers" userId="fe3832ff3b233e04" providerId="LiveId" clId="{2DF7BCBB-2B36-41DF-9E5A-161543F96AF7}" dt="2023-07-11T08:24:41.978" v="191" actId="1035"/>
        <pc:sldMkLst>
          <pc:docMk/>
          <pc:sldMk cId="3323226200" sldId="260"/>
        </pc:sldMkLst>
        <pc:spChg chg="mod ord">
          <ac:chgData name="Paul Bloemers" userId="fe3832ff3b233e04" providerId="LiveId" clId="{2DF7BCBB-2B36-41DF-9E5A-161543F96AF7}" dt="2023-07-11T08:24:22.984" v="157" actId="207"/>
          <ac:spMkLst>
            <pc:docMk/>
            <pc:sldMk cId="3323226200" sldId="260"/>
            <ac:spMk id="2" creationId="{00000000-0000-0000-0000-000000000000}"/>
          </ac:spMkLst>
        </pc:spChg>
        <pc:spChg chg="mod">
          <ac:chgData name="Paul Bloemers" userId="fe3832ff3b233e04" providerId="LiveId" clId="{2DF7BCBB-2B36-41DF-9E5A-161543F96AF7}" dt="2023-07-11T08:24:22.984" v="157" actId="207"/>
          <ac:spMkLst>
            <pc:docMk/>
            <pc:sldMk cId="3323226200" sldId="260"/>
            <ac:spMk id="8" creationId="{00000000-0000-0000-0000-000000000000}"/>
          </ac:spMkLst>
        </pc:spChg>
        <pc:graphicFrameChg chg="mod ord modGraphic">
          <ac:chgData name="Paul Bloemers" userId="fe3832ff3b233e04" providerId="LiveId" clId="{2DF7BCBB-2B36-41DF-9E5A-161543F96AF7}" dt="2023-07-11T08:24:41.978" v="191" actId="1035"/>
          <ac:graphicFrameMkLst>
            <pc:docMk/>
            <pc:sldMk cId="3323226200" sldId="260"/>
            <ac:graphicFrameMk id="4" creationId="{00000000-0000-0000-0000-000000000000}"/>
          </ac:graphicFrameMkLst>
        </pc:graphicFrameChg>
        <pc:picChg chg="mod">
          <ac:chgData name="Paul Bloemers" userId="fe3832ff3b233e04" providerId="LiveId" clId="{2DF7BCBB-2B36-41DF-9E5A-161543F96AF7}" dt="2023-07-11T08:24:22.984" v="157" actId="207"/>
          <ac:picMkLst>
            <pc:docMk/>
            <pc:sldMk cId="3323226200" sldId="260"/>
            <ac:picMk id="6" creationId="{00000000-0000-0000-0000-000000000000}"/>
          </ac:picMkLst>
        </pc:picChg>
        <pc:picChg chg="mod">
          <ac:chgData name="Paul Bloemers" userId="fe3832ff3b233e04" providerId="LiveId" clId="{2DF7BCBB-2B36-41DF-9E5A-161543F96AF7}" dt="2023-07-11T08:24:22.984" v="157" actId="207"/>
          <ac:picMkLst>
            <pc:docMk/>
            <pc:sldMk cId="3323226200" sldId="260"/>
            <ac:picMk id="2051" creationId="{00000000-0000-0000-0000-000000000000}"/>
          </ac:picMkLst>
        </pc:picChg>
      </pc:sldChg>
      <pc:sldChg chg="modSp mod modClrScheme chgLayout">
        <pc:chgData name="Paul Bloemers" userId="fe3832ff3b233e04" providerId="LiveId" clId="{2DF7BCBB-2B36-41DF-9E5A-161543F96AF7}" dt="2023-07-11T08:26:12.866" v="199" actId="1076"/>
        <pc:sldMkLst>
          <pc:docMk/>
          <pc:sldMk cId="3802176793" sldId="261"/>
        </pc:sldMkLst>
        <pc:spChg chg="mod ord">
          <ac:chgData name="Paul Bloemers" userId="fe3832ff3b233e04" providerId="LiveId" clId="{2DF7BCBB-2B36-41DF-9E5A-161543F96AF7}" dt="2023-07-11T08:25:18.743" v="193" actId="207"/>
          <ac:spMkLst>
            <pc:docMk/>
            <pc:sldMk cId="3802176793" sldId="261"/>
            <ac:spMk id="2" creationId="{00000000-0000-0000-0000-000000000000}"/>
          </ac:spMkLst>
        </pc:spChg>
        <pc:spChg chg="mod">
          <ac:chgData name="Paul Bloemers" userId="fe3832ff3b233e04" providerId="LiveId" clId="{2DF7BCBB-2B36-41DF-9E5A-161543F96AF7}" dt="2023-07-11T08:26:12.866" v="199" actId="1076"/>
          <ac:spMkLst>
            <pc:docMk/>
            <pc:sldMk cId="3802176793" sldId="261"/>
            <ac:spMk id="5" creationId="{00000000-0000-0000-0000-000000000000}"/>
          </ac:spMkLst>
        </pc:spChg>
        <pc:spChg chg="mod">
          <ac:chgData name="Paul Bloemers" userId="fe3832ff3b233e04" providerId="LiveId" clId="{2DF7BCBB-2B36-41DF-9E5A-161543F96AF7}" dt="2023-07-11T08:26:02.136" v="198" actId="1076"/>
          <ac:spMkLst>
            <pc:docMk/>
            <pc:sldMk cId="3802176793" sldId="261"/>
            <ac:spMk id="8" creationId="{00000000-0000-0000-0000-000000000000}"/>
          </ac:spMkLst>
        </pc:spChg>
        <pc:spChg chg="mod">
          <ac:chgData name="Paul Bloemers" userId="fe3832ff3b233e04" providerId="LiveId" clId="{2DF7BCBB-2B36-41DF-9E5A-161543F96AF7}" dt="2023-07-11T08:26:12.866" v="199" actId="1076"/>
          <ac:spMkLst>
            <pc:docMk/>
            <pc:sldMk cId="3802176793" sldId="261"/>
            <ac:spMk id="10" creationId="{00000000-0000-0000-0000-000000000000}"/>
          </ac:spMkLst>
        </pc:spChg>
        <pc:spChg chg="mod">
          <ac:chgData name="Paul Bloemers" userId="fe3832ff3b233e04" providerId="LiveId" clId="{2DF7BCBB-2B36-41DF-9E5A-161543F96AF7}" dt="2023-07-11T08:26:12.866" v="199" actId="1076"/>
          <ac:spMkLst>
            <pc:docMk/>
            <pc:sldMk cId="3802176793" sldId="261"/>
            <ac:spMk id="14" creationId="{00000000-0000-0000-0000-000000000000}"/>
          </ac:spMkLst>
        </pc:spChg>
        <pc:spChg chg="mod">
          <ac:chgData name="Paul Bloemers" userId="fe3832ff3b233e04" providerId="LiveId" clId="{2DF7BCBB-2B36-41DF-9E5A-161543F96AF7}" dt="2023-07-11T08:26:12.866" v="199" actId="1076"/>
          <ac:spMkLst>
            <pc:docMk/>
            <pc:sldMk cId="3802176793" sldId="261"/>
            <ac:spMk id="15" creationId="{00000000-0000-0000-0000-000000000000}"/>
          </ac:spMkLst>
        </pc:spChg>
        <pc:graphicFrameChg chg="mod ord modGraphic">
          <ac:chgData name="Paul Bloemers" userId="fe3832ff3b233e04" providerId="LiveId" clId="{2DF7BCBB-2B36-41DF-9E5A-161543F96AF7}" dt="2023-07-11T08:25:18.743" v="193" actId="207"/>
          <ac:graphicFrameMkLst>
            <pc:docMk/>
            <pc:sldMk cId="3802176793" sldId="261"/>
            <ac:graphicFrameMk id="4" creationId="{00000000-0000-0000-0000-000000000000}"/>
          </ac:graphicFrameMkLst>
        </pc:graphicFrameChg>
        <pc:cxnChg chg="mod">
          <ac:chgData name="Paul Bloemers" userId="fe3832ff3b233e04" providerId="LiveId" clId="{2DF7BCBB-2B36-41DF-9E5A-161543F96AF7}" dt="2023-07-11T08:26:12.866" v="199" actId="1076"/>
          <ac:cxnSpMkLst>
            <pc:docMk/>
            <pc:sldMk cId="3802176793" sldId="261"/>
            <ac:cxnSpMk id="11" creationId="{00000000-0000-0000-0000-000000000000}"/>
          </ac:cxnSpMkLst>
        </pc:cxnChg>
        <pc:cxnChg chg="mod">
          <ac:chgData name="Paul Bloemers" userId="fe3832ff3b233e04" providerId="LiveId" clId="{2DF7BCBB-2B36-41DF-9E5A-161543F96AF7}" dt="2023-07-11T08:26:12.866" v="199" actId="1076"/>
          <ac:cxnSpMkLst>
            <pc:docMk/>
            <pc:sldMk cId="3802176793" sldId="261"/>
            <ac:cxnSpMk id="13" creationId="{00000000-0000-0000-0000-000000000000}"/>
          </ac:cxnSpMkLst>
        </pc:cxnChg>
      </pc:sldChg>
      <pc:sldChg chg="modSp mod modClrScheme chgLayout">
        <pc:chgData name="Paul Bloemers" userId="fe3832ff3b233e04" providerId="LiveId" clId="{2DF7BCBB-2B36-41DF-9E5A-161543F96AF7}" dt="2023-07-11T08:29:27.179" v="208" actId="1035"/>
        <pc:sldMkLst>
          <pc:docMk/>
          <pc:sldMk cId="609797470" sldId="262"/>
        </pc:sldMkLst>
        <pc:spChg chg="mod ord">
          <ac:chgData name="Paul Bloemers" userId="fe3832ff3b233e04" providerId="LiveId" clId="{2DF7BCBB-2B36-41DF-9E5A-161543F96AF7}" dt="2023-07-11T08:29:18.205" v="204" actId="207"/>
          <ac:spMkLst>
            <pc:docMk/>
            <pc:sldMk cId="609797470" sldId="262"/>
            <ac:spMk id="2" creationId="{00000000-0000-0000-0000-000000000000}"/>
          </ac:spMkLst>
        </pc:spChg>
        <pc:spChg chg="mod">
          <ac:chgData name="Paul Bloemers" userId="fe3832ff3b233e04" providerId="LiveId" clId="{2DF7BCBB-2B36-41DF-9E5A-161543F96AF7}" dt="2023-07-11T08:29:27.179" v="208" actId="1035"/>
          <ac:spMkLst>
            <pc:docMk/>
            <pc:sldMk cId="609797470" sldId="262"/>
            <ac:spMk id="9" creationId="{00000000-0000-0000-0000-000000000000}"/>
          </ac:spMkLst>
        </pc:spChg>
        <pc:spChg chg="mod">
          <ac:chgData name="Paul Bloemers" userId="fe3832ff3b233e04" providerId="LiveId" clId="{2DF7BCBB-2B36-41DF-9E5A-161543F96AF7}" dt="2023-07-11T08:29:27.179" v="208" actId="1035"/>
          <ac:spMkLst>
            <pc:docMk/>
            <pc:sldMk cId="609797470" sldId="262"/>
            <ac:spMk id="11" creationId="{00000000-0000-0000-0000-000000000000}"/>
          </ac:spMkLst>
        </pc:spChg>
        <pc:graphicFrameChg chg="mod ord modGraphic">
          <ac:chgData name="Paul Bloemers" userId="fe3832ff3b233e04" providerId="LiveId" clId="{2DF7BCBB-2B36-41DF-9E5A-161543F96AF7}" dt="2023-07-11T08:29:27.179" v="208" actId="1035"/>
          <ac:graphicFrameMkLst>
            <pc:docMk/>
            <pc:sldMk cId="609797470" sldId="262"/>
            <ac:graphicFrameMk id="10" creationId="{00000000-0000-0000-0000-000000000000}"/>
          </ac:graphicFrameMkLst>
        </pc:graphicFrameChg>
        <pc:graphicFrameChg chg="mod">
          <ac:chgData name="Paul Bloemers" userId="fe3832ff3b233e04" providerId="LiveId" clId="{2DF7BCBB-2B36-41DF-9E5A-161543F96AF7}" dt="2023-07-11T08:29:27.179" v="208" actId="1035"/>
          <ac:graphicFrameMkLst>
            <pc:docMk/>
            <pc:sldMk cId="609797470" sldId="262"/>
            <ac:graphicFrameMk id="12" creationId="{00000000-0000-0000-0000-000000000000}"/>
          </ac:graphicFrameMkLst>
        </pc:graphicFrameChg>
      </pc:sldChg>
      <pc:sldChg chg="modSp mod modClrScheme chgLayout">
        <pc:chgData name="Paul Bloemers" userId="fe3832ff3b233e04" providerId="LiveId" clId="{2DF7BCBB-2B36-41DF-9E5A-161543F96AF7}" dt="2023-07-11T08:29:44.482" v="212" actId="1036"/>
        <pc:sldMkLst>
          <pc:docMk/>
          <pc:sldMk cId="1504947666" sldId="263"/>
        </pc:sldMkLst>
        <pc:spChg chg="mod ord">
          <ac:chgData name="Paul Bloemers" userId="fe3832ff3b233e04" providerId="LiveId" clId="{2DF7BCBB-2B36-41DF-9E5A-161543F96AF7}" dt="2023-07-11T08:29:41.503" v="210" actId="207"/>
          <ac:spMkLst>
            <pc:docMk/>
            <pc:sldMk cId="1504947666" sldId="263"/>
            <ac:spMk id="2" creationId="{00000000-0000-0000-0000-000000000000}"/>
          </ac:spMkLst>
        </pc:spChg>
        <pc:spChg chg="mod">
          <ac:chgData name="Paul Bloemers" userId="fe3832ff3b233e04" providerId="LiveId" clId="{2DF7BCBB-2B36-41DF-9E5A-161543F96AF7}" dt="2023-07-11T08:29:44.482" v="212" actId="1036"/>
          <ac:spMkLst>
            <pc:docMk/>
            <pc:sldMk cId="1504947666" sldId="263"/>
            <ac:spMk id="9" creationId="{00000000-0000-0000-0000-000000000000}"/>
          </ac:spMkLst>
        </pc:spChg>
        <pc:spChg chg="mod">
          <ac:chgData name="Paul Bloemers" userId="fe3832ff3b233e04" providerId="LiveId" clId="{2DF7BCBB-2B36-41DF-9E5A-161543F96AF7}" dt="2023-07-11T08:29:44.482" v="212" actId="1036"/>
          <ac:spMkLst>
            <pc:docMk/>
            <pc:sldMk cId="1504947666" sldId="263"/>
            <ac:spMk id="11" creationId="{00000000-0000-0000-0000-000000000000}"/>
          </ac:spMkLst>
        </pc:spChg>
        <pc:graphicFrameChg chg="mod ord modGraphic">
          <ac:chgData name="Paul Bloemers" userId="fe3832ff3b233e04" providerId="LiveId" clId="{2DF7BCBB-2B36-41DF-9E5A-161543F96AF7}" dt="2023-07-11T08:29:44.482" v="212" actId="1036"/>
          <ac:graphicFrameMkLst>
            <pc:docMk/>
            <pc:sldMk cId="1504947666" sldId="263"/>
            <ac:graphicFrameMk id="10" creationId="{00000000-0000-0000-0000-000000000000}"/>
          </ac:graphicFrameMkLst>
        </pc:graphicFrameChg>
        <pc:graphicFrameChg chg="mod">
          <ac:chgData name="Paul Bloemers" userId="fe3832ff3b233e04" providerId="LiveId" clId="{2DF7BCBB-2B36-41DF-9E5A-161543F96AF7}" dt="2023-07-11T08:29:44.482" v="212" actId="1036"/>
          <ac:graphicFrameMkLst>
            <pc:docMk/>
            <pc:sldMk cId="1504947666" sldId="263"/>
            <ac:graphicFrameMk id="12" creationId="{00000000-0000-0000-0000-000000000000}"/>
          </ac:graphicFrameMkLst>
        </pc:graphicFrameChg>
      </pc:sldChg>
      <pc:sldChg chg="modSp mod modClrScheme chgLayout">
        <pc:chgData name="Paul Bloemers" userId="fe3832ff3b233e04" providerId="LiveId" clId="{2DF7BCBB-2B36-41DF-9E5A-161543F96AF7}" dt="2023-07-11T08:29:58.117" v="216" actId="1036"/>
        <pc:sldMkLst>
          <pc:docMk/>
          <pc:sldMk cId="379024311" sldId="264"/>
        </pc:sldMkLst>
        <pc:spChg chg="mod ord">
          <ac:chgData name="Paul Bloemers" userId="fe3832ff3b233e04" providerId="LiveId" clId="{2DF7BCBB-2B36-41DF-9E5A-161543F96AF7}" dt="2023-07-11T08:29:55.655" v="214" actId="207"/>
          <ac:spMkLst>
            <pc:docMk/>
            <pc:sldMk cId="379024311" sldId="264"/>
            <ac:spMk id="2" creationId="{00000000-0000-0000-0000-000000000000}"/>
          </ac:spMkLst>
        </pc:spChg>
        <pc:spChg chg="mod">
          <ac:chgData name="Paul Bloemers" userId="fe3832ff3b233e04" providerId="LiveId" clId="{2DF7BCBB-2B36-41DF-9E5A-161543F96AF7}" dt="2023-07-11T08:29:58.117" v="216" actId="1036"/>
          <ac:spMkLst>
            <pc:docMk/>
            <pc:sldMk cId="379024311" sldId="264"/>
            <ac:spMk id="9" creationId="{00000000-0000-0000-0000-000000000000}"/>
          </ac:spMkLst>
        </pc:spChg>
        <pc:spChg chg="mod">
          <ac:chgData name="Paul Bloemers" userId="fe3832ff3b233e04" providerId="LiveId" clId="{2DF7BCBB-2B36-41DF-9E5A-161543F96AF7}" dt="2023-07-11T08:29:58.117" v="216" actId="1036"/>
          <ac:spMkLst>
            <pc:docMk/>
            <pc:sldMk cId="379024311" sldId="264"/>
            <ac:spMk id="11" creationId="{00000000-0000-0000-0000-000000000000}"/>
          </ac:spMkLst>
        </pc:spChg>
        <pc:graphicFrameChg chg="mod ord modGraphic">
          <ac:chgData name="Paul Bloemers" userId="fe3832ff3b233e04" providerId="LiveId" clId="{2DF7BCBB-2B36-41DF-9E5A-161543F96AF7}" dt="2023-07-11T08:29:58.117" v="216" actId="1036"/>
          <ac:graphicFrameMkLst>
            <pc:docMk/>
            <pc:sldMk cId="379024311" sldId="264"/>
            <ac:graphicFrameMk id="10" creationId="{00000000-0000-0000-0000-000000000000}"/>
          </ac:graphicFrameMkLst>
        </pc:graphicFrameChg>
        <pc:graphicFrameChg chg="mod">
          <ac:chgData name="Paul Bloemers" userId="fe3832ff3b233e04" providerId="LiveId" clId="{2DF7BCBB-2B36-41DF-9E5A-161543F96AF7}" dt="2023-07-11T08:29:58.117" v="216" actId="1036"/>
          <ac:graphicFrameMkLst>
            <pc:docMk/>
            <pc:sldMk cId="379024311" sldId="264"/>
            <ac:graphicFrameMk id="12" creationId="{00000000-0000-0000-0000-000000000000}"/>
          </ac:graphicFrameMkLst>
        </pc:graphicFrameChg>
      </pc:sldChg>
      <pc:sldChg chg="modSp mod modClrScheme chgLayout">
        <pc:chgData name="Paul Bloemers" userId="fe3832ff3b233e04" providerId="LiveId" clId="{2DF7BCBB-2B36-41DF-9E5A-161543F96AF7}" dt="2023-07-11T08:30:09.996" v="220" actId="1036"/>
        <pc:sldMkLst>
          <pc:docMk/>
          <pc:sldMk cId="4199054232" sldId="265"/>
        </pc:sldMkLst>
        <pc:spChg chg="mod ord">
          <ac:chgData name="Paul Bloemers" userId="fe3832ff3b233e04" providerId="LiveId" clId="{2DF7BCBB-2B36-41DF-9E5A-161543F96AF7}" dt="2023-07-11T08:30:07.864" v="218" actId="207"/>
          <ac:spMkLst>
            <pc:docMk/>
            <pc:sldMk cId="4199054232" sldId="265"/>
            <ac:spMk id="2" creationId="{00000000-0000-0000-0000-000000000000}"/>
          </ac:spMkLst>
        </pc:spChg>
        <pc:spChg chg="mod">
          <ac:chgData name="Paul Bloemers" userId="fe3832ff3b233e04" providerId="LiveId" clId="{2DF7BCBB-2B36-41DF-9E5A-161543F96AF7}" dt="2023-07-11T08:30:09.996" v="220" actId="1036"/>
          <ac:spMkLst>
            <pc:docMk/>
            <pc:sldMk cId="4199054232" sldId="265"/>
            <ac:spMk id="11" creationId="{00000000-0000-0000-0000-000000000000}"/>
          </ac:spMkLst>
        </pc:spChg>
        <pc:spChg chg="mod">
          <ac:chgData name="Paul Bloemers" userId="fe3832ff3b233e04" providerId="LiveId" clId="{2DF7BCBB-2B36-41DF-9E5A-161543F96AF7}" dt="2023-07-11T08:30:09.996" v="220" actId="1036"/>
          <ac:spMkLst>
            <pc:docMk/>
            <pc:sldMk cId="4199054232" sldId="265"/>
            <ac:spMk id="13" creationId="{00000000-0000-0000-0000-000000000000}"/>
          </ac:spMkLst>
        </pc:spChg>
        <pc:graphicFrameChg chg="mod ord modGraphic">
          <ac:chgData name="Paul Bloemers" userId="fe3832ff3b233e04" providerId="LiveId" clId="{2DF7BCBB-2B36-41DF-9E5A-161543F96AF7}" dt="2023-07-11T08:30:09.996" v="220" actId="1036"/>
          <ac:graphicFrameMkLst>
            <pc:docMk/>
            <pc:sldMk cId="4199054232" sldId="265"/>
            <ac:graphicFrameMk id="10" creationId="{00000000-0000-0000-0000-000000000000}"/>
          </ac:graphicFrameMkLst>
        </pc:graphicFrameChg>
        <pc:graphicFrameChg chg="mod">
          <ac:chgData name="Paul Bloemers" userId="fe3832ff3b233e04" providerId="LiveId" clId="{2DF7BCBB-2B36-41DF-9E5A-161543F96AF7}" dt="2023-07-11T08:30:09.996" v="220" actId="1036"/>
          <ac:graphicFrameMkLst>
            <pc:docMk/>
            <pc:sldMk cId="4199054232" sldId="265"/>
            <ac:graphicFrameMk id="12" creationId="{00000000-0000-0000-0000-000000000000}"/>
          </ac:graphicFrameMkLst>
        </pc:graphicFrameChg>
      </pc:sldChg>
      <pc:sldChg chg="modSp del mod modClrScheme chgLayout">
        <pc:chgData name="Paul Bloemers" userId="fe3832ff3b233e04" providerId="LiveId" clId="{2DF7BCBB-2B36-41DF-9E5A-161543F96AF7}" dt="2023-07-11T08:31:09.888" v="224" actId="2696"/>
        <pc:sldMkLst>
          <pc:docMk/>
          <pc:sldMk cId="3745557305" sldId="266"/>
        </pc:sldMkLst>
        <pc:spChg chg="mod ord">
          <ac:chgData name="Paul Bloemers" userId="fe3832ff3b233e04" providerId="LiveId" clId="{2DF7BCBB-2B36-41DF-9E5A-161543F96AF7}" dt="2023-07-11T08:30:30.611" v="223" actId="700"/>
          <ac:spMkLst>
            <pc:docMk/>
            <pc:sldMk cId="3745557305" sldId="266"/>
            <ac:spMk id="2" creationId="{00000000-0000-0000-0000-000000000000}"/>
          </ac:spMkLst>
        </pc:spChg>
        <pc:spChg chg="mod">
          <ac:chgData name="Paul Bloemers" userId="fe3832ff3b233e04" providerId="LiveId" clId="{2DF7BCBB-2B36-41DF-9E5A-161543F96AF7}" dt="2023-07-11T08:30:20.051" v="222" actId="207"/>
          <ac:spMkLst>
            <pc:docMk/>
            <pc:sldMk cId="3745557305" sldId="266"/>
            <ac:spMk id="7" creationId="{00000000-0000-0000-0000-000000000000}"/>
          </ac:spMkLst>
        </pc:spChg>
        <pc:graphicFrameChg chg="mod ord modGraphic">
          <ac:chgData name="Paul Bloemers" userId="fe3832ff3b233e04" providerId="LiveId" clId="{2DF7BCBB-2B36-41DF-9E5A-161543F96AF7}" dt="2023-07-11T08:30:30.611" v="223" actId="700"/>
          <ac:graphicFrameMkLst>
            <pc:docMk/>
            <pc:sldMk cId="3745557305" sldId="266"/>
            <ac:graphicFrameMk id="4" creationId="{00000000-0000-0000-0000-000000000000}"/>
          </ac:graphicFrameMkLst>
        </pc:graphicFrameChg>
        <pc:graphicFrameChg chg="mod">
          <ac:chgData name="Paul Bloemers" userId="fe3832ff3b233e04" providerId="LiveId" clId="{2DF7BCBB-2B36-41DF-9E5A-161543F96AF7}" dt="2023-07-11T08:30:20.051" v="222" actId="207"/>
          <ac:graphicFrameMkLst>
            <pc:docMk/>
            <pc:sldMk cId="3745557305" sldId="266"/>
            <ac:graphicFrameMk id="6" creationId="{00000000-0000-0000-0000-000000000000}"/>
          </ac:graphicFrameMkLst>
        </pc:graphicFrameChg>
      </pc:sldChg>
      <pc:sldChg chg="modSp mod modClrScheme chgLayout">
        <pc:chgData name="Paul Bloemers" userId="fe3832ff3b233e04" providerId="LiveId" clId="{2DF7BCBB-2B36-41DF-9E5A-161543F96AF7}" dt="2023-07-11T08:31:50.075" v="230" actId="1036"/>
        <pc:sldMkLst>
          <pc:docMk/>
          <pc:sldMk cId="1139021800" sldId="267"/>
        </pc:sldMkLst>
        <pc:spChg chg="mod ord">
          <ac:chgData name="Paul Bloemers" userId="fe3832ff3b233e04" providerId="LiveId" clId="{2DF7BCBB-2B36-41DF-9E5A-161543F96AF7}" dt="2023-07-11T08:31:13.067" v="225" actId="700"/>
          <ac:spMkLst>
            <pc:docMk/>
            <pc:sldMk cId="1139021800" sldId="267"/>
            <ac:spMk id="2" creationId="{00000000-0000-0000-0000-000000000000}"/>
          </ac:spMkLst>
        </pc:spChg>
        <pc:spChg chg="mod">
          <ac:chgData name="Paul Bloemers" userId="fe3832ff3b233e04" providerId="LiveId" clId="{2DF7BCBB-2B36-41DF-9E5A-161543F96AF7}" dt="2023-07-11T08:31:50.075" v="230" actId="1036"/>
          <ac:spMkLst>
            <pc:docMk/>
            <pc:sldMk cId="1139021800" sldId="267"/>
            <ac:spMk id="10" creationId="{00000000-0000-0000-0000-000000000000}"/>
          </ac:spMkLst>
        </pc:spChg>
        <pc:graphicFrameChg chg="mod ord modGraphic">
          <ac:chgData name="Paul Bloemers" userId="fe3832ff3b233e04" providerId="LiveId" clId="{2DF7BCBB-2B36-41DF-9E5A-161543F96AF7}" dt="2023-07-11T08:31:50.075" v="230" actId="1036"/>
          <ac:graphicFrameMkLst>
            <pc:docMk/>
            <pc:sldMk cId="1139021800" sldId="267"/>
            <ac:graphicFrameMk id="8" creationId="{00000000-0000-0000-0000-000000000000}"/>
          </ac:graphicFrameMkLst>
        </pc:graphicFrameChg>
        <pc:graphicFrameChg chg="mod">
          <ac:chgData name="Paul Bloemers" userId="fe3832ff3b233e04" providerId="LiveId" clId="{2DF7BCBB-2B36-41DF-9E5A-161543F96AF7}" dt="2023-07-11T08:31:50.075" v="230" actId="1036"/>
          <ac:graphicFrameMkLst>
            <pc:docMk/>
            <pc:sldMk cId="1139021800" sldId="267"/>
            <ac:graphicFrameMk id="9" creationId="{00000000-0000-0000-0000-000000000000}"/>
          </ac:graphicFrameMkLst>
        </pc:graphicFrameChg>
      </pc:sldChg>
      <pc:sldChg chg="modSp mod">
        <pc:chgData name="Paul Bloemers" userId="fe3832ff3b233e04" providerId="LiveId" clId="{2DF7BCBB-2B36-41DF-9E5A-161543F96AF7}" dt="2023-07-11T08:32:39.636" v="235" actId="1036"/>
        <pc:sldMkLst>
          <pc:docMk/>
          <pc:sldMk cId="673220847" sldId="268"/>
        </pc:sldMkLst>
        <pc:spChg chg="mod">
          <ac:chgData name="Paul Bloemers" userId="fe3832ff3b233e04" providerId="LiveId" clId="{2DF7BCBB-2B36-41DF-9E5A-161543F96AF7}" dt="2023-07-11T08:21:38.623" v="0"/>
          <ac:spMkLst>
            <pc:docMk/>
            <pc:sldMk cId="673220847" sldId="268"/>
            <ac:spMk id="2" creationId="{00000000-0000-0000-0000-000000000000}"/>
          </ac:spMkLst>
        </pc:spChg>
        <pc:spChg chg="mod">
          <ac:chgData name="Paul Bloemers" userId="fe3832ff3b233e04" providerId="LiveId" clId="{2DF7BCBB-2B36-41DF-9E5A-161543F96AF7}" dt="2023-07-11T08:32:39.636" v="235" actId="1036"/>
          <ac:spMkLst>
            <pc:docMk/>
            <pc:sldMk cId="673220847" sldId="268"/>
            <ac:spMk id="3" creationId="{00000000-0000-0000-0000-000000000000}"/>
          </ac:spMkLst>
        </pc:spChg>
        <pc:graphicFrameChg chg="mod">
          <ac:chgData name="Paul Bloemers" userId="fe3832ff3b233e04" providerId="LiveId" clId="{2DF7BCBB-2B36-41DF-9E5A-161543F96AF7}" dt="2023-07-11T08:32:39.636" v="235" actId="1036"/>
          <ac:graphicFrameMkLst>
            <pc:docMk/>
            <pc:sldMk cId="673220847" sldId="268"/>
            <ac:graphicFrameMk id="4" creationId="{00000000-0000-0000-0000-000000000000}"/>
          </ac:graphicFrameMkLst>
        </pc:graphicFrameChg>
        <pc:graphicFrameChg chg="mod">
          <ac:chgData name="Paul Bloemers" userId="fe3832ff3b233e04" providerId="LiveId" clId="{2DF7BCBB-2B36-41DF-9E5A-161543F96AF7}" dt="2023-07-11T08:32:39.636" v="235" actId="1036"/>
          <ac:graphicFrameMkLst>
            <pc:docMk/>
            <pc:sldMk cId="673220847" sldId="268"/>
            <ac:graphicFrameMk id="5" creationId="{00000000-0000-0000-0000-000000000000}"/>
          </ac:graphicFrameMkLst>
        </pc:graphicFrameChg>
        <pc:graphicFrameChg chg="mod">
          <ac:chgData name="Paul Bloemers" userId="fe3832ff3b233e04" providerId="LiveId" clId="{2DF7BCBB-2B36-41DF-9E5A-161543F96AF7}" dt="2023-07-11T08:32:39.636" v="235" actId="1036"/>
          <ac:graphicFrameMkLst>
            <pc:docMk/>
            <pc:sldMk cId="673220847" sldId="268"/>
            <ac:graphicFrameMk id="6" creationId="{00000000-0000-0000-0000-000000000000}"/>
          </ac:graphicFrameMkLst>
        </pc:graphicFrameChg>
      </pc:sldChg>
      <pc:sldChg chg="modSp mod">
        <pc:chgData name="Paul Bloemers" userId="fe3832ff3b233e04" providerId="LiveId" clId="{2DF7BCBB-2B36-41DF-9E5A-161543F96AF7}" dt="2023-07-11T08:21:38.815" v="16" actId="27636"/>
        <pc:sldMkLst>
          <pc:docMk/>
          <pc:sldMk cId="2613915377" sldId="282"/>
        </pc:sldMkLst>
        <pc:spChg chg="mod">
          <ac:chgData name="Paul Bloemers" userId="fe3832ff3b233e04" providerId="LiveId" clId="{2DF7BCBB-2B36-41DF-9E5A-161543F96AF7}" dt="2023-07-11T08:21:38.623" v="0"/>
          <ac:spMkLst>
            <pc:docMk/>
            <pc:sldMk cId="2613915377" sldId="282"/>
            <ac:spMk id="2" creationId="{00000000-0000-0000-0000-000000000000}"/>
          </ac:spMkLst>
        </pc:spChg>
        <pc:spChg chg="mod">
          <ac:chgData name="Paul Bloemers" userId="fe3832ff3b233e04" providerId="LiveId" clId="{2DF7BCBB-2B36-41DF-9E5A-161543F96AF7}" dt="2023-07-11T08:21:38.815" v="16" actId="27636"/>
          <ac:spMkLst>
            <pc:docMk/>
            <pc:sldMk cId="2613915377" sldId="282"/>
            <ac:spMk id="3" creationId="{00000000-0000-0000-0000-000000000000}"/>
          </ac:spMkLst>
        </pc:spChg>
      </pc:sldChg>
      <pc:sldChg chg="modSp">
        <pc:chgData name="Paul Bloemers" userId="fe3832ff3b233e04" providerId="LiveId" clId="{2DF7BCBB-2B36-41DF-9E5A-161543F96AF7}" dt="2023-07-11T08:21:38.623" v="0"/>
        <pc:sldMkLst>
          <pc:docMk/>
          <pc:sldMk cId="2407008732" sldId="283"/>
        </pc:sldMkLst>
        <pc:spChg chg="mod">
          <ac:chgData name="Paul Bloemers" userId="fe3832ff3b233e04" providerId="LiveId" clId="{2DF7BCBB-2B36-41DF-9E5A-161543F96AF7}" dt="2023-07-11T08:21:38.623" v="0"/>
          <ac:spMkLst>
            <pc:docMk/>
            <pc:sldMk cId="2407008732" sldId="283"/>
            <ac:spMk id="2" creationId="{00000000-0000-0000-0000-000000000000}"/>
          </ac:spMkLst>
        </pc:spChg>
        <pc:spChg chg="mod">
          <ac:chgData name="Paul Bloemers" userId="fe3832ff3b233e04" providerId="LiveId" clId="{2DF7BCBB-2B36-41DF-9E5A-161543F96AF7}" dt="2023-07-11T08:21:38.623" v="0"/>
          <ac:spMkLst>
            <pc:docMk/>
            <pc:sldMk cId="2407008732" sldId="283"/>
            <ac:spMk id="3" creationId="{00000000-0000-0000-0000-000000000000}"/>
          </ac:spMkLst>
        </pc:spChg>
      </pc:sldChg>
      <pc:sldChg chg="modSp mod modClrScheme chgLayout">
        <pc:chgData name="Paul Bloemers" userId="fe3832ff3b233e04" providerId="LiveId" clId="{2DF7BCBB-2B36-41DF-9E5A-161543F96AF7}" dt="2023-07-11T08:33:39.202" v="247" actId="1036"/>
        <pc:sldMkLst>
          <pc:docMk/>
          <pc:sldMk cId="2470829919" sldId="284"/>
        </pc:sldMkLst>
        <pc:spChg chg="mod ord">
          <ac:chgData name="Paul Bloemers" userId="fe3832ff3b233e04" providerId="LiveId" clId="{2DF7BCBB-2B36-41DF-9E5A-161543F96AF7}" dt="2023-07-11T08:33:10.412" v="237" actId="207"/>
          <ac:spMkLst>
            <pc:docMk/>
            <pc:sldMk cId="2470829919" sldId="284"/>
            <ac:spMk id="2" creationId="{00000000-0000-0000-0000-000000000000}"/>
          </ac:spMkLst>
        </pc:spChg>
        <pc:spChg chg="mod ord">
          <ac:chgData name="Paul Bloemers" userId="fe3832ff3b233e04" providerId="LiveId" clId="{2DF7BCBB-2B36-41DF-9E5A-161543F96AF7}" dt="2023-07-11T08:33:39.202" v="247" actId="1036"/>
          <ac:spMkLst>
            <pc:docMk/>
            <pc:sldMk cId="2470829919" sldId="284"/>
            <ac:spMk id="3" creationId="{00000000-0000-0000-0000-000000000000}"/>
          </ac:spMkLst>
        </pc:spChg>
        <pc:graphicFrameChg chg="mod">
          <ac:chgData name="Paul Bloemers" userId="fe3832ff3b233e04" providerId="LiveId" clId="{2DF7BCBB-2B36-41DF-9E5A-161543F96AF7}" dt="2023-07-11T08:33:39.202" v="247" actId="1036"/>
          <ac:graphicFrameMkLst>
            <pc:docMk/>
            <pc:sldMk cId="2470829919" sldId="284"/>
            <ac:graphicFrameMk id="4" creationId="{00000000-0000-0000-0000-000000000000}"/>
          </ac:graphicFrameMkLst>
        </pc:graphicFrameChg>
        <pc:graphicFrameChg chg="mod">
          <ac:chgData name="Paul Bloemers" userId="fe3832ff3b233e04" providerId="LiveId" clId="{2DF7BCBB-2B36-41DF-9E5A-161543F96AF7}" dt="2023-07-11T08:33:39.202" v="247" actId="1036"/>
          <ac:graphicFrameMkLst>
            <pc:docMk/>
            <pc:sldMk cId="2470829919" sldId="284"/>
            <ac:graphicFrameMk id="5" creationId="{00000000-0000-0000-0000-000000000000}"/>
          </ac:graphicFrameMkLst>
        </pc:graphicFrameChg>
        <pc:graphicFrameChg chg="mod">
          <ac:chgData name="Paul Bloemers" userId="fe3832ff3b233e04" providerId="LiveId" clId="{2DF7BCBB-2B36-41DF-9E5A-161543F96AF7}" dt="2023-07-11T08:33:39.202" v="247" actId="1036"/>
          <ac:graphicFrameMkLst>
            <pc:docMk/>
            <pc:sldMk cId="2470829919" sldId="284"/>
            <ac:graphicFrameMk id="6" creationId="{00000000-0000-0000-0000-000000000000}"/>
          </ac:graphicFrameMkLst>
        </pc:graphicFrameChg>
      </pc:sldChg>
      <pc:sldChg chg="addSp delSp modSp mod modClrScheme chgLayout">
        <pc:chgData name="Paul Bloemers" userId="fe3832ff3b233e04" providerId="LiveId" clId="{2DF7BCBB-2B36-41DF-9E5A-161543F96AF7}" dt="2023-07-11T08:36:20.005" v="256" actId="478"/>
        <pc:sldMkLst>
          <pc:docMk/>
          <pc:sldMk cId="2600637267" sldId="285"/>
        </pc:sldMkLst>
        <pc:spChg chg="mod ord">
          <ac:chgData name="Paul Bloemers" userId="fe3832ff3b233e04" providerId="LiveId" clId="{2DF7BCBB-2B36-41DF-9E5A-161543F96AF7}" dt="2023-07-11T08:35:46.963" v="248" actId="700"/>
          <ac:spMkLst>
            <pc:docMk/>
            <pc:sldMk cId="2600637267" sldId="285"/>
            <ac:spMk id="2" creationId="{00000000-0000-0000-0000-000000000000}"/>
          </ac:spMkLst>
        </pc:spChg>
        <pc:spChg chg="del mod ord">
          <ac:chgData name="Paul Bloemers" userId="fe3832ff3b233e04" providerId="LiveId" clId="{2DF7BCBB-2B36-41DF-9E5A-161543F96AF7}" dt="2023-07-11T08:36:16.291" v="254" actId="478"/>
          <ac:spMkLst>
            <pc:docMk/>
            <pc:sldMk cId="2600637267" sldId="285"/>
            <ac:spMk id="3" creationId="{00000000-0000-0000-0000-000000000000}"/>
          </ac:spMkLst>
        </pc:spChg>
        <pc:spChg chg="add del mod">
          <ac:chgData name="Paul Bloemers" userId="fe3832ff3b233e04" providerId="LiveId" clId="{2DF7BCBB-2B36-41DF-9E5A-161543F96AF7}" dt="2023-07-11T08:36:20.005" v="256" actId="478"/>
          <ac:spMkLst>
            <pc:docMk/>
            <pc:sldMk cId="2600637267" sldId="285"/>
            <ac:spMk id="8" creationId="{9E174909-517B-5858-C445-CEEBB945147F}"/>
          </ac:spMkLst>
        </pc:spChg>
        <pc:spChg chg="add mod">
          <ac:chgData name="Paul Bloemers" userId="fe3832ff3b233e04" providerId="LiveId" clId="{2DF7BCBB-2B36-41DF-9E5A-161543F96AF7}" dt="2023-07-11T08:36:16.767" v="255"/>
          <ac:spMkLst>
            <pc:docMk/>
            <pc:sldMk cId="2600637267" sldId="285"/>
            <ac:spMk id="9" creationId="{C74AAB11-8F7F-E566-A5C9-93E093CA2F3F}"/>
          </ac:spMkLst>
        </pc:spChg>
        <pc:graphicFrameChg chg="mod">
          <ac:chgData name="Paul Bloemers" userId="fe3832ff3b233e04" providerId="LiveId" clId="{2DF7BCBB-2B36-41DF-9E5A-161543F96AF7}" dt="2023-07-11T08:35:59.330" v="253" actId="1036"/>
          <ac:graphicFrameMkLst>
            <pc:docMk/>
            <pc:sldMk cId="2600637267" sldId="285"/>
            <ac:graphicFrameMk id="4" creationId="{00000000-0000-0000-0000-000000000000}"/>
          </ac:graphicFrameMkLst>
        </pc:graphicFrameChg>
        <pc:graphicFrameChg chg="mod">
          <ac:chgData name="Paul Bloemers" userId="fe3832ff3b233e04" providerId="LiveId" clId="{2DF7BCBB-2B36-41DF-9E5A-161543F96AF7}" dt="2023-07-11T08:35:59.330" v="253" actId="1036"/>
          <ac:graphicFrameMkLst>
            <pc:docMk/>
            <pc:sldMk cId="2600637267" sldId="285"/>
            <ac:graphicFrameMk id="5" creationId="{00000000-0000-0000-0000-000000000000}"/>
          </ac:graphicFrameMkLst>
        </pc:graphicFrameChg>
        <pc:graphicFrameChg chg="mod">
          <ac:chgData name="Paul Bloemers" userId="fe3832ff3b233e04" providerId="LiveId" clId="{2DF7BCBB-2B36-41DF-9E5A-161543F96AF7}" dt="2023-07-11T08:35:59.330" v="253" actId="1036"/>
          <ac:graphicFrameMkLst>
            <pc:docMk/>
            <pc:sldMk cId="2600637267" sldId="285"/>
            <ac:graphicFrameMk id="6" creationId="{00000000-0000-0000-0000-000000000000}"/>
          </ac:graphicFrameMkLst>
        </pc:graphicFrameChg>
      </pc:sldChg>
      <pc:sldChg chg="addSp delSp modSp mod modClrScheme chgLayout">
        <pc:chgData name="Paul Bloemers" userId="fe3832ff3b233e04" providerId="LiveId" clId="{2DF7BCBB-2B36-41DF-9E5A-161543F96AF7}" dt="2023-07-11T08:36:46.415" v="265"/>
        <pc:sldMkLst>
          <pc:docMk/>
          <pc:sldMk cId="2321882733" sldId="286"/>
        </pc:sldMkLst>
        <pc:spChg chg="mod ord">
          <ac:chgData name="Paul Bloemers" userId="fe3832ff3b233e04" providerId="LiveId" clId="{2DF7BCBB-2B36-41DF-9E5A-161543F96AF7}" dt="2023-07-11T08:36:33.534" v="257" actId="700"/>
          <ac:spMkLst>
            <pc:docMk/>
            <pc:sldMk cId="2321882733" sldId="286"/>
            <ac:spMk id="2" creationId="{00000000-0000-0000-0000-000000000000}"/>
          </ac:spMkLst>
        </pc:spChg>
        <pc:spChg chg="del mod ord">
          <ac:chgData name="Paul Bloemers" userId="fe3832ff3b233e04" providerId="LiveId" clId="{2DF7BCBB-2B36-41DF-9E5A-161543F96AF7}" dt="2023-07-11T08:36:43.516" v="263" actId="478"/>
          <ac:spMkLst>
            <pc:docMk/>
            <pc:sldMk cId="2321882733" sldId="286"/>
            <ac:spMk id="3" creationId="{00000000-0000-0000-0000-000000000000}"/>
          </ac:spMkLst>
        </pc:spChg>
        <pc:spChg chg="add del mod">
          <ac:chgData name="Paul Bloemers" userId="fe3832ff3b233e04" providerId="LiveId" clId="{2DF7BCBB-2B36-41DF-9E5A-161543F96AF7}" dt="2023-07-11T08:36:45.339" v="264" actId="478"/>
          <ac:spMkLst>
            <pc:docMk/>
            <pc:sldMk cId="2321882733" sldId="286"/>
            <ac:spMk id="8" creationId="{1C132E55-0810-C45F-4C1E-F2E584DD3BFD}"/>
          </ac:spMkLst>
        </pc:spChg>
        <pc:spChg chg="add mod">
          <ac:chgData name="Paul Bloemers" userId="fe3832ff3b233e04" providerId="LiveId" clId="{2DF7BCBB-2B36-41DF-9E5A-161543F96AF7}" dt="2023-07-11T08:36:46.415" v="265"/>
          <ac:spMkLst>
            <pc:docMk/>
            <pc:sldMk cId="2321882733" sldId="286"/>
            <ac:spMk id="9" creationId="{A0F490C4-1F71-445A-5193-CB412B09920B}"/>
          </ac:spMkLst>
        </pc:spChg>
        <pc:graphicFrameChg chg="mod">
          <ac:chgData name="Paul Bloemers" userId="fe3832ff3b233e04" providerId="LiveId" clId="{2DF7BCBB-2B36-41DF-9E5A-161543F96AF7}" dt="2023-07-11T08:36:40.276" v="262" actId="1036"/>
          <ac:graphicFrameMkLst>
            <pc:docMk/>
            <pc:sldMk cId="2321882733" sldId="286"/>
            <ac:graphicFrameMk id="4" creationId="{00000000-0000-0000-0000-000000000000}"/>
          </ac:graphicFrameMkLst>
        </pc:graphicFrameChg>
        <pc:graphicFrameChg chg="mod">
          <ac:chgData name="Paul Bloemers" userId="fe3832ff3b233e04" providerId="LiveId" clId="{2DF7BCBB-2B36-41DF-9E5A-161543F96AF7}" dt="2023-07-11T08:36:40.276" v="262" actId="1036"/>
          <ac:graphicFrameMkLst>
            <pc:docMk/>
            <pc:sldMk cId="2321882733" sldId="286"/>
            <ac:graphicFrameMk id="5" creationId="{00000000-0000-0000-0000-000000000000}"/>
          </ac:graphicFrameMkLst>
        </pc:graphicFrameChg>
        <pc:graphicFrameChg chg="mod">
          <ac:chgData name="Paul Bloemers" userId="fe3832ff3b233e04" providerId="LiveId" clId="{2DF7BCBB-2B36-41DF-9E5A-161543F96AF7}" dt="2023-07-11T08:36:40.276" v="262" actId="1036"/>
          <ac:graphicFrameMkLst>
            <pc:docMk/>
            <pc:sldMk cId="2321882733" sldId="286"/>
            <ac:graphicFrameMk id="6" creationId="{00000000-0000-0000-0000-000000000000}"/>
          </ac:graphicFrameMkLst>
        </pc:graphicFrameChg>
      </pc:sldChg>
      <pc:sldChg chg="addSp delSp modSp mod modClrScheme chgLayout">
        <pc:chgData name="Paul Bloemers" userId="fe3832ff3b233e04" providerId="LiveId" clId="{2DF7BCBB-2B36-41DF-9E5A-161543F96AF7}" dt="2023-07-11T08:37:11.303" v="274"/>
        <pc:sldMkLst>
          <pc:docMk/>
          <pc:sldMk cId="3551719076" sldId="287"/>
        </pc:sldMkLst>
        <pc:spChg chg="mod ord">
          <ac:chgData name="Paul Bloemers" userId="fe3832ff3b233e04" providerId="LiveId" clId="{2DF7BCBB-2B36-41DF-9E5A-161543F96AF7}" dt="2023-07-11T08:36:55.755" v="266" actId="700"/>
          <ac:spMkLst>
            <pc:docMk/>
            <pc:sldMk cId="3551719076" sldId="287"/>
            <ac:spMk id="2" creationId="{00000000-0000-0000-0000-000000000000}"/>
          </ac:spMkLst>
        </pc:spChg>
        <pc:spChg chg="del mod ord">
          <ac:chgData name="Paul Bloemers" userId="fe3832ff3b233e04" providerId="LiveId" clId="{2DF7BCBB-2B36-41DF-9E5A-161543F96AF7}" dt="2023-07-11T08:36:59.394" v="267" actId="478"/>
          <ac:spMkLst>
            <pc:docMk/>
            <pc:sldMk cId="3551719076" sldId="287"/>
            <ac:spMk id="3" creationId="{00000000-0000-0000-0000-000000000000}"/>
          </ac:spMkLst>
        </pc:spChg>
        <pc:spChg chg="add del mod">
          <ac:chgData name="Paul Bloemers" userId="fe3832ff3b233e04" providerId="LiveId" clId="{2DF7BCBB-2B36-41DF-9E5A-161543F96AF7}" dt="2023-07-11T08:37:02.796" v="268" actId="478"/>
          <ac:spMkLst>
            <pc:docMk/>
            <pc:sldMk cId="3551719076" sldId="287"/>
            <ac:spMk id="8" creationId="{8B575CE0-EF0F-DAF0-35E0-A0AF1446257A}"/>
          </ac:spMkLst>
        </pc:spChg>
        <pc:spChg chg="add mod">
          <ac:chgData name="Paul Bloemers" userId="fe3832ff3b233e04" providerId="LiveId" clId="{2DF7BCBB-2B36-41DF-9E5A-161543F96AF7}" dt="2023-07-11T08:37:11.303" v="274"/>
          <ac:spMkLst>
            <pc:docMk/>
            <pc:sldMk cId="3551719076" sldId="287"/>
            <ac:spMk id="9" creationId="{EAA42850-AD7C-48A3-87F3-6C5B7A0DACB9}"/>
          </ac:spMkLst>
        </pc:spChg>
        <pc:graphicFrameChg chg="mod">
          <ac:chgData name="Paul Bloemers" userId="fe3832ff3b233e04" providerId="LiveId" clId="{2DF7BCBB-2B36-41DF-9E5A-161543F96AF7}" dt="2023-07-11T08:37:08.711" v="273" actId="1036"/>
          <ac:graphicFrameMkLst>
            <pc:docMk/>
            <pc:sldMk cId="3551719076" sldId="287"/>
            <ac:graphicFrameMk id="4" creationId="{00000000-0000-0000-0000-000000000000}"/>
          </ac:graphicFrameMkLst>
        </pc:graphicFrameChg>
        <pc:graphicFrameChg chg="mod">
          <ac:chgData name="Paul Bloemers" userId="fe3832ff3b233e04" providerId="LiveId" clId="{2DF7BCBB-2B36-41DF-9E5A-161543F96AF7}" dt="2023-07-11T08:37:08.711" v="273" actId="1036"/>
          <ac:graphicFrameMkLst>
            <pc:docMk/>
            <pc:sldMk cId="3551719076" sldId="287"/>
            <ac:graphicFrameMk id="5" creationId="{00000000-0000-0000-0000-000000000000}"/>
          </ac:graphicFrameMkLst>
        </pc:graphicFrameChg>
        <pc:graphicFrameChg chg="mod">
          <ac:chgData name="Paul Bloemers" userId="fe3832ff3b233e04" providerId="LiveId" clId="{2DF7BCBB-2B36-41DF-9E5A-161543F96AF7}" dt="2023-07-11T08:37:08.711" v="273" actId="1036"/>
          <ac:graphicFrameMkLst>
            <pc:docMk/>
            <pc:sldMk cId="3551719076" sldId="287"/>
            <ac:graphicFrameMk id="6" creationId="{00000000-0000-0000-0000-000000000000}"/>
          </ac:graphicFrameMkLst>
        </pc:graphicFrameChg>
      </pc:sldChg>
      <pc:sldChg chg="addSp delSp modSp mod">
        <pc:chgData name="Paul Bloemers" userId="fe3832ff3b233e04" providerId="LiveId" clId="{2DF7BCBB-2B36-41DF-9E5A-161543F96AF7}" dt="2023-07-11T08:38:00.420" v="287" actId="20577"/>
        <pc:sldMkLst>
          <pc:docMk/>
          <pc:sldMk cId="2616704785" sldId="288"/>
        </pc:sldMkLst>
        <pc:spChg chg="mod">
          <ac:chgData name="Paul Bloemers" userId="fe3832ff3b233e04" providerId="LiveId" clId="{2DF7BCBB-2B36-41DF-9E5A-161543F96AF7}" dt="2023-07-11T08:21:38.799" v="9" actId="27636"/>
          <ac:spMkLst>
            <pc:docMk/>
            <pc:sldMk cId="2616704785" sldId="288"/>
            <ac:spMk id="2" creationId="{00000000-0000-0000-0000-000000000000}"/>
          </ac:spMkLst>
        </pc:spChg>
        <pc:spChg chg="add del mod">
          <ac:chgData name="Paul Bloemers" userId="fe3832ff3b233e04" providerId="LiveId" clId="{2DF7BCBB-2B36-41DF-9E5A-161543F96AF7}" dt="2023-07-11T08:37:32.196" v="276"/>
          <ac:spMkLst>
            <pc:docMk/>
            <pc:sldMk cId="2616704785" sldId="288"/>
            <ac:spMk id="3" creationId="{872157AF-E358-CE6C-61BF-E16AC92A663D}"/>
          </ac:spMkLst>
        </pc:spChg>
        <pc:spChg chg="mod">
          <ac:chgData name="Paul Bloemers" userId="fe3832ff3b233e04" providerId="LiveId" clId="{2DF7BCBB-2B36-41DF-9E5A-161543F96AF7}" dt="2023-07-11T08:38:00.420" v="287" actId="20577"/>
          <ac:spMkLst>
            <pc:docMk/>
            <pc:sldMk cId="2616704785" sldId="288"/>
            <ac:spMk id="5" creationId="{00000000-0000-0000-0000-000000000000}"/>
          </ac:spMkLst>
        </pc:spChg>
        <pc:graphicFrameChg chg="mod">
          <ac:chgData name="Paul Bloemers" userId="fe3832ff3b233e04" providerId="LiveId" clId="{2DF7BCBB-2B36-41DF-9E5A-161543F96AF7}" dt="2023-07-11T08:37:39.826" v="281" actId="1035"/>
          <ac:graphicFrameMkLst>
            <pc:docMk/>
            <pc:sldMk cId="2616704785" sldId="288"/>
            <ac:graphicFrameMk id="6" creationId="{00000000-0000-0000-0000-000000000000}"/>
          </ac:graphicFrameMkLst>
        </pc:graphicFrameChg>
        <pc:graphicFrameChg chg="mod">
          <ac:chgData name="Paul Bloemers" userId="fe3832ff3b233e04" providerId="LiveId" clId="{2DF7BCBB-2B36-41DF-9E5A-161543F96AF7}" dt="2023-07-11T08:37:39.826" v="281" actId="1035"/>
          <ac:graphicFrameMkLst>
            <pc:docMk/>
            <pc:sldMk cId="2616704785" sldId="288"/>
            <ac:graphicFrameMk id="8" creationId="{00000000-0000-0000-0000-000000000000}"/>
          </ac:graphicFrameMkLst>
        </pc:graphicFrameChg>
        <pc:graphicFrameChg chg="mod">
          <ac:chgData name="Paul Bloemers" userId="fe3832ff3b233e04" providerId="LiveId" clId="{2DF7BCBB-2B36-41DF-9E5A-161543F96AF7}" dt="2023-07-11T08:37:39.826" v="281" actId="1035"/>
          <ac:graphicFrameMkLst>
            <pc:docMk/>
            <pc:sldMk cId="2616704785" sldId="288"/>
            <ac:graphicFrameMk id="9" creationId="{00000000-0000-0000-0000-000000000000}"/>
          </ac:graphicFrameMkLst>
        </pc:graphicFrameChg>
      </pc:sldChg>
      <pc:sldChg chg="addSp delSp modSp mod modClrScheme chgLayout">
        <pc:chgData name="Paul Bloemers" userId="fe3832ff3b233e04" providerId="LiveId" clId="{2DF7BCBB-2B36-41DF-9E5A-161543F96AF7}" dt="2023-07-11T08:38:38.044" v="293" actId="1036"/>
        <pc:sldMkLst>
          <pc:docMk/>
          <pc:sldMk cId="2705704177" sldId="289"/>
        </pc:sldMkLst>
        <pc:spChg chg="mod ord">
          <ac:chgData name="Paul Bloemers" userId="fe3832ff3b233e04" providerId="LiveId" clId="{2DF7BCBB-2B36-41DF-9E5A-161543F96AF7}" dt="2023-07-11T08:38:32.430" v="290" actId="207"/>
          <ac:spMkLst>
            <pc:docMk/>
            <pc:sldMk cId="2705704177" sldId="289"/>
            <ac:spMk id="2" creationId="{00000000-0000-0000-0000-000000000000}"/>
          </ac:spMkLst>
        </pc:spChg>
        <pc:spChg chg="add del mod ord">
          <ac:chgData name="Paul Bloemers" userId="fe3832ff3b233e04" providerId="LiveId" clId="{2DF7BCBB-2B36-41DF-9E5A-161543F96AF7}" dt="2023-07-11T08:38:29.620" v="289" actId="478"/>
          <ac:spMkLst>
            <pc:docMk/>
            <pc:sldMk cId="2705704177" sldId="289"/>
            <ac:spMk id="3" creationId="{D7D6B208-DF1B-E0AB-DBD8-DD2B00415C2B}"/>
          </ac:spMkLst>
        </pc:spChg>
        <pc:spChg chg="mod">
          <ac:chgData name="Paul Bloemers" userId="fe3832ff3b233e04" providerId="LiveId" clId="{2DF7BCBB-2B36-41DF-9E5A-161543F96AF7}" dt="2023-07-11T08:38:38.044" v="293" actId="1036"/>
          <ac:spMkLst>
            <pc:docMk/>
            <pc:sldMk cId="2705704177" sldId="289"/>
            <ac:spMk id="5" creationId="{00000000-0000-0000-0000-000000000000}"/>
          </ac:spMkLst>
        </pc:spChg>
        <pc:graphicFrameChg chg="mod">
          <ac:chgData name="Paul Bloemers" userId="fe3832ff3b233e04" providerId="LiveId" clId="{2DF7BCBB-2B36-41DF-9E5A-161543F96AF7}" dt="2023-07-11T08:38:38.044" v="293" actId="1036"/>
          <ac:graphicFrameMkLst>
            <pc:docMk/>
            <pc:sldMk cId="2705704177" sldId="289"/>
            <ac:graphicFrameMk id="6" creationId="{00000000-0000-0000-0000-000000000000}"/>
          </ac:graphicFrameMkLst>
        </pc:graphicFrameChg>
        <pc:graphicFrameChg chg="mod">
          <ac:chgData name="Paul Bloemers" userId="fe3832ff3b233e04" providerId="LiveId" clId="{2DF7BCBB-2B36-41DF-9E5A-161543F96AF7}" dt="2023-07-11T08:38:38.044" v="293" actId="1036"/>
          <ac:graphicFrameMkLst>
            <pc:docMk/>
            <pc:sldMk cId="2705704177" sldId="289"/>
            <ac:graphicFrameMk id="8" creationId="{00000000-0000-0000-0000-000000000000}"/>
          </ac:graphicFrameMkLst>
        </pc:graphicFrameChg>
        <pc:graphicFrameChg chg="mod">
          <ac:chgData name="Paul Bloemers" userId="fe3832ff3b233e04" providerId="LiveId" clId="{2DF7BCBB-2B36-41DF-9E5A-161543F96AF7}" dt="2023-07-11T08:38:38.044" v="293" actId="1036"/>
          <ac:graphicFrameMkLst>
            <pc:docMk/>
            <pc:sldMk cId="2705704177" sldId="289"/>
            <ac:graphicFrameMk id="9" creationId="{00000000-0000-0000-0000-000000000000}"/>
          </ac:graphicFrameMkLst>
        </pc:graphicFrameChg>
      </pc:sldChg>
      <pc:sldChg chg="addSp delSp modSp mod modClrScheme chgLayout">
        <pc:chgData name="Paul Bloemers" userId="fe3832ff3b233e04" providerId="LiveId" clId="{2DF7BCBB-2B36-41DF-9E5A-161543F96AF7}" dt="2023-07-11T08:39:00.482" v="299" actId="1036"/>
        <pc:sldMkLst>
          <pc:docMk/>
          <pc:sldMk cId="877355124" sldId="290"/>
        </pc:sldMkLst>
        <pc:spChg chg="mod ord">
          <ac:chgData name="Paul Bloemers" userId="fe3832ff3b233e04" providerId="LiveId" clId="{2DF7BCBB-2B36-41DF-9E5A-161543F96AF7}" dt="2023-07-11T08:38:55.474" v="296" actId="207"/>
          <ac:spMkLst>
            <pc:docMk/>
            <pc:sldMk cId="877355124" sldId="290"/>
            <ac:spMk id="2" creationId="{00000000-0000-0000-0000-000000000000}"/>
          </ac:spMkLst>
        </pc:spChg>
        <pc:spChg chg="add del mod ord">
          <ac:chgData name="Paul Bloemers" userId="fe3832ff3b233e04" providerId="LiveId" clId="{2DF7BCBB-2B36-41DF-9E5A-161543F96AF7}" dt="2023-07-11T08:38:52.778" v="295" actId="478"/>
          <ac:spMkLst>
            <pc:docMk/>
            <pc:sldMk cId="877355124" sldId="290"/>
            <ac:spMk id="3" creationId="{19880B25-4EE5-4A52-F8F4-25508147EA49}"/>
          </ac:spMkLst>
        </pc:spChg>
        <pc:spChg chg="mod">
          <ac:chgData name="Paul Bloemers" userId="fe3832ff3b233e04" providerId="LiveId" clId="{2DF7BCBB-2B36-41DF-9E5A-161543F96AF7}" dt="2023-07-11T08:39:00.482" v="299" actId="1036"/>
          <ac:spMkLst>
            <pc:docMk/>
            <pc:sldMk cId="877355124" sldId="290"/>
            <ac:spMk id="5" creationId="{00000000-0000-0000-0000-000000000000}"/>
          </ac:spMkLst>
        </pc:spChg>
        <pc:graphicFrameChg chg="mod">
          <ac:chgData name="Paul Bloemers" userId="fe3832ff3b233e04" providerId="LiveId" clId="{2DF7BCBB-2B36-41DF-9E5A-161543F96AF7}" dt="2023-07-11T08:39:00.482" v="299" actId="1036"/>
          <ac:graphicFrameMkLst>
            <pc:docMk/>
            <pc:sldMk cId="877355124" sldId="290"/>
            <ac:graphicFrameMk id="6" creationId="{00000000-0000-0000-0000-000000000000}"/>
          </ac:graphicFrameMkLst>
        </pc:graphicFrameChg>
        <pc:graphicFrameChg chg="mod">
          <ac:chgData name="Paul Bloemers" userId="fe3832ff3b233e04" providerId="LiveId" clId="{2DF7BCBB-2B36-41DF-9E5A-161543F96AF7}" dt="2023-07-11T08:39:00.482" v="299" actId="1036"/>
          <ac:graphicFrameMkLst>
            <pc:docMk/>
            <pc:sldMk cId="877355124" sldId="290"/>
            <ac:graphicFrameMk id="8" creationId="{00000000-0000-0000-0000-000000000000}"/>
          </ac:graphicFrameMkLst>
        </pc:graphicFrameChg>
        <pc:graphicFrameChg chg="mod">
          <ac:chgData name="Paul Bloemers" userId="fe3832ff3b233e04" providerId="LiveId" clId="{2DF7BCBB-2B36-41DF-9E5A-161543F96AF7}" dt="2023-07-11T08:39:00.482" v="299" actId="1036"/>
          <ac:graphicFrameMkLst>
            <pc:docMk/>
            <pc:sldMk cId="877355124" sldId="290"/>
            <ac:graphicFrameMk id="9" creationId="{00000000-0000-0000-0000-000000000000}"/>
          </ac:graphicFrameMkLst>
        </pc:graphicFrameChg>
      </pc:sldChg>
      <pc:sldChg chg="addSp delSp modSp mod modClrScheme chgLayout">
        <pc:chgData name="Paul Bloemers" userId="fe3832ff3b233e04" providerId="LiveId" clId="{2DF7BCBB-2B36-41DF-9E5A-161543F96AF7}" dt="2023-07-11T08:39:39.316" v="305" actId="1036"/>
        <pc:sldMkLst>
          <pc:docMk/>
          <pc:sldMk cId="757183938" sldId="291"/>
        </pc:sldMkLst>
        <pc:spChg chg="mod ord">
          <ac:chgData name="Paul Bloemers" userId="fe3832ff3b233e04" providerId="LiveId" clId="{2DF7BCBB-2B36-41DF-9E5A-161543F96AF7}" dt="2023-07-11T08:39:36.209" v="302" actId="207"/>
          <ac:spMkLst>
            <pc:docMk/>
            <pc:sldMk cId="757183938" sldId="291"/>
            <ac:spMk id="2" creationId="{00000000-0000-0000-0000-000000000000}"/>
          </ac:spMkLst>
        </pc:spChg>
        <pc:spChg chg="add del mod ord">
          <ac:chgData name="Paul Bloemers" userId="fe3832ff3b233e04" providerId="LiveId" clId="{2DF7BCBB-2B36-41DF-9E5A-161543F96AF7}" dt="2023-07-11T08:39:34.084" v="301" actId="478"/>
          <ac:spMkLst>
            <pc:docMk/>
            <pc:sldMk cId="757183938" sldId="291"/>
            <ac:spMk id="3" creationId="{2D1CF1E3-9BD8-9F88-0A73-347FB53F08CD}"/>
          </ac:spMkLst>
        </pc:spChg>
        <pc:spChg chg="mod">
          <ac:chgData name="Paul Bloemers" userId="fe3832ff3b233e04" providerId="LiveId" clId="{2DF7BCBB-2B36-41DF-9E5A-161543F96AF7}" dt="2023-07-11T08:39:39.316" v="305" actId="1036"/>
          <ac:spMkLst>
            <pc:docMk/>
            <pc:sldMk cId="757183938" sldId="291"/>
            <ac:spMk id="5" creationId="{00000000-0000-0000-0000-000000000000}"/>
          </ac:spMkLst>
        </pc:spChg>
        <pc:graphicFrameChg chg="mod">
          <ac:chgData name="Paul Bloemers" userId="fe3832ff3b233e04" providerId="LiveId" clId="{2DF7BCBB-2B36-41DF-9E5A-161543F96AF7}" dt="2023-07-11T08:39:39.316" v="305" actId="1036"/>
          <ac:graphicFrameMkLst>
            <pc:docMk/>
            <pc:sldMk cId="757183938" sldId="291"/>
            <ac:graphicFrameMk id="6" creationId="{00000000-0000-0000-0000-000000000000}"/>
          </ac:graphicFrameMkLst>
        </pc:graphicFrameChg>
        <pc:graphicFrameChg chg="mod">
          <ac:chgData name="Paul Bloemers" userId="fe3832ff3b233e04" providerId="LiveId" clId="{2DF7BCBB-2B36-41DF-9E5A-161543F96AF7}" dt="2023-07-11T08:39:39.316" v="305" actId="1036"/>
          <ac:graphicFrameMkLst>
            <pc:docMk/>
            <pc:sldMk cId="757183938" sldId="291"/>
            <ac:graphicFrameMk id="8" creationId="{00000000-0000-0000-0000-000000000000}"/>
          </ac:graphicFrameMkLst>
        </pc:graphicFrameChg>
        <pc:graphicFrameChg chg="mod">
          <ac:chgData name="Paul Bloemers" userId="fe3832ff3b233e04" providerId="LiveId" clId="{2DF7BCBB-2B36-41DF-9E5A-161543F96AF7}" dt="2023-07-11T08:39:39.316" v="305" actId="1036"/>
          <ac:graphicFrameMkLst>
            <pc:docMk/>
            <pc:sldMk cId="757183938" sldId="291"/>
            <ac:graphicFrameMk id="9" creationId="{00000000-0000-0000-0000-000000000000}"/>
          </ac:graphicFrameMkLst>
        </pc:graphicFrameChg>
      </pc:sldChg>
      <pc:sldChg chg="addSp delSp modSp mod modClrScheme modAnim chgLayout">
        <pc:chgData name="Paul Bloemers" userId="fe3832ff3b233e04" providerId="LiveId" clId="{2DF7BCBB-2B36-41DF-9E5A-161543F96AF7}" dt="2023-07-11T08:39:57.796" v="311" actId="1036"/>
        <pc:sldMkLst>
          <pc:docMk/>
          <pc:sldMk cId="2700227833" sldId="292"/>
        </pc:sldMkLst>
        <pc:spChg chg="mod ord">
          <ac:chgData name="Paul Bloemers" userId="fe3832ff3b233e04" providerId="LiveId" clId="{2DF7BCBB-2B36-41DF-9E5A-161543F96AF7}" dt="2023-07-11T08:39:54.818" v="308" actId="207"/>
          <ac:spMkLst>
            <pc:docMk/>
            <pc:sldMk cId="2700227833" sldId="292"/>
            <ac:spMk id="2" creationId="{00000000-0000-0000-0000-000000000000}"/>
          </ac:spMkLst>
        </pc:spChg>
        <pc:spChg chg="add del mod ord">
          <ac:chgData name="Paul Bloemers" userId="fe3832ff3b233e04" providerId="LiveId" clId="{2DF7BCBB-2B36-41DF-9E5A-161543F96AF7}" dt="2023-07-11T08:39:52.452" v="307" actId="478"/>
          <ac:spMkLst>
            <pc:docMk/>
            <pc:sldMk cId="2700227833" sldId="292"/>
            <ac:spMk id="3" creationId="{D728E2FA-8816-C82B-CDDB-0474BC2A40BE}"/>
          </ac:spMkLst>
        </pc:spChg>
        <pc:spChg chg="mod">
          <ac:chgData name="Paul Bloemers" userId="fe3832ff3b233e04" providerId="LiveId" clId="{2DF7BCBB-2B36-41DF-9E5A-161543F96AF7}" dt="2023-07-11T08:39:57.796" v="311" actId="1036"/>
          <ac:spMkLst>
            <pc:docMk/>
            <pc:sldMk cId="2700227833" sldId="292"/>
            <ac:spMk id="5" creationId="{00000000-0000-0000-0000-000000000000}"/>
          </ac:spMkLst>
        </pc:spChg>
        <pc:graphicFrameChg chg="mod">
          <ac:chgData name="Paul Bloemers" userId="fe3832ff3b233e04" providerId="LiveId" clId="{2DF7BCBB-2B36-41DF-9E5A-161543F96AF7}" dt="2023-07-11T08:39:57.796" v="311" actId="1036"/>
          <ac:graphicFrameMkLst>
            <pc:docMk/>
            <pc:sldMk cId="2700227833" sldId="292"/>
            <ac:graphicFrameMk id="6" creationId="{00000000-0000-0000-0000-000000000000}"/>
          </ac:graphicFrameMkLst>
        </pc:graphicFrameChg>
        <pc:graphicFrameChg chg="mod">
          <ac:chgData name="Paul Bloemers" userId="fe3832ff3b233e04" providerId="LiveId" clId="{2DF7BCBB-2B36-41DF-9E5A-161543F96AF7}" dt="2023-07-11T08:39:57.796" v="311" actId="1036"/>
          <ac:graphicFrameMkLst>
            <pc:docMk/>
            <pc:sldMk cId="2700227833" sldId="292"/>
            <ac:graphicFrameMk id="8" creationId="{00000000-0000-0000-0000-000000000000}"/>
          </ac:graphicFrameMkLst>
        </pc:graphicFrameChg>
        <pc:graphicFrameChg chg="mod">
          <ac:chgData name="Paul Bloemers" userId="fe3832ff3b233e04" providerId="LiveId" clId="{2DF7BCBB-2B36-41DF-9E5A-161543F96AF7}" dt="2023-07-11T08:39:57.796" v="311" actId="1036"/>
          <ac:graphicFrameMkLst>
            <pc:docMk/>
            <pc:sldMk cId="2700227833" sldId="292"/>
            <ac:graphicFrameMk id="9" creationId="{00000000-0000-0000-0000-000000000000}"/>
          </ac:graphicFrameMkLst>
        </pc:graphicFrameChg>
      </pc:sldChg>
      <pc:sldChg chg="addSp delSp modSp mod modClrScheme chgLayout">
        <pc:chgData name="Paul Bloemers" userId="fe3832ff3b233e04" providerId="LiveId" clId="{2DF7BCBB-2B36-41DF-9E5A-161543F96AF7}" dt="2023-07-11T08:40:13.202" v="317" actId="1036"/>
        <pc:sldMkLst>
          <pc:docMk/>
          <pc:sldMk cId="1166098189" sldId="293"/>
        </pc:sldMkLst>
        <pc:spChg chg="mod ord">
          <ac:chgData name="Paul Bloemers" userId="fe3832ff3b233e04" providerId="LiveId" clId="{2DF7BCBB-2B36-41DF-9E5A-161543F96AF7}" dt="2023-07-11T08:40:10.009" v="314" actId="207"/>
          <ac:spMkLst>
            <pc:docMk/>
            <pc:sldMk cId="1166098189" sldId="293"/>
            <ac:spMk id="2" creationId="{00000000-0000-0000-0000-000000000000}"/>
          </ac:spMkLst>
        </pc:spChg>
        <pc:spChg chg="add del mod ord">
          <ac:chgData name="Paul Bloemers" userId="fe3832ff3b233e04" providerId="LiveId" clId="{2DF7BCBB-2B36-41DF-9E5A-161543F96AF7}" dt="2023-07-11T08:40:07.012" v="313" actId="478"/>
          <ac:spMkLst>
            <pc:docMk/>
            <pc:sldMk cId="1166098189" sldId="293"/>
            <ac:spMk id="3" creationId="{D2D57765-E812-2477-4736-22B794C14EEA}"/>
          </ac:spMkLst>
        </pc:spChg>
        <pc:spChg chg="mod">
          <ac:chgData name="Paul Bloemers" userId="fe3832ff3b233e04" providerId="LiveId" clId="{2DF7BCBB-2B36-41DF-9E5A-161543F96AF7}" dt="2023-07-11T08:40:13.202" v="317" actId="1036"/>
          <ac:spMkLst>
            <pc:docMk/>
            <pc:sldMk cId="1166098189" sldId="293"/>
            <ac:spMk id="5" creationId="{00000000-0000-0000-0000-000000000000}"/>
          </ac:spMkLst>
        </pc:spChg>
        <pc:graphicFrameChg chg="mod">
          <ac:chgData name="Paul Bloemers" userId="fe3832ff3b233e04" providerId="LiveId" clId="{2DF7BCBB-2B36-41DF-9E5A-161543F96AF7}" dt="2023-07-11T08:40:13.202" v="317" actId="1036"/>
          <ac:graphicFrameMkLst>
            <pc:docMk/>
            <pc:sldMk cId="1166098189" sldId="293"/>
            <ac:graphicFrameMk id="6" creationId="{00000000-0000-0000-0000-000000000000}"/>
          </ac:graphicFrameMkLst>
        </pc:graphicFrameChg>
        <pc:graphicFrameChg chg="mod">
          <ac:chgData name="Paul Bloemers" userId="fe3832ff3b233e04" providerId="LiveId" clId="{2DF7BCBB-2B36-41DF-9E5A-161543F96AF7}" dt="2023-07-11T08:40:13.202" v="317" actId="1036"/>
          <ac:graphicFrameMkLst>
            <pc:docMk/>
            <pc:sldMk cId="1166098189" sldId="293"/>
            <ac:graphicFrameMk id="8" creationId="{00000000-0000-0000-0000-000000000000}"/>
          </ac:graphicFrameMkLst>
        </pc:graphicFrameChg>
        <pc:graphicFrameChg chg="mod">
          <ac:chgData name="Paul Bloemers" userId="fe3832ff3b233e04" providerId="LiveId" clId="{2DF7BCBB-2B36-41DF-9E5A-161543F96AF7}" dt="2023-07-11T08:40:13.202" v="317" actId="1036"/>
          <ac:graphicFrameMkLst>
            <pc:docMk/>
            <pc:sldMk cId="1166098189" sldId="293"/>
            <ac:graphicFrameMk id="9" creationId="{00000000-0000-0000-0000-000000000000}"/>
          </ac:graphicFrameMkLst>
        </pc:graphicFrameChg>
      </pc:sldChg>
      <pc:sldChg chg="addSp delSp modSp mod modClrScheme chgLayout">
        <pc:chgData name="Paul Bloemers" userId="fe3832ff3b233e04" providerId="LiveId" clId="{2DF7BCBB-2B36-41DF-9E5A-161543F96AF7}" dt="2023-07-11T08:40:31.971" v="324" actId="1036"/>
        <pc:sldMkLst>
          <pc:docMk/>
          <pc:sldMk cId="1335717491" sldId="294"/>
        </pc:sldMkLst>
        <pc:spChg chg="mod ord">
          <ac:chgData name="Paul Bloemers" userId="fe3832ff3b233e04" providerId="LiveId" clId="{2DF7BCBB-2B36-41DF-9E5A-161543F96AF7}" dt="2023-07-11T08:40:23.932" v="318" actId="700"/>
          <ac:spMkLst>
            <pc:docMk/>
            <pc:sldMk cId="1335717491" sldId="294"/>
            <ac:spMk id="2" creationId="{00000000-0000-0000-0000-000000000000}"/>
          </ac:spMkLst>
        </pc:spChg>
        <pc:spChg chg="add del mod ord">
          <ac:chgData name="Paul Bloemers" userId="fe3832ff3b233e04" providerId="LiveId" clId="{2DF7BCBB-2B36-41DF-9E5A-161543F96AF7}" dt="2023-07-11T08:40:26.731" v="319" actId="478"/>
          <ac:spMkLst>
            <pc:docMk/>
            <pc:sldMk cId="1335717491" sldId="294"/>
            <ac:spMk id="3" creationId="{E5B905AE-BE28-F911-5734-73C92D154FAE}"/>
          </ac:spMkLst>
        </pc:spChg>
        <pc:spChg chg="mod">
          <ac:chgData name="Paul Bloemers" userId="fe3832ff3b233e04" providerId="LiveId" clId="{2DF7BCBB-2B36-41DF-9E5A-161543F96AF7}" dt="2023-07-11T08:40:31.971" v="324" actId="1036"/>
          <ac:spMkLst>
            <pc:docMk/>
            <pc:sldMk cId="1335717491" sldId="294"/>
            <ac:spMk id="5" creationId="{00000000-0000-0000-0000-000000000000}"/>
          </ac:spMkLst>
        </pc:spChg>
        <pc:graphicFrameChg chg="mod">
          <ac:chgData name="Paul Bloemers" userId="fe3832ff3b233e04" providerId="LiveId" clId="{2DF7BCBB-2B36-41DF-9E5A-161543F96AF7}" dt="2023-07-11T08:40:31.971" v="324" actId="1036"/>
          <ac:graphicFrameMkLst>
            <pc:docMk/>
            <pc:sldMk cId="1335717491" sldId="294"/>
            <ac:graphicFrameMk id="8" creationId="{00000000-0000-0000-0000-000000000000}"/>
          </ac:graphicFrameMkLst>
        </pc:graphicFrameChg>
        <pc:graphicFrameChg chg="mod">
          <ac:chgData name="Paul Bloemers" userId="fe3832ff3b233e04" providerId="LiveId" clId="{2DF7BCBB-2B36-41DF-9E5A-161543F96AF7}" dt="2023-07-11T08:40:31.971" v="324" actId="1036"/>
          <ac:graphicFrameMkLst>
            <pc:docMk/>
            <pc:sldMk cId="1335717491" sldId="294"/>
            <ac:graphicFrameMk id="9" creationId="{00000000-0000-0000-0000-000000000000}"/>
          </ac:graphicFrameMkLst>
        </pc:graphicFrameChg>
      </pc:sldChg>
      <pc:sldChg chg="modSp mod modClrScheme chgLayout">
        <pc:chgData name="Paul Bloemers" userId="fe3832ff3b233e04" providerId="LiveId" clId="{2DF7BCBB-2B36-41DF-9E5A-161543F96AF7}" dt="2023-07-11T08:27:36.153" v="202" actId="14100"/>
        <pc:sldMkLst>
          <pc:docMk/>
          <pc:sldMk cId="2053239691" sldId="296"/>
        </pc:sldMkLst>
        <pc:spChg chg="mod ord">
          <ac:chgData name="Paul Bloemers" userId="fe3832ff3b233e04" providerId="LiveId" clId="{2DF7BCBB-2B36-41DF-9E5A-161543F96AF7}" dt="2023-07-11T08:26:59.108" v="201" actId="207"/>
          <ac:spMkLst>
            <pc:docMk/>
            <pc:sldMk cId="2053239691" sldId="296"/>
            <ac:spMk id="2" creationId="{00000000-0000-0000-0000-000000000000}"/>
          </ac:spMkLst>
        </pc:spChg>
        <pc:spChg chg="mod">
          <ac:chgData name="Paul Bloemers" userId="fe3832ff3b233e04" providerId="LiveId" clId="{2DF7BCBB-2B36-41DF-9E5A-161543F96AF7}" dt="2023-07-11T08:27:36.153" v="202" actId="14100"/>
          <ac:spMkLst>
            <pc:docMk/>
            <pc:sldMk cId="2053239691" sldId="296"/>
            <ac:spMk id="8" creationId="{00000000-0000-0000-0000-000000000000}"/>
          </ac:spMkLst>
        </pc:spChg>
        <pc:spChg chg="mod">
          <ac:chgData name="Paul Bloemers" userId="fe3832ff3b233e04" providerId="LiveId" clId="{2DF7BCBB-2B36-41DF-9E5A-161543F96AF7}" dt="2023-07-11T08:26:59.108" v="201" actId="207"/>
          <ac:spMkLst>
            <pc:docMk/>
            <pc:sldMk cId="2053239691" sldId="296"/>
            <ac:spMk id="9" creationId="{00000000-0000-0000-0000-000000000000}"/>
          </ac:spMkLst>
        </pc:spChg>
        <pc:graphicFrameChg chg="mod ord modGraphic">
          <ac:chgData name="Paul Bloemers" userId="fe3832ff3b233e04" providerId="LiveId" clId="{2DF7BCBB-2B36-41DF-9E5A-161543F96AF7}" dt="2023-07-11T08:26:59.108" v="201" actId="207"/>
          <ac:graphicFrameMkLst>
            <pc:docMk/>
            <pc:sldMk cId="2053239691" sldId="296"/>
            <ac:graphicFrameMk id="4" creationId="{00000000-0000-0000-0000-000000000000}"/>
          </ac:graphicFrameMkLst>
        </pc:graphicFrameChg>
        <pc:graphicFrameChg chg="mod">
          <ac:chgData name="Paul Bloemers" userId="fe3832ff3b233e04" providerId="LiveId" clId="{2DF7BCBB-2B36-41DF-9E5A-161543F96AF7}" dt="2023-07-11T08:26:59.108" v="201" actId="207"/>
          <ac:graphicFrameMkLst>
            <pc:docMk/>
            <pc:sldMk cId="2053239691" sldId="296"/>
            <ac:graphicFrameMk id="7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74514-EAC3-449D-A5A2-77E9BD12921F}" type="datetimeFigureOut">
              <a:rPr lang="nl-NL" smtClean="0"/>
              <a:t>11-7-2023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D7705-FC38-47A2-BB7F-4BE2E5F448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92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0D7705-FC38-47A2-BB7F-4BE2E5F448D9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0305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0821028" y="6488668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3439564799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9366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230812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0268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3629552"/>
      </p:ext>
    </p:extLst>
  </p:cSld>
  <p:clrMapOvr>
    <a:masterClrMapping/>
  </p:clrMapOvr>
  <p:transition spd="slow">
    <p:blinds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085573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366601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54960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0816080" y="641252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0" y="3429000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4000" b="1" spc="300" dirty="0">
                <a:latin typeface="Arial" panose="020B0604020202020204" pitchFamily="34" charset="0"/>
                <a:cs typeface="Arial" panose="020B0604020202020204" pitchFamily="34" charset="0"/>
              </a:rPr>
              <a:t>www.economielokaal.nl</a:t>
            </a:r>
            <a:endParaRPr lang="nl-NL" sz="4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948194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918462" y="3194353"/>
            <a:ext cx="68656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400" spc="600" dirty="0"/>
              <a:t>economielokaal voor 456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58881" y="3488256"/>
            <a:ext cx="7534289" cy="461665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58881" y="4209816"/>
            <a:ext cx="7534289" cy="461665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58881" y="4947401"/>
            <a:ext cx="7534289" cy="461665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8519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985553790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896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6947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el en object - al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9FD9C8C0-4AEF-42AC-A04B-5DF029A07915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127226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el en object -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4817D107-E28C-44CF-A1CE-941769E35A46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B22552BC-0A7A-45B7-83F2-D843FE1449B5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244178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049589812"/>
      </p:ext>
    </p:extLst>
  </p:cSld>
  <p:clrMapOvr>
    <a:masterClrMapping/>
  </p:clrMapOvr>
  <p:transition spd="slow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258985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00493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Comparatieve kosten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arbeidsdeling/specialisatie zorgt voor welvaartswinst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1484784"/>
            <a:ext cx="2466975" cy="184785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246897"/>
      </p:ext>
    </p:extLst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Comparatief kostenvoordeel</a:t>
            </a:r>
            <a:br>
              <a:rPr lang="nl-NL" dirty="0"/>
            </a:br>
            <a:r>
              <a:rPr lang="nl-NL" sz="2000" dirty="0"/>
              <a:t>via opofferingskosten</a:t>
            </a:r>
            <a:endParaRPr lang="nl-NL" dirty="0"/>
          </a:p>
        </p:txBody>
      </p:sp>
      <p:graphicFrame>
        <p:nvGraphicFramePr>
          <p:cNvPr id="10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532719"/>
              </p:ext>
            </p:extLst>
          </p:nvPr>
        </p:nvGraphicFramePr>
        <p:xfrm>
          <a:off x="355600" y="1961704"/>
          <a:ext cx="1153159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3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3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200" dirty="0"/>
                        <a:t>Uren arbeid per eenheid product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ijdelijke aanduiding voor inhoud 2"/>
          <p:cNvSpPr txBox="1">
            <a:spLocks/>
          </p:cNvSpPr>
          <p:nvPr/>
        </p:nvSpPr>
        <p:spPr bwMode="auto">
          <a:xfrm>
            <a:off x="684212" y="5517232"/>
            <a:ext cx="952538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800" dirty="0">
                <a:latin typeface="+mn-lt"/>
              </a:rPr>
              <a:t>Wanneer China tomaten wil produceren zijn daar 40 uur voor nodig.</a:t>
            </a:r>
          </a:p>
          <a:p>
            <a:pPr marL="0" indent="0">
              <a:buNone/>
            </a:pPr>
            <a:r>
              <a:rPr lang="nl-NL" sz="1800" dirty="0">
                <a:latin typeface="+mn-lt"/>
              </a:rPr>
              <a:t>Met die 40 uur zou China 4 eenheden </a:t>
            </a:r>
            <a:r>
              <a:rPr lang="nl-NL" sz="1800" dirty="0" err="1">
                <a:latin typeface="+mn-lt"/>
              </a:rPr>
              <a:t>badeendjes</a:t>
            </a:r>
            <a:r>
              <a:rPr lang="nl-NL" sz="1800" dirty="0">
                <a:latin typeface="+mn-lt"/>
              </a:rPr>
              <a:t> kunnen produceren = offer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 bwMode="auto">
          <a:xfrm>
            <a:off x="684212" y="3146394"/>
            <a:ext cx="82296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>
                <a:latin typeface="+mn-lt"/>
              </a:rPr>
              <a:t>Waar is China nu </a:t>
            </a:r>
            <a:r>
              <a:rPr lang="nl-NL" sz="2000" b="1" dirty="0">
                <a:latin typeface="+mn-lt"/>
              </a:rPr>
              <a:t>relatief</a:t>
            </a:r>
            <a:r>
              <a:rPr lang="nl-NL" sz="2000" dirty="0">
                <a:latin typeface="+mn-lt"/>
              </a:rPr>
              <a:t> het beste in?</a:t>
            </a:r>
          </a:p>
          <a:p>
            <a:pPr marL="0" indent="0">
              <a:buNone/>
            </a:pPr>
            <a:r>
              <a:rPr lang="nl-NL" sz="2000" dirty="0">
                <a:latin typeface="+mn-lt"/>
              </a:rPr>
              <a:t>We kijken daarvoor naar de opofferingskosten per land:</a:t>
            </a:r>
          </a:p>
        </p:txBody>
      </p:sp>
      <p:graphicFrame>
        <p:nvGraphicFramePr>
          <p:cNvPr id="12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9167862"/>
              </p:ext>
            </p:extLst>
          </p:nvPr>
        </p:nvGraphicFramePr>
        <p:xfrm>
          <a:off x="684212" y="4238997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200" dirty="0"/>
                        <a:t>Opofferingskosten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0,25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02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Comparatief kostenvoordeel</a:t>
            </a:r>
            <a:br>
              <a:rPr lang="nl-NL" dirty="0"/>
            </a:br>
            <a:r>
              <a:rPr lang="nl-NL" sz="2000" dirty="0"/>
              <a:t>via opofferingskosten</a:t>
            </a:r>
            <a:endParaRPr lang="nl-NL" dirty="0"/>
          </a:p>
        </p:txBody>
      </p:sp>
      <p:graphicFrame>
        <p:nvGraphicFramePr>
          <p:cNvPr id="10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9172491"/>
              </p:ext>
            </p:extLst>
          </p:nvPr>
        </p:nvGraphicFramePr>
        <p:xfrm>
          <a:off x="355600" y="1961704"/>
          <a:ext cx="1153159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3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3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200" dirty="0"/>
                        <a:t>Uren arbeid per eenheid product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Tijdelijke aanduiding voor inhoud 2"/>
          <p:cNvSpPr txBox="1">
            <a:spLocks/>
          </p:cNvSpPr>
          <p:nvPr/>
        </p:nvSpPr>
        <p:spPr bwMode="auto">
          <a:xfrm>
            <a:off x="684212" y="3146394"/>
            <a:ext cx="82296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>
                <a:latin typeface="+mn-lt"/>
              </a:rPr>
              <a:t>Waar is China nu </a:t>
            </a:r>
            <a:r>
              <a:rPr lang="nl-NL" sz="2000" b="1" dirty="0">
                <a:latin typeface="+mn-lt"/>
              </a:rPr>
              <a:t>relatief</a:t>
            </a:r>
            <a:r>
              <a:rPr lang="nl-NL" sz="2000" dirty="0">
                <a:latin typeface="+mn-lt"/>
              </a:rPr>
              <a:t> het beste in?</a:t>
            </a:r>
          </a:p>
          <a:p>
            <a:pPr marL="0" indent="0">
              <a:buNone/>
            </a:pPr>
            <a:r>
              <a:rPr lang="nl-NL" sz="2000" dirty="0">
                <a:latin typeface="+mn-lt"/>
              </a:rPr>
              <a:t>We kijken daarvoor naar de opofferingskosten per land:</a:t>
            </a:r>
          </a:p>
        </p:txBody>
      </p:sp>
      <p:graphicFrame>
        <p:nvGraphicFramePr>
          <p:cNvPr id="12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7116959"/>
              </p:ext>
            </p:extLst>
          </p:nvPr>
        </p:nvGraphicFramePr>
        <p:xfrm>
          <a:off x="684212" y="4238997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200" dirty="0"/>
                        <a:t>Opofferingskosten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0,25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Tijdelijke aanduiding voor inhoud 2"/>
          <p:cNvSpPr txBox="1">
            <a:spLocks/>
          </p:cNvSpPr>
          <p:nvPr/>
        </p:nvSpPr>
        <p:spPr bwMode="auto">
          <a:xfrm>
            <a:off x="684212" y="5517232"/>
            <a:ext cx="952538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800" dirty="0">
                <a:latin typeface="+mn-lt"/>
              </a:rPr>
              <a:t>Wanneer China tomaten wil produceren zijn daar 40 uur voor nodig.</a:t>
            </a:r>
          </a:p>
          <a:p>
            <a:pPr marL="0" indent="0">
              <a:buNone/>
            </a:pPr>
            <a:r>
              <a:rPr lang="nl-NL" sz="1800" dirty="0">
                <a:latin typeface="+mn-lt"/>
              </a:rPr>
              <a:t>Met die 40 uur zou China 4 eenheden </a:t>
            </a:r>
            <a:r>
              <a:rPr lang="nl-NL" sz="1800" dirty="0" err="1">
                <a:latin typeface="+mn-lt"/>
              </a:rPr>
              <a:t>badeendjes</a:t>
            </a:r>
            <a:r>
              <a:rPr lang="nl-NL" sz="1800" dirty="0">
                <a:latin typeface="+mn-lt"/>
              </a:rPr>
              <a:t> kunnen produceren = offer</a:t>
            </a:r>
          </a:p>
        </p:txBody>
      </p:sp>
    </p:spTree>
    <p:extLst>
      <p:ext uri="{BB962C8B-B14F-4D97-AF65-F5344CB8AC3E}">
        <p14:creationId xmlns:p14="http://schemas.microsoft.com/office/powerpoint/2010/main" val="4199054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Comparatief kostenvoordeel</a:t>
            </a:r>
            <a:br>
              <a:rPr lang="nl-NL" dirty="0"/>
            </a:b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via opofferingskosten</a:t>
            </a:r>
            <a:endParaRPr lang="nl-NL" dirty="0"/>
          </a:p>
        </p:txBody>
      </p:sp>
      <p:graphicFrame>
        <p:nvGraphicFramePr>
          <p:cNvPr id="8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609978"/>
              </p:ext>
            </p:extLst>
          </p:nvPr>
        </p:nvGraphicFramePr>
        <p:xfrm>
          <a:off x="684213" y="1978820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200" dirty="0"/>
                        <a:t>Uren arbeid per eenheid product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1923220"/>
              </p:ext>
            </p:extLst>
          </p:nvPr>
        </p:nvGraphicFramePr>
        <p:xfrm>
          <a:off x="684212" y="3452999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200" dirty="0"/>
                        <a:t>Opofferingskosten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0,25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Tijdelijke aanduiding voor inhoud 2"/>
          <p:cNvSpPr txBox="1">
            <a:spLocks/>
          </p:cNvSpPr>
          <p:nvPr/>
        </p:nvSpPr>
        <p:spPr bwMode="auto">
          <a:xfrm>
            <a:off x="684212" y="4869160"/>
            <a:ext cx="886817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>
                <a:solidFill>
                  <a:schemeClr val="bg1"/>
                </a:solidFill>
                <a:latin typeface="+mn-lt"/>
              </a:rPr>
              <a:t>Specialisatie: </a:t>
            </a:r>
          </a:p>
          <a:p>
            <a:pPr marL="0" indent="0">
              <a:buNone/>
            </a:pPr>
            <a:r>
              <a:rPr lang="nl-NL" sz="2000" b="1" dirty="0">
                <a:solidFill>
                  <a:schemeClr val="bg1"/>
                </a:solidFill>
                <a:latin typeface="+mn-lt"/>
              </a:rPr>
              <a:t>product produceren in het land met de laagste opofferingskosten!</a:t>
            </a:r>
          </a:p>
          <a:p>
            <a:pPr marL="0" indent="0">
              <a:buNone/>
            </a:pPr>
            <a:endParaRPr lang="nl-NL" sz="20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39021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Is nu ook de welvaart gestegen?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4212" y="4064423"/>
            <a:ext cx="10452348" cy="1291882"/>
          </a:xfrm>
        </p:spPr>
        <p:txBody>
          <a:bodyPr>
            <a:norm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nl-NL" sz="2000" dirty="0"/>
              <a:t>Nederland heeft 5 mln. eenheden arbeid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nl-NL" sz="2000" dirty="0"/>
              <a:t>China heeft 40 mln. eenheden arbeid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nl-NL" sz="2000" dirty="0"/>
              <a:t>Zonder handel verdelen de landen hun arbeid 50/50 over de productie</a:t>
            </a:r>
          </a:p>
        </p:txBody>
      </p:sp>
      <p:graphicFrame>
        <p:nvGraphicFramePr>
          <p:cNvPr id="4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4435080"/>
              </p:ext>
            </p:extLst>
          </p:nvPr>
        </p:nvGraphicFramePr>
        <p:xfrm>
          <a:off x="684212" y="1637169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200" dirty="0"/>
                        <a:t>Uren arbeid per eenheid product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099939"/>
              </p:ext>
            </p:extLst>
          </p:nvPr>
        </p:nvGraphicFramePr>
        <p:xfrm>
          <a:off x="685412" y="2804582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200" dirty="0"/>
                        <a:t>Opofferingskosten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0,25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7854034"/>
              </p:ext>
            </p:extLst>
          </p:nvPr>
        </p:nvGraphicFramePr>
        <p:xfrm>
          <a:off x="684212" y="5212288"/>
          <a:ext cx="8229600" cy="1529080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Autarkie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Totaal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br>
                        <a:rPr lang="nl-NL" sz="1600" baseline="0" dirty="0"/>
                      </a:b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  <a:br>
                        <a:rPr lang="nl-NL" sz="1600" dirty="0"/>
                      </a:b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322084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Is nu ook de welvaart gestegen?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5600" y="4151788"/>
            <a:ext cx="11531600" cy="1008113"/>
          </a:xfrm>
        </p:spPr>
        <p:txBody>
          <a:bodyPr>
            <a:norm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nl-NL" sz="1800" dirty="0"/>
              <a:t>Nederland heeft 5 mln. eenheden arbeid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nl-NL" sz="1800" dirty="0"/>
              <a:t>China heeft 40 mln. eenheden arbeid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nl-NL" sz="1800" dirty="0"/>
              <a:t>Zonder handel verdelen de landen hun arbeid 50/50 over de productie</a:t>
            </a:r>
          </a:p>
        </p:txBody>
      </p:sp>
      <p:graphicFrame>
        <p:nvGraphicFramePr>
          <p:cNvPr id="4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1635314"/>
              </p:ext>
            </p:extLst>
          </p:nvPr>
        </p:nvGraphicFramePr>
        <p:xfrm>
          <a:off x="684212" y="1656790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200" dirty="0"/>
                        <a:t>Uren arbeid per eenheid product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2572127"/>
              </p:ext>
            </p:extLst>
          </p:nvPr>
        </p:nvGraphicFramePr>
        <p:xfrm>
          <a:off x="685412" y="2824203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200" dirty="0"/>
                        <a:t>Opofferingskosten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0,25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ijdelijke aanduiding voor inhoud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588098176"/>
                  </p:ext>
                </p:extLst>
              </p:nvPr>
            </p:nvGraphicFramePr>
            <p:xfrm>
              <a:off x="684212" y="5231909"/>
              <a:ext cx="8229600" cy="1509459"/>
            </p:xfrm>
            <a:graphic>
              <a:graphicData uri="http://schemas.openxmlformats.org/drawingml/2006/table">
                <a:tbl>
                  <a:tblPr firstRow="1" lastCol="1" bandRow="1">
                    <a:tableStyleId>{5C22544A-7EE6-4342-B048-85BDC9FD1C3A}</a:tableStyleId>
                  </a:tblPr>
                  <a:tblGrid>
                    <a:gridCol w="20574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0574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0574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0574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sz="1600" dirty="0">
                              <a:latin typeface="+mn-lt"/>
                            </a:rPr>
                            <a:t>Autarkie</a:t>
                          </a:r>
                        </a:p>
                      </a:txBody>
                      <a:tcPr>
                        <a:solidFill>
                          <a:schemeClr val="accent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1600" dirty="0">
                              <a:latin typeface="+mn-lt"/>
                            </a:rPr>
                            <a:t>Nederland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1600" dirty="0">
                              <a:latin typeface="+mn-lt"/>
                            </a:rPr>
                            <a:t>China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1600" dirty="0">
                              <a:latin typeface="+mn-lt"/>
                            </a:rPr>
                            <a:t>Totaal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sz="1600" dirty="0">
                              <a:latin typeface="+mn-lt"/>
                            </a:rPr>
                            <a:t>Plastic</a:t>
                          </a:r>
                          <a:r>
                            <a:rPr lang="nl-NL" sz="1600" baseline="0" dirty="0">
                              <a:latin typeface="+mn-lt"/>
                            </a:rPr>
                            <a:t> </a:t>
                          </a:r>
                          <a:r>
                            <a:rPr lang="nl-NL" sz="1600" baseline="0" dirty="0" err="1">
                              <a:latin typeface="+mn-lt"/>
                            </a:rPr>
                            <a:t>badeendjes</a:t>
                          </a:r>
                          <a:endParaRPr lang="nl-NL" sz="1600" baseline="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3429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NL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nor/>
                                      </m:rPr>
                                      <a:rPr lang="nl-NL" sz="1600" b="0" i="0" smtClean="0">
                                        <a:latin typeface="+mn-lt"/>
                                      </a:rPr>
                                      <m:t>2,5 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nl-NL" sz="1600" b="0" i="0" smtClean="0">
                                        <a:latin typeface="+mn-lt"/>
                                      </a:rPr>
                                      <m:t>mln</m:t>
                                    </m:r>
                                  </m:num>
                                  <m:den>
                                    <m:r>
                                      <m:rPr>
                                        <m:nor/>
                                      </m:rPr>
                                      <a:rPr lang="nl-NL" sz="1600" b="0" i="0" smtClean="0">
                                        <a:latin typeface="+mn-lt"/>
                                      </a:rPr>
                                      <m:t>25</m:t>
                                    </m:r>
                                  </m:den>
                                </m:f>
                                <m:r>
                                  <a:rPr lang="nl-NL" sz="1600" b="0" i="1" smtClean="0">
                                    <a:latin typeface="Cambria Math" panose="02040503050406030204" pitchFamily="18" charset="0"/>
                                  </a:rPr>
                                  <m:t>=100.000</m:t>
                                </m:r>
                              </m:oMath>
                            </m:oMathPara>
                          </a14:m>
                          <a:endParaRPr lang="nl-NL" sz="1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sz="1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sz="16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sz="1600" dirty="0">
                              <a:latin typeface="+mn-lt"/>
                            </a:rPr>
                            <a:t>Tomaten</a:t>
                          </a:r>
                        </a:p>
                        <a:p>
                          <a:endParaRPr lang="nl-NL" sz="1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sz="1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sz="1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sz="16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ijdelijke aanduiding voor inhoud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588098176"/>
                  </p:ext>
                </p:extLst>
              </p:nvPr>
            </p:nvGraphicFramePr>
            <p:xfrm>
              <a:off x="684212" y="5231909"/>
              <a:ext cx="8229600" cy="1509459"/>
            </p:xfrm>
            <a:graphic>
              <a:graphicData uri="http://schemas.openxmlformats.org/drawingml/2006/table">
                <a:tbl>
                  <a:tblPr firstRow="1" lastCol="1" bandRow="1">
                    <a:tableStyleId>{5C22544A-7EE6-4342-B048-85BDC9FD1C3A}</a:tableStyleId>
                  </a:tblPr>
                  <a:tblGrid>
                    <a:gridCol w="20574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0574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0574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0574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sz="1600" dirty="0">
                              <a:latin typeface="+mn-lt"/>
                            </a:rPr>
                            <a:t>Autarkie</a:t>
                          </a:r>
                        </a:p>
                      </a:txBody>
                      <a:tcPr>
                        <a:solidFill>
                          <a:schemeClr val="accent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1600" dirty="0">
                              <a:latin typeface="+mn-lt"/>
                            </a:rPr>
                            <a:t>Nederland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1600" dirty="0">
                              <a:latin typeface="+mn-lt"/>
                            </a:rPr>
                            <a:t>China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1600" dirty="0">
                              <a:latin typeface="+mn-lt"/>
                            </a:rPr>
                            <a:t>Totaal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59499">
                    <a:tc>
                      <a:txBody>
                        <a:bodyPr/>
                        <a:lstStyle/>
                        <a:p>
                          <a:r>
                            <a:rPr lang="nl-NL" sz="1600" dirty="0">
                              <a:latin typeface="+mn-lt"/>
                            </a:rPr>
                            <a:t>Plastic</a:t>
                          </a:r>
                          <a:r>
                            <a:rPr lang="nl-NL" sz="1600" baseline="0" dirty="0">
                              <a:latin typeface="+mn-lt"/>
                            </a:rPr>
                            <a:t> </a:t>
                          </a:r>
                          <a:r>
                            <a:rPr lang="nl-NL" sz="1600" baseline="0" dirty="0" err="1">
                              <a:latin typeface="+mn-lt"/>
                            </a:rPr>
                            <a:t>badeendjes</a:t>
                          </a:r>
                          <a:endParaRPr lang="nl-NL" sz="1600" baseline="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>
                          <a:blip r:embed="rId2"/>
                          <a:stretch>
                            <a:fillRect l="-100296" t="-69565" r="-200888" b="-1054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sz="1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sz="16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r>
                            <a:rPr lang="nl-NL" sz="1600" dirty="0">
                              <a:latin typeface="+mn-lt"/>
                            </a:rPr>
                            <a:t>Tomaten</a:t>
                          </a:r>
                        </a:p>
                        <a:p>
                          <a:endParaRPr lang="nl-NL" sz="1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sz="1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sz="1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sz="16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70829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Is nu ook de welvaart gestegen?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4886267"/>
              </p:ext>
            </p:extLst>
          </p:nvPr>
        </p:nvGraphicFramePr>
        <p:xfrm>
          <a:off x="684212" y="1606916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200" dirty="0"/>
                        <a:t>Uren arbeid per eenheid product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2164370"/>
              </p:ext>
            </p:extLst>
          </p:nvPr>
        </p:nvGraphicFramePr>
        <p:xfrm>
          <a:off x="685412" y="2774329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200" dirty="0"/>
                        <a:t>Opofferingskosten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0,25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ijdelijke aanduiding voor inhoud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633112363"/>
                  </p:ext>
                </p:extLst>
              </p:nvPr>
            </p:nvGraphicFramePr>
            <p:xfrm>
              <a:off x="684212" y="5182035"/>
              <a:ext cx="8229600" cy="1529080"/>
            </p:xfrm>
            <a:graphic>
              <a:graphicData uri="http://schemas.openxmlformats.org/drawingml/2006/table">
                <a:tbl>
                  <a:tblPr firstRow="1" lastCol="1" bandRow="1">
                    <a:tableStyleId>{5C22544A-7EE6-4342-B048-85BDC9FD1C3A}</a:tableStyleId>
                  </a:tblPr>
                  <a:tblGrid>
                    <a:gridCol w="20574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0574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0574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0574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sz="1600" dirty="0">
                              <a:latin typeface="+mn-lt"/>
                            </a:rPr>
                            <a:t>Autarkie</a:t>
                          </a:r>
                        </a:p>
                      </a:txBody>
                      <a:tcPr>
                        <a:solidFill>
                          <a:schemeClr val="accent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1600" dirty="0">
                              <a:latin typeface="+mn-lt"/>
                            </a:rPr>
                            <a:t>Nederland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1600" dirty="0">
                              <a:latin typeface="+mn-lt"/>
                            </a:rPr>
                            <a:t>China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1600" dirty="0">
                              <a:latin typeface="+mn-lt"/>
                            </a:rPr>
                            <a:t>Totaal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sz="1600" dirty="0">
                              <a:latin typeface="+mn-lt"/>
                            </a:rPr>
                            <a:t>Plastic</a:t>
                          </a:r>
                          <a:r>
                            <a:rPr lang="nl-NL" sz="1600" baseline="0" dirty="0">
                              <a:latin typeface="+mn-lt"/>
                            </a:rPr>
                            <a:t> </a:t>
                          </a:r>
                          <a:r>
                            <a:rPr lang="nl-NL" sz="1600" baseline="0" dirty="0" err="1">
                              <a:latin typeface="+mn-lt"/>
                            </a:rPr>
                            <a:t>badeendjes</a:t>
                          </a:r>
                          <a:br>
                            <a:rPr lang="nl-NL" sz="1600" baseline="0" dirty="0">
                              <a:latin typeface="+mn-lt"/>
                            </a:rPr>
                          </a:br>
                          <a:endParaRPr lang="nl-NL" sz="1600" baseline="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3429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nl-NL" sz="1600" dirty="0">
                              <a:latin typeface="+mn-lt"/>
                            </a:rPr>
                            <a:t>100.000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sz="16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sz="16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sz="1600" dirty="0">
                              <a:latin typeface="+mn-lt"/>
                            </a:rPr>
                            <a:t>Tomaten</a:t>
                          </a:r>
                        </a:p>
                        <a:p>
                          <a:endParaRPr lang="nl-NL" sz="1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3429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NL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nor/>
                                      </m:rPr>
                                      <a:rPr lang="nl-NL" sz="1600" b="0" i="0" smtClean="0">
                                        <a:latin typeface="+mn-lt"/>
                                      </a:rPr>
                                      <m:t>2,5 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nl-NL" sz="1600" b="0" i="0" smtClean="0">
                                        <a:latin typeface="+mn-lt"/>
                                      </a:rPr>
                                      <m:t>mln</m:t>
                                    </m:r>
                                  </m:num>
                                  <m:den>
                                    <m:r>
                                      <m:rPr>
                                        <m:nor/>
                                      </m:rPr>
                                      <a:rPr lang="nl-NL" sz="1600" b="0" i="0" smtClean="0">
                                        <a:latin typeface="+mn-lt"/>
                                      </a:rPr>
                                      <m:t>50</m:t>
                                    </m:r>
                                  </m:den>
                                </m:f>
                                <m:r>
                                  <a:rPr lang="nl-NL" sz="1600" b="0" i="1" smtClean="0">
                                    <a:latin typeface="Cambria Math" panose="02040503050406030204" pitchFamily="18" charset="0"/>
                                  </a:rPr>
                                  <m:t>=50.000</m:t>
                                </m:r>
                              </m:oMath>
                            </m:oMathPara>
                          </a14:m>
                          <a:endParaRPr lang="nl-NL" sz="16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sz="16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sz="16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ijdelijke aanduiding voor inhoud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633112363"/>
                  </p:ext>
                </p:extLst>
              </p:nvPr>
            </p:nvGraphicFramePr>
            <p:xfrm>
              <a:off x="684212" y="5182035"/>
              <a:ext cx="8229600" cy="1529080"/>
            </p:xfrm>
            <a:graphic>
              <a:graphicData uri="http://schemas.openxmlformats.org/drawingml/2006/table">
                <a:tbl>
                  <a:tblPr firstRow="1" lastCol="1" bandRow="1">
                    <a:tableStyleId>{5C22544A-7EE6-4342-B048-85BDC9FD1C3A}</a:tableStyleId>
                  </a:tblPr>
                  <a:tblGrid>
                    <a:gridCol w="20574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0574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0574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0574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sz="1600" dirty="0">
                              <a:latin typeface="+mn-lt"/>
                            </a:rPr>
                            <a:t>Autarkie</a:t>
                          </a:r>
                        </a:p>
                      </a:txBody>
                      <a:tcPr>
                        <a:solidFill>
                          <a:schemeClr val="accent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1600" dirty="0">
                              <a:latin typeface="+mn-lt"/>
                            </a:rPr>
                            <a:t>Nederland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1600" dirty="0">
                              <a:latin typeface="+mn-lt"/>
                            </a:rPr>
                            <a:t>China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1600" dirty="0">
                              <a:latin typeface="+mn-lt"/>
                            </a:rPr>
                            <a:t>Totaal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r>
                            <a:rPr lang="nl-NL" sz="1600" dirty="0">
                              <a:latin typeface="+mn-lt"/>
                            </a:rPr>
                            <a:t>Plastic</a:t>
                          </a:r>
                          <a:r>
                            <a:rPr lang="nl-NL" sz="1600" baseline="0" dirty="0">
                              <a:latin typeface="+mn-lt"/>
                            </a:rPr>
                            <a:t> </a:t>
                          </a:r>
                          <a:r>
                            <a:rPr lang="nl-NL" sz="1600" baseline="0" dirty="0" err="1">
                              <a:latin typeface="+mn-lt"/>
                            </a:rPr>
                            <a:t>badeendjes</a:t>
                          </a:r>
                          <a:br>
                            <a:rPr lang="nl-NL" sz="1600" baseline="0" dirty="0">
                              <a:latin typeface="+mn-lt"/>
                            </a:rPr>
                          </a:br>
                          <a:endParaRPr lang="nl-NL" sz="1600" baseline="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3429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nl-NL" sz="1600" dirty="0">
                              <a:latin typeface="+mn-lt"/>
                            </a:rPr>
                            <a:t>100.000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sz="16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sz="16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r>
                            <a:rPr lang="nl-NL" sz="1600" dirty="0">
                              <a:latin typeface="+mn-lt"/>
                            </a:rPr>
                            <a:t>Tomaten</a:t>
                          </a:r>
                        </a:p>
                        <a:p>
                          <a:endParaRPr lang="nl-NL" sz="1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296" t="-167368" r="-200888" b="-21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sz="16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sz="16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C74AAB11-8F7F-E566-A5C9-93E093CA2F3F}"/>
              </a:ext>
            </a:extLst>
          </p:cNvPr>
          <p:cNvSpPr txBox="1">
            <a:spLocks/>
          </p:cNvSpPr>
          <p:nvPr/>
        </p:nvSpPr>
        <p:spPr>
          <a:xfrm>
            <a:off x="355600" y="4151788"/>
            <a:ext cx="11531600" cy="1008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nl-NL" sz="1800"/>
              <a:t>Nederland heeft 5 mln. eenheden arbeid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nl-NL" sz="1800"/>
              <a:t>China heeft 40 mln. eenheden arbeid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nl-NL" sz="1800"/>
              <a:t>Zonder handel verdelen de landen hun arbeid 50/50 over de productie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600637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Is nu ook de welvaart gestegen?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431637"/>
              </p:ext>
            </p:extLst>
          </p:nvPr>
        </p:nvGraphicFramePr>
        <p:xfrm>
          <a:off x="684212" y="1606916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200" dirty="0"/>
                        <a:t>Uren arbeid per eenheid product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7927909"/>
              </p:ext>
            </p:extLst>
          </p:nvPr>
        </p:nvGraphicFramePr>
        <p:xfrm>
          <a:off x="685412" y="2774329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200" dirty="0"/>
                        <a:t>Opofferingskosten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0,25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ijdelijke aanduiding voor inhoud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460252160"/>
                  </p:ext>
                </p:extLst>
              </p:nvPr>
            </p:nvGraphicFramePr>
            <p:xfrm>
              <a:off x="684212" y="5182035"/>
              <a:ext cx="8229600" cy="1446594"/>
            </p:xfrm>
            <a:graphic>
              <a:graphicData uri="http://schemas.openxmlformats.org/drawingml/2006/table">
                <a:tbl>
                  <a:tblPr firstRow="1" lastCol="1" bandRow="1">
                    <a:tableStyleId>{5C22544A-7EE6-4342-B048-85BDC9FD1C3A}</a:tableStyleId>
                  </a:tblPr>
                  <a:tblGrid>
                    <a:gridCol w="20574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0574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0574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0574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sz="1600" dirty="0">
                              <a:latin typeface="+mn-lt"/>
                            </a:rPr>
                            <a:t>Autarkie</a:t>
                          </a:r>
                        </a:p>
                      </a:txBody>
                      <a:tcPr>
                        <a:solidFill>
                          <a:schemeClr val="accent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1600" dirty="0">
                              <a:latin typeface="+mn-lt"/>
                            </a:rPr>
                            <a:t>Nederland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1600" dirty="0">
                              <a:latin typeface="+mn-lt"/>
                            </a:rPr>
                            <a:t>China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1600" dirty="0">
                              <a:latin typeface="+mn-lt"/>
                            </a:rPr>
                            <a:t>Totaal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sz="1600" dirty="0">
                              <a:latin typeface="+mn-lt"/>
                            </a:rPr>
                            <a:t>Plastic</a:t>
                          </a:r>
                          <a:r>
                            <a:rPr lang="nl-NL" sz="1600" baseline="0" dirty="0">
                              <a:latin typeface="+mn-lt"/>
                            </a:rPr>
                            <a:t> </a:t>
                          </a:r>
                          <a:r>
                            <a:rPr lang="nl-NL" sz="1600" baseline="0" dirty="0" err="1">
                              <a:latin typeface="+mn-lt"/>
                            </a:rPr>
                            <a:t>badeendjes</a:t>
                          </a:r>
                          <a:endParaRPr lang="nl-NL" sz="1600" baseline="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3429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nl-NL" sz="1600" dirty="0">
                              <a:latin typeface="+mn-lt"/>
                            </a:rPr>
                            <a:t>100.000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3429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nl-NL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nl-NL" sz="1600" b="0" i="0" smtClean="0">
                                      <a:latin typeface="+mn-lt"/>
                                    </a:rPr>
                                    <m:t>20 </m:t>
                                  </m:r>
                                  <m:r>
                                    <m:rPr>
                                      <m:nor/>
                                    </m:rPr>
                                    <a:rPr lang="nl-NL" sz="1600" b="0" i="0" smtClean="0">
                                      <a:latin typeface="+mn-lt"/>
                                    </a:rPr>
                                    <m:t>mln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nl-NL" sz="1600" b="0" i="0" smtClean="0">
                                      <a:latin typeface="+mn-lt"/>
                                    </a:rPr>
                                    <m:t>10</m:t>
                                  </m:r>
                                </m:den>
                              </m:f>
                              <m:r>
                                <a:rPr lang="nl-NL" sz="1600" b="0" i="1" smtClean="0">
                                  <a:latin typeface="Cambria Math" panose="02040503050406030204" pitchFamily="18" charset="0"/>
                                </a:rPr>
                                <m:t>=2</m:t>
                              </m:r>
                            </m:oMath>
                          </a14:m>
                          <a:r>
                            <a:rPr lang="nl-NL" sz="1600" dirty="0">
                              <a:latin typeface="+mn-lt"/>
                            </a:rPr>
                            <a:t> mln.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sz="16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sz="1600" dirty="0">
                              <a:latin typeface="+mn-lt"/>
                            </a:rPr>
                            <a:t>Tomaten</a:t>
                          </a:r>
                        </a:p>
                        <a:p>
                          <a:endParaRPr lang="nl-NL" sz="1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3429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nl-NL" sz="1600" dirty="0">
                              <a:latin typeface="+mn-lt"/>
                            </a:rPr>
                            <a:t>50.000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3429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NL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nor/>
                                      </m:rPr>
                                      <a:rPr lang="nl-NL" sz="1600" b="0" i="0" smtClean="0">
                                        <a:latin typeface="+mn-lt"/>
                                      </a:rPr>
                                      <m:t>20 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nl-NL" sz="1600" b="0" i="0" smtClean="0">
                                        <a:latin typeface="+mn-lt"/>
                                      </a:rPr>
                                      <m:t>mln</m:t>
                                    </m:r>
                                  </m:num>
                                  <m:den>
                                    <m:r>
                                      <m:rPr>
                                        <m:nor/>
                                      </m:rPr>
                                      <a:rPr lang="nl-NL" sz="1600" b="0" i="0" smtClean="0">
                                        <a:latin typeface="+mn-lt"/>
                                      </a:rPr>
                                      <m:t>40</m:t>
                                    </m:r>
                                  </m:den>
                                </m:f>
                                <m:r>
                                  <a:rPr lang="nl-NL" sz="1600" b="0" i="1" smtClean="0">
                                    <a:latin typeface="Cambria Math" panose="02040503050406030204" pitchFamily="18" charset="0"/>
                                  </a:rPr>
                                  <m:t>=500.000</m:t>
                                </m:r>
                              </m:oMath>
                            </m:oMathPara>
                          </a14:m>
                          <a:endParaRPr lang="nl-NL" sz="16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sz="16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ijdelijke aanduiding voor inhoud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460252160"/>
                  </p:ext>
                </p:extLst>
              </p:nvPr>
            </p:nvGraphicFramePr>
            <p:xfrm>
              <a:off x="684212" y="5182035"/>
              <a:ext cx="8229600" cy="1446594"/>
            </p:xfrm>
            <a:graphic>
              <a:graphicData uri="http://schemas.openxmlformats.org/drawingml/2006/table">
                <a:tbl>
                  <a:tblPr firstRow="1" lastCol="1" bandRow="1">
                    <a:tableStyleId>{5C22544A-7EE6-4342-B048-85BDC9FD1C3A}</a:tableStyleId>
                  </a:tblPr>
                  <a:tblGrid>
                    <a:gridCol w="20574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0574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0574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0574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sz="1600" dirty="0">
                              <a:latin typeface="+mn-lt"/>
                            </a:rPr>
                            <a:t>Autarkie</a:t>
                          </a:r>
                        </a:p>
                      </a:txBody>
                      <a:tcPr>
                        <a:solidFill>
                          <a:schemeClr val="accent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1600" dirty="0">
                              <a:latin typeface="+mn-lt"/>
                            </a:rPr>
                            <a:t>Nederland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1600" dirty="0">
                              <a:latin typeface="+mn-lt"/>
                            </a:rPr>
                            <a:t>China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1600" dirty="0">
                              <a:latin typeface="+mn-lt"/>
                            </a:rPr>
                            <a:t>Totaal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96634">
                    <a:tc>
                      <a:txBody>
                        <a:bodyPr/>
                        <a:lstStyle/>
                        <a:p>
                          <a:r>
                            <a:rPr lang="nl-NL" sz="1600" dirty="0">
                              <a:latin typeface="+mn-lt"/>
                            </a:rPr>
                            <a:t>Plastic</a:t>
                          </a:r>
                          <a:r>
                            <a:rPr lang="nl-NL" sz="1600" baseline="0" dirty="0">
                              <a:latin typeface="+mn-lt"/>
                            </a:rPr>
                            <a:t> </a:t>
                          </a:r>
                          <a:r>
                            <a:rPr lang="nl-NL" sz="1600" baseline="0" dirty="0" err="1">
                              <a:latin typeface="+mn-lt"/>
                            </a:rPr>
                            <a:t>badeendjes</a:t>
                          </a:r>
                          <a:endParaRPr lang="nl-NL" sz="1600" baseline="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3429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nl-NL" sz="1600" dirty="0">
                              <a:latin typeface="+mn-lt"/>
                            </a:rPr>
                            <a:t>100.000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890" t="-78049" r="-101484" b="-1182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sz="16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r>
                            <a:rPr lang="nl-NL" sz="1600" dirty="0">
                              <a:latin typeface="+mn-lt"/>
                            </a:rPr>
                            <a:t>Tomaten</a:t>
                          </a:r>
                        </a:p>
                        <a:p>
                          <a:endParaRPr lang="nl-NL" sz="1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3429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nl-NL" sz="1600" dirty="0">
                              <a:latin typeface="+mn-lt"/>
                            </a:rPr>
                            <a:t>50.000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890" t="-153684" r="-101484" b="-21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sz="16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A0F490C4-1F71-445A-5193-CB412B09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4151788"/>
            <a:ext cx="11531600" cy="1008113"/>
          </a:xfrm>
        </p:spPr>
        <p:txBody>
          <a:bodyPr>
            <a:norm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nl-NL" sz="1800" dirty="0"/>
              <a:t>Nederland heeft 5 mln. eenheden arbeid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nl-NL" sz="1800" dirty="0"/>
              <a:t>China heeft 40 mln. eenheden arbeid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nl-NL" sz="1800" dirty="0"/>
              <a:t>Zonder handel verdelen de landen hun arbeid 50/50 over de productie</a:t>
            </a:r>
          </a:p>
        </p:txBody>
      </p:sp>
    </p:spTree>
    <p:extLst>
      <p:ext uri="{BB962C8B-B14F-4D97-AF65-F5344CB8AC3E}">
        <p14:creationId xmlns:p14="http://schemas.microsoft.com/office/powerpoint/2010/main" val="23218827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Is nu ook de welvaart gestegen?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7447763"/>
              </p:ext>
            </p:extLst>
          </p:nvPr>
        </p:nvGraphicFramePr>
        <p:xfrm>
          <a:off x="684212" y="1637169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200" dirty="0"/>
                        <a:t>Uren arbeid per eenheid product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369162"/>
              </p:ext>
            </p:extLst>
          </p:nvPr>
        </p:nvGraphicFramePr>
        <p:xfrm>
          <a:off x="685412" y="2804582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200" dirty="0"/>
                        <a:t>Opofferingskosten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0,25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2542640"/>
              </p:ext>
            </p:extLst>
          </p:nvPr>
        </p:nvGraphicFramePr>
        <p:xfrm>
          <a:off x="684212" y="5212288"/>
          <a:ext cx="8229600" cy="1529080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Autarkie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Totaal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br>
                        <a:rPr lang="nl-NL" sz="1600" baseline="0" dirty="0"/>
                      </a:b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100.000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2 mln.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2,1 mln.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  <a:p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50.000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500.000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550.000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EAA42850-AD7C-48A3-87F3-6C5B7A0DA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4151788"/>
            <a:ext cx="11531600" cy="1008113"/>
          </a:xfrm>
        </p:spPr>
        <p:txBody>
          <a:bodyPr>
            <a:norm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nl-NL" sz="1800" dirty="0"/>
              <a:t>Nederland heeft 5 mln. eenheden arbeid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nl-NL" sz="1800" dirty="0"/>
              <a:t>China heeft 40 mln. eenheden arbeid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nl-NL" sz="1800" dirty="0"/>
              <a:t>Zonder handel verdelen de landen hun arbeid 50/50 over de productie</a:t>
            </a:r>
          </a:p>
        </p:txBody>
      </p:sp>
    </p:spTree>
    <p:extLst>
      <p:ext uri="{BB962C8B-B14F-4D97-AF65-F5344CB8AC3E}">
        <p14:creationId xmlns:p14="http://schemas.microsoft.com/office/powerpoint/2010/main" val="35517190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708868" y="3941012"/>
            <a:ext cx="10427692" cy="156437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>
                <a:solidFill>
                  <a:schemeClr val="bg1"/>
                </a:solidFill>
                <a:latin typeface="+mn-lt"/>
              </a:rPr>
              <a:t>Bij specialisatie gaat Nederland alleen nog tomaten produceren.</a:t>
            </a:r>
          </a:p>
          <a:p>
            <a:pPr marL="0" indent="0">
              <a:buNone/>
            </a:pPr>
            <a:r>
              <a:rPr lang="nl-NL" sz="2000" dirty="0">
                <a:solidFill>
                  <a:schemeClr val="bg1"/>
                </a:solidFill>
                <a:latin typeface="+mn-lt"/>
              </a:rPr>
              <a:t>Vanwege het verschil in omvang is 100% specialisatie niet mogelijk.</a:t>
            </a:r>
          </a:p>
          <a:p>
            <a:pPr marL="0" indent="0">
              <a:buNone/>
            </a:pPr>
            <a:r>
              <a:rPr lang="nl-NL" sz="2000" dirty="0">
                <a:solidFill>
                  <a:schemeClr val="bg1"/>
                </a:solidFill>
                <a:latin typeface="+mn-lt"/>
              </a:rPr>
              <a:t>We gaan er voor het gemak vanuit dat de wereld aan 2,1 mln. </a:t>
            </a:r>
            <a:r>
              <a:rPr lang="nl-NL" sz="2000" dirty="0" err="1">
                <a:solidFill>
                  <a:schemeClr val="bg1"/>
                </a:solidFill>
                <a:latin typeface="+mn-lt"/>
              </a:rPr>
              <a:t>badeendjes</a:t>
            </a:r>
            <a:r>
              <a:rPr lang="nl-NL" sz="2000" dirty="0">
                <a:solidFill>
                  <a:schemeClr val="bg1"/>
                </a:solidFill>
                <a:latin typeface="+mn-lt"/>
              </a:rPr>
              <a:t> genoeg heeft.</a:t>
            </a:r>
          </a:p>
          <a:p>
            <a:pPr marL="0" indent="0">
              <a:buNone/>
            </a:pPr>
            <a:endParaRPr lang="nl-NL" sz="20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6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9904979"/>
              </p:ext>
            </p:extLst>
          </p:nvPr>
        </p:nvGraphicFramePr>
        <p:xfrm>
          <a:off x="680803" y="1484784"/>
          <a:ext cx="8229600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4029">
                <a:tc>
                  <a:txBody>
                    <a:bodyPr/>
                    <a:lstStyle/>
                    <a:p>
                      <a:r>
                        <a:rPr lang="nl-NL" sz="1200" dirty="0"/>
                        <a:t>Uren arbeid per eenheid product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10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50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4434121"/>
              </p:ext>
            </p:extLst>
          </p:nvPr>
        </p:nvGraphicFramePr>
        <p:xfrm>
          <a:off x="680803" y="2604268"/>
          <a:ext cx="8229600" cy="1112520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Autarkie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Totaal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 err="1"/>
                        <a:t>B</a:t>
                      </a:r>
                      <a:r>
                        <a:rPr lang="nl-NL" sz="1600" baseline="0" dirty="0" err="1"/>
                        <a:t>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100.000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2 mln.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2,1 mln.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500.000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550.000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2226413"/>
              </p:ext>
            </p:extLst>
          </p:nvPr>
        </p:nvGraphicFramePr>
        <p:xfrm>
          <a:off x="680803" y="5621320"/>
          <a:ext cx="8229600" cy="1112520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Specialisatie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Totaal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 err="1"/>
                        <a:t>B</a:t>
                      </a:r>
                      <a:r>
                        <a:rPr lang="nl-NL" sz="1600" baseline="0" dirty="0" err="1"/>
                        <a:t>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Is nu ook de welvaart gestegen?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6704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708868" y="3948540"/>
            <a:ext cx="10427692" cy="156437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>
                <a:latin typeface="+mn-lt"/>
              </a:rPr>
              <a:t>Bij specialisatie gaat Nederland alleen nog tomaten produceren.</a:t>
            </a:r>
          </a:p>
          <a:p>
            <a:pPr marL="0" indent="0">
              <a:buNone/>
            </a:pPr>
            <a:r>
              <a:rPr lang="nl-NL" sz="2000" dirty="0">
                <a:latin typeface="+mn-lt"/>
              </a:rPr>
              <a:t>Vanwege het verschil in omvang is 100% specialisatie niet mogelijk,</a:t>
            </a:r>
          </a:p>
          <a:p>
            <a:pPr marL="0" indent="0">
              <a:buNone/>
            </a:pPr>
            <a:r>
              <a:rPr lang="nl-NL" sz="2000" dirty="0">
                <a:latin typeface="+mn-lt"/>
              </a:rPr>
              <a:t>we gaan er voor het gemak vanuit dat de wereld aan 2,1 mln. </a:t>
            </a:r>
            <a:r>
              <a:rPr lang="nl-NL" sz="2000" dirty="0" err="1">
                <a:latin typeface="+mn-lt"/>
              </a:rPr>
              <a:t>badeendjes</a:t>
            </a:r>
            <a:r>
              <a:rPr lang="nl-NL" sz="2000" dirty="0">
                <a:latin typeface="+mn-lt"/>
              </a:rPr>
              <a:t> genoeg heeft.</a:t>
            </a:r>
          </a:p>
          <a:p>
            <a:pPr marL="0" indent="0">
              <a:buNone/>
            </a:pPr>
            <a:endParaRPr lang="nl-NL" sz="2000" dirty="0">
              <a:latin typeface="+mn-lt"/>
            </a:endParaRPr>
          </a:p>
        </p:txBody>
      </p:sp>
      <p:graphicFrame>
        <p:nvGraphicFramePr>
          <p:cNvPr id="6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1357374"/>
              </p:ext>
            </p:extLst>
          </p:nvPr>
        </p:nvGraphicFramePr>
        <p:xfrm>
          <a:off x="680803" y="1492312"/>
          <a:ext cx="8229600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4029">
                <a:tc>
                  <a:txBody>
                    <a:bodyPr/>
                    <a:lstStyle/>
                    <a:p>
                      <a:r>
                        <a:rPr lang="nl-NL" sz="1200" dirty="0"/>
                        <a:t>Uren arbeid per eenheid product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10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50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9129988"/>
              </p:ext>
            </p:extLst>
          </p:nvPr>
        </p:nvGraphicFramePr>
        <p:xfrm>
          <a:off x="680803" y="2611796"/>
          <a:ext cx="8229600" cy="1112520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Autarkie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Totaal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 err="1"/>
                        <a:t>B</a:t>
                      </a:r>
                      <a:r>
                        <a:rPr lang="nl-NL" sz="1600" baseline="0" dirty="0" err="1"/>
                        <a:t>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100.000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2 mln.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2,1 mln.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500.000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550.000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5086773"/>
              </p:ext>
            </p:extLst>
          </p:nvPr>
        </p:nvGraphicFramePr>
        <p:xfrm>
          <a:off x="680803" y="5628848"/>
          <a:ext cx="8229600" cy="1112520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Specialisatie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Totaal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 err="1"/>
                        <a:t>B</a:t>
                      </a:r>
                      <a:r>
                        <a:rPr lang="nl-NL" sz="1600" baseline="0" dirty="0" err="1"/>
                        <a:t>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2,1 </a:t>
                      </a:r>
                      <a:r>
                        <a:rPr lang="nl-NL" sz="1600" dirty="0" err="1"/>
                        <a:t>mln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2,1 </a:t>
                      </a:r>
                      <a:r>
                        <a:rPr lang="nl-NL" sz="1600" dirty="0" err="1"/>
                        <a:t>mln</a:t>
                      </a:r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Is nu ook de welvaart gestegen?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05704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Voordelen uitbuiten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>
          <a:xfrm>
            <a:off x="684214" y="2492896"/>
            <a:ext cx="4937655" cy="2241798"/>
          </a:xfrm>
        </p:spPr>
        <p:txBody>
          <a:bodyPr>
            <a:normAutofit/>
          </a:bodyPr>
          <a:lstStyle/>
          <a:p>
            <a:pPr marL="265113" indent="-265113">
              <a:buNone/>
              <a:tabLst>
                <a:tab pos="265113" algn="l"/>
              </a:tabLst>
            </a:pPr>
            <a:r>
              <a:rPr lang="nl-NL" sz="1800" dirty="0"/>
              <a:t>+	Grote hoeveelheid goedkope arbeidskrachten</a:t>
            </a:r>
          </a:p>
          <a:p>
            <a:pPr marL="265113" indent="-265113">
              <a:buNone/>
              <a:tabLst>
                <a:tab pos="265113" algn="l"/>
              </a:tabLst>
            </a:pPr>
            <a:r>
              <a:rPr lang="nl-NL" sz="1800" dirty="0"/>
              <a:t>+	Enorm potentieel afzetgebied </a:t>
            </a:r>
            <a:br>
              <a:rPr lang="nl-NL" sz="1800" dirty="0"/>
            </a:br>
            <a:r>
              <a:rPr lang="nl-NL" sz="1800" dirty="0"/>
              <a:t>(inwoners China/India)</a:t>
            </a:r>
          </a:p>
          <a:p>
            <a:pPr marL="0" indent="0">
              <a:buNone/>
              <a:tabLst>
                <a:tab pos="265113" algn="l"/>
              </a:tabLst>
            </a:pPr>
            <a:r>
              <a:rPr lang="nl-NL" sz="1800" dirty="0"/>
              <a:t>-	Laag opleidingsniveau</a:t>
            </a:r>
          </a:p>
          <a:p>
            <a:pPr marL="0" indent="0">
              <a:buNone/>
              <a:tabLst>
                <a:tab pos="265113" algn="l"/>
              </a:tabLst>
            </a:pPr>
            <a:r>
              <a:rPr lang="nl-NL" sz="1800" dirty="0"/>
              <a:t>-	Van oorsprong isolationistisch</a:t>
            </a:r>
          </a:p>
          <a:p>
            <a:pPr>
              <a:buFontTx/>
              <a:buChar char="-"/>
              <a:tabLst>
                <a:tab pos="265113" algn="l"/>
              </a:tabLst>
            </a:pPr>
            <a:endParaRPr lang="nl-NL" sz="1800" dirty="0"/>
          </a:p>
          <a:p>
            <a:pPr marL="265113" indent="-265113">
              <a:buNone/>
              <a:tabLst>
                <a:tab pos="265113" algn="l"/>
              </a:tabLst>
            </a:pPr>
            <a:endParaRPr lang="nl-NL" sz="1800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>
          <a:xfrm>
            <a:off x="5808135" y="2492900"/>
            <a:ext cx="4934479" cy="2241797"/>
          </a:xfrm>
        </p:spPr>
        <p:txBody>
          <a:bodyPr>
            <a:normAutofit/>
          </a:bodyPr>
          <a:lstStyle/>
          <a:p>
            <a:pPr marL="265113" indent="-265113">
              <a:buNone/>
            </a:pPr>
            <a:r>
              <a:rPr lang="nl-NL" sz="1800" dirty="0"/>
              <a:t>+	Hoog gemiddeld opleidingsniveau</a:t>
            </a:r>
          </a:p>
          <a:p>
            <a:pPr marL="265113" indent="-265113">
              <a:buNone/>
            </a:pPr>
            <a:r>
              <a:rPr lang="nl-NL" sz="1800" dirty="0"/>
              <a:t>+	Grote koopkracht bevolking</a:t>
            </a:r>
          </a:p>
          <a:p>
            <a:pPr marL="265113" indent="-265113">
              <a:buNone/>
            </a:pPr>
            <a:r>
              <a:rPr lang="nl-NL" sz="1800" dirty="0"/>
              <a:t>-	Relatief weinig natuurlijke hulpbronnen</a:t>
            </a:r>
          </a:p>
          <a:p>
            <a:pPr marL="265113" indent="-265113">
              <a:buNone/>
            </a:pPr>
            <a:r>
              <a:rPr lang="nl-NL" sz="1800" dirty="0"/>
              <a:t>-	Dure arbeidskrachten</a:t>
            </a:r>
          </a:p>
          <a:p>
            <a:pPr marL="0" indent="0">
              <a:buNone/>
            </a:pPr>
            <a:endParaRPr lang="nl-NL" sz="200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4294967295"/>
          </p:nvPr>
        </p:nvSpPr>
        <p:spPr>
          <a:xfrm>
            <a:off x="684214" y="1804660"/>
            <a:ext cx="3143250" cy="639762"/>
          </a:xfrm>
        </p:spPr>
        <p:txBody>
          <a:bodyPr/>
          <a:lstStyle/>
          <a:p>
            <a:pPr marL="0" indent="0">
              <a:buNone/>
            </a:pPr>
            <a:r>
              <a:rPr lang="nl-NL" sz="2400" b="1" dirty="0"/>
              <a:t>China</a:t>
            </a:r>
            <a:endParaRPr lang="nl-NL" b="1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4294967295"/>
          </p:nvPr>
        </p:nvSpPr>
        <p:spPr>
          <a:xfrm>
            <a:off x="5819180" y="1804660"/>
            <a:ext cx="2005012" cy="639762"/>
          </a:xfrm>
        </p:spPr>
        <p:txBody>
          <a:bodyPr/>
          <a:lstStyle/>
          <a:p>
            <a:pPr marL="0" indent="0">
              <a:buNone/>
            </a:pPr>
            <a:r>
              <a:rPr lang="nl-NL" sz="2400" b="1" dirty="0"/>
              <a:t>Europa</a:t>
            </a:r>
          </a:p>
        </p:txBody>
      </p:sp>
      <p:pic>
        <p:nvPicPr>
          <p:cNvPr id="1026" name="Picture 2" descr="http://www.kennislink.nl/upload/190225_962_1204291460546-China_manufacturing_2005_snipsho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485" y="4581128"/>
            <a:ext cx="3096344" cy="2064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8" y="4581128"/>
            <a:ext cx="1965506" cy="2064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072680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 uiExpand="1" build="p"/>
      <p:bldP spid="4" grpId="0" build="p"/>
      <p:bldP spid="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ijdelijke aanduiding voor inhoud 2"/>
              <p:cNvSpPr txBox="1">
                <a:spLocks/>
              </p:cNvSpPr>
              <p:nvPr/>
            </p:nvSpPr>
            <p:spPr>
              <a:xfrm>
                <a:off x="708868" y="3948540"/>
                <a:ext cx="10427692" cy="1564372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32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8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24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0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nl-NL" sz="2000" dirty="0">
                    <a:solidFill>
                      <a:schemeClr val="tx1"/>
                    </a:solidFill>
                    <a:latin typeface="+mn-lt"/>
                  </a:rPr>
                  <a:t>Bij specialisatie gaat Nederland alleen nog tomaten produceren.</a:t>
                </a:r>
              </a:p>
              <a:p>
                <a:pPr marL="0" indent="0">
                  <a:buNone/>
                </a:pPr>
                <a:endParaRPr lang="nl-NL" sz="2000" dirty="0">
                  <a:solidFill>
                    <a:schemeClr val="tx1"/>
                  </a:solidFill>
                  <a:latin typeface="+mn-lt"/>
                </a:endParaRPr>
              </a:p>
              <a:p>
                <a:pPr marL="0" indent="0">
                  <a:buNone/>
                </a:pPr>
                <a:r>
                  <a:rPr lang="nl-NL" sz="2000" dirty="0">
                    <a:solidFill>
                      <a:schemeClr val="tx1"/>
                    </a:solidFill>
                    <a:latin typeface="+mn-lt"/>
                  </a:rPr>
                  <a:t>Nederland kan nu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000">
                            <a:solidFill>
                              <a:schemeClr val="tx1"/>
                            </a:solidFill>
                            <a:latin typeface="+mn-lt"/>
                          </a:rPr>
                          <m:t>5 </m:t>
                        </m:r>
                        <m:r>
                          <m:rPr>
                            <m:nor/>
                          </m:rPr>
                          <a:rPr lang="nl-NL" sz="2000">
                            <a:solidFill>
                              <a:schemeClr val="tx1"/>
                            </a:solidFill>
                            <a:latin typeface="+mn-lt"/>
                          </a:rPr>
                          <m:t>mln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2000">
                            <a:solidFill>
                              <a:schemeClr val="tx1"/>
                            </a:solidFill>
                            <a:latin typeface="+mn-lt"/>
                          </a:rPr>
                          <m:t>50</m:t>
                        </m:r>
                      </m:den>
                    </m:f>
                  </m:oMath>
                </a14:m>
                <a:r>
                  <a:rPr lang="nl-NL" sz="2000" dirty="0">
                    <a:solidFill>
                      <a:schemeClr val="tx1"/>
                    </a:solidFill>
                    <a:latin typeface="+mn-lt"/>
                  </a:rPr>
                  <a:t> = 100.000 tomaten produceren</a:t>
                </a:r>
              </a:p>
            </p:txBody>
          </p:sp>
        </mc:Choice>
        <mc:Fallback>
          <p:sp>
            <p:nvSpPr>
              <p:cNvPr id="5" name="Tijdelijke aanduiding voor inhou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868" y="3948540"/>
                <a:ext cx="10427692" cy="1564372"/>
              </a:xfrm>
              <a:prstGeom prst="rect">
                <a:avLst/>
              </a:prstGeom>
              <a:blipFill>
                <a:blip r:embed="rId2"/>
                <a:stretch>
                  <a:fillRect l="-584" t="-195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9737414"/>
              </p:ext>
            </p:extLst>
          </p:nvPr>
        </p:nvGraphicFramePr>
        <p:xfrm>
          <a:off x="680803" y="1492312"/>
          <a:ext cx="8229600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4029">
                <a:tc>
                  <a:txBody>
                    <a:bodyPr/>
                    <a:lstStyle/>
                    <a:p>
                      <a:r>
                        <a:rPr lang="nl-NL" sz="1200" dirty="0"/>
                        <a:t>Uren arbeid per eenheid product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10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50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8547969"/>
              </p:ext>
            </p:extLst>
          </p:nvPr>
        </p:nvGraphicFramePr>
        <p:xfrm>
          <a:off x="680803" y="2611796"/>
          <a:ext cx="8229600" cy="1112520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Autarkie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Totaal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 err="1"/>
                        <a:t>B</a:t>
                      </a:r>
                      <a:r>
                        <a:rPr lang="nl-NL" sz="1600" baseline="0" dirty="0" err="1"/>
                        <a:t>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100.000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2 mln.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2,1 mln.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500.000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550.000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2101280"/>
              </p:ext>
            </p:extLst>
          </p:nvPr>
        </p:nvGraphicFramePr>
        <p:xfrm>
          <a:off x="680803" y="5628848"/>
          <a:ext cx="8229600" cy="1112520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Specialisatie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Totaal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 err="1"/>
                        <a:t>B</a:t>
                      </a:r>
                      <a:r>
                        <a:rPr lang="nl-NL" sz="1600" baseline="0" dirty="0" err="1"/>
                        <a:t>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2,1 </a:t>
                      </a:r>
                      <a:r>
                        <a:rPr lang="nl-NL" sz="1600" dirty="0" err="1"/>
                        <a:t>mln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2,1 </a:t>
                      </a:r>
                      <a:r>
                        <a:rPr lang="nl-NL" sz="1600" dirty="0" err="1"/>
                        <a:t>mln</a:t>
                      </a:r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Is nu ook de welvaart gestegen?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773551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ijdelijke aanduiding voor inhoud 2"/>
              <p:cNvSpPr txBox="1">
                <a:spLocks/>
              </p:cNvSpPr>
              <p:nvPr/>
            </p:nvSpPr>
            <p:spPr>
              <a:xfrm>
                <a:off x="708868" y="3948540"/>
                <a:ext cx="9804276" cy="1564372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32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8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24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0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nl-NL" sz="2000" dirty="0">
                    <a:solidFill>
                      <a:schemeClr val="tx1"/>
                    </a:solidFill>
                    <a:latin typeface="+mn-lt"/>
                  </a:rPr>
                  <a:t>Bij specialisatie gaat Nederland alleen nog tomaten produceren.</a:t>
                </a:r>
              </a:p>
              <a:p>
                <a:pPr marL="0" indent="0">
                  <a:buNone/>
                </a:pPr>
                <a:endParaRPr lang="nl-NL" sz="2000" dirty="0">
                  <a:solidFill>
                    <a:schemeClr val="tx1"/>
                  </a:solidFill>
                  <a:latin typeface="+mn-lt"/>
                </a:endParaRPr>
              </a:p>
              <a:p>
                <a:pPr marL="0" indent="0">
                  <a:buNone/>
                </a:pPr>
                <a:r>
                  <a:rPr lang="nl-NL" sz="2000" dirty="0">
                    <a:solidFill>
                      <a:schemeClr val="tx1"/>
                    </a:solidFill>
                    <a:latin typeface="+mn-lt"/>
                  </a:rPr>
                  <a:t>Nederland kan nu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000">
                            <a:solidFill>
                              <a:schemeClr val="tx1"/>
                            </a:solidFill>
                            <a:latin typeface="+mn-lt"/>
                          </a:rPr>
                          <m:t>5 </m:t>
                        </m:r>
                        <m:r>
                          <m:rPr>
                            <m:nor/>
                          </m:rPr>
                          <a:rPr lang="nl-NL" sz="2000">
                            <a:solidFill>
                              <a:schemeClr val="tx1"/>
                            </a:solidFill>
                            <a:latin typeface="+mn-lt"/>
                          </a:rPr>
                          <m:t>mln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2000">
                            <a:solidFill>
                              <a:schemeClr val="tx1"/>
                            </a:solidFill>
                            <a:latin typeface="+mn-lt"/>
                          </a:rPr>
                          <m:t>50</m:t>
                        </m:r>
                      </m:den>
                    </m:f>
                  </m:oMath>
                </a14:m>
                <a:r>
                  <a:rPr lang="nl-NL" sz="2000" dirty="0">
                    <a:solidFill>
                      <a:schemeClr val="tx1"/>
                    </a:solidFill>
                    <a:latin typeface="+mn-lt"/>
                  </a:rPr>
                  <a:t> = 100.000 tomaten produceren</a:t>
                </a:r>
              </a:p>
            </p:txBody>
          </p:sp>
        </mc:Choice>
        <mc:Fallback>
          <p:sp>
            <p:nvSpPr>
              <p:cNvPr id="5" name="Tijdelijke aanduiding voor inhou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868" y="3948540"/>
                <a:ext cx="9804276" cy="1564372"/>
              </a:xfrm>
              <a:prstGeom prst="rect">
                <a:avLst/>
              </a:prstGeom>
              <a:blipFill>
                <a:blip r:embed="rId2"/>
                <a:stretch>
                  <a:fillRect l="-622" t="-195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910898"/>
              </p:ext>
            </p:extLst>
          </p:nvPr>
        </p:nvGraphicFramePr>
        <p:xfrm>
          <a:off x="680803" y="1492312"/>
          <a:ext cx="8229600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4029">
                <a:tc>
                  <a:txBody>
                    <a:bodyPr/>
                    <a:lstStyle/>
                    <a:p>
                      <a:r>
                        <a:rPr lang="nl-NL" sz="1200" dirty="0"/>
                        <a:t>Uren arbeid per eenheid product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10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50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2235774"/>
              </p:ext>
            </p:extLst>
          </p:nvPr>
        </p:nvGraphicFramePr>
        <p:xfrm>
          <a:off x="680803" y="2611796"/>
          <a:ext cx="8229600" cy="1112520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Autarkie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Totaal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 err="1"/>
                        <a:t>B</a:t>
                      </a:r>
                      <a:r>
                        <a:rPr lang="nl-NL" sz="1600" baseline="0" dirty="0" err="1"/>
                        <a:t>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100.000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2 mln.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2,1 mln.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500.000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550.000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6726500"/>
              </p:ext>
            </p:extLst>
          </p:nvPr>
        </p:nvGraphicFramePr>
        <p:xfrm>
          <a:off x="680803" y="5628848"/>
          <a:ext cx="8229600" cy="1112520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Specialisatie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Totaal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 err="1"/>
                        <a:t>B</a:t>
                      </a:r>
                      <a:r>
                        <a:rPr lang="nl-NL" sz="1600" baseline="0" dirty="0" err="1"/>
                        <a:t>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2,1 </a:t>
                      </a:r>
                      <a:r>
                        <a:rPr lang="nl-NL" sz="1600" dirty="0" err="1"/>
                        <a:t>mln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2,1 </a:t>
                      </a:r>
                      <a:r>
                        <a:rPr lang="nl-NL" sz="1600" dirty="0" err="1"/>
                        <a:t>mln</a:t>
                      </a:r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100.000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Is nu ook de welvaart gestegen?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71839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ijdelijke aanduiding voor inhoud 2"/>
              <p:cNvSpPr txBox="1">
                <a:spLocks/>
              </p:cNvSpPr>
              <p:nvPr/>
            </p:nvSpPr>
            <p:spPr>
              <a:xfrm>
                <a:off x="708868" y="3948540"/>
                <a:ext cx="10859740" cy="1564372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32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8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24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0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nl-NL" sz="2000" dirty="0">
                    <a:solidFill>
                      <a:schemeClr val="tx1"/>
                    </a:solidFill>
                    <a:latin typeface="+mn-lt"/>
                  </a:rPr>
                  <a:t>China heeft voor de wereldbehoefte aan </a:t>
                </a:r>
                <a:r>
                  <a:rPr lang="nl-NL" sz="2000" dirty="0" err="1">
                    <a:solidFill>
                      <a:schemeClr val="tx1"/>
                    </a:solidFill>
                    <a:latin typeface="+mn-lt"/>
                  </a:rPr>
                  <a:t>badeendjes</a:t>
                </a:r>
                <a:r>
                  <a:rPr lang="nl-NL" sz="2000" dirty="0">
                    <a:solidFill>
                      <a:schemeClr val="tx1"/>
                    </a:solidFill>
                    <a:latin typeface="+mn-lt"/>
                  </a:rPr>
                  <a:t>:</a:t>
                </a:r>
              </a:p>
              <a:p>
                <a:pPr marL="0" indent="0">
                  <a:buNone/>
                </a:pPr>
                <a:r>
                  <a:rPr lang="nl-NL" sz="2000" dirty="0">
                    <a:solidFill>
                      <a:schemeClr val="tx1"/>
                    </a:solidFill>
                    <a:latin typeface="+mn-lt"/>
                  </a:rPr>
                  <a:t>2,1 mln. × 10 = 21 mln. eenheden arbeid nodig.</a:t>
                </a:r>
              </a:p>
              <a:p>
                <a:pPr marL="0" indent="0">
                  <a:buNone/>
                </a:pPr>
                <a:endParaRPr lang="nl-NL" sz="500" dirty="0">
                  <a:solidFill>
                    <a:schemeClr val="tx1"/>
                  </a:solidFill>
                  <a:latin typeface="+mn-lt"/>
                </a:endParaRPr>
              </a:p>
              <a:p>
                <a:pPr marL="0" indent="0">
                  <a:buNone/>
                </a:pPr>
                <a:r>
                  <a:rPr lang="nl-NL" sz="2000" dirty="0">
                    <a:solidFill>
                      <a:schemeClr val="tx1"/>
                    </a:solidFill>
                    <a:latin typeface="+mn-lt"/>
                  </a:rPr>
                  <a:t>Met de overige 19 </a:t>
                </a:r>
                <a:r>
                  <a:rPr lang="nl-NL" sz="2000" dirty="0" err="1">
                    <a:solidFill>
                      <a:schemeClr val="tx1"/>
                    </a:solidFill>
                    <a:latin typeface="+mn-lt"/>
                  </a:rPr>
                  <a:t>mln</a:t>
                </a:r>
                <a:r>
                  <a:rPr lang="nl-NL" sz="2000" dirty="0">
                    <a:solidFill>
                      <a:schemeClr val="tx1"/>
                    </a:solidFill>
                    <a:latin typeface="+mn-lt"/>
                  </a:rPr>
                  <a:t> </a:t>
                </a:r>
                <a:r>
                  <a:rPr lang="nl-NL" sz="2000" dirty="0" err="1">
                    <a:solidFill>
                      <a:schemeClr val="tx1"/>
                    </a:solidFill>
                    <a:latin typeface="+mn-lt"/>
                  </a:rPr>
                  <a:t>eenh</a:t>
                </a:r>
                <a:r>
                  <a:rPr lang="nl-NL" sz="2000" dirty="0">
                    <a:solidFill>
                      <a:schemeClr val="tx1"/>
                    </a:solidFill>
                    <a:latin typeface="+mn-lt"/>
                  </a:rPr>
                  <a:t>. arbeid kan China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000">
                            <a:solidFill>
                              <a:schemeClr val="tx1"/>
                            </a:solidFill>
                            <a:latin typeface="+mn-lt"/>
                          </a:rPr>
                          <m:t>19 </m:t>
                        </m:r>
                        <m:r>
                          <m:rPr>
                            <m:nor/>
                          </m:rPr>
                          <a:rPr lang="nl-NL" sz="2000">
                            <a:solidFill>
                              <a:schemeClr val="tx1"/>
                            </a:solidFill>
                            <a:latin typeface="+mn-lt"/>
                          </a:rPr>
                          <m:t>mln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2000">
                            <a:solidFill>
                              <a:schemeClr val="tx1"/>
                            </a:solidFill>
                            <a:latin typeface="+mn-lt"/>
                          </a:rPr>
                          <m:t>40</m:t>
                        </m:r>
                      </m:den>
                    </m:f>
                  </m:oMath>
                </a14:m>
                <a:r>
                  <a:rPr lang="nl-NL" sz="2000" dirty="0">
                    <a:solidFill>
                      <a:schemeClr val="tx1"/>
                    </a:solidFill>
                    <a:latin typeface="+mn-lt"/>
                  </a:rPr>
                  <a:t> = 475.000 tomaten produceren.</a:t>
                </a:r>
              </a:p>
            </p:txBody>
          </p:sp>
        </mc:Choice>
        <mc:Fallback>
          <p:sp>
            <p:nvSpPr>
              <p:cNvPr id="5" name="Tijdelijke aanduiding voor inhou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868" y="3948540"/>
                <a:ext cx="10859740" cy="1564372"/>
              </a:xfrm>
              <a:prstGeom prst="rect">
                <a:avLst/>
              </a:prstGeom>
              <a:blipFill>
                <a:blip r:embed="rId2"/>
                <a:stretch>
                  <a:fillRect l="-561" t="-195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7401467"/>
              </p:ext>
            </p:extLst>
          </p:nvPr>
        </p:nvGraphicFramePr>
        <p:xfrm>
          <a:off x="680803" y="1492312"/>
          <a:ext cx="8229600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4029">
                <a:tc>
                  <a:txBody>
                    <a:bodyPr/>
                    <a:lstStyle/>
                    <a:p>
                      <a:r>
                        <a:rPr lang="nl-NL" sz="1200" dirty="0"/>
                        <a:t>Uren arbeid per eenheid product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10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50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3224951"/>
              </p:ext>
            </p:extLst>
          </p:nvPr>
        </p:nvGraphicFramePr>
        <p:xfrm>
          <a:off x="680803" y="2611796"/>
          <a:ext cx="8229600" cy="1112520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Autarkie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Totaal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 err="1"/>
                        <a:t>B</a:t>
                      </a:r>
                      <a:r>
                        <a:rPr lang="nl-NL" sz="1600" baseline="0" dirty="0" err="1"/>
                        <a:t>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100.000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2 mln.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2,1 mln.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500.000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550.000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3208360"/>
              </p:ext>
            </p:extLst>
          </p:nvPr>
        </p:nvGraphicFramePr>
        <p:xfrm>
          <a:off x="680803" y="5628848"/>
          <a:ext cx="8229600" cy="1112520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Specialisatie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Totaal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 err="1"/>
                        <a:t>B</a:t>
                      </a:r>
                      <a:r>
                        <a:rPr lang="nl-NL" sz="1600" baseline="0" dirty="0" err="1"/>
                        <a:t>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2,1 </a:t>
                      </a:r>
                      <a:r>
                        <a:rPr lang="nl-NL" sz="1600" dirty="0" err="1"/>
                        <a:t>mln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2,1 </a:t>
                      </a:r>
                      <a:r>
                        <a:rPr lang="nl-NL" sz="1600" dirty="0" err="1"/>
                        <a:t>mln</a:t>
                      </a:r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100.000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Is nu ook de welvaart gestegen?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0022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ijdelijke aanduiding voor inhoud 2"/>
              <p:cNvSpPr txBox="1">
                <a:spLocks/>
              </p:cNvSpPr>
              <p:nvPr/>
            </p:nvSpPr>
            <p:spPr>
              <a:xfrm>
                <a:off x="708868" y="3948540"/>
                <a:ext cx="10859740" cy="1564372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32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8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24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0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nl-NL" sz="2000" dirty="0">
                    <a:solidFill>
                      <a:schemeClr val="tx1"/>
                    </a:solidFill>
                    <a:latin typeface="+mn-lt"/>
                  </a:rPr>
                  <a:t>China heeft voor de wereldbehoefte aan </a:t>
                </a:r>
                <a:r>
                  <a:rPr lang="nl-NL" sz="2000" dirty="0" err="1">
                    <a:solidFill>
                      <a:schemeClr val="tx1"/>
                    </a:solidFill>
                    <a:latin typeface="+mn-lt"/>
                  </a:rPr>
                  <a:t>badeendjes</a:t>
                </a:r>
                <a:r>
                  <a:rPr lang="nl-NL" sz="2000" dirty="0">
                    <a:solidFill>
                      <a:schemeClr val="tx1"/>
                    </a:solidFill>
                    <a:latin typeface="+mn-lt"/>
                  </a:rPr>
                  <a:t>:</a:t>
                </a:r>
              </a:p>
              <a:p>
                <a:pPr marL="0" indent="0">
                  <a:buNone/>
                </a:pPr>
                <a:r>
                  <a:rPr lang="nl-NL" sz="2000" dirty="0">
                    <a:solidFill>
                      <a:schemeClr val="tx1"/>
                    </a:solidFill>
                    <a:latin typeface="+mn-lt"/>
                  </a:rPr>
                  <a:t>2,1 mln. × 10 = 21 mln. eenheden arbeid nodig.</a:t>
                </a:r>
              </a:p>
              <a:p>
                <a:pPr marL="0" indent="0">
                  <a:buNone/>
                </a:pPr>
                <a:endParaRPr lang="nl-NL" sz="500" dirty="0">
                  <a:solidFill>
                    <a:schemeClr val="tx1"/>
                  </a:solidFill>
                  <a:latin typeface="+mn-lt"/>
                </a:endParaRPr>
              </a:p>
              <a:p>
                <a:pPr marL="0" indent="0">
                  <a:buNone/>
                </a:pPr>
                <a:r>
                  <a:rPr lang="nl-NL" sz="2000" dirty="0">
                    <a:solidFill>
                      <a:schemeClr val="tx1"/>
                    </a:solidFill>
                    <a:latin typeface="+mn-lt"/>
                  </a:rPr>
                  <a:t>Met de overige 19 </a:t>
                </a:r>
                <a:r>
                  <a:rPr lang="nl-NL" sz="2000" dirty="0" err="1">
                    <a:solidFill>
                      <a:schemeClr val="tx1"/>
                    </a:solidFill>
                    <a:latin typeface="+mn-lt"/>
                  </a:rPr>
                  <a:t>mln</a:t>
                </a:r>
                <a:r>
                  <a:rPr lang="nl-NL" sz="2000" dirty="0">
                    <a:solidFill>
                      <a:schemeClr val="tx1"/>
                    </a:solidFill>
                    <a:latin typeface="+mn-lt"/>
                  </a:rPr>
                  <a:t> </a:t>
                </a:r>
                <a:r>
                  <a:rPr lang="nl-NL" sz="2000" dirty="0" err="1">
                    <a:solidFill>
                      <a:schemeClr val="tx1"/>
                    </a:solidFill>
                    <a:latin typeface="+mn-lt"/>
                  </a:rPr>
                  <a:t>eenh</a:t>
                </a:r>
                <a:r>
                  <a:rPr lang="nl-NL" sz="2000" dirty="0">
                    <a:solidFill>
                      <a:schemeClr val="tx1"/>
                    </a:solidFill>
                    <a:latin typeface="+mn-lt"/>
                  </a:rPr>
                  <a:t>. arbeid kan China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000">
                            <a:solidFill>
                              <a:schemeClr val="tx1"/>
                            </a:solidFill>
                            <a:latin typeface="+mn-lt"/>
                          </a:rPr>
                          <m:t>19 </m:t>
                        </m:r>
                        <m:r>
                          <m:rPr>
                            <m:nor/>
                          </m:rPr>
                          <a:rPr lang="nl-NL" sz="2000">
                            <a:solidFill>
                              <a:schemeClr val="tx1"/>
                            </a:solidFill>
                            <a:latin typeface="+mn-lt"/>
                          </a:rPr>
                          <m:t>mln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2000">
                            <a:solidFill>
                              <a:schemeClr val="tx1"/>
                            </a:solidFill>
                            <a:latin typeface="+mn-lt"/>
                          </a:rPr>
                          <m:t>40</m:t>
                        </m:r>
                      </m:den>
                    </m:f>
                  </m:oMath>
                </a14:m>
                <a:r>
                  <a:rPr lang="nl-NL" sz="2000" dirty="0">
                    <a:solidFill>
                      <a:schemeClr val="tx1"/>
                    </a:solidFill>
                    <a:latin typeface="+mn-lt"/>
                  </a:rPr>
                  <a:t> = 475.000 tomaten produceren.</a:t>
                </a:r>
              </a:p>
            </p:txBody>
          </p:sp>
        </mc:Choice>
        <mc:Fallback>
          <p:sp>
            <p:nvSpPr>
              <p:cNvPr id="5" name="Tijdelijke aanduiding voor inhou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868" y="3948540"/>
                <a:ext cx="10859740" cy="1564372"/>
              </a:xfrm>
              <a:prstGeom prst="rect">
                <a:avLst/>
              </a:prstGeom>
              <a:blipFill>
                <a:blip r:embed="rId2"/>
                <a:stretch>
                  <a:fillRect l="-561" t="-195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0014968"/>
              </p:ext>
            </p:extLst>
          </p:nvPr>
        </p:nvGraphicFramePr>
        <p:xfrm>
          <a:off x="680803" y="1492312"/>
          <a:ext cx="8229600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4029">
                <a:tc>
                  <a:txBody>
                    <a:bodyPr/>
                    <a:lstStyle/>
                    <a:p>
                      <a:r>
                        <a:rPr lang="nl-NL" sz="1200" dirty="0"/>
                        <a:t>Uren arbeid per eenheid product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10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50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0172159"/>
              </p:ext>
            </p:extLst>
          </p:nvPr>
        </p:nvGraphicFramePr>
        <p:xfrm>
          <a:off x="680803" y="2611796"/>
          <a:ext cx="8229600" cy="1112520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Autarkie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Totaal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 err="1"/>
                        <a:t>B</a:t>
                      </a:r>
                      <a:r>
                        <a:rPr lang="nl-NL" sz="1600" baseline="0" dirty="0" err="1"/>
                        <a:t>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100.000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2 mln.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2,1 mln.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500.000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550.000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0113195"/>
              </p:ext>
            </p:extLst>
          </p:nvPr>
        </p:nvGraphicFramePr>
        <p:xfrm>
          <a:off x="680803" y="5628848"/>
          <a:ext cx="8229600" cy="1112520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Specialisatie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Totaal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 err="1"/>
                        <a:t>B</a:t>
                      </a:r>
                      <a:r>
                        <a:rPr lang="nl-NL" sz="1600" baseline="0" dirty="0" err="1"/>
                        <a:t>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2,1 </a:t>
                      </a:r>
                      <a:r>
                        <a:rPr lang="nl-NL" sz="1600" dirty="0" err="1"/>
                        <a:t>mln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2,1 </a:t>
                      </a:r>
                      <a:r>
                        <a:rPr lang="nl-NL" sz="1600" dirty="0" err="1"/>
                        <a:t>mln</a:t>
                      </a:r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100.000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475.000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575.000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Is nu ook de welvaart gestegen?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660981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708868" y="4096876"/>
            <a:ext cx="10859740" cy="27165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>
                <a:solidFill>
                  <a:schemeClr val="bg1"/>
                </a:solidFill>
                <a:latin typeface="+mn-lt"/>
              </a:rPr>
              <a:t>Naast eenzelfde hoeveelheid </a:t>
            </a:r>
            <a:r>
              <a:rPr lang="nl-NL" sz="2000" dirty="0" err="1">
                <a:solidFill>
                  <a:schemeClr val="bg1"/>
                </a:solidFill>
                <a:latin typeface="+mn-lt"/>
              </a:rPr>
              <a:t>badeendjes</a:t>
            </a:r>
            <a:r>
              <a:rPr lang="nl-NL" sz="2000" dirty="0">
                <a:solidFill>
                  <a:schemeClr val="bg1"/>
                </a:solidFill>
                <a:latin typeface="+mn-lt"/>
              </a:rPr>
              <a:t>,</a:t>
            </a:r>
          </a:p>
          <a:p>
            <a:pPr marL="0" indent="0">
              <a:buNone/>
            </a:pPr>
            <a:r>
              <a:rPr lang="nl-NL" sz="2000" dirty="0">
                <a:solidFill>
                  <a:schemeClr val="bg1"/>
                </a:solidFill>
                <a:latin typeface="+mn-lt"/>
              </a:rPr>
              <a:t>Kunnen nu meer tomaten geproduceerd worden.</a:t>
            </a:r>
          </a:p>
          <a:p>
            <a:pPr marL="0" indent="0">
              <a:buNone/>
            </a:pPr>
            <a:endParaRPr lang="nl-NL" sz="2000" dirty="0">
              <a:solidFill>
                <a:schemeClr val="bg1"/>
              </a:solidFill>
              <a:latin typeface="+mn-lt"/>
            </a:endParaRPr>
          </a:p>
          <a:p>
            <a:pPr marL="0" indent="0">
              <a:buNone/>
            </a:pPr>
            <a:r>
              <a:rPr lang="nl-NL" sz="2000" dirty="0">
                <a:solidFill>
                  <a:schemeClr val="bg1"/>
                </a:solidFill>
                <a:latin typeface="+mn-lt"/>
              </a:rPr>
              <a:t>Met eenzelfde hoeveelheid arbeid, meer producten (goedkoper!)</a:t>
            </a:r>
          </a:p>
          <a:p>
            <a:pPr marL="0" indent="0">
              <a:buNone/>
            </a:pPr>
            <a:r>
              <a:rPr lang="nl-NL" sz="2400" b="1" dirty="0">
                <a:solidFill>
                  <a:schemeClr val="bg1"/>
                </a:solidFill>
                <a:latin typeface="+mn-lt"/>
              </a:rPr>
              <a:t>De totale welvaart is dus toegenomen!</a:t>
            </a:r>
          </a:p>
        </p:txBody>
      </p:sp>
      <p:graphicFrame>
        <p:nvGraphicFramePr>
          <p:cNvPr id="8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4855768"/>
              </p:ext>
            </p:extLst>
          </p:nvPr>
        </p:nvGraphicFramePr>
        <p:xfrm>
          <a:off x="708868" y="1647897"/>
          <a:ext cx="8229600" cy="1112520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Autarkie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Totaal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 err="1"/>
                        <a:t>B</a:t>
                      </a:r>
                      <a:r>
                        <a:rPr lang="nl-NL" sz="1600" baseline="0" dirty="0" err="1"/>
                        <a:t>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100.000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2 mln.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2,1 mln.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500.000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550.000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5211355"/>
              </p:ext>
            </p:extLst>
          </p:nvPr>
        </p:nvGraphicFramePr>
        <p:xfrm>
          <a:off x="708868" y="2842329"/>
          <a:ext cx="8229600" cy="1112520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Specialisatie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Totaal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 err="1"/>
                        <a:t>B</a:t>
                      </a:r>
                      <a:r>
                        <a:rPr lang="nl-NL" sz="1600" baseline="0" dirty="0" err="1"/>
                        <a:t>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2,1 </a:t>
                      </a:r>
                      <a:r>
                        <a:rPr lang="nl-NL" sz="1600" dirty="0" err="1"/>
                        <a:t>mln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2,1 </a:t>
                      </a:r>
                      <a:r>
                        <a:rPr lang="nl-NL" sz="1600" dirty="0" err="1"/>
                        <a:t>mln</a:t>
                      </a:r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100.000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475.000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575.000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Is nu ook de welvaart gestegen?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571749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Ruilen: tegen welke prijs?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4213" y="1607419"/>
            <a:ext cx="10668371" cy="506194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200" dirty="0"/>
              <a:t>Maar tegen welke ruilverhouding wordt er geruild?</a:t>
            </a:r>
          </a:p>
          <a:p>
            <a:pPr marL="0" indent="0">
              <a:buNone/>
            </a:pPr>
            <a:r>
              <a:rPr lang="nl-NL" sz="2200" dirty="0"/>
              <a:t>Wie krijgt de (</a:t>
            </a:r>
            <a:r>
              <a:rPr lang="nl-NL" sz="2200" dirty="0" err="1"/>
              <a:t>welvaarts</a:t>
            </a:r>
            <a:r>
              <a:rPr lang="nl-NL" sz="2200" dirty="0"/>
              <a:t>)winst van de specialisatie?</a:t>
            </a:r>
          </a:p>
          <a:p>
            <a:pPr marL="0" indent="0">
              <a:buNone/>
            </a:pPr>
            <a:endParaRPr lang="nl-NL" sz="900" dirty="0"/>
          </a:p>
          <a:p>
            <a:pPr marL="0" indent="0">
              <a:buNone/>
            </a:pPr>
            <a:r>
              <a:rPr lang="nl-NL" sz="2200" dirty="0"/>
              <a:t>Daarvoor moeten we weer naar de binnenlandse opofferingskosten per land kijken.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2400" dirty="0"/>
              <a:t>Nederland wil graag </a:t>
            </a:r>
            <a:r>
              <a:rPr lang="nl-NL" sz="2400" dirty="0" err="1"/>
              <a:t>badeendjes</a:t>
            </a:r>
            <a:r>
              <a:rPr lang="nl-NL" sz="2400" dirty="0"/>
              <a:t> hebben.</a:t>
            </a:r>
          </a:p>
          <a:p>
            <a:pPr lvl="1">
              <a:buFont typeface="Wingdings" pitchFamily="2" charset="2"/>
              <a:buChar char="Ø"/>
            </a:pPr>
            <a:r>
              <a:rPr lang="nl-NL" sz="1800" dirty="0"/>
              <a:t>Als ze die zelf maken, moeten ze daar 0,5 eenheid tomaat voor offeren</a:t>
            </a:r>
          </a:p>
          <a:p>
            <a:pPr lvl="1">
              <a:buFont typeface="Wingdings" pitchFamily="2" charset="2"/>
              <a:buChar char="Ø"/>
            </a:pPr>
            <a:r>
              <a:rPr lang="nl-NL" sz="1600" dirty="0"/>
              <a:t>Dat is dus het maximale dat Nederland wil betalen!</a:t>
            </a:r>
          </a:p>
          <a:p>
            <a:pPr lvl="1">
              <a:buFont typeface="Wingdings" pitchFamily="2" charset="2"/>
              <a:buChar char="Ø"/>
            </a:pPr>
            <a:r>
              <a:rPr lang="nl-NL" sz="1800" dirty="0"/>
              <a:t>China kan per eenheid </a:t>
            </a:r>
            <a:r>
              <a:rPr lang="nl-NL" sz="1800" dirty="0" err="1"/>
              <a:t>badeendje</a:t>
            </a:r>
            <a:r>
              <a:rPr lang="nl-NL" sz="1800" dirty="0"/>
              <a:t> zelf 0,25 eenheid tomaat maken</a:t>
            </a:r>
          </a:p>
          <a:p>
            <a:pPr lvl="1">
              <a:buFont typeface="Wingdings" pitchFamily="2" charset="2"/>
              <a:buChar char="Ø"/>
            </a:pPr>
            <a:r>
              <a:rPr lang="nl-NL" sz="1600" dirty="0"/>
              <a:t>Dat wil China dus minimaal krijgen voor de </a:t>
            </a:r>
            <a:r>
              <a:rPr lang="nl-NL" sz="1600" dirty="0" err="1"/>
              <a:t>badeendjes</a:t>
            </a:r>
            <a:r>
              <a:rPr lang="nl-NL" sz="1600" dirty="0"/>
              <a:t>!</a:t>
            </a:r>
          </a:p>
          <a:p>
            <a:pPr marL="0" indent="0">
              <a:buNone/>
            </a:pPr>
            <a:r>
              <a:rPr lang="nl-NL" sz="2200" dirty="0"/>
              <a:t>Eén eenheid </a:t>
            </a:r>
            <a:r>
              <a:rPr lang="nl-NL" sz="2200" dirty="0" err="1"/>
              <a:t>badeendjes</a:t>
            </a:r>
            <a:r>
              <a:rPr lang="nl-NL" sz="2200" dirty="0"/>
              <a:t> zal dus tussen de 0,25 en 0,5 eenheid tomaat gaan kosten.</a:t>
            </a:r>
          </a:p>
        </p:txBody>
      </p:sp>
      <p:graphicFrame>
        <p:nvGraphicFramePr>
          <p:cNvPr id="4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2096525"/>
              </p:ext>
            </p:extLst>
          </p:nvPr>
        </p:nvGraphicFramePr>
        <p:xfrm>
          <a:off x="684212" y="3068960"/>
          <a:ext cx="822960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nl-NL" sz="1600" dirty="0"/>
                        <a:t>Opofferingskosten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0,25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391537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werkelijkheid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nl-NL" sz="2000" dirty="0"/>
              <a:t>In de moderne economie zien we dat de welvaartswinst van de handel vooral naar de rijken gaat (die hebben de beste onderhandelingspositie).</a:t>
            </a:r>
          </a:p>
          <a:p>
            <a:pPr>
              <a:spcAft>
                <a:spcPts val="1200"/>
              </a:spcAft>
            </a:pPr>
            <a:r>
              <a:rPr lang="nl-NL" sz="2000" dirty="0"/>
              <a:t>Als een land voordeel heeft van handel, wil dat nog niet zeggen dat iedereen in het land er voordeel van heeft.</a:t>
            </a:r>
          </a:p>
          <a:p>
            <a:pPr>
              <a:spcAft>
                <a:spcPts val="1200"/>
              </a:spcAft>
            </a:pPr>
            <a:r>
              <a:rPr lang="nl-NL" sz="2000" dirty="0"/>
              <a:t>Door (internationale) arbeidsverdeling verdwijnen gehele sectoren in een land. Mensen verliezen hun baan en moeten (tenminste) omscholen.</a:t>
            </a:r>
          </a:p>
          <a:p>
            <a:pPr>
              <a:spcAft>
                <a:spcPts val="1200"/>
              </a:spcAft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40700873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9885254"/>
      </p:ext>
    </p:extLst>
  </p:cSld>
  <p:clrMapOvr>
    <a:masterClrMapping/>
  </p:clrMapOvr>
  <p:transition spd="slow">
    <p:blind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Specialiseren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/>
              <a:t>Wie gaat zich nu waarin specialiseren?</a:t>
            </a:r>
          </a:p>
          <a:p>
            <a:endParaRPr lang="nl-NL" dirty="0"/>
          </a:p>
          <a:p>
            <a:pPr lvl="1"/>
            <a:r>
              <a:rPr lang="nl-NL" sz="2000" b="1" dirty="0"/>
              <a:t>Absolute kostenvoordelen</a:t>
            </a:r>
            <a:br>
              <a:rPr lang="nl-NL" dirty="0"/>
            </a:br>
            <a:r>
              <a:rPr lang="nl-NL" sz="1800" dirty="0"/>
              <a:t>wanneer een land een bepaald product goedkoper kan produceren</a:t>
            </a:r>
            <a:endParaRPr lang="nl-NL" sz="2000" dirty="0"/>
          </a:p>
          <a:p>
            <a:pPr lvl="1"/>
            <a:endParaRPr lang="nl-NL" sz="2000" dirty="0"/>
          </a:p>
          <a:p>
            <a:pPr lvl="1"/>
            <a:endParaRPr lang="nl-NL" dirty="0"/>
          </a:p>
          <a:p>
            <a:pPr lvl="1"/>
            <a:r>
              <a:rPr lang="nl-NL" sz="2000" b="1" dirty="0"/>
              <a:t>Relatieve (comparatief) kostenvoordelen</a:t>
            </a:r>
            <a:br>
              <a:rPr lang="nl-NL" dirty="0"/>
            </a:br>
            <a:r>
              <a:rPr lang="nl-NL" sz="1800" dirty="0"/>
              <a:t>dan heeft een land in 1 product verhoudingsgewijs het grootste voordeel </a:t>
            </a:r>
            <a:br>
              <a:rPr lang="nl-NL" sz="1800" dirty="0"/>
            </a:br>
            <a:r>
              <a:rPr lang="nl-NL" sz="1800" dirty="0"/>
              <a:t>(</a:t>
            </a:r>
            <a:r>
              <a:rPr lang="nl-NL" sz="1800" b="1" i="1" dirty="0"/>
              <a:t>relatief</a:t>
            </a:r>
            <a:r>
              <a:rPr lang="nl-NL" sz="1800" dirty="0"/>
              <a:t> kostenvoordeel)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145773877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Comparatief kostenvoordeel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000" dirty="0"/>
              <a:t>De theorie gaat uit van:</a:t>
            </a:r>
          </a:p>
          <a:p>
            <a:pPr lvl="1"/>
            <a:r>
              <a:rPr lang="nl-NL" sz="1800" dirty="0"/>
              <a:t>2 landen (of 2 personen)</a:t>
            </a:r>
          </a:p>
          <a:p>
            <a:pPr lvl="1"/>
            <a:r>
              <a:rPr lang="nl-NL" sz="1800" dirty="0"/>
              <a:t>2 producten (of 2 taken)</a:t>
            </a:r>
          </a:p>
          <a:p>
            <a:pPr lvl="1"/>
            <a:r>
              <a:rPr lang="nl-NL" sz="1800" dirty="0"/>
              <a:t>uitsluitend arbeid (lees: eenheden productiefactor) nodig voor productie</a:t>
            </a:r>
          </a:p>
          <a:p>
            <a:pPr lvl="1"/>
            <a:r>
              <a:rPr lang="nl-NL" sz="1800" dirty="0"/>
              <a:t>geen transportkosten en andere handelsbelemmeringen</a:t>
            </a:r>
          </a:p>
          <a:p>
            <a:endParaRPr lang="nl-NL" sz="2800" dirty="0"/>
          </a:p>
          <a:p>
            <a:pPr marL="539750" indent="-539750">
              <a:buNone/>
            </a:pPr>
            <a:r>
              <a:rPr lang="nl-NL" sz="2800" dirty="0">
                <a:sym typeface="Wingdings" pitchFamily="2" charset="2"/>
              </a:rPr>
              <a:t>	</a:t>
            </a:r>
            <a:r>
              <a:rPr lang="nl-NL" sz="2000" dirty="0">
                <a:sym typeface="Wingdings" pitchFamily="2" charset="2"/>
              </a:rPr>
              <a:t>Dus zeer theoretisch in de basis </a:t>
            </a:r>
            <a:br>
              <a:rPr lang="nl-NL" sz="2000" dirty="0">
                <a:sym typeface="Wingdings" pitchFamily="2" charset="2"/>
              </a:rPr>
            </a:br>
            <a:r>
              <a:rPr lang="nl-NL" sz="2000" dirty="0">
                <a:sym typeface="Wingdings" pitchFamily="2" charset="2"/>
              </a:rPr>
              <a:t>(maar daarmee is de conclusie niet per definitie onzin)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405958951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Comparatief kostenvoordeel</a:t>
            </a: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4902772"/>
              </p:ext>
            </p:extLst>
          </p:nvPr>
        </p:nvGraphicFramePr>
        <p:xfrm>
          <a:off x="355600" y="3429000"/>
          <a:ext cx="1153159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3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3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200" dirty="0"/>
                        <a:t>Uren arbeid per eenheid product</a:t>
                      </a:r>
                    </a:p>
                  </a:txBody>
                  <a:tcPr marL="116223" marR="11622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Nederland</a:t>
                      </a:r>
                    </a:p>
                  </a:txBody>
                  <a:tcPr marL="116223" marR="1162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China</a:t>
                      </a:r>
                    </a:p>
                  </a:txBody>
                  <a:tcPr marL="116223" marR="1162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 marL="116223" marR="1162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25</a:t>
                      </a:r>
                    </a:p>
                  </a:txBody>
                  <a:tcPr marL="116223" marR="1162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10</a:t>
                      </a:r>
                    </a:p>
                  </a:txBody>
                  <a:tcPr marL="116223" marR="1162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 marL="116223" marR="1162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50</a:t>
                      </a:r>
                    </a:p>
                  </a:txBody>
                  <a:tcPr marL="116223" marR="1162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40</a:t>
                      </a:r>
                    </a:p>
                  </a:txBody>
                  <a:tcPr marL="116223" marR="1162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80" y="1878610"/>
            <a:ext cx="1905000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152" y="1844824"/>
            <a:ext cx="1805724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jdelijke aanduiding voor inhoud 2"/>
          <p:cNvSpPr txBox="1">
            <a:spLocks/>
          </p:cNvSpPr>
          <p:nvPr/>
        </p:nvSpPr>
        <p:spPr bwMode="auto">
          <a:xfrm>
            <a:off x="623392" y="5103603"/>
            <a:ext cx="10009112" cy="112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>
                <a:latin typeface="+mj-lt"/>
              </a:rPr>
              <a:t>Nederland heeft dus voor beide producten meer arbeid nodig dan China!</a:t>
            </a:r>
          </a:p>
        </p:txBody>
      </p:sp>
    </p:spTree>
    <p:extLst>
      <p:ext uri="{BB962C8B-B14F-4D97-AF65-F5344CB8AC3E}">
        <p14:creationId xmlns:p14="http://schemas.microsoft.com/office/powerpoint/2010/main" val="332322620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Comparatief kostenvoordeel</a:t>
            </a:r>
            <a:br>
              <a:rPr lang="nl-NL" dirty="0"/>
            </a:br>
            <a:r>
              <a:rPr lang="nl-NL" sz="2000" dirty="0"/>
              <a:t>verhoudingsgewijs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0117293"/>
              </p:ext>
            </p:extLst>
          </p:nvPr>
        </p:nvGraphicFramePr>
        <p:xfrm>
          <a:off x="355600" y="1817688"/>
          <a:ext cx="1153159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3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3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200" dirty="0"/>
                        <a:t>Uren arbeid per eenheid product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ijdelijke aanduiding voor inhoud 2"/>
          <p:cNvSpPr txBox="1">
            <a:spLocks/>
          </p:cNvSpPr>
          <p:nvPr/>
        </p:nvSpPr>
        <p:spPr bwMode="auto">
          <a:xfrm>
            <a:off x="351658" y="3625607"/>
            <a:ext cx="8229600" cy="2874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>
                <a:latin typeface="+mn-lt"/>
              </a:rPr>
              <a:t>Waar is China nu </a:t>
            </a:r>
            <a:r>
              <a:rPr lang="nl-NL" sz="2000" b="1" dirty="0">
                <a:latin typeface="+mn-lt"/>
              </a:rPr>
              <a:t>relatief</a:t>
            </a:r>
            <a:r>
              <a:rPr lang="nl-NL" sz="2000" dirty="0">
                <a:latin typeface="+mn-lt"/>
              </a:rPr>
              <a:t> het beste in?</a:t>
            </a:r>
          </a:p>
          <a:p>
            <a:pPr marL="0" indent="0">
              <a:buNone/>
            </a:pPr>
            <a:r>
              <a:rPr lang="nl-NL" sz="2000" dirty="0">
                <a:latin typeface="+mn-lt"/>
              </a:rPr>
              <a:t>Dus </a:t>
            </a:r>
            <a:r>
              <a:rPr lang="nl-NL" sz="2000" b="1" dirty="0">
                <a:latin typeface="+mn-lt"/>
              </a:rPr>
              <a:t>verhoudingsgewijs</a:t>
            </a:r>
            <a:r>
              <a:rPr lang="nl-NL" sz="2000" dirty="0">
                <a:latin typeface="+mn-lt"/>
              </a:rPr>
              <a:t>. </a:t>
            </a:r>
          </a:p>
          <a:p>
            <a:pPr marL="0" indent="0">
              <a:buNone/>
            </a:pPr>
            <a:endParaRPr lang="nl-NL" sz="2000" dirty="0">
              <a:latin typeface="+mn-lt"/>
            </a:endParaRPr>
          </a:p>
          <a:p>
            <a:pPr marL="0" indent="0">
              <a:buNone/>
            </a:pPr>
            <a:r>
              <a:rPr lang="nl-NL" sz="2000" dirty="0">
                <a:latin typeface="+mn-lt"/>
              </a:rPr>
              <a:t>Bijvoorbeeld: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600" dirty="0">
                <a:latin typeface="+mn-lt"/>
              </a:rPr>
              <a:t>Nederland heeft 2,5x zoveel arbeid nodig voor </a:t>
            </a:r>
            <a:r>
              <a:rPr lang="nl-NL" sz="1600" dirty="0" err="1">
                <a:latin typeface="+mn-lt"/>
              </a:rPr>
              <a:t>badeendjes</a:t>
            </a:r>
            <a:endParaRPr lang="nl-NL" sz="1600" dirty="0">
              <a:latin typeface="+mn-lt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600" dirty="0">
                <a:latin typeface="+mn-lt"/>
              </a:rPr>
              <a:t>Nederland heeft 1,25x zoveel arbeid nodig voor tomaten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nl-NL" sz="1600" dirty="0">
              <a:latin typeface="+mn-lt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600" b="1" dirty="0">
                <a:latin typeface="+mn-lt"/>
              </a:rPr>
              <a:t>Verhoudingsgewijs </a:t>
            </a:r>
            <a:r>
              <a:rPr lang="nl-NL" sz="1600" dirty="0">
                <a:latin typeface="+mn-lt"/>
              </a:rPr>
              <a:t>is China dus het beste in </a:t>
            </a:r>
            <a:r>
              <a:rPr lang="nl-NL" sz="1600" dirty="0" err="1">
                <a:latin typeface="+mn-lt"/>
              </a:rPr>
              <a:t>badeendjes</a:t>
            </a:r>
            <a:r>
              <a:rPr lang="nl-NL" sz="1600" dirty="0">
                <a:latin typeface="+mn-lt"/>
              </a:rPr>
              <a:t> produceren </a:t>
            </a:r>
            <a:br>
              <a:rPr lang="nl-NL" sz="1600" dirty="0">
                <a:latin typeface="+mn-lt"/>
              </a:rPr>
            </a:br>
            <a:r>
              <a:rPr lang="nl-NL" sz="1600" dirty="0">
                <a:latin typeface="+mn-lt"/>
              </a:rPr>
              <a:t>(en Nederland is verhoudingsgewijs het minst slecht in tomaten produceren)</a:t>
            </a:r>
          </a:p>
        </p:txBody>
      </p:sp>
      <p:sp>
        <p:nvSpPr>
          <p:cNvPr id="5" name="Pijl-links 4"/>
          <p:cNvSpPr/>
          <p:nvPr/>
        </p:nvSpPr>
        <p:spPr>
          <a:xfrm>
            <a:off x="7104112" y="2033991"/>
            <a:ext cx="2016224" cy="648072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2,5 x</a:t>
            </a:r>
          </a:p>
        </p:txBody>
      </p:sp>
      <p:sp>
        <p:nvSpPr>
          <p:cNvPr id="10" name="Pijl-links 9"/>
          <p:cNvSpPr/>
          <p:nvPr/>
        </p:nvSpPr>
        <p:spPr>
          <a:xfrm>
            <a:off x="7104112" y="2409649"/>
            <a:ext cx="2016224" cy="648072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1,25 x</a:t>
            </a:r>
          </a:p>
        </p:txBody>
      </p:sp>
      <p:cxnSp>
        <p:nvCxnSpPr>
          <p:cNvPr id="11" name="Rechte verbindingslijn met pijl 10"/>
          <p:cNvCxnSpPr/>
          <p:nvPr/>
        </p:nvCxnSpPr>
        <p:spPr>
          <a:xfrm flipH="1">
            <a:off x="7176120" y="2415448"/>
            <a:ext cx="1737692" cy="0"/>
          </a:xfrm>
          <a:prstGeom prst="straightConnector1">
            <a:avLst/>
          </a:prstGeom>
          <a:ln w="889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/>
          <p:nvPr/>
        </p:nvCxnSpPr>
        <p:spPr>
          <a:xfrm flipH="1">
            <a:off x="7176120" y="2741617"/>
            <a:ext cx="1737692" cy="0"/>
          </a:xfrm>
          <a:prstGeom prst="straightConnector1">
            <a:avLst/>
          </a:prstGeom>
          <a:ln w="889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Tekstvak 13"/>
          <p:cNvSpPr txBox="1"/>
          <p:nvPr/>
        </p:nvSpPr>
        <p:spPr>
          <a:xfrm>
            <a:off x="7849939" y="2175697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2,5 x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7787151" y="2492568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1,25 x</a:t>
            </a:r>
          </a:p>
        </p:txBody>
      </p:sp>
    </p:spTree>
    <p:extLst>
      <p:ext uri="{BB962C8B-B14F-4D97-AF65-F5344CB8AC3E}">
        <p14:creationId xmlns:p14="http://schemas.microsoft.com/office/powerpoint/2010/main" val="380217679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5" grpId="0" animBg="1"/>
      <p:bldP spid="5" grpId="1" animBg="1"/>
      <p:bldP spid="10" grpId="0" animBg="1"/>
      <p:bldP spid="10" grpId="1" animBg="1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Comparatief kostenvoordeel</a:t>
            </a:r>
            <a:br>
              <a:rPr lang="nl-NL" dirty="0"/>
            </a:br>
            <a:r>
              <a:rPr lang="nl-NL" sz="2000" dirty="0"/>
              <a:t>via opofferingskosten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4399119"/>
              </p:ext>
            </p:extLst>
          </p:nvPr>
        </p:nvGraphicFramePr>
        <p:xfrm>
          <a:off x="355600" y="1817688"/>
          <a:ext cx="1153159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3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3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200" dirty="0"/>
                        <a:t>Uren arbeid per eenheid product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ijdelijke aanduiding voor inhoud 2"/>
          <p:cNvSpPr txBox="1">
            <a:spLocks/>
          </p:cNvSpPr>
          <p:nvPr/>
        </p:nvSpPr>
        <p:spPr bwMode="auto">
          <a:xfrm>
            <a:off x="684212" y="3429000"/>
            <a:ext cx="8229600" cy="58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>
                <a:latin typeface="+mn-lt"/>
              </a:rPr>
              <a:t>Analyse via de </a:t>
            </a:r>
            <a:r>
              <a:rPr lang="nl-NL" sz="2000" b="1" dirty="0">
                <a:latin typeface="+mn-lt"/>
              </a:rPr>
              <a:t>binnenlandse opofferingskosten </a:t>
            </a:r>
            <a:r>
              <a:rPr lang="nl-NL" sz="2000" dirty="0">
                <a:latin typeface="+mn-lt"/>
              </a:rPr>
              <a:t>in elk land:</a:t>
            </a:r>
          </a:p>
        </p:txBody>
      </p:sp>
      <p:graphicFrame>
        <p:nvGraphicFramePr>
          <p:cNvPr id="7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9206656"/>
              </p:ext>
            </p:extLst>
          </p:nvPr>
        </p:nvGraphicFramePr>
        <p:xfrm>
          <a:off x="684212" y="4094981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200" dirty="0"/>
                        <a:t>Opofferingskosten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ijdelijke aanduiding voor inhoud 2"/>
          <p:cNvSpPr txBox="1">
            <a:spLocks/>
          </p:cNvSpPr>
          <p:nvPr/>
        </p:nvSpPr>
        <p:spPr bwMode="auto">
          <a:xfrm>
            <a:off x="684212" y="5373216"/>
            <a:ext cx="9732268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800" dirty="0">
                <a:latin typeface="+mn-lt"/>
              </a:rPr>
              <a:t>Wanneer we in Nederland ‘Plastic </a:t>
            </a:r>
            <a:r>
              <a:rPr lang="nl-NL" sz="1800" dirty="0" err="1">
                <a:latin typeface="+mn-lt"/>
              </a:rPr>
              <a:t>badeendjes</a:t>
            </a:r>
            <a:r>
              <a:rPr lang="nl-NL" sz="1800" dirty="0">
                <a:latin typeface="+mn-lt"/>
              </a:rPr>
              <a:t>’ willen produceren zijn daar 25 uur voor nodig.</a:t>
            </a:r>
          </a:p>
          <a:p>
            <a:pPr marL="0" indent="0">
              <a:buNone/>
            </a:pPr>
            <a:r>
              <a:rPr lang="nl-NL" sz="1800" dirty="0">
                <a:latin typeface="+mn-lt"/>
              </a:rPr>
              <a:t>In diezelfde tijd kunnen we in NL (met 25 uur) 0,5 eenheid tomaten produceren (offer)</a:t>
            </a:r>
          </a:p>
        </p:txBody>
      </p:sp>
    </p:spTree>
    <p:extLst>
      <p:ext uri="{BB962C8B-B14F-4D97-AF65-F5344CB8AC3E}">
        <p14:creationId xmlns:p14="http://schemas.microsoft.com/office/powerpoint/2010/main" val="205323969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Comparatief kostenvoordeel</a:t>
            </a:r>
            <a:br>
              <a:rPr lang="nl-NL" dirty="0"/>
            </a:br>
            <a:r>
              <a:rPr lang="nl-NL" sz="2000" dirty="0"/>
              <a:t>via opofferingskosten</a:t>
            </a:r>
            <a:endParaRPr lang="nl-NL" dirty="0"/>
          </a:p>
        </p:txBody>
      </p:sp>
      <p:graphicFrame>
        <p:nvGraphicFramePr>
          <p:cNvPr id="10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5521528"/>
              </p:ext>
            </p:extLst>
          </p:nvPr>
        </p:nvGraphicFramePr>
        <p:xfrm>
          <a:off x="355600" y="1988840"/>
          <a:ext cx="1153159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3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3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200" dirty="0"/>
                        <a:t>Uren arbeid per eenheid product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ijdelijke aanduiding voor inhoud 2"/>
          <p:cNvSpPr txBox="1">
            <a:spLocks/>
          </p:cNvSpPr>
          <p:nvPr/>
        </p:nvSpPr>
        <p:spPr bwMode="auto">
          <a:xfrm>
            <a:off x="684212" y="5544368"/>
            <a:ext cx="994829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800" dirty="0">
                <a:latin typeface="+mn-lt"/>
              </a:rPr>
              <a:t>Wanneer we in Nederland tomaten willen produceren zijn daar 50 uur voor nodig.</a:t>
            </a:r>
          </a:p>
          <a:p>
            <a:pPr marL="0" indent="0">
              <a:buNone/>
            </a:pPr>
            <a:r>
              <a:rPr lang="nl-NL" sz="1800" dirty="0">
                <a:latin typeface="+mn-lt"/>
              </a:rPr>
              <a:t>Met die 50 uur had Nl ook 2 eenheden </a:t>
            </a:r>
            <a:r>
              <a:rPr lang="nl-NL" sz="1800" dirty="0" err="1">
                <a:latin typeface="+mn-lt"/>
              </a:rPr>
              <a:t>badeendjes</a:t>
            </a:r>
            <a:r>
              <a:rPr lang="nl-NL" sz="1800" dirty="0">
                <a:latin typeface="+mn-lt"/>
              </a:rPr>
              <a:t> kunnen produceren = offer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 bwMode="auto">
          <a:xfrm>
            <a:off x="684212" y="3173530"/>
            <a:ext cx="82296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>
                <a:latin typeface="+mn-lt"/>
              </a:rPr>
              <a:t>Waar is China nu </a:t>
            </a:r>
            <a:r>
              <a:rPr lang="nl-NL" sz="2000" b="1" dirty="0">
                <a:latin typeface="+mn-lt"/>
              </a:rPr>
              <a:t>relatief</a:t>
            </a:r>
            <a:r>
              <a:rPr lang="nl-NL" sz="2000" dirty="0">
                <a:latin typeface="+mn-lt"/>
              </a:rPr>
              <a:t> het beste in?</a:t>
            </a:r>
          </a:p>
          <a:p>
            <a:pPr marL="0" indent="0">
              <a:buNone/>
            </a:pPr>
            <a:r>
              <a:rPr lang="nl-NL" sz="2000" dirty="0">
                <a:latin typeface="+mn-lt"/>
              </a:rPr>
              <a:t>We kijken daarvoor naar de opofferingskosten per land:</a:t>
            </a:r>
          </a:p>
        </p:txBody>
      </p:sp>
      <p:graphicFrame>
        <p:nvGraphicFramePr>
          <p:cNvPr id="12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2794769"/>
              </p:ext>
            </p:extLst>
          </p:nvPr>
        </p:nvGraphicFramePr>
        <p:xfrm>
          <a:off x="684212" y="4266133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200" dirty="0"/>
                        <a:t>Opofferingskosten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797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Comparatief kostenvoordeel</a:t>
            </a:r>
            <a:br>
              <a:rPr lang="nl-NL" dirty="0"/>
            </a:br>
            <a:r>
              <a:rPr lang="nl-NL" sz="2000" dirty="0"/>
              <a:t>via opofferingskosten</a:t>
            </a:r>
            <a:endParaRPr lang="nl-NL" dirty="0"/>
          </a:p>
        </p:txBody>
      </p:sp>
      <p:graphicFrame>
        <p:nvGraphicFramePr>
          <p:cNvPr id="10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8084761"/>
              </p:ext>
            </p:extLst>
          </p:nvPr>
        </p:nvGraphicFramePr>
        <p:xfrm>
          <a:off x="355600" y="1961704"/>
          <a:ext cx="1153159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3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3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200" dirty="0"/>
                        <a:t>Uren arbeid per eenheid product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ijdelijke aanduiding voor inhoud 2"/>
          <p:cNvSpPr txBox="1">
            <a:spLocks/>
          </p:cNvSpPr>
          <p:nvPr/>
        </p:nvSpPr>
        <p:spPr bwMode="auto">
          <a:xfrm>
            <a:off x="684212" y="5517232"/>
            <a:ext cx="952538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800" dirty="0">
                <a:latin typeface="+mn-lt"/>
              </a:rPr>
              <a:t>Wanneer China </a:t>
            </a:r>
            <a:r>
              <a:rPr lang="nl-NL" sz="1800" dirty="0" err="1">
                <a:latin typeface="+mn-lt"/>
              </a:rPr>
              <a:t>badeendjes</a:t>
            </a:r>
            <a:r>
              <a:rPr lang="nl-NL" sz="1800" dirty="0">
                <a:latin typeface="+mn-lt"/>
              </a:rPr>
              <a:t> wil produceren zijn daar 10 uur voor nodig.</a:t>
            </a:r>
          </a:p>
          <a:p>
            <a:pPr marL="0" indent="0">
              <a:buNone/>
            </a:pPr>
            <a:r>
              <a:rPr lang="nl-NL" sz="1800" dirty="0">
                <a:latin typeface="+mn-lt"/>
              </a:rPr>
              <a:t>Met die 10 uur zou China 0,25 eenheid tomaat kunnen produceren = offer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 bwMode="auto">
          <a:xfrm>
            <a:off x="684212" y="3146394"/>
            <a:ext cx="82296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>
                <a:latin typeface="+mn-lt"/>
              </a:rPr>
              <a:t>Waar is China nu </a:t>
            </a:r>
            <a:r>
              <a:rPr lang="nl-NL" sz="2000" b="1" dirty="0">
                <a:latin typeface="+mn-lt"/>
              </a:rPr>
              <a:t>relatief</a:t>
            </a:r>
            <a:r>
              <a:rPr lang="nl-NL" sz="2000" dirty="0">
                <a:latin typeface="+mn-lt"/>
              </a:rPr>
              <a:t> het beste in?</a:t>
            </a:r>
          </a:p>
          <a:p>
            <a:pPr marL="0" indent="0">
              <a:buNone/>
            </a:pPr>
            <a:r>
              <a:rPr lang="nl-NL" sz="2000" dirty="0">
                <a:latin typeface="+mn-lt"/>
              </a:rPr>
              <a:t>We kijken daarvoor naar de opofferingskosten per land:</a:t>
            </a:r>
          </a:p>
        </p:txBody>
      </p:sp>
      <p:graphicFrame>
        <p:nvGraphicFramePr>
          <p:cNvPr id="12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9207902"/>
              </p:ext>
            </p:extLst>
          </p:nvPr>
        </p:nvGraphicFramePr>
        <p:xfrm>
          <a:off x="684212" y="4238997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200" dirty="0"/>
                        <a:t>Opofferingskosten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Plastic</a:t>
                      </a:r>
                      <a:r>
                        <a:rPr lang="nl-NL" sz="1600" baseline="0" dirty="0"/>
                        <a:t> </a:t>
                      </a:r>
                      <a:r>
                        <a:rPr lang="nl-NL" sz="1600" baseline="0" dirty="0" err="1"/>
                        <a:t>badeendjes</a:t>
                      </a:r>
                      <a:endParaRPr lang="nl-N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Tomaten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4947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theme/theme1.xml><?xml version="1.0" encoding="utf-8"?>
<a:theme xmlns:a="http://schemas.openxmlformats.org/drawingml/2006/main" name="Economielokaal vwoNieu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vwoNieuw" id="{E53990C1-8600-401A-A96B-666A55091EC9}" vid="{3C59D865-76FB-4C6D-9B73-707A6EC89E01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 vwoNieuw</Template>
  <TotalTime>1383</TotalTime>
  <Words>1740</Words>
  <Application>Microsoft Office PowerPoint</Application>
  <PresentationFormat>Breedbeeld</PresentationFormat>
  <Paragraphs>606</Paragraphs>
  <Slides>27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Cambria Math</vt:lpstr>
      <vt:lpstr>Wingdings</vt:lpstr>
      <vt:lpstr>Economielokaal vwoNieuw</vt:lpstr>
      <vt:lpstr>Comparatieve kosten</vt:lpstr>
      <vt:lpstr>Voordelen uitbuiten</vt:lpstr>
      <vt:lpstr>Specialiseren</vt:lpstr>
      <vt:lpstr>Comparatief kostenvoordeel</vt:lpstr>
      <vt:lpstr>Comparatief kostenvoordeel</vt:lpstr>
      <vt:lpstr>Comparatief kostenvoordeel verhoudingsgewijs</vt:lpstr>
      <vt:lpstr>Comparatief kostenvoordeel via opofferingskosten</vt:lpstr>
      <vt:lpstr>Comparatief kostenvoordeel via opofferingskosten</vt:lpstr>
      <vt:lpstr>Comparatief kostenvoordeel via opofferingskosten</vt:lpstr>
      <vt:lpstr>Comparatief kostenvoordeel via opofferingskosten</vt:lpstr>
      <vt:lpstr>Comparatief kostenvoordeel via opofferingskosten</vt:lpstr>
      <vt:lpstr>Comparatief kostenvoordeel via opofferingskosten</vt:lpstr>
      <vt:lpstr>Is nu ook de welvaart gestegen?</vt:lpstr>
      <vt:lpstr>Is nu ook de welvaart gestegen?</vt:lpstr>
      <vt:lpstr>Is nu ook de welvaart gestegen?</vt:lpstr>
      <vt:lpstr>Is nu ook de welvaart gestegen?</vt:lpstr>
      <vt:lpstr>Is nu ook de welvaart gestegen?</vt:lpstr>
      <vt:lpstr>Is nu ook de welvaart gestegen? </vt:lpstr>
      <vt:lpstr>Is nu ook de welvaart gestegen? </vt:lpstr>
      <vt:lpstr>Is nu ook de welvaart gestegen? </vt:lpstr>
      <vt:lpstr>Is nu ook de welvaart gestegen? </vt:lpstr>
      <vt:lpstr>Is nu ook de welvaart gestegen? </vt:lpstr>
      <vt:lpstr>Is nu ook de welvaart gestegen? </vt:lpstr>
      <vt:lpstr>Is nu ook de welvaart gestegen? </vt:lpstr>
      <vt:lpstr>Ruilen: tegen welke prijs?</vt:lpstr>
      <vt:lpstr>De werkelijkheid</vt:lpstr>
      <vt:lpstr>PowerPoint-presentatie</vt:lpstr>
    </vt:vector>
  </TitlesOfParts>
  <Company>Krimpenerwaard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Comparatieve kosten</dc:title>
  <dc:creator>Blm</dc:creator>
  <cp:lastModifiedBy>Paul Bloemers</cp:lastModifiedBy>
  <cp:revision>38</cp:revision>
  <dcterms:created xsi:type="dcterms:W3CDTF">2012-09-05T10:22:37Z</dcterms:created>
  <dcterms:modified xsi:type="dcterms:W3CDTF">2023-07-11T08:40:34Z</dcterms:modified>
</cp:coreProperties>
</file>