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5" r:id="rId10"/>
    <p:sldId id="267" r:id="rId11"/>
    <p:sldId id="266" r:id="rId12"/>
    <p:sldId id="262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A041"/>
    <a:srgbClr val="CA4F22"/>
    <a:srgbClr val="487CBB"/>
    <a:srgbClr val="4D80BC"/>
    <a:srgbClr val="6B9A5B"/>
    <a:srgbClr val="528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B9F41-0C09-4B62-8FA9-77C58E5C9EC5}" v="358" dt="2023-07-11T08:09:54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41CB9F41-0C09-4B62-8FA9-77C58E5C9EC5}"/>
    <pc:docChg chg="undo custSel addSld modSld">
      <pc:chgData name="Paul Bloemers" userId="fe3832ff3b233e04" providerId="LiveId" clId="{41CB9F41-0C09-4B62-8FA9-77C58E5C9EC5}" dt="2023-07-11T08:09:54.809" v="591"/>
      <pc:docMkLst>
        <pc:docMk/>
      </pc:docMkLst>
      <pc:sldChg chg="modSp">
        <pc:chgData name="Paul Bloemers" userId="fe3832ff3b233e04" providerId="LiveId" clId="{41CB9F41-0C09-4B62-8FA9-77C58E5C9EC5}" dt="2023-07-11T07:27:05.604" v="0"/>
        <pc:sldMkLst>
          <pc:docMk/>
          <pc:sldMk cId="1667320511" sldId="256"/>
        </pc:sldMkLst>
        <pc:spChg chg="mod">
          <ac:chgData name="Paul Bloemers" userId="fe3832ff3b233e04" providerId="LiveId" clId="{41CB9F41-0C09-4B62-8FA9-77C58E5C9EC5}" dt="2023-07-11T07:27:05.604" v="0"/>
          <ac:spMkLst>
            <pc:docMk/>
            <pc:sldMk cId="1667320511" sldId="256"/>
            <ac:spMk id="2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27:05.604" v="0"/>
          <ac:spMkLst>
            <pc:docMk/>
            <pc:sldMk cId="1667320511" sldId="256"/>
            <ac:spMk id="3" creationId="{00000000-0000-0000-0000-000000000000}"/>
          </ac:spMkLst>
        </pc:spChg>
      </pc:sldChg>
      <pc:sldChg chg="delSp modSp mod delAnim">
        <pc:chgData name="Paul Bloemers" userId="fe3832ff3b233e04" providerId="LiveId" clId="{41CB9F41-0C09-4B62-8FA9-77C58E5C9EC5}" dt="2023-07-11T07:33:35.976" v="46" actId="1037"/>
        <pc:sldMkLst>
          <pc:docMk/>
          <pc:sldMk cId="2800635484" sldId="257"/>
        </pc:sldMkLst>
        <pc:spChg chg="mod">
          <ac:chgData name="Paul Bloemers" userId="fe3832ff3b233e04" providerId="LiveId" clId="{41CB9F41-0C09-4B62-8FA9-77C58E5C9EC5}" dt="2023-07-11T07:27:05.604" v="0"/>
          <ac:spMkLst>
            <pc:docMk/>
            <pc:sldMk cId="2800635484" sldId="257"/>
            <ac:spMk id="2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28:20.926" v="7" actId="14100"/>
          <ac:spMkLst>
            <pc:docMk/>
            <pc:sldMk cId="2800635484" sldId="257"/>
            <ac:spMk id="4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27:22.864" v="1" actId="207"/>
          <ac:spMkLst>
            <pc:docMk/>
            <pc:sldMk cId="2800635484" sldId="257"/>
            <ac:spMk id="31" creationId="{00000000-0000-0000-0000-000000000000}"/>
          </ac:spMkLst>
        </pc:spChg>
        <pc:spChg chg="del mod">
          <ac:chgData name="Paul Bloemers" userId="fe3832ff3b233e04" providerId="LiveId" clId="{41CB9F41-0C09-4B62-8FA9-77C58E5C9EC5}" dt="2023-07-11T07:32:13.707" v="32" actId="478"/>
          <ac:spMkLst>
            <pc:docMk/>
            <pc:sldMk cId="2800635484" sldId="257"/>
            <ac:spMk id="32" creationId="{00000000-0000-0000-0000-000000000000}"/>
          </ac:spMkLst>
        </pc:spChg>
        <pc:grpChg chg="mod">
          <ac:chgData name="Paul Bloemers" userId="fe3832ff3b233e04" providerId="LiveId" clId="{41CB9F41-0C09-4B62-8FA9-77C58E5C9EC5}" dt="2023-07-11T07:28:11.646" v="5" actId="1076"/>
          <ac:grpSpMkLst>
            <pc:docMk/>
            <pc:sldMk cId="2800635484" sldId="257"/>
            <ac:grpSpMk id="5" creationId="{00000000-0000-0000-0000-000000000000}"/>
          </ac:grpSpMkLst>
        </pc:grpChg>
        <pc:cxnChg chg="mod">
          <ac:chgData name="Paul Bloemers" userId="fe3832ff3b233e04" providerId="LiveId" clId="{41CB9F41-0C09-4B62-8FA9-77C58E5C9EC5}" dt="2023-07-11T07:32:22.766" v="33" actId="208"/>
          <ac:cxnSpMkLst>
            <pc:docMk/>
            <pc:sldMk cId="2800635484" sldId="257"/>
            <ac:cxnSpMk id="28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3:35.976" v="46" actId="1037"/>
          <ac:cxnSpMkLst>
            <pc:docMk/>
            <pc:sldMk cId="2800635484" sldId="257"/>
            <ac:cxnSpMk id="29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2:07.406" v="30" actId="208"/>
          <ac:cxnSpMkLst>
            <pc:docMk/>
            <pc:sldMk cId="2800635484" sldId="257"/>
            <ac:cxnSpMk id="30" creationId="{00000000-0000-0000-0000-000000000000}"/>
          </ac:cxnSpMkLst>
        </pc:cxnChg>
      </pc:sldChg>
      <pc:sldChg chg="delSp modSp mod delAnim modAnim">
        <pc:chgData name="Paul Bloemers" userId="fe3832ff3b233e04" providerId="LiveId" clId="{41CB9F41-0C09-4B62-8FA9-77C58E5C9EC5}" dt="2023-07-11T07:33:31.731" v="45" actId="1037"/>
        <pc:sldMkLst>
          <pc:docMk/>
          <pc:sldMk cId="1203428120" sldId="258"/>
        </pc:sldMkLst>
        <pc:spChg chg="mod">
          <ac:chgData name="Paul Bloemers" userId="fe3832ff3b233e04" providerId="LiveId" clId="{41CB9F41-0C09-4B62-8FA9-77C58E5C9EC5}" dt="2023-07-11T07:27:05.604" v="0"/>
          <ac:spMkLst>
            <pc:docMk/>
            <pc:sldMk cId="1203428120" sldId="258"/>
            <ac:spMk id="2" creationId="{00000000-0000-0000-0000-000000000000}"/>
          </ac:spMkLst>
        </pc:spChg>
        <pc:spChg chg="del mod">
          <ac:chgData name="Paul Bloemers" userId="fe3832ff3b233e04" providerId="LiveId" clId="{41CB9F41-0C09-4B62-8FA9-77C58E5C9EC5}" dt="2023-07-11T07:32:37.939" v="35" actId="478"/>
          <ac:spMkLst>
            <pc:docMk/>
            <pc:sldMk cId="1203428120" sldId="258"/>
            <ac:spMk id="3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29:23.552" v="16" actId="403"/>
          <ac:spMkLst>
            <pc:docMk/>
            <pc:sldMk cId="1203428120" sldId="258"/>
            <ac:spMk id="4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29:42.647" v="20" actId="20577"/>
          <ac:spMkLst>
            <pc:docMk/>
            <pc:sldMk cId="1203428120" sldId="258"/>
            <ac:spMk id="31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2:53.926" v="37" actId="207"/>
          <ac:spMkLst>
            <pc:docMk/>
            <pc:sldMk cId="1203428120" sldId="258"/>
            <ac:spMk id="32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2:53.926" v="37" actId="207"/>
          <ac:spMkLst>
            <pc:docMk/>
            <pc:sldMk cId="1203428120" sldId="258"/>
            <ac:spMk id="33" creationId="{00000000-0000-0000-0000-000000000000}"/>
          </ac:spMkLst>
        </pc:spChg>
        <pc:grpChg chg="mod">
          <ac:chgData name="Paul Bloemers" userId="fe3832ff3b233e04" providerId="LiveId" clId="{41CB9F41-0C09-4B62-8FA9-77C58E5C9EC5}" dt="2023-07-11T07:28:43.007" v="9" actId="1076"/>
          <ac:grpSpMkLst>
            <pc:docMk/>
            <pc:sldMk cId="1203428120" sldId="258"/>
            <ac:grpSpMk id="5" creationId="{00000000-0000-0000-0000-000000000000}"/>
          </ac:grpSpMkLst>
        </pc:grpChg>
        <pc:grpChg chg="mod">
          <ac:chgData name="Paul Bloemers" userId="fe3832ff3b233e04" providerId="LiveId" clId="{41CB9F41-0C09-4B62-8FA9-77C58E5C9EC5}" dt="2023-07-11T07:28:43.007" v="9" actId="1076"/>
          <ac:grpSpMkLst>
            <pc:docMk/>
            <pc:sldMk cId="1203428120" sldId="258"/>
            <ac:grpSpMk id="20" creationId="{00000000-0000-0000-0000-000000000000}"/>
          </ac:grpSpMkLst>
        </pc:grpChg>
        <pc:cxnChg chg="mod">
          <ac:chgData name="Paul Bloemers" userId="fe3832ff3b233e04" providerId="LiveId" clId="{41CB9F41-0C09-4B62-8FA9-77C58E5C9EC5}" dt="2023-07-11T07:32:33.310" v="34" actId="208"/>
          <ac:cxnSpMkLst>
            <pc:docMk/>
            <pc:sldMk cId="1203428120" sldId="258"/>
            <ac:cxnSpMk id="6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3:31.731" v="45" actId="1037"/>
          <ac:cxnSpMkLst>
            <pc:docMk/>
            <pc:sldMk cId="1203428120" sldId="258"/>
            <ac:cxnSpMk id="7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2:43.438" v="36" actId="208"/>
          <ac:cxnSpMkLst>
            <pc:docMk/>
            <pc:sldMk cId="1203428120" sldId="258"/>
            <ac:cxnSpMk id="34" creationId="{00000000-0000-0000-0000-000000000000}"/>
          </ac:cxnSpMkLst>
        </pc:cxnChg>
      </pc:sldChg>
      <pc:sldChg chg="addSp delSp modSp mod modClrScheme chgLayout">
        <pc:chgData name="Paul Bloemers" userId="fe3832ff3b233e04" providerId="LiveId" clId="{41CB9F41-0C09-4B62-8FA9-77C58E5C9EC5}" dt="2023-07-11T07:38:39.011" v="80" actId="1582"/>
        <pc:sldMkLst>
          <pc:docMk/>
          <pc:sldMk cId="668068141" sldId="259"/>
        </pc:sldMkLst>
        <pc:spChg chg="mod ord">
          <ac:chgData name="Paul Bloemers" userId="fe3832ff3b233e04" providerId="LiveId" clId="{41CB9F41-0C09-4B62-8FA9-77C58E5C9EC5}" dt="2023-07-11T07:34:40.490" v="55" actId="20577"/>
          <ac:spMkLst>
            <pc:docMk/>
            <pc:sldMk cId="668068141" sldId="259"/>
            <ac:spMk id="2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6:37.005" v="66" actId="208"/>
          <ac:spMkLst>
            <pc:docMk/>
            <pc:sldMk cId="668068141" sldId="259"/>
            <ac:spMk id="30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6:37.005" v="66" actId="208"/>
          <ac:spMkLst>
            <pc:docMk/>
            <pc:sldMk cId="668068141" sldId="259"/>
            <ac:spMk id="31" creationId="{00000000-0000-0000-0000-000000000000}"/>
          </ac:spMkLst>
        </pc:spChg>
        <pc:spChg chg="add del mod ord">
          <ac:chgData name="Paul Bloemers" userId="fe3832ff3b233e04" providerId="LiveId" clId="{41CB9F41-0C09-4B62-8FA9-77C58E5C9EC5}" dt="2023-07-11T07:33:47.184" v="47" actId="478"/>
          <ac:spMkLst>
            <pc:docMk/>
            <pc:sldMk cId="668068141" sldId="259"/>
            <ac:spMk id="33" creationId="{40F7A6CD-E210-2C91-73F4-B60EBA138A8A}"/>
          </ac:spMkLst>
        </pc:spChg>
        <pc:spChg chg="mod">
          <ac:chgData name="Paul Bloemers" userId="fe3832ff3b233e04" providerId="LiveId" clId="{41CB9F41-0C09-4B62-8FA9-77C58E5C9EC5}" dt="2023-07-11T07:37:09.427" v="69" actId="1582"/>
          <ac:spMkLst>
            <pc:docMk/>
            <pc:sldMk cId="668068141" sldId="259"/>
            <ac:spMk id="34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7:32.072" v="72" actId="207"/>
          <ac:spMkLst>
            <pc:docMk/>
            <pc:sldMk cId="668068141" sldId="259"/>
            <ac:spMk id="35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7:39.469" v="73" actId="207"/>
          <ac:spMkLst>
            <pc:docMk/>
            <pc:sldMk cId="668068141" sldId="259"/>
            <ac:spMk id="36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8:13.304" v="77" actId="207"/>
          <ac:spMkLst>
            <pc:docMk/>
            <pc:sldMk cId="668068141" sldId="259"/>
            <ac:spMk id="42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8:22.334" v="78" actId="207"/>
          <ac:spMkLst>
            <pc:docMk/>
            <pc:sldMk cId="668068141" sldId="259"/>
            <ac:spMk id="43" creationId="{00000000-0000-0000-0000-000000000000}"/>
          </ac:spMkLst>
        </pc:spChg>
        <pc:spChg chg="del mod">
          <ac:chgData name="Paul Bloemers" userId="fe3832ff3b233e04" providerId="LiveId" clId="{41CB9F41-0C09-4B62-8FA9-77C58E5C9EC5}" dt="2023-07-11T07:34:06.489" v="49" actId="478"/>
          <ac:spMkLst>
            <pc:docMk/>
            <pc:sldMk cId="668068141" sldId="259"/>
            <ac:spMk id="45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4:52.536" v="56" actId="207"/>
          <ac:spMkLst>
            <pc:docMk/>
            <pc:sldMk cId="668068141" sldId="259"/>
            <ac:spMk id="46" creationId="{00000000-0000-0000-0000-000000000000}"/>
          </ac:spMkLst>
        </pc:spChg>
        <pc:picChg chg="del">
          <ac:chgData name="Paul Bloemers" userId="fe3832ff3b233e04" providerId="LiveId" clId="{41CB9F41-0C09-4B62-8FA9-77C58E5C9EC5}" dt="2023-07-11T07:35:34.097" v="57" actId="478"/>
          <ac:picMkLst>
            <pc:docMk/>
            <pc:sldMk cId="668068141" sldId="259"/>
            <ac:picMk id="3" creationId="{00000000-0000-0000-0000-000000000000}"/>
          </ac:picMkLst>
        </pc:picChg>
        <pc:cxnChg chg="mod">
          <ac:chgData name="Paul Bloemers" userId="fe3832ff3b233e04" providerId="LiveId" clId="{41CB9F41-0C09-4B62-8FA9-77C58E5C9EC5}" dt="2023-07-11T07:34:04.319" v="48" actId="208"/>
          <ac:cxnSpMkLst>
            <pc:docMk/>
            <pc:sldMk cId="668068141" sldId="259"/>
            <ac:cxnSpMk id="5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4:04.319" v="48" actId="208"/>
          <ac:cxnSpMkLst>
            <pc:docMk/>
            <pc:sldMk cId="668068141" sldId="259"/>
            <ac:cxnSpMk id="6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8:39.011" v="80" actId="1582"/>
          <ac:cxnSpMkLst>
            <pc:docMk/>
            <pc:sldMk cId="668068141" sldId="259"/>
            <ac:cxnSpMk id="32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8:39.011" v="80" actId="1582"/>
          <ac:cxnSpMkLst>
            <pc:docMk/>
            <pc:sldMk cId="668068141" sldId="259"/>
            <ac:cxnSpMk id="38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8:39.011" v="80" actId="1582"/>
          <ac:cxnSpMkLst>
            <pc:docMk/>
            <pc:sldMk cId="668068141" sldId="259"/>
            <ac:cxnSpMk id="44" creationId="{00000000-0000-0000-0000-000000000000}"/>
          </ac:cxnSpMkLst>
        </pc:cxnChg>
      </pc:sldChg>
      <pc:sldChg chg="addSp delSp modSp mod modClrScheme chgLayout">
        <pc:chgData name="Paul Bloemers" userId="fe3832ff3b233e04" providerId="LiveId" clId="{41CB9F41-0C09-4B62-8FA9-77C58E5C9EC5}" dt="2023-07-11T07:41:06.135" v="103" actId="1076"/>
        <pc:sldMkLst>
          <pc:docMk/>
          <pc:sldMk cId="640842272" sldId="260"/>
        </pc:sldMkLst>
        <pc:spChg chg="mod ord">
          <ac:chgData name="Paul Bloemers" userId="fe3832ff3b233e04" providerId="LiveId" clId="{41CB9F41-0C09-4B62-8FA9-77C58E5C9EC5}" dt="2023-07-11T07:31:37.241" v="29" actId="700"/>
          <ac:spMkLst>
            <pc:docMk/>
            <pc:sldMk cId="640842272" sldId="260"/>
            <ac:spMk id="2" creationId="{00000000-0000-0000-0000-000000000000}"/>
          </ac:spMkLst>
        </pc:spChg>
        <pc:spChg chg="add del mod ord">
          <ac:chgData name="Paul Bloemers" userId="fe3832ff3b233e04" providerId="LiveId" clId="{41CB9F41-0C09-4B62-8FA9-77C58E5C9EC5}" dt="2023-07-11T07:39:12.809" v="84" actId="478"/>
          <ac:spMkLst>
            <pc:docMk/>
            <pc:sldMk cId="640842272" sldId="260"/>
            <ac:spMk id="3" creationId="{E15F2811-2169-9BE3-E965-CDE2536777DF}"/>
          </ac:spMkLst>
        </pc:spChg>
        <pc:spChg chg="add mod">
          <ac:chgData name="Paul Bloemers" userId="fe3832ff3b233e04" providerId="LiveId" clId="{41CB9F41-0C09-4B62-8FA9-77C58E5C9EC5}" dt="2023-07-11T07:39:58.190" v="93"/>
          <ac:spMkLst>
            <pc:docMk/>
            <pc:sldMk cId="640842272" sldId="260"/>
            <ac:spMk id="4" creationId="{F50B306D-2AAE-2945-FCD2-7C2804312F7E}"/>
          </ac:spMkLst>
        </pc:spChg>
        <pc:spChg chg="mod">
          <ac:chgData name="Paul Bloemers" userId="fe3832ff3b233e04" providerId="LiveId" clId="{41CB9F41-0C09-4B62-8FA9-77C58E5C9EC5}" dt="2023-07-11T07:40:44.294" v="99" actId="208"/>
          <ac:spMkLst>
            <pc:docMk/>
            <pc:sldMk cId="640842272" sldId="260"/>
            <ac:spMk id="32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0:44.294" v="99" actId="208"/>
          <ac:spMkLst>
            <pc:docMk/>
            <pc:sldMk cId="640842272" sldId="260"/>
            <ac:spMk id="33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1:06.135" v="103" actId="1076"/>
          <ac:spMkLst>
            <pc:docMk/>
            <pc:sldMk cId="640842272" sldId="260"/>
            <ac:spMk id="35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0:58.568" v="102" actId="207"/>
          <ac:spMkLst>
            <pc:docMk/>
            <pc:sldMk cId="640842272" sldId="260"/>
            <ac:spMk id="36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0:58.568" v="102" actId="207"/>
          <ac:spMkLst>
            <pc:docMk/>
            <pc:sldMk cId="640842272" sldId="260"/>
            <ac:spMk id="37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9:09.783" v="83" actId="1076"/>
          <ac:spMkLst>
            <pc:docMk/>
            <pc:sldMk cId="640842272" sldId="260"/>
            <ac:spMk id="41" creationId="{00000000-0000-0000-0000-000000000000}"/>
          </ac:spMkLst>
        </pc:spChg>
        <pc:spChg chg="del">
          <ac:chgData name="Paul Bloemers" userId="fe3832ff3b233e04" providerId="LiveId" clId="{41CB9F41-0C09-4B62-8FA9-77C58E5C9EC5}" dt="2023-07-11T07:39:57.689" v="92" actId="478"/>
          <ac:spMkLst>
            <pc:docMk/>
            <pc:sldMk cId="640842272" sldId="260"/>
            <ac:spMk id="42" creationId="{00000000-0000-0000-0000-000000000000}"/>
          </ac:spMkLst>
        </pc:spChg>
        <pc:spChg chg="del mod">
          <ac:chgData name="Paul Bloemers" userId="fe3832ff3b233e04" providerId="LiveId" clId="{41CB9F41-0C09-4B62-8FA9-77C58E5C9EC5}" dt="2023-07-11T07:39:28.135" v="87" actId="478"/>
          <ac:spMkLst>
            <pc:docMk/>
            <pc:sldMk cId="640842272" sldId="260"/>
            <ac:spMk id="44" creationId="{00000000-0000-0000-0000-000000000000}"/>
          </ac:spMkLst>
        </pc:spChg>
        <pc:picChg chg="del">
          <ac:chgData name="Paul Bloemers" userId="fe3832ff3b233e04" providerId="LiveId" clId="{41CB9F41-0C09-4B62-8FA9-77C58E5C9EC5}" dt="2023-07-11T07:39:49.096" v="91" actId="478"/>
          <ac:picMkLst>
            <pc:docMk/>
            <pc:sldMk cId="640842272" sldId="260"/>
            <ac:picMk id="43" creationId="{00000000-0000-0000-0000-000000000000}"/>
          </ac:picMkLst>
        </pc:picChg>
        <pc:cxnChg chg="mod">
          <ac:chgData name="Paul Bloemers" userId="fe3832ff3b233e04" providerId="LiveId" clId="{41CB9F41-0C09-4B62-8FA9-77C58E5C9EC5}" dt="2023-07-11T07:39:22.103" v="85" actId="208"/>
          <ac:cxnSpMkLst>
            <pc:docMk/>
            <pc:sldMk cId="640842272" sldId="260"/>
            <ac:cxnSpMk id="7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9:25.403" v="86" actId="1037"/>
          <ac:cxnSpMkLst>
            <pc:docMk/>
            <pc:sldMk cId="640842272" sldId="260"/>
            <ac:cxnSpMk id="8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0:49.484" v="100" actId="1582"/>
          <ac:cxnSpMkLst>
            <pc:docMk/>
            <pc:sldMk cId="640842272" sldId="260"/>
            <ac:cxnSpMk id="34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0:56.527" v="101" actId="208"/>
          <ac:cxnSpMkLst>
            <pc:docMk/>
            <pc:sldMk cId="640842272" sldId="260"/>
            <ac:cxnSpMk id="38" creationId="{00000000-0000-0000-0000-000000000000}"/>
          </ac:cxnSpMkLst>
        </pc:cxnChg>
      </pc:sldChg>
      <pc:sldChg chg="modSp mod">
        <pc:chgData name="Paul Bloemers" userId="fe3832ff3b233e04" providerId="LiveId" clId="{41CB9F41-0C09-4B62-8FA9-77C58E5C9EC5}" dt="2023-07-11T07:42:42.007" v="110" actId="1076"/>
        <pc:sldMkLst>
          <pc:docMk/>
          <pc:sldMk cId="1865892927" sldId="261"/>
        </pc:sldMkLst>
        <pc:spChg chg="mod">
          <ac:chgData name="Paul Bloemers" userId="fe3832ff3b233e04" providerId="LiveId" clId="{41CB9F41-0C09-4B62-8FA9-77C58E5C9EC5}" dt="2023-07-11T07:41:50.201" v="105" actId="20577"/>
          <ac:spMkLst>
            <pc:docMk/>
            <pc:sldMk cId="1865892927" sldId="261"/>
            <ac:spMk id="2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2:13.807" v="108" actId="20577"/>
          <ac:spMkLst>
            <pc:docMk/>
            <pc:sldMk cId="1865892927" sldId="261"/>
            <ac:spMk id="33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2:42.007" v="110" actId="1076"/>
          <ac:spMkLst>
            <pc:docMk/>
            <pc:sldMk cId="1865892927" sldId="261"/>
            <ac:spMk id="34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2:42.007" v="110" actId="1076"/>
          <ac:spMkLst>
            <pc:docMk/>
            <pc:sldMk cId="1865892927" sldId="261"/>
            <ac:spMk id="35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2:42.007" v="110" actId="1076"/>
          <ac:spMkLst>
            <pc:docMk/>
            <pc:sldMk cId="1865892927" sldId="261"/>
            <ac:spMk id="38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2:42.007" v="110" actId="1076"/>
          <ac:spMkLst>
            <pc:docMk/>
            <pc:sldMk cId="1865892927" sldId="261"/>
            <ac:spMk id="39" creationId="{00000000-0000-0000-0000-000000000000}"/>
          </ac:spMkLst>
        </pc:spChg>
        <pc:picChg chg="mod">
          <ac:chgData name="Paul Bloemers" userId="fe3832ff3b233e04" providerId="LiveId" clId="{41CB9F41-0C09-4B62-8FA9-77C58E5C9EC5}" dt="2023-07-11T07:42:22.383" v="109" actId="1076"/>
          <ac:picMkLst>
            <pc:docMk/>
            <pc:sldMk cId="1865892927" sldId="261"/>
            <ac:picMk id="3" creationId="{00000000-0000-0000-0000-000000000000}"/>
          </ac:picMkLst>
        </pc:picChg>
      </pc:sldChg>
      <pc:sldChg chg="addSp delSp modSp mod delAnim modAnim">
        <pc:chgData name="Paul Bloemers" userId="fe3832ff3b233e04" providerId="LiveId" clId="{41CB9F41-0C09-4B62-8FA9-77C58E5C9EC5}" dt="2023-07-11T07:33:24.042" v="44" actId="1037"/>
        <pc:sldMkLst>
          <pc:docMk/>
          <pc:sldMk cId="3788055442" sldId="263"/>
        </pc:sldMkLst>
        <pc:spChg chg="mod">
          <ac:chgData name="Paul Bloemers" userId="fe3832ff3b233e04" providerId="LiveId" clId="{41CB9F41-0C09-4B62-8FA9-77C58E5C9EC5}" dt="2023-07-11T07:27:05.604" v="0"/>
          <ac:spMkLst>
            <pc:docMk/>
            <pc:sldMk cId="3788055442" sldId="263"/>
            <ac:spMk id="2" creationId="{00000000-0000-0000-0000-000000000000}"/>
          </ac:spMkLst>
        </pc:spChg>
        <pc:spChg chg="add mod">
          <ac:chgData name="Paul Bloemers" userId="fe3832ff3b233e04" providerId="LiveId" clId="{41CB9F41-0C09-4B62-8FA9-77C58E5C9EC5}" dt="2023-07-11T07:30:32.128" v="24"/>
          <ac:spMkLst>
            <pc:docMk/>
            <pc:sldMk cId="3788055442" sldId="263"/>
            <ac:spMk id="4" creationId="{813F706B-3D57-F430-CF5B-66D5A2E54FB6}"/>
          </ac:spMkLst>
        </pc:spChg>
        <pc:spChg chg="del">
          <ac:chgData name="Paul Bloemers" userId="fe3832ff3b233e04" providerId="LiveId" clId="{41CB9F41-0C09-4B62-8FA9-77C58E5C9EC5}" dt="2023-07-11T07:30:31.693" v="23" actId="478"/>
          <ac:spMkLst>
            <pc:docMk/>
            <pc:sldMk cId="3788055442" sldId="263"/>
            <ac:spMk id="42" creationId="{00000000-0000-0000-0000-000000000000}"/>
          </ac:spMkLst>
        </pc:spChg>
        <pc:spChg chg="del mod">
          <ac:chgData name="Paul Bloemers" userId="fe3832ff3b233e04" providerId="LiveId" clId="{41CB9F41-0C09-4B62-8FA9-77C58E5C9EC5}" dt="2023-07-11T07:33:09.575" v="39" actId="478"/>
          <ac:spMkLst>
            <pc:docMk/>
            <pc:sldMk cId="3788055442" sldId="263"/>
            <ac:spMk id="55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3:18.071" v="41" actId="207"/>
          <ac:spMkLst>
            <pc:docMk/>
            <pc:sldMk cId="3788055442" sldId="263"/>
            <ac:spMk id="82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33:18.071" v="41" actId="207"/>
          <ac:spMkLst>
            <pc:docMk/>
            <pc:sldMk cId="3788055442" sldId="263"/>
            <ac:spMk id="83" creationId="{00000000-0000-0000-0000-000000000000}"/>
          </ac:spMkLst>
        </pc:spChg>
        <pc:grpChg chg="mod">
          <ac:chgData name="Paul Bloemers" userId="fe3832ff3b233e04" providerId="LiveId" clId="{41CB9F41-0C09-4B62-8FA9-77C58E5C9EC5}" dt="2023-07-11T07:30:09.720" v="22" actId="1076"/>
          <ac:grpSpMkLst>
            <pc:docMk/>
            <pc:sldMk cId="3788055442" sldId="263"/>
            <ac:grpSpMk id="56" creationId="{00000000-0000-0000-0000-000000000000}"/>
          </ac:grpSpMkLst>
        </pc:grpChg>
        <pc:grpChg chg="mod">
          <ac:chgData name="Paul Bloemers" userId="fe3832ff3b233e04" providerId="LiveId" clId="{41CB9F41-0C09-4B62-8FA9-77C58E5C9EC5}" dt="2023-07-11T07:30:09.720" v="22" actId="1076"/>
          <ac:grpSpMkLst>
            <pc:docMk/>
            <pc:sldMk cId="3788055442" sldId="263"/>
            <ac:grpSpMk id="71" creationId="{00000000-0000-0000-0000-000000000000}"/>
          </ac:grpSpMkLst>
        </pc:grpChg>
        <pc:cxnChg chg="mod">
          <ac:chgData name="Paul Bloemers" userId="fe3832ff3b233e04" providerId="LiveId" clId="{41CB9F41-0C09-4B62-8FA9-77C58E5C9EC5}" dt="2023-07-11T07:33:06.894" v="38" actId="208"/>
          <ac:cxnSpMkLst>
            <pc:docMk/>
            <pc:sldMk cId="3788055442" sldId="263"/>
            <ac:cxnSpMk id="57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3:24.042" v="44" actId="1037"/>
          <ac:cxnSpMkLst>
            <pc:docMk/>
            <pc:sldMk cId="3788055442" sldId="263"/>
            <ac:cxnSpMk id="58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33:13.564" v="40" actId="208"/>
          <ac:cxnSpMkLst>
            <pc:docMk/>
            <pc:sldMk cId="3788055442" sldId="263"/>
            <ac:cxnSpMk id="84" creationId="{00000000-0000-0000-0000-000000000000}"/>
          </ac:cxnSpMkLst>
        </pc:cxnChg>
      </pc:sldChg>
      <pc:sldChg chg="delSp modSp mod modClrScheme delAnim modAnim chgLayout">
        <pc:chgData name="Paul Bloemers" userId="fe3832ff3b233e04" providerId="LiveId" clId="{41CB9F41-0C09-4B62-8FA9-77C58E5C9EC5}" dt="2023-07-11T07:51:22.930" v="329" actId="20577"/>
        <pc:sldMkLst>
          <pc:docMk/>
          <pc:sldMk cId="2555964588" sldId="264"/>
        </pc:sldMkLst>
        <pc:spChg chg="del mod ord">
          <ac:chgData name="Paul Bloemers" userId="fe3832ff3b233e04" providerId="LiveId" clId="{41CB9F41-0C09-4B62-8FA9-77C58E5C9EC5}" dt="2023-07-11T07:43:54.209" v="116" actId="478"/>
          <ac:spMkLst>
            <pc:docMk/>
            <pc:sldMk cId="2555964588" sldId="264"/>
            <ac:spMk id="2" creationId="{00000000-0000-0000-0000-000000000000}"/>
          </ac:spMkLst>
        </pc:spChg>
        <pc:spChg chg="mod ord">
          <ac:chgData name="Paul Bloemers" userId="fe3832ff3b233e04" providerId="LiveId" clId="{41CB9F41-0C09-4B62-8FA9-77C58E5C9EC5}" dt="2023-07-11T07:51:22.930" v="329" actId="20577"/>
          <ac:spMkLst>
            <pc:docMk/>
            <pc:sldMk cId="2555964588" sldId="264"/>
            <ac:spMk id="3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7:02.291" v="241" actId="20577"/>
          <ac:spMkLst>
            <pc:docMk/>
            <pc:sldMk cId="2555964588" sldId="264"/>
            <ac:spMk id="17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4:36.800" v="120" actId="207"/>
          <ac:spMkLst>
            <pc:docMk/>
            <pc:sldMk cId="2555964588" sldId="264"/>
            <ac:spMk id="18" creationId="{00000000-0000-0000-0000-000000000000}"/>
          </ac:spMkLst>
        </pc:spChg>
        <pc:spChg chg="del mod">
          <ac:chgData name="Paul Bloemers" userId="fe3832ff3b233e04" providerId="LiveId" clId="{41CB9F41-0C09-4B62-8FA9-77C58E5C9EC5}" dt="2023-07-11T07:44:58.560" v="126" actId="478"/>
          <ac:spMkLst>
            <pc:docMk/>
            <pc:sldMk cId="2555964588" sldId="264"/>
            <ac:spMk id="19" creationId="{00000000-0000-0000-0000-000000000000}"/>
          </ac:spMkLst>
        </pc:spChg>
        <pc:spChg chg="del mod">
          <ac:chgData name="Paul Bloemers" userId="fe3832ff3b233e04" providerId="LiveId" clId="{41CB9F41-0C09-4B62-8FA9-77C58E5C9EC5}" dt="2023-07-11T07:44:29.921" v="119" actId="478"/>
          <ac:spMkLst>
            <pc:docMk/>
            <pc:sldMk cId="2555964588" sldId="264"/>
            <ac:spMk id="21" creationId="{00000000-0000-0000-0000-000000000000}"/>
          </ac:spMkLst>
        </pc:sp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5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6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7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8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9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10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11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12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13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14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15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4:13.879" v="117" actId="208"/>
          <ac:cxnSpMkLst>
            <pc:docMk/>
            <pc:sldMk cId="2555964588" sldId="264"/>
            <ac:cxnSpMk id="16" creationId="{00000000-0000-0000-0000-000000000000}"/>
          </ac:cxnSpMkLst>
        </pc:cxnChg>
      </pc:sldChg>
      <pc:sldChg chg="addSp delSp modSp mod delAnim modAnim">
        <pc:chgData name="Paul Bloemers" userId="fe3832ff3b233e04" providerId="LiveId" clId="{41CB9F41-0C09-4B62-8FA9-77C58E5C9EC5}" dt="2023-07-11T08:08:42.864" v="578" actId="20577"/>
        <pc:sldMkLst>
          <pc:docMk/>
          <pc:sldMk cId="125126891" sldId="265"/>
        </pc:sldMkLst>
        <pc:spChg chg="mod">
          <ac:chgData name="Paul Bloemers" userId="fe3832ff3b233e04" providerId="LiveId" clId="{41CB9F41-0C09-4B62-8FA9-77C58E5C9EC5}" dt="2023-07-11T07:27:05.604" v="0"/>
          <ac:spMkLst>
            <pc:docMk/>
            <pc:sldMk cId="125126891" sldId="265"/>
            <ac:spMk id="2" creationId="{00000000-0000-0000-0000-000000000000}"/>
          </ac:spMkLst>
        </pc:spChg>
        <pc:spChg chg="add mod">
          <ac:chgData name="Paul Bloemers" userId="fe3832ff3b233e04" providerId="LiveId" clId="{41CB9F41-0C09-4B62-8FA9-77C58E5C9EC5}" dt="2023-07-11T07:50:31.962" v="314" actId="20577"/>
          <ac:spMkLst>
            <pc:docMk/>
            <pc:sldMk cId="125126891" sldId="265"/>
            <ac:spMk id="3" creationId="{9321563A-2E43-99D4-F90A-04EFFA9B5D6C}"/>
          </ac:spMkLst>
        </pc:spChg>
        <pc:spChg chg="mod">
          <ac:chgData name="Paul Bloemers" userId="fe3832ff3b233e04" providerId="LiveId" clId="{41CB9F41-0C09-4B62-8FA9-77C58E5C9EC5}" dt="2023-07-11T07:48:24.791" v="255"/>
          <ac:spMkLst>
            <pc:docMk/>
            <pc:sldMk cId="125126891" sldId="265"/>
            <ac:spMk id="4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8:08:42.864" v="578" actId="20577"/>
          <ac:spMkLst>
            <pc:docMk/>
            <pc:sldMk cId="125126891" sldId="265"/>
            <ac:spMk id="5" creationId="{00000000-0000-0000-0000-000000000000}"/>
          </ac:spMkLst>
        </pc:spChg>
        <pc:spChg chg="add del mod">
          <ac:chgData name="Paul Bloemers" userId="fe3832ff3b233e04" providerId="LiveId" clId="{41CB9F41-0C09-4B62-8FA9-77C58E5C9EC5}" dt="2023-07-11T08:05:57.594" v="549" actId="478"/>
          <ac:spMkLst>
            <pc:docMk/>
            <pc:sldMk cId="125126891" sldId="265"/>
            <ac:spMk id="6" creationId="{8310AECB-772B-3ED1-4D5E-CB5D270101DB}"/>
          </ac:spMkLst>
        </pc:spChg>
        <pc:spChg chg="mod">
          <ac:chgData name="Paul Bloemers" userId="fe3832ff3b233e04" providerId="LiveId" clId="{41CB9F41-0C09-4B62-8FA9-77C58E5C9EC5}" dt="2023-07-11T07:58:16.863" v="505" actId="208"/>
          <ac:spMkLst>
            <pc:docMk/>
            <pc:sldMk cId="125126891" sldId="265"/>
            <ac:spMk id="9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58:16.863" v="505" actId="208"/>
          <ac:spMkLst>
            <pc:docMk/>
            <pc:sldMk cId="125126891" sldId="265"/>
            <ac:spMk id="10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7:41.503" v="250" actId="1076"/>
          <ac:spMkLst>
            <pc:docMk/>
            <pc:sldMk cId="125126891" sldId="265"/>
            <ac:spMk id="34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7:47:56.639" v="252" actId="1076"/>
          <ac:spMkLst>
            <pc:docMk/>
            <pc:sldMk cId="125126891" sldId="265"/>
            <ac:spMk id="35" creationId="{00000000-0000-0000-0000-000000000000}"/>
          </ac:spMkLst>
        </pc:spChg>
        <pc:spChg chg="add del mod">
          <ac:chgData name="Paul Bloemers" userId="fe3832ff3b233e04" providerId="LiveId" clId="{41CB9F41-0C09-4B62-8FA9-77C58E5C9EC5}" dt="2023-07-11T08:05:59.342" v="550" actId="478"/>
          <ac:spMkLst>
            <pc:docMk/>
            <pc:sldMk cId="125126891" sldId="265"/>
            <ac:spMk id="36" creationId="{D7A769E7-76E7-811C-367B-7CCBF1C9586D}"/>
          </ac:spMkLst>
        </pc:spChg>
        <pc:spChg chg="del">
          <ac:chgData name="Paul Bloemers" userId="fe3832ff3b233e04" providerId="LiveId" clId="{41CB9F41-0C09-4B62-8FA9-77C58E5C9EC5}" dt="2023-07-11T07:47:22.905" v="242" actId="478"/>
          <ac:spMkLst>
            <pc:docMk/>
            <pc:sldMk cId="125126891" sldId="265"/>
            <ac:spMk id="37" creationId="{00000000-0000-0000-0000-000000000000}"/>
          </ac:spMkLst>
        </pc:spChg>
        <pc:spChg chg="del mod">
          <ac:chgData name="Paul Bloemers" userId="fe3832ff3b233e04" providerId="LiveId" clId="{41CB9F41-0C09-4B62-8FA9-77C58E5C9EC5}" dt="2023-07-11T08:06:02.307" v="551" actId="478"/>
          <ac:spMkLst>
            <pc:docMk/>
            <pc:sldMk cId="125126891" sldId="265"/>
            <ac:spMk id="38" creationId="{00000000-0000-0000-0000-000000000000}"/>
          </ac:spMkLst>
        </pc:spChg>
        <pc:spChg chg="add del mod">
          <ac:chgData name="Paul Bloemers" userId="fe3832ff3b233e04" providerId="LiveId" clId="{41CB9F41-0C09-4B62-8FA9-77C58E5C9EC5}" dt="2023-07-11T08:05:53.478" v="548" actId="478"/>
          <ac:spMkLst>
            <pc:docMk/>
            <pc:sldMk cId="125126891" sldId="265"/>
            <ac:spMk id="39" creationId="{A602FD18-B24E-0C59-FB4D-12DAEC92C4B1}"/>
          </ac:spMkLst>
        </pc:spChg>
        <pc:grpChg chg="mod">
          <ac:chgData name="Paul Bloemers" userId="fe3832ff3b233e04" providerId="LiveId" clId="{41CB9F41-0C09-4B62-8FA9-77C58E5C9EC5}" dt="2023-07-11T07:47:47.912" v="251" actId="1076"/>
          <ac:grpSpMkLst>
            <pc:docMk/>
            <pc:sldMk cId="125126891" sldId="265"/>
            <ac:grpSpMk id="7" creationId="{00000000-0000-0000-0000-000000000000}"/>
          </ac:grpSpMkLst>
        </pc:grpChg>
        <pc:grpChg chg="mod">
          <ac:chgData name="Paul Bloemers" userId="fe3832ff3b233e04" providerId="LiveId" clId="{41CB9F41-0C09-4B62-8FA9-77C58E5C9EC5}" dt="2023-07-11T07:47:47.912" v="251" actId="1076"/>
          <ac:grpSpMkLst>
            <pc:docMk/>
            <pc:sldMk cId="125126891" sldId="265"/>
            <ac:grpSpMk id="8" creationId="{00000000-0000-0000-0000-000000000000}"/>
          </ac:grpSpMkLst>
        </pc:grpChg>
        <pc:cxnChg chg="mod">
          <ac:chgData name="Paul Bloemers" userId="fe3832ff3b233e04" providerId="LiveId" clId="{41CB9F41-0C09-4B62-8FA9-77C58E5C9EC5}" dt="2023-07-11T07:58:22.478" v="506" actId="1582"/>
          <ac:cxnSpMkLst>
            <pc:docMk/>
            <pc:sldMk cId="125126891" sldId="265"/>
            <ac:cxnSpMk id="11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7:31.095" v="243" actId="208"/>
          <ac:cxnSpMkLst>
            <pc:docMk/>
            <pc:sldMk cId="125126891" sldId="265"/>
            <ac:cxnSpMk id="22" creationId="{00000000-0000-0000-0000-000000000000}"/>
          </ac:cxnSpMkLst>
        </pc:cxnChg>
        <pc:cxnChg chg="mod">
          <ac:chgData name="Paul Bloemers" userId="fe3832ff3b233e04" providerId="LiveId" clId="{41CB9F41-0C09-4B62-8FA9-77C58E5C9EC5}" dt="2023-07-11T07:47:31.095" v="243" actId="208"/>
          <ac:cxnSpMkLst>
            <pc:docMk/>
            <pc:sldMk cId="125126891" sldId="265"/>
            <ac:cxnSpMk id="23" creationId="{00000000-0000-0000-0000-000000000000}"/>
          </ac:cxnSpMkLst>
        </pc:cxnChg>
      </pc:sldChg>
      <pc:sldChg chg="delSp modSp add mod delAnim modAnim">
        <pc:chgData name="Paul Bloemers" userId="fe3832ff3b233e04" providerId="LiveId" clId="{41CB9F41-0C09-4B62-8FA9-77C58E5C9EC5}" dt="2023-07-11T08:08:00.796" v="572"/>
        <pc:sldMkLst>
          <pc:docMk/>
          <pc:sldMk cId="100572330" sldId="266"/>
        </pc:sldMkLst>
        <pc:spChg chg="del">
          <ac:chgData name="Paul Bloemers" userId="fe3832ff3b233e04" providerId="LiveId" clId="{41CB9F41-0C09-4B62-8FA9-77C58E5C9EC5}" dt="2023-07-11T08:06:35.921" v="558" actId="478"/>
          <ac:spMkLst>
            <pc:docMk/>
            <pc:sldMk cId="100572330" sldId="266"/>
            <ac:spMk id="3" creationId="{9321563A-2E43-99D4-F90A-04EFFA9B5D6C}"/>
          </ac:spMkLst>
        </pc:spChg>
        <pc:spChg chg="del">
          <ac:chgData name="Paul Bloemers" userId="fe3832ff3b233e04" providerId="LiveId" clId="{41CB9F41-0C09-4B62-8FA9-77C58E5C9EC5}" dt="2023-07-11T08:06:44.947" v="560" actId="478"/>
          <ac:spMkLst>
            <pc:docMk/>
            <pc:sldMk cId="100572330" sldId="266"/>
            <ac:spMk id="5" creationId="{00000000-0000-0000-0000-000000000000}"/>
          </ac:spMkLst>
        </pc:spChg>
        <pc:spChg chg="del">
          <ac:chgData name="Paul Bloemers" userId="fe3832ff3b233e04" providerId="LiveId" clId="{41CB9F41-0C09-4B62-8FA9-77C58E5C9EC5}" dt="2023-07-11T08:06:35.921" v="558" actId="478"/>
          <ac:spMkLst>
            <pc:docMk/>
            <pc:sldMk cId="100572330" sldId="266"/>
            <ac:spMk id="6" creationId="{8310AECB-772B-3ED1-4D5E-CB5D270101DB}"/>
          </ac:spMkLst>
        </pc:spChg>
        <pc:spChg chg="mod">
          <ac:chgData name="Paul Bloemers" userId="fe3832ff3b233e04" providerId="LiveId" clId="{41CB9F41-0C09-4B62-8FA9-77C58E5C9EC5}" dt="2023-07-11T08:06:40.501" v="559" actId="1076"/>
          <ac:spMkLst>
            <pc:docMk/>
            <pc:sldMk cId="100572330" sldId="266"/>
            <ac:spMk id="36" creationId="{D7A769E7-76E7-811C-367B-7CCBF1C9586D}"/>
          </ac:spMkLst>
        </pc:spChg>
        <pc:spChg chg="del">
          <ac:chgData name="Paul Bloemers" userId="fe3832ff3b233e04" providerId="LiveId" clId="{41CB9F41-0C09-4B62-8FA9-77C58E5C9EC5}" dt="2023-07-11T08:06:47.066" v="561" actId="478"/>
          <ac:spMkLst>
            <pc:docMk/>
            <pc:sldMk cId="100572330" sldId="266"/>
            <ac:spMk id="38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8:07:37.606" v="568" actId="207"/>
          <ac:spMkLst>
            <pc:docMk/>
            <pc:sldMk cId="100572330" sldId="266"/>
            <ac:spMk id="39" creationId="{A602FD18-B24E-0C59-FB4D-12DAEC92C4B1}"/>
          </ac:spMkLst>
        </pc:spChg>
      </pc:sldChg>
      <pc:sldChg chg="delSp modSp add mod delAnim modAnim">
        <pc:chgData name="Paul Bloemers" userId="fe3832ff3b233e04" providerId="LiveId" clId="{41CB9F41-0C09-4B62-8FA9-77C58E5C9EC5}" dt="2023-07-11T08:09:54.809" v="591"/>
        <pc:sldMkLst>
          <pc:docMk/>
          <pc:sldMk cId="3409964466" sldId="267"/>
        </pc:sldMkLst>
        <pc:spChg chg="del">
          <ac:chgData name="Paul Bloemers" userId="fe3832ff3b233e04" providerId="LiveId" clId="{41CB9F41-0C09-4B62-8FA9-77C58E5C9EC5}" dt="2023-07-11T08:06:11.304" v="552" actId="478"/>
          <ac:spMkLst>
            <pc:docMk/>
            <pc:sldMk cId="3409964466" sldId="267"/>
            <ac:spMk id="3" creationId="{9321563A-2E43-99D4-F90A-04EFFA9B5D6C}"/>
          </ac:spMkLst>
        </pc:spChg>
        <pc:spChg chg="del">
          <ac:chgData name="Paul Bloemers" userId="fe3832ff3b233e04" providerId="LiveId" clId="{41CB9F41-0C09-4B62-8FA9-77C58E5C9EC5}" dt="2023-07-11T08:06:20.744" v="555" actId="478"/>
          <ac:spMkLst>
            <pc:docMk/>
            <pc:sldMk cId="3409964466" sldId="267"/>
            <ac:spMk id="5" creationId="{00000000-0000-0000-0000-000000000000}"/>
          </ac:spMkLst>
        </pc:spChg>
        <pc:spChg chg="mod">
          <ac:chgData name="Paul Bloemers" userId="fe3832ff3b233e04" providerId="LiveId" clId="{41CB9F41-0C09-4B62-8FA9-77C58E5C9EC5}" dt="2023-07-11T08:06:15.546" v="553" actId="1076"/>
          <ac:spMkLst>
            <pc:docMk/>
            <pc:sldMk cId="3409964466" sldId="267"/>
            <ac:spMk id="6" creationId="{8310AECB-772B-3ED1-4D5E-CB5D270101DB}"/>
          </ac:spMkLst>
        </pc:spChg>
        <pc:spChg chg="del">
          <ac:chgData name="Paul Bloemers" userId="fe3832ff3b233e04" providerId="LiveId" clId="{41CB9F41-0C09-4B62-8FA9-77C58E5C9EC5}" dt="2023-07-11T08:06:18.210" v="554" actId="478"/>
          <ac:spMkLst>
            <pc:docMk/>
            <pc:sldMk cId="3409964466" sldId="267"/>
            <ac:spMk id="36" creationId="{D7A769E7-76E7-811C-367B-7CCBF1C9586D}"/>
          </ac:spMkLst>
        </pc:spChg>
        <pc:spChg chg="mod">
          <ac:chgData name="Paul Bloemers" userId="fe3832ff3b233e04" providerId="LiveId" clId="{41CB9F41-0C09-4B62-8FA9-77C58E5C9EC5}" dt="2023-07-11T08:09:03.584" v="589" actId="20577"/>
          <ac:spMkLst>
            <pc:docMk/>
            <pc:sldMk cId="3409964466" sldId="267"/>
            <ac:spMk id="38" creationId="{00000000-0000-0000-0000-000000000000}"/>
          </ac:spMkLst>
        </pc:spChg>
        <pc:spChg chg="del">
          <ac:chgData name="Paul Bloemers" userId="fe3832ff3b233e04" providerId="LiveId" clId="{41CB9F41-0C09-4B62-8FA9-77C58E5C9EC5}" dt="2023-07-11T08:06:23.087" v="556" actId="478"/>
          <ac:spMkLst>
            <pc:docMk/>
            <pc:sldMk cId="3409964466" sldId="267"/>
            <ac:spMk id="39" creationId="{A602FD18-B24E-0C59-FB4D-12DAEC92C4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825183716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57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96702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372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1563803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2089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55352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821355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213667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1352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42113869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52702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23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449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6464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58289638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8654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6991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budgetlijn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Kiezen waar je je geld aan uitgeeft.</a:t>
            </a:r>
          </a:p>
        </p:txBody>
      </p:sp>
    </p:spTree>
    <p:extLst>
      <p:ext uri="{BB962C8B-B14F-4D97-AF65-F5344CB8AC3E}">
        <p14:creationId xmlns:p14="http://schemas.microsoft.com/office/powerpoint/2010/main" val="1667320511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opdracht</a:t>
            </a: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355599" y="1545227"/>
            <a:ext cx="8229600" cy="1423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Je krijgt een budget van € 180,-</a:t>
            </a:r>
          </a:p>
          <a:p>
            <a:r>
              <a:rPr lang="nl-NL" sz="1800" dirty="0"/>
              <a:t>Een pizza kost gemiddeld € 15,-</a:t>
            </a:r>
          </a:p>
          <a:p>
            <a:r>
              <a:rPr lang="nl-NL" sz="1800" dirty="0"/>
              <a:t>Een boek kost gemiddeld € 11,25</a:t>
            </a:r>
          </a:p>
          <a:p>
            <a:r>
              <a:rPr lang="nl-NL" sz="1800" dirty="0"/>
              <a:t>Je geeft je hele budget uit aan boeken en pizza’s.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7524243" y="2554569"/>
            <a:ext cx="3983544" cy="4025310"/>
            <a:chOff x="4401806" y="2507369"/>
            <a:chExt cx="4587935" cy="4277527"/>
          </a:xfrm>
        </p:grpSpPr>
        <p:cxnSp>
          <p:nvCxnSpPr>
            <p:cNvPr id="22" name="Rechte verbindingslijn 21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7969523" y="6392423"/>
              <a:ext cx="102021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pizza’s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 rot="16200000">
              <a:off x="4114359" y="2794816"/>
              <a:ext cx="1000261" cy="425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boeken</a:t>
              </a:r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7859412" y="2434489"/>
            <a:ext cx="3766400" cy="3892965"/>
            <a:chOff x="4787828" y="2379764"/>
            <a:chExt cx="4337846" cy="4136889"/>
          </a:xfrm>
        </p:grpSpPr>
        <p:sp>
          <p:nvSpPr>
            <p:cNvPr id="12" name="Tekstvak 11"/>
            <p:cNvSpPr txBox="1"/>
            <p:nvPr/>
          </p:nvSpPr>
          <p:spPr>
            <a:xfrm>
              <a:off x="4787828" y="5188076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4787828" y="4467996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4787828" y="3819924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4787828" y="3090552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787828" y="2379764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795940" y="6124180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6529364" y="6124180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7249444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969524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8617596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</p:grpSp>
      <p:sp>
        <p:nvSpPr>
          <p:cNvPr id="9" name="Ovaal 8"/>
          <p:cNvSpPr/>
          <p:nvPr/>
        </p:nvSpPr>
        <p:spPr>
          <a:xfrm>
            <a:off x="8233877" y="3163541"/>
            <a:ext cx="165903" cy="168187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al 9"/>
          <p:cNvSpPr/>
          <p:nvPr/>
        </p:nvSpPr>
        <p:spPr>
          <a:xfrm>
            <a:off x="10123148" y="5789936"/>
            <a:ext cx="165903" cy="168187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Rechte verbindingslijn 10"/>
          <p:cNvCxnSpPr>
            <a:stCxn id="9" idx="5"/>
            <a:endCxn id="10" idx="1"/>
          </p:cNvCxnSpPr>
          <p:nvPr/>
        </p:nvCxnSpPr>
        <p:spPr>
          <a:xfrm>
            <a:off x="8375483" y="3307097"/>
            <a:ext cx="1771960" cy="2507468"/>
          </a:xfrm>
          <a:prstGeom prst="line">
            <a:avLst/>
          </a:prstGeom>
          <a:ln w="28575">
            <a:solidFill>
              <a:srgbClr val="CA4F2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768831" y="3783240"/>
            <a:ext cx="4777618" cy="2031325"/>
          </a:xfrm>
          <a:prstGeom prst="rect">
            <a:avLst/>
          </a:prstGeom>
          <a:solidFill>
            <a:srgbClr val="51A04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latin typeface="Arial" pitchFamily="34" charset="0"/>
                <a:cs typeface="Arial" pitchFamily="34" charset="0"/>
              </a:rPr>
              <a:t>Budget = (bedrag boeken) +(bedrag pizza’s)</a:t>
            </a: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180 = (€ 11,25 × B) + (€ 15 × P)</a:t>
            </a: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-11,25B = 15P – 180</a:t>
            </a: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B = -1,33P + 16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310AECB-772B-3ED1-4D5E-CB5D270101DB}"/>
              </a:ext>
            </a:extLst>
          </p:cNvPr>
          <p:cNvSpPr txBox="1"/>
          <p:nvPr/>
        </p:nvSpPr>
        <p:spPr>
          <a:xfrm>
            <a:off x="355599" y="3219624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2. Stel de budgetfunctie op.</a:t>
            </a:r>
          </a:p>
        </p:txBody>
      </p:sp>
    </p:spTree>
    <p:extLst>
      <p:ext uri="{BB962C8B-B14F-4D97-AF65-F5344CB8AC3E}">
        <p14:creationId xmlns:p14="http://schemas.microsoft.com/office/powerpoint/2010/main" val="3409964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opdracht</a:t>
            </a: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355599" y="1545227"/>
            <a:ext cx="8229600" cy="1423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Je krijgt een budget van € 180,-</a:t>
            </a:r>
          </a:p>
          <a:p>
            <a:r>
              <a:rPr lang="nl-NL" sz="1800" dirty="0"/>
              <a:t>Een pizza kost gemiddeld € 15,-</a:t>
            </a:r>
          </a:p>
          <a:p>
            <a:r>
              <a:rPr lang="nl-NL" sz="1800" dirty="0"/>
              <a:t>Een boek kost gemiddeld € 11,25</a:t>
            </a:r>
          </a:p>
          <a:p>
            <a:r>
              <a:rPr lang="nl-NL" sz="1800" dirty="0"/>
              <a:t>Je geeft je hele budget uit aan boeken en pizza’s.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7524243" y="2554569"/>
            <a:ext cx="3983544" cy="4025310"/>
            <a:chOff x="4401806" y="2507369"/>
            <a:chExt cx="4587935" cy="4277527"/>
          </a:xfrm>
        </p:grpSpPr>
        <p:cxnSp>
          <p:nvCxnSpPr>
            <p:cNvPr id="22" name="Rechte verbindingslijn 21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7969523" y="6392423"/>
              <a:ext cx="102021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pizza’s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 rot="16200000">
              <a:off x="4114359" y="2794816"/>
              <a:ext cx="1000261" cy="425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boeken</a:t>
              </a:r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7859412" y="2434489"/>
            <a:ext cx="3766400" cy="3892965"/>
            <a:chOff x="4787828" y="2379764"/>
            <a:chExt cx="4337846" cy="4136889"/>
          </a:xfrm>
        </p:grpSpPr>
        <p:sp>
          <p:nvSpPr>
            <p:cNvPr id="12" name="Tekstvak 11"/>
            <p:cNvSpPr txBox="1"/>
            <p:nvPr/>
          </p:nvSpPr>
          <p:spPr>
            <a:xfrm>
              <a:off x="4787828" y="5188076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4787828" y="4467996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4787828" y="3819924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4787828" y="3090552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787828" y="2379764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795940" y="6124180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6529364" y="6124180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7249444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969524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8617596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</p:grpSp>
      <p:sp>
        <p:nvSpPr>
          <p:cNvPr id="9" name="Ovaal 8"/>
          <p:cNvSpPr/>
          <p:nvPr/>
        </p:nvSpPr>
        <p:spPr>
          <a:xfrm>
            <a:off x="8233877" y="3163541"/>
            <a:ext cx="165903" cy="168187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al 9"/>
          <p:cNvSpPr/>
          <p:nvPr/>
        </p:nvSpPr>
        <p:spPr>
          <a:xfrm>
            <a:off x="10123148" y="5789936"/>
            <a:ext cx="165903" cy="168187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Rechte verbindingslijn 10"/>
          <p:cNvCxnSpPr>
            <a:stCxn id="9" idx="5"/>
            <a:endCxn id="10" idx="1"/>
          </p:cNvCxnSpPr>
          <p:nvPr/>
        </p:nvCxnSpPr>
        <p:spPr>
          <a:xfrm>
            <a:off x="8375483" y="3307097"/>
            <a:ext cx="1771960" cy="2507468"/>
          </a:xfrm>
          <a:prstGeom prst="line">
            <a:avLst/>
          </a:prstGeom>
          <a:ln w="28575">
            <a:solidFill>
              <a:srgbClr val="CA4F2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kstvak 35">
            <a:extLst>
              <a:ext uri="{FF2B5EF4-FFF2-40B4-BE49-F238E27FC236}">
                <a16:creationId xmlns:a16="http://schemas.microsoft.com/office/drawing/2014/main" id="{D7A769E7-76E7-811C-367B-7CCBF1C9586D}"/>
              </a:ext>
            </a:extLst>
          </p:cNvPr>
          <p:cNvSpPr txBox="1"/>
          <p:nvPr/>
        </p:nvSpPr>
        <p:spPr>
          <a:xfrm>
            <a:off x="355384" y="3292410"/>
            <a:ext cx="5053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3. Bereken de opofferingskosten van een pizza.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ijdelijke aanduiding voor inhoud 2">
                <a:extLst>
                  <a:ext uri="{FF2B5EF4-FFF2-40B4-BE49-F238E27FC236}">
                    <a16:creationId xmlns:a16="http://schemas.microsoft.com/office/drawing/2014/main" id="{A602FD18-B24E-0C59-FB4D-12DAEC92C4B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9002" y="3925256"/>
                <a:ext cx="5994037" cy="2346960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1800" dirty="0"/>
                  <a:t>Een pizza kost € 15</a:t>
                </a:r>
                <a:br>
                  <a:rPr lang="nl-NL" sz="1800" dirty="0"/>
                </a:br>
                <a:r>
                  <a:rPr lang="nl-NL" sz="1800" dirty="0"/>
                  <a:t>Een boek kost € 11,25</a:t>
                </a:r>
              </a:p>
              <a:p>
                <a:pPr marL="0" indent="0">
                  <a:buNone/>
                </a:pPr>
                <a:endParaRPr lang="nl-NL" sz="1800" dirty="0"/>
              </a:p>
              <a:p>
                <a:pPr marL="0" indent="0">
                  <a:buNone/>
                </a:pPr>
                <a:r>
                  <a:rPr lang="nl-NL" sz="1800" dirty="0"/>
                  <a:t>Voor de prijs van 1 pizza kun je méér dan 1 boek kopen.</a:t>
                </a:r>
              </a:p>
              <a:p>
                <a:pPr marL="0" indent="0">
                  <a:buNone/>
                </a:pPr>
                <a:endParaRPr lang="nl-NL" sz="1800" dirty="0"/>
              </a:p>
              <a:p>
                <a:pPr marL="0" indent="0">
                  <a:buNone/>
                </a:pPr>
                <a:r>
                  <a:rPr lang="nl-NL" sz="1800" dirty="0"/>
                  <a:t>Namelijk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800" dirty="0"/>
                          <m:t>€ 15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800" dirty="0"/>
                          <m:t>€ 11,25</m:t>
                        </m:r>
                      </m:den>
                    </m:f>
                  </m:oMath>
                </a14:m>
                <a:r>
                  <a:rPr lang="nl-NL" sz="1800" dirty="0"/>
                  <a:t> = 1,33 boek (opofferingskosten)</a:t>
                </a:r>
              </a:p>
            </p:txBody>
          </p:sp>
        </mc:Choice>
        <mc:Fallback>
          <p:sp>
            <p:nvSpPr>
              <p:cNvPr id="39" name="Tijdelijke aanduiding voor inhoud 2">
                <a:extLst>
                  <a:ext uri="{FF2B5EF4-FFF2-40B4-BE49-F238E27FC236}">
                    <a16:creationId xmlns:a16="http://schemas.microsoft.com/office/drawing/2014/main" id="{A602FD18-B24E-0C59-FB4D-12DAEC92C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02" y="3925256"/>
                <a:ext cx="5994037" cy="2346960"/>
              </a:xfrm>
              <a:prstGeom prst="rect">
                <a:avLst/>
              </a:prstGeom>
              <a:blipFill>
                <a:blip r:embed="rId2"/>
                <a:stretch>
                  <a:fillRect l="-916" t="-15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572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9886507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voorbeeld budgetlijn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6532943" cy="435133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2400" dirty="0"/>
              <a:t>Deze budgetlijn laat zien hoeveel belminuten en MB’s je met je bundel kunt gebruiken.</a:t>
            </a:r>
          </a:p>
        </p:txBody>
      </p:sp>
      <p:grpSp>
        <p:nvGrpSpPr>
          <p:cNvPr id="5" name="Groep 4"/>
          <p:cNvGrpSpPr/>
          <p:nvPr/>
        </p:nvGrpSpPr>
        <p:grpSpPr>
          <a:xfrm>
            <a:off x="7234202" y="2496136"/>
            <a:ext cx="4784420" cy="4158752"/>
            <a:chOff x="2125800" y="1152207"/>
            <a:chExt cx="4784420" cy="4158752"/>
          </a:xfrm>
        </p:grpSpPr>
        <p:cxnSp>
          <p:nvCxnSpPr>
            <p:cNvPr id="6" name="Rechte verbindingslijn 5"/>
            <p:cNvCxnSpPr/>
            <p:nvPr/>
          </p:nvCxnSpPr>
          <p:spPr>
            <a:xfrm>
              <a:off x="2992639" y="1286776"/>
              <a:ext cx="3557868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2992639" y="1959620"/>
              <a:ext cx="3557868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2992639" y="2632464"/>
              <a:ext cx="3557868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2992639" y="3305307"/>
              <a:ext cx="3557868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2992639" y="3978151"/>
              <a:ext cx="3557868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3705874" y="1286776"/>
              <a:ext cx="0" cy="3296935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4419108" y="1286776"/>
              <a:ext cx="0" cy="3296935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5132343" y="1286776"/>
              <a:ext cx="0" cy="3296935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845577" y="1286776"/>
              <a:ext cx="0" cy="3296935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6558811" y="1286776"/>
              <a:ext cx="0" cy="3296935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vak 15"/>
            <p:cNvSpPr txBox="1"/>
            <p:nvPr/>
          </p:nvSpPr>
          <p:spPr>
            <a:xfrm>
              <a:off x="5984208" y="4941627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MB’s</a:t>
              </a:r>
            </a:p>
          </p:txBody>
        </p:sp>
        <p:sp>
          <p:nvSpPr>
            <p:cNvPr id="17" name="Tekstvak 16"/>
            <p:cNvSpPr txBox="1"/>
            <p:nvPr/>
          </p:nvSpPr>
          <p:spPr>
            <a:xfrm rot="16200000">
              <a:off x="1653876" y="2068989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belminuten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2493375" y="377629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2493375" y="310345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2493375" y="24978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2493375" y="181636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2493375" y="115220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3417761" y="465099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4144213" y="465099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857448" y="465099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600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5570682" y="465099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6212593" y="465099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1000</a:t>
              </a:r>
            </a:p>
          </p:txBody>
        </p:sp>
        <p:cxnSp>
          <p:nvCxnSpPr>
            <p:cNvPr id="28" name="Rechte verbindingslijn 27"/>
            <p:cNvCxnSpPr/>
            <p:nvPr/>
          </p:nvCxnSpPr>
          <p:spPr>
            <a:xfrm>
              <a:off x="2992639" y="1959620"/>
              <a:ext cx="3566172" cy="2624091"/>
            </a:xfrm>
            <a:prstGeom prst="line">
              <a:avLst/>
            </a:prstGeom>
            <a:ln>
              <a:solidFill>
                <a:srgbClr val="CA4F22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 flipH="1">
              <a:off x="2983930" y="4583711"/>
              <a:ext cx="355786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>
              <a:off x="2992639" y="1286776"/>
              <a:ext cx="0" cy="329693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ijdelijke aanduiding voor inhoud 2"/>
          <p:cNvSpPr txBox="1">
            <a:spLocks/>
          </p:cNvSpPr>
          <p:nvPr/>
        </p:nvSpPr>
        <p:spPr>
          <a:xfrm>
            <a:off x="436857" y="2825598"/>
            <a:ext cx="5849182" cy="18841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twee producten</a:t>
            </a:r>
          </a:p>
          <a:p>
            <a:pPr>
              <a:buClr>
                <a:schemeClr val="bg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één budget</a:t>
            </a:r>
          </a:p>
          <a:p>
            <a:pPr>
              <a:buClr>
                <a:schemeClr val="bg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 budget uitgeven aan deze producten</a:t>
            </a:r>
          </a:p>
        </p:txBody>
      </p:sp>
    </p:spTree>
    <p:extLst>
      <p:ext uri="{BB962C8B-B14F-4D97-AF65-F5344CB8AC3E}">
        <p14:creationId xmlns:p14="http://schemas.microsoft.com/office/powerpoint/2010/main" val="280063548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 budgetlijn tekenen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357919" y="1685971"/>
            <a:ext cx="6755775" cy="1357922"/>
          </a:xfrm>
        </p:spPr>
        <p:txBody>
          <a:bodyPr>
            <a:normAutofit/>
          </a:bodyPr>
          <a:lstStyle/>
          <a:p>
            <a:r>
              <a:rPr lang="nl-NL" sz="1800" dirty="0"/>
              <a:t>Een snoepliefhebber heeft € 25 per maand </a:t>
            </a:r>
            <a:br>
              <a:rPr lang="nl-NL" sz="1800" dirty="0"/>
            </a:br>
            <a:r>
              <a:rPr lang="nl-NL" sz="1800" dirty="0"/>
              <a:t>te besteden aan snoep.</a:t>
            </a:r>
          </a:p>
          <a:p>
            <a:pPr lvl="1"/>
            <a:r>
              <a:rPr lang="nl-NL" sz="1800" dirty="0"/>
              <a:t>Hij houdt van dropjes, die € 1,25 per zakje kosten</a:t>
            </a:r>
          </a:p>
          <a:p>
            <a:pPr lvl="1"/>
            <a:r>
              <a:rPr lang="nl-NL" sz="1800" dirty="0"/>
              <a:t>en van chocolade, die € 2,50 per reep kost.</a:t>
            </a:r>
          </a:p>
        </p:txBody>
      </p:sp>
      <p:grpSp>
        <p:nvGrpSpPr>
          <p:cNvPr id="5" name="Groep 4"/>
          <p:cNvGrpSpPr/>
          <p:nvPr/>
        </p:nvGrpSpPr>
        <p:grpSpPr>
          <a:xfrm>
            <a:off x="7231989" y="2484945"/>
            <a:ext cx="4557896" cy="4226880"/>
            <a:chOff x="4490700" y="2523780"/>
            <a:chExt cx="4557896" cy="4226880"/>
          </a:xfrm>
        </p:grpSpPr>
        <p:cxnSp>
          <p:nvCxnSpPr>
            <p:cNvPr id="6" name="Rechte verbindingslijn 5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H="1">
              <a:off x="5283175" y="6052172"/>
              <a:ext cx="359201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kstvak 17"/>
            <p:cNvSpPr txBox="1"/>
            <p:nvPr/>
          </p:nvSpPr>
          <p:spPr>
            <a:xfrm>
              <a:off x="7812360" y="6381328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chocolade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 rot="16200000">
              <a:off x="3993128" y="3073567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zakjes drop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7529117" y="2340929"/>
            <a:ext cx="4270914" cy="4113748"/>
            <a:chOff x="4787828" y="2379764"/>
            <a:chExt cx="4270914" cy="4113748"/>
          </a:xfrm>
        </p:grpSpPr>
        <p:sp>
          <p:nvSpPr>
            <p:cNvPr id="21" name="Tekstvak 20"/>
            <p:cNvSpPr txBox="1"/>
            <p:nvPr/>
          </p:nvSpPr>
          <p:spPr>
            <a:xfrm>
              <a:off x="4787828" y="51880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87828" y="44679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787828" y="381992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4787828" y="309055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7828" y="237976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5795940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652936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724944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796952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8617596" y="612418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31" name="Tijdelijke aanduiding voor inhoud 2"/>
          <p:cNvSpPr txBox="1">
            <a:spLocks/>
          </p:cNvSpPr>
          <p:nvPr/>
        </p:nvSpPr>
        <p:spPr>
          <a:xfrm>
            <a:off x="355600" y="3117874"/>
            <a:ext cx="6251847" cy="3573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arenR"/>
            </a:pPr>
            <a:r>
              <a:rPr lang="nl-NL" sz="1800" dirty="0">
                <a:solidFill>
                  <a:schemeClr val="bg1"/>
                </a:solidFill>
              </a:rPr>
              <a:t>Eerst de maximale hoeveelheden </a:t>
            </a:r>
            <a:r>
              <a:rPr lang="nl-NL" sz="1800" u="sng" dirty="0">
                <a:solidFill>
                  <a:schemeClr val="bg1"/>
                </a:solidFill>
              </a:rPr>
              <a:t>uitrekenen</a:t>
            </a:r>
            <a:r>
              <a:rPr lang="nl-NL" sz="1800" dirty="0">
                <a:solidFill>
                  <a:schemeClr val="bg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 dirty="0">
                <a:solidFill>
                  <a:schemeClr val="bg1"/>
                </a:solidFill>
              </a:rPr>
              <a:t>Wanneer hij zijn hele budget uitgeeft aan drop, kan hij </a:t>
            </a:r>
            <a:br>
              <a:rPr lang="nl-NL" sz="1600" dirty="0">
                <a:solidFill>
                  <a:schemeClr val="bg1"/>
                </a:solidFill>
              </a:rPr>
            </a:br>
            <a:r>
              <a:rPr lang="nl-NL" sz="1600" dirty="0">
                <a:solidFill>
                  <a:schemeClr val="bg1"/>
                </a:solidFill>
              </a:rPr>
              <a:t>20 zakjes kopen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 dirty="0">
                <a:solidFill>
                  <a:schemeClr val="bg1"/>
                </a:solidFill>
              </a:rPr>
              <a:t>Wanneer hij zijn hele budget aan chocolade uitgeeft, </a:t>
            </a:r>
            <a:br>
              <a:rPr lang="nl-NL" sz="1600" dirty="0">
                <a:solidFill>
                  <a:schemeClr val="bg1"/>
                </a:solidFill>
              </a:rPr>
            </a:br>
            <a:r>
              <a:rPr lang="nl-NL" sz="1600" dirty="0">
                <a:solidFill>
                  <a:schemeClr val="bg1"/>
                </a:solidFill>
              </a:rPr>
              <a:t>kan hij 10 repen kopen</a:t>
            </a:r>
          </a:p>
          <a:p>
            <a:pPr>
              <a:buFont typeface="+mj-lt"/>
              <a:buAutoNum type="arabicParenR"/>
            </a:pPr>
            <a:endParaRPr lang="nl-NL" sz="1800" dirty="0">
              <a:solidFill>
                <a:schemeClr val="bg1"/>
              </a:solidFill>
            </a:endParaRPr>
          </a:p>
          <a:p>
            <a:pPr>
              <a:buFont typeface="+mj-lt"/>
              <a:buAutoNum type="arabicParenR"/>
            </a:pPr>
            <a:r>
              <a:rPr lang="nl-NL" sz="1800" dirty="0">
                <a:solidFill>
                  <a:schemeClr val="bg1"/>
                </a:solidFill>
              </a:rPr>
              <a:t>nu kunnen we de </a:t>
            </a:r>
            <a:r>
              <a:rPr lang="nl-NL" sz="1800" u="sng" dirty="0">
                <a:solidFill>
                  <a:schemeClr val="bg1"/>
                </a:solidFill>
              </a:rPr>
              <a:t>assen verdelen</a:t>
            </a:r>
          </a:p>
          <a:p>
            <a:pPr>
              <a:buFont typeface="+mj-lt"/>
              <a:buAutoNum type="arabicParenR"/>
            </a:pPr>
            <a:endParaRPr lang="nl-NL" sz="1800" dirty="0">
              <a:solidFill>
                <a:schemeClr val="bg1"/>
              </a:solidFill>
            </a:endParaRPr>
          </a:p>
          <a:p>
            <a:pPr>
              <a:buFont typeface="+mj-lt"/>
              <a:buAutoNum type="arabicParenR"/>
            </a:pPr>
            <a:r>
              <a:rPr lang="nl-NL" sz="1800" dirty="0">
                <a:solidFill>
                  <a:schemeClr val="bg1"/>
                </a:solidFill>
              </a:rPr>
              <a:t>en de berekende </a:t>
            </a:r>
            <a:r>
              <a:rPr lang="nl-NL" sz="1800" u="sng" dirty="0">
                <a:solidFill>
                  <a:schemeClr val="bg1"/>
                </a:solidFill>
              </a:rPr>
              <a:t>punten</a:t>
            </a:r>
            <a:r>
              <a:rPr lang="nl-NL" sz="1800" dirty="0">
                <a:solidFill>
                  <a:schemeClr val="bg1"/>
                </a:solidFill>
              </a:rPr>
              <a:t> intekenen</a:t>
            </a:r>
          </a:p>
          <a:p>
            <a:pPr>
              <a:buFont typeface="+mj-lt"/>
              <a:buAutoNum type="arabicParenR"/>
            </a:pPr>
            <a:endParaRPr lang="nl-NL" sz="1800" dirty="0">
              <a:solidFill>
                <a:schemeClr val="bg1"/>
              </a:solidFill>
            </a:endParaRPr>
          </a:p>
          <a:p>
            <a:pPr>
              <a:buFont typeface="+mj-lt"/>
              <a:buAutoNum type="arabicParenR"/>
            </a:pPr>
            <a:r>
              <a:rPr lang="nl-NL" sz="1800" dirty="0">
                <a:solidFill>
                  <a:schemeClr val="bg1"/>
                </a:solidFill>
              </a:rPr>
              <a:t>daarna kunnen we de </a:t>
            </a:r>
            <a:r>
              <a:rPr lang="nl-NL" sz="1800" u="sng" dirty="0">
                <a:solidFill>
                  <a:schemeClr val="bg1"/>
                </a:solidFill>
              </a:rPr>
              <a:t>budgetlijn</a:t>
            </a:r>
            <a:r>
              <a:rPr lang="nl-NL" sz="1800" dirty="0">
                <a:solidFill>
                  <a:schemeClr val="bg1"/>
                </a:solidFill>
              </a:rPr>
              <a:t> tekenen</a:t>
            </a:r>
          </a:p>
        </p:txBody>
      </p:sp>
      <p:sp>
        <p:nvSpPr>
          <p:cNvPr id="32" name="Ovaal 31"/>
          <p:cNvSpPr/>
          <p:nvPr/>
        </p:nvSpPr>
        <p:spPr>
          <a:xfrm>
            <a:off x="7960395" y="3115662"/>
            <a:ext cx="191074" cy="178725"/>
          </a:xfrm>
          <a:prstGeom prst="ellipse">
            <a:avLst/>
          </a:prstGeom>
          <a:solidFill>
            <a:srgbClr val="CA4F2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al 32"/>
          <p:cNvSpPr/>
          <p:nvPr/>
        </p:nvSpPr>
        <p:spPr>
          <a:xfrm>
            <a:off x="11538036" y="5906620"/>
            <a:ext cx="191074" cy="178725"/>
          </a:xfrm>
          <a:prstGeom prst="ellipse">
            <a:avLst/>
          </a:prstGeom>
          <a:solidFill>
            <a:srgbClr val="CA4F2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Rechte verbindingslijn 33"/>
          <p:cNvCxnSpPr>
            <a:stCxn id="32" idx="5"/>
            <a:endCxn id="33" idx="1"/>
          </p:cNvCxnSpPr>
          <p:nvPr/>
        </p:nvCxnSpPr>
        <p:spPr>
          <a:xfrm>
            <a:off x="8123487" y="3268213"/>
            <a:ext cx="3442531" cy="2664581"/>
          </a:xfrm>
          <a:prstGeom prst="line">
            <a:avLst/>
          </a:prstGeom>
          <a:ln>
            <a:solidFill>
              <a:srgbClr val="CA4F2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42812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1" grpId="0" uiExpand="1" build="p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budgetlijn in formule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3249385"/>
            <a:ext cx="8464309" cy="432048"/>
          </a:xfrm>
        </p:spPr>
        <p:txBody>
          <a:bodyPr>
            <a:normAutofit/>
          </a:bodyPr>
          <a:lstStyle/>
          <a:p>
            <a:pPr marL="0" indent="0" defTabSz="900113">
              <a:buNone/>
              <a:tabLst>
                <a:tab pos="536575" algn="l"/>
              </a:tabLst>
            </a:pPr>
            <a:r>
              <a:rPr lang="nl-NL" sz="2000" dirty="0"/>
              <a:t>Budget = (bedrag drop) + (bedrag choco)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684213" y="3681433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None/>
              <a:tabLst>
                <a:tab pos="536575" algn="l"/>
              </a:tabLst>
            </a:pPr>
            <a:r>
              <a:rPr lang="nl-NL" sz="2000" dirty="0">
                <a:solidFill>
                  <a:schemeClr val="bg1"/>
                </a:solidFill>
              </a:rPr>
              <a:t>Budget = (prijs x aantal) + (prijs x aantal)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84213" y="4113481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None/>
              <a:tabLst>
                <a:tab pos="536575" algn="l"/>
              </a:tabLst>
            </a:pPr>
            <a:r>
              <a:rPr lang="nl-NL" sz="2000" dirty="0">
                <a:solidFill>
                  <a:schemeClr val="bg1"/>
                </a:solidFill>
              </a:rPr>
              <a:t>€ 25     = (€ 1,25 x D) + (€ 2,50 x C)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84213" y="4545529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None/>
              <a:tabLst>
                <a:tab pos="536575" algn="l"/>
              </a:tabLst>
            </a:pPr>
            <a:r>
              <a:rPr lang="nl-NL" sz="2000" dirty="0">
                <a:solidFill>
                  <a:schemeClr val="bg1"/>
                </a:solidFill>
              </a:rPr>
              <a:t>   25     =   1,25D   +   2,5C</a:t>
            </a: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684213" y="4977577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None/>
              <a:tabLst>
                <a:tab pos="536575" algn="l"/>
              </a:tabLst>
            </a:pPr>
            <a:r>
              <a:rPr lang="nl-NL" sz="2000" dirty="0">
                <a:solidFill>
                  <a:schemeClr val="bg1"/>
                </a:solidFill>
              </a:rPr>
              <a:t>-1,25D =   2,5C  - 25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684213" y="5409625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None/>
              <a:tabLst>
                <a:tab pos="536575" algn="l"/>
              </a:tabLst>
            </a:pPr>
            <a:r>
              <a:rPr lang="nl-NL" sz="2000" dirty="0">
                <a:solidFill>
                  <a:schemeClr val="bg1"/>
                </a:solidFill>
              </a:rPr>
              <a:t>        D =   -2C  +  20</a:t>
            </a:r>
          </a:p>
        </p:txBody>
      </p:sp>
      <p:grpSp>
        <p:nvGrpSpPr>
          <p:cNvPr id="56" name="Groep 55"/>
          <p:cNvGrpSpPr/>
          <p:nvPr/>
        </p:nvGrpSpPr>
        <p:grpSpPr>
          <a:xfrm>
            <a:off x="7240698" y="2483997"/>
            <a:ext cx="4557896" cy="4226880"/>
            <a:chOff x="4490700" y="2523780"/>
            <a:chExt cx="4557896" cy="4226880"/>
          </a:xfrm>
        </p:grpSpPr>
        <p:cxnSp>
          <p:nvCxnSpPr>
            <p:cNvPr id="57" name="Rechte verbindingslijn 56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Rechte verbindingslijn 57"/>
            <p:cNvCxnSpPr/>
            <p:nvPr/>
          </p:nvCxnSpPr>
          <p:spPr>
            <a:xfrm flipH="1">
              <a:off x="5283175" y="6052172"/>
              <a:ext cx="359201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echte verbindingslijn 59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echte verbindingslijn 60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echte verbindingslijn 61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chte verbindingslijn 62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chte verbindingslijn 63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chte verbindingslijn 64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chte verbindingslijn 65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echte verbindingslijn 66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echte verbindingslijn 67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vak 68"/>
            <p:cNvSpPr txBox="1"/>
            <p:nvPr/>
          </p:nvSpPr>
          <p:spPr>
            <a:xfrm>
              <a:off x="7812360" y="6381328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chocolade</a:t>
              </a:r>
            </a:p>
          </p:txBody>
        </p:sp>
        <p:sp>
          <p:nvSpPr>
            <p:cNvPr id="70" name="Tekstvak 69"/>
            <p:cNvSpPr txBox="1"/>
            <p:nvPr/>
          </p:nvSpPr>
          <p:spPr>
            <a:xfrm rot="16200000">
              <a:off x="3993128" y="3073567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zakjes drop</a:t>
              </a:r>
            </a:p>
          </p:txBody>
        </p:sp>
      </p:grpSp>
      <p:grpSp>
        <p:nvGrpSpPr>
          <p:cNvPr id="71" name="Groep 70"/>
          <p:cNvGrpSpPr/>
          <p:nvPr/>
        </p:nvGrpSpPr>
        <p:grpSpPr>
          <a:xfrm>
            <a:off x="7537826" y="2339981"/>
            <a:ext cx="4270914" cy="4113748"/>
            <a:chOff x="4787828" y="2379764"/>
            <a:chExt cx="4270914" cy="4113748"/>
          </a:xfrm>
        </p:grpSpPr>
        <p:sp>
          <p:nvSpPr>
            <p:cNvPr id="72" name="Tekstvak 71"/>
            <p:cNvSpPr txBox="1"/>
            <p:nvPr/>
          </p:nvSpPr>
          <p:spPr>
            <a:xfrm>
              <a:off x="4787828" y="51880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73" name="Tekstvak 72"/>
            <p:cNvSpPr txBox="1"/>
            <p:nvPr/>
          </p:nvSpPr>
          <p:spPr>
            <a:xfrm>
              <a:off x="4787828" y="44679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74" name="Tekstvak 73"/>
            <p:cNvSpPr txBox="1"/>
            <p:nvPr/>
          </p:nvSpPr>
          <p:spPr>
            <a:xfrm>
              <a:off x="4787828" y="381992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75" name="Tekstvak 74"/>
            <p:cNvSpPr txBox="1"/>
            <p:nvPr/>
          </p:nvSpPr>
          <p:spPr>
            <a:xfrm>
              <a:off x="4787828" y="309055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76" name="Tekstvak 75"/>
            <p:cNvSpPr txBox="1"/>
            <p:nvPr/>
          </p:nvSpPr>
          <p:spPr>
            <a:xfrm>
              <a:off x="4787828" y="237976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77" name="Tekstvak 76"/>
            <p:cNvSpPr txBox="1"/>
            <p:nvPr/>
          </p:nvSpPr>
          <p:spPr>
            <a:xfrm>
              <a:off x="5795940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8" name="Tekstvak 77"/>
            <p:cNvSpPr txBox="1"/>
            <p:nvPr/>
          </p:nvSpPr>
          <p:spPr>
            <a:xfrm>
              <a:off x="652936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79" name="Tekstvak 78"/>
            <p:cNvSpPr txBox="1"/>
            <p:nvPr/>
          </p:nvSpPr>
          <p:spPr>
            <a:xfrm>
              <a:off x="724944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80" name="Tekstvak 79"/>
            <p:cNvSpPr txBox="1"/>
            <p:nvPr/>
          </p:nvSpPr>
          <p:spPr>
            <a:xfrm>
              <a:off x="796952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81" name="Tekstvak 80"/>
            <p:cNvSpPr txBox="1"/>
            <p:nvPr/>
          </p:nvSpPr>
          <p:spPr>
            <a:xfrm>
              <a:off x="8617596" y="612418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82" name="Ovaal 81"/>
          <p:cNvSpPr/>
          <p:nvPr/>
        </p:nvSpPr>
        <p:spPr>
          <a:xfrm>
            <a:off x="7969104" y="3114714"/>
            <a:ext cx="191074" cy="178725"/>
          </a:xfrm>
          <a:prstGeom prst="ellipse">
            <a:avLst/>
          </a:prstGeom>
          <a:solidFill>
            <a:srgbClr val="CA4F2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vaal 82"/>
          <p:cNvSpPr/>
          <p:nvPr/>
        </p:nvSpPr>
        <p:spPr>
          <a:xfrm>
            <a:off x="11546745" y="5905672"/>
            <a:ext cx="191074" cy="178725"/>
          </a:xfrm>
          <a:prstGeom prst="ellipse">
            <a:avLst/>
          </a:prstGeom>
          <a:solidFill>
            <a:srgbClr val="CA4F2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Rechte verbindingslijn 83"/>
          <p:cNvCxnSpPr>
            <a:stCxn id="82" idx="5"/>
            <a:endCxn id="83" idx="1"/>
          </p:cNvCxnSpPr>
          <p:nvPr/>
        </p:nvCxnSpPr>
        <p:spPr>
          <a:xfrm>
            <a:off x="8132196" y="3267265"/>
            <a:ext cx="3442531" cy="2664581"/>
          </a:xfrm>
          <a:prstGeom prst="line">
            <a:avLst/>
          </a:prstGeom>
          <a:ln>
            <a:solidFill>
              <a:srgbClr val="CA4F2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813F706B-3D57-F430-CF5B-66D5A2E54FB6}"/>
              </a:ext>
            </a:extLst>
          </p:cNvPr>
          <p:cNvSpPr txBox="1">
            <a:spLocks/>
          </p:cNvSpPr>
          <p:nvPr/>
        </p:nvSpPr>
        <p:spPr>
          <a:xfrm>
            <a:off x="357919" y="1685971"/>
            <a:ext cx="6755775" cy="13579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/>
              <a:t>Een snoepliefhebber heeft € 25 per maand </a:t>
            </a:r>
            <a:br>
              <a:rPr lang="nl-NL" sz="1800"/>
            </a:br>
            <a:r>
              <a:rPr lang="nl-NL" sz="1800"/>
              <a:t>te besteden aan snoep.</a:t>
            </a:r>
          </a:p>
          <a:p>
            <a:pPr lvl="1"/>
            <a:r>
              <a:rPr lang="nl-NL" sz="1800"/>
              <a:t>Hij houdt van dropjes, die € 1,25 per zakje kosten</a:t>
            </a:r>
          </a:p>
          <a:p>
            <a:pPr lvl="1"/>
            <a:r>
              <a:rPr lang="nl-NL" sz="1800"/>
              <a:t>en van chocolade, die € 2,50 per reep kost.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78805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  <p:bldP spid="82" grpId="0" animBg="1"/>
      <p:bldP spid="83" grpId="0" animBg="1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Prijs van product verandert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6683349" y="2547834"/>
            <a:ext cx="4557896" cy="4226880"/>
            <a:chOff x="4490700" y="2523780"/>
            <a:chExt cx="4557896" cy="4226880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7812360" y="6381328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chocolade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3993128" y="3073567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zakjes drop</a:t>
              </a: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6980477" y="2403818"/>
            <a:ext cx="4270914" cy="4113748"/>
            <a:chOff x="4787828" y="2379764"/>
            <a:chExt cx="4270914" cy="4113748"/>
          </a:xfrm>
        </p:grpSpPr>
        <p:sp>
          <p:nvSpPr>
            <p:cNvPr id="20" name="Tekstvak 19"/>
            <p:cNvSpPr txBox="1"/>
            <p:nvPr/>
          </p:nvSpPr>
          <p:spPr>
            <a:xfrm>
              <a:off x="4787828" y="51880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87828" y="44679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87828" y="381992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787828" y="309055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4787828" y="237976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5795940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652936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724944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796952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8617596" y="612418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cxnSp>
        <p:nvCxnSpPr>
          <p:cNvPr id="32" name="Rechte verbindingslijn 31"/>
          <p:cNvCxnSpPr>
            <a:stCxn id="30" idx="5"/>
            <a:endCxn id="31" idx="1"/>
          </p:cNvCxnSpPr>
          <p:nvPr/>
        </p:nvCxnSpPr>
        <p:spPr>
          <a:xfrm>
            <a:off x="7574847" y="3331102"/>
            <a:ext cx="3442531" cy="2664581"/>
          </a:xfrm>
          <a:prstGeom prst="line">
            <a:avLst/>
          </a:prstGeom>
          <a:ln w="28575">
            <a:solidFill>
              <a:srgbClr val="CA4F2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363589" y="2021999"/>
            <a:ext cx="2980303" cy="1277273"/>
          </a:xfrm>
          <a:prstGeom prst="rect">
            <a:avLst/>
          </a:prstGeom>
          <a:noFill/>
          <a:ln w="28575">
            <a:solidFill>
              <a:srgbClr val="CA4F22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b="1" dirty="0">
                <a:solidFill>
                  <a:srgbClr val="CA4F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VOORAF</a:t>
            </a:r>
            <a:endParaRPr lang="nl-NL" dirty="0">
              <a:solidFill>
                <a:srgbClr val="CA4F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€ 25 per maand.</a:t>
            </a:r>
          </a:p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Dropjes: € 1,25 per zakje</a:t>
            </a:r>
          </a:p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Chocolade: € 2,50 per reep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363589" y="3527753"/>
            <a:ext cx="4147289" cy="36933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Chocolade wordt duurder: € 5 per reep</a:t>
            </a:r>
          </a:p>
        </p:txBody>
      </p:sp>
      <p:cxnSp>
        <p:nvCxnSpPr>
          <p:cNvPr id="38" name="Rechte verbindingslijn 37"/>
          <p:cNvCxnSpPr/>
          <p:nvPr/>
        </p:nvCxnSpPr>
        <p:spPr>
          <a:xfrm>
            <a:off x="7523842" y="3285944"/>
            <a:ext cx="1718730" cy="272709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Ovaal 29"/>
          <p:cNvSpPr/>
          <p:nvPr/>
        </p:nvSpPr>
        <p:spPr>
          <a:xfrm>
            <a:off x="7411755" y="3178551"/>
            <a:ext cx="191074" cy="178725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vaal 35"/>
          <p:cNvSpPr/>
          <p:nvPr/>
        </p:nvSpPr>
        <p:spPr>
          <a:xfrm>
            <a:off x="9214590" y="5986863"/>
            <a:ext cx="191074" cy="178725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363589" y="4200469"/>
            <a:ext cx="4403770" cy="369332"/>
          </a:xfrm>
          <a:prstGeom prst="rect">
            <a:avLst/>
          </a:prstGeom>
          <a:noFill/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Dropjes worden goedkoper: € 1 per zakje</a:t>
            </a:r>
          </a:p>
        </p:txBody>
      </p:sp>
      <p:cxnSp>
        <p:nvCxnSpPr>
          <p:cNvPr id="44" name="Rechte verbindingslijn 43"/>
          <p:cNvCxnSpPr>
            <a:endCxn id="31" idx="1"/>
          </p:cNvCxnSpPr>
          <p:nvPr/>
        </p:nvCxnSpPr>
        <p:spPr>
          <a:xfrm>
            <a:off x="7501375" y="2552099"/>
            <a:ext cx="3516003" cy="3443584"/>
          </a:xfrm>
          <a:prstGeom prst="line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" name="Ovaal 30"/>
          <p:cNvSpPr/>
          <p:nvPr/>
        </p:nvSpPr>
        <p:spPr>
          <a:xfrm>
            <a:off x="10989396" y="5969509"/>
            <a:ext cx="191074" cy="178725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vaal 42"/>
          <p:cNvSpPr/>
          <p:nvPr/>
        </p:nvSpPr>
        <p:spPr>
          <a:xfrm>
            <a:off x="7397381" y="2464122"/>
            <a:ext cx="191074" cy="17872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itel 1"/>
          <p:cNvSpPr txBox="1">
            <a:spLocks/>
          </p:cNvSpPr>
          <p:nvPr/>
        </p:nvSpPr>
        <p:spPr>
          <a:xfrm>
            <a:off x="359085" y="1079458"/>
            <a:ext cx="8534400" cy="64387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b="1" dirty="0">
                <a:solidFill>
                  <a:schemeClr val="bg2">
                    <a:lumMod val="50000"/>
                  </a:schemeClr>
                </a:solidFill>
              </a:rPr>
              <a:t>Dan verandert de helling</a:t>
            </a:r>
          </a:p>
        </p:txBody>
      </p:sp>
    </p:spTree>
    <p:extLst>
      <p:ext uri="{BB962C8B-B14F-4D97-AF65-F5344CB8AC3E}">
        <p14:creationId xmlns:p14="http://schemas.microsoft.com/office/powerpoint/2010/main" val="66806814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6" grpId="1" animBg="1"/>
      <p:bldP spid="42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Budget verandert</a:t>
            </a:r>
          </a:p>
        </p:txBody>
      </p:sp>
      <p:grpSp>
        <p:nvGrpSpPr>
          <p:cNvPr id="6" name="Groep 5"/>
          <p:cNvGrpSpPr/>
          <p:nvPr/>
        </p:nvGrpSpPr>
        <p:grpSpPr>
          <a:xfrm>
            <a:off x="6683349" y="2464184"/>
            <a:ext cx="4557896" cy="4226880"/>
            <a:chOff x="4490700" y="2523780"/>
            <a:chExt cx="4557896" cy="4226880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flipH="1">
              <a:off x="5283175" y="6052172"/>
              <a:ext cx="359201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bg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/>
            <p:cNvSpPr txBox="1"/>
            <p:nvPr/>
          </p:nvSpPr>
          <p:spPr>
            <a:xfrm>
              <a:off x="7812360" y="6381328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chocolade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 rot="16200000">
              <a:off x="3993128" y="3073567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zakjes drop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6980477" y="2320168"/>
            <a:ext cx="4270914" cy="4113748"/>
            <a:chOff x="4787828" y="2379764"/>
            <a:chExt cx="4270914" cy="4113748"/>
          </a:xfrm>
        </p:grpSpPr>
        <p:sp>
          <p:nvSpPr>
            <p:cNvPr id="22" name="Tekstvak 21"/>
            <p:cNvSpPr txBox="1"/>
            <p:nvPr/>
          </p:nvSpPr>
          <p:spPr>
            <a:xfrm>
              <a:off x="4787828" y="518807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787828" y="44679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4787828" y="381992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7828" y="309055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87828" y="237976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5795940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652936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724944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7969524" y="61241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8617596" y="612418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32" name="Ovaal 31"/>
          <p:cNvSpPr/>
          <p:nvPr/>
        </p:nvSpPr>
        <p:spPr>
          <a:xfrm>
            <a:off x="7411755" y="3094901"/>
            <a:ext cx="191074" cy="178725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al 32"/>
          <p:cNvSpPr/>
          <p:nvPr/>
        </p:nvSpPr>
        <p:spPr>
          <a:xfrm>
            <a:off x="10989396" y="5885859"/>
            <a:ext cx="191074" cy="178725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Rechte verbindingslijn 33"/>
          <p:cNvCxnSpPr>
            <a:stCxn id="32" idx="5"/>
            <a:endCxn id="33" idx="1"/>
          </p:cNvCxnSpPr>
          <p:nvPr/>
        </p:nvCxnSpPr>
        <p:spPr>
          <a:xfrm>
            <a:off x="7574847" y="3247452"/>
            <a:ext cx="3442531" cy="2664581"/>
          </a:xfrm>
          <a:prstGeom prst="line">
            <a:avLst/>
          </a:prstGeom>
          <a:ln w="28575">
            <a:solidFill>
              <a:srgbClr val="CA4F2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363589" y="3696209"/>
            <a:ext cx="3621504" cy="36933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budget wordt € 20 per maand</a:t>
            </a:r>
          </a:p>
        </p:txBody>
      </p:sp>
      <p:cxnSp>
        <p:nvCxnSpPr>
          <p:cNvPr id="38" name="Rechte verbindingslijn 37"/>
          <p:cNvCxnSpPr/>
          <p:nvPr/>
        </p:nvCxnSpPr>
        <p:spPr>
          <a:xfrm>
            <a:off x="7534426" y="3772437"/>
            <a:ext cx="2819076" cy="219214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Ovaal 36"/>
          <p:cNvSpPr/>
          <p:nvPr/>
        </p:nvSpPr>
        <p:spPr>
          <a:xfrm>
            <a:off x="10276627" y="5890420"/>
            <a:ext cx="191074" cy="17872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vaal 35"/>
          <p:cNvSpPr/>
          <p:nvPr/>
        </p:nvSpPr>
        <p:spPr>
          <a:xfrm>
            <a:off x="7389996" y="3647879"/>
            <a:ext cx="191074" cy="17872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itel 1"/>
          <p:cNvSpPr txBox="1">
            <a:spLocks/>
          </p:cNvSpPr>
          <p:nvPr/>
        </p:nvSpPr>
        <p:spPr>
          <a:xfrm>
            <a:off x="390293" y="1195755"/>
            <a:ext cx="8534400" cy="49369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b="1" dirty="0">
                <a:solidFill>
                  <a:schemeClr val="bg2">
                    <a:lumMod val="50000"/>
                  </a:schemeClr>
                </a:solidFill>
              </a:rPr>
              <a:t>Dan verschuift de lijn evenwijdig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50B306D-2AAE-2945-FCD2-7C2804312F7E}"/>
              </a:ext>
            </a:extLst>
          </p:cNvPr>
          <p:cNvSpPr txBox="1"/>
          <p:nvPr/>
        </p:nvSpPr>
        <p:spPr>
          <a:xfrm>
            <a:off x="363589" y="2021999"/>
            <a:ext cx="2980303" cy="1277273"/>
          </a:xfrm>
          <a:prstGeom prst="rect">
            <a:avLst/>
          </a:prstGeom>
          <a:noFill/>
          <a:ln w="28575">
            <a:solidFill>
              <a:srgbClr val="CA4F22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b="1" dirty="0">
                <a:solidFill>
                  <a:srgbClr val="CA4F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VOORAF</a:t>
            </a:r>
            <a:endParaRPr lang="nl-NL" dirty="0">
              <a:solidFill>
                <a:srgbClr val="CA4F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€ 25 per maand.</a:t>
            </a:r>
          </a:p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Dropjes: € 1,25 per zakje</a:t>
            </a:r>
          </a:p>
          <a:p>
            <a:r>
              <a:rPr lang="nl-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Chocolade: € 2,50 per reep</a:t>
            </a:r>
          </a:p>
        </p:txBody>
      </p:sp>
    </p:spTree>
    <p:extLst>
      <p:ext uri="{BB962C8B-B14F-4D97-AF65-F5344CB8AC3E}">
        <p14:creationId xmlns:p14="http://schemas.microsoft.com/office/powerpoint/2010/main" val="6408422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36" grpId="0" animBg="1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Opofferingkosten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355600" y="1629382"/>
            <a:ext cx="11374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Hoeveel eenheden van product 2 kun je niet meer kopen als je </a:t>
            </a:r>
            <a:b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één extra product 1 koopt?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4118892" y="4811209"/>
            <a:ext cx="6550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u="sng" dirty="0">
                <a:solidFill>
                  <a:srgbClr val="CA4F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Opofferingskosten chocolade:</a:t>
            </a:r>
          </a:p>
          <a:p>
            <a:r>
              <a:rPr lang="nl-NL" sz="2000" dirty="0">
                <a:solidFill>
                  <a:srgbClr val="CA4F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Hoeveel zakjes drop kun je niet meer kopen als je 1 extra reep chocolade koopt?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4118892" y="2635485"/>
            <a:ext cx="6550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Opofferingskosten drop:</a:t>
            </a:r>
            <a:br>
              <a:rPr lang="nl-NL" sz="20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Hoeveel repen chocolade kun je niet meer kopen als je 1 extra zakje drop koopt?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599" y="3071375"/>
            <a:ext cx="3342707" cy="30797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/>
              <p:cNvSpPr txBox="1"/>
              <p:nvPr/>
            </p:nvSpPr>
            <p:spPr>
              <a:xfrm>
                <a:off x="4118892" y="3651148"/>
                <a:ext cx="6550974" cy="871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nl-NL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voor 1 extra zakje drop moet je een halve reep chocolade opofferen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nl-NL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nl-NL" sz="20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€ 1,25</m:t>
                            </m:r>
                          </m:num>
                          <m:den>
                            <m:r>
                              <a:rPr lang="nl-NL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€ 2,50</m:t>
                            </m:r>
                          </m:den>
                        </m:f>
                      </m:e>
                    </m:d>
                  </m:oMath>
                </a14:m>
                <a:endParaRPr lang="nl-NL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8" name="Tekstvak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892" y="3651148"/>
                <a:ext cx="6550974" cy="871842"/>
              </a:xfrm>
              <a:prstGeom prst="rect">
                <a:avLst/>
              </a:prstGeom>
              <a:blipFill>
                <a:blip r:embed="rId3"/>
                <a:stretch>
                  <a:fillRect l="-838" t="-3497" b="-139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/>
              <p:cNvSpPr txBox="1"/>
              <p:nvPr/>
            </p:nvSpPr>
            <p:spPr>
              <a:xfrm>
                <a:off x="4118892" y="5826872"/>
                <a:ext cx="6550974" cy="871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nl-NL" sz="2000" dirty="0">
                    <a:solidFill>
                      <a:srgbClr val="CA4F2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voor 1 extra reep chocolade moet je twee zakjes drop opofferen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nl-NL" sz="2000" i="1" smtClean="0">
                            <a:solidFill>
                              <a:srgbClr val="CA4F2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nl-NL" sz="2000" i="1" smtClean="0">
                                <a:solidFill>
                                  <a:srgbClr val="CA4F2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sz="2000" b="0" i="1" smtClean="0">
                                <a:solidFill>
                                  <a:srgbClr val="CA4F22"/>
                                </a:solidFill>
                                <a:latin typeface="Cambria Math" panose="02040503050406030204" pitchFamily="18" charset="0"/>
                              </a:rPr>
                              <m:t>€ 2,50</m:t>
                            </m:r>
                          </m:num>
                          <m:den>
                            <m:r>
                              <a:rPr lang="nl-NL" sz="2000" b="0" i="1" smtClean="0">
                                <a:solidFill>
                                  <a:srgbClr val="CA4F22"/>
                                </a:solidFill>
                                <a:latin typeface="Cambria Math" panose="02040503050406030204" pitchFamily="18" charset="0"/>
                              </a:rPr>
                              <m:t>€ 1,25</m:t>
                            </m:r>
                          </m:den>
                        </m:f>
                      </m:e>
                    </m:d>
                  </m:oMath>
                </a14:m>
                <a:endParaRPr lang="nl-NL" sz="2000" dirty="0">
                  <a:solidFill>
                    <a:srgbClr val="CA4F2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Tekstvak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892" y="5826872"/>
                <a:ext cx="6550974" cy="871842"/>
              </a:xfrm>
              <a:prstGeom prst="rect">
                <a:avLst/>
              </a:prstGeom>
              <a:blipFill>
                <a:blip r:embed="rId4"/>
                <a:stretch>
                  <a:fillRect l="-838" t="-3497" r="-1955" b="-139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589292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378373"/>
            <a:ext cx="6246146" cy="5552164"/>
          </a:xfrm>
        </p:spPr>
        <p:txBody>
          <a:bodyPr>
            <a:normAutofit/>
          </a:bodyPr>
          <a:lstStyle/>
          <a:p>
            <a:r>
              <a:rPr lang="nl-NL" sz="2000" dirty="0"/>
              <a:t>Je krijgt een budget van € 180,-</a:t>
            </a:r>
          </a:p>
          <a:p>
            <a:r>
              <a:rPr lang="nl-NL" sz="2000" dirty="0"/>
              <a:t>Een pizza kost gemiddeld € 15,-</a:t>
            </a:r>
          </a:p>
          <a:p>
            <a:r>
              <a:rPr lang="nl-NL" sz="2000" dirty="0"/>
              <a:t>Een boek kost gemiddeld € 11,25</a:t>
            </a:r>
          </a:p>
          <a:p>
            <a:r>
              <a:rPr lang="nl-NL" sz="2000" dirty="0"/>
              <a:t>Je geeft je hele budget uit aan boeken en pizza’s.</a:t>
            </a:r>
          </a:p>
          <a:p>
            <a:pPr marL="0" indent="0">
              <a:buNone/>
            </a:pPr>
            <a:endParaRPr lang="nl-NL" sz="2000" dirty="0"/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Teken de budgetlijn </a:t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(boeken op de y-as)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Stel de budgetfunctie op</a:t>
            </a:r>
          </a:p>
          <a:p>
            <a:pPr marL="457200" indent="-457200">
              <a:buFont typeface="+mj-lt"/>
              <a:buAutoNum type="arabicPeriod" startAt="2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Bereken de opofferingskosten van een pizza</a:t>
            </a:r>
          </a:p>
          <a:p>
            <a:endParaRPr lang="nl-NL" sz="2000" dirty="0"/>
          </a:p>
        </p:txBody>
      </p:sp>
      <p:grpSp>
        <p:nvGrpSpPr>
          <p:cNvPr id="4" name="Groep 3"/>
          <p:cNvGrpSpPr/>
          <p:nvPr/>
        </p:nvGrpSpPr>
        <p:grpSpPr>
          <a:xfrm>
            <a:off x="7129891" y="3045933"/>
            <a:ext cx="3645117" cy="3175421"/>
            <a:chOff x="4450333" y="2523780"/>
            <a:chExt cx="4441951" cy="4365270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7812360" y="6381327"/>
              <a:ext cx="1079463" cy="50772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pizza’s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4028374" y="3033199"/>
              <a:ext cx="1293987" cy="45006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boeken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596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opdracht</a:t>
            </a: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355599" y="1545227"/>
            <a:ext cx="8229600" cy="1423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Je krijgt een budget van € 180,-</a:t>
            </a:r>
          </a:p>
          <a:p>
            <a:r>
              <a:rPr lang="nl-NL" sz="1800" dirty="0"/>
              <a:t>Een pizza kost gemiddeld € 15,-</a:t>
            </a:r>
          </a:p>
          <a:p>
            <a:r>
              <a:rPr lang="nl-NL" sz="1800" dirty="0"/>
              <a:t>Een boek kost gemiddeld € 11,25</a:t>
            </a:r>
          </a:p>
          <a:p>
            <a:r>
              <a:rPr lang="nl-NL" sz="1800" dirty="0"/>
              <a:t>Je geeft je hele budget uit aan boeken en pizza’s.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006225" y="3670492"/>
            <a:ext cx="4770337" cy="1776054"/>
          </a:xfrm>
          <a:prstGeom prst="rect">
            <a:avLst/>
          </a:prstGeom>
          <a:solidFill>
            <a:srgbClr val="51A04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dirty="0"/>
              <a:t>Hele budget aan boeken:  16 stuks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Hele budget aan pizza’s:  12 stuks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We kunnen nu de budgetlijn tekenen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7524243" y="2554569"/>
            <a:ext cx="3983544" cy="4025310"/>
            <a:chOff x="4401806" y="2507369"/>
            <a:chExt cx="4587935" cy="4277527"/>
          </a:xfrm>
        </p:grpSpPr>
        <p:cxnSp>
          <p:nvCxnSpPr>
            <p:cNvPr id="22" name="Rechte verbindingslijn 21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7969523" y="6392423"/>
              <a:ext cx="102021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pizza’s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 rot="16200000">
              <a:off x="4114359" y="2794816"/>
              <a:ext cx="1000261" cy="425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boeken</a:t>
              </a:r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7859412" y="2434489"/>
            <a:ext cx="3766400" cy="3892965"/>
            <a:chOff x="4787828" y="2379764"/>
            <a:chExt cx="4337846" cy="4136889"/>
          </a:xfrm>
        </p:grpSpPr>
        <p:sp>
          <p:nvSpPr>
            <p:cNvPr id="12" name="Tekstvak 11"/>
            <p:cNvSpPr txBox="1"/>
            <p:nvPr/>
          </p:nvSpPr>
          <p:spPr>
            <a:xfrm>
              <a:off x="4787828" y="5188076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4787828" y="4467996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4787828" y="3819924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4787828" y="3090552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787828" y="2379764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795940" y="6124180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6529364" y="6124180"/>
              <a:ext cx="36038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7249444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969524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8617596" y="6124180"/>
              <a:ext cx="50807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</p:grpSp>
      <p:sp>
        <p:nvSpPr>
          <p:cNvPr id="9" name="Ovaal 8"/>
          <p:cNvSpPr/>
          <p:nvPr/>
        </p:nvSpPr>
        <p:spPr>
          <a:xfrm>
            <a:off x="8233877" y="3163541"/>
            <a:ext cx="165903" cy="168187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al 9"/>
          <p:cNvSpPr/>
          <p:nvPr/>
        </p:nvSpPr>
        <p:spPr>
          <a:xfrm>
            <a:off x="10123148" y="5789936"/>
            <a:ext cx="165903" cy="168187"/>
          </a:xfrm>
          <a:prstGeom prst="ellipse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Rechte verbindingslijn 10"/>
          <p:cNvCxnSpPr>
            <a:stCxn id="9" idx="5"/>
            <a:endCxn id="10" idx="1"/>
          </p:cNvCxnSpPr>
          <p:nvPr/>
        </p:nvCxnSpPr>
        <p:spPr>
          <a:xfrm>
            <a:off x="8375483" y="3307097"/>
            <a:ext cx="1771960" cy="2507468"/>
          </a:xfrm>
          <a:prstGeom prst="line">
            <a:avLst/>
          </a:prstGeom>
          <a:ln w="28575">
            <a:solidFill>
              <a:srgbClr val="CA4F2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Tekstvak 2">
            <a:extLst>
              <a:ext uri="{FF2B5EF4-FFF2-40B4-BE49-F238E27FC236}">
                <a16:creationId xmlns:a16="http://schemas.microsoft.com/office/drawing/2014/main" id="{9321563A-2E43-99D4-F90A-04EFFA9B5D6C}"/>
              </a:ext>
            </a:extLst>
          </p:cNvPr>
          <p:cNvSpPr txBox="1"/>
          <p:nvPr/>
        </p:nvSpPr>
        <p:spPr>
          <a:xfrm>
            <a:off x="356279" y="3147062"/>
            <a:ext cx="248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1. Teken de budgetlijn.</a:t>
            </a:r>
          </a:p>
        </p:txBody>
      </p:sp>
    </p:spTree>
    <p:extLst>
      <p:ext uri="{BB962C8B-B14F-4D97-AF65-F5344CB8AC3E}">
        <p14:creationId xmlns:p14="http://schemas.microsoft.com/office/powerpoint/2010/main" val="12512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9" grpId="0" animBg="1"/>
      <p:bldP spid="10" grpId="0" animBg="1"/>
      <p:bldP spid="3" grpId="0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E53990C1-8600-401A-A96B-666A55091EC9}" vid="{3C59D865-76FB-4C6D-9B73-707A6EC89E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1523</TotalTime>
  <Words>755</Words>
  <Application>Microsoft Office PowerPoint</Application>
  <PresentationFormat>Breedbeeld</PresentationFormat>
  <Paragraphs>197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Wingdings</vt:lpstr>
      <vt:lpstr>Economielokaal vwoNieuw</vt:lpstr>
      <vt:lpstr>De budgetlijn</vt:lpstr>
      <vt:lpstr>Een voorbeeld budgetlijn</vt:lpstr>
      <vt:lpstr>Zelf budgetlijn tekenen</vt:lpstr>
      <vt:lpstr>De budgetlijn in formule</vt:lpstr>
      <vt:lpstr>Prijs van product verandert</vt:lpstr>
      <vt:lpstr>Budget verandert</vt:lpstr>
      <vt:lpstr>Opofferingkosten</vt:lpstr>
      <vt:lpstr>PowerPoint-presentatie</vt:lpstr>
      <vt:lpstr>Uitwerking opdracht</vt:lpstr>
      <vt:lpstr>Uitwerking opdracht</vt:lpstr>
      <vt:lpstr>Uitwerking opdracht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budgetlijn</dc:title>
  <dc:creator>pbloemers</dc:creator>
  <cp:lastModifiedBy>Paul Bloemers</cp:lastModifiedBy>
  <cp:revision>20</cp:revision>
  <dcterms:created xsi:type="dcterms:W3CDTF">2016-08-24T08:45:30Z</dcterms:created>
  <dcterms:modified xsi:type="dcterms:W3CDTF">2023-07-11T08:09:57Z</dcterms:modified>
</cp:coreProperties>
</file>