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4" r:id="rId9"/>
    <p:sldId id="265" r:id="rId10"/>
    <p:sldId id="267" r:id="rId11"/>
    <p:sldId id="266" r:id="rId12"/>
    <p:sldId id="262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A041"/>
    <a:srgbClr val="CA4F22"/>
    <a:srgbClr val="487CBB"/>
    <a:srgbClr val="4D80BC"/>
    <a:srgbClr val="6B9A5B"/>
    <a:srgbClr val="5289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CB9F41-0C09-4B62-8FA9-77C58E5C9EC5}" v="358" dt="2023-07-11T08:09:54.8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loemers" userId="fe3832ff3b233e04" providerId="LiveId" clId="{41CB9F41-0C09-4B62-8FA9-77C58E5C9EC5}"/>
    <pc:docChg chg="undo custSel addSld modSld">
      <pc:chgData name="Paul Bloemers" userId="fe3832ff3b233e04" providerId="LiveId" clId="{41CB9F41-0C09-4B62-8FA9-77C58E5C9EC5}" dt="2023-07-11T08:09:54.809" v="591"/>
      <pc:docMkLst>
        <pc:docMk/>
      </pc:docMkLst>
      <pc:sldChg chg="modSp">
        <pc:chgData name="Paul Bloemers" userId="fe3832ff3b233e04" providerId="LiveId" clId="{41CB9F41-0C09-4B62-8FA9-77C58E5C9EC5}" dt="2023-07-11T07:27:05.604" v="0"/>
        <pc:sldMkLst>
          <pc:docMk/>
          <pc:sldMk cId="1667320511" sldId="256"/>
        </pc:sldMkLst>
        <pc:spChg chg="mod">
          <ac:chgData name="Paul Bloemers" userId="fe3832ff3b233e04" providerId="LiveId" clId="{41CB9F41-0C09-4B62-8FA9-77C58E5C9EC5}" dt="2023-07-11T07:27:05.604" v="0"/>
          <ac:spMkLst>
            <pc:docMk/>
            <pc:sldMk cId="1667320511" sldId="256"/>
            <ac:spMk id="2" creationId="{00000000-0000-0000-0000-000000000000}"/>
          </ac:spMkLst>
        </pc:spChg>
        <pc:spChg chg="mod">
          <ac:chgData name="Paul Bloemers" userId="fe3832ff3b233e04" providerId="LiveId" clId="{41CB9F41-0C09-4B62-8FA9-77C58E5C9EC5}" dt="2023-07-11T07:27:05.604" v="0"/>
          <ac:spMkLst>
            <pc:docMk/>
            <pc:sldMk cId="1667320511" sldId="256"/>
            <ac:spMk id="3" creationId="{00000000-0000-0000-0000-000000000000}"/>
          </ac:spMkLst>
        </pc:spChg>
      </pc:sldChg>
      <pc:sldChg chg="delSp modSp mod delAnim">
        <pc:chgData name="Paul Bloemers" userId="fe3832ff3b233e04" providerId="LiveId" clId="{41CB9F41-0C09-4B62-8FA9-77C58E5C9EC5}" dt="2023-07-11T07:33:35.976" v="46" actId="1037"/>
        <pc:sldMkLst>
          <pc:docMk/>
          <pc:sldMk cId="2800635484" sldId="257"/>
        </pc:sldMkLst>
        <pc:spChg chg="mod">
          <ac:chgData name="Paul Bloemers" userId="fe3832ff3b233e04" providerId="LiveId" clId="{41CB9F41-0C09-4B62-8FA9-77C58E5C9EC5}" dt="2023-07-11T07:27:05.604" v="0"/>
          <ac:spMkLst>
            <pc:docMk/>
            <pc:sldMk cId="2800635484" sldId="257"/>
            <ac:spMk id="2" creationId="{00000000-0000-0000-0000-000000000000}"/>
          </ac:spMkLst>
        </pc:spChg>
        <pc:spChg chg="mod">
          <ac:chgData name="Paul Bloemers" userId="fe3832ff3b233e04" providerId="LiveId" clId="{41CB9F41-0C09-4B62-8FA9-77C58E5C9EC5}" dt="2023-07-11T07:28:20.926" v="7" actId="14100"/>
          <ac:spMkLst>
            <pc:docMk/>
            <pc:sldMk cId="2800635484" sldId="257"/>
            <ac:spMk id="4" creationId="{00000000-0000-0000-0000-000000000000}"/>
          </ac:spMkLst>
        </pc:spChg>
        <pc:spChg chg="mod">
          <ac:chgData name="Paul Bloemers" userId="fe3832ff3b233e04" providerId="LiveId" clId="{41CB9F41-0C09-4B62-8FA9-77C58E5C9EC5}" dt="2023-07-11T07:27:22.864" v="1" actId="207"/>
          <ac:spMkLst>
            <pc:docMk/>
            <pc:sldMk cId="2800635484" sldId="257"/>
            <ac:spMk id="31" creationId="{00000000-0000-0000-0000-000000000000}"/>
          </ac:spMkLst>
        </pc:spChg>
        <pc:spChg chg="del mod">
          <ac:chgData name="Paul Bloemers" userId="fe3832ff3b233e04" providerId="LiveId" clId="{41CB9F41-0C09-4B62-8FA9-77C58E5C9EC5}" dt="2023-07-11T07:32:13.707" v="32" actId="478"/>
          <ac:spMkLst>
            <pc:docMk/>
            <pc:sldMk cId="2800635484" sldId="257"/>
            <ac:spMk id="32" creationId="{00000000-0000-0000-0000-000000000000}"/>
          </ac:spMkLst>
        </pc:spChg>
        <pc:grpChg chg="mod">
          <ac:chgData name="Paul Bloemers" userId="fe3832ff3b233e04" providerId="LiveId" clId="{41CB9F41-0C09-4B62-8FA9-77C58E5C9EC5}" dt="2023-07-11T07:28:11.646" v="5" actId="1076"/>
          <ac:grpSpMkLst>
            <pc:docMk/>
            <pc:sldMk cId="2800635484" sldId="257"/>
            <ac:grpSpMk id="5" creationId="{00000000-0000-0000-0000-000000000000}"/>
          </ac:grpSpMkLst>
        </pc:grpChg>
        <pc:cxnChg chg="mod">
          <ac:chgData name="Paul Bloemers" userId="fe3832ff3b233e04" providerId="LiveId" clId="{41CB9F41-0C09-4B62-8FA9-77C58E5C9EC5}" dt="2023-07-11T07:32:22.766" v="33" actId="208"/>
          <ac:cxnSpMkLst>
            <pc:docMk/>
            <pc:sldMk cId="2800635484" sldId="257"/>
            <ac:cxnSpMk id="28" creationId="{00000000-0000-0000-0000-000000000000}"/>
          </ac:cxnSpMkLst>
        </pc:cxnChg>
        <pc:cxnChg chg="mod">
          <ac:chgData name="Paul Bloemers" userId="fe3832ff3b233e04" providerId="LiveId" clId="{41CB9F41-0C09-4B62-8FA9-77C58E5C9EC5}" dt="2023-07-11T07:33:35.976" v="46" actId="1037"/>
          <ac:cxnSpMkLst>
            <pc:docMk/>
            <pc:sldMk cId="2800635484" sldId="257"/>
            <ac:cxnSpMk id="29" creationId="{00000000-0000-0000-0000-000000000000}"/>
          </ac:cxnSpMkLst>
        </pc:cxnChg>
        <pc:cxnChg chg="mod">
          <ac:chgData name="Paul Bloemers" userId="fe3832ff3b233e04" providerId="LiveId" clId="{41CB9F41-0C09-4B62-8FA9-77C58E5C9EC5}" dt="2023-07-11T07:32:07.406" v="30" actId="208"/>
          <ac:cxnSpMkLst>
            <pc:docMk/>
            <pc:sldMk cId="2800635484" sldId="257"/>
            <ac:cxnSpMk id="30" creationId="{00000000-0000-0000-0000-000000000000}"/>
          </ac:cxnSpMkLst>
        </pc:cxnChg>
      </pc:sldChg>
      <pc:sldChg chg="delSp modSp mod delAnim modAnim">
        <pc:chgData name="Paul Bloemers" userId="fe3832ff3b233e04" providerId="LiveId" clId="{41CB9F41-0C09-4B62-8FA9-77C58E5C9EC5}" dt="2023-07-11T07:33:31.731" v="45" actId="1037"/>
        <pc:sldMkLst>
          <pc:docMk/>
          <pc:sldMk cId="1203428120" sldId="258"/>
        </pc:sldMkLst>
        <pc:spChg chg="mod">
          <ac:chgData name="Paul Bloemers" userId="fe3832ff3b233e04" providerId="LiveId" clId="{41CB9F41-0C09-4B62-8FA9-77C58E5C9EC5}" dt="2023-07-11T07:27:05.604" v="0"/>
          <ac:spMkLst>
            <pc:docMk/>
            <pc:sldMk cId="1203428120" sldId="258"/>
            <ac:spMk id="2" creationId="{00000000-0000-0000-0000-000000000000}"/>
          </ac:spMkLst>
        </pc:spChg>
        <pc:spChg chg="del mod">
          <ac:chgData name="Paul Bloemers" userId="fe3832ff3b233e04" providerId="LiveId" clId="{41CB9F41-0C09-4B62-8FA9-77C58E5C9EC5}" dt="2023-07-11T07:32:37.939" v="35" actId="478"/>
          <ac:spMkLst>
            <pc:docMk/>
            <pc:sldMk cId="1203428120" sldId="258"/>
            <ac:spMk id="3" creationId="{00000000-0000-0000-0000-000000000000}"/>
          </ac:spMkLst>
        </pc:spChg>
        <pc:spChg chg="mod">
          <ac:chgData name="Paul Bloemers" userId="fe3832ff3b233e04" providerId="LiveId" clId="{41CB9F41-0C09-4B62-8FA9-77C58E5C9EC5}" dt="2023-07-11T07:29:23.552" v="16" actId="403"/>
          <ac:spMkLst>
            <pc:docMk/>
            <pc:sldMk cId="1203428120" sldId="258"/>
            <ac:spMk id="4" creationId="{00000000-0000-0000-0000-000000000000}"/>
          </ac:spMkLst>
        </pc:spChg>
        <pc:spChg chg="mod">
          <ac:chgData name="Paul Bloemers" userId="fe3832ff3b233e04" providerId="LiveId" clId="{41CB9F41-0C09-4B62-8FA9-77C58E5C9EC5}" dt="2023-07-11T07:29:42.647" v="20" actId="20577"/>
          <ac:spMkLst>
            <pc:docMk/>
            <pc:sldMk cId="1203428120" sldId="258"/>
            <ac:spMk id="31" creationId="{00000000-0000-0000-0000-000000000000}"/>
          </ac:spMkLst>
        </pc:spChg>
        <pc:spChg chg="mod">
          <ac:chgData name="Paul Bloemers" userId="fe3832ff3b233e04" providerId="LiveId" clId="{41CB9F41-0C09-4B62-8FA9-77C58E5C9EC5}" dt="2023-07-11T07:32:53.926" v="37" actId="207"/>
          <ac:spMkLst>
            <pc:docMk/>
            <pc:sldMk cId="1203428120" sldId="258"/>
            <ac:spMk id="32" creationId="{00000000-0000-0000-0000-000000000000}"/>
          </ac:spMkLst>
        </pc:spChg>
        <pc:spChg chg="mod">
          <ac:chgData name="Paul Bloemers" userId="fe3832ff3b233e04" providerId="LiveId" clId="{41CB9F41-0C09-4B62-8FA9-77C58E5C9EC5}" dt="2023-07-11T07:32:53.926" v="37" actId="207"/>
          <ac:spMkLst>
            <pc:docMk/>
            <pc:sldMk cId="1203428120" sldId="258"/>
            <ac:spMk id="33" creationId="{00000000-0000-0000-0000-000000000000}"/>
          </ac:spMkLst>
        </pc:spChg>
        <pc:grpChg chg="mod">
          <ac:chgData name="Paul Bloemers" userId="fe3832ff3b233e04" providerId="LiveId" clId="{41CB9F41-0C09-4B62-8FA9-77C58E5C9EC5}" dt="2023-07-11T07:28:43.007" v="9" actId="1076"/>
          <ac:grpSpMkLst>
            <pc:docMk/>
            <pc:sldMk cId="1203428120" sldId="258"/>
            <ac:grpSpMk id="5" creationId="{00000000-0000-0000-0000-000000000000}"/>
          </ac:grpSpMkLst>
        </pc:grpChg>
        <pc:grpChg chg="mod">
          <ac:chgData name="Paul Bloemers" userId="fe3832ff3b233e04" providerId="LiveId" clId="{41CB9F41-0C09-4B62-8FA9-77C58E5C9EC5}" dt="2023-07-11T07:28:43.007" v="9" actId="1076"/>
          <ac:grpSpMkLst>
            <pc:docMk/>
            <pc:sldMk cId="1203428120" sldId="258"/>
            <ac:grpSpMk id="20" creationId="{00000000-0000-0000-0000-000000000000}"/>
          </ac:grpSpMkLst>
        </pc:grpChg>
        <pc:cxnChg chg="mod">
          <ac:chgData name="Paul Bloemers" userId="fe3832ff3b233e04" providerId="LiveId" clId="{41CB9F41-0C09-4B62-8FA9-77C58E5C9EC5}" dt="2023-07-11T07:32:33.310" v="34" actId="208"/>
          <ac:cxnSpMkLst>
            <pc:docMk/>
            <pc:sldMk cId="1203428120" sldId="258"/>
            <ac:cxnSpMk id="6" creationId="{00000000-0000-0000-0000-000000000000}"/>
          </ac:cxnSpMkLst>
        </pc:cxnChg>
        <pc:cxnChg chg="mod">
          <ac:chgData name="Paul Bloemers" userId="fe3832ff3b233e04" providerId="LiveId" clId="{41CB9F41-0C09-4B62-8FA9-77C58E5C9EC5}" dt="2023-07-11T07:33:31.731" v="45" actId="1037"/>
          <ac:cxnSpMkLst>
            <pc:docMk/>
            <pc:sldMk cId="1203428120" sldId="258"/>
            <ac:cxnSpMk id="7" creationId="{00000000-0000-0000-0000-000000000000}"/>
          </ac:cxnSpMkLst>
        </pc:cxnChg>
        <pc:cxnChg chg="mod">
          <ac:chgData name="Paul Bloemers" userId="fe3832ff3b233e04" providerId="LiveId" clId="{41CB9F41-0C09-4B62-8FA9-77C58E5C9EC5}" dt="2023-07-11T07:32:43.438" v="36" actId="208"/>
          <ac:cxnSpMkLst>
            <pc:docMk/>
            <pc:sldMk cId="1203428120" sldId="258"/>
            <ac:cxnSpMk id="34" creationId="{00000000-0000-0000-0000-000000000000}"/>
          </ac:cxnSpMkLst>
        </pc:cxnChg>
      </pc:sldChg>
      <pc:sldChg chg="addSp delSp modSp mod modClrScheme chgLayout">
        <pc:chgData name="Paul Bloemers" userId="fe3832ff3b233e04" providerId="LiveId" clId="{41CB9F41-0C09-4B62-8FA9-77C58E5C9EC5}" dt="2023-07-11T07:38:39.011" v="80" actId="1582"/>
        <pc:sldMkLst>
          <pc:docMk/>
          <pc:sldMk cId="668068141" sldId="259"/>
        </pc:sldMkLst>
        <pc:spChg chg="mod ord">
          <ac:chgData name="Paul Bloemers" userId="fe3832ff3b233e04" providerId="LiveId" clId="{41CB9F41-0C09-4B62-8FA9-77C58E5C9EC5}" dt="2023-07-11T07:34:40.490" v="55" actId="20577"/>
          <ac:spMkLst>
            <pc:docMk/>
            <pc:sldMk cId="668068141" sldId="259"/>
            <ac:spMk id="2" creationId="{00000000-0000-0000-0000-000000000000}"/>
          </ac:spMkLst>
        </pc:spChg>
        <pc:spChg chg="mod">
          <ac:chgData name="Paul Bloemers" userId="fe3832ff3b233e04" providerId="LiveId" clId="{41CB9F41-0C09-4B62-8FA9-77C58E5C9EC5}" dt="2023-07-11T07:36:37.005" v="66" actId="208"/>
          <ac:spMkLst>
            <pc:docMk/>
            <pc:sldMk cId="668068141" sldId="259"/>
            <ac:spMk id="30" creationId="{00000000-0000-0000-0000-000000000000}"/>
          </ac:spMkLst>
        </pc:spChg>
        <pc:spChg chg="mod">
          <ac:chgData name="Paul Bloemers" userId="fe3832ff3b233e04" providerId="LiveId" clId="{41CB9F41-0C09-4B62-8FA9-77C58E5C9EC5}" dt="2023-07-11T07:36:37.005" v="66" actId="208"/>
          <ac:spMkLst>
            <pc:docMk/>
            <pc:sldMk cId="668068141" sldId="259"/>
            <ac:spMk id="31" creationId="{00000000-0000-0000-0000-000000000000}"/>
          </ac:spMkLst>
        </pc:spChg>
        <pc:spChg chg="add del mod ord">
          <ac:chgData name="Paul Bloemers" userId="fe3832ff3b233e04" providerId="LiveId" clId="{41CB9F41-0C09-4B62-8FA9-77C58E5C9EC5}" dt="2023-07-11T07:33:47.184" v="47" actId="478"/>
          <ac:spMkLst>
            <pc:docMk/>
            <pc:sldMk cId="668068141" sldId="259"/>
            <ac:spMk id="33" creationId="{40F7A6CD-E210-2C91-73F4-B60EBA138A8A}"/>
          </ac:spMkLst>
        </pc:spChg>
        <pc:spChg chg="mod">
          <ac:chgData name="Paul Bloemers" userId="fe3832ff3b233e04" providerId="LiveId" clId="{41CB9F41-0C09-4B62-8FA9-77C58E5C9EC5}" dt="2023-07-11T07:37:09.427" v="69" actId="1582"/>
          <ac:spMkLst>
            <pc:docMk/>
            <pc:sldMk cId="668068141" sldId="259"/>
            <ac:spMk id="34" creationId="{00000000-0000-0000-0000-000000000000}"/>
          </ac:spMkLst>
        </pc:spChg>
        <pc:spChg chg="mod">
          <ac:chgData name="Paul Bloemers" userId="fe3832ff3b233e04" providerId="LiveId" clId="{41CB9F41-0C09-4B62-8FA9-77C58E5C9EC5}" dt="2023-07-11T07:37:32.072" v="72" actId="207"/>
          <ac:spMkLst>
            <pc:docMk/>
            <pc:sldMk cId="668068141" sldId="259"/>
            <ac:spMk id="35" creationId="{00000000-0000-0000-0000-000000000000}"/>
          </ac:spMkLst>
        </pc:spChg>
        <pc:spChg chg="mod">
          <ac:chgData name="Paul Bloemers" userId="fe3832ff3b233e04" providerId="LiveId" clId="{41CB9F41-0C09-4B62-8FA9-77C58E5C9EC5}" dt="2023-07-11T07:37:39.469" v="73" actId="207"/>
          <ac:spMkLst>
            <pc:docMk/>
            <pc:sldMk cId="668068141" sldId="259"/>
            <ac:spMk id="36" creationId="{00000000-0000-0000-0000-000000000000}"/>
          </ac:spMkLst>
        </pc:spChg>
        <pc:spChg chg="mod">
          <ac:chgData name="Paul Bloemers" userId="fe3832ff3b233e04" providerId="LiveId" clId="{41CB9F41-0C09-4B62-8FA9-77C58E5C9EC5}" dt="2023-07-11T07:38:13.304" v="77" actId="207"/>
          <ac:spMkLst>
            <pc:docMk/>
            <pc:sldMk cId="668068141" sldId="259"/>
            <ac:spMk id="42" creationId="{00000000-0000-0000-0000-000000000000}"/>
          </ac:spMkLst>
        </pc:spChg>
        <pc:spChg chg="mod">
          <ac:chgData name="Paul Bloemers" userId="fe3832ff3b233e04" providerId="LiveId" clId="{41CB9F41-0C09-4B62-8FA9-77C58E5C9EC5}" dt="2023-07-11T07:38:22.334" v="78" actId="207"/>
          <ac:spMkLst>
            <pc:docMk/>
            <pc:sldMk cId="668068141" sldId="259"/>
            <ac:spMk id="43" creationId="{00000000-0000-0000-0000-000000000000}"/>
          </ac:spMkLst>
        </pc:spChg>
        <pc:spChg chg="del mod">
          <ac:chgData name="Paul Bloemers" userId="fe3832ff3b233e04" providerId="LiveId" clId="{41CB9F41-0C09-4B62-8FA9-77C58E5C9EC5}" dt="2023-07-11T07:34:06.489" v="49" actId="478"/>
          <ac:spMkLst>
            <pc:docMk/>
            <pc:sldMk cId="668068141" sldId="259"/>
            <ac:spMk id="45" creationId="{00000000-0000-0000-0000-000000000000}"/>
          </ac:spMkLst>
        </pc:spChg>
        <pc:spChg chg="mod">
          <ac:chgData name="Paul Bloemers" userId="fe3832ff3b233e04" providerId="LiveId" clId="{41CB9F41-0C09-4B62-8FA9-77C58E5C9EC5}" dt="2023-07-11T07:34:52.536" v="56" actId="207"/>
          <ac:spMkLst>
            <pc:docMk/>
            <pc:sldMk cId="668068141" sldId="259"/>
            <ac:spMk id="46" creationId="{00000000-0000-0000-0000-000000000000}"/>
          </ac:spMkLst>
        </pc:spChg>
        <pc:picChg chg="del">
          <ac:chgData name="Paul Bloemers" userId="fe3832ff3b233e04" providerId="LiveId" clId="{41CB9F41-0C09-4B62-8FA9-77C58E5C9EC5}" dt="2023-07-11T07:35:34.097" v="57" actId="478"/>
          <ac:picMkLst>
            <pc:docMk/>
            <pc:sldMk cId="668068141" sldId="259"/>
            <ac:picMk id="3" creationId="{00000000-0000-0000-0000-000000000000}"/>
          </ac:picMkLst>
        </pc:picChg>
        <pc:cxnChg chg="mod">
          <ac:chgData name="Paul Bloemers" userId="fe3832ff3b233e04" providerId="LiveId" clId="{41CB9F41-0C09-4B62-8FA9-77C58E5C9EC5}" dt="2023-07-11T07:34:04.319" v="48" actId="208"/>
          <ac:cxnSpMkLst>
            <pc:docMk/>
            <pc:sldMk cId="668068141" sldId="259"/>
            <ac:cxnSpMk id="5" creationId="{00000000-0000-0000-0000-000000000000}"/>
          </ac:cxnSpMkLst>
        </pc:cxnChg>
        <pc:cxnChg chg="mod">
          <ac:chgData name="Paul Bloemers" userId="fe3832ff3b233e04" providerId="LiveId" clId="{41CB9F41-0C09-4B62-8FA9-77C58E5C9EC5}" dt="2023-07-11T07:34:04.319" v="48" actId="208"/>
          <ac:cxnSpMkLst>
            <pc:docMk/>
            <pc:sldMk cId="668068141" sldId="259"/>
            <ac:cxnSpMk id="6" creationId="{00000000-0000-0000-0000-000000000000}"/>
          </ac:cxnSpMkLst>
        </pc:cxnChg>
        <pc:cxnChg chg="mod">
          <ac:chgData name="Paul Bloemers" userId="fe3832ff3b233e04" providerId="LiveId" clId="{41CB9F41-0C09-4B62-8FA9-77C58E5C9EC5}" dt="2023-07-11T07:38:39.011" v="80" actId="1582"/>
          <ac:cxnSpMkLst>
            <pc:docMk/>
            <pc:sldMk cId="668068141" sldId="259"/>
            <ac:cxnSpMk id="32" creationId="{00000000-0000-0000-0000-000000000000}"/>
          </ac:cxnSpMkLst>
        </pc:cxnChg>
        <pc:cxnChg chg="mod">
          <ac:chgData name="Paul Bloemers" userId="fe3832ff3b233e04" providerId="LiveId" clId="{41CB9F41-0C09-4B62-8FA9-77C58E5C9EC5}" dt="2023-07-11T07:38:39.011" v="80" actId="1582"/>
          <ac:cxnSpMkLst>
            <pc:docMk/>
            <pc:sldMk cId="668068141" sldId="259"/>
            <ac:cxnSpMk id="38" creationId="{00000000-0000-0000-0000-000000000000}"/>
          </ac:cxnSpMkLst>
        </pc:cxnChg>
        <pc:cxnChg chg="mod">
          <ac:chgData name="Paul Bloemers" userId="fe3832ff3b233e04" providerId="LiveId" clId="{41CB9F41-0C09-4B62-8FA9-77C58E5C9EC5}" dt="2023-07-11T07:38:39.011" v="80" actId="1582"/>
          <ac:cxnSpMkLst>
            <pc:docMk/>
            <pc:sldMk cId="668068141" sldId="259"/>
            <ac:cxnSpMk id="44" creationId="{00000000-0000-0000-0000-000000000000}"/>
          </ac:cxnSpMkLst>
        </pc:cxnChg>
      </pc:sldChg>
      <pc:sldChg chg="addSp delSp modSp mod modClrScheme chgLayout">
        <pc:chgData name="Paul Bloemers" userId="fe3832ff3b233e04" providerId="LiveId" clId="{41CB9F41-0C09-4B62-8FA9-77C58E5C9EC5}" dt="2023-07-11T07:41:06.135" v="103" actId="1076"/>
        <pc:sldMkLst>
          <pc:docMk/>
          <pc:sldMk cId="640842272" sldId="260"/>
        </pc:sldMkLst>
        <pc:spChg chg="mod ord">
          <ac:chgData name="Paul Bloemers" userId="fe3832ff3b233e04" providerId="LiveId" clId="{41CB9F41-0C09-4B62-8FA9-77C58E5C9EC5}" dt="2023-07-11T07:31:37.241" v="29" actId="700"/>
          <ac:spMkLst>
            <pc:docMk/>
            <pc:sldMk cId="640842272" sldId="260"/>
            <ac:spMk id="2" creationId="{00000000-0000-0000-0000-000000000000}"/>
          </ac:spMkLst>
        </pc:spChg>
        <pc:spChg chg="add del mod ord">
          <ac:chgData name="Paul Bloemers" userId="fe3832ff3b233e04" providerId="LiveId" clId="{41CB9F41-0C09-4B62-8FA9-77C58E5C9EC5}" dt="2023-07-11T07:39:12.809" v="84" actId="478"/>
          <ac:spMkLst>
            <pc:docMk/>
            <pc:sldMk cId="640842272" sldId="260"/>
            <ac:spMk id="3" creationId="{E15F2811-2169-9BE3-E965-CDE2536777DF}"/>
          </ac:spMkLst>
        </pc:spChg>
        <pc:spChg chg="add mod">
          <ac:chgData name="Paul Bloemers" userId="fe3832ff3b233e04" providerId="LiveId" clId="{41CB9F41-0C09-4B62-8FA9-77C58E5C9EC5}" dt="2023-07-11T07:39:58.190" v="93"/>
          <ac:spMkLst>
            <pc:docMk/>
            <pc:sldMk cId="640842272" sldId="260"/>
            <ac:spMk id="4" creationId="{F50B306D-2AAE-2945-FCD2-7C2804312F7E}"/>
          </ac:spMkLst>
        </pc:spChg>
        <pc:spChg chg="mod">
          <ac:chgData name="Paul Bloemers" userId="fe3832ff3b233e04" providerId="LiveId" clId="{41CB9F41-0C09-4B62-8FA9-77C58E5C9EC5}" dt="2023-07-11T07:40:44.294" v="99" actId="208"/>
          <ac:spMkLst>
            <pc:docMk/>
            <pc:sldMk cId="640842272" sldId="260"/>
            <ac:spMk id="32" creationId="{00000000-0000-0000-0000-000000000000}"/>
          </ac:spMkLst>
        </pc:spChg>
        <pc:spChg chg="mod">
          <ac:chgData name="Paul Bloemers" userId="fe3832ff3b233e04" providerId="LiveId" clId="{41CB9F41-0C09-4B62-8FA9-77C58E5C9EC5}" dt="2023-07-11T07:40:44.294" v="99" actId="208"/>
          <ac:spMkLst>
            <pc:docMk/>
            <pc:sldMk cId="640842272" sldId="260"/>
            <ac:spMk id="33" creationId="{00000000-0000-0000-0000-000000000000}"/>
          </ac:spMkLst>
        </pc:spChg>
        <pc:spChg chg="mod">
          <ac:chgData name="Paul Bloemers" userId="fe3832ff3b233e04" providerId="LiveId" clId="{41CB9F41-0C09-4B62-8FA9-77C58E5C9EC5}" dt="2023-07-11T07:41:06.135" v="103" actId="1076"/>
          <ac:spMkLst>
            <pc:docMk/>
            <pc:sldMk cId="640842272" sldId="260"/>
            <ac:spMk id="35" creationId="{00000000-0000-0000-0000-000000000000}"/>
          </ac:spMkLst>
        </pc:spChg>
        <pc:spChg chg="mod">
          <ac:chgData name="Paul Bloemers" userId="fe3832ff3b233e04" providerId="LiveId" clId="{41CB9F41-0C09-4B62-8FA9-77C58E5C9EC5}" dt="2023-07-11T07:40:58.568" v="102" actId="207"/>
          <ac:spMkLst>
            <pc:docMk/>
            <pc:sldMk cId="640842272" sldId="260"/>
            <ac:spMk id="36" creationId="{00000000-0000-0000-0000-000000000000}"/>
          </ac:spMkLst>
        </pc:spChg>
        <pc:spChg chg="mod">
          <ac:chgData name="Paul Bloemers" userId="fe3832ff3b233e04" providerId="LiveId" clId="{41CB9F41-0C09-4B62-8FA9-77C58E5C9EC5}" dt="2023-07-11T07:40:58.568" v="102" actId="207"/>
          <ac:spMkLst>
            <pc:docMk/>
            <pc:sldMk cId="640842272" sldId="260"/>
            <ac:spMk id="37" creationId="{00000000-0000-0000-0000-000000000000}"/>
          </ac:spMkLst>
        </pc:spChg>
        <pc:spChg chg="mod">
          <ac:chgData name="Paul Bloemers" userId="fe3832ff3b233e04" providerId="LiveId" clId="{41CB9F41-0C09-4B62-8FA9-77C58E5C9EC5}" dt="2023-07-11T07:39:09.783" v="83" actId="1076"/>
          <ac:spMkLst>
            <pc:docMk/>
            <pc:sldMk cId="640842272" sldId="260"/>
            <ac:spMk id="41" creationId="{00000000-0000-0000-0000-000000000000}"/>
          </ac:spMkLst>
        </pc:spChg>
        <pc:spChg chg="del">
          <ac:chgData name="Paul Bloemers" userId="fe3832ff3b233e04" providerId="LiveId" clId="{41CB9F41-0C09-4B62-8FA9-77C58E5C9EC5}" dt="2023-07-11T07:39:57.689" v="92" actId="478"/>
          <ac:spMkLst>
            <pc:docMk/>
            <pc:sldMk cId="640842272" sldId="260"/>
            <ac:spMk id="42" creationId="{00000000-0000-0000-0000-000000000000}"/>
          </ac:spMkLst>
        </pc:spChg>
        <pc:spChg chg="del mod">
          <ac:chgData name="Paul Bloemers" userId="fe3832ff3b233e04" providerId="LiveId" clId="{41CB9F41-0C09-4B62-8FA9-77C58E5C9EC5}" dt="2023-07-11T07:39:28.135" v="87" actId="478"/>
          <ac:spMkLst>
            <pc:docMk/>
            <pc:sldMk cId="640842272" sldId="260"/>
            <ac:spMk id="44" creationId="{00000000-0000-0000-0000-000000000000}"/>
          </ac:spMkLst>
        </pc:spChg>
        <pc:picChg chg="del">
          <ac:chgData name="Paul Bloemers" userId="fe3832ff3b233e04" providerId="LiveId" clId="{41CB9F41-0C09-4B62-8FA9-77C58E5C9EC5}" dt="2023-07-11T07:39:49.096" v="91" actId="478"/>
          <ac:picMkLst>
            <pc:docMk/>
            <pc:sldMk cId="640842272" sldId="260"/>
            <ac:picMk id="43" creationId="{00000000-0000-0000-0000-000000000000}"/>
          </ac:picMkLst>
        </pc:picChg>
        <pc:cxnChg chg="mod">
          <ac:chgData name="Paul Bloemers" userId="fe3832ff3b233e04" providerId="LiveId" clId="{41CB9F41-0C09-4B62-8FA9-77C58E5C9EC5}" dt="2023-07-11T07:39:22.103" v="85" actId="208"/>
          <ac:cxnSpMkLst>
            <pc:docMk/>
            <pc:sldMk cId="640842272" sldId="260"/>
            <ac:cxnSpMk id="7" creationId="{00000000-0000-0000-0000-000000000000}"/>
          </ac:cxnSpMkLst>
        </pc:cxnChg>
        <pc:cxnChg chg="mod">
          <ac:chgData name="Paul Bloemers" userId="fe3832ff3b233e04" providerId="LiveId" clId="{41CB9F41-0C09-4B62-8FA9-77C58E5C9EC5}" dt="2023-07-11T07:39:25.403" v="86" actId="1037"/>
          <ac:cxnSpMkLst>
            <pc:docMk/>
            <pc:sldMk cId="640842272" sldId="260"/>
            <ac:cxnSpMk id="8" creationId="{00000000-0000-0000-0000-000000000000}"/>
          </ac:cxnSpMkLst>
        </pc:cxnChg>
        <pc:cxnChg chg="mod">
          <ac:chgData name="Paul Bloemers" userId="fe3832ff3b233e04" providerId="LiveId" clId="{41CB9F41-0C09-4B62-8FA9-77C58E5C9EC5}" dt="2023-07-11T07:40:49.484" v="100" actId="1582"/>
          <ac:cxnSpMkLst>
            <pc:docMk/>
            <pc:sldMk cId="640842272" sldId="260"/>
            <ac:cxnSpMk id="34" creationId="{00000000-0000-0000-0000-000000000000}"/>
          </ac:cxnSpMkLst>
        </pc:cxnChg>
        <pc:cxnChg chg="mod">
          <ac:chgData name="Paul Bloemers" userId="fe3832ff3b233e04" providerId="LiveId" clId="{41CB9F41-0C09-4B62-8FA9-77C58E5C9EC5}" dt="2023-07-11T07:40:56.527" v="101" actId="208"/>
          <ac:cxnSpMkLst>
            <pc:docMk/>
            <pc:sldMk cId="640842272" sldId="260"/>
            <ac:cxnSpMk id="38" creationId="{00000000-0000-0000-0000-000000000000}"/>
          </ac:cxnSpMkLst>
        </pc:cxnChg>
      </pc:sldChg>
      <pc:sldChg chg="modSp mod">
        <pc:chgData name="Paul Bloemers" userId="fe3832ff3b233e04" providerId="LiveId" clId="{41CB9F41-0C09-4B62-8FA9-77C58E5C9EC5}" dt="2023-07-11T07:42:42.007" v="110" actId="1076"/>
        <pc:sldMkLst>
          <pc:docMk/>
          <pc:sldMk cId="1865892927" sldId="261"/>
        </pc:sldMkLst>
        <pc:spChg chg="mod">
          <ac:chgData name="Paul Bloemers" userId="fe3832ff3b233e04" providerId="LiveId" clId="{41CB9F41-0C09-4B62-8FA9-77C58E5C9EC5}" dt="2023-07-11T07:41:50.201" v="105" actId="20577"/>
          <ac:spMkLst>
            <pc:docMk/>
            <pc:sldMk cId="1865892927" sldId="261"/>
            <ac:spMk id="2" creationId="{00000000-0000-0000-0000-000000000000}"/>
          </ac:spMkLst>
        </pc:spChg>
        <pc:spChg chg="mod">
          <ac:chgData name="Paul Bloemers" userId="fe3832ff3b233e04" providerId="LiveId" clId="{41CB9F41-0C09-4B62-8FA9-77C58E5C9EC5}" dt="2023-07-11T07:42:13.807" v="108" actId="20577"/>
          <ac:spMkLst>
            <pc:docMk/>
            <pc:sldMk cId="1865892927" sldId="261"/>
            <ac:spMk id="33" creationId="{00000000-0000-0000-0000-000000000000}"/>
          </ac:spMkLst>
        </pc:spChg>
        <pc:spChg chg="mod">
          <ac:chgData name="Paul Bloemers" userId="fe3832ff3b233e04" providerId="LiveId" clId="{41CB9F41-0C09-4B62-8FA9-77C58E5C9EC5}" dt="2023-07-11T07:42:42.007" v="110" actId="1076"/>
          <ac:spMkLst>
            <pc:docMk/>
            <pc:sldMk cId="1865892927" sldId="261"/>
            <ac:spMk id="34" creationId="{00000000-0000-0000-0000-000000000000}"/>
          </ac:spMkLst>
        </pc:spChg>
        <pc:spChg chg="mod">
          <ac:chgData name="Paul Bloemers" userId="fe3832ff3b233e04" providerId="LiveId" clId="{41CB9F41-0C09-4B62-8FA9-77C58E5C9EC5}" dt="2023-07-11T07:42:42.007" v="110" actId="1076"/>
          <ac:spMkLst>
            <pc:docMk/>
            <pc:sldMk cId="1865892927" sldId="261"/>
            <ac:spMk id="35" creationId="{00000000-0000-0000-0000-000000000000}"/>
          </ac:spMkLst>
        </pc:spChg>
        <pc:spChg chg="mod">
          <ac:chgData name="Paul Bloemers" userId="fe3832ff3b233e04" providerId="LiveId" clId="{41CB9F41-0C09-4B62-8FA9-77C58E5C9EC5}" dt="2023-07-11T07:42:42.007" v="110" actId="1076"/>
          <ac:spMkLst>
            <pc:docMk/>
            <pc:sldMk cId="1865892927" sldId="261"/>
            <ac:spMk id="38" creationId="{00000000-0000-0000-0000-000000000000}"/>
          </ac:spMkLst>
        </pc:spChg>
        <pc:spChg chg="mod">
          <ac:chgData name="Paul Bloemers" userId="fe3832ff3b233e04" providerId="LiveId" clId="{41CB9F41-0C09-4B62-8FA9-77C58E5C9EC5}" dt="2023-07-11T07:42:42.007" v="110" actId="1076"/>
          <ac:spMkLst>
            <pc:docMk/>
            <pc:sldMk cId="1865892927" sldId="261"/>
            <ac:spMk id="39" creationId="{00000000-0000-0000-0000-000000000000}"/>
          </ac:spMkLst>
        </pc:spChg>
        <pc:picChg chg="mod">
          <ac:chgData name="Paul Bloemers" userId="fe3832ff3b233e04" providerId="LiveId" clId="{41CB9F41-0C09-4B62-8FA9-77C58E5C9EC5}" dt="2023-07-11T07:42:22.383" v="109" actId="1076"/>
          <ac:picMkLst>
            <pc:docMk/>
            <pc:sldMk cId="1865892927" sldId="261"/>
            <ac:picMk id="3" creationId="{00000000-0000-0000-0000-000000000000}"/>
          </ac:picMkLst>
        </pc:picChg>
      </pc:sldChg>
      <pc:sldChg chg="addSp delSp modSp mod delAnim modAnim">
        <pc:chgData name="Paul Bloemers" userId="fe3832ff3b233e04" providerId="LiveId" clId="{41CB9F41-0C09-4B62-8FA9-77C58E5C9EC5}" dt="2023-07-11T07:33:24.042" v="44" actId="1037"/>
        <pc:sldMkLst>
          <pc:docMk/>
          <pc:sldMk cId="3788055442" sldId="263"/>
        </pc:sldMkLst>
        <pc:spChg chg="mod">
          <ac:chgData name="Paul Bloemers" userId="fe3832ff3b233e04" providerId="LiveId" clId="{41CB9F41-0C09-4B62-8FA9-77C58E5C9EC5}" dt="2023-07-11T07:27:05.604" v="0"/>
          <ac:spMkLst>
            <pc:docMk/>
            <pc:sldMk cId="3788055442" sldId="263"/>
            <ac:spMk id="2" creationId="{00000000-0000-0000-0000-000000000000}"/>
          </ac:spMkLst>
        </pc:spChg>
        <pc:spChg chg="add mod">
          <ac:chgData name="Paul Bloemers" userId="fe3832ff3b233e04" providerId="LiveId" clId="{41CB9F41-0C09-4B62-8FA9-77C58E5C9EC5}" dt="2023-07-11T07:30:32.128" v="24"/>
          <ac:spMkLst>
            <pc:docMk/>
            <pc:sldMk cId="3788055442" sldId="263"/>
            <ac:spMk id="4" creationId="{813F706B-3D57-F430-CF5B-66D5A2E54FB6}"/>
          </ac:spMkLst>
        </pc:spChg>
        <pc:spChg chg="del">
          <ac:chgData name="Paul Bloemers" userId="fe3832ff3b233e04" providerId="LiveId" clId="{41CB9F41-0C09-4B62-8FA9-77C58E5C9EC5}" dt="2023-07-11T07:30:31.693" v="23" actId="478"/>
          <ac:spMkLst>
            <pc:docMk/>
            <pc:sldMk cId="3788055442" sldId="263"/>
            <ac:spMk id="42" creationId="{00000000-0000-0000-0000-000000000000}"/>
          </ac:spMkLst>
        </pc:spChg>
        <pc:spChg chg="del mod">
          <ac:chgData name="Paul Bloemers" userId="fe3832ff3b233e04" providerId="LiveId" clId="{41CB9F41-0C09-4B62-8FA9-77C58E5C9EC5}" dt="2023-07-11T07:33:09.575" v="39" actId="478"/>
          <ac:spMkLst>
            <pc:docMk/>
            <pc:sldMk cId="3788055442" sldId="263"/>
            <ac:spMk id="55" creationId="{00000000-0000-0000-0000-000000000000}"/>
          </ac:spMkLst>
        </pc:spChg>
        <pc:spChg chg="mod">
          <ac:chgData name="Paul Bloemers" userId="fe3832ff3b233e04" providerId="LiveId" clId="{41CB9F41-0C09-4B62-8FA9-77C58E5C9EC5}" dt="2023-07-11T07:33:18.071" v="41" actId="207"/>
          <ac:spMkLst>
            <pc:docMk/>
            <pc:sldMk cId="3788055442" sldId="263"/>
            <ac:spMk id="82" creationId="{00000000-0000-0000-0000-000000000000}"/>
          </ac:spMkLst>
        </pc:spChg>
        <pc:spChg chg="mod">
          <ac:chgData name="Paul Bloemers" userId="fe3832ff3b233e04" providerId="LiveId" clId="{41CB9F41-0C09-4B62-8FA9-77C58E5C9EC5}" dt="2023-07-11T07:33:18.071" v="41" actId="207"/>
          <ac:spMkLst>
            <pc:docMk/>
            <pc:sldMk cId="3788055442" sldId="263"/>
            <ac:spMk id="83" creationId="{00000000-0000-0000-0000-000000000000}"/>
          </ac:spMkLst>
        </pc:spChg>
        <pc:grpChg chg="mod">
          <ac:chgData name="Paul Bloemers" userId="fe3832ff3b233e04" providerId="LiveId" clId="{41CB9F41-0C09-4B62-8FA9-77C58E5C9EC5}" dt="2023-07-11T07:30:09.720" v="22" actId="1076"/>
          <ac:grpSpMkLst>
            <pc:docMk/>
            <pc:sldMk cId="3788055442" sldId="263"/>
            <ac:grpSpMk id="56" creationId="{00000000-0000-0000-0000-000000000000}"/>
          </ac:grpSpMkLst>
        </pc:grpChg>
        <pc:grpChg chg="mod">
          <ac:chgData name="Paul Bloemers" userId="fe3832ff3b233e04" providerId="LiveId" clId="{41CB9F41-0C09-4B62-8FA9-77C58E5C9EC5}" dt="2023-07-11T07:30:09.720" v="22" actId="1076"/>
          <ac:grpSpMkLst>
            <pc:docMk/>
            <pc:sldMk cId="3788055442" sldId="263"/>
            <ac:grpSpMk id="71" creationId="{00000000-0000-0000-0000-000000000000}"/>
          </ac:grpSpMkLst>
        </pc:grpChg>
        <pc:cxnChg chg="mod">
          <ac:chgData name="Paul Bloemers" userId="fe3832ff3b233e04" providerId="LiveId" clId="{41CB9F41-0C09-4B62-8FA9-77C58E5C9EC5}" dt="2023-07-11T07:33:06.894" v="38" actId="208"/>
          <ac:cxnSpMkLst>
            <pc:docMk/>
            <pc:sldMk cId="3788055442" sldId="263"/>
            <ac:cxnSpMk id="57" creationId="{00000000-0000-0000-0000-000000000000}"/>
          </ac:cxnSpMkLst>
        </pc:cxnChg>
        <pc:cxnChg chg="mod">
          <ac:chgData name="Paul Bloemers" userId="fe3832ff3b233e04" providerId="LiveId" clId="{41CB9F41-0C09-4B62-8FA9-77C58E5C9EC5}" dt="2023-07-11T07:33:24.042" v="44" actId="1037"/>
          <ac:cxnSpMkLst>
            <pc:docMk/>
            <pc:sldMk cId="3788055442" sldId="263"/>
            <ac:cxnSpMk id="58" creationId="{00000000-0000-0000-0000-000000000000}"/>
          </ac:cxnSpMkLst>
        </pc:cxnChg>
        <pc:cxnChg chg="mod">
          <ac:chgData name="Paul Bloemers" userId="fe3832ff3b233e04" providerId="LiveId" clId="{41CB9F41-0C09-4B62-8FA9-77C58E5C9EC5}" dt="2023-07-11T07:33:13.564" v="40" actId="208"/>
          <ac:cxnSpMkLst>
            <pc:docMk/>
            <pc:sldMk cId="3788055442" sldId="263"/>
            <ac:cxnSpMk id="84" creationId="{00000000-0000-0000-0000-000000000000}"/>
          </ac:cxnSpMkLst>
        </pc:cxnChg>
      </pc:sldChg>
      <pc:sldChg chg="delSp modSp mod modClrScheme delAnim modAnim chgLayout">
        <pc:chgData name="Paul Bloemers" userId="fe3832ff3b233e04" providerId="LiveId" clId="{41CB9F41-0C09-4B62-8FA9-77C58E5C9EC5}" dt="2023-07-11T07:51:22.930" v="329" actId="20577"/>
        <pc:sldMkLst>
          <pc:docMk/>
          <pc:sldMk cId="2555964588" sldId="264"/>
        </pc:sldMkLst>
        <pc:spChg chg="del mod ord">
          <ac:chgData name="Paul Bloemers" userId="fe3832ff3b233e04" providerId="LiveId" clId="{41CB9F41-0C09-4B62-8FA9-77C58E5C9EC5}" dt="2023-07-11T07:43:54.209" v="116" actId="478"/>
          <ac:spMkLst>
            <pc:docMk/>
            <pc:sldMk cId="2555964588" sldId="264"/>
            <ac:spMk id="2" creationId="{00000000-0000-0000-0000-000000000000}"/>
          </ac:spMkLst>
        </pc:spChg>
        <pc:spChg chg="mod ord">
          <ac:chgData name="Paul Bloemers" userId="fe3832ff3b233e04" providerId="LiveId" clId="{41CB9F41-0C09-4B62-8FA9-77C58E5C9EC5}" dt="2023-07-11T07:51:22.930" v="329" actId="20577"/>
          <ac:spMkLst>
            <pc:docMk/>
            <pc:sldMk cId="2555964588" sldId="264"/>
            <ac:spMk id="3" creationId="{00000000-0000-0000-0000-000000000000}"/>
          </ac:spMkLst>
        </pc:spChg>
        <pc:spChg chg="mod">
          <ac:chgData name="Paul Bloemers" userId="fe3832ff3b233e04" providerId="LiveId" clId="{41CB9F41-0C09-4B62-8FA9-77C58E5C9EC5}" dt="2023-07-11T07:47:02.291" v="241" actId="20577"/>
          <ac:spMkLst>
            <pc:docMk/>
            <pc:sldMk cId="2555964588" sldId="264"/>
            <ac:spMk id="17" creationId="{00000000-0000-0000-0000-000000000000}"/>
          </ac:spMkLst>
        </pc:spChg>
        <pc:spChg chg="mod">
          <ac:chgData name="Paul Bloemers" userId="fe3832ff3b233e04" providerId="LiveId" clId="{41CB9F41-0C09-4B62-8FA9-77C58E5C9EC5}" dt="2023-07-11T07:44:36.800" v="120" actId="207"/>
          <ac:spMkLst>
            <pc:docMk/>
            <pc:sldMk cId="2555964588" sldId="264"/>
            <ac:spMk id="18" creationId="{00000000-0000-0000-0000-000000000000}"/>
          </ac:spMkLst>
        </pc:spChg>
        <pc:spChg chg="del mod">
          <ac:chgData name="Paul Bloemers" userId="fe3832ff3b233e04" providerId="LiveId" clId="{41CB9F41-0C09-4B62-8FA9-77C58E5C9EC5}" dt="2023-07-11T07:44:58.560" v="126" actId="478"/>
          <ac:spMkLst>
            <pc:docMk/>
            <pc:sldMk cId="2555964588" sldId="264"/>
            <ac:spMk id="19" creationId="{00000000-0000-0000-0000-000000000000}"/>
          </ac:spMkLst>
        </pc:spChg>
        <pc:spChg chg="del mod">
          <ac:chgData name="Paul Bloemers" userId="fe3832ff3b233e04" providerId="LiveId" clId="{41CB9F41-0C09-4B62-8FA9-77C58E5C9EC5}" dt="2023-07-11T07:44:29.921" v="119" actId="478"/>
          <ac:spMkLst>
            <pc:docMk/>
            <pc:sldMk cId="2555964588" sldId="264"/>
            <ac:spMk id="21" creationId="{00000000-0000-0000-0000-000000000000}"/>
          </ac:spMkLst>
        </pc:spChg>
        <pc:cxnChg chg="mod">
          <ac:chgData name="Paul Bloemers" userId="fe3832ff3b233e04" providerId="LiveId" clId="{41CB9F41-0C09-4B62-8FA9-77C58E5C9EC5}" dt="2023-07-11T07:44:13.879" v="117" actId="208"/>
          <ac:cxnSpMkLst>
            <pc:docMk/>
            <pc:sldMk cId="2555964588" sldId="264"/>
            <ac:cxnSpMk id="5" creationId="{00000000-0000-0000-0000-000000000000}"/>
          </ac:cxnSpMkLst>
        </pc:cxnChg>
        <pc:cxnChg chg="mod">
          <ac:chgData name="Paul Bloemers" userId="fe3832ff3b233e04" providerId="LiveId" clId="{41CB9F41-0C09-4B62-8FA9-77C58E5C9EC5}" dt="2023-07-11T07:44:13.879" v="117" actId="208"/>
          <ac:cxnSpMkLst>
            <pc:docMk/>
            <pc:sldMk cId="2555964588" sldId="264"/>
            <ac:cxnSpMk id="6" creationId="{00000000-0000-0000-0000-000000000000}"/>
          </ac:cxnSpMkLst>
        </pc:cxnChg>
        <pc:cxnChg chg="mod">
          <ac:chgData name="Paul Bloemers" userId="fe3832ff3b233e04" providerId="LiveId" clId="{41CB9F41-0C09-4B62-8FA9-77C58E5C9EC5}" dt="2023-07-11T07:44:13.879" v="117" actId="208"/>
          <ac:cxnSpMkLst>
            <pc:docMk/>
            <pc:sldMk cId="2555964588" sldId="264"/>
            <ac:cxnSpMk id="7" creationId="{00000000-0000-0000-0000-000000000000}"/>
          </ac:cxnSpMkLst>
        </pc:cxnChg>
        <pc:cxnChg chg="mod">
          <ac:chgData name="Paul Bloemers" userId="fe3832ff3b233e04" providerId="LiveId" clId="{41CB9F41-0C09-4B62-8FA9-77C58E5C9EC5}" dt="2023-07-11T07:44:13.879" v="117" actId="208"/>
          <ac:cxnSpMkLst>
            <pc:docMk/>
            <pc:sldMk cId="2555964588" sldId="264"/>
            <ac:cxnSpMk id="8" creationId="{00000000-0000-0000-0000-000000000000}"/>
          </ac:cxnSpMkLst>
        </pc:cxnChg>
        <pc:cxnChg chg="mod">
          <ac:chgData name="Paul Bloemers" userId="fe3832ff3b233e04" providerId="LiveId" clId="{41CB9F41-0C09-4B62-8FA9-77C58E5C9EC5}" dt="2023-07-11T07:44:13.879" v="117" actId="208"/>
          <ac:cxnSpMkLst>
            <pc:docMk/>
            <pc:sldMk cId="2555964588" sldId="264"/>
            <ac:cxnSpMk id="9" creationId="{00000000-0000-0000-0000-000000000000}"/>
          </ac:cxnSpMkLst>
        </pc:cxnChg>
        <pc:cxnChg chg="mod">
          <ac:chgData name="Paul Bloemers" userId="fe3832ff3b233e04" providerId="LiveId" clId="{41CB9F41-0C09-4B62-8FA9-77C58E5C9EC5}" dt="2023-07-11T07:44:13.879" v="117" actId="208"/>
          <ac:cxnSpMkLst>
            <pc:docMk/>
            <pc:sldMk cId="2555964588" sldId="264"/>
            <ac:cxnSpMk id="10" creationId="{00000000-0000-0000-0000-000000000000}"/>
          </ac:cxnSpMkLst>
        </pc:cxnChg>
        <pc:cxnChg chg="mod">
          <ac:chgData name="Paul Bloemers" userId="fe3832ff3b233e04" providerId="LiveId" clId="{41CB9F41-0C09-4B62-8FA9-77C58E5C9EC5}" dt="2023-07-11T07:44:13.879" v="117" actId="208"/>
          <ac:cxnSpMkLst>
            <pc:docMk/>
            <pc:sldMk cId="2555964588" sldId="264"/>
            <ac:cxnSpMk id="11" creationId="{00000000-0000-0000-0000-000000000000}"/>
          </ac:cxnSpMkLst>
        </pc:cxnChg>
        <pc:cxnChg chg="mod">
          <ac:chgData name="Paul Bloemers" userId="fe3832ff3b233e04" providerId="LiveId" clId="{41CB9F41-0C09-4B62-8FA9-77C58E5C9EC5}" dt="2023-07-11T07:44:13.879" v="117" actId="208"/>
          <ac:cxnSpMkLst>
            <pc:docMk/>
            <pc:sldMk cId="2555964588" sldId="264"/>
            <ac:cxnSpMk id="12" creationId="{00000000-0000-0000-0000-000000000000}"/>
          </ac:cxnSpMkLst>
        </pc:cxnChg>
        <pc:cxnChg chg="mod">
          <ac:chgData name="Paul Bloemers" userId="fe3832ff3b233e04" providerId="LiveId" clId="{41CB9F41-0C09-4B62-8FA9-77C58E5C9EC5}" dt="2023-07-11T07:44:13.879" v="117" actId="208"/>
          <ac:cxnSpMkLst>
            <pc:docMk/>
            <pc:sldMk cId="2555964588" sldId="264"/>
            <ac:cxnSpMk id="13" creationId="{00000000-0000-0000-0000-000000000000}"/>
          </ac:cxnSpMkLst>
        </pc:cxnChg>
        <pc:cxnChg chg="mod">
          <ac:chgData name="Paul Bloemers" userId="fe3832ff3b233e04" providerId="LiveId" clId="{41CB9F41-0C09-4B62-8FA9-77C58E5C9EC5}" dt="2023-07-11T07:44:13.879" v="117" actId="208"/>
          <ac:cxnSpMkLst>
            <pc:docMk/>
            <pc:sldMk cId="2555964588" sldId="264"/>
            <ac:cxnSpMk id="14" creationId="{00000000-0000-0000-0000-000000000000}"/>
          </ac:cxnSpMkLst>
        </pc:cxnChg>
        <pc:cxnChg chg="mod">
          <ac:chgData name="Paul Bloemers" userId="fe3832ff3b233e04" providerId="LiveId" clId="{41CB9F41-0C09-4B62-8FA9-77C58E5C9EC5}" dt="2023-07-11T07:44:13.879" v="117" actId="208"/>
          <ac:cxnSpMkLst>
            <pc:docMk/>
            <pc:sldMk cId="2555964588" sldId="264"/>
            <ac:cxnSpMk id="15" creationId="{00000000-0000-0000-0000-000000000000}"/>
          </ac:cxnSpMkLst>
        </pc:cxnChg>
        <pc:cxnChg chg="mod">
          <ac:chgData name="Paul Bloemers" userId="fe3832ff3b233e04" providerId="LiveId" clId="{41CB9F41-0C09-4B62-8FA9-77C58E5C9EC5}" dt="2023-07-11T07:44:13.879" v="117" actId="208"/>
          <ac:cxnSpMkLst>
            <pc:docMk/>
            <pc:sldMk cId="2555964588" sldId="264"/>
            <ac:cxnSpMk id="16" creationId="{00000000-0000-0000-0000-000000000000}"/>
          </ac:cxnSpMkLst>
        </pc:cxnChg>
      </pc:sldChg>
      <pc:sldChg chg="addSp delSp modSp mod delAnim modAnim">
        <pc:chgData name="Paul Bloemers" userId="fe3832ff3b233e04" providerId="LiveId" clId="{41CB9F41-0C09-4B62-8FA9-77C58E5C9EC5}" dt="2023-07-11T08:08:42.864" v="578" actId="20577"/>
        <pc:sldMkLst>
          <pc:docMk/>
          <pc:sldMk cId="125126891" sldId="265"/>
        </pc:sldMkLst>
        <pc:spChg chg="mod">
          <ac:chgData name="Paul Bloemers" userId="fe3832ff3b233e04" providerId="LiveId" clId="{41CB9F41-0C09-4B62-8FA9-77C58E5C9EC5}" dt="2023-07-11T07:27:05.604" v="0"/>
          <ac:spMkLst>
            <pc:docMk/>
            <pc:sldMk cId="125126891" sldId="265"/>
            <ac:spMk id="2" creationId="{00000000-0000-0000-0000-000000000000}"/>
          </ac:spMkLst>
        </pc:spChg>
        <pc:spChg chg="add mod">
          <ac:chgData name="Paul Bloemers" userId="fe3832ff3b233e04" providerId="LiveId" clId="{41CB9F41-0C09-4B62-8FA9-77C58E5C9EC5}" dt="2023-07-11T07:50:31.962" v="314" actId="20577"/>
          <ac:spMkLst>
            <pc:docMk/>
            <pc:sldMk cId="125126891" sldId="265"/>
            <ac:spMk id="3" creationId="{9321563A-2E43-99D4-F90A-04EFFA9B5D6C}"/>
          </ac:spMkLst>
        </pc:spChg>
        <pc:spChg chg="mod">
          <ac:chgData name="Paul Bloemers" userId="fe3832ff3b233e04" providerId="LiveId" clId="{41CB9F41-0C09-4B62-8FA9-77C58E5C9EC5}" dt="2023-07-11T07:48:24.791" v="255"/>
          <ac:spMkLst>
            <pc:docMk/>
            <pc:sldMk cId="125126891" sldId="265"/>
            <ac:spMk id="4" creationId="{00000000-0000-0000-0000-000000000000}"/>
          </ac:spMkLst>
        </pc:spChg>
        <pc:spChg chg="mod">
          <ac:chgData name="Paul Bloemers" userId="fe3832ff3b233e04" providerId="LiveId" clId="{41CB9F41-0C09-4B62-8FA9-77C58E5C9EC5}" dt="2023-07-11T08:08:42.864" v="578" actId="20577"/>
          <ac:spMkLst>
            <pc:docMk/>
            <pc:sldMk cId="125126891" sldId="265"/>
            <ac:spMk id="5" creationId="{00000000-0000-0000-0000-000000000000}"/>
          </ac:spMkLst>
        </pc:spChg>
        <pc:spChg chg="add del mod">
          <ac:chgData name="Paul Bloemers" userId="fe3832ff3b233e04" providerId="LiveId" clId="{41CB9F41-0C09-4B62-8FA9-77C58E5C9EC5}" dt="2023-07-11T08:05:57.594" v="549" actId="478"/>
          <ac:spMkLst>
            <pc:docMk/>
            <pc:sldMk cId="125126891" sldId="265"/>
            <ac:spMk id="6" creationId="{8310AECB-772B-3ED1-4D5E-CB5D270101DB}"/>
          </ac:spMkLst>
        </pc:spChg>
        <pc:spChg chg="mod">
          <ac:chgData name="Paul Bloemers" userId="fe3832ff3b233e04" providerId="LiveId" clId="{41CB9F41-0C09-4B62-8FA9-77C58E5C9EC5}" dt="2023-07-11T07:58:16.863" v="505" actId="208"/>
          <ac:spMkLst>
            <pc:docMk/>
            <pc:sldMk cId="125126891" sldId="265"/>
            <ac:spMk id="9" creationId="{00000000-0000-0000-0000-000000000000}"/>
          </ac:spMkLst>
        </pc:spChg>
        <pc:spChg chg="mod">
          <ac:chgData name="Paul Bloemers" userId="fe3832ff3b233e04" providerId="LiveId" clId="{41CB9F41-0C09-4B62-8FA9-77C58E5C9EC5}" dt="2023-07-11T07:58:16.863" v="505" actId="208"/>
          <ac:spMkLst>
            <pc:docMk/>
            <pc:sldMk cId="125126891" sldId="265"/>
            <ac:spMk id="10" creationId="{00000000-0000-0000-0000-000000000000}"/>
          </ac:spMkLst>
        </pc:spChg>
        <pc:spChg chg="mod">
          <ac:chgData name="Paul Bloemers" userId="fe3832ff3b233e04" providerId="LiveId" clId="{41CB9F41-0C09-4B62-8FA9-77C58E5C9EC5}" dt="2023-07-11T07:47:41.503" v="250" actId="1076"/>
          <ac:spMkLst>
            <pc:docMk/>
            <pc:sldMk cId="125126891" sldId="265"/>
            <ac:spMk id="34" creationId="{00000000-0000-0000-0000-000000000000}"/>
          </ac:spMkLst>
        </pc:spChg>
        <pc:spChg chg="mod">
          <ac:chgData name="Paul Bloemers" userId="fe3832ff3b233e04" providerId="LiveId" clId="{41CB9F41-0C09-4B62-8FA9-77C58E5C9EC5}" dt="2023-07-11T07:47:56.639" v="252" actId="1076"/>
          <ac:spMkLst>
            <pc:docMk/>
            <pc:sldMk cId="125126891" sldId="265"/>
            <ac:spMk id="35" creationId="{00000000-0000-0000-0000-000000000000}"/>
          </ac:spMkLst>
        </pc:spChg>
        <pc:spChg chg="add del mod">
          <ac:chgData name="Paul Bloemers" userId="fe3832ff3b233e04" providerId="LiveId" clId="{41CB9F41-0C09-4B62-8FA9-77C58E5C9EC5}" dt="2023-07-11T08:05:59.342" v="550" actId="478"/>
          <ac:spMkLst>
            <pc:docMk/>
            <pc:sldMk cId="125126891" sldId="265"/>
            <ac:spMk id="36" creationId="{D7A769E7-76E7-811C-367B-7CCBF1C9586D}"/>
          </ac:spMkLst>
        </pc:spChg>
        <pc:spChg chg="del">
          <ac:chgData name="Paul Bloemers" userId="fe3832ff3b233e04" providerId="LiveId" clId="{41CB9F41-0C09-4B62-8FA9-77C58E5C9EC5}" dt="2023-07-11T07:47:22.905" v="242" actId="478"/>
          <ac:spMkLst>
            <pc:docMk/>
            <pc:sldMk cId="125126891" sldId="265"/>
            <ac:spMk id="37" creationId="{00000000-0000-0000-0000-000000000000}"/>
          </ac:spMkLst>
        </pc:spChg>
        <pc:spChg chg="del mod">
          <ac:chgData name="Paul Bloemers" userId="fe3832ff3b233e04" providerId="LiveId" clId="{41CB9F41-0C09-4B62-8FA9-77C58E5C9EC5}" dt="2023-07-11T08:06:02.307" v="551" actId="478"/>
          <ac:spMkLst>
            <pc:docMk/>
            <pc:sldMk cId="125126891" sldId="265"/>
            <ac:spMk id="38" creationId="{00000000-0000-0000-0000-000000000000}"/>
          </ac:spMkLst>
        </pc:spChg>
        <pc:spChg chg="add del mod">
          <ac:chgData name="Paul Bloemers" userId="fe3832ff3b233e04" providerId="LiveId" clId="{41CB9F41-0C09-4B62-8FA9-77C58E5C9EC5}" dt="2023-07-11T08:05:53.478" v="548" actId="478"/>
          <ac:spMkLst>
            <pc:docMk/>
            <pc:sldMk cId="125126891" sldId="265"/>
            <ac:spMk id="39" creationId="{A602FD18-B24E-0C59-FB4D-12DAEC92C4B1}"/>
          </ac:spMkLst>
        </pc:spChg>
        <pc:grpChg chg="mod">
          <ac:chgData name="Paul Bloemers" userId="fe3832ff3b233e04" providerId="LiveId" clId="{41CB9F41-0C09-4B62-8FA9-77C58E5C9EC5}" dt="2023-07-11T07:47:47.912" v="251" actId="1076"/>
          <ac:grpSpMkLst>
            <pc:docMk/>
            <pc:sldMk cId="125126891" sldId="265"/>
            <ac:grpSpMk id="7" creationId="{00000000-0000-0000-0000-000000000000}"/>
          </ac:grpSpMkLst>
        </pc:grpChg>
        <pc:grpChg chg="mod">
          <ac:chgData name="Paul Bloemers" userId="fe3832ff3b233e04" providerId="LiveId" clId="{41CB9F41-0C09-4B62-8FA9-77C58E5C9EC5}" dt="2023-07-11T07:47:47.912" v="251" actId="1076"/>
          <ac:grpSpMkLst>
            <pc:docMk/>
            <pc:sldMk cId="125126891" sldId="265"/>
            <ac:grpSpMk id="8" creationId="{00000000-0000-0000-0000-000000000000}"/>
          </ac:grpSpMkLst>
        </pc:grpChg>
        <pc:cxnChg chg="mod">
          <ac:chgData name="Paul Bloemers" userId="fe3832ff3b233e04" providerId="LiveId" clId="{41CB9F41-0C09-4B62-8FA9-77C58E5C9EC5}" dt="2023-07-11T07:58:22.478" v="506" actId="1582"/>
          <ac:cxnSpMkLst>
            <pc:docMk/>
            <pc:sldMk cId="125126891" sldId="265"/>
            <ac:cxnSpMk id="11" creationId="{00000000-0000-0000-0000-000000000000}"/>
          </ac:cxnSpMkLst>
        </pc:cxnChg>
        <pc:cxnChg chg="mod">
          <ac:chgData name="Paul Bloemers" userId="fe3832ff3b233e04" providerId="LiveId" clId="{41CB9F41-0C09-4B62-8FA9-77C58E5C9EC5}" dt="2023-07-11T07:47:31.095" v="243" actId="208"/>
          <ac:cxnSpMkLst>
            <pc:docMk/>
            <pc:sldMk cId="125126891" sldId="265"/>
            <ac:cxnSpMk id="22" creationId="{00000000-0000-0000-0000-000000000000}"/>
          </ac:cxnSpMkLst>
        </pc:cxnChg>
        <pc:cxnChg chg="mod">
          <ac:chgData name="Paul Bloemers" userId="fe3832ff3b233e04" providerId="LiveId" clId="{41CB9F41-0C09-4B62-8FA9-77C58E5C9EC5}" dt="2023-07-11T07:47:31.095" v="243" actId="208"/>
          <ac:cxnSpMkLst>
            <pc:docMk/>
            <pc:sldMk cId="125126891" sldId="265"/>
            <ac:cxnSpMk id="23" creationId="{00000000-0000-0000-0000-000000000000}"/>
          </ac:cxnSpMkLst>
        </pc:cxnChg>
      </pc:sldChg>
      <pc:sldChg chg="delSp modSp add mod delAnim modAnim">
        <pc:chgData name="Paul Bloemers" userId="fe3832ff3b233e04" providerId="LiveId" clId="{41CB9F41-0C09-4B62-8FA9-77C58E5C9EC5}" dt="2023-07-11T08:08:00.796" v="572"/>
        <pc:sldMkLst>
          <pc:docMk/>
          <pc:sldMk cId="100572330" sldId="266"/>
        </pc:sldMkLst>
        <pc:spChg chg="del">
          <ac:chgData name="Paul Bloemers" userId="fe3832ff3b233e04" providerId="LiveId" clId="{41CB9F41-0C09-4B62-8FA9-77C58E5C9EC5}" dt="2023-07-11T08:06:35.921" v="558" actId="478"/>
          <ac:spMkLst>
            <pc:docMk/>
            <pc:sldMk cId="100572330" sldId="266"/>
            <ac:spMk id="3" creationId="{9321563A-2E43-99D4-F90A-04EFFA9B5D6C}"/>
          </ac:spMkLst>
        </pc:spChg>
        <pc:spChg chg="del">
          <ac:chgData name="Paul Bloemers" userId="fe3832ff3b233e04" providerId="LiveId" clId="{41CB9F41-0C09-4B62-8FA9-77C58E5C9EC5}" dt="2023-07-11T08:06:44.947" v="560" actId="478"/>
          <ac:spMkLst>
            <pc:docMk/>
            <pc:sldMk cId="100572330" sldId="266"/>
            <ac:spMk id="5" creationId="{00000000-0000-0000-0000-000000000000}"/>
          </ac:spMkLst>
        </pc:spChg>
        <pc:spChg chg="del">
          <ac:chgData name="Paul Bloemers" userId="fe3832ff3b233e04" providerId="LiveId" clId="{41CB9F41-0C09-4B62-8FA9-77C58E5C9EC5}" dt="2023-07-11T08:06:35.921" v="558" actId="478"/>
          <ac:spMkLst>
            <pc:docMk/>
            <pc:sldMk cId="100572330" sldId="266"/>
            <ac:spMk id="6" creationId="{8310AECB-772B-3ED1-4D5E-CB5D270101DB}"/>
          </ac:spMkLst>
        </pc:spChg>
        <pc:spChg chg="mod">
          <ac:chgData name="Paul Bloemers" userId="fe3832ff3b233e04" providerId="LiveId" clId="{41CB9F41-0C09-4B62-8FA9-77C58E5C9EC5}" dt="2023-07-11T08:06:40.501" v="559" actId="1076"/>
          <ac:spMkLst>
            <pc:docMk/>
            <pc:sldMk cId="100572330" sldId="266"/>
            <ac:spMk id="36" creationId="{D7A769E7-76E7-811C-367B-7CCBF1C9586D}"/>
          </ac:spMkLst>
        </pc:spChg>
        <pc:spChg chg="del">
          <ac:chgData name="Paul Bloemers" userId="fe3832ff3b233e04" providerId="LiveId" clId="{41CB9F41-0C09-4B62-8FA9-77C58E5C9EC5}" dt="2023-07-11T08:06:47.066" v="561" actId="478"/>
          <ac:spMkLst>
            <pc:docMk/>
            <pc:sldMk cId="100572330" sldId="266"/>
            <ac:spMk id="38" creationId="{00000000-0000-0000-0000-000000000000}"/>
          </ac:spMkLst>
        </pc:spChg>
        <pc:spChg chg="mod">
          <ac:chgData name="Paul Bloemers" userId="fe3832ff3b233e04" providerId="LiveId" clId="{41CB9F41-0C09-4B62-8FA9-77C58E5C9EC5}" dt="2023-07-11T08:07:37.606" v="568" actId="207"/>
          <ac:spMkLst>
            <pc:docMk/>
            <pc:sldMk cId="100572330" sldId="266"/>
            <ac:spMk id="39" creationId="{A602FD18-B24E-0C59-FB4D-12DAEC92C4B1}"/>
          </ac:spMkLst>
        </pc:spChg>
      </pc:sldChg>
      <pc:sldChg chg="delSp modSp add mod delAnim modAnim">
        <pc:chgData name="Paul Bloemers" userId="fe3832ff3b233e04" providerId="LiveId" clId="{41CB9F41-0C09-4B62-8FA9-77C58E5C9EC5}" dt="2023-07-11T08:09:54.809" v="591"/>
        <pc:sldMkLst>
          <pc:docMk/>
          <pc:sldMk cId="3409964466" sldId="267"/>
        </pc:sldMkLst>
        <pc:spChg chg="del">
          <ac:chgData name="Paul Bloemers" userId="fe3832ff3b233e04" providerId="LiveId" clId="{41CB9F41-0C09-4B62-8FA9-77C58E5C9EC5}" dt="2023-07-11T08:06:11.304" v="552" actId="478"/>
          <ac:spMkLst>
            <pc:docMk/>
            <pc:sldMk cId="3409964466" sldId="267"/>
            <ac:spMk id="3" creationId="{9321563A-2E43-99D4-F90A-04EFFA9B5D6C}"/>
          </ac:spMkLst>
        </pc:spChg>
        <pc:spChg chg="del">
          <ac:chgData name="Paul Bloemers" userId="fe3832ff3b233e04" providerId="LiveId" clId="{41CB9F41-0C09-4B62-8FA9-77C58E5C9EC5}" dt="2023-07-11T08:06:20.744" v="555" actId="478"/>
          <ac:spMkLst>
            <pc:docMk/>
            <pc:sldMk cId="3409964466" sldId="267"/>
            <ac:spMk id="5" creationId="{00000000-0000-0000-0000-000000000000}"/>
          </ac:spMkLst>
        </pc:spChg>
        <pc:spChg chg="mod">
          <ac:chgData name="Paul Bloemers" userId="fe3832ff3b233e04" providerId="LiveId" clId="{41CB9F41-0C09-4B62-8FA9-77C58E5C9EC5}" dt="2023-07-11T08:06:15.546" v="553" actId="1076"/>
          <ac:spMkLst>
            <pc:docMk/>
            <pc:sldMk cId="3409964466" sldId="267"/>
            <ac:spMk id="6" creationId="{8310AECB-772B-3ED1-4D5E-CB5D270101DB}"/>
          </ac:spMkLst>
        </pc:spChg>
        <pc:spChg chg="del">
          <ac:chgData name="Paul Bloemers" userId="fe3832ff3b233e04" providerId="LiveId" clId="{41CB9F41-0C09-4B62-8FA9-77C58E5C9EC5}" dt="2023-07-11T08:06:18.210" v="554" actId="478"/>
          <ac:spMkLst>
            <pc:docMk/>
            <pc:sldMk cId="3409964466" sldId="267"/>
            <ac:spMk id="36" creationId="{D7A769E7-76E7-811C-367B-7CCBF1C9586D}"/>
          </ac:spMkLst>
        </pc:spChg>
        <pc:spChg chg="mod">
          <ac:chgData name="Paul Bloemers" userId="fe3832ff3b233e04" providerId="LiveId" clId="{41CB9F41-0C09-4B62-8FA9-77C58E5C9EC5}" dt="2023-07-11T08:09:03.584" v="589" actId="20577"/>
          <ac:spMkLst>
            <pc:docMk/>
            <pc:sldMk cId="3409964466" sldId="267"/>
            <ac:spMk id="38" creationId="{00000000-0000-0000-0000-000000000000}"/>
          </ac:spMkLst>
        </pc:spChg>
        <pc:spChg chg="del">
          <ac:chgData name="Paul Bloemers" userId="fe3832ff3b233e04" providerId="LiveId" clId="{41CB9F41-0C09-4B62-8FA9-77C58E5C9EC5}" dt="2023-07-11T08:06:23.087" v="556" actId="478"/>
          <ac:spMkLst>
            <pc:docMk/>
            <pc:sldMk cId="3409964466" sldId="267"/>
            <ac:spMk id="39" creationId="{A602FD18-B24E-0C59-FB4D-12DAEC92C4B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14CE7DE5-FC35-4FFD-AE29-C150217DEEED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4" name="Groep 13">
            <a:extLst>
              <a:ext uri="{FF2B5EF4-FFF2-40B4-BE49-F238E27FC236}">
                <a16:creationId xmlns:a16="http://schemas.microsoft.com/office/drawing/2014/main" id="{2449F54E-C47E-4B61-8DF0-516E154B1163}"/>
              </a:ext>
            </a:extLst>
          </p:cNvPr>
          <p:cNvGrpSpPr/>
          <p:nvPr/>
        </p:nvGrpSpPr>
        <p:grpSpPr>
          <a:xfrm>
            <a:off x="4470321" y="-643744"/>
            <a:ext cx="8001078" cy="7768444"/>
            <a:chOff x="4470321" y="-643744"/>
            <a:chExt cx="8001078" cy="7768444"/>
          </a:xfrm>
        </p:grpSpPr>
        <p:sp>
          <p:nvSpPr>
            <p:cNvPr id="7" name="Vrije vorm: vorm 6">
              <a:extLst>
                <a:ext uri="{FF2B5EF4-FFF2-40B4-BE49-F238E27FC236}">
                  <a16:creationId xmlns:a16="http://schemas.microsoft.com/office/drawing/2014/main" id="{1285F57F-432D-4013-979E-83DAE5EC5DF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9" name="Vrije vorm: vorm 8">
              <a:extLst>
                <a:ext uri="{FF2B5EF4-FFF2-40B4-BE49-F238E27FC236}">
                  <a16:creationId xmlns:a16="http://schemas.microsoft.com/office/drawing/2014/main" id="{BDD80E4D-26F5-404F-B0AB-1C3820B74351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10" name="Tekstvak 9">
            <a:extLst>
              <a:ext uri="{FF2B5EF4-FFF2-40B4-BE49-F238E27FC236}">
                <a16:creationId xmlns:a16="http://schemas.microsoft.com/office/drawing/2014/main" id="{B60AB401-CB0B-4E2D-95D9-3264E568526D}"/>
              </a:ext>
            </a:extLst>
          </p:cNvPr>
          <p:cNvSpPr txBox="1"/>
          <p:nvPr/>
        </p:nvSpPr>
        <p:spPr>
          <a:xfrm>
            <a:off x="10821028" y="6488668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456 VWO</a:t>
            </a:r>
          </a:p>
        </p:txBody>
      </p:sp>
      <p:pic>
        <p:nvPicPr>
          <p:cNvPr id="11" name="Afbeelding 1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332D835C-91F6-4596-9A50-C97FEB6F00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654" y="132186"/>
            <a:ext cx="1928692" cy="1243861"/>
          </a:xfrm>
          <a:prstGeom prst="rect">
            <a:avLst/>
          </a:prstGeom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92294A8B-377A-461D-87D6-A5AD20E7B6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2959100"/>
            <a:ext cx="12192000" cy="178591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/>
            </a:lvl1pPr>
          </a:lstStyle>
          <a:p>
            <a:r>
              <a:rPr lang="nl-NL" b="1" spc="300">
                <a:latin typeface="Arial" panose="020B0604020202020204" pitchFamily="34" charset="0"/>
                <a:cs typeface="Arial" panose="020B0604020202020204" pitchFamily="34" charset="0"/>
              </a:rPr>
              <a:t>TITEL</a:t>
            </a:r>
          </a:p>
        </p:txBody>
      </p:sp>
      <p:sp>
        <p:nvSpPr>
          <p:cNvPr id="13" name="Ondertitel 2">
            <a:extLst>
              <a:ext uri="{FF2B5EF4-FFF2-40B4-BE49-F238E27FC236}">
                <a16:creationId xmlns:a16="http://schemas.microsoft.com/office/drawing/2014/main" id="{3B9BB25F-D78A-4C4C-AAD3-4183547A2E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-1" y="5081199"/>
            <a:ext cx="12191999" cy="705656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nl-NL">
                <a:solidFill>
                  <a:schemeClr val="bg2">
                    <a:lumMod val="25000"/>
                  </a:schemeClr>
                </a:solidFill>
              </a:rPr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825183716"/>
      </p:ext>
    </p:extLst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2605C911-2B0A-47F9-8131-5E4DF28ED9A7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9573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>
            <a:extLst>
              <a:ext uri="{FF2B5EF4-FFF2-40B4-BE49-F238E27FC236}">
                <a16:creationId xmlns:a16="http://schemas.microsoft.com/office/drawing/2014/main" id="{2A65210F-4C8B-45D7-891B-619FD1F7FBA0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73CC239E-71CD-4766-A6E8-C2A49B214C58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3967022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73766AD9-A3A1-45AA-B861-8D5BF601A55D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8372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E867F45-FC24-404F-930A-15D5F0D09DB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46F2C884-2AD3-44A1-858D-531A631C745D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21563803"/>
      </p:ext>
    </p:extLst>
  </p:cSld>
  <p:clrMapOvr>
    <a:masterClrMapping/>
  </p:clrMapOvr>
  <p:transition spd="slow">
    <p:blinds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82089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729795" y="3274046"/>
            <a:ext cx="6463863" cy="672515"/>
          </a:xfrm>
          <a:prstGeom prst="rect">
            <a:avLst/>
          </a:prstGeom>
        </p:spPr>
        <p:txBody>
          <a:bodyPr/>
          <a:lstStyle>
            <a:lvl1pPr algn="r">
              <a:defRPr spc="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655352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werkingsopd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Tijdelijke aanduiding voor inhoud 31" descr="Potlood">
            <a:extLst>
              <a:ext uri="{FF2B5EF4-FFF2-40B4-BE49-F238E27FC236}">
                <a16:creationId xmlns:a16="http://schemas.microsoft.com/office/drawing/2014/main" id="{FD8AD2E3-2892-4588-B699-34007DE963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01664" y="114847"/>
            <a:ext cx="631825" cy="631825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169E7FA8-7567-403C-9E0A-C4331ED723F6}"/>
              </a:ext>
            </a:extLst>
          </p:cNvPr>
          <p:cNvSpPr/>
          <p:nvPr/>
        </p:nvSpPr>
        <p:spPr>
          <a:xfrm rot="16200000">
            <a:off x="-2586518" y="2990334"/>
            <a:ext cx="61237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400" kern="12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verwerkingsopdracht</a:t>
            </a:r>
          </a:p>
        </p:txBody>
      </p:sp>
    </p:spTree>
    <p:extLst>
      <p:ext uri="{BB962C8B-B14F-4D97-AF65-F5344CB8AC3E}">
        <p14:creationId xmlns:p14="http://schemas.microsoft.com/office/powerpoint/2010/main" val="8213559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ep 26">
            <a:extLst>
              <a:ext uri="{FF2B5EF4-FFF2-40B4-BE49-F238E27FC236}">
                <a16:creationId xmlns:a16="http://schemas.microsoft.com/office/drawing/2014/main" id="{420C3620-8164-4A81-92CA-0B82147C801E}"/>
              </a:ext>
            </a:extLst>
          </p:cNvPr>
          <p:cNvGrpSpPr/>
          <p:nvPr/>
        </p:nvGrpSpPr>
        <p:grpSpPr>
          <a:xfrm>
            <a:off x="-1017917" y="2013438"/>
            <a:ext cx="13740386" cy="5111262"/>
            <a:chOff x="4470321" y="-643744"/>
            <a:chExt cx="8001078" cy="7768444"/>
          </a:xfrm>
        </p:grpSpPr>
        <p:sp>
          <p:nvSpPr>
            <p:cNvPr id="28" name="Vrije vorm: vorm 27">
              <a:extLst>
                <a:ext uri="{FF2B5EF4-FFF2-40B4-BE49-F238E27FC236}">
                  <a16:creationId xmlns:a16="http://schemas.microsoft.com/office/drawing/2014/main" id="{498C6F7E-815D-483D-9399-AD0D17AD2D8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29" name="Vrije vorm: vorm 28">
              <a:extLst>
                <a:ext uri="{FF2B5EF4-FFF2-40B4-BE49-F238E27FC236}">
                  <a16:creationId xmlns:a16="http://schemas.microsoft.com/office/drawing/2014/main" id="{FF747F03-1137-45A9-AF03-305F84A89A56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30" name="Tekstvak 29">
            <a:extLst>
              <a:ext uri="{FF2B5EF4-FFF2-40B4-BE49-F238E27FC236}">
                <a16:creationId xmlns:a16="http://schemas.microsoft.com/office/drawing/2014/main" id="{AE168464-A62A-40F4-95A8-DDEE31C367F1}"/>
              </a:ext>
            </a:extLst>
          </p:cNvPr>
          <p:cNvSpPr txBox="1"/>
          <p:nvPr/>
        </p:nvSpPr>
        <p:spPr>
          <a:xfrm>
            <a:off x="10816080" y="6412524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456 VWO</a:t>
            </a:r>
          </a:p>
        </p:txBody>
      </p:sp>
      <p:pic>
        <p:nvPicPr>
          <p:cNvPr id="31" name="Afbeelding 3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73585900-6322-4362-9988-1EBEB0DEBC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265" y="510256"/>
            <a:ext cx="3033469" cy="1956359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B7BD462-2D8E-4923-8D7E-F510B26D0EEF}"/>
              </a:ext>
            </a:extLst>
          </p:cNvPr>
          <p:cNvSpPr/>
          <p:nvPr/>
        </p:nvSpPr>
        <p:spPr>
          <a:xfrm>
            <a:off x="0" y="342900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4000" b="1" spc="300" dirty="0">
                <a:latin typeface="Arial" panose="020B0604020202020204" pitchFamily="34" charset="0"/>
                <a:cs typeface="Arial" panose="020B0604020202020204" pitchFamily="34" charset="0"/>
              </a:rPr>
              <a:t>www.economielokaal.nl</a:t>
            </a:r>
            <a:endParaRPr lang="nl-NL" sz="4000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7FD5F8B6-BEB0-4C5E-9BA7-889F3543F48E}"/>
              </a:ext>
            </a:extLst>
          </p:cNvPr>
          <p:cNvSpPr/>
          <p:nvPr/>
        </p:nvSpPr>
        <p:spPr>
          <a:xfrm>
            <a:off x="3908540" y="4582773"/>
            <a:ext cx="43749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>
                <a:solidFill>
                  <a:schemeClr val="bg2">
                    <a:lumMod val="25000"/>
                  </a:schemeClr>
                </a:solidFill>
              </a:rPr>
              <a:t>voor een stijgende lijn !</a:t>
            </a:r>
          </a:p>
        </p:txBody>
      </p:sp>
    </p:spTree>
    <p:extLst>
      <p:ext uri="{BB962C8B-B14F-4D97-AF65-F5344CB8AC3E}">
        <p14:creationId xmlns:p14="http://schemas.microsoft.com/office/powerpoint/2010/main" val="2136678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rije vorm: vorm 4">
            <a:extLst>
              <a:ext uri="{FF2B5EF4-FFF2-40B4-BE49-F238E27FC236}">
                <a16:creationId xmlns:a16="http://schemas.microsoft.com/office/drawing/2014/main" id="{9E740AC1-EFFF-477E-8260-FA2FF6CF5AB7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D807B00C-668A-4BF1-A6E4-7A5729DB8C4D}"/>
              </a:ext>
            </a:extLst>
          </p:cNvPr>
          <p:cNvSpPr txBox="1"/>
          <p:nvPr/>
        </p:nvSpPr>
        <p:spPr>
          <a:xfrm>
            <a:off x="4562790" y="171891"/>
            <a:ext cx="30664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DEZE</a:t>
            </a:r>
          </a:p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PRESENTATIE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360A215D-1695-4727-9547-7AEF3CD24DAE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75722A8D-E090-4276-8005-D5472C387663}"/>
              </a:ext>
            </a:extLst>
          </p:cNvPr>
          <p:cNvSpPr/>
          <p:nvPr/>
        </p:nvSpPr>
        <p:spPr>
          <a:xfrm rot="16200000">
            <a:off x="-2918462" y="3194353"/>
            <a:ext cx="68656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400" spc="600" dirty="0"/>
              <a:t>economielokaal voor 456 vwo</a:t>
            </a:r>
          </a:p>
        </p:txBody>
      </p:sp>
      <p:sp>
        <p:nvSpPr>
          <p:cNvPr id="18" name="Pijl: vijfhoek 17">
            <a:extLst>
              <a:ext uri="{FF2B5EF4-FFF2-40B4-BE49-F238E27FC236}">
                <a16:creationId xmlns:a16="http://schemas.microsoft.com/office/drawing/2014/main" id="{A660FE69-9B18-4214-8039-DD6D2FAEA9A2}"/>
              </a:ext>
            </a:extLst>
          </p:cNvPr>
          <p:cNvSpPr/>
          <p:nvPr/>
        </p:nvSpPr>
        <p:spPr>
          <a:xfrm>
            <a:off x="2162175" y="3429000"/>
            <a:ext cx="1028700" cy="576000"/>
          </a:xfrm>
          <a:prstGeom prst="homePlate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1</a:t>
            </a:r>
          </a:p>
        </p:txBody>
      </p:sp>
      <p:sp>
        <p:nvSpPr>
          <p:cNvPr id="19" name="Pijl: punthaak 18">
            <a:extLst>
              <a:ext uri="{FF2B5EF4-FFF2-40B4-BE49-F238E27FC236}">
                <a16:creationId xmlns:a16="http://schemas.microsoft.com/office/drawing/2014/main" id="{8E64B550-60CD-4A63-9FAD-648F83E38FCE}"/>
              </a:ext>
            </a:extLst>
          </p:cNvPr>
          <p:cNvSpPr/>
          <p:nvPr/>
        </p:nvSpPr>
        <p:spPr>
          <a:xfrm>
            <a:off x="3038475" y="3429000"/>
            <a:ext cx="8382000" cy="576000"/>
          </a:xfrm>
          <a:prstGeom prst="chevron">
            <a:avLst/>
          </a:prstGeom>
          <a:noFill/>
          <a:ln w="38100"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0" name="Pijl: vijfhoek 19">
            <a:extLst>
              <a:ext uri="{FF2B5EF4-FFF2-40B4-BE49-F238E27FC236}">
                <a16:creationId xmlns:a16="http://schemas.microsoft.com/office/drawing/2014/main" id="{1866F006-2917-40F1-BB68-C6ADFC1DA183}"/>
              </a:ext>
            </a:extLst>
          </p:cNvPr>
          <p:cNvSpPr/>
          <p:nvPr/>
        </p:nvSpPr>
        <p:spPr>
          <a:xfrm>
            <a:off x="2162175" y="4152900"/>
            <a:ext cx="1028700" cy="576000"/>
          </a:xfrm>
          <a:prstGeom prst="homePlate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2</a:t>
            </a:r>
          </a:p>
        </p:txBody>
      </p:sp>
      <p:sp>
        <p:nvSpPr>
          <p:cNvPr id="21" name="Pijl: punthaak 20">
            <a:extLst>
              <a:ext uri="{FF2B5EF4-FFF2-40B4-BE49-F238E27FC236}">
                <a16:creationId xmlns:a16="http://schemas.microsoft.com/office/drawing/2014/main" id="{FC6993CF-0AE6-4C3C-898C-FFD42211E9F4}"/>
              </a:ext>
            </a:extLst>
          </p:cNvPr>
          <p:cNvSpPr/>
          <p:nvPr/>
        </p:nvSpPr>
        <p:spPr>
          <a:xfrm>
            <a:off x="3038475" y="4152900"/>
            <a:ext cx="8382000" cy="576000"/>
          </a:xfrm>
          <a:prstGeom prst="chevron">
            <a:avLst/>
          </a:prstGeom>
          <a:noFill/>
          <a:ln w="381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2" name="Pijl: vijfhoek 21">
            <a:extLst>
              <a:ext uri="{FF2B5EF4-FFF2-40B4-BE49-F238E27FC236}">
                <a16:creationId xmlns:a16="http://schemas.microsoft.com/office/drawing/2014/main" id="{A92FD04F-835F-473D-976E-511F2381BFBA}"/>
              </a:ext>
            </a:extLst>
          </p:cNvPr>
          <p:cNvSpPr/>
          <p:nvPr/>
        </p:nvSpPr>
        <p:spPr>
          <a:xfrm>
            <a:off x="2162175" y="4888583"/>
            <a:ext cx="1028700" cy="576000"/>
          </a:xfrm>
          <a:prstGeom prst="homePlate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3</a:t>
            </a:r>
          </a:p>
        </p:txBody>
      </p:sp>
      <p:sp>
        <p:nvSpPr>
          <p:cNvPr id="23" name="Pijl: punthaak 22">
            <a:extLst>
              <a:ext uri="{FF2B5EF4-FFF2-40B4-BE49-F238E27FC236}">
                <a16:creationId xmlns:a16="http://schemas.microsoft.com/office/drawing/2014/main" id="{D166A1A9-F38F-44BE-969E-CB01C50993D4}"/>
              </a:ext>
            </a:extLst>
          </p:cNvPr>
          <p:cNvSpPr/>
          <p:nvPr/>
        </p:nvSpPr>
        <p:spPr>
          <a:xfrm>
            <a:off x="3038475" y="4888583"/>
            <a:ext cx="8382000" cy="576000"/>
          </a:xfrm>
          <a:prstGeom prst="chevron">
            <a:avLst/>
          </a:prstGeom>
          <a:noFill/>
          <a:ln w="381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7" name="Tijdelijke aanduiding voor tekst 2">
            <a:extLst>
              <a:ext uri="{FF2B5EF4-FFF2-40B4-BE49-F238E27FC236}">
                <a16:creationId xmlns:a16="http://schemas.microsoft.com/office/drawing/2014/main" id="{8BBC9B00-4EE0-4490-9C58-79490B9D5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58881" y="3488256"/>
            <a:ext cx="7534289" cy="461665"/>
          </a:xfrm>
        </p:spPr>
        <p:txBody>
          <a:bodyPr anchor="ctr"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8" name="Tijdelijke aanduiding voor tekst 2">
            <a:extLst>
              <a:ext uri="{FF2B5EF4-FFF2-40B4-BE49-F238E27FC236}">
                <a16:creationId xmlns:a16="http://schemas.microsoft.com/office/drawing/2014/main" id="{521E979D-91E4-4B6F-B53B-00EDD1B21491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358881" y="4209816"/>
            <a:ext cx="7534289" cy="461665"/>
          </a:xfrm>
        </p:spPr>
        <p:txBody>
          <a:bodyPr anchor="ctr"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Tijdelijke aanduiding voor tekst 2">
            <a:extLst>
              <a:ext uri="{FF2B5EF4-FFF2-40B4-BE49-F238E27FC236}">
                <a16:creationId xmlns:a16="http://schemas.microsoft.com/office/drawing/2014/main" id="{9B49DFA4-9B80-4EA3-B3F2-71D70AF5B7BD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3358881" y="4947401"/>
            <a:ext cx="7534289" cy="461665"/>
          </a:xfrm>
        </p:spPr>
        <p:txBody>
          <a:bodyPr anchor="ctr"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413527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715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D8B4E8A1-2EEC-4975-BAEC-4FDCAA9FB204}"/>
              </a:ext>
            </a:extLst>
          </p:cNvPr>
          <p:cNvSpPr/>
          <p:nvPr/>
        </p:nvSpPr>
        <p:spPr>
          <a:xfrm>
            <a:off x="7152000" y="-7626"/>
            <a:ext cx="5040000" cy="6865625"/>
          </a:xfrm>
          <a:prstGeom prst="rect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742113869"/>
      </p:ext>
    </p:extLst>
  </p:cSld>
  <p:clrMapOvr>
    <a:masterClrMapping/>
  </p:clrMapOvr>
  <p:transition spd="slow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1219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6A2DDDEB-8ECD-444E-BC0B-77269F781C5F}"/>
              </a:ext>
            </a:extLst>
          </p:cNvPr>
          <p:cNvSpPr/>
          <p:nvPr/>
        </p:nvSpPr>
        <p:spPr>
          <a:xfrm>
            <a:off x="4724399" y="-622300"/>
            <a:ext cx="7747000" cy="7747000"/>
          </a:xfrm>
          <a:custGeom>
            <a:avLst/>
            <a:gdLst>
              <a:gd name="connsiteX0" fmla="*/ 7708900 w 7747000"/>
              <a:gd name="connsiteY0" fmla="*/ 723900 h 7747000"/>
              <a:gd name="connsiteX1" fmla="*/ 7708900 w 7747000"/>
              <a:gd name="connsiteY1" fmla="*/ 7747000 h 7747000"/>
              <a:gd name="connsiteX2" fmla="*/ 0 w 7747000"/>
              <a:gd name="connsiteY2" fmla="*/ 7747000 h 7747000"/>
              <a:gd name="connsiteX3" fmla="*/ 7747000 w 7747000"/>
              <a:gd name="connsiteY3" fmla="*/ 0 h 7747000"/>
              <a:gd name="connsiteX4" fmla="*/ 7747000 w 7747000"/>
              <a:gd name="connsiteY4" fmla="*/ 1143000 h 774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47000" h="7747000">
                <a:moveTo>
                  <a:pt x="7708900" y="723900"/>
                </a:moveTo>
                <a:lnTo>
                  <a:pt x="7708900" y="7747000"/>
                </a:lnTo>
                <a:lnTo>
                  <a:pt x="0" y="7747000"/>
                </a:lnTo>
                <a:lnTo>
                  <a:pt x="7747000" y="0"/>
                </a:lnTo>
                <a:lnTo>
                  <a:pt x="7747000" y="1143000"/>
                </a:lnTo>
              </a:path>
            </a:pathLst>
          </a:custGeom>
          <a:solidFill>
            <a:srgbClr val="1A80B6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527021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C1D4CA26-6F05-4994-BA46-E0DAC85EB45E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7235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el en object - al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rije vorm: vorm 5">
            <a:extLst>
              <a:ext uri="{FF2B5EF4-FFF2-40B4-BE49-F238E27FC236}">
                <a16:creationId xmlns:a16="http://schemas.microsoft.com/office/drawing/2014/main" id="{9FD9C8C0-4AEF-42AC-A04B-5DF029A07915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84496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el en object - al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4817D107-E28C-44CF-A1CE-941769E35A46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B22552BC-0A7A-45B7-83F2-D843FE1449B5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164645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575A89EF-3A8B-49A6-9C33-1E4F8BA4047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E0AF7347-02D9-4736-BB7E-EC0E086F8DB9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258289638"/>
      </p:ext>
    </p:extLst>
  </p:cSld>
  <p:clrMapOvr>
    <a:masterClrMapping/>
  </p:clrMapOvr>
  <p:transition spd="slow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3EE39723-ACA9-4F75-B73F-491D9F0EBB87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28654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7831EE4-C1F5-4143-9C1E-30F11F035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94" y="365125"/>
            <a:ext cx="115196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8251DE-9F98-4D51-838B-9224758A1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693" y="1825625"/>
            <a:ext cx="11519647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26991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</p:sldLayoutIdLst>
  <p:transition spd="slow">
    <p:blinds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De budgetlijn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Kiezen waar je je geld aan uitgeeft.</a:t>
            </a:r>
          </a:p>
        </p:txBody>
      </p:sp>
    </p:spTree>
    <p:extLst>
      <p:ext uri="{BB962C8B-B14F-4D97-AF65-F5344CB8AC3E}">
        <p14:creationId xmlns:p14="http://schemas.microsoft.com/office/powerpoint/2010/main" val="1667320511"/>
      </p:ext>
    </p:extLst>
  </p:cSld>
  <p:clrMapOvr>
    <a:masterClrMapping/>
  </p:clrMapOvr>
  <p:transition spd="slow"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Uitwerking opdracht</a:t>
            </a:r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355599" y="1545227"/>
            <a:ext cx="8229600" cy="1423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800" dirty="0"/>
              <a:t>Je krijgt een budget van € 180,-</a:t>
            </a:r>
          </a:p>
          <a:p>
            <a:r>
              <a:rPr lang="nl-NL" sz="1800" dirty="0"/>
              <a:t>Een pizza kost gemiddeld € 15,-</a:t>
            </a:r>
          </a:p>
          <a:p>
            <a:r>
              <a:rPr lang="nl-NL" sz="1800" dirty="0"/>
              <a:t>Een boek kost gemiddeld € 11,25</a:t>
            </a:r>
          </a:p>
          <a:p>
            <a:r>
              <a:rPr lang="nl-NL" sz="1800" dirty="0"/>
              <a:t>Je geeft je hele budget uit aan boeken en pizza’s.</a:t>
            </a:r>
          </a:p>
        </p:txBody>
      </p:sp>
      <p:grpSp>
        <p:nvGrpSpPr>
          <p:cNvPr id="7" name="Groep 6"/>
          <p:cNvGrpSpPr/>
          <p:nvPr/>
        </p:nvGrpSpPr>
        <p:grpSpPr>
          <a:xfrm>
            <a:off x="7524243" y="2554569"/>
            <a:ext cx="3983544" cy="4025310"/>
            <a:chOff x="4401806" y="2507369"/>
            <a:chExt cx="4587935" cy="4277527"/>
          </a:xfrm>
        </p:grpSpPr>
        <p:cxnSp>
          <p:nvCxnSpPr>
            <p:cNvPr id="22" name="Rechte verbindingslijn 21"/>
            <p:cNvCxnSpPr/>
            <p:nvPr/>
          </p:nvCxnSpPr>
          <p:spPr>
            <a:xfrm>
              <a:off x="5291884" y="2523780"/>
              <a:ext cx="0" cy="3528392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/>
          </p:nvCxnSpPr>
          <p:spPr>
            <a:xfrm flipH="1">
              <a:off x="5291884" y="6052172"/>
              <a:ext cx="3592016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Rechte verbindingslijn 23"/>
            <p:cNvCxnSpPr/>
            <p:nvPr/>
          </p:nvCxnSpPr>
          <p:spPr>
            <a:xfrm>
              <a:off x="5291884" y="2523780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chte verbindingslijn 24"/>
            <p:cNvCxnSpPr/>
            <p:nvPr/>
          </p:nvCxnSpPr>
          <p:spPr>
            <a:xfrm>
              <a:off x="5291884" y="3243860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chte verbindingslijn 25"/>
            <p:cNvCxnSpPr/>
            <p:nvPr/>
          </p:nvCxnSpPr>
          <p:spPr>
            <a:xfrm>
              <a:off x="5291884" y="3963940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echte verbindingslijn 26"/>
            <p:cNvCxnSpPr/>
            <p:nvPr/>
          </p:nvCxnSpPr>
          <p:spPr>
            <a:xfrm>
              <a:off x="5291884" y="4684020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Rechte verbindingslijn 27"/>
            <p:cNvCxnSpPr/>
            <p:nvPr/>
          </p:nvCxnSpPr>
          <p:spPr>
            <a:xfrm>
              <a:off x="5291884" y="5404100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echte verbindingslijn 28"/>
            <p:cNvCxnSpPr/>
            <p:nvPr/>
          </p:nvCxnSpPr>
          <p:spPr>
            <a:xfrm>
              <a:off x="6011964" y="2523780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echte verbindingslijn 29"/>
            <p:cNvCxnSpPr/>
            <p:nvPr/>
          </p:nvCxnSpPr>
          <p:spPr>
            <a:xfrm>
              <a:off x="6732044" y="2523780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echte verbindingslijn 30"/>
            <p:cNvCxnSpPr/>
            <p:nvPr/>
          </p:nvCxnSpPr>
          <p:spPr>
            <a:xfrm>
              <a:off x="7452124" y="2523780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echte verbindingslijn 31"/>
            <p:cNvCxnSpPr/>
            <p:nvPr/>
          </p:nvCxnSpPr>
          <p:spPr>
            <a:xfrm>
              <a:off x="8172204" y="2523780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echte verbindingslijn 32"/>
            <p:cNvCxnSpPr/>
            <p:nvPr/>
          </p:nvCxnSpPr>
          <p:spPr>
            <a:xfrm>
              <a:off x="8892284" y="2523780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kstvak 33"/>
            <p:cNvSpPr txBox="1"/>
            <p:nvPr/>
          </p:nvSpPr>
          <p:spPr>
            <a:xfrm>
              <a:off x="7969523" y="6392423"/>
              <a:ext cx="1020218" cy="3924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pizza’s</a:t>
              </a:r>
            </a:p>
          </p:txBody>
        </p:sp>
        <p:sp>
          <p:nvSpPr>
            <p:cNvPr id="35" name="Tekstvak 34"/>
            <p:cNvSpPr txBox="1"/>
            <p:nvPr/>
          </p:nvSpPr>
          <p:spPr>
            <a:xfrm rot="16200000">
              <a:off x="4114359" y="2794816"/>
              <a:ext cx="1000261" cy="4253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boeken</a:t>
              </a:r>
            </a:p>
          </p:txBody>
        </p:sp>
      </p:grpSp>
      <p:grpSp>
        <p:nvGrpSpPr>
          <p:cNvPr id="8" name="Groep 7"/>
          <p:cNvGrpSpPr/>
          <p:nvPr/>
        </p:nvGrpSpPr>
        <p:grpSpPr>
          <a:xfrm>
            <a:off x="7859412" y="2434489"/>
            <a:ext cx="3766400" cy="3892965"/>
            <a:chOff x="4787828" y="2379764"/>
            <a:chExt cx="4337846" cy="4136889"/>
          </a:xfrm>
        </p:grpSpPr>
        <p:sp>
          <p:nvSpPr>
            <p:cNvPr id="12" name="Tekstvak 11"/>
            <p:cNvSpPr txBox="1"/>
            <p:nvPr/>
          </p:nvSpPr>
          <p:spPr>
            <a:xfrm>
              <a:off x="4787828" y="5188076"/>
              <a:ext cx="360381" cy="3924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4787828" y="4467996"/>
              <a:ext cx="360381" cy="3924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4787828" y="3819924"/>
              <a:ext cx="508078" cy="3924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</a:t>
              </a:r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4787828" y="3090552"/>
              <a:ext cx="508078" cy="3924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16</a:t>
              </a:r>
            </a:p>
          </p:txBody>
        </p:sp>
        <p:sp>
          <p:nvSpPr>
            <p:cNvPr id="16" name="Tekstvak 15"/>
            <p:cNvSpPr txBox="1"/>
            <p:nvPr/>
          </p:nvSpPr>
          <p:spPr>
            <a:xfrm>
              <a:off x="4787828" y="2379764"/>
              <a:ext cx="508078" cy="3924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17" name="Tekstvak 16"/>
            <p:cNvSpPr txBox="1"/>
            <p:nvPr/>
          </p:nvSpPr>
          <p:spPr>
            <a:xfrm>
              <a:off x="5795940" y="6124180"/>
              <a:ext cx="360381" cy="3924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18" name="Tekstvak 17"/>
            <p:cNvSpPr txBox="1"/>
            <p:nvPr/>
          </p:nvSpPr>
          <p:spPr>
            <a:xfrm>
              <a:off x="6529364" y="6124180"/>
              <a:ext cx="360381" cy="3924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sp>
          <p:nvSpPr>
            <p:cNvPr id="19" name="Tekstvak 18"/>
            <p:cNvSpPr txBox="1"/>
            <p:nvPr/>
          </p:nvSpPr>
          <p:spPr>
            <a:xfrm>
              <a:off x="7249444" y="6124180"/>
              <a:ext cx="508078" cy="3924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</a:t>
              </a:r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7969524" y="6124180"/>
              <a:ext cx="508078" cy="3924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16</a:t>
              </a:r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8617596" y="6124180"/>
              <a:ext cx="508078" cy="3924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</a:p>
          </p:txBody>
        </p:sp>
      </p:grpSp>
      <p:sp>
        <p:nvSpPr>
          <p:cNvPr id="9" name="Ovaal 8"/>
          <p:cNvSpPr/>
          <p:nvPr/>
        </p:nvSpPr>
        <p:spPr>
          <a:xfrm>
            <a:off x="8233877" y="3163541"/>
            <a:ext cx="165903" cy="168187"/>
          </a:xfrm>
          <a:prstGeom prst="ellipse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vaal 9"/>
          <p:cNvSpPr/>
          <p:nvPr/>
        </p:nvSpPr>
        <p:spPr>
          <a:xfrm>
            <a:off x="10123148" y="5789936"/>
            <a:ext cx="165903" cy="168187"/>
          </a:xfrm>
          <a:prstGeom prst="ellipse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Rechte verbindingslijn 10"/>
          <p:cNvCxnSpPr>
            <a:stCxn id="9" idx="5"/>
            <a:endCxn id="10" idx="1"/>
          </p:cNvCxnSpPr>
          <p:nvPr/>
        </p:nvCxnSpPr>
        <p:spPr>
          <a:xfrm>
            <a:off x="8375483" y="3307097"/>
            <a:ext cx="1771960" cy="2507468"/>
          </a:xfrm>
          <a:prstGeom prst="line">
            <a:avLst/>
          </a:prstGeom>
          <a:ln w="28575">
            <a:solidFill>
              <a:srgbClr val="CA4F22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8" name="Tekstvak 37"/>
          <p:cNvSpPr txBox="1"/>
          <p:nvPr/>
        </p:nvSpPr>
        <p:spPr>
          <a:xfrm>
            <a:off x="768831" y="3783240"/>
            <a:ext cx="4777618" cy="2031325"/>
          </a:xfrm>
          <a:prstGeom prst="rect">
            <a:avLst/>
          </a:prstGeom>
          <a:solidFill>
            <a:srgbClr val="51A04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latin typeface="Arial" pitchFamily="34" charset="0"/>
                <a:cs typeface="Arial" pitchFamily="34" charset="0"/>
              </a:rPr>
              <a:t>Budget = (bedrag boeken) +(bedrag pizza’s)</a:t>
            </a:r>
          </a:p>
          <a:p>
            <a:endParaRPr lang="nl-NL" dirty="0">
              <a:latin typeface="Arial" pitchFamily="34" charset="0"/>
              <a:cs typeface="Arial" pitchFamily="34" charset="0"/>
            </a:endParaRPr>
          </a:p>
          <a:p>
            <a:r>
              <a:rPr lang="nl-NL" dirty="0">
                <a:latin typeface="Arial" pitchFamily="34" charset="0"/>
                <a:cs typeface="Arial" pitchFamily="34" charset="0"/>
              </a:rPr>
              <a:t>180 = (€ 11,25 × B) + (€ 15 × P)</a:t>
            </a:r>
          </a:p>
          <a:p>
            <a:endParaRPr lang="nl-NL" dirty="0">
              <a:latin typeface="Arial" pitchFamily="34" charset="0"/>
              <a:cs typeface="Arial" pitchFamily="34" charset="0"/>
            </a:endParaRPr>
          </a:p>
          <a:p>
            <a:r>
              <a:rPr lang="nl-NL" dirty="0">
                <a:latin typeface="Arial" pitchFamily="34" charset="0"/>
                <a:cs typeface="Arial" pitchFamily="34" charset="0"/>
              </a:rPr>
              <a:t>-11,25B = 15P – 180</a:t>
            </a:r>
          </a:p>
          <a:p>
            <a:endParaRPr lang="nl-NL" dirty="0">
              <a:latin typeface="Arial" pitchFamily="34" charset="0"/>
              <a:cs typeface="Arial" pitchFamily="34" charset="0"/>
            </a:endParaRPr>
          </a:p>
          <a:p>
            <a:r>
              <a:rPr lang="nl-NL" dirty="0">
                <a:latin typeface="Arial" pitchFamily="34" charset="0"/>
                <a:cs typeface="Arial" pitchFamily="34" charset="0"/>
              </a:rPr>
              <a:t>B = -1,33P + 16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8310AECB-772B-3ED1-4D5E-CB5D270101DB}"/>
              </a:ext>
            </a:extLst>
          </p:cNvPr>
          <p:cNvSpPr txBox="1"/>
          <p:nvPr/>
        </p:nvSpPr>
        <p:spPr>
          <a:xfrm>
            <a:off x="355599" y="3219624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2. Stel de budgetfunctie op.</a:t>
            </a:r>
          </a:p>
        </p:txBody>
      </p:sp>
    </p:spTree>
    <p:extLst>
      <p:ext uri="{BB962C8B-B14F-4D97-AF65-F5344CB8AC3E}">
        <p14:creationId xmlns:p14="http://schemas.microsoft.com/office/powerpoint/2010/main" val="3409964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blinds/>
      </p:transition>
    </mc:Choice>
    <mc:Fallback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Uitwerking opdracht</a:t>
            </a:r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355599" y="1545227"/>
            <a:ext cx="8229600" cy="1423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800" dirty="0"/>
              <a:t>Je krijgt een budget van € 180,-</a:t>
            </a:r>
          </a:p>
          <a:p>
            <a:r>
              <a:rPr lang="nl-NL" sz="1800" dirty="0"/>
              <a:t>Een pizza kost gemiddeld € 15,-</a:t>
            </a:r>
          </a:p>
          <a:p>
            <a:r>
              <a:rPr lang="nl-NL" sz="1800" dirty="0"/>
              <a:t>Een boek kost gemiddeld € 11,25</a:t>
            </a:r>
          </a:p>
          <a:p>
            <a:r>
              <a:rPr lang="nl-NL" sz="1800" dirty="0"/>
              <a:t>Je geeft je hele budget uit aan boeken en pizza’s.</a:t>
            </a:r>
          </a:p>
        </p:txBody>
      </p:sp>
      <p:grpSp>
        <p:nvGrpSpPr>
          <p:cNvPr id="7" name="Groep 6"/>
          <p:cNvGrpSpPr/>
          <p:nvPr/>
        </p:nvGrpSpPr>
        <p:grpSpPr>
          <a:xfrm>
            <a:off x="7524243" y="2554569"/>
            <a:ext cx="3983544" cy="4025310"/>
            <a:chOff x="4401806" y="2507369"/>
            <a:chExt cx="4587935" cy="4277527"/>
          </a:xfrm>
        </p:grpSpPr>
        <p:cxnSp>
          <p:nvCxnSpPr>
            <p:cNvPr id="22" name="Rechte verbindingslijn 21"/>
            <p:cNvCxnSpPr/>
            <p:nvPr/>
          </p:nvCxnSpPr>
          <p:spPr>
            <a:xfrm>
              <a:off x="5291884" y="2523780"/>
              <a:ext cx="0" cy="3528392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/>
          </p:nvCxnSpPr>
          <p:spPr>
            <a:xfrm flipH="1">
              <a:off x="5291884" y="6052172"/>
              <a:ext cx="3592016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Rechte verbindingslijn 23"/>
            <p:cNvCxnSpPr/>
            <p:nvPr/>
          </p:nvCxnSpPr>
          <p:spPr>
            <a:xfrm>
              <a:off x="5291884" y="2523780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chte verbindingslijn 24"/>
            <p:cNvCxnSpPr/>
            <p:nvPr/>
          </p:nvCxnSpPr>
          <p:spPr>
            <a:xfrm>
              <a:off x="5291884" y="3243860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chte verbindingslijn 25"/>
            <p:cNvCxnSpPr/>
            <p:nvPr/>
          </p:nvCxnSpPr>
          <p:spPr>
            <a:xfrm>
              <a:off x="5291884" y="3963940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echte verbindingslijn 26"/>
            <p:cNvCxnSpPr/>
            <p:nvPr/>
          </p:nvCxnSpPr>
          <p:spPr>
            <a:xfrm>
              <a:off x="5291884" y="4684020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Rechte verbindingslijn 27"/>
            <p:cNvCxnSpPr/>
            <p:nvPr/>
          </p:nvCxnSpPr>
          <p:spPr>
            <a:xfrm>
              <a:off x="5291884" y="5404100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echte verbindingslijn 28"/>
            <p:cNvCxnSpPr/>
            <p:nvPr/>
          </p:nvCxnSpPr>
          <p:spPr>
            <a:xfrm>
              <a:off x="6011964" y="2523780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echte verbindingslijn 29"/>
            <p:cNvCxnSpPr/>
            <p:nvPr/>
          </p:nvCxnSpPr>
          <p:spPr>
            <a:xfrm>
              <a:off x="6732044" y="2523780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echte verbindingslijn 30"/>
            <p:cNvCxnSpPr/>
            <p:nvPr/>
          </p:nvCxnSpPr>
          <p:spPr>
            <a:xfrm>
              <a:off x="7452124" y="2523780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echte verbindingslijn 31"/>
            <p:cNvCxnSpPr/>
            <p:nvPr/>
          </p:nvCxnSpPr>
          <p:spPr>
            <a:xfrm>
              <a:off x="8172204" y="2523780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echte verbindingslijn 32"/>
            <p:cNvCxnSpPr/>
            <p:nvPr/>
          </p:nvCxnSpPr>
          <p:spPr>
            <a:xfrm>
              <a:off x="8892284" y="2523780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kstvak 33"/>
            <p:cNvSpPr txBox="1"/>
            <p:nvPr/>
          </p:nvSpPr>
          <p:spPr>
            <a:xfrm>
              <a:off x="7969523" y="6392423"/>
              <a:ext cx="1020218" cy="3924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pizza’s</a:t>
              </a:r>
            </a:p>
          </p:txBody>
        </p:sp>
        <p:sp>
          <p:nvSpPr>
            <p:cNvPr id="35" name="Tekstvak 34"/>
            <p:cNvSpPr txBox="1"/>
            <p:nvPr/>
          </p:nvSpPr>
          <p:spPr>
            <a:xfrm rot="16200000">
              <a:off x="4114359" y="2794816"/>
              <a:ext cx="1000261" cy="4253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boeken</a:t>
              </a:r>
            </a:p>
          </p:txBody>
        </p:sp>
      </p:grpSp>
      <p:grpSp>
        <p:nvGrpSpPr>
          <p:cNvPr id="8" name="Groep 7"/>
          <p:cNvGrpSpPr/>
          <p:nvPr/>
        </p:nvGrpSpPr>
        <p:grpSpPr>
          <a:xfrm>
            <a:off x="7859412" y="2434489"/>
            <a:ext cx="3766400" cy="3892965"/>
            <a:chOff x="4787828" y="2379764"/>
            <a:chExt cx="4337846" cy="4136889"/>
          </a:xfrm>
        </p:grpSpPr>
        <p:sp>
          <p:nvSpPr>
            <p:cNvPr id="12" name="Tekstvak 11"/>
            <p:cNvSpPr txBox="1"/>
            <p:nvPr/>
          </p:nvSpPr>
          <p:spPr>
            <a:xfrm>
              <a:off x="4787828" y="5188076"/>
              <a:ext cx="360381" cy="3924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4787828" y="4467996"/>
              <a:ext cx="360381" cy="3924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4787828" y="3819924"/>
              <a:ext cx="508078" cy="3924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</a:t>
              </a:r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4787828" y="3090552"/>
              <a:ext cx="508078" cy="3924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16</a:t>
              </a:r>
            </a:p>
          </p:txBody>
        </p:sp>
        <p:sp>
          <p:nvSpPr>
            <p:cNvPr id="16" name="Tekstvak 15"/>
            <p:cNvSpPr txBox="1"/>
            <p:nvPr/>
          </p:nvSpPr>
          <p:spPr>
            <a:xfrm>
              <a:off x="4787828" y="2379764"/>
              <a:ext cx="508078" cy="3924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17" name="Tekstvak 16"/>
            <p:cNvSpPr txBox="1"/>
            <p:nvPr/>
          </p:nvSpPr>
          <p:spPr>
            <a:xfrm>
              <a:off x="5795940" y="6124180"/>
              <a:ext cx="360381" cy="3924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18" name="Tekstvak 17"/>
            <p:cNvSpPr txBox="1"/>
            <p:nvPr/>
          </p:nvSpPr>
          <p:spPr>
            <a:xfrm>
              <a:off x="6529364" y="6124180"/>
              <a:ext cx="360381" cy="3924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sp>
          <p:nvSpPr>
            <p:cNvPr id="19" name="Tekstvak 18"/>
            <p:cNvSpPr txBox="1"/>
            <p:nvPr/>
          </p:nvSpPr>
          <p:spPr>
            <a:xfrm>
              <a:off x="7249444" y="6124180"/>
              <a:ext cx="508078" cy="3924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</a:t>
              </a:r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7969524" y="6124180"/>
              <a:ext cx="508078" cy="3924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16</a:t>
              </a:r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8617596" y="6124180"/>
              <a:ext cx="508078" cy="3924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</a:p>
          </p:txBody>
        </p:sp>
      </p:grpSp>
      <p:sp>
        <p:nvSpPr>
          <p:cNvPr id="9" name="Ovaal 8"/>
          <p:cNvSpPr/>
          <p:nvPr/>
        </p:nvSpPr>
        <p:spPr>
          <a:xfrm>
            <a:off x="8233877" y="3163541"/>
            <a:ext cx="165903" cy="168187"/>
          </a:xfrm>
          <a:prstGeom prst="ellipse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vaal 9"/>
          <p:cNvSpPr/>
          <p:nvPr/>
        </p:nvSpPr>
        <p:spPr>
          <a:xfrm>
            <a:off x="10123148" y="5789936"/>
            <a:ext cx="165903" cy="168187"/>
          </a:xfrm>
          <a:prstGeom prst="ellipse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Rechte verbindingslijn 10"/>
          <p:cNvCxnSpPr>
            <a:stCxn id="9" idx="5"/>
            <a:endCxn id="10" idx="1"/>
          </p:cNvCxnSpPr>
          <p:nvPr/>
        </p:nvCxnSpPr>
        <p:spPr>
          <a:xfrm>
            <a:off x="8375483" y="3307097"/>
            <a:ext cx="1771960" cy="2507468"/>
          </a:xfrm>
          <a:prstGeom prst="line">
            <a:avLst/>
          </a:prstGeom>
          <a:ln w="28575">
            <a:solidFill>
              <a:srgbClr val="CA4F22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6" name="Tekstvak 35">
            <a:extLst>
              <a:ext uri="{FF2B5EF4-FFF2-40B4-BE49-F238E27FC236}">
                <a16:creationId xmlns:a16="http://schemas.microsoft.com/office/drawing/2014/main" id="{D7A769E7-76E7-811C-367B-7CCBF1C9586D}"/>
              </a:ext>
            </a:extLst>
          </p:cNvPr>
          <p:cNvSpPr txBox="1"/>
          <p:nvPr/>
        </p:nvSpPr>
        <p:spPr>
          <a:xfrm>
            <a:off x="355384" y="3292410"/>
            <a:ext cx="5053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3. Bereken de opofferingskosten van een pizza.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ijdelijke aanduiding voor inhoud 2">
                <a:extLst>
                  <a:ext uri="{FF2B5EF4-FFF2-40B4-BE49-F238E27FC236}">
                    <a16:creationId xmlns:a16="http://schemas.microsoft.com/office/drawing/2014/main" id="{A602FD18-B24E-0C59-FB4D-12DAEC92C4B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59002" y="3925256"/>
                <a:ext cx="5994037" cy="2346960"/>
              </a:xfrm>
              <a:prstGeom prst="rect">
                <a:avLst/>
              </a:prstGeom>
              <a:solidFill>
                <a:srgbClr val="51A041"/>
              </a:solidFill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nl-NL" sz="1800" dirty="0"/>
                  <a:t>Een pizza kost € 15</a:t>
                </a:r>
                <a:br>
                  <a:rPr lang="nl-NL" sz="1800" dirty="0"/>
                </a:br>
                <a:r>
                  <a:rPr lang="nl-NL" sz="1800" dirty="0"/>
                  <a:t>Een boek kost € 11,25</a:t>
                </a:r>
              </a:p>
              <a:p>
                <a:pPr marL="0" indent="0">
                  <a:buNone/>
                </a:pPr>
                <a:endParaRPr lang="nl-NL" sz="1800" dirty="0"/>
              </a:p>
              <a:p>
                <a:pPr marL="0" indent="0">
                  <a:buNone/>
                </a:pPr>
                <a:r>
                  <a:rPr lang="nl-NL" sz="1800" dirty="0"/>
                  <a:t>Voor de prijs van 1 pizza kun je méér dan 1 boek kopen.</a:t>
                </a:r>
              </a:p>
              <a:p>
                <a:pPr marL="0" indent="0">
                  <a:buNone/>
                </a:pPr>
                <a:endParaRPr lang="nl-NL" sz="1800" dirty="0"/>
              </a:p>
              <a:p>
                <a:pPr marL="0" indent="0">
                  <a:buNone/>
                </a:pPr>
                <a:r>
                  <a:rPr lang="nl-NL" sz="1800" dirty="0"/>
                  <a:t>Namelijk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800" dirty="0"/>
                          <m:t>€ 15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800" dirty="0"/>
                          <m:t>€ 11,25</m:t>
                        </m:r>
                      </m:den>
                    </m:f>
                  </m:oMath>
                </a14:m>
                <a:r>
                  <a:rPr lang="nl-NL" sz="1800" dirty="0"/>
                  <a:t> = 1,33 boek (opofferingskosten)</a:t>
                </a:r>
              </a:p>
            </p:txBody>
          </p:sp>
        </mc:Choice>
        <mc:Fallback>
          <p:sp>
            <p:nvSpPr>
              <p:cNvPr id="39" name="Tijdelijke aanduiding voor inhoud 2">
                <a:extLst>
                  <a:ext uri="{FF2B5EF4-FFF2-40B4-BE49-F238E27FC236}">
                    <a16:creationId xmlns:a16="http://schemas.microsoft.com/office/drawing/2014/main" id="{A602FD18-B24E-0C59-FB4D-12DAEC92C4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002" y="3925256"/>
                <a:ext cx="5994037" cy="2346960"/>
              </a:xfrm>
              <a:prstGeom prst="rect">
                <a:avLst/>
              </a:prstGeom>
              <a:blipFill>
                <a:blip r:embed="rId2"/>
                <a:stretch>
                  <a:fillRect l="-916" t="-155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572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blinds/>
      </p:transition>
    </mc:Choice>
    <mc:Fallback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9886507"/>
      </p:ext>
    </p:extLst>
  </p:cSld>
  <p:clrMapOvr>
    <a:masterClrMapping/>
  </p:clrMapOvr>
  <p:transition spd="slow"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Een voorbeeld budgetlijn</a:t>
            </a:r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355600" y="1817999"/>
            <a:ext cx="6532943" cy="435133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nl-NL" sz="2400" dirty="0"/>
              <a:t>Deze budgetlijn laat zien hoeveel belminuten en MB’s je met je bundel kunt gebruiken.</a:t>
            </a:r>
          </a:p>
        </p:txBody>
      </p:sp>
      <p:grpSp>
        <p:nvGrpSpPr>
          <p:cNvPr id="5" name="Groep 4"/>
          <p:cNvGrpSpPr/>
          <p:nvPr/>
        </p:nvGrpSpPr>
        <p:grpSpPr>
          <a:xfrm>
            <a:off x="7234202" y="2496136"/>
            <a:ext cx="4784420" cy="4158752"/>
            <a:chOff x="2125800" y="1152207"/>
            <a:chExt cx="4784420" cy="4158752"/>
          </a:xfrm>
        </p:grpSpPr>
        <p:cxnSp>
          <p:nvCxnSpPr>
            <p:cNvPr id="6" name="Rechte verbindingslijn 5"/>
            <p:cNvCxnSpPr/>
            <p:nvPr/>
          </p:nvCxnSpPr>
          <p:spPr>
            <a:xfrm>
              <a:off x="2992639" y="1286776"/>
              <a:ext cx="3557868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echte verbindingslijn 6"/>
            <p:cNvCxnSpPr/>
            <p:nvPr/>
          </p:nvCxnSpPr>
          <p:spPr>
            <a:xfrm>
              <a:off x="2992639" y="1959620"/>
              <a:ext cx="3557868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7"/>
            <p:cNvCxnSpPr/>
            <p:nvPr/>
          </p:nvCxnSpPr>
          <p:spPr>
            <a:xfrm>
              <a:off x="2992639" y="2632464"/>
              <a:ext cx="3557868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chte verbindingslijn 8"/>
            <p:cNvCxnSpPr/>
            <p:nvPr/>
          </p:nvCxnSpPr>
          <p:spPr>
            <a:xfrm>
              <a:off x="2992639" y="3305307"/>
              <a:ext cx="3557868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/>
            <p:cNvCxnSpPr/>
            <p:nvPr/>
          </p:nvCxnSpPr>
          <p:spPr>
            <a:xfrm>
              <a:off x="2992639" y="3978151"/>
              <a:ext cx="3557868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/>
            <p:cNvCxnSpPr/>
            <p:nvPr/>
          </p:nvCxnSpPr>
          <p:spPr>
            <a:xfrm>
              <a:off x="3705874" y="1286776"/>
              <a:ext cx="0" cy="3296935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/>
            <p:cNvCxnSpPr/>
            <p:nvPr/>
          </p:nvCxnSpPr>
          <p:spPr>
            <a:xfrm>
              <a:off x="4419108" y="1286776"/>
              <a:ext cx="0" cy="3296935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>
              <a:off x="5132343" y="1286776"/>
              <a:ext cx="0" cy="3296935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>
              <a:off x="5845577" y="1286776"/>
              <a:ext cx="0" cy="3296935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>
              <a:off x="6558811" y="1286776"/>
              <a:ext cx="0" cy="3296935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kstvak 15"/>
            <p:cNvSpPr txBox="1"/>
            <p:nvPr/>
          </p:nvSpPr>
          <p:spPr>
            <a:xfrm>
              <a:off x="5984208" y="4941627"/>
              <a:ext cx="7008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MB’s</a:t>
              </a:r>
            </a:p>
          </p:txBody>
        </p:sp>
        <p:sp>
          <p:nvSpPr>
            <p:cNvPr id="17" name="Tekstvak 16"/>
            <p:cNvSpPr txBox="1"/>
            <p:nvPr/>
          </p:nvSpPr>
          <p:spPr>
            <a:xfrm rot="16200000">
              <a:off x="1653876" y="2068989"/>
              <a:ext cx="13131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belminuten</a:t>
              </a:r>
            </a:p>
          </p:txBody>
        </p:sp>
        <p:sp>
          <p:nvSpPr>
            <p:cNvPr id="18" name="Tekstvak 17"/>
            <p:cNvSpPr txBox="1"/>
            <p:nvPr/>
          </p:nvSpPr>
          <p:spPr>
            <a:xfrm>
              <a:off x="2493375" y="377629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19" name="Tekstvak 18"/>
            <p:cNvSpPr txBox="1"/>
            <p:nvPr/>
          </p:nvSpPr>
          <p:spPr>
            <a:xfrm>
              <a:off x="2493375" y="310345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2493375" y="2497895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30</a:t>
              </a:r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2493375" y="1816369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40</a:t>
              </a:r>
            </a:p>
          </p:txBody>
        </p:sp>
        <p:sp>
          <p:nvSpPr>
            <p:cNvPr id="22" name="Tekstvak 21"/>
            <p:cNvSpPr txBox="1"/>
            <p:nvPr/>
          </p:nvSpPr>
          <p:spPr>
            <a:xfrm>
              <a:off x="2493375" y="1152207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50</a:t>
              </a:r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3417761" y="4650995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200</a:t>
              </a:r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4144213" y="4650995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400</a:t>
              </a: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857448" y="4650995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600</a:t>
              </a:r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5570682" y="4650995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800</a:t>
              </a:r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6212593" y="4650995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1000</a:t>
              </a:r>
            </a:p>
          </p:txBody>
        </p:sp>
        <p:cxnSp>
          <p:nvCxnSpPr>
            <p:cNvPr id="28" name="Rechte verbindingslijn 27"/>
            <p:cNvCxnSpPr/>
            <p:nvPr/>
          </p:nvCxnSpPr>
          <p:spPr>
            <a:xfrm>
              <a:off x="2992639" y="1959620"/>
              <a:ext cx="3566172" cy="2624091"/>
            </a:xfrm>
            <a:prstGeom prst="line">
              <a:avLst/>
            </a:prstGeom>
            <a:ln>
              <a:solidFill>
                <a:srgbClr val="CA4F22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Rechte verbindingslijn 28"/>
            <p:cNvCxnSpPr/>
            <p:nvPr/>
          </p:nvCxnSpPr>
          <p:spPr>
            <a:xfrm flipH="1">
              <a:off x="2983930" y="4583711"/>
              <a:ext cx="3557868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Rechte verbindingslijn 29"/>
            <p:cNvCxnSpPr/>
            <p:nvPr/>
          </p:nvCxnSpPr>
          <p:spPr>
            <a:xfrm>
              <a:off x="2992639" y="1286776"/>
              <a:ext cx="0" cy="3296935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Tijdelijke aanduiding voor inhoud 2"/>
          <p:cNvSpPr txBox="1">
            <a:spLocks/>
          </p:cNvSpPr>
          <p:nvPr/>
        </p:nvSpPr>
        <p:spPr>
          <a:xfrm>
            <a:off x="436857" y="2825598"/>
            <a:ext cx="5849182" cy="18841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bg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twee producten</a:t>
            </a:r>
          </a:p>
          <a:p>
            <a:pPr>
              <a:buClr>
                <a:schemeClr val="bg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één budget</a:t>
            </a:r>
          </a:p>
          <a:p>
            <a:pPr>
              <a:buClr>
                <a:schemeClr val="bg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hele budget uitgeven aan deze producten</a:t>
            </a:r>
          </a:p>
        </p:txBody>
      </p:sp>
    </p:spTree>
    <p:extLst>
      <p:ext uri="{BB962C8B-B14F-4D97-AF65-F5344CB8AC3E}">
        <p14:creationId xmlns:p14="http://schemas.microsoft.com/office/powerpoint/2010/main" val="280063548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Zelf budgetlijn tekenen</a:t>
            </a:r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357919" y="1685971"/>
            <a:ext cx="6755775" cy="1357922"/>
          </a:xfrm>
        </p:spPr>
        <p:txBody>
          <a:bodyPr>
            <a:normAutofit/>
          </a:bodyPr>
          <a:lstStyle/>
          <a:p>
            <a:r>
              <a:rPr lang="nl-NL" sz="1800" dirty="0"/>
              <a:t>Een snoepliefhebber heeft € 25 per maand </a:t>
            </a:r>
            <a:br>
              <a:rPr lang="nl-NL" sz="1800" dirty="0"/>
            </a:br>
            <a:r>
              <a:rPr lang="nl-NL" sz="1800" dirty="0"/>
              <a:t>te besteden aan snoep.</a:t>
            </a:r>
          </a:p>
          <a:p>
            <a:pPr lvl="1"/>
            <a:r>
              <a:rPr lang="nl-NL" sz="1800" dirty="0"/>
              <a:t>Hij houdt van dropjes, die € 1,25 per zakje kosten</a:t>
            </a:r>
          </a:p>
          <a:p>
            <a:pPr lvl="1"/>
            <a:r>
              <a:rPr lang="nl-NL" sz="1800" dirty="0"/>
              <a:t>en van chocolade, die € 2,50 per reep kost.</a:t>
            </a:r>
          </a:p>
        </p:txBody>
      </p:sp>
      <p:grpSp>
        <p:nvGrpSpPr>
          <p:cNvPr id="5" name="Groep 4"/>
          <p:cNvGrpSpPr/>
          <p:nvPr/>
        </p:nvGrpSpPr>
        <p:grpSpPr>
          <a:xfrm>
            <a:off x="7231989" y="2484945"/>
            <a:ext cx="4557896" cy="4226880"/>
            <a:chOff x="4490700" y="2523780"/>
            <a:chExt cx="4557896" cy="4226880"/>
          </a:xfrm>
        </p:grpSpPr>
        <p:cxnSp>
          <p:nvCxnSpPr>
            <p:cNvPr id="6" name="Rechte verbindingslijn 5"/>
            <p:cNvCxnSpPr/>
            <p:nvPr/>
          </p:nvCxnSpPr>
          <p:spPr>
            <a:xfrm>
              <a:off x="5291884" y="2523780"/>
              <a:ext cx="0" cy="3528392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Rechte verbindingslijn 6"/>
            <p:cNvCxnSpPr/>
            <p:nvPr/>
          </p:nvCxnSpPr>
          <p:spPr>
            <a:xfrm flipH="1">
              <a:off x="5283175" y="6052172"/>
              <a:ext cx="3592016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Rechte verbindingslijn 7"/>
            <p:cNvCxnSpPr/>
            <p:nvPr/>
          </p:nvCxnSpPr>
          <p:spPr>
            <a:xfrm>
              <a:off x="5291884" y="2523780"/>
              <a:ext cx="3592016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chte verbindingslijn 8"/>
            <p:cNvCxnSpPr/>
            <p:nvPr/>
          </p:nvCxnSpPr>
          <p:spPr>
            <a:xfrm>
              <a:off x="5291884" y="3243860"/>
              <a:ext cx="3592016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/>
            <p:cNvCxnSpPr/>
            <p:nvPr/>
          </p:nvCxnSpPr>
          <p:spPr>
            <a:xfrm>
              <a:off x="5291884" y="3963940"/>
              <a:ext cx="3592016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/>
            <p:cNvCxnSpPr/>
            <p:nvPr/>
          </p:nvCxnSpPr>
          <p:spPr>
            <a:xfrm>
              <a:off x="5291884" y="4684020"/>
              <a:ext cx="3592016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/>
            <p:cNvCxnSpPr/>
            <p:nvPr/>
          </p:nvCxnSpPr>
          <p:spPr>
            <a:xfrm>
              <a:off x="5291884" y="5404100"/>
              <a:ext cx="3592016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>
              <a:off x="6011964" y="2523780"/>
              <a:ext cx="0" cy="3528392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>
              <a:off x="6732044" y="2523780"/>
              <a:ext cx="0" cy="3528392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>
              <a:off x="7452124" y="2523780"/>
              <a:ext cx="0" cy="3528392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>
              <a:off x="8172204" y="2523780"/>
              <a:ext cx="0" cy="3528392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/>
            <p:cNvCxnSpPr/>
            <p:nvPr/>
          </p:nvCxnSpPr>
          <p:spPr>
            <a:xfrm>
              <a:off x="8892284" y="2523780"/>
              <a:ext cx="0" cy="3528392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kstvak 17"/>
            <p:cNvSpPr txBox="1"/>
            <p:nvPr/>
          </p:nvSpPr>
          <p:spPr>
            <a:xfrm>
              <a:off x="7812360" y="6381328"/>
              <a:ext cx="1236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chocolade</a:t>
              </a:r>
            </a:p>
          </p:txBody>
        </p:sp>
        <p:sp>
          <p:nvSpPr>
            <p:cNvPr id="19" name="Tekstvak 18"/>
            <p:cNvSpPr txBox="1"/>
            <p:nvPr/>
          </p:nvSpPr>
          <p:spPr>
            <a:xfrm rot="16200000">
              <a:off x="3993128" y="3073567"/>
              <a:ext cx="13644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zakjes drop</a:t>
              </a:r>
            </a:p>
          </p:txBody>
        </p:sp>
      </p:grpSp>
      <p:grpSp>
        <p:nvGrpSpPr>
          <p:cNvPr id="20" name="Groep 19"/>
          <p:cNvGrpSpPr/>
          <p:nvPr/>
        </p:nvGrpSpPr>
        <p:grpSpPr>
          <a:xfrm>
            <a:off x="7529117" y="2340929"/>
            <a:ext cx="4270914" cy="4113748"/>
            <a:chOff x="4787828" y="2379764"/>
            <a:chExt cx="4270914" cy="4113748"/>
          </a:xfrm>
        </p:grpSpPr>
        <p:sp>
          <p:nvSpPr>
            <p:cNvPr id="21" name="Tekstvak 20"/>
            <p:cNvSpPr txBox="1"/>
            <p:nvPr/>
          </p:nvSpPr>
          <p:spPr>
            <a:xfrm>
              <a:off x="4787828" y="518807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22" name="Tekstvak 21"/>
            <p:cNvSpPr txBox="1"/>
            <p:nvPr/>
          </p:nvSpPr>
          <p:spPr>
            <a:xfrm>
              <a:off x="4787828" y="4467996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4787828" y="381992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4787828" y="3090552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7828" y="237976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25</a:t>
              </a:r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5795940" y="612418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6529364" y="612418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7249444" y="612418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7969524" y="612418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8617596" y="612418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</p:grpSp>
      <p:sp>
        <p:nvSpPr>
          <p:cNvPr id="31" name="Tijdelijke aanduiding voor inhoud 2"/>
          <p:cNvSpPr txBox="1">
            <a:spLocks/>
          </p:cNvSpPr>
          <p:nvPr/>
        </p:nvSpPr>
        <p:spPr>
          <a:xfrm>
            <a:off x="355600" y="3117874"/>
            <a:ext cx="6251847" cy="35731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arenR"/>
            </a:pPr>
            <a:r>
              <a:rPr lang="nl-NL" sz="1800" dirty="0">
                <a:solidFill>
                  <a:schemeClr val="bg1"/>
                </a:solidFill>
              </a:rPr>
              <a:t>Eerst de maximale hoeveelheden </a:t>
            </a:r>
            <a:r>
              <a:rPr lang="nl-NL" sz="1800" u="sng" dirty="0">
                <a:solidFill>
                  <a:schemeClr val="bg1"/>
                </a:solidFill>
              </a:rPr>
              <a:t>uitrekenen</a:t>
            </a:r>
            <a:r>
              <a:rPr lang="nl-NL" sz="1800" dirty="0">
                <a:solidFill>
                  <a:schemeClr val="bg1"/>
                </a:solidFill>
              </a:rPr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600" dirty="0">
                <a:solidFill>
                  <a:schemeClr val="bg1"/>
                </a:solidFill>
              </a:rPr>
              <a:t>Wanneer hij zijn hele budget uitgeeft aan drop, kan hij </a:t>
            </a:r>
            <a:br>
              <a:rPr lang="nl-NL" sz="1600" dirty="0">
                <a:solidFill>
                  <a:schemeClr val="bg1"/>
                </a:solidFill>
              </a:rPr>
            </a:br>
            <a:r>
              <a:rPr lang="nl-NL" sz="1600" dirty="0">
                <a:solidFill>
                  <a:schemeClr val="bg1"/>
                </a:solidFill>
              </a:rPr>
              <a:t>20 zakjes kopen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600" dirty="0">
                <a:solidFill>
                  <a:schemeClr val="bg1"/>
                </a:solidFill>
              </a:rPr>
              <a:t>Wanneer hij zijn hele budget aan chocolade uitgeeft, </a:t>
            </a:r>
            <a:br>
              <a:rPr lang="nl-NL" sz="1600" dirty="0">
                <a:solidFill>
                  <a:schemeClr val="bg1"/>
                </a:solidFill>
              </a:rPr>
            </a:br>
            <a:r>
              <a:rPr lang="nl-NL" sz="1600" dirty="0">
                <a:solidFill>
                  <a:schemeClr val="bg1"/>
                </a:solidFill>
              </a:rPr>
              <a:t>kan hij 10 repen kopen</a:t>
            </a:r>
          </a:p>
          <a:p>
            <a:pPr>
              <a:buFont typeface="+mj-lt"/>
              <a:buAutoNum type="arabicParenR"/>
            </a:pPr>
            <a:endParaRPr lang="nl-NL" sz="1800" dirty="0">
              <a:solidFill>
                <a:schemeClr val="bg1"/>
              </a:solidFill>
            </a:endParaRPr>
          </a:p>
          <a:p>
            <a:pPr>
              <a:buFont typeface="+mj-lt"/>
              <a:buAutoNum type="arabicParenR"/>
            </a:pPr>
            <a:r>
              <a:rPr lang="nl-NL" sz="1800" dirty="0">
                <a:solidFill>
                  <a:schemeClr val="bg1"/>
                </a:solidFill>
              </a:rPr>
              <a:t>nu kunnen we de </a:t>
            </a:r>
            <a:r>
              <a:rPr lang="nl-NL" sz="1800" u="sng" dirty="0">
                <a:solidFill>
                  <a:schemeClr val="bg1"/>
                </a:solidFill>
              </a:rPr>
              <a:t>assen verdelen</a:t>
            </a:r>
          </a:p>
          <a:p>
            <a:pPr>
              <a:buFont typeface="+mj-lt"/>
              <a:buAutoNum type="arabicParenR"/>
            </a:pPr>
            <a:endParaRPr lang="nl-NL" sz="1800" dirty="0">
              <a:solidFill>
                <a:schemeClr val="bg1"/>
              </a:solidFill>
            </a:endParaRPr>
          </a:p>
          <a:p>
            <a:pPr>
              <a:buFont typeface="+mj-lt"/>
              <a:buAutoNum type="arabicParenR"/>
            </a:pPr>
            <a:r>
              <a:rPr lang="nl-NL" sz="1800" dirty="0">
                <a:solidFill>
                  <a:schemeClr val="bg1"/>
                </a:solidFill>
              </a:rPr>
              <a:t>en de berekende </a:t>
            </a:r>
            <a:r>
              <a:rPr lang="nl-NL" sz="1800" u="sng" dirty="0">
                <a:solidFill>
                  <a:schemeClr val="bg1"/>
                </a:solidFill>
              </a:rPr>
              <a:t>punten</a:t>
            </a:r>
            <a:r>
              <a:rPr lang="nl-NL" sz="1800" dirty="0">
                <a:solidFill>
                  <a:schemeClr val="bg1"/>
                </a:solidFill>
              </a:rPr>
              <a:t> intekenen</a:t>
            </a:r>
          </a:p>
          <a:p>
            <a:pPr>
              <a:buFont typeface="+mj-lt"/>
              <a:buAutoNum type="arabicParenR"/>
            </a:pPr>
            <a:endParaRPr lang="nl-NL" sz="1800" dirty="0">
              <a:solidFill>
                <a:schemeClr val="bg1"/>
              </a:solidFill>
            </a:endParaRPr>
          </a:p>
          <a:p>
            <a:pPr>
              <a:buFont typeface="+mj-lt"/>
              <a:buAutoNum type="arabicParenR"/>
            </a:pPr>
            <a:r>
              <a:rPr lang="nl-NL" sz="1800" dirty="0">
                <a:solidFill>
                  <a:schemeClr val="bg1"/>
                </a:solidFill>
              </a:rPr>
              <a:t>daarna kunnen we de </a:t>
            </a:r>
            <a:r>
              <a:rPr lang="nl-NL" sz="1800" u="sng" dirty="0">
                <a:solidFill>
                  <a:schemeClr val="bg1"/>
                </a:solidFill>
              </a:rPr>
              <a:t>budgetlijn</a:t>
            </a:r>
            <a:r>
              <a:rPr lang="nl-NL" sz="1800" dirty="0">
                <a:solidFill>
                  <a:schemeClr val="bg1"/>
                </a:solidFill>
              </a:rPr>
              <a:t> tekenen</a:t>
            </a:r>
          </a:p>
        </p:txBody>
      </p:sp>
      <p:sp>
        <p:nvSpPr>
          <p:cNvPr id="32" name="Ovaal 31"/>
          <p:cNvSpPr/>
          <p:nvPr/>
        </p:nvSpPr>
        <p:spPr>
          <a:xfrm>
            <a:off x="7960395" y="3115662"/>
            <a:ext cx="191074" cy="178725"/>
          </a:xfrm>
          <a:prstGeom prst="ellipse">
            <a:avLst/>
          </a:prstGeom>
          <a:solidFill>
            <a:srgbClr val="CA4F2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Ovaal 32"/>
          <p:cNvSpPr/>
          <p:nvPr/>
        </p:nvSpPr>
        <p:spPr>
          <a:xfrm>
            <a:off x="11538036" y="5906620"/>
            <a:ext cx="191074" cy="178725"/>
          </a:xfrm>
          <a:prstGeom prst="ellipse">
            <a:avLst/>
          </a:prstGeom>
          <a:solidFill>
            <a:srgbClr val="CA4F2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Rechte verbindingslijn 33"/>
          <p:cNvCxnSpPr>
            <a:stCxn id="32" idx="5"/>
            <a:endCxn id="33" idx="1"/>
          </p:cNvCxnSpPr>
          <p:nvPr/>
        </p:nvCxnSpPr>
        <p:spPr>
          <a:xfrm>
            <a:off x="8123487" y="3268213"/>
            <a:ext cx="3442531" cy="2664581"/>
          </a:xfrm>
          <a:prstGeom prst="line">
            <a:avLst/>
          </a:prstGeom>
          <a:ln>
            <a:solidFill>
              <a:srgbClr val="CA4F22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342812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31" grpId="0" uiExpand="1" build="p"/>
      <p:bldP spid="32" grpId="0" animBg="1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budgetlijn in formule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4213" y="3249385"/>
            <a:ext cx="8464309" cy="432048"/>
          </a:xfrm>
        </p:spPr>
        <p:txBody>
          <a:bodyPr>
            <a:normAutofit/>
          </a:bodyPr>
          <a:lstStyle/>
          <a:p>
            <a:pPr marL="0" indent="0" defTabSz="900113">
              <a:buNone/>
              <a:tabLst>
                <a:tab pos="536575" algn="l"/>
              </a:tabLst>
            </a:pPr>
            <a:r>
              <a:rPr lang="nl-NL" sz="2000" dirty="0"/>
              <a:t>Budget = (bedrag drop) + (bedrag choco)</a:t>
            </a:r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684213" y="3681433"/>
            <a:ext cx="8464309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00113">
              <a:buNone/>
              <a:tabLst>
                <a:tab pos="536575" algn="l"/>
              </a:tabLst>
            </a:pPr>
            <a:r>
              <a:rPr lang="nl-NL" sz="2000" dirty="0">
                <a:solidFill>
                  <a:schemeClr val="bg1"/>
                </a:solidFill>
              </a:rPr>
              <a:t>Budget = (prijs x aantal) + (prijs x aantal)</a:t>
            </a:r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684213" y="4113481"/>
            <a:ext cx="8464309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00113">
              <a:buNone/>
              <a:tabLst>
                <a:tab pos="536575" algn="l"/>
              </a:tabLst>
            </a:pPr>
            <a:r>
              <a:rPr lang="nl-NL" sz="2000" dirty="0">
                <a:solidFill>
                  <a:schemeClr val="bg1"/>
                </a:solidFill>
              </a:rPr>
              <a:t>€ 25     = (€ 1,25 x D) + (€ 2,50 x C)</a:t>
            </a: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684213" y="4545529"/>
            <a:ext cx="8464309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00113">
              <a:buNone/>
              <a:tabLst>
                <a:tab pos="536575" algn="l"/>
              </a:tabLst>
            </a:pPr>
            <a:r>
              <a:rPr lang="nl-NL" sz="2000" dirty="0">
                <a:solidFill>
                  <a:schemeClr val="bg1"/>
                </a:solidFill>
              </a:rPr>
              <a:t>   25     =   1,25D   +   2,5C</a:t>
            </a:r>
          </a:p>
        </p:txBody>
      </p:sp>
      <p:sp>
        <p:nvSpPr>
          <p:cNvPr id="9" name="Tijdelijke aanduiding voor inhoud 2"/>
          <p:cNvSpPr txBox="1">
            <a:spLocks/>
          </p:cNvSpPr>
          <p:nvPr/>
        </p:nvSpPr>
        <p:spPr>
          <a:xfrm>
            <a:off x="684213" y="4977577"/>
            <a:ext cx="8464309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00113">
              <a:buNone/>
              <a:tabLst>
                <a:tab pos="536575" algn="l"/>
              </a:tabLst>
            </a:pPr>
            <a:r>
              <a:rPr lang="nl-NL" sz="2000" dirty="0">
                <a:solidFill>
                  <a:schemeClr val="bg1"/>
                </a:solidFill>
              </a:rPr>
              <a:t>-1,25D =   2,5C  - 25</a:t>
            </a:r>
          </a:p>
        </p:txBody>
      </p:sp>
      <p:sp>
        <p:nvSpPr>
          <p:cNvPr id="10" name="Tijdelijke aanduiding voor inhoud 2"/>
          <p:cNvSpPr txBox="1">
            <a:spLocks/>
          </p:cNvSpPr>
          <p:nvPr/>
        </p:nvSpPr>
        <p:spPr>
          <a:xfrm>
            <a:off x="684213" y="5409625"/>
            <a:ext cx="8464309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00113">
              <a:buNone/>
              <a:tabLst>
                <a:tab pos="536575" algn="l"/>
              </a:tabLst>
            </a:pPr>
            <a:r>
              <a:rPr lang="nl-NL" sz="2000" dirty="0">
                <a:solidFill>
                  <a:schemeClr val="bg1"/>
                </a:solidFill>
              </a:rPr>
              <a:t>        D =   -2C  +  20</a:t>
            </a:r>
          </a:p>
        </p:txBody>
      </p:sp>
      <p:grpSp>
        <p:nvGrpSpPr>
          <p:cNvPr id="56" name="Groep 55"/>
          <p:cNvGrpSpPr/>
          <p:nvPr/>
        </p:nvGrpSpPr>
        <p:grpSpPr>
          <a:xfrm>
            <a:off x="7240698" y="2483997"/>
            <a:ext cx="4557896" cy="4226880"/>
            <a:chOff x="4490700" y="2523780"/>
            <a:chExt cx="4557896" cy="4226880"/>
          </a:xfrm>
        </p:grpSpPr>
        <p:cxnSp>
          <p:nvCxnSpPr>
            <p:cNvPr id="57" name="Rechte verbindingslijn 56"/>
            <p:cNvCxnSpPr/>
            <p:nvPr/>
          </p:nvCxnSpPr>
          <p:spPr>
            <a:xfrm>
              <a:off x="5291884" y="2523780"/>
              <a:ext cx="0" cy="3528392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Rechte verbindingslijn 57"/>
            <p:cNvCxnSpPr/>
            <p:nvPr/>
          </p:nvCxnSpPr>
          <p:spPr>
            <a:xfrm flipH="1">
              <a:off x="5283175" y="6052172"/>
              <a:ext cx="3592016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Rechte verbindingslijn 58"/>
            <p:cNvCxnSpPr/>
            <p:nvPr/>
          </p:nvCxnSpPr>
          <p:spPr>
            <a:xfrm>
              <a:off x="5291884" y="2523780"/>
              <a:ext cx="3592016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Rechte verbindingslijn 59"/>
            <p:cNvCxnSpPr/>
            <p:nvPr/>
          </p:nvCxnSpPr>
          <p:spPr>
            <a:xfrm>
              <a:off x="5291884" y="3243860"/>
              <a:ext cx="3592016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Rechte verbindingslijn 60"/>
            <p:cNvCxnSpPr/>
            <p:nvPr/>
          </p:nvCxnSpPr>
          <p:spPr>
            <a:xfrm>
              <a:off x="5291884" y="3963940"/>
              <a:ext cx="3592016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Rechte verbindingslijn 61"/>
            <p:cNvCxnSpPr/>
            <p:nvPr/>
          </p:nvCxnSpPr>
          <p:spPr>
            <a:xfrm>
              <a:off x="5291884" y="4684020"/>
              <a:ext cx="3592016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Rechte verbindingslijn 62"/>
            <p:cNvCxnSpPr/>
            <p:nvPr/>
          </p:nvCxnSpPr>
          <p:spPr>
            <a:xfrm>
              <a:off x="5291884" y="5404100"/>
              <a:ext cx="3592016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Rechte verbindingslijn 63"/>
            <p:cNvCxnSpPr/>
            <p:nvPr/>
          </p:nvCxnSpPr>
          <p:spPr>
            <a:xfrm>
              <a:off x="6011964" y="2523780"/>
              <a:ext cx="0" cy="3528392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Rechte verbindingslijn 64"/>
            <p:cNvCxnSpPr/>
            <p:nvPr/>
          </p:nvCxnSpPr>
          <p:spPr>
            <a:xfrm>
              <a:off x="6732044" y="2523780"/>
              <a:ext cx="0" cy="3528392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Rechte verbindingslijn 65"/>
            <p:cNvCxnSpPr/>
            <p:nvPr/>
          </p:nvCxnSpPr>
          <p:spPr>
            <a:xfrm>
              <a:off x="7452124" y="2523780"/>
              <a:ext cx="0" cy="3528392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Rechte verbindingslijn 66"/>
            <p:cNvCxnSpPr/>
            <p:nvPr/>
          </p:nvCxnSpPr>
          <p:spPr>
            <a:xfrm>
              <a:off x="8172204" y="2523780"/>
              <a:ext cx="0" cy="3528392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Rechte verbindingslijn 67"/>
            <p:cNvCxnSpPr/>
            <p:nvPr/>
          </p:nvCxnSpPr>
          <p:spPr>
            <a:xfrm>
              <a:off x="8892284" y="2523780"/>
              <a:ext cx="0" cy="3528392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kstvak 68"/>
            <p:cNvSpPr txBox="1"/>
            <p:nvPr/>
          </p:nvSpPr>
          <p:spPr>
            <a:xfrm>
              <a:off x="7812360" y="6381328"/>
              <a:ext cx="1236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chocolade</a:t>
              </a:r>
            </a:p>
          </p:txBody>
        </p:sp>
        <p:sp>
          <p:nvSpPr>
            <p:cNvPr id="70" name="Tekstvak 69"/>
            <p:cNvSpPr txBox="1"/>
            <p:nvPr/>
          </p:nvSpPr>
          <p:spPr>
            <a:xfrm rot="16200000">
              <a:off x="3993128" y="3073567"/>
              <a:ext cx="13644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zakjes drop</a:t>
              </a:r>
            </a:p>
          </p:txBody>
        </p:sp>
      </p:grpSp>
      <p:grpSp>
        <p:nvGrpSpPr>
          <p:cNvPr id="71" name="Groep 70"/>
          <p:cNvGrpSpPr/>
          <p:nvPr/>
        </p:nvGrpSpPr>
        <p:grpSpPr>
          <a:xfrm>
            <a:off x="7537826" y="2339981"/>
            <a:ext cx="4270914" cy="4113748"/>
            <a:chOff x="4787828" y="2379764"/>
            <a:chExt cx="4270914" cy="4113748"/>
          </a:xfrm>
        </p:grpSpPr>
        <p:sp>
          <p:nvSpPr>
            <p:cNvPr id="72" name="Tekstvak 71"/>
            <p:cNvSpPr txBox="1"/>
            <p:nvPr/>
          </p:nvSpPr>
          <p:spPr>
            <a:xfrm>
              <a:off x="4787828" y="518807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73" name="Tekstvak 72"/>
            <p:cNvSpPr txBox="1"/>
            <p:nvPr/>
          </p:nvSpPr>
          <p:spPr>
            <a:xfrm>
              <a:off x="4787828" y="4467996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74" name="Tekstvak 73"/>
            <p:cNvSpPr txBox="1"/>
            <p:nvPr/>
          </p:nvSpPr>
          <p:spPr>
            <a:xfrm>
              <a:off x="4787828" y="381992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</a:p>
          </p:txBody>
        </p:sp>
        <p:sp>
          <p:nvSpPr>
            <p:cNvPr id="75" name="Tekstvak 74"/>
            <p:cNvSpPr txBox="1"/>
            <p:nvPr/>
          </p:nvSpPr>
          <p:spPr>
            <a:xfrm>
              <a:off x="4787828" y="3090552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76" name="Tekstvak 75"/>
            <p:cNvSpPr txBox="1"/>
            <p:nvPr/>
          </p:nvSpPr>
          <p:spPr>
            <a:xfrm>
              <a:off x="4787828" y="237976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25</a:t>
              </a:r>
            </a:p>
          </p:txBody>
        </p:sp>
        <p:sp>
          <p:nvSpPr>
            <p:cNvPr id="77" name="Tekstvak 76"/>
            <p:cNvSpPr txBox="1"/>
            <p:nvPr/>
          </p:nvSpPr>
          <p:spPr>
            <a:xfrm>
              <a:off x="5795940" y="612418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78" name="Tekstvak 77"/>
            <p:cNvSpPr txBox="1"/>
            <p:nvPr/>
          </p:nvSpPr>
          <p:spPr>
            <a:xfrm>
              <a:off x="6529364" y="612418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79" name="Tekstvak 78"/>
            <p:cNvSpPr txBox="1"/>
            <p:nvPr/>
          </p:nvSpPr>
          <p:spPr>
            <a:xfrm>
              <a:off x="7249444" y="612418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80" name="Tekstvak 79"/>
            <p:cNvSpPr txBox="1"/>
            <p:nvPr/>
          </p:nvSpPr>
          <p:spPr>
            <a:xfrm>
              <a:off x="7969524" y="612418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sp>
          <p:nvSpPr>
            <p:cNvPr id="81" name="Tekstvak 80"/>
            <p:cNvSpPr txBox="1"/>
            <p:nvPr/>
          </p:nvSpPr>
          <p:spPr>
            <a:xfrm>
              <a:off x="8617596" y="612418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</p:grpSp>
      <p:sp>
        <p:nvSpPr>
          <p:cNvPr id="82" name="Ovaal 81"/>
          <p:cNvSpPr/>
          <p:nvPr/>
        </p:nvSpPr>
        <p:spPr>
          <a:xfrm>
            <a:off x="7969104" y="3114714"/>
            <a:ext cx="191074" cy="178725"/>
          </a:xfrm>
          <a:prstGeom prst="ellipse">
            <a:avLst/>
          </a:prstGeom>
          <a:solidFill>
            <a:srgbClr val="CA4F2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Ovaal 82"/>
          <p:cNvSpPr/>
          <p:nvPr/>
        </p:nvSpPr>
        <p:spPr>
          <a:xfrm>
            <a:off x="11546745" y="5905672"/>
            <a:ext cx="191074" cy="178725"/>
          </a:xfrm>
          <a:prstGeom prst="ellipse">
            <a:avLst/>
          </a:prstGeom>
          <a:solidFill>
            <a:srgbClr val="CA4F2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4" name="Rechte verbindingslijn 83"/>
          <p:cNvCxnSpPr>
            <a:stCxn id="82" idx="5"/>
            <a:endCxn id="83" idx="1"/>
          </p:cNvCxnSpPr>
          <p:nvPr/>
        </p:nvCxnSpPr>
        <p:spPr>
          <a:xfrm>
            <a:off x="8132196" y="3267265"/>
            <a:ext cx="3442531" cy="2664581"/>
          </a:xfrm>
          <a:prstGeom prst="line">
            <a:avLst/>
          </a:prstGeom>
          <a:ln>
            <a:solidFill>
              <a:srgbClr val="CA4F22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813F706B-3D57-F430-CF5B-66D5A2E54FB6}"/>
              </a:ext>
            </a:extLst>
          </p:cNvPr>
          <p:cNvSpPr txBox="1">
            <a:spLocks/>
          </p:cNvSpPr>
          <p:nvPr/>
        </p:nvSpPr>
        <p:spPr>
          <a:xfrm>
            <a:off x="357919" y="1685971"/>
            <a:ext cx="6755775" cy="13579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800"/>
              <a:t>Een snoepliefhebber heeft € 25 per maand </a:t>
            </a:r>
            <a:br>
              <a:rPr lang="nl-NL" sz="1800"/>
            </a:br>
            <a:r>
              <a:rPr lang="nl-NL" sz="1800"/>
              <a:t>te besteden aan snoep.</a:t>
            </a:r>
          </a:p>
          <a:p>
            <a:pPr lvl="1"/>
            <a:r>
              <a:rPr lang="nl-NL" sz="1800"/>
              <a:t>Hij houdt van dropjes, die € 1,25 per zakje kosten</a:t>
            </a:r>
          </a:p>
          <a:p>
            <a:pPr lvl="1"/>
            <a:r>
              <a:rPr lang="nl-NL" sz="1800"/>
              <a:t>en van chocolade, die € 2,50 per reep kost.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3788055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/>
      <p:bldP spid="9" grpId="0"/>
      <p:bldP spid="10" grpId="0"/>
      <p:bldP spid="82" grpId="0" animBg="1"/>
      <p:bldP spid="83" grpId="0" animBg="1"/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Prijs van product verandert</a:t>
            </a:r>
          </a:p>
        </p:txBody>
      </p:sp>
      <p:grpSp>
        <p:nvGrpSpPr>
          <p:cNvPr id="4" name="Groep 3"/>
          <p:cNvGrpSpPr/>
          <p:nvPr/>
        </p:nvGrpSpPr>
        <p:grpSpPr>
          <a:xfrm>
            <a:off x="6683349" y="2547834"/>
            <a:ext cx="4557896" cy="4226880"/>
            <a:chOff x="4490700" y="2523780"/>
            <a:chExt cx="4557896" cy="4226880"/>
          </a:xfrm>
        </p:grpSpPr>
        <p:cxnSp>
          <p:nvCxnSpPr>
            <p:cNvPr id="5" name="Rechte verbindingslijn 4"/>
            <p:cNvCxnSpPr/>
            <p:nvPr/>
          </p:nvCxnSpPr>
          <p:spPr>
            <a:xfrm>
              <a:off x="5291884" y="2523780"/>
              <a:ext cx="0" cy="3528392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Rechte verbindingslijn 5"/>
            <p:cNvCxnSpPr/>
            <p:nvPr/>
          </p:nvCxnSpPr>
          <p:spPr>
            <a:xfrm flipH="1">
              <a:off x="5291884" y="6052172"/>
              <a:ext cx="3592016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Rechte verbindingslijn 6"/>
            <p:cNvCxnSpPr/>
            <p:nvPr/>
          </p:nvCxnSpPr>
          <p:spPr>
            <a:xfrm>
              <a:off x="5291884" y="2523780"/>
              <a:ext cx="3592016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7"/>
            <p:cNvCxnSpPr/>
            <p:nvPr/>
          </p:nvCxnSpPr>
          <p:spPr>
            <a:xfrm>
              <a:off x="5291884" y="3243860"/>
              <a:ext cx="3592016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chte verbindingslijn 8"/>
            <p:cNvCxnSpPr/>
            <p:nvPr/>
          </p:nvCxnSpPr>
          <p:spPr>
            <a:xfrm>
              <a:off x="5291884" y="3963940"/>
              <a:ext cx="3592016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/>
            <p:cNvCxnSpPr/>
            <p:nvPr/>
          </p:nvCxnSpPr>
          <p:spPr>
            <a:xfrm>
              <a:off x="5291884" y="4684020"/>
              <a:ext cx="3592016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/>
            <p:cNvCxnSpPr/>
            <p:nvPr/>
          </p:nvCxnSpPr>
          <p:spPr>
            <a:xfrm>
              <a:off x="5291884" y="5404100"/>
              <a:ext cx="3592016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/>
            <p:cNvCxnSpPr/>
            <p:nvPr/>
          </p:nvCxnSpPr>
          <p:spPr>
            <a:xfrm>
              <a:off x="6011964" y="2523780"/>
              <a:ext cx="0" cy="3528392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>
              <a:off x="6732044" y="2523780"/>
              <a:ext cx="0" cy="3528392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>
              <a:off x="7452124" y="2523780"/>
              <a:ext cx="0" cy="3528392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>
              <a:off x="8172204" y="2523780"/>
              <a:ext cx="0" cy="3528392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>
              <a:off x="8892284" y="2523780"/>
              <a:ext cx="0" cy="3528392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kstvak 16"/>
            <p:cNvSpPr txBox="1"/>
            <p:nvPr/>
          </p:nvSpPr>
          <p:spPr>
            <a:xfrm>
              <a:off x="7812360" y="6381328"/>
              <a:ext cx="1236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chocolade</a:t>
              </a:r>
            </a:p>
          </p:txBody>
        </p:sp>
        <p:sp>
          <p:nvSpPr>
            <p:cNvPr id="18" name="Tekstvak 17"/>
            <p:cNvSpPr txBox="1"/>
            <p:nvPr/>
          </p:nvSpPr>
          <p:spPr>
            <a:xfrm rot="16200000">
              <a:off x="3993128" y="3073567"/>
              <a:ext cx="13644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zakjes drop</a:t>
              </a:r>
            </a:p>
          </p:txBody>
        </p:sp>
      </p:grpSp>
      <p:grpSp>
        <p:nvGrpSpPr>
          <p:cNvPr id="19" name="Groep 18"/>
          <p:cNvGrpSpPr/>
          <p:nvPr/>
        </p:nvGrpSpPr>
        <p:grpSpPr>
          <a:xfrm>
            <a:off x="6980477" y="2403818"/>
            <a:ext cx="4270914" cy="4113748"/>
            <a:chOff x="4787828" y="2379764"/>
            <a:chExt cx="4270914" cy="4113748"/>
          </a:xfrm>
        </p:grpSpPr>
        <p:sp>
          <p:nvSpPr>
            <p:cNvPr id="20" name="Tekstvak 19"/>
            <p:cNvSpPr txBox="1"/>
            <p:nvPr/>
          </p:nvSpPr>
          <p:spPr>
            <a:xfrm>
              <a:off x="4787828" y="518807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4787828" y="4467996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22" name="Tekstvak 21"/>
            <p:cNvSpPr txBox="1"/>
            <p:nvPr/>
          </p:nvSpPr>
          <p:spPr>
            <a:xfrm>
              <a:off x="4787828" y="381992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4787828" y="3090552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4787828" y="237976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25</a:t>
              </a: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5795940" y="612418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6529364" y="612418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7249444" y="612418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7969524" y="612418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8617596" y="612418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</p:grpSp>
      <p:cxnSp>
        <p:nvCxnSpPr>
          <p:cNvPr id="32" name="Rechte verbindingslijn 31"/>
          <p:cNvCxnSpPr>
            <a:stCxn id="30" idx="5"/>
            <a:endCxn id="31" idx="1"/>
          </p:cNvCxnSpPr>
          <p:nvPr/>
        </p:nvCxnSpPr>
        <p:spPr>
          <a:xfrm>
            <a:off x="7574847" y="3331102"/>
            <a:ext cx="3442531" cy="2664581"/>
          </a:xfrm>
          <a:prstGeom prst="line">
            <a:avLst/>
          </a:prstGeom>
          <a:ln w="28575">
            <a:solidFill>
              <a:srgbClr val="CA4F2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4" name="Tekstvak 33"/>
          <p:cNvSpPr txBox="1"/>
          <p:nvPr/>
        </p:nvSpPr>
        <p:spPr>
          <a:xfrm>
            <a:off x="363589" y="2021999"/>
            <a:ext cx="2980303" cy="1277273"/>
          </a:xfrm>
          <a:prstGeom prst="rect">
            <a:avLst/>
          </a:prstGeom>
          <a:noFill/>
          <a:ln w="28575">
            <a:solidFill>
              <a:srgbClr val="CA4F22"/>
            </a:solidFill>
          </a:ln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l-NL" b="1" dirty="0">
                <a:solidFill>
                  <a:srgbClr val="CA4F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VOORAF</a:t>
            </a:r>
            <a:endParaRPr lang="nl-NL" dirty="0">
              <a:solidFill>
                <a:srgbClr val="CA4F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€ 25 per maand.</a:t>
            </a:r>
          </a:p>
          <a:p>
            <a:r>
              <a:rPr lang="nl-N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Dropjes: € 1,25 per zakje</a:t>
            </a:r>
          </a:p>
          <a:p>
            <a:r>
              <a:rPr lang="nl-N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Chocolade: € 2,50 per reep</a:t>
            </a:r>
          </a:p>
        </p:txBody>
      </p:sp>
      <p:sp>
        <p:nvSpPr>
          <p:cNvPr id="35" name="Tekstvak 34"/>
          <p:cNvSpPr txBox="1"/>
          <p:nvPr/>
        </p:nvSpPr>
        <p:spPr>
          <a:xfrm>
            <a:off x="363589" y="3527753"/>
            <a:ext cx="4147289" cy="369332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Chocolade wordt duurder: € 5 per reep</a:t>
            </a:r>
          </a:p>
        </p:txBody>
      </p:sp>
      <p:cxnSp>
        <p:nvCxnSpPr>
          <p:cNvPr id="38" name="Rechte verbindingslijn 37"/>
          <p:cNvCxnSpPr/>
          <p:nvPr/>
        </p:nvCxnSpPr>
        <p:spPr>
          <a:xfrm>
            <a:off x="7523842" y="3285944"/>
            <a:ext cx="1718730" cy="2727093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0" name="Ovaal 29"/>
          <p:cNvSpPr/>
          <p:nvPr/>
        </p:nvSpPr>
        <p:spPr>
          <a:xfrm>
            <a:off x="7411755" y="3178551"/>
            <a:ext cx="191074" cy="178725"/>
          </a:xfrm>
          <a:prstGeom prst="ellipse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vaal 35"/>
          <p:cNvSpPr/>
          <p:nvPr/>
        </p:nvSpPr>
        <p:spPr>
          <a:xfrm>
            <a:off x="9214590" y="5986863"/>
            <a:ext cx="191074" cy="178725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kstvak 41"/>
          <p:cNvSpPr txBox="1"/>
          <p:nvPr/>
        </p:nvSpPr>
        <p:spPr>
          <a:xfrm>
            <a:off x="363589" y="4200469"/>
            <a:ext cx="4403770" cy="369332"/>
          </a:xfrm>
          <a:prstGeom prst="rect">
            <a:avLst/>
          </a:prstGeom>
          <a:noFill/>
          <a:ln w="28575"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Dropjes worden goedkoper: € 1 per zakje</a:t>
            </a:r>
          </a:p>
        </p:txBody>
      </p:sp>
      <p:cxnSp>
        <p:nvCxnSpPr>
          <p:cNvPr id="44" name="Rechte verbindingslijn 43"/>
          <p:cNvCxnSpPr>
            <a:endCxn id="31" idx="1"/>
          </p:cNvCxnSpPr>
          <p:nvPr/>
        </p:nvCxnSpPr>
        <p:spPr>
          <a:xfrm>
            <a:off x="7501375" y="2552099"/>
            <a:ext cx="3516003" cy="3443584"/>
          </a:xfrm>
          <a:prstGeom prst="line">
            <a:avLst/>
          </a:prstGeom>
          <a:ln w="28575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1" name="Ovaal 30"/>
          <p:cNvSpPr/>
          <p:nvPr/>
        </p:nvSpPr>
        <p:spPr>
          <a:xfrm>
            <a:off x="10989396" y="5969509"/>
            <a:ext cx="191074" cy="178725"/>
          </a:xfrm>
          <a:prstGeom prst="ellipse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Ovaal 42"/>
          <p:cNvSpPr/>
          <p:nvPr/>
        </p:nvSpPr>
        <p:spPr>
          <a:xfrm>
            <a:off x="7397381" y="2464122"/>
            <a:ext cx="191074" cy="17872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itel 1"/>
          <p:cNvSpPr txBox="1">
            <a:spLocks/>
          </p:cNvSpPr>
          <p:nvPr/>
        </p:nvSpPr>
        <p:spPr>
          <a:xfrm>
            <a:off x="359085" y="1079458"/>
            <a:ext cx="8534400" cy="64387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NL" sz="2000" b="1" dirty="0">
                <a:solidFill>
                  <a:schemeClr val="bg2">
                    <a:lumMod val="50000"/>
                  </a:schemeClr>
                </a:solidFill>
              </a:rPr>
              <a:t>Dan verandert de helling</a:t>
            </a:r>
          </a:p>
        </p:txBody>
      </p:sp>
    </p:spTree>
    <p:extLst>
      <p:ext uri="{BB962C8B-B14F-4D97-AF65-F5344CB8AC3E}">
        <p14:creationId xmlns:p14="http://schemas.microsoft.com/office/powerpoint/2010/main" val="66806814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5" grpId="1" animBg="1"/>
      <p:bldP spid="36" grpId="0" animBg="1"/>
      <p:bldP spid="36" grpId="1" animBg="1"/>
      <p:bldP spid="42" grpId="0" animBg="1"/>
      <p:bldP spid="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Budget verandert</a:t>
            </a:r>
          </a:p>
        </p:txBody>
      </p:sp>
      <p:grpSp>
        <p:nvGrpSpPr>
          <p:cNvPr id="6" name="Groep 5"/>
          <p:cNvGrpSpPr/>
          <p:nvPr/>
        </p:nvGrpSpPr>
        <p:grpSpPr>
          <a:xfrm>
            <a:off x="6683349" y="2464184"/>
            <a:ext cx="4557896" cy="4226880"/>
            <a:chOff x="4490700" y="2523780"/>
            <a:chExt cx="4557896" cy="4226880"/>
          </a:xfrm>
        </p:grpSpPr>
        <p:cxnSp>
          <p:nvCxnSpPr>
            <p:cNvPr id="7" name="Rechte verbindingslijn 6"/>
            <p:cNvCxnSpPr/>
            <p:nvPr/>
          </p:nvCxnSpPr>
          <p:spPr>
            <a:xfrm>
              <a:off x="5291884" y="2523780"/>
              <a:ext cx="0" cy="3528392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Rechte verbindingslijn 7"/>
            <p:cNvCxnSpPr/>
            <p:nvPr/>
          </p:nvCxnSpPr>
          <p:spPr>
            <a:xfrm flipH="1">
              <a:off x="5283175" y="6052172"/>
              <a:ext cx="3592016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Rechte verbindingslijn 8"/>
            <p:cNvCxnSpPr/>
            <p:nvPr/>
          </p:nvCxnSpPr>
          <p:spPr>
            <a:xfrm>
              <a:off x="5291884" y="2523780"/>
              <a:ext cx="3592016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/>
            <p:cNvCxnSpPr/>
            <p:nvPr/>
          </p:nvCxnSpPr>
          <p:spPr>
            <a:xfrm>
              <a:off x="5291884" y="3243860"/>
              <a:ext cx="3592016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/>
            <p:cNvCxnSpPr/>
            <p:nvPr/>
          </p:nvCxnSpPr>
          <p:spPr>
            <a:xfrm>
              <a:off x="5291884" y="3963940"/>
              <a:ext cx="3592016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/>
            <p:cNvCxnSpPr/>
            <p:nvPr/>
          </p:nvCxnSpPr>
          <p:spPr>
            <a:xfrm>
              <a:off x="5291884" y="4684020"/>
              <a:ext cx="3592016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>
              <a:off x="5291884" y="5404100"/>
              <a:ext cx="3592016" cy="0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>
              <a:off x="6011964" y="2523780"/>
              <a:ext cx="0" cy="3528392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>
              <a:off x="6732044" y="2523780"/>
              <a:ext cx="0" cy="3528392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>
              <a:off x="7452124" y="2523780"/>
              <a:ext cx="0" cy="3528392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/>
            <p:cNvCxnSpPr/>
            <p:nvPr/>
          </p:nvCxnSpPr>
          <p:spPr>
            <a:xfrm>
              <a:off x="8172204" y="2523780"/>
              <a:ext cx="0" cy="3528392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/>
            <p:cNvCxnSpPr/>
            <p:nvPr/>
          </p:nvCxnSpPr>
          <p:spPr>
            <a:xfrm>
              <a:off x="8892284" y="2523780"/>
              <a:ext cx="0" cy="3528392"/>
            </a:xfrm>
            <a:prstGeom prst="line">
              <a:avLst/>
            </a:prstGeom>
            <a:ln w="3175">
              <a:solidFill>
                <a:schemeClr val="bg1">
                  <a:lumMod val="65000"/>
                  <a:lumOff val="3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kstvak 18"/>
            <p:cNvSpPr txBox="1"/>
            <p:nvPr/>
          </p:nvSpPr>
          <p:spPr>
            <a:xfrm>
              <a:off x="7812360" y="6381328"/>
              <a:ext cx="1236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chocolade</a:t>
              </a:r>
            </a:p>
          </p:txBody>
        </p:sp>
        <p:sp>
          <p:nvSpPr>
            <p:cNvPr id="20" name="Tekstvak 19"/>
            <p:cNvSpPr txBox="1"/>
            <p:nvPr/>
          </p:nvSpPr>
          <p:spPr>
            <a:xfrm rot="16200000">
              <a:off x="3993128" y="3073567"/>
              <a:ext cx="13644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zakjes drop</a:t>
              </a:r>
            </a:p>
          </p:txBody>
        </p:sp>
      </p:grpSp>
      <p:grpSp>
        <p:nvGrpSpPr>
          <p:cNvPr id="21" name="Groep 20"/>
          <p:cNvGrpSpPr/>
          <p:nvPr/>
        </p:nvGrpSpPr>
        <p:grpSpPr>
          <a:xfrm>
            <a:off x="6980477" y="2320168"/>
            <a:ext cx="4270914" cy="4113748"/>
            <a:chOff x="4787828" y="2379764"/>
            <a:chExt cx="4270914" cy="4113748"/>
          </a:xfrm>
        </p:grpSpPr>
        <p:sp>
          <p:nvSpPr>
            <p:cNvPr id="22" name="Tekstvak 21"/>
            <p:cNvSpPr txBox="1"/>
            <p:nvPr/>
          </p:nvSpPr>
          <p:spPr>
            <a:xfrm>
              <a:off x="4787828" y="518807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4787828" y="4467996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4787828" y="381992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7828" y="3090552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4787828" y="237976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25</a:t>
              </a:r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5795940" y="612418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6529364" y="612418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7249444" y="612418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7969524" y="612418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sp>
          <p:nvSpPr>
            <p:cNvPr id="31" name="Tekstvak 30"/>
            <p:cNvSpPr txBox="1"/>
            <p:nvPr/>
          </p:nvSpPr>
          <p:spPr>
            <a:xfrm>
              <a:off x="8617596" y="612418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</p:grpSp>
      <p:sp>
        <p:nvSpPr>
          <p:cNvPr id="32" name="Ovaal 31"/>
          <p:cNvSpPr/>
          <p:nvPr/>
        </p:nvSpPr>
        <p:spPr>
          <a:xfrm>
            <a:off x="7411755" y="3094901"/>
            <a:ext cx="191074" cy="178725"/>
          </a:xfrm>
          <a:prstGeom prst="ellipse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Ovaal 32"/>
          <p:cNvSpPr/>
          <p:nvPr/>
        </p:nvSpPr>
        <p:spPr>
          <a:xfrm>
            <a:off x="10989396" y="5885859"/>
            <a:ext cx="191074" cy="178725"/>
          </a:xfrm>
          <a:prstGeom prst="ellipse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Rechte verbindingslijn 33"/>
          <p:cNvCxnSpPr>
            <a:stCxn id="32" idx="5"/>
            <a:endCxn id="33" idx="1"/>
          </p:cNvCxnSpPr>
          <p:nvPr/>
        </p:nvCxnSpPr>
        <p:spPr>
          <a:xfrm>
            <a:off x="7574847" y="3247452"/>
            <a:ext cx="3442531" cy="2664581"/>
          </a:xfrm>
          <a:prstGeom prst="line">
            <a:avLst/>
          </a:prstGeom>
          <a:ln w="28575">
            <a:solidFill>
              <a:srgbClr val="CA4F22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5" name="Tekstvak 34"/>
          <p:cNvSpPr txBox="1"/>
          <p:nvPr/>
        </p:nvSpPr>
        <p:spPr>
          <a:xfrm>
            <a:off x="363589" y="3696209"/>
            <a:ext cx="3621504" cy="369332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Het budget wordt € 20 per maand</a:t>
            </a:r>
          </a:p>
        </p:txBody>
      </p:sp>
      <p:cxnSp>
        <p:nvCxnSpPr>
          <p:cNvPr id="38" name="Rechte verbindingslijn 37"/>
          <p:cNvCxnSpPr/>
          <p:nvPr/>
        </p:nvCxnSpPr>
        <p:spPr>
          <a:xfrm>
            <a:off x="7534426" y="3772437"/>
            <a:ext cx="2819076" cy="2192146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7" name="Ovaal 36"/>
          <p:cNvSpPr/>
          <p:nvPr/>
        </p:nvSpPr>
        <p:spPr>
          <a:xfrm>
            <a:off x="10276627" y="5890420"/>
            <a:ext cx="191074" cy="178725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vaal 35"/>
          <p:cNvSpPr/>
          <p:nvPr/>
        </p:nvSpPr>
        <p:spPr>
          <a:xfrm>
            <a:off x="7389996" y="3647879"/>
            <a:ext cx="191074" cy="178725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itel 1"/>
          <p:cNvSpPr txBox="1">
            <a:spLocks/>
          </p:cNvSpPr>
          <p:nvPr/>
        </p:nvSpPr>
        <p:spPr>
          <a:xfrm>
            <a:off x="390293" y="1195755"/>
            <a:ext cx="8534400" cy="49369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NL" sz="2000" b="1" dirty="0">
                <a:solidFill>
                  <a:schemeClr val="bg2">
                    <a:lumMod val="50000"/>
                  </a:schemeClr>
                </a:solidFill>
              </a:rPr>
              <a:t>Dan verschuift de lijn evenwijdig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F50B306D-2AAE-2945-FCD2-7C2804312F7E}"/>
              </a:ext>
            </a:extLst>
          </p:cNvPr>
          <p:cNvSpPr txBox="1"/>
          <p:nvPr/>
        </p:nvSpPr>
        <p:spPr>
          <a:xfrm>
            <a:off x="363589" y="2021999"/>
            <a:ext cx="2980303" cy="1277273"/>
          </a:xfrm>
          <a:prstGeom prst="rect">
            <a:avLst/>
          </a:prstGeom>
          <a:noFill/>
          <a:ln w="28575">
            <a:solidFill>
              <a:srgbClr val="CA4F22"/>
            </a:solidFill>
          </a:ln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l-NL" b="1" dirty="0">
                <a:solidFill>
                  <a:srgbClr val="CA4F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VOORAF</a:t>
            </a:r>
            <a:endParaRPr lang="nl-NL" dirty="0">
              <a:solidFill>
                <a:srgbClr val="CA4F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€ 25 per maand.</a:t>
            </a:r>
          </a:p>
          <a:p>
            <a:r>
              <a:rPr lang="nl-N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Dropjes: € 1,25 per zakje</a:t>
            </a:r>
          </a:p>
          <a:p>
            <a:r>
              <a:rPr lang="nl-N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Chocolade: € 2,50 per reep</a:t>
            </a:r>
          </a:p>
        </p:txBody>
      </p:sp>
    </p:spTree>
    <p:extLst>
      <p:ext uri="{BB962C8B-B14F-4D97-AF65-F5344CB8AC3E}">
        <p14:creationId xmlns:p14="http://schemas.microsoft.com/office/powerpoint/2010/main" val="64084227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36" grpId="0" animBg="1"/>
      <p:bldP spid="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Opofferingkosten</a:t>
            </a:r>
            <a:endParaRPr lang="nl-NL" dirty="0"/>
          </a:p>
        </p:txBody>
      </p:sp>
      <p:sp>
        <p:nvSpPr>
          <p:cNvPr id="33" name="Tekstvak 32"/>
          <p:cNvSpPr txBox="1"/>
          <p:nvPr/>
        </p:nvSpPr>
        <p:spPr>
          <a:xfrm>
            <a:off x="355600" y="1629382"/>
            <a:ext cx="113748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Hoeveel eenheden van product 2 kun je niet meer kopen als je </a:t>
            </a:r>
            <a:b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één extra product 1 koopt?</a:t>
            </a:r>
          </a:p>
        </p:txBody>
      </p:sp>
      <p:sp>
        <p:nvSpPr>
          <p:cNvPr id="34" name="Tekstvak 33"/>
          <p:cNvSpPr txBox="1"/>
          <p:nvPr/>
        </p:nvSpPr>
        <p:spPr>
          <a:xfrm>
            <a:off x="4118892" y="4811209"/>
            <a:ext cx="65509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u="sng" dirty="0">
                <a:solidFill>
                  <a:srgbClr val="CA4F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Opofferingskosten chocolade:</a:t>
            </a:r>
          </a:p>
          <a:p>
            <a:r>
              <a:rPr lang="nl-NL" sz="2000" dirty="0">
                <a:solidFill>
                  <a:srgbClr val="CA4F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Hoeveel zakjes drop kun je niet meer kopen als je 1 extra reep chocolade koopt?</a:t>
            </a:r>
          </a:p>
        </p:txBody>
      </p:sp>
      <p:sp>
        <p:nvSpPr>
          <p:cNvPr id="35" name="Tekstvak 34"/>
          <p:cNvSpPr txBox="1"/>
          <p:nvPr/>
        </p:nvSpPr>
        <p:spPr>
          <a:xfrm>
            <a:off x="4118892" y="2635485"/>
            <a:ext cx="65509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Opofferingskosten drop:</a:t>
            </a:r>
            <a:br>
              <a:rPr lang="nl-NL" sz="20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Hoeveel repen chocolade kun je niet meer kopen als je 1 extra zakje drop koopt?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599" y="3071375"/>
            <a:ext cx="3342707" cy="307979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kstvak 37"/>
              <p:cNvSpPr txBox="1"/>
              <p:nvPr/>
            </p:nvSpPr>
            <p:spPr>
              <a:xfrm>
                <a:off x="4118892" y="3651148"/>
                <a:ext cx="6550974" cy="8718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nl-NL" sz="2000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voor 1 extra zakje drop moet je een halve reep chocolade opofferen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nl-NL" sz="20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nl-NL" sz="200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nl-NL" sz="20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€ 1,25</m:t>
                            </m:r>
                          </m:num>
                          <m:den>
                            <m:r>
                              <a:rPr lang="nl-NL" sz="20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€ 2,50</m:t>
                            </m:r>
                          </m:den>
                        </m:f>
                      </m:e>
                    </m:d>
                  </m:oMath>
                </a14:m>
                <a:endParaRPr lang="nl-NL" sz="20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8" name="Tekstvak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8892" y="3651148"/>
                <a:ext cx="6550974" cy="871842"/>
              </a:xfrm>
              <a:prstGeom prst="rect">
                <a:avLst/>
              </a:prstGeom>
              <a:blipFill>
                <a:blip r:embed="rId3"/>
                <a:stretch>
                  <a:fillRect l="-838" t="-3497" b="-139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kstvak 38"/>
              <p:cNvSpPr txBox="1"/>
              <p:nvPr/>
            </p:nvSpPr>
            <p:spPr>
              <a:xfrm>
                <a:off x="4118892" y="5826872"/>
                <a:ext cx="6550974" cy="8718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nl-NL" sz="2000" dirty="0">
                    <a:solidFill>
                      <a:srgbClr val="CA4F2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voor 1 extra reep chocolade moet je twee zakjes drop opofferen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nl-NL" sz="2000" i="1" smtClean="0">
                            <a:solidFill>
                              <a:srgbClr val="CA4F2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nl-NL" sz="2000" i="1" smtClean="0">
                                <a:solidFill>
                                  <a:srgbClr val="CA4F2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nl-NL" sz="2000" b="0" i="1" smtClean="0">
                                <a:solidFill>
                                  <a:srgbClr val="CA4F22"/>
                                </a:solidFill>
                                <a:latin typeface="Cambria Math" panose="02040503050406030204" pitchFamily="18" charset="0"/>
                              </a:rPr>
                              <m:t>€ 2,50</m:t>
                            </m:r>
                          </m:num>
                          <m:den>
                            <m:r>
                              <a:rPr lang="nl-NL" sz="2000" b="0" i="1" smtClean="0">
                                <a:solidFill>
                                  <a:srgbClr val="CA4F22"/>
                                </a:solidFill>
                                <a:latin typeface="Cambria Math" panose="02040503050406030204" pitchFamily="18" charset="0"/>
                              </a:rPr>
                              <m:t>€ 1,25</m:t>
                            </m:r>
                          </m:den>
                        </m:f>
                      </m:e>
                    </m:d>
                  </m:oMath>
                </a14:m>
                <a:endParaRPr lang="nl-NL" sz="2000" dirty="0">
                  <a:solidFill>
                    <a:srgbClr val="CA4F2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9" name="Tekstvak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8892" y="5826872"/>
                <a:ext cx="6550974" cy="871842"/>
              </a:xfrm>
              <a:prstGeom prst="rect">
                <a:avLst/>
              </a:prstGeom>
              <a:blipFill>
                <a:blip r:embed="rId4"/>
                <a:stretch>
                  <a:fillRect l="-838" t="-3497" r="-1955" b="-139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589292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8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60938" y="378373"/>
            <a:ext cx="6246146" cy="5552164"/>
          </a:xfrm>
        </p:spPr>
        <p:txBody>
          <a:bodyPr>
            <a:normAutofit/>
          </a:bodyPr>
          <a:lstStyle/>
          <a:p>
            <a:r>
              <a:rPr lang="nl-NL" sz="2000" dirty="0"/>
              <a:t>Je krijgt een budget van € 180,-</a:t>
            </a:r>
          </a:p>
          <a:p>
            <a:r>
              <a:rPr lang="nl-NL" sz="2000" dirty="0"/>
              <a:t>Een pizza kost gemiddeld € 15,-</a:t>
            </a:r>
          </a:p>
          <a:p>
            <a:r>
              <a:rPr lang="nl-NL" sz="2000" dirty="0"/>
              <a:t>Een boek kost gemiddeld € 11,25</a:t>
            </a:r>
          </a:p>
          <a:p>
            <a:r>
              <a:rPr lang="nl-NL" sz="2000" dirty="0"/>
              <a:t>Je geeft je hele budget uit aan boeken en pizza’s.</a:t>
            </a:r>
          </a:p>
          <a:p>
            <a:pPr marL="0" indent="0">
              <a:buNone/>
            </a:pPr>
            <a:endParaRPr lang="nl-NL" sz="2000" dirty="0"/>
          </a:p>
          <a:p>
            <a:pPr marL="457200" indent="-457200">
              <a:buFont typeface="+mj-lt"/>
              <a:buAutoNum type="arabicPeriod"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Teken de budgetlijn </a:t>
            </a:r>
            <a:b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(boeken op de y-as)</a:t>
            </a:r>
          </a:p>
          <a:p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Stel de budgetfunctie op</a:t>
            </a:r>
          </a:p>
          <a:p>
            <a:pPr marL="457200" indent="-457200">
              <a:buFont typeface="+mj-lt"/>
              <a:buAutoNum type="arabicPeriod" startAt="2"/>
            </a:pP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 startAt="2"/>
            </a:pP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Bereken de opofferingskosten van een pizza</a:t>
            </a:r>
          </a:p>
          <a:p>
            <a:endParaRPr lang="nl-NL" sz="2000" dirty="0"/>
          </a:p>
        </p:txBody>
      </p:sp>
      <p:grpSp>
        <p:nvGrpSpPr>
          <p:cNvPr id="4" name="Groep 3"/>
          <p:cNvGrpSpPr/>
          <p:nvPr/>
        </p:nvGrpSpPr>
        <p:grpSpPr>
          <a:xfrm>
            <a:off x="7129891" y="3045933"/>
            <a:ext cx="3645117" cy="3175421"/>
            <a:chOff x="4450333" y="2523780"/>
            <a:chExt cx="4441951" cy="4365270"/>
          </a:xfrm>
        </p:grpSpPr>
        <p:cxnSp>
          <p:nvCxnSpPr>
            <p:cNvPr id="5" name="Rechte verbindingslijn 4"/>
            <p:cNvCxnSpPr/>
            <p:nvPr/>
          </p:nvCxnSpPr>
          <p:spPr>
            <a:xfrm>
              <a:off x="5291884" y="2523780"/>
              <a:ext cx="0" cy="352839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Rechte verbindingslijn 5"/>
            <p:cNvCxnSpPr/>
            <p:nvPr/>
          </p:nvCxnSpPr>
          <p:spPr>
            <a:xfrm flipH="1">
              <a:off x="5291884" y="6052172"/>
              <a:ext cx="359201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Rechte verbindingslijn 6"/>
            <p:cNvCxnSpPr/>
            <p:nvPr/>
          </p:nvCxnSpPr>
          <p:spPr>
            <a:xfrm>
              <a:off x="5291884" y="2523780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7"/>
            <p:cNvCxnSpPr/>
            <p:nvPr/>
          </p:nvCxnSpPr>
          <p:spPr>
            <a:xfrm>
              <a:off x="5291884" y="3243860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chte verbindingslijn 8"/>
            <p:cNvCxnSpPr/>
            <p:nvPr/>
          </p:nvCxnSpPr>
          <p:spPr>
            <a:xfrm>
              <a:off x="5291884" y="3963940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/>
            <p:cNvCxnSpPr/>
            <p:nvPr/>
          </p:nvCxnSpPr>
          <p:spPr>
            <a:xfrm>
              <a:off x="5291884" y="4684020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/>
            <p:cNvCxnSpPr/>
            <p:nvPr/>
          </p:nvCxnSpPr>
          <p:spPr>
            <a:xfrm>
              <a:off x="5291884" y="5404100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/>
            <p:cNvCxnSpPr/>
            <p:nvPr/>
          </p:nvCxnSpPr>
          <p:spPr>
            <a:xfrm>
              <a:off x="6011964" y="2523780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>
              <a:off x="6732044" y="2523780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>
              <a:off x="7452124" y="2523780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>
              <a:off x="8172204" y="2523780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>
              <a:off x="8892284" y="2523780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kstvak 16"/>
            <p:cNvSpPr txBox="1"/>
            <p:nvPr/>
          </p:nvSpPr>
          <p:spPr>
            <a:xfrm>
              <a:off x="7812360" y="6381327"/>
              <a:ext cx="1079463" cy="507723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dirty="0">
                  <a:latin typeface="Arial" panose="020B0604020202020204" pitchFamily="34" charset="0"/>
                  <a:cs typeface="Arial" panose="020B0604020202020204" pitchFamily="34" charset="0"/>
                </a:rPr>
                <a:t>pizza’s</a:t>
              </a:r>
            </a:p>
          </p:txBody>
        </p:sp>
        <p:sp>
          <p:nvSpPr>
            <p:cNvPr id="18" name="Tekstvak 17"/>
            <p:cNvSpPr txBox="1"/>
            <p:nvPr/>
          </p:nvSpPr>
          <p:spPr>
            <a:xfrm rot="16200000">
              <a:off x="4028374" y="3033199"/>
              <a:ext cx="1293987" cy="45006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dirty="0">
                  <a:latin typeface="Arial" panose="020B0604020202020204" pitchFamily="34" charset="0"/>
                  <a:cs typeface="Arial" panose="020B0604020202020204" pitchFamily="34" charset="0"/>
                </a:rPr>
                <a:t>boeken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55964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Uitwerking opdracht</a:t>
            </a:r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355599" y="1545227"/>
            <a:ext cx="8229600" cy="1423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800" dirty="0"/>
              <a:t>Je krijgt een budget van € 180,-</a:t>
            </a:r>
          </a:p>
          <a:p>
            <a:r>
              <a:rPr lang="nl-NL" sz="1800" dirty="0"/>
              <a:t>Een pizza kost gemiddeld € 15,-</a:t>
            </a:r>
          </a:p>
          <a:p>
            <a:r>
              <a:rPr lang="nl-NL" sz="1800" dirty="0"/>
              <a:t>Een boek kost gemiddeld € 11,25</a:t>
            </a:r>
          </a:p>
          <a:p>
            <a:r>
              <a:rPr lang="nl-NL" sz="1800" dirty="0"/>
              <a:t>Je geeft je hele budget uit aan boeken en pizza’s.</a:t>
            </a: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1006225" y="3670492"/>
            <a:ext cx="4770337" cy="1776054"/>
          </a:xfrm>
          <a:prstGeom prst="rect">
            <a:avLst/>
          </a:prstGeom>
          <a:solidFill>
            <a:srgbClr val="51A041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800" dirty="0"/>
              <a:t>Hele budget aan boeken:  16 stuks</a:t>
            </a:r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r>
              <a:rPr lang="nl-NL" sz="1800" dirty="0"/>
              <a:t>Hele budget aan pizza’s:  12 stuks</a:t>
            </a:r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r>
              <a:rPr lang="nl-NL" sz="1800" dirty="0"/>
              <a:t>We kunnen nu de budgetlijn tekenen</a:t>
            </a:r>
          </a:p>
        </p:txBody>
      </p:sp>
      <p:grpSp>
        <p:nvGrpSpPr>
          <p:cNvPr id="7" name="Groep 6"/>
          <p:cNvGrpSpPr/>
          <p:nvPr/>
        </p:nvGrpSpPr>
        <p:grpSpPr>
          <a:xfrm>
            <a:off x="7524243" y="2554569"/>
            <a:ext cx="3983544" cy="4025310"/>
            <a:chOff x="4401806" y="2507369"/>
            <a:chExt cx="4587935" cy="4277527"/>
          </a:xfrm>
        </p:grpSpPr>
        <p:cxnSp>
          <p:nvCxnSpPr>
            <p:cNvPr id="22" name="Rechte verbindingslijn 21"/>
            <p:cNvCxnSpPr/>
            <p:nvPr/>
          </p:nvCxnSpPr>
          <p:spPr>
            <a:xfrm>
              <a:off x="5291884" y="2523780"/>
              <a:ext cx="0" cy="3528392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/>
          </p:nvCxnSpPr>
          <p:spPr>
            <a:xfrm flipH="1">
              <a:off x="5291884" y="6052172"/>
              <a:ext cx="3592016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Rechte verbindingslijn 23"/>
            <p:cNvCxnSpPr/>
            <p:nvPr/>
          </p:nvCxnSpPr>
          <p:spPr>
            <a:xfrm>
              <a:off x="5291884" y="2523780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chte verbindingslijn 24"/>
            <p:cNvCxnSpPr/>
            <p:nvPr/>
          </p:nvCxnSpPr>
          <p:spPr>
            <a:xfrm>
              <a:off x="5291884" y="3243860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chte verbindingslijn 25"/>
            <p:cNvCxnSpPr/>
            <p:nvPr/>
          </p:nvCxnSpPr>
          <p:spPr>
            <a:xfrm>
              <a:off x="5291884" y="3963940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echte verbindingslijn 26"/>
            <p:cNvCxnSpPr/>
            <p:nvPr/>
          </p:nvCxnSpPr>
          <p:spPr>
            <a:xfrm>
              <a:off x="5291884" y="4684020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Rechte verbindingslijn 27"/>
            <p:cNvCxnSpPr/>
            <p:nvPr/>
          </p:nvCxnSpPr>
          <p:spPr>
            <a:xfrm>
              <a:off x="5291884" y="5404100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echte verbindingslijn 28"/>
            <p:cNvCxnSpPr/>
            <p:nvPr/>
          </p:nvCxnSpPr>
          <p:spPr>
            <a:xfrm>
              <a:off x="6011964" y="2523780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echte verbindingslijn 29"/>
            <p:cNvCxnSpPr/>
            <p:nvPr/>
          </p:nvCxnSpPr>
          <p:spPr>
            <a:xfrm>
              <a:off x="6732044" y="2523780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echte verbindingslijn 30"/>
            <p:cNvCxnSpPr/>
            <p:nvPr/>
          </p:nvCxnSpPr>
          <p:spPr>
            <a:xfrm>
              <a:off x="7452124" y="2523780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echte verbindingslijn 31"/>
            <p:cNvCxnSpPr/>
            <p:nvPr/>
          </p:nvCxnSpPr>
          <p:spPr>
            <a:xfrm>
              <a:off x="8172204" y="2523780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echte verbindingslijn 32"/>
            <p:cNvCxnSpPr/>
            <p:nvPr/>
          </p:nvCxnSpPr>
          <p:spPr>
            <a:xfrm>
              <a:off x="8892284" y="2523780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kstvak 33"/>
            <p:cNvSpPr txBox="1"/>
            <p:nvPr/>
          </p:nvSpPr>
          <p:spPr>
            <a:xfrm>
              <a:off x="7969523" y="6392423"/>
              <a:ext cx="1020218" cy="3924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pizza’s</a:t>
              </a:r>
            </a:p>
          </p:txBody>
        </p:sp>
        <p:sp>
          <p:nvSpPr>
            <p:cNvPr id="35" name="Tekstvak 34"/>
            <p:cNvSpPr txBox="1"/>
            <p:nvPr/>
          </p:nvSpPr>
          <p:spPr>
            <a:xfrm rot="16200000">
              <a:off x="4114359" y="2794816"/>
              <a:ext cx="1000261" cy="4253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boeken</a:t>
              </a:r>
            </a:p>
          </p:txBody>
        </p:sp>
      </p:grpSp>
      <p:grpSp>
        <p:nvGrpSpPr>
          <p:cNvPr id="8" name="Groep 7"/>
          <p:cNvGrpSpPr/>
          <p:nvPr/>
        </p:nvGrpSpPr>
        <p:grpSpPr>
          <a:xfrm>
            <a:off x="7859412" y="2434489"/>
            <a:ext cx="3766400" cy="3892965"/>
            <a:chOff x="4787828" y="2379764"/>
            <a:chExt cx="4337846" cy="4136889"/>
          </a:xfrm>
        </p:grpSpPr>
        <p:sp>
          <p:nvSpPr>
            <p:cNvPr id="12" name="Tekstvak 11"/>
            <p:cNvSpPr txBox="1"/>
            <p:nvPr/>
          </p:nvSpPr>
          <p:spPr>
            <a:xfrm>
              <a:off x="4787828" y="5188076"/>
              <a:ext cx="360381" cy="3924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4787828" y="4467996"/>
              <a:ext cx="360381" cy="3924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4787828" y="3819924"/>
              <a:ext cx="508078" cy="3924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</a:t>
              </a:r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4787828" y="3090552"/>
              <a:ext cx="508078" cy="3924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16</a:t>
              </a:r>
            </a:p>
          </p:txBody>
        </p:sp>
        <p:sp>
          <p:nvSpPr>
            <p:cNvPr id="16" name="Tekstvak 15"/>
            <p:cNvSpPr txBox="1"/>
            <p:nvPr/>
          </p:nvSpPr>
          <p:spPr>
            <a:xfrm>
              <a:off x="4787828" y="2379764"/>
              <a:ext cx="508078" cy="3924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17" name="Tekstvak 16"/>
            <p:cNvSpPr txBox="1"/>
            <p:nvPr/>
          </p:nvSpPr>
          <p:spPr>
            <a:xfrm>
              <a:off x="5795940" y="6124180"/>
              <a:ext cx="360381" cy="3924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18" name="Tekstvak 17"/>
            <p:cNvSpPr txBox="1"/>
            <p:nvPr/>
          </p:nvSpPr>
          <p:spPr>
            <a:xfrm>
              <a:off x="6529364" y="6124180"/>
              <a:ext cx="360381" cy="3924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sp>
          <p:nvSpPr>
            <p:cNvPr id="19" name="Tekstvak 18"/>
            <p:cNvSpPr txBox="1"/>
            <p:nvPr/>
          </p:nvSpPr>
          <p:spPr>
            <a:xfrm>
              <a:off x="7249444" y="6124180"/>
              <a:ext cx="508078" cy="3924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</a:t>
              </a:r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7969524" y="6124180"/>
              <a:ext cx="508078" cy="3924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16</a:t>
              </a:r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8617596" y="6124180"/>
              <a:ext cx="508078" cy="3924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</a:p>
          </p:txBody>
        </p:sp>
      </p:grpSp>
      <p:sp>
        <p:nvSpPr>
          <p:cNvPr id="9" name="Ovaal 8"/>
          <p:cNvSpPr/>
          <p:nvPr/>
        </p:nvSpPr>
        <p:spPr>
          <a:xfrm>
            <a:off x="8233877" y="3163541"/>
            <a:ext cx="165903" cy="168187"/>
          </a:xfrm>
          <a:prstGeom prst="ellipse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vaal 9"/>
          <p:cNvSpPr/>
          <p:nvPr/>
        </p:nvSpPr>
        <p:spPr>
          <a:xfrm>
            <a:off x="10123148" y="5789936"/>
            <a:ext cx="165903" cy="168187"/>
          </a:xfrm>
          <a:prstGeom prst="ellipse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Rechte verbindingslijn 10"/>
          <p:cNvCxnSpPr>
            <a:stCxn id="9" idx="5"/>
            <a:endCxn id="10" idx="1"/>
          </p:cNvCxnSpPr>
          <p:nvPr/>
        </p:nvCxnSpPr>
        <p:spPr>
          <a:xfrm>
            <a:off x="8375483" y="3307097"/>
            <a:ext cx="1771960" cy="2507468"/>
          </a:xfrm>
          <a:prstGeom prst="line">
            <a:avLst/>
          </a:prstGeom>
          <a:ln w="28575">
            <a:solidFill>
              <a:srgbClr val="CA4F22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" name="Tekstvak 2">
            <a:extLst>
              <a:ext uri="{FF2B5EF4-FFF2-40B4-BE49-F238E27FC236}">
                <a16:creationId xmlns:a16="http://schemas.microsoft.com/office/drawing/2014/main" id="{9321563A-2E43-99D4-F90A-04EFFA9B5D6C}"/>
              </a:ext>
            </a:extLst>
          </p:cNvPr>
          <p:cNvSpPr txBox="1"/>
          <p:nvPr/>
        </p:nvSpPr>
        <p:spPr>
          <a:xfrm>
            <a:off x="356279" y="3147062"/>
            <a:ext cx="2488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1. Teken de budgetlijn.</a:t>
            </a:r>
          </a:p>
        </p:txBody>
      </p:sp>
    </p:spTree>
    <p:extLst>
      <p:ext uri="{BB962C8B-B14F-4D97-AF65-F5344CB8AC3E}">
        <p14:creationId xmlns:p14="http://schemas.microsoft.com/office/powerpoint/2010/main" val="125126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9" grpId="0" animBg="1"/>
      <p:bldP spid="10" grpId="0" animBg="1"/>
      <p:bldP spid="3" grpId="0"/>
    </p:bldLst>
  </p:timing>
</p:sld>
</file>

<file path=ppt/theme/theme1.xml><?xml version="1.0" encoding="utf-8"?>
<a:theme xmlns:a="http://schemas.openxmlformats.org/drawingml/2006/main" name="Economielokaal vwoNieu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nomielokaal vwoNieuw" id="{E53990C1-8600-401A-A96B-666A55091EC9}" vid="{3C59D865-76FB-4C6D-9B73-707A6EC89E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 vwoNieuw</Template>
  <TotalTime>1523</TotalTime>
  <Words>755</Words>
  <Application>Microsoft Office PowerPoint</Application>
  <PresentationFormat>Breedbeeld</PresentationFormat>
  <Paragraphs>197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Cambria Math</vt:lpstr>
      <vt:lpstr>Wingdings</vt:lpstr>
      <vt:lpstr>Economielokaal vwoNieuw</vt:lpstr>
      <vt:lpstr>De budgetlijn</vt:lpstr>
      <vt:lpstr>Een voorbeeld budgetlijn</vt:lpstr>
      <vt:lpstr>Zelf budgetlijn tekenen</vt:lpstr>
      <vt:lpstr>De budgetlijn in formule</vt:lpstr>
      <vt:lpstr>Prijs van product verandert</vt:lpstr>
      <vt:lpstr>Budget verandert</vt:lpstr>
      <vt:lpstr>Opofferingkosten</vt:lpstr>
      <vt:lpstr>PowerPoint-presentatie</vt:lpstr>
      <vt:lpstr>Uitwerking opdracht</vt:lpstr>
      <vt:lpstr>Uitwerking opdracht</vt:lpstr>
      <vt:lpstr>Uitwerking opdracht</vt:lpstr>
      <vt:lpstr>PowerPoint-presentatie</vt:lpstr>
    </vt:vector>
  </TitlesOfParts>
  <Company>Krimpenerwaard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budgetlijn</dc:title>
  <dc:creator>pbloemers</dc:creator>
  <cp:lastModifiedBy>Paul Bloemers</cp:lastModifiedBy>
  <cp:revision>20</cp:revision>
  <dcterms:created xsi:type="dcterms:W3CDTF">2016-08-24T08:45:30Z</dcterms:created>
  <dcterms:modified xsi:type="dcterms:W3CDTF">2023-07-11T08:09:57Z</dcterms:modified>
</cp:coreProperties>
</file>