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9" r:id="rId4"/>
    <p:sldId id="270" r:id="rId5"/>
    <p:sldId id="260" r:id="rId6"/>
    <p:sldId id="258" r:id="rId7"/>
    <p:sldId id="263" r:id="rId8"/>
    <p:sldId id="265" r:id="rId9"/>
    <p:sldId id="266" r:id="rId10"/>
    <p:sldId id="264" r:id="rId11"/>
    <p:sldId id="267" r:id="rId12"/>
    <p:sldId id="271" r:id="rId13"/>
    <p:sldId id="269" r:id="rId14"/>
    <p:sldId id="273" r:id="rId15"/>
    <p:sldId id="272" r:id="rId16"/>
    <p:sldId id="27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FFD891"/>
    <a:srgbClr val="1A80B6"/>
    <a:srgbClr val="51A041"/>
    <a:srgbClr val="00A143"/>
    <a:srgbClr val="212D3B"/>
    <a:srgbClr val="FFEBD1"/>
    <a:srgbClr val="EC8800"/>
    <a:srgbClr val="34B31C"/>
    <a:srgbClr val="C6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8C64A-971B-434B-96D7-36E58DD8F171}" v="906" dt="2021-12-17T14:28:09.393"/>
    <p1510:client id="{4FD423AE-E7BB-4A90-A159-6C3D5A4F3B76}" v="58" dt="2021-12-18T13:21:43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2308C64A-971B-434B-96D7-36E58DD8F171}"/>
    <pc:docChg chg="undo custSel delSld modSld sldOrd">
      <pc:chgData name="Paul Bloemers" userId="fe3832ff3b233e04" providerId="LiveId" clId="{2308C64A-971B-434B-96D7-36E58DD8F171}" dt="2021-12-17T14:29:34.966" v="1709" actId="1076"/>
      <pc:docMkLst>
        <pc:docMk/>
      </pc:docMkLst>
      <pc:sldChg chg="modSp">
        <pc:chgData name="Paul Bloemers" userId="fe3832ff3b233e04" providerId="LiveId" clId="{2308C64A-971B-434B-96D7-36E58DD8F171}" dt="2021-12-17T14:28:09.393" v="1698"/>
        <pc:sldMkLst>
          <pc:docMk/>
          <pc:sldMk cId="2753060714" sldId="256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2753060714" sldId="256"/>
            <ac:spMk id="2" creationId="{81371063-344B-457A-9E52-DF6577CDB182}"/>
          </ac:spMkLst>
        </pc:spChg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2753060714" sldId="256"/>
            <ac:spMk id="3" creationId="{D7E32E23-9EE9-4E28-B5AE-B1547B4EF563}"/>
          </ac:spMkLst>
        </pc:spChg>
      </pc:sldChg>
      <pc:sldChg chg="modSp">
        <pc:chgData name="Paul Bloemers" userId="fe3832ff3b233e04" providerId="LiveId" clId="{2308C64A-971B-434B-96D7-36E58DD8F171}" dt="2021-12-17T14:28:09.393" v="1698"/>
        <pc:sldMkLst>
          <pc:docMk/>
          <pc:sldMk cId="1506720579" sldId="257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1506720579" sldId="257"/>
            <ac:spMk id="2" creationId="{CAFD6333-E0F1-4695-996B-0DEC0EED2558}"/>
          </ac:spMkLst>
        </pc:spChg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1506720579" sldId="257"/>
            <ac:spMk id="3" creationId="{CF6CE0CC-1F46-4F4A-871A-CB9DF0EF51B7}"/>
          </ac:spMkLst>
        </pc:spChg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1506720579" sldId="257"/>
            <ac:spMk id="4" creationId="{9AAFD309-43AE-4029-A924-273057C7FDA2}"/>
          </ac:spMkLst>
        </pc:spChg>
      </pc:sldChg>
      <pc:sldChg chg="modSp mod">
        <pc:chgData name="Paul Bloemers" userId="fe3832ff3b233e04" providerId="LiveId" clId="{2308C64A-971B-434B-96D7-36E58DD8F171}" dt="2021-12-17T14:28:57.663" v="1705" actId="1076"/>
        <pc:sldMkLst>
          <pc:docMk/>
          <pc:sldMk cId="4014255980" sldId="258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4014255980" sldId="258"/>
            <ac:spMk id="5" creationId="{0893E71D-7156-4919-A28B-1EAC43965490}"/>
          </ac:spMkLst>
        </pc:spChg>
        <pc:picChg chg="mod">
          <ac:chgData name="Paul Bloemers" userId="fe3832ff3b233e04" providerId="LiveId" clId="{2308C64A-971B-434B-96D7-36E58DD8F171}" dt="2021-12-17T14:28:57.663" v="1705" actId="1076"/>
          <ac:picMkLst>
            <pc:docMk/>
            <pc:sldMk cId="4014255980" sldId="258"/>
            <ac:picMk id="27" creationId="{9F48635F-DE38-4AB7-87DD-3A844F4E308C}"/>
          </ac:picMkLst>
        </pc:picChg>
      </pc:sldChg>
      <pc:sldChg chg="modSp">
        <pc:chgData name="Paul Bloemers" userId="fe3832ff3b233e04" providerId="LiveId" clId="{2308C64A-971B-434B-96D7-36E58DD8F171}" dt="2021-12-17T14:28:09.393" v="1698"/>
        <pc:sldMkLst>
          <pc:docMk/>
          <pc:sldMk cId="2796836443" sldId="259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2796836443" sldId="259"/>
            <ac:spMk id="2" creationId="{CBAC8E58-C572-4922-98D7-7C19A7C7976E}"/>
          </ac:spMkLst>
        </pc:spChg>
      </pc:sldChg>
      <pc:sldChg chg="modSp mod">
        <pc:chgData name="Paul Bloemers" userId="fe3832ff3b233e04" providerId="LiveId" clId="{2308C64A-971B-434B-96D7-36E58DD8F171}" dt="2021-12-17T14:29:04.475" v="1706" actId="1076"/>
        <pc:sldMkLst>
          <pc:docMk/>
          <pc:sldMk cId="2381671069" sldId="260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2381671069" sldId="260"/>
            <ac:spMk id="2" creationId="{CBAC8E58-C572-4922-98D7-7C19A7C7976E}"/>
          </ac:spMkLst>
        </pc:spChg>
        <pc:picChg chg="mod">
          <ac:chgData name="Paul Bloemers" userId="fe3832ff3b233e04" providerId="LiveId" clId="{2308C64A-971B-434B-96D7-36E58DD8F171}" dt="2021-12-17T14:29:04.475" v="1706" actId="1076"/>
          <ac:picMkLst>
            <pc:docMk/>
            <pc:sldMk cId="2381671069" sldId="260"/>
            <ac:picMk id="7" creationId="{39C41A53-637B-47A7-95F6-D6C0781C755A}"/>
          </ac:picMkLst>
        </pc:picChg>
      </pc:sldChg>
      <pc:sldChg chg="del">
        <pc:chgData name="Paul Bloemers" userId="fe3832ff3b233e04" providerId="LiveId" clId="{2308C64A-971B-434B-96D7-36E58DD8F171}" dt="2021-12-17T10:11:15.329" v="0" actId="2696"/>
        <pc:sldMkLst>
          <pc:docMk/>
          <pc:sldMk cId="2775055309" sldId="261"/>
        </pc:sldMkLst>
      </pc:sldChg>
      <pc:sldChg chg="del">
        <pc:chgData name="Paul Bloemers" userId="fe3832ff3b233e04" providerId="LiveId" clId="{2308C64A-971B-434B-96D7-36E58DD8F171}" dt="2021-12-17T10:11:37.102" v="1" actId="2696"/>
        <pc:sldMkLst>
          <pc:docMk/>
          <pc:sldMk cId="4001270830" sldId="262"/>
        </pc:sldMkLst>
      </pc:sldChg>
      <pc:sldChg chg="modSp">
        <pc:chgData name="Paul Bloemers" userId="fe3832ff3b233e04" providerId="LiveId" clId="{2308C64A-971B-434B-96D7-36E58DD8F171}" dt="2021-12-17T14:28:09.393" v="1698"/>
        <pc:sldMkLst>
          <pc:docMk/>
          <pc:sldMk cId="3447624194" sldId="263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3447624194" sldId="263"/>
            <ac:spMk id="4" creationId="{BC899F76-B686-4C51-B0E2-42162CCD23B8}"/>
          </ac:spMkLst>
        </pc:spChg>
      </pc:sldChg>
      <pc:sldChg chg="modSp mod ord">
        <pc:chgData name="Paul Bloemers" userId="fe3832ff3b233e04" providerId="LiveId" clId="{2308C64A-971B-434B-96D7-36E58DD8F171}" dt="2021-12-17T14:29:34.966" v="1709" actId="1076"/>
        <pc:sldMkLst>
          <pc:docMk/>
          <pc:sldMk cId="3650673165" sldId="264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3650673165" sldId="264"/>
            <ac:spMk id="2" creationId="{FBB53E67-D0D6-44D1-8038-C077B40D25C0}"/>
          </ac:spMkLst>
        </pc:spChg>
        <pc:picChg chg="mod">
          <ac:chgData name="Paul Bloemers" userId="fe3832ff3b233e04" providerId="LiveId" clId="{2308C64A-971B-434B-96D7-36E58DD8F171}" dt="2021-12-17T14:29:34.966" v="1709" actId="1076"/>
          <ac:picMkLst>
            <pc:docMk/>
            <pc:sldMk cId="3650673165" sldId="264"/>
            <ac:picMk id="3" creationId="{6315D46C-9505-484A-B9E8-D91A208B0D32}"/>
          </ac:picMkLst>
        </pc:picChg>
      </pc:sldChg>
      <pc:sldChg chg="modSp ord">
        <pc:chgData name="Paul Bloemers" userId="fe3832ff3b233e04" providerId="LiveId" clId="{2308C64A-971B-434B-96D7-36E58DD8F171}" dt="2021-12-17T14:28:09.393" v="1698"/>
        <pc:sldMkLst>
          <pc:docMk/>
          <pc:sldMk cId="3196765548" sldId="265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3196765548" sldId="265"/>
            <ac:spMk id="4" creationId="{12A2F995-C524-4BD1-86E1-2FC010E49003}"/>
          </ac:spMkLst>
        </pc:spChg>
      </pc:sldChg>
      <pc:sldChg chg="modSp ord">
        <pc:chgData name="Paul Bloemers" userId="fe3832ff3b233e04" providerId="LiveId" clId="{2308C64A-971B-434B-96D7-36E58DD8F171}" dt="2021-12-17T14:28:09.393" v="1698"/>
        <pc:sldMkLst>
          <pc:docMk/>
          <pc:sldMk cId="3692411897" sldId="266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3692411897" sldId="266"/>
            <ac:spMk id="4" creationId="{0F6EB62C-7174-45B1-9068-15870588C1B8}"/>
          </ac:spMkLst>
        </pc:spChg>
        <pc:spChg chg="mod">
          <ac:chgData name="Paul Bloemers" userId="fe3832ff3b233e04" providerId="LiveId" clId="{2308C64A-971B-434B-96D7-36E58DD8F171}" dt="2021-12-17T12:46:17.697" v="862" actId="20577"/>
          <ac:spMkLst>
            <pc:docMk/>
            <pc:sldMk cId="3692411897" sldId="266"/>
            <ac:spMk id="5" creationId="{A33CBFA9-4EBF-4B6C-84C1-BA2624B42644}"/>
          </ac:spMkLst>
        </pc:spChg>
      </pc:sldChg>
      <pc:sldChg chg="modSp mod ord modClrScheme chgLayout">
        <pc:chgData name="Paul Bloemers" userId="fe3832ff3b233e04" providerId="LiveId" clId="{2308C64A-971B-434B-96D7-36E58DD8F171}" dt="2021-12-17T14:28:44.154" v="1704" actId="700"/>
        <pc:sldMkLst>
          <pc:docMk/>
          <pc:sldMk cId="1409245403" sldId="267"/>
        </pc:sldMkLst>
        <pc:spChg chg="mod ord">
          <ac:chgData name="Paul Bloemers" userId="fe3832ff3b233e04" providerId="LiveId" clId="{2308C64A-971B-434B-96D7-36E58DD8F171}" dt="2021-12-17T14:28:44.154" v="1704" actId="700"/>
          <ac:spMkLst>
            <pc:docMk/>
            <pc:sldMk cId="1409245403" sldId="267"/>
            <ac:spMk id="2" creationId="{117045FF-DDEA-4164-A12C-40C70248631B}"/>
          </ac:spMkLst>
        </pc:spChg>
        <pc:graphicFrameChg chg="modGraphic">
          <ac:chgData name="Paul Bloemers" userId="fe3832ff3b233e04" providerId="LiveId" clId="{2308C64A-971B-434B-96D7-36E58DD8F171}" dt="2021-12-17T12:45:15.984" v="851" actId="20577"/>
          <ac:graphicFrameMkLst>
            <pc:docMk/>
            <pc:sldMk cId="1409245403" sldId="267"/>
            <ac:graphicFrameMk id="4" creationId="{962E7B5C-B339-4263-8851-04C73CCF85B0}"/>
          </ac:graphicFrameMkLst>
        </pc:graphicFrameChg>
      </pc:sldChg>
      <pc:sldChg chg="del">
        <pc:chgData name="Paul Bloemers" userId="fe3832ff3b233e04" providerId="LiveId" clId="{2308C64A-971B-434B-96D7-36E58DD8F171}" dt="2021-12-17T12:56:23.241" v="1233" actId="2696"/>
        <pc:sldMkLst>
          <pc:docMk/>
          <pc:sldMk cId="426626179" sldId="268"/>
        </pc:sldMkLst>
      </pc:sldChg>
      <pc:sldChg chg="modSp mod modClrScheme modAnim chgLayout">
        <pc:chgData name="Paul Bloemers" userId="fe3832ff3b233e04" providerId="LiveId" clId="{2308C64A-971B-434B-96D7-36E58DD8F171}" dt="2021-12-17T14:28:26.597" v="1702" actId="27636"/>
        <pc:sldMkLst>
          <pc:docMk/>
          <pc:sldMk cId="3908021751" sldId="269"/>
        </pc:sldMkLst>
        <pc:spChg chg="mod ord">
          <ac:chgData name="Paul Bloemers" userId="fe3832ff3b233e04" providerId="LiveId" clId="{2308C64A-971B-434B-96D7-36E58DD8F171}" dt="2021-12-17T14:28:26.597" v="1702" actId="27636"/>
          <ac:spMkLst>
            <pc:docMk/>
            <pc:sldMk cId="3908021751" sldId="269"/>
            <ac:spMk id="4" creationId="{E4182AB1-05EB-4564-9BE5-0D9BC7E4F212}"/>
          </ac:spMkLst>
        </pc:spChg>
      </pc:sldChg>
      <pc:sldChg chg="addSp delSp modSp mod modClrScheme chgLayout">
        <pc:chgData name="Paul Bloemers" userId="fe3832ff3b233e04" providerId="LiveId" clId="{2308C64A-971B-434B-96D7-36E58DD8F171}" dt="2021-12-17T14:29:24.315" v="1708" actId="478"/>
        <pc:sldMkLst>
          <pc:docMk/>
          <pc:sldMk cId="2081711995" sldId="270"/>
        </pc:sldMkLst>
        <pc:spChg chg="add del mod ord">
          <ac:chgData name="Paul Bloemers" userId="fe3832ff3b233e04" providerId="LiveId" clId="{2308C64A-971B-434B-96D7-36E58DD8F171}" dt="2021-12-17T14:29:24.315" v="1708" actId="478"/>
          <ac:spMkLst>
            <pc:docMk/>
            <pc:sldMk cId="2081711995" sldId="270"/>
            <ac:spMk id="2" creationId="{BDD1B0F8-4979-4970-AAAF-7195D338D5DB}"/>
          </ac:spMkLst>
        </pc:spChg>
      </pc:sldChg>
      <pc:sldChg chg="addSp delSp modSp mod delAnim modAnim">
        <pc:chgData name="Paul Bloemers" userId="fe3832ff3b233e04" providerId="LiveId" clId="{2308C64A-971B-434B-96D7-36E58DD8F171}" dt="2021-12-17T14:28:09.393" v="1698"/>
        <pc:sldMkLst>
          <pc:docMk/>
          <pc:sldMk cId="1759715272" sldId="271"/>
        </pc:sldMkLst>
        <pc:spChg chg="mod">
          <ac:chgData name="Paul Bloemers" userId="fe3832ff3b233e04" providerId="LiveId" clId="{2308C64A-971B-434B-96D7-36E58DD8F171}" dt="2021-12-17T14:28:09.393" v="1698"/>
          <ac:spMkLst>
            <pc:docMk/>
            <pc:sldMk cId="1759715272" sldId="271"/>
            <ac:spMk id="2" creationId="{3FCF173B-F0B1-458C-86AF-CF4390606F55}"/>
          </ac:spMkLst>
        </pc:spChg>
        <pc:spChg chg="mod">
          <ac:chgData name="Paul Bloemers" userId="fe3832ff3b233e04" providerId="LiveId" clId="{2308C64A-971B-434B-96D7-36E58DD8F171}" dt="2021-12-17T12:43:03.118" v="742" actId="20577"/>
          <ac:spMkLst>
            <pc:docMk/>
            <pc:sldMk cId="1759715272" sldId="271"/>
            <ac:spMk id="3" creationId="{260A5492-B54C-406C-A84C-F5B7BFBD7BA7}"/>
          </ac:spMkLst>
        </pc:spChg>
        <pc:spChg chg="add del mod topLvl">
          <ac:chgData name="Paul Bloemers" userId="fe3832ff3b233e04" providerId="LiveId" clId="{2308C64A-971B-434B-96D7-36E58DD8F171}" dt="2021-12-17T12:13:48.427" v="173" actId="20577"/>
          <ac:spMkLst>
            <pc:docMk/>
            <pc:sldMk cId="1759715272" sldId="271"/>
            <ac:spMk id="11" creationId="{3EB62406-EA50-4E48-A948-2230C6E92207}"/>
          </ac:spMkLst>
        </pc:spChg>
        <pc:spChg chg="mod">
          <ac:chgData name="Paul Bloemers" userId="fe3832ff3b233e04" providerId="LiveId" clId="{2308C64A-971B-434B-96D7-36E58DD8F171}" dt="2021-12-17T12:28:27.031" v="446" actId="404"/>
          <ac:spMkLst>
            <pc:docMk/>
            <pc:sldMk cId="1759715272" sldId="271"/>
            <ac:spMk id="12" creationId="{24D7C6A1-2E8B-4968-A205-D5C9654949FD}"/>
          </ac:spMkLst>
        </pc:spChg>
        <pc:spChg chg="del mod topLvl">
          <ac:chgData name="Paul Bloemers" userId="fe3832ff3b233e04" providerId="LiveId" clId="{2308C64A-971B-434B-96D7-36E58DD8F171}" dt="2021-12-17T12:11:03.284" v="52" actId="478"/>
          <ac:spMkLst>
            <pc:docMk/>
            <pc:sldMk cId="1759715272" sldId="271"/>
            <ac:spMk id="13" creationId="{E1956C00-472C-4F1C-A258-DEDC51E3B325}"/>
          </ac:spMkLst>
        </pc:spChg>
        <pc:spChg chg="add del mod topLvl">
          <ac:chgData name="Paul Bloemers" userId="fe3832ff3b233e04" providerId="LiveId" clId="{2308C64A-971B-434B-96D7-36E58DD8F171}" dt="2021-12-17T12:13:41.511" v="171" actId="20577"/>
          <ac:spMkLst>
            <pc:docMk/>
            <pc:sldMk cId="1759715272" sldId="271"/>
            <ac:spMk id="14" creationId="{631610E5-5B7E-40C0-83B8-7F742DE4ACA8}"/>
          </ac:spMkLst>
        </pc:spChg>
        <pc:spChg chg="del mod topLvl">
          <ac:chgData name="Paul Bloemers" userId="fe3832ff3b233e04" providerId="LiveId" clId="{2308C64A-971B-434B-96D7-36E58DD8F171}" dt="2021-12-17T12:11:03.284" v="52" actId="478"/>
          <ac:spMkLst>
            <pc:docMk/>
            <pc:sldMk cId="1759715272" sldId="271"/>
            <ac:spMk id="15" creationId="{22C8BAEE-5538-4589-8C7E-50AEB96BD111}"/>
          </ac:spMkLst>
        </pc:spChg>
        <pc:spChg chg="mod topLvl">
          <ac:chgData name="Paul Bloemers" userId="fe3832ff3b233e04" providerId="LiveId" clId="{2308C64A-971B-434B-96D7-36E58DD8F171}" dt="2021-12-17T12:11:20.685" v="56" actId="338"/>
          <ac:spMkLst>
            <pc:docMk/>
            <pc:sldMk cId="1759715272" sldId="271"/>
            <ac:spMk id="16" creationId="{5ECD4A9C-8C59-4C52-870A-7EBBDD32CBFC}"/>
          </ac:spMkLst>
        </pc:spChg>
        <pc:spChg chg="del">
          <ac:chgData name="Paul Bloemers" userId="fe3832ff3b233e04" providerId="LiveId" clId="{2308C64A-971B-434B-96D7-36E58DD8F171}" dt="2021-12-17T12:11:10.831" v="54" actId="478"/>
          <ac:spMkLst>
            <pc:docMk/>
            <pc:sldMk cId="1759715272" sldId="271"/>
            <ac:spMk id="17" creationId="{7B6012D3-302A-44E8-8903-C6D748478F0E}"/>
          </ac:spMkLst>
        </pc:spChg>
        <pc:spChg chg="del mod">
          <ac:chgData name="Paul Bloemers" userId="fe3832ff3b233e04" providerId="LiveId" clId="{2308C64A-971B-434B-96D7-36E58DD8F171}" dt="2021-12-17T12:11:10.831" v="54" actId="478"/>
          <ac:spMkLst>
            <pc:docMk/>
            <pc:sldMk cId="1759715272" sldId="271"/>
            <ac:spMk id="18" creationId="{D9DDD2F7-5398-478E-8485-C426F4DBC702}"/>
          </ac:spMkLst>
        </pc:spChg>
        <pc:spChg chg="del">
          <ac:chgData name="Paul Bloemers" userId="fe3832ff3b233e04" providerId="LiveId" clId="{2308C64A-971B-434B-96D7-36E58DD8F171}" dt="2021-12-17T12:14:20.273" v="208" actId="478"/>
          <ac:spMkLst>
            <pc:docMk/>
            <pc:sldMk cId="1759715272" sldId="271"/>
            <ac:spMk id="19" creationId="{5FA05CD7-5A24-4404-AC63-52AB30E49C77}"/>
          </ac:spMkLst>
        </pc:spChg>
        <pc:spChg chg="mod">
          <ac:chgData name="Paul Bloemers" userId="fe3832ff3b233e04" providerId="LiveId" clId="{2308C64A-971B-434B-96D7-36E58DD8F171}" dt="2021-12-17T12:28:27.031" v="446" actId="404"/>
          <ac:spMkLst>
            <pc:docMk/>
            <pc:sldMk cId="1759715272" sldId="271"/>
            <ac:spMk id="22" creationId="{F35DD40A-F858-4922-A8EB-7D5E17AD8CA1}"/>
          </ac:spMkLst>
        </pc:spChg>
        <pc:spChg chg="del">
          <ac:chgData name="Paul Bloemers" userId="fe3832ff3b233e04" providerId="LiveId" clId="{2308C64A-971B-434B-96D7-36E58DD8F171}" dt="2021-12-17T12:12:26.353" v="100" actId="478"/>
          <ac:spMkLst>
            <pc:docMk/>
            <pc:sldMk cId="1759715272" sldId="271"/>
            <ac:spMk id="23" creationId="{F7388986-F377-4BD4-9659-12AC96F30BF2}"/>
          </ac:spMkLst>
        </pc:spChg>
        <pc:spChg chg="mod">
          <ac:chgData name="Paul Bloemers" userId="fe3832ff3b233e04" providerId="LiveId" clId="{2308C64A-971B-434B-96D7-36E58DD8F171}" dt="2021-12-17T12:28:27.031" v="446" actId="404"/>
          <ac:spMkLst>
            <pc:docMk/>
            <pc:sldMk cId="1759715272" sldId="271"/>
            <ac:spMk id="24" creationId="{14C62702-7038-4DD5-9847-FF28E43FA039}"/>
          </ac:spMkLst>
        </pc:spChg>
        <pc:spChg chg="add mod">
          <ac:chgData name="Paul Bloemers" userId="fe3832ff3b233e04" providerId="LiveId" clId="{2308C64A-971B-434B-96D7-36E58DD8F171}" dt="2021-12-17T12:25:05.701" v="396" actId="164"/>
          <ac:spMkLst>
            <pc:docMk/>
            <pc:sldMk cId="1759715272" sldId="271"/>
            <ac:spMk id="30" creationId="{0427EC91-2450-4BAB-A27B-8E743C56B92D}"/>
          </ac:spMkLst>
        </pc:spChg>
        <pc:spChg chg="del mod topLvl">
          <ac:chgData name="Paul Bloemers" userId="fe3832ff3b233e04" providerId="LiveId" clId="{2308C64A-971B-434B-96D7-36E58DD8F171}" dt="2021-12-17T12:11:36.453" v="59" actId="478"/>
          <ac:spMkLst>
            <pc:docMk/>
            <pc:sldMk cId="1759715272" sldId="271"/>
            <ac:spMk id="32" creationId="{32A11FAA-52E4-4DD7-B7E8-D44B29FE4502}"/>
          </ac:spMkLst>
        </pc:spChg>
        <pc:spChg chg="del mod">
          <ac:chgData name="Paul Bloemers" userId="fe3832ff3b233e04" providerId="LiveId" clId="{2308C64A-971B-434B-96D7-36E58DD8F171}" dt="2021-12-17T12:11:39.204" v="63"/>
          <ac:spMkLst>
            <pc:docMk/>
            <pc:sldMk cId="1759715272" sldId="271"/>
            <ac:spMk id="33" creationId="{F9E4ECC1-7236-4D24-8B44-00C7D458F800}"/>
          </ac:spMkLst>
        </pc:spChg>
        <pc:spChg chg="del">
          <ac:chgData name="Paul Bloemers" userId="fe3832ff3b233e04" providerId="LiveId" clId="{2308C64A-971B-434B-96D7-36E58DD8F171}" dt="2021-12-17T12:11:39.202" v="61" actId="478"/>
          <ac:spMkLst>
            <pc:docMk/>
            <pc:sldMk cId="1759715272" sldId="271"/>
            <ac:spMk id="34" creationId="{ECFB3232-7303-4824-8564-115FFDAFA6CF}"/>
          </ac:spMkLst>
        </pc:spChg>
        <pc:spChg chg="del">
          <ac:chgData name="Paul Bloemers" userId="fe3832ff3b233e04" providerId="LiveId" clId="{2308C64A-971B-434B-96D7-36E58DD8F171}" dt="2021-12-17T12:15:21.347" v="221" actId="478"/>
          <ac:spMkLst>
            <pc:docMk/>
            <pc:sldMk cId="1759715272" sldId="271"/>
            <ac:spMk id="36" creationId="{57604FA1-3FD1-488C-9D33-C30858998E8F}"/>
          </ac:spMkLst>
        </pc:spChg>
        <pc:spChg chg="del">
          <ac:chgData name="Paul Bloemers" userId="fe3832ff3b233e04" providerId="LiveId" clId="{2308C64A-971B-434B-96D7-36E58DD8F171}" dt="2021-12-17T12:15:21.347" v="221" actId="478"/>
          <ac:spMkLst>
            <pc:docMk/>
            <pc:sldMk cId="1759715272" sldId="271"/>
            <ac:spMk id="39" creationId="{1E3C4913-E5CA-49B6-92B2-0D7464A3645F}"/>
          </ac:spMkLst>
        </pc:spChg>
        <pc:spChg chg="del">
          <ac:chgData name="Paul Bloemers" userId="fe3832ff3b233e04" providerId="LiveId" clId="{2308C64A-971B-434B-96D7-36E58DD8F171}" dt="2021-12-17T12:15:23.037" v="222" actId="478"/>
          <ac:spMkLst>
            <pc:docMk/>
            <pc:sldMk cId="1759715272" sldId="271"/>
            <ac:spMk id="40" creationId="{1994E2EC-FF52-4D02-9B75-5D8EA66DAAB9}"/>
          </ac:spMkLst>
        </pc:spChg>
        <pc:spChg chg="add mod">
          <ac:chgData name="Paul Bloemers" userId="fe3832ff3b233e04" providerId="LiveId" clId="{2308C64A-971B-434B-96D7-36E58DD8F171}" dt="2021-12-17T12:13:45.145" v="172" actId="20577"/>
          <ac:spMkLst>
            <pc:docMk/>
            <pc:sldMk cId="1759715272" sldId="271"/>
            <ac:spMk id="42" creationId="{C4E4136E-9A21-4664-B0E9-1355DF36D9FE}"/>
          </ac:spMkLst>
        </pc:spChg>
        <pc:spChg chg="add mod">
          <ac:chgData name="Paul Bloemers" userId="fe3832ff3b233e04" providerId="LiveId" clId="{2308C64A-971B-434B-96D7-36E58DD8F171}" dt="2021-12-17T12:28:27.031" v="446" actId="404"/>
          <ac:spMkLst>
            <pc:docMk/>
            <pc:sldMk cId="1759715272" sldId="271"/>
            <ac:spMk id="43" creationId="{BFDEDB7F-4AF2-4B2E-9A76-35E4131C042C}"/>
          </ac:spMkLst>
        </pc:spChg>
        <pc:spChg chg="add mod">
          <ac:chgData name="Paul Bloemers" userId="fe3832ff3b233e04" providerId="LiveId" clId="{2308C64A-971B-434B-96D7-36E58DD8F171}" dt="2021-12-17T12:31:17.855" v="515" actId="1035"/>
          <ac:spMkLst>
            <pc:docMk/>
            <pc:sldMk cId="1759715272" sldId="271"/>
            <ac:spMk id="46" creationId="{C559655C-1091-4E54-AC3A-F77D2ABCD0FC}"/>
          </ac:spMkLst>
        </pc:spChg>
        <pc:spChg chg="add mod">
          <ac:chgData name="Paul Bloemers" userId="fe3832ff3b233e04" providerId="LiveId" clId="{2308C64A-971B-434B-96D7-36E58DD8F171}" dt="2021-12-17T12:31:17.855" v="515" actId="1035"/>
          <ac:spMkLst>
            <pc:docMk/>
            <pc:sldMk cId="1759715272" sldId="271"/>
            <ac:spMk id="50" creationId="{EADF01D0-FFE0-4565-8D77-5EBB49E3421E}"/>
          </ac:spMkLst>
        </pc:spChg>
        <pc:spChg chg="add mod">
          <ac:chgData name="Paul Bloemers" userId="fe3832ff3b233e04" providerId="LiveId" clId="{2308C64A-971B-434B-96D7-36E58DD8F171}" dt="2021-12-17T12:35:16.951" v="535" actId="207"/>
          <ac:spMkLst>
            <pc:docMk/>
            <pc:sldMk cId="1759715272" sldId="271"/>
            <ac:spMk id="59" creationId="{9F35C910-7DB7-46E1-BA6A-24B6031834B3}"/>
          </ac:spMkLst>
        </pc:spChg>
        <pc:spChg chg="add mod">
          <ac:chgData name="Paul Bloemers" userId="fe3832ff3b233e04" providerId="LiveId" clId="{2308C64A-971B-434B-96D7-36E58DD8F171}" dt="2021-12-17T12:35:19.316" v="536" actId="207"/>
          <ac:spMkLst>
            <pc:docMk/>
            <pc:sldMk cId="1759715272" sldId="271"/>
            <ac:spMk id="60" creationId="{15705F31-B936-4EA0-9AEE-9AE26F5E1684}"/>
          </ac:spMkLst>
        </pc:spChg>
        <pc:spChg chg="add mod">
          <ac:chgData name="Paul Bloemers" userId="fe3832ff3b233e04" providerId="LiveId" clId="{2308C64A-971B-434B-96D7-36E58DD8F171}" dt="2021-12-17T12:38:19.791" v="606" actId="553"/>
          <ac:spMkLst>
            <pc:docMk/>
            <pc:sldMk cId="1759715272" sldId="271"/>
            <ac:spMk id="61" creationId="{50DA9E15-0E60-4194-9B8A-BD45C08FF943}"/>
          </ac:spMkLst>
        </pc:spChg>
        <pc:spChg chg="add mod">
          <ac:chgData name="Paul Bloemers" userId="fe3832ff3b233e04" providerId="LiveId" clId="{2308C64A-971B-434B-96D7-36E58DD8F171}" dt="2021-12-17T12:30:10.792" v="483" actId="1076"/>
          <ac:spMkLst>
            <pc:docMk/>
            <pc:sldMk cId="1759715272" sldId="271"/>
            <ac:spMk id="70" creationId="{85865F9A-8F9D-4A9C-B12F-3EA0F762F4E0}"/>
          </ac:spMkLst>
        </pc:spChg>
        <pc:spChg chg="add mod">
          <ac:chgData name="Paul Bloemers" userId="fe3832ff3b233e04" providerId="LiveId" clId="{2308C64A-971B-434B-96D7-36E58DD8F171}" dt="2021-12-17T12:36:54.045" v="569" actId="164"/>
          <ac:spMkLst>
            <pc:docMk/>
            <pc:sldMk cId="1759715272" sldId="271"/>
            <ac:spMk id="71" creationId="{F2B6370B-FF9B-41EC-A1F6-21BAB4DE97D9}"/>
          </ac:spMkLst>
        </pc:spChg>
        <pc:spChg chg="add mod">
          <ac:chgData name="Paul Bloemers" userId="fe3832ff3b233e04" providerId="LiveId" clId="{2308C64A-971B-434B-96D7-36E58DD8F171}" dt="2021-12-17T12:36:36.436" v="567" actId="164"/>
          <ac:spMkLst>
            <pc:docMk/>
            <pc:sldMk cId="1759715272" sldId="271"/>
            <ac:spMk id="72" creationId="{18BA0493-0343-4DDB-976C-B68CF936D890}"/>
          </ac:spMkLst>
        </pc:spChg>
        <pc:spChg chg="add mod">
          <ac:chgData name="Paul Bloemers" userId="fe3832ff3b233e04" providerId="LiveId" clId="{2308C64A-971B-434B-96D7-36E58DD8F171}" dt="2021-12-17T12:36:30.317" v="566" actId="164"/>
          <ac:spMkLst>
            <pc:docMk/>
            <pc:sldMk cId="1759715272" sldId="271"/>
            <ac:spMk id="73" creationId="{B4BCF386-AFC9-40B4-88EB-79100AAF8063}"/>
          </ac:spMkLst>
        </pc:spChg>
        <pc:spChg chg="add mod">
          <ac:chgData name="Paul Bloemers" userId="fe3832ff3b233e04" providerId="LiveId" clId="{2308C64A-971B-434B-96D7-36E58DD8F171}" dt="2021-12-17T12:37:29.337" v="577" actId="1076"/>
          <ac:spMkLst>
            <pc:docMk/>
            <pc:sldMk cId="1759715272" sldId="271"/>
            <ac:spMk id="79" creationId="{CEFAFD7C-9AC4-462D-8CFF-5E57200CB953}"/>
          </ac:spMkLst>
        </pc:spChg>
        <pc:spChg chg="add mod">
          <ac:chgData name="Paul Bloemers" userId="fe3832ff3b233e04" providerId="LiveId" clId="{2308C64A-971B-434B-96D7-36E58DD8F171}" dt="2021-12-17T12:38:19.791" v="606" actId="553"/>
          <ac:spMkLst>
            <pc:docMk/>
            <pc:sldMk cId="1759715272" sldId="271"/>
            <ac:spMk id="80" creationId="{9FB05445-5C0A-46F3-9B82-3325C6510FA9}"/>
          </ac:spMkLst>
        </pc:spChg>
        <pc:grpChg chg="add mod">
          <ac:chgData name="Paul Bloemers" userId="fe3832ff3b233e04" providerId="LiveId" clId="{2308C64A-971B-434B-96D7-36E58DD8F171}" dt="2021-12-17T12:11:20.685" v="56" actId="338"/>
          <ac:grpSpMkLst>
            <pc:docMk/>
            <pc:sldMk cId="1759715272" sldId="271"/>
            <ac:grpSpMk id="25" creationId="{8B7947AE-3F84-4095-A698-44959DBAB3B5}"/>
          </ac:grpSpMkLst>
        </pc:grpChg>
        <pc:grpChg chg="del">
          <ac:chgData name="Paul Bloemers" userId="fe3832ff3b233e04" providerId="LiveId" clId="{2308C64A-971B-434B-96D7-36E58DD8F171}" dt="2021-12-17T12:10:25.105" v="43" actId="165"/>
          <ac:grpSpMkLst>
            <pc:docMk/>
            <pc:sldMk cId="1759715272" sldId="271"/>
            <ac:grpSpMk id="41" creationId="{5E21B860-0BF5-47AC-A608-5B4FF0E28505}"/>
          </ac:grpSpMkLst>
        </pc:grpChg>
        <pc:grpChg chg="add mod">
          <ac:chgData name="Paul Bloemers" userId="fe3832ff3b233e04" providerId="LiveId" clId="{2308C64A-971B-434B-96D7-36E58DD8F171}" dt="2021-12-17T12:31:17.855" v="515" actId="1035"/>
          <ac:grpSpMkLst>
            <pc:docMk/>
            <pc:sldMk cId="1759715272" sldId="271"/>
            <ac:grpSpMk id="58" creationId="{79FD458D-5639-4B1A-890A-98DBD4CB2096}"/>
          </ac:grpSpMkLst>
        </pc:grpChg>
        <pc:grpChg chg="add mod">
          <ac:chgData name="Paul Bloemers" userId="fe3832ff3b233e04" providerId="LiveId" clId="{2308C64A-971B-434B-96D7-36E58DD8F171}" dt="2021-12-17T12:36:30.317" v="566" actId="164"/>
          <ac:grpSpMkLst>
            <pc:docMk/>
            <pc:sldMk cId="1759715272" sldId="271"/>
            <ac:grpSpMk id="74" creationId="{D85ED887-EC75-46D6-88E4-2330B919FCAB}"/>
          </ac:grpSpMkLst>
        </pc:grpChg>
        <pc:grpChg chg="add mod">
          <ac:chgData name="Paul Bloemers" userId="fe3832ff3b233e04" providerId="LiveId" clId="{2308C64A-971B-434B-96D7-36E58DD8F171}" dt="2021-12-17T12:36:36.436" v="567" actId="164"/>
          <ac:grpSpMkLst>
            <pc:docMk/>
            <pc:sldMk cId="1759715272" sldId="271"/>
            <ac:grpSpMk id="75" creationId="{AAF51111-652F-4309-8E16-CB21AF0625E1}"/>
          </ac:grpSpMkLst>
        </pc:grpChg>
        <pc:grpChg chg="add mod">
          <ac:chgData name="Paul Bloemers" userId="fe3832ff3b233e04" providerId="LiveId" clId="{2308C64A-971B-434B-96D7-36E58DD8F171}" dt="2021-12-17T12:36:54.045" v="569" actId="164"/>
          <ac:grpSpMkLst>
            <pc:docMk/>
            <pc:sldMk cId="1759715272" sldId="271"/>
            <ac:grpSpMk id="76" creationId="{69052E78-7CC0-47BF-B3EB-32BA2C4F3BE8}"/>
          </ac:grpSpMkLst>
        </pc:grpChg>
        <pc:picChg chg="del">
          <ac:chgData name="Paul Bloemers" userId="fe3832ff3b233e04" providerId="LiveId" clId="{2308C64A-971B-434B-96D7-36E58DD8F171}" dt="2021-12-17T12:08:48.679" v="14" actId="478"/>
          <ac:picMkLst>
            <pc:docMk/>
            <pc:sldMk cId="1759715272" sldId="271"/>
            <ac:picMk id="4" creationId="{A1BDD4D6-EC39-49B1-B2CE-08E37FD6DDD6}"/>
          </ac:picMkLst>
        </pc:picChg>
        <pc:picChg chg="add del mod">
          <ac:chgData name="Paul Bloemers" userId="fe3832ff3b233e04" providerId="LiveId" clId="{2308C64A-971B-434B-96D7-36E58DD8F171}" dt="2021-12-17T12:09:15.074" v="17" actId="478"/>
          <ac:picMkLst>
            <pc:docMk/>
            <pc:sldMk cId="1759715272" sldId="271"/>
            <ac:picMk id="20" creationId="{AC8BCB40-E645-4497-B9AF-2A281DFDF06B}"/>
          </ac:picMkLst>
        </pc:picChg>
        <pc:picChg chg="add mod">
          <ac:chgData name="Paul Bloemers" userId="fe3832ff3b233e04" providerId="LiveId" clId="{2308C64A-971B-434B-96D7-36E58DD8F171}" dt="2021-12-17T12:10:15.242" v="42" actId="1076"/>
          <ac:picMkLst>
            <pc:docMk/>
            <pc:sldMk cId="1759715272" sldId="271"/>
            <ac:picMk id="21" creationId="{2A15D6C4-1533-4DBB-9420-C6F04B29B485}"/>
          </ac:picMkLst>
        </pc:picChg>
        <pc:cxnChg chg="mod topLvl">
          <ac:chgData name="Paul Bloemers" userId="fe3832ff3b233e04" providerId="LiveId" clId="{2308C64A-971B-434B-96D7-36E58DD8F171}" dt="2021-12-17T12:11:59.636" v="99" actId="14100"/>
          <ac:cxnSpMkLst>
            <pc:docMk/>
            <pc:sldMk cId="1759715272" sldId="271"/>
            <ac:cxnSpMk id="5" creationId="{139969D7-D4F7-415B-8F67-7EC44DA513FE}"/>
          </ac:cxnSpMkLst>
        </pc:cxnChg>
        <pc:cxnChg chg="del mod topLvl">
          <ac:chgData name="Paul Bloemers" userId="fe3832ff3b233e04" providerId="LiveId" clId="{2308C64A-971B-434B-96D7-36E58DD8F171}" dt="2021-12-17T12:11:25.546" v="57" actId="478"/>
          <ac:cxnSpMkLst>
            <pc:docMk/>
            <pc:sldMk cId="1759715272" sldId="271"/>
            <ac:cxnSpMk id="6" creationId="{3A01C432-E4D0-4050-942A-5125300EABF7}"/>
          </ac:cxnSpMkLst>
        </pc:cxnChg>
        <pc:cxnChg chg="mod topLvl">
          <ac:chgData name="Paul Bloemers" userId="fe3832ff3b233e04" providerId="LiveId" clId="{2308C64A-971B-434B-96D7-36E58DD8F171}" dt="2021-12-17T12:11:20.685" v="56" actId="338"/>
          <ac:cxnSpMkLst>
            <pc:docMk/>
            <pc:sldMk cId="1759715272" sldId="271"/>
            <ac:cxnSpMk id="7" creationId="{BFEC2539-ECBA-411E-B635-5343974F13F2}"/>
          </ac:cxnSpMkLst>
        </pc:cxnChg>
        <pc:cxnChg chg="mod topLvl">
          <ac:chgData name="Paul Bloemers" userId="fe3832ff3b233e04" providerId="LiveId" clId="{2308C64A-971B-434B-96D7-36E58DD8F171}" dt="2021-12-17T12:13:04.577" v="103" actId="408"/>
          <ac:cxnSpMkLst>
            <pc:docMk/>
            <pc:sldMk cId="1759715272" sldId="271"/>
            <ac:cxnSpMk id="8" creationId="{B0B3E306-9433-43AD-9169-00D3847C8BFD}"/>
          </ac:cxnSpMkLst>
        </pc:cxnChg>
        <pc:cxnChg chg="del mod topLvl">
          <ac:chgData name="Paul Bloemers" userId="fe3832ff3b233e04" providerId="LiveId" clId="{2308C64A-971B-434B-96D7-36E58DD8F171}" dt="2021-12-17T12:11:29.991" v="58" actId="478"/>
          <ac:cxnSpMkLst>
            <pc:docMk/>
            <pc:sldMk cId="1759715272" sldId="271"/>
            <ac:cxnSpMk id="9" creationId="{FF2F4FEA-5ED6-409C-8E85-0088D72A4186}"/>
          </ac:cxnSpMkLst>
        </pc:cxnChg>
        <pc:cxnChg chg="mod topLvl">
          <ac:chgData name="Paul Bloemers" userId="fe3832ff3b233e04" providerId="LiveId" clId="{2308C64A-971B-434B-96D7-36E58DD8F171}" dt="2021-12-17T12:11:20.685" v="56" actId="338"/>
          <ac:cxnSpMkLst>
            <pc:docMk/>
            <pc:sldMk cId="1759715272" sldId="271"/>
            <ac:cxnSpMk id="10" creationId="{BBFB8729-E3E1-4D39-AEA0-BC6834B4123D}"/>
          </ac:cxnSpMkLst>
        </pc:cxnChg>
        <pc:cxnChg chg="add del mod topLvl">
          <ac:chgData name="Paul Bloemers" userId="fe3832ff3b233e04" providerId="LiveId" clId="{2308C64A-971B-434B-96D7-36E58DD8F171}" dt="2021-12-17T12:11:46.193" v="65" actId="478"/>
          <ac:cxnSpMkLst>
            <pc:docMk/>
            <pc:sldMk cId="1759715272" sldId="271"/>
            <ac:cxnSpMk id="26" creationId="{F8247C59-143B-4567-8425-231A850A4EF4}"/>
          </ac:cxnSpMkLst>
        </pc:cxnChg>
        <pc:cxnChg chg="add mod">
          <ac:chgData name="Paul Bloemers" userId="fe3832ff3b233e04" providerId="LiveId" clId="{2308C64A-971B-434B-96D7-36E58DD8F171}" dt="2021-12-17T12:25:05.701" v="396" actId="164"/>
          <ac:cxnSpMkLst>
            <pc:docMk/>
            <pc:sldMk cId="1759715272" sldId="271"/>
            <ac:cxnSpMk id="28" creationId="{572F7A1E-EEF3-4F1D-9762-6F3E6ABD18DF}"/>
          </ac:cxnSpMkLst>
        </pc:cxnChg>
        <pc:cxnChg chg="del mod topLvl">
          <ac:chgData name="Paul Bloemers" userId="fe3832ff3b233e04" providerId="LiveId" clId="{2308C64A-971B-434B-96D7-36E58DD8F171}" dt="2021-12-17T12:11:41.936" v="64" actId="478"/>
          <ac:cxnSpMkLst>
            <pc:docMk/>
            <pc:sldMk cId="1759715272" sldId="271"/>
            <ac:cxnSpMk id="31" creationId="{B5DD2F28-A90C-4A15-A4B9-C5ACE9CBB3B5}"/>
          </ac:cxnSpMkLst>
        </pc:cxnChg>
        <pc:cxnChg chg="add mod">
          <ac:chgData name="Paul Bloemers" userId="fe3832ff3b233e04" providerId="LiveId" clId="{2308C64A-971B-434B-96D7-36E58DD8F171}" dt="2021-12-17T12:13:04.577" v="103" actId="408"/>
          <ac:cxnSpMkLst>
            <pc:docMk/>
            <pc:sldMk cId="1759715272" sldId="271"/>
            <ac:cxnSpMk id="37" creationId="{5C0DECDB-14B9-45BE-B30C-256C16DB3879}"/>
          </ac:cxnSpMkLst>
        </pc:cxnChg>
        <pc:cxnChg chg="del">
          <ac:chgData name="Paul Bloemers" userId="fe3832ff3b233e04" providerId="LiveId" clId="{2308C64A-971B-434B-96D7-36E58DD8F171}" dt="2021-12-17T12:15:21.347" v="221" actId="478"/>
          <ac:cxnSpMkLst>
            <pc:docMk/>
            <pc:sldMk cId="1759715272" sldId="271"/>
            <ac:cxnSpMk id="38" creationId="{CDCCFDD0-53B7-4CED-8534-7421B79AF16F}"/>
          </ac:cxnSpMkLst>
        </pc:cxnChg>
        <pc:cxnChg chg="add mod">
          <ac:chgData name="Paul Bloemers" userId="fe3832ff3b233e04" providerId="LiveId" clId="{2308C64A-971B-434B-96D7-36E58DD8F171}" dt="2021-12-17T12:25:05.701" v="396" actId="164"/>
          <ac:cxnSpMkLst>
            <pc:docMk/>
            <pc:sldMk cId="1759715272" sldId="271"/>
            <ac:cxnSpMk id="44" creationId="{CEB8B853-436E-4AC0-8E4F-B8674F1ABE19}"/>
          </ac:cxnSpMkLst>
        </pc:cxnChg>
        <pc:cxnChg chg="add mod">
          <ac:chgData name="Paul Bloemers" userId="fe3832ff3b233e04" providerId="LiveId" clId="{2308C64A-971B-434B-96D7-36E58DD8F171}" dt="2021-12-17T12:31:17.855" v="515" actId="1035"/>
          <ac:cxnSpMkLst>
            <pc:docMk/>
            <pc:sldMk cId="1759715272" sldId="271"/>
            <ac:cxnSpMk id="45" creationId="{CC314EB2-C39C-464D-A629-DEDCBECE7526}"/>
          </ac:cxnSpMkLst>
        </pc:cxnChg>
        <pc:cxnChg chg="add mod">
          <ac:chgData name="Paul Bloemers" userId="fe3832ff3b233e04" providerId="LiveId" clId="{2308C64A-971B-434B-96D7-36E58DD8F171}" dt="2021-12-17T12:31:17.855" v="515" actId="1035"/>
          <ac:cxnSpMkLst>
            <pc:docMk/>
            <pc:sldMk cId="1759715272" sldId="271"/>
            <ac:cxnSpMk id="47" creationId="{FF02C1A4-726C-41A6-925B-A8D94E7D0874}"/>
          </ac:cxnSpMkLst>
        </pc:cxnChg>
        <pc:cxnChg chg="add mod">
          <ac:chgData name="Paul Bloemers" userId="fe3832ff3b233e04" providerId="LiveId" clId="{2308C64A-971B-434B-96D7-36E58DD8F171}" dt="2021-12-17T12:31:17.855" v="515" actId="1035"/>
          <ac:cxnSpMkLst>
            <pc:docMk/>
            <pc:sldMk cId="1759715272" sldId="271"/>
            <ac:cxnSpMk id="51" creationId="{F58E8A8A-6536-4319-A404-D1CCD0A2FBAE}"/>
          </ac:cxnSpMkLst>
        </pc:cxnChg>
        <pc:cxnChg chg="add del mod">
          <ac:chgData name="Paul Bloemers" userId="fe3832ff3b233e04" providerId="LiveId" clId="{2308C64A-971B-434B-96D7-36E58DD8F171}" dt="2021-12-17T12:28:13.961" v="445" actId="478"/>
          <ac:cxnSpMkLst>
            <pc:docMk/>
            <pc:sldMk cId="1759715272" sldId="271"/>
            <ac:cxnSpMk id="63" creationId="{F913965A-19E2-4D01-AF1E-2D79A74AE014}"/>
          </ac:cxnSpMkLst>
        </pc:cxnChg>
        <pc:cxnChg chg="add mod">
          <ac:chgData name="Paul Bloemers" userId="fe3832ff3b233e04" providerId="LiveId" clId="{2308C64A-971B-434B-96D7-36E58DD8F171}" dt="2021-12-17T12:36:54.045" v="569" actId="164"/>
          <ac:cxnSpMkLst>
            <pc:docMk/>
            <pc:sldMk cId="1759715272" sldId="271"/>
            <ac:cxnSpMk id="65" creationId="{4C33D9AB-8125-43FC-B794-5BE8659C64AF}"/>
          </ac:cxnSpMkLst>
        </pc:cxnChg>
        <pc:cxnChg chg="add mod">
          <ac:chgData name="Paul Bloemers" userId="fe3832ff3b233e04" providerId="LiveId" clId="{2308C64A-971B-434B-96D7-36E58DD8F171}" dt="2021-12-17T12:36:36.436" v="567" actId="164"/>
          <ac:cxnSpMkLst>
            <pc:docMk/>
            <pc:sldMk cId="1759715272" sldId="271"/>
            <ac:cxnSpMk id="67" creationId="{251430ED-8C5C-4014-BC40-5A667F7E9AD1}"/>
          </ac:cxnSpMkLst>
        </pc:cxnChg>
        <pc:cxnChg chg="add mod">
          <ac:chgData name="Paul Bloemers" userId="fe3832ff3b233e04" providerId="LiveId" clId="{2308C64A-971B-434B-96D7-36E58DD8F171}" dt="2021-12-17T12:38:19.791" v="606" actId="553"/>
          <ac:cxnSpMkLst>
            <pc:docMk/>
            <pc:sldMk cId="1759715272" sldId="271"/>
            <ac:cxnSpMk id="69" creationId="{E812C670-CF5F-4D79-AF94-9EABABAD6F35}"/>
          </ac:cxnSpMkLst>
        </pc:cxnChg>
        <pc:cxnChg chg="add mod">
          <ac:chgData name="Paul Bloemers" userId="fe3832ff3b233e04" providerId="LiveId" clId="{2308C64A-971B-434B-96D7-36E58DD8F171}" dt="2021-12-17T12:37:14.585" v="573" actId="1582"/>
          <ac:cxnSpMkLst>
            <pc:docMk/>
            <pc:sldMk cId="1759715272" sldId="271"/>
            <ac:cxnSpMk id="78" creationId="{C622B276-D79B-49B3-AB8F-24DF4E0866B8}"/>
          </ac:cxnSpMkLst>
        </pc:cxnChg>
      </pc:sldChg>
      <pc:sldChg chg="addSp delSp modSp mod modClrScheme delAnim modAnim chgLayout">
        <pc:chgData name="Paul Bloemers" userId="fe3832ff3b233e04" providerId="LiveId" clId="{2308C64A-971B-434B-96D7-36E58DD8F171}" dt="2021-12-17T14:28:26.753" v="1703" actId="27636"/>
        <pc:sldMkLst>
          <pc:docMk/>
          <pc:sldMk cId="3983588512" sldId="272"/>
        </pc:sldMkLst>
        <pc:spChg chg="del mod">
          <ac:chgData name="Paul Bloemers" userId="fe3832ff3b233e04" providerId="LiveId" clId="{2308C64A-971B-434B-96D7-36E58DD8F171}" dt="2021-12-17T12:52:53.696" v="1178"/>
          <ac:spMkLst>
            <pc:docMk/>
            <pc:sldMk cId="3983588512" sldId="272"/>
            <ac:spMk id="3" creationId="{6003381D-D10E-4978-88AB-9C57E37B36D6}"/>
          </ac:spMkLst>
        </pc:spChg>
        <pc:spChg chg="mod ord">
          <ac:chgData name="Paul Bloemers" userId="fe3832ff3b233e04" providerId="LiveId" clId="{2308C64A-971B-434B-96D7-36E58DD8F171}" dt="2021-12-17T14:28:26.753" v="1703" actId="27636"/>
          <ac:spMkLst>
            <pc:docMk/>
            <pc:sldMk cId="3983588512" sldId="272"/>
            <ac:spMk id="4" creationId="{E4182AB1-05EB-4564-9BE5-0D9BC7E4F212}"/>
          </ac:spMkLst>
        </pc:spChg>
        <pc:spChg chg="mod">
          <ac:chgData name="Paul Bloemers" userId="fe3832ff3b233e04" providerId="LiveId" clId="{2308C64A-971B-434B-96D7-36E58DD8F171}" dt="2021-12-17T14:22:38.182" v="1554" actId="20577"/>
          <ac:spMkLst>
            <pc:docMk/>
            <pc:sldMk cId="3983588512" sldId="272"/>
            <ac:spMk id="8" creationId="{0BED69D2-4130-4018-A9D0-5599E9102255}"/>
          </ac:spMkLst>
        </pc:spChg>
        <pc:spChg chg="mod">
          <ac:chgData name="Paul Bloemers" userId="fe3832ff3b233e04" providerId="LiveId" clId="{2308C64A-971B-434B-96D7-36E58DD8F171}" dt="2021-12-17T14:24:42.477" v="1697" actId="14100"/>
          <ac:spMkLst>
            <pc:docMk/>
            <pc:sldMk cId="3983588512" sldId="272"/>
            <ac:spMk id="9" creationId="{FE391A07-4A87-4456-B684-2E0D416F0FAF}"/>
          </ac:spMkLst>
        </pc:spChg>
        <pc:spChg chg="mod">
          <ac:chgData name="Paul Bloemers" userId="fe3832ff3b233e04" providerId="LiveId" clId="{2308C64A-971B-434B-96D7-36E58DD8F171}" dt="2021-12-17T14:23:52.899" v="1585" actId="20577"/>
          <ac:spMkLst>
            <pc:docMk/>
            <pc:sldMk cId="3983588512" sldId="272"/>
            <ac:spMk id="10" creationId="{BD278320-A2A0-47F9-8947-9B890899AA60}"/>
          </ac:spMkLst>
        </pc:spChg>
        <pc:spChg chg="del">
          <ac:chgData name="Paul Bloemers" userId="fe3832ff3b233e04" providerId="LiveId" clId="{2308C64A-971B-434B-96D7-36E58DD8F171}" dt="2021-12-17T12:53:12.594" v="1185" actId="478"/>
          <ac:spMkLst>
            <pc:docMk/>
            <pc:sldMk cId="3983588512" sldId="272"/>
            <ac:spMk id="11" creationId="{2C0D66FF-67DF-4AEB-B8FF-70B32691D711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12" creationId="{CEF43806-3BB9-4EE6-A7BD-F01EFC26A157}"/>
          </ac:spMkLst>
        </pc:spChg>
        <pc:spChg chg="del mod">
          <ac:chgData name="Paul Bloemers" userId="fe3832ff3b233e04" providerId="LiveId" clId="{2308C64A-971B-434B-96D7-36E58DD8F171}" dt="2021-12-17T12:53:26.410" v="1189" actId="478"/>
          <ac:spMkLst>
            <pc:docMk/>
            <pc:sldMk cId="3983588512" sldId="272"/>
            <ac:spMk id="13" creationId="{DB06B744-F512-44C1-AD2A-470D567F2125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14" creationId="{47F97029-9C47-404E-9078-936211C4E51B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15" creationId="{C0AC44EE-018C-4968-84AE-3008B4647586}"/>
          </ac:spMkLst>
        </pc:spChg>
        <pc:spChg chg="del">
          <ac:chgData name="Paul Bloemers" userId="fe3832ff3b233e04" providerId="LiveId" clId="{2308C64A-971B-434B-96D7-36E58DD8F171}" dt="2021-12-17T12:53:24.284" v="1188" actId="478"/>
          <ac:spMkLst>
            <pc:docMk/>
            <pc:sldMk cId="3983588512" sldId="272"/>
            <ac:spMk id="18" creationId="{78FA7150-FA74-47E7-830A-2651D8EA5BFC}"/>
          </ac:spMkLst>
        </pc:spChg>
        <pc:spChg chg="del">
          <ac:chgData name="Paul Bloemers" userId="fe3832ff3b233e04" providerId="LiveId" clId="{2308C64A-971B-434B-96D7-36E58DD8F171}" dt="2021-12-17T12:54:52.453" v="1209" actId="478"/>
          <ac:spMkLst>
            <pc:docMk/>
            <pc:sldMk cId="3983588512" sldId="272"/>
            <ac:spMk id="19" creationId="{AAEBF061-ABA0-4AB8-9330-FB08B31E1D4F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2" creationId="{D586879A-5FBA-4E1B-A948-457E991D07F8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3" creationId="{E0A4DD4C-3005-454D-8D36-AAF54A74E15D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4" creationId="{AC2E88CB-7134-4A62-956D-F64F4C68A38C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6" creationId="{3029D5A0-713D-43AB-8973-8AE4A60C7A00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7" creationId="{B448EDEA-3242-4390-A028-74912D2F48BF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8" creationId="{ED94A4DC-F211-451C-95EB-FF9686D95EDB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29" creationId="{801AA606-963C-4C33-B978-DB5FF2C11243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30" creationId="{2C38F0EA-38AF-4D94-AC5D-9C78C932DD1B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32" creationId="{8220874C-B376-4826-82F4-511F289F7747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33" creationId="{3EEC0FF3-5362-48A7-83D1-CBEDD70B6D5E}"/>
          </ac:spMkLst>
        </pc:spChg>
        <pc:spChg chg="mod">
          <ac:chgData name="Paul Bloemers" userId="fe3832ff3b233e04" providerId="LiveId" clId="{2308C64A-971B-434B-96D7-36E58DD8F171}" dt="2021-12-17T12:59:16.047" v="1234"/>
          <ac:spMkLst>
            <pc:docMk/>
            <pc:sldMk cId="3983588512" sldId="272"/>
            <ac:spMk id="36" creationId="{C9D494E9-39E0-45F9-9D9E-68D7EA7ADC91}"/>
          </ac:spMkLst>
        </pc:spChg>
        <pc:spChg chg="mod">
          <ac:chgData name="Paul Bloemers" userId="fe3832ff3b233e04" providerId="LiveId" clId="{2308C64A-971B-434B-96D7-36E58DD8F171}" dt="2021-12-17T12:59:16.047" v="1234"/>
          <ac:spMkLst>
            <pc:docMk/>
            <pc:sldMk cId="3983588512" sldId="272"/>
            <ac:spMk id="39" creationId="{C6C86973-7AC7-4958-AB82-6ED608075619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41" creationId="{33A8B310-BBD6-4B15-9080-73CE3931C693}"/>
          </ac:spMkLst>
        </pc:spChg>
        <pc:spChg chg="add del mod">
          <ac:chgData name="Paul Bloemers" userId="fe3832ff3b233e04" providerId="LiveId" clId="{2308C64A-971B-434B-96D7-36E58DD8F171}" dt="2021-12-17T12:59:43.822" v="1237"/>
          <ac:spMkLst>
            <pc:docMk/>
            <pc:sldMk cId="3983588512" sldId="272"/>
            <ac:spMk id="42" creationId="{C337265C-4F16-4017-A2DA-EBDAAA5370B9}"/>
          </ac:spMkLst>
        </pc:spChg>
        <pc:spChg chg="add mod">
          <ac:chgData name="Paul Bloemers" userId="fe3832ff3b233e04" providerId="LiveId" clId="{2308C64A-971B-434B-96D7-36E58DD8F171}" dt="2021-12-17T13:24:44.732" v="1325" actId="1076"/>
          <ac:spMkLst>
            <pc:docMk/>
            <pc:sldMk cId="3983588512" sldId="272"/>
            <ac:spMk id="47" creationId="{3F1B939B-B611-4349-A7B8-DECC0E7B60DE}"/>
          </ac:spMkLst>
        </pc:spChg>
        <pc:spChg chg="add mod">
          <ac:chgData name="Paul Bloemers" userId="fe3832ff3b233e04" providerId="LiveId" clId="{2308C64A-971B-434B-96D7-36E58DD8F171}" dt="2021-12-17T13:24:44.732" v="1325" actId="1076"/>
          <ac:spMkLst>
            <pc:docMk/>
            <pc:sldMk cId="3983588512" sldId="272"/>
            <ac:spMk id="48" creationId="{9FFFB91D-4153-4794-BB93-E48685FFFCC2}"/>
          </ac:spMkLst>
        </pc:spChg>
        <pc:spChg chg="add mod">
          <ac:chgData name="Paul Bloemers" userId="fe3832ff3b233e04" providerId="LiveId" clId="{2308C64A-971B-434B-96D7-36E58DD8F171}" dt="2021-12-17T13:24:44.732" v="1325" actId="1076"/>
          <ac:spMkLst>
            <pc:docMk/>
            <pc:sldMk cId="3983588512" sldId="272"/>
            <ac:spMk id="49" creationId="{A41CE860-BC67-4AB0-A426-3AEB79760B78}"/>
          </ac:spMkLst>
        </pc:spChg>
        <pc:spChg chg="add mod">
          <ac:chgData name="Paul Bloemers" userId="fe3832ff3b233e04" providerId="LiveId" clId="{2308C64A-971B-434B-96D7-36E58DD8F171}" dt="2021-12-17T13:24:44.732" v="1325" actId="1076"/>
          <ac:spMkLst>
            <pc:docMk/>
            <pc:sldMk cId="3983588512" sldId="272"/>
            <ac:spMk id="51" creationId="{B60F3BBC-C063-4AA1-AE07-99A70C960643}"/>
          </ac:spMkLst>
        </pc:spChg>
        <pc:spChg chg="add mod">
          <ac:chgData name="Paul Bloemers" userId="fe3832ff3b233e04" providerId="LiveId" clId="{2308C64A-971B-434B-96D7-36E58DD8F171}" dt="2021-12-17T13:24:44.732" v="1325" actId="1076"/>
          <ac:spMkLst>
            <pc:docMk/>
            <pc:sldMk cId="3983588512" sldId="272"/>
            <ac:spMk id="52" creationId="{4189F1B8-6104-4F8C-91D3-70DE57CD11CD}"/>
          </ac:spMkLst>
        </pc:spChg>
        <pc:spChg chg="add mod">
          <ac:chgData name="Paul Bloemers" userId="fe3832ff3b233e04" providerId="LiveId" clId="{2308C64A-971B-434B-96D7-36E58DD8F171}" dt="2021-12-17T13:24:44.732" v="1325" actId="1076"/>
          <ac:spMkLst>
            <pc:docMk/>
            <pc:sldMk cId="3983588512" sldId="272"/>
            <ac:spMk id="54" creationId="{61D010F8-79CE-4CB4-AD57-FF3C99B4911D}"/>
          </ac:spMkLst>
        </pc:spChg>
        <pc:spChg chg="add mod">
          <ac:chgData name="Paul Bloemers" userId="fe3832ff3b233e04" providerId="LiveId" clId="{2308C64A-971B-434B-96D7-36E58DD8F171}" dt="2021-12-17T14:12:46.698" v="1342" actId="555"/>
          <ac:spMkLst>
            <pc:docMk/>
            <pc:sldMk cId="3983588512" sldId="272"/>
            <ac:spMk id="55" creationId="{138F1241-6E54-4668-A86E-F4ED9B1F8691}"/>
          </ac:spMkLst>
        </pc:spChg>
        <pc:spChg chg="add mod">
          <ac:chgData name="Paul Bloemers" userId="fe3832ff3b233e04" providerId="LiveId" clId="{2308C64A-971B-434B-96D7-36E58DD8F171}" dt="2021-12-17T14:12:46.698" v="1342" actId="555"/>
          <ac:spMkLst>
            <pc:docMk/>
            <pc:sldMk cId="3983588512" sldId="272"/>
            <ac:spMk id="56" creationId="{8BF10EE7-B7F9-43EF-B0AD-EA36951D64F9}"/>
          </ac:spMkLst>
        </pc:spChg>
        <pc:spChg chg="add mod">
          <ac:chgData name="Paul Bloemers" userId="fe3832ff3b233e04" providerId="LiveId" clId="{2308C64A-971B-434B-96D7-36E58DD8F171}" dt="2021-12-17T14:12:46.698" v="1342" actId="555"/>
          <ac:spMkLst>
            <pc:docMk/>
            <pc:sldMk cId="3983588512" sldId="272"/>
            <ac:spMk id="57" creationId="{91EC0742-8B7F-420A-8018-0C90E8749C27}"/>
          </ac:spMkLst>
        </pc:spChg>
        <pc:spChg chg="add mod">
          <ac:chgData name="Paul Bloemers" userId="fe3832ff3b233e04" providerId="LiveId" clId="{2308C64A-971B-434B-96D7-36E58DD8F171}" dt="2021-12-17T14:12:46.698" v="1342" actId="555"/>
          <ac:spMkLst>
            <pc:docMk/>
            <pc:sldMk cId="3983588512" sldId="272"/>
            <ac:spMk id="58" creationId="{052AF560-8D2C-4D80-A7F2-42B98C306B34}"/>
          </ac:spMkLst>
        </pc:spChg>
        <pc:spChg chg="add mod">
          <ac:chgData name="Paul Bloemers" userId="fe3832ff3b233e04" providerId="LiveId" clId="{2308C64A-971B-434B-96D7-36E58DD8F171}" dt="2021-12-17T14:20:48.716" v="1468" actId="14100"/>
          <ac:spMkLst>
            <pc:docMk/>
            <pc:sldMk cId="3983588512" sldId="272"/>
            <ac:spMk id="59" creationId="{706FBA28-2377-4F0E-9F63-B8DEDB8C5BD8}"/>
          </ac:spMkLst>
        </pc:spChg>
        <pc:spChg chg="add mod">
          <ac:chgData name="Paul Bloemers" userId="fe3832ff3b233e04" providerId="LiveId" clId="{2308C64A-971B-434B-96D7-36E58DD8F171}" dt="2021-12-17T14:18:46.028" v="1436" actId="164"/>
          <ac:spMkLst>
            <pc:docMk/>
            <pc:sldMk cId="3983588512" sldId="272"/>
            <ac:spMk id="83" creationId="{0CF9C15A-8A41-4B2B-B0BF-5F37525746E8}"/>
          </ac:spMkLst>
        </pc:spChg>
        <pc:spChg chg="add mod">
          <ac:chgData name="Paul Bloemers" userId="fe3832ff3b233e04" providerId="LiveId" clId="{2308C64A-971B-434B-96D7-36E58DD8F171}" dt="2021-12-17T14:18:46.028" v="1436" actId="164"/>
          <ac:spMkLst>
            <pc:docMk/>
            <pc:sldMk cId="3983588512" sldId="272"/>
            <ac:spMk id="84" creationId="{FAD14EB2-9107-41CD-8F73-7F95F402F84E}"/>
          </ac:spMkLst>
        </pc:spChg>
        <pc:spChg chg="add mod">
          <ac:chgData name="Paul Bloemers" userId="fe3832ff3b233e04" providerId="LiveId" clId="{2308C64A-971B-434B-96D7-36E58DD8F171}" dt="2021-12-17T14:18:46.028" v="1436" actId="164"/>
          <ac:spMkLst>
            <pc:docMk/>
            <pc:sldMk cId="3983588512" sldId="272"/>
            <ac:spMk id="85" creationId="{82488DAA-114D-4DC3-AEC2-B479AD6940D5}"/>
          </ac:spMkLst>
        </pc:spChg>
        <pc:spChg chg="add mod">
          <ac:chgData name="Paul Bloemers" userId="fe3832ff3b233e04" providerId="LiveId" clId="{2308C64A-971B-434B-96D7-36E58DD8F171}" dt="2021-12-17T14:18:46.028" v="1436" actId="164"/>
          <ac:spMkLst>
            <pc:docMk/>
            <pc:sldMk cId="3983588512" sldId="272"/>
            <ac:spMk id="86" creationId="{23DD71AC-B0E0-483A-B788-F8EC66274049}"/>
          </ac:spMkLst>
        </pc:spChg>
        <pc:grpChg chg="add del mod">
          <ac:chgData name="Paul Bloemers" userId="fe3832ff3b233e04" providerId="LiveId" clId="{2308C64A-971B-434B-96D7-36E58DD8F171}" dt="2021-12-17T12:59:43.822" v="1237"/>
          <ac:grpSpMkLst>
            <pc:docMk/>
            <pc:sldMk cId="3983588512" sldId="272"/>
            <ac:grpSpMk id="34" creationId="{A334B64D-E66E-430E-83F1-D95B96C39D25}"/>
          </ac:grpSpMkLst>
        </pc:grpChg>
        <pc:grpChg chg="add del mod">
          <ac:chgData name="Paul Bloemers" userId="fe3832ff3b233e04" providerId="LiveId" clId="{2308C64A-971B-434B-96D7-36E58DD8F171}" dt="2021-12-17T12:59:43.822" v="1237"/>
          <ac:grpSpMkLst>
            <pc:docMk/>
            <pc:sldMk cId="3983588512" sldId="272"/>
            <ac:grpSpMk id="37" creationId="{64025A9B-40F6-4862-8B3F-07BFC0DFA4D4}"/>
          </ac:grpSpMkLst>
        </pc:grpChg>
        <pc:grpChg chg="add mod">
          <ac:chgData name="Paul Bloemers" userId="fe3832ff3b233e04" providerId="LiveId" clId="{2308C64A-971B-434B-96D7-36E58DD8F171}" dt="2021-12-17T14:18:46.028" v="1436" actId="164"/>
          <ac:grpSpMkLst>
            <pc:docMk/>
            <pc:sldMk cId="3983588512" sldId="272"/>
            <ac:grpSpMk id="82" creationId="{81EE51FE-4CE1-4564-9375-95084F436D84}"/>
          </ac:grpSpMkLst>
        </pc:grpChg>
        <pc:grpChg chg="add mod">
          <ac:chgData name="Paul Bloemers" userId="fe3832ff3b233e04" providerId="LiveId" clId="{2308C64A-971B-434B-96D7-36E58DD8F171}" dt="2021-12-17T14:18:46.028" v="1436" actId="164"/>
          <ac:grpSpMkLst>
            <pc:docMk/>
            <pc:sldMk cId="3983588512" sldId="272"/>
            <ac:grpSpMk id="87" creationId="{AAA9B797-EC02-4413-8EA9-9FF4F9A23792}"/>
          </ac:grpSpMkLst>
        </pc:grpChg>
        <pc:picChg chg="add del mod">
          <ac:chgData name="Paul Bloemers" userId="fe3832ff3b233e04" providerId="LiveId" clId="{2308C64A-971B-434B-96D7-36E58DD8F171}" dt="2021-12-17T14:15:28.167" v="1372" actId="478"/>
          <ac:picMkLst>
            <pc:docMk/>
            <pc:sldMk cId="3983588512" sldId="272"/>
            <ac:picMk id="70" creationId="{BEA24912-A201-47FB-8F4F-586F4452486C}"/>
          </ac:picMkLst>
        </pc:picChg>
        <pc:picChg chg="add del mod">
          <ac:chgData name="Paul Bloemers" userId="fe3832ff3b233e04" providerId="LiveId" clId="{2308C64A-971B-434B-96D7-36E58DD8F171}" dt="2021-12-17T14:15:26.893" v="1371" actId="478"/>
          <ac:picMkLst>
            <pc:docMk/>
            <pc:sldMk cId="3983588512" sldId="272"/>
            <ac:picMk id="71" creationId="{F117C977-670C-4ED7-9EB1-90691284384E}"/>
          </ac:picMkLst>
        </pc:picChg>
        <pc:cxnChg chg="add del">
          <ac:chgData name="Paul Bloemers" userId="fe3832ff3b233e04" providerId="LiveId" clId="{2308C64A-971B-434B-96D7-36E58DD8F171}" dt="2021-12-17T14:13:07.688" v="1344" actId="478"/>
          <ac:cxnSpMkLst>
            <pc:docMk/>
            <pc:sldMk cId="3983588512" sldId="272"/>
            <ac:cxnSpMk id="7" creationId="{63F427F8-BD91-40A2-8950-F7DA18FB49F3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16" creationId="{F5E8084C-13AB-4786-A980-9C85008622BB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17" creationId="{34C37E0C-9BAE-4815-8F1C-0E8FE1AE9FBE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20" creationId="{C4685012-F1D2-47DA-A647-660508C1091B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21" creationId="{3D5883E8-9655-4CA5-B441-F2200885728B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25" creationId="{B72C24E0-D5BD-4947-8C80-1205BDA88190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31" creationId="{36F802CB-9598-4F4C-9606-049D463E3F92}"/>
          </ac:cxnSpMkLst>
        </pc:cxnChg>
        <pc:cxnChg chg="mod">
          <ac:chgData name="Paul Bloemers" userId="fe3832ff3b233e04" providerId="LiveId" clId="{2308C64A-971B-434B-96D7-36E58DD8F171}" dt="2021-12-17T12:59:42.781" v="1236" actId="1076"/>
          <ac:cxnSpMkLst>
            <pc:docMk/>
            <pc:sldMk cId="3983588512" sldId="272"/>
            <ac:cxnSpMk id="35" creationId="{E004D045-C7B1-4899-B4E8-1CD32602BE42}"/>
          </ac:cxnSpMkLst>
        </pc:cxnChg>
        <pc:cxnChg chg="mod">
          <ac:chgData name="Paul Bloemers" userId="fe3832ff3b233e04" providerId="LiveId" clId="{2308C64A-971B-434B-96D7-36E58DD8F171}" dt="2021-12-17T12:59:42.781" v="1236" actId="1076"/>
          <ac:cxnSpMkLst>
            <pc:docMk/>
            <pc:sldMk cId="3983588512" sldId="272"/>
            <ac:cxnSpMk id="38" creationId="{27B7FFCC-9C99-40D5-8DCD-BC932A1BFB89}"/>
          </ac:cxnSpMkLst>
        </pc:cxnChg>
        <pc:cxnChg chg="add del mod">
          <ac:chgData name="Paul Bloemers" userId="fe3832ff3b233e04" providerId="LiveId" clId="{2308C64A-971B-434B-96D7-36E58DD8F171}" dt="2021-12-17T12:59:43.822" v="1237"/>
          <ac:cxnSpMkLst>
            <pc:docMk/>
            <pc:sldMk cId="3983588512" sldId="272"/>
            <ac:cxnSpMk id="40" creationId="{9DCA797A-EE27-4DBA-95DD-B73C79677BAE}"/>
          </ac:cxnSpMkLst>
        </pc:cxnChg>
        <pc:cxnChg chg="add mod">
          <ac:chgData name="Paul Bloemers" userId="fe3832ff3b233e04" providerId="LiveId" clId="{2308C64A-971B-434B-96D7-36E58DD8F171}" dt="2021-12-17T13:24:44.732" v="1325" actId="1076"/>
          <ac:cxnSpMkLst>
            <pc:docMk/>
            <pc:sldMk cId="3983588512" sldId="272"/>
            <ac:cxnSpMk id="43" creationId="{8D1EFE0E-A0F2-47F2-942A-201C28C62F79}"/>
          </ac:cxnSpMkLst>
        </pc:cxnChg>
        <pc:cxnChg chg="add mod">
          <ac:chgData name="Paul Bloemers" userId="fe3832ff3b233e04" providerId="LiveId" clId="{2308C64A-971B-434B-96D7-36E58DD8F171}" dt="2021-12-17T13:24:44.732" v="1325" actId="1076"/>
          <ac:cxnSpMkLst>
            <pc:docMk/>
            <pc:sldMk cId="3983588512" sldId="272"/>
            <ac:cxnSpMk id="44" creationId="{BB8FFE3D-931A-4E11-8FCC-356F3BE6F816}"/>
          </ac:cxnSpMkLst>
        </pc:cxnChg>
        <pc:cxnChg chg="add mod">
          <ac:chgData name="Paul Bloemers" userId="fe3832ff3b233e04" providerId="LiveId" clId="{2308C64A-971B-434B-96D7-36E58DD8F171}" dt="2021-12-17T13:24:44.732" v="1325" actId="1076"/>
          <ac:cxnSpMkLst>
            <pc:docMk/>
            <pc:sldMk cId="3983588512" sldId="272"/>
            <ac:cxnSpMk id="45" creationId="{EDCE9026-463B-4930-BBAF-E93C140DB687}"/>
          </ac:cxnSpMkLst>
        </pc:cxnChg>
        <pc:cxnChg chg="add mod">
          <ac:chgData name="Paul Bloemers" userId="fe3832ff3b233e04" providerId="LiveId" clId="{2308C64A-971B-434B-96D7-36E58DD8F171}" dt="2021-12-17T13:24:44.732" v="1325" actId="1076"/>
          <ac:cxnSpMkLst>
            <pc:docMk/>
            <pc:sldMk cId="3983588512" sldId="272"/>
            <ac:cxnSpMk id="46" creationId="{C798F9E0-95D3-4BA3-90AB-EAFEFB7CB641}"/>
          </ac:cxnSpMkLst>
        </pc:cxnChg>
        <pc:cxnChg chg="add mod">
          <ac:chgData name="Paul Bloemers" userId="fe3832ff3b233e04" providerId="LiveId" clId="{2308C64A-971B-434B-96D7-36E58DD8F171}" dt="2021-12-17T13:24:44.732" v="1325" actId="1076"/>
          <ac:cxnSpMkLst>
            <pc:docMk/>
            <pc:sldMk cId="3983588512" sldId="272"/>
            <ac:cxnSpMk id="50" creationId="{4B101EBD-11C3-43A5-8D1A-F0C66922842C}"/>
          </ac:cxnSpMkLst>
        </pc:cxnChg>
        <pc:cxnChg chg="add mod">
          <ac:chgData name="Paul Bloemers" userId="fe3832ff3b233e04" providerId="LiveId" clId="{2308C64A-971B-434B-96D7-36E58DD8F171}" dt="2021-12-17T13:24:44.732" v="1325" actId="1076"/>
          <ac:cxnSpMkLst>
            <pc:docMk/>
            <pc:sldMk cId="3983588512" sldId="272"/>
            <ac:cxnSpMk id="53" creationId="{59E63424-0569-431A-BA6A-3E52A51D96B5}"/>
          </ac:cxnSpMkLst>
        </pc:cxnChg>
        <pc:cxnChg chg="add del mod">
          <ac:chgData name="Paul Bloemers" userId="fe3832ff3b233e04" providerId="LiveId" clId="{2308C64A-971B-434B-96D7-36E58DD8F171}" dt="2021-12-17T14:13:29.717" v="1350" actId="478"/>
          <ac:cxnSpMkLst>
            <pc:docMk/>
            <pc:sldMk cId="3983588512" sldId="272"/>
            <ac:cxnSpMk id="61" creationId="{0994A723-E444-4299-96CE-7BC4C279E7B7}"/>
          </ac:cxnSpMkLst>
        </pc:cxnChg>
        <pc:cxnChg chg="add mod">
          <ac:chgData name="Paul Bloemers" userId="fe3832ff3b233e04" providerId="LiveId" clId="{2308C64A-971B-434B-96D7-36E58DD8F171}" dt="2021-12-17T14:20:59.781" v="1469" actId="14100"/>
          <ac:cxnSpMkLst>
            <pc:docMk/>
            <pc:sldMk cId="3983588512" sldId="272"/>
            <ac:cxnSpMk id="64" creationId="{3EB67C7E-743F-437E-AF02-D99D7E822120}"/>
          </ac:cxnSpMkLst>
        </pc:cxnChg>
        <pc:cxnChg chg="add del mod">
          <ac:chgData name="Paul Bloemers" userId="fe3832ff3b233e04" providerId="LiveId" clId="{2308C64A-971B-434B-96D7-36E58DD8F171}" dt="2021-12-17T14:14:56.558" v="1362" actId="21"/>
          <ac:cxnSpMkLst>
            <pc:docMk/>
            <pc:sldMk cId="3983588512" sldId="272"/>
            <ac:cxnSpMk id="68" creationId="{651DD673-16C8-4001-82AA-BCE961642DC6}"/>
          </ac:cxnSpMkLst>
        </pc:cxnChg>
        <pc:cxnChg chg="add del mod">
          <ac:chgData name="Paul Bloemers" userId="fe3832ff3b233e04" providerId="LiveId" clId="{2308C64A-971B-434B-96D7-36E58DD8F171}" dt="2021-12-17T14:16:09.743" v="1392" actId="478"/>
          <ac:cxnSpMkLst>
            <pc:docMk/>
            <pc:sldMk cId="3983588512" sldId="272"/>
            <ac:cxnSpMk id="73" creationId="{ED2FF669-8493-4A25-A276-143B2567B820}"/>
          </ac:cxnSpMkLst>
        </pc:cxnChg>
        <pc:cxnChg chg="add del">
          <ac:chgData name="Paul Bloemers" userId="fe3832ff3b233e04" providerId="LiveId" clId="{2308C64A-971B-434B-96D7-36E58DD8F171}" dt="2021-12-17T14:16:08.527" v="1391" actId="478"/>
          <ac:cxnSpMkLst>
            <pc:docMk/>
            <pc:sldMk cId="3983588512" sldId="272"/>
            <ac:cxnSpMk id="75" creationId="{2541A1DB-DE56-4AF6-A6CD-FB0B8E4E0E01}"/>
          </ac:cxnSpMkLst>
        </pc:cxnChg>
        <pc:cxnChg chg="add del mod">
          <ac:chgData name="Paul Bloemers" userId="fe3832ff3b233e04" providerId="LiveId" clId="{2308C64A-971B-434B-96D7-36E58DD8F171}" dt="2021-12-17T14:16:21.822" v="1394" actId="478"/>
          <ac:cxnSpMkLst>
            <pc:docMk/>
            <pc:sldMk cId="3983588512" sldId="272"/>
            <ac:cxnSpMk id="77" creationId="{021611DA-F498-4E86-8D28-5EB2D81AE31D}"/>
          </ac:cxnSpMkLst>
        </pc:cxnChg>
        <pc:cxnChg chg="add mod">
          <ac:chgData name="Paul Bloemers" userId="fe3832ff3b233e04" providerId="LiveId" clId="{2308C64A-971B-434B-96D7-36E58DD8F171}" dt="2021-12-17T14:17:08.578" v="1403" actId="164"/>
          <ac:cxnSpMkLst>
            <pc:docMk/>
            <pc:sldMk cId="3983588512" sldId="272"/>
            <ac:cxnSpMk id="79" creationId="{A3F0EE5B-6DEE-4DF8-90AB-D11D17130061}"/>
          </ac:cxnSpMkLst>
        </pc:cxnChg>
        <pc:cxnChg chg="add mod">
          <ac:chgData name="Paul Bloemers" userId="fe3832ff3b233e04" providerId="LiveId" clId="{2308C64A-971B-434B-96D7-36E58DD8F171}" dt="2021-12-17T14:17:08.578" v="1403" actId="164"/>
          <ac:cxnSpMkLst>
            <pc:docMk/>
            <pc:sldMk cId="3983588512" sldId="272"/>
            <ac:cxnSpMk id="80" creationId="{47AD30F7-9A66-4B28-8859-12CC487A3F74}"/>
          </ac:cxnSpMkLst>
        </pc:cxnChg>
        <pc:cxnChg chg="add mod">
          <ac:chgData name="Paul Bloemers" userId="fe3832ff3b233e04" providerId="LiveId" clId="{2308C64A-971B-434B-96D7-36E58DD8F171}" dt="2021-12-17T14:17:08.578" v="1403" actId="164"/>
          <ac:cxnSpMkLst>
            <pc:docMk/>
            <pc:sldMk cId="3983588512" sldId="272"/>
            <ac:cxnSpMk id="81" creationId="{B986351A-F795-489C-A1A6-C0732C80E48B}"/>
          </ac:cxnSpMkLst>
        </pc:cxnChg>
      </pc:sldChg>
      <pc:sldChg chg="modSp mod modClrScheme chgLayout">
        <pc:chgData name="Paul Bloemers" userId="fe3832ff3b233e04" providerId="LiveId" clId="{2308C64A-971B-434B-96D7-36E58DD8F171}" dt="2021-12-17T14:28:26.500" v="1701" actId="700"/>
        <pc:sldMkLst>
          <pc:docMk/>
          <pc:sldMk cId="82922406" sldId="273"/>
        </pc:sldMkLst>
        <pc:spChg chg="mod ord">
          <ac:chgData name="Paul Bloemers" userId="fe3832ff3b233e04" providerId="LiveId" clId="{2308C64A-971B-434B-96D7-36E58DD8F171}" dt="2021-12-17T14:28:26.500" v="1701" actId="700"/>
          <ac:spMkLst>
            <pc:docMk/>
            <pc:sldMk cId="82922406" sldId="273"/>
            <ac:spMk id="4" creationId="{E4182AB1-05EB-4564-9BE5-0D9BC7E4F212}"/>
          </ac:spMkLst>
        </pc:spChg>
      </pc:sldChg>
      <pc:sldChg chg="del ord">
        <pc:chgData name="Paul Bloemers" userId="fe3832ff3b233e04" providerId="LiveId" clId="{2308C64A-971B-434B-96D7-36E58DD8F171}" dt="2021-12-17T12:47:00.822" v="863" actId="2696"/>
        <pc:sldMkLst>
          <pc:docMk/>
          <pc:sldMk cId="1027067243" sldId="274"/>
        </pc:sldMkLst>
      </pc:sldChg>
    </pc:docChg>
  </pc:docChgLst>
  <pc:docChgLst>
    <pc:chgData name="Paul Bloemers" userId="fe3832ff3b233e04" providerId="LiveId" clId="{4FD423AE-E7BB-4A90-A159-6C3D5A4F3B76}"/>
    <pc:docChg chg="modSld">
      <pc:chgData name="Paul Bloemers" userId="fe3832ff3b233e04" providerId="LiveId" clId="{4FD423AE-E7BB-4A90-A159-6C3D5A4F3B76}" dt="2021-12-18T13:18:17.933" v="66"/>
      <pc:docMkLst>
        <pc:docMk/>
      </pc:docMkLst>
      <pc:sldChg chg="modSp">
        <pc:chgData name="Paul Bloemers" userId="fe3832ff3b233e04" providerId="LiveId" clId="{4FD423AE-E7BB-4A90-A159-6C3D5A4F3B76}" dt="2021-12-18T13:07:21.246" v="11" actId="108"/>
        <pc:sldMkLst>
          <pc:docMk/>
          <pc:sldMk cId="3196765548" sldId="265"/>
        </pc:sldMkLst>
        <pc:spChg chg="mod">
          <ac:chgData name="Paul Bloemers" userId="fe3832ff3b233e04" providerId="LiveId" clId="{4FD423AE-E7BB-4A90-A159-6C3D5A4F3B76}" dt="2021-12-18T13:07:21.246" v="11" actId="108"/>
          <ac:spMkLst>
            <pc:docMk/>
            <pc:sldMk cId="3196765548" sldId="265"/>
            <ac:spMk id="14" creationId="{8D5D5DD0-BE01-4331-B210-A739FDA23CC8}"/>
          </ac:spMkLst>
        </pc:spChg>
      </pc:sldChg>
      <pc:sldChg chg="modSp mod">
        <pc:chgData name="Paul Bloemers" userId="fe3832ff3b233e04" providerId="LiveId" clId="{4FD423AE-E7BB-4A90-A159-6C3D5A4F3B76}" dt="2021-12-18T13:10:03.394" v="25" actId="20577"/>
        <pc:sldMkLst>
          <pc:docMk/>
          <pc:sldMk cId="1759715272" sldId="271"/>
        </pc:sldMkLst>
        <pc:spChg chg="mod">
          <ac:chgData name="Paul Bloemers" userId="fe3832ff3b233e04" providerId="LiveId" clId="{4FD423AE-E7BB-4A90-A159-6C3D5A4F3B76}" dt="2021-12-18T13:03:52.312" v="10" actId="20577"/>
          <ac:spMkLst>
            <pc:docMk/>
            <pc:sldMk cId="1759715272" sldId="271"/>
            <ac:spMk id="2" creationId="{3FCF173B-F0B1-458C-86AF-CF4390606F55}"/>
          </ac:spMkLst>
        </pc:spChg>
        <pc:spChg chg="mod">
          <ac:chgData name="Paul Bloemers" userId="fe3832ff3b233e04" providerId="LiveId" clId="{4FD423AE-E7BB-4A90-A159-6C3D5A4F3B76}" dt="2021-12-18T13:10:03.394" v="25" actId="20577"/>
          <ac:spMkLst>
            <pc:docMk/>
            <pc:sldMk cId="1759715272" sldId="271"/>
            <ac:spMk id="80" creationId="{9FB05445-5C0A-46F3-9B82-3325C6510FA9}"/>
          </ac:spMkLst>
        </pc:spChg>
      </pc:sldChg>
      <pc:sldChg chg="modAnim">
        <pc:chgData name="Paul Bloemers" userId="fe3832ff3b233e04" providerId="LiveId" clId="{4FD423AE-E7BB-4A90-A159-6C3D5A4F3B76}" dt="2021-12-18T13:18:17.933" v="66"/>
        <pc:sldMkLst>
          <pc:docMk/>
          <pc:sldMk cId="3983588512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3676963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06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240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84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763247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645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9161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85263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21220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655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33797109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2272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3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828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793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9104318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3390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38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71063-344B-457A-9E52-DF6577CD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Beleggen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E32E23-9EE9-4E28-B5AE-B1547B4EF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sparen, obligaties en aandelen</a:t>
            </a:r>
          </a:p>
        </p:txBody>
      </p:sp>
    </p:spTree>
    <p:extLst>
      <p:ext uri="{BB962C8B-B14F-4D97-AF65-F5344CB8AC3E}">
        <p14:creationId xmlns:p14="http://schemas.microsoft.com/office/powerpoint/2010/main" val="275306071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53E67-D0D6-44D1-8038-C077B40D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CD8DCAC-DCDE-42B6-8342-B90AE1BD0889}"/>
              </a:ext>
            </a:extLst>
          </p:cNvPr>
          <p:cNvSpPr/>
          <p:nvPr/>
        </p:nvSpPr>
        <p:spPr>
          <a:xfrm>
            <a:off x="2786438" y="2214871"/>
            <a:ext cx="6619124" cy="2268862"/>
          </a:xfrm>
          <a:prstGeom prst="rect">
            <a:avLst/>
          </a:prstGeom>
          <a:solidFill>
            <a:srgbClr val="C2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20B5CD0-12E5-48CB-B4C3-32E0A33AFF72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6096000" y="2214871"/>
            <a:ext cx="0" cy="2268862"/>
          </a:xfrm>
          <a:prstGeom prst="line">
            <a:avLst/>
          </a:prstGeom>
          <a:ln>
            <a:solidFill>
              <a:srgbClr val="282F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Klavervorm">
            <a:extLst>
              <a:ext uri="{FF2B5EF4-FFF2-40B4-BE49-F238E27FC236}">
                <a16:creationId xmlns:a16="http://schemas.microsoft.com/office/drawing/2014/main" id="{D4E2B475-6AC8-4F37-9795-62BBF404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61" y="2214871"/>
            <a:ext cx="720000" cy="720000"/>
          </a:xfrm>
          <a:prstGeom prst="rect">
            <a:avLst/>
          </a:prstGeom>
        </p:spPr>
      </p:pic>
      <p:pic>
        <p:nvPicPr>
          <p:cNvPr id="7" name="Graphic 6" descr="Waarschuwing">
            <a:extLst>
              <a:ext uri="{FF2B5EF4-FFF2-40B4-BE49-F238E27FC236}">
                <a16:creationId xmlns:a16="http://schemas.microsoft.com/office/drawing/2014/main" id="{566BE910-5819-4A8B-B402-F90D8ADF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7351" y="2214871"/>
            <a:ext cx="720000" cy="720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BA43CFE-5996-483B-A737-E14111117ECA}"/>
              </a:ext>
            </a:extLst>
          </p:cNvPr>
          <p:cNvSpPr txBox="1"/>
          <p:nvPr/>
        </p:nvSpPr>
        <p:spPr>
          <a:xfrm>
            <a:off x="3753711" y="228854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Kansen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5EFB30-C3D0-44DC-BC8B-5087C417D2E6}"/>
              </a:ext>
            </a:extLst>
          </p:cNvPr>
          <p:cNvSpPr txBox="1"/>
          <p:nvPr/>
        </p:nvSpPr>
        <p:spPr>
          <a:xfrm>
            <a:off x="7178701" y="228854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Risico's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105CE93-945A-4885-B1AE-14B885E8708F}"/>
              </a:ext>
            </a:extLst>
          </p:cNvPr>
          <p:cNvSpPr txBox="1"/>
          <p:nvPr/>
        </p:nvSpPr>
        <p:spPr>
          <a:xfrm>
            <a:off x="2852361" y="2974569"/>
            <a:ext cx="2440092" cy="651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Dividend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aandeelhouders delen in de winst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EBEB54A-CEDA-4E85-A456-EBA9F2B2CC0B}"/>
              </a:ext>
            </a:extLst>
          </p:cNvPr>
          <p:cNvSpPr txBox="1"/>
          <p:nvPr/>
        </p:nvSpPr>
        <p:spPr>
          <a:xfrm>
            <a:off x="2852361" y="3627189"/>
            <a:ext cx="2794355" cy="856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Koerswinst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aandelen worden verkocht voor een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hogere prijs van ze werden gekocht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A5A17C-6675-4C26-9C50-4043775CA2C6}"/>
              </a:ext>
            </a:extLst>
          </p:cNvPr>
          <p:cNvSpPr txBox="1"/>
          <p:nvPr/>
        </p:nvSpPr>
        <p:spPr>
          <a:xfrm>
            <a:off x="6157576" y="2974569"/>
            <a:ext cx="2674130" cy="651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Verliezen mogelijk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prijs van aandelen kan ook dalen.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490CD4-B7B1-4005-96FB-F1D17E8CCBD2}"/>
              </a:ext>
            </a:extLst>
          </p:cNvPr>
          <p:cNvSpPr txBox="1"/>
          <p:nvPr/>
        </p:nvSpPr>
        <p:spPr>
          <a:xfrm>
            <a:off x="6157576" y="3627189"/>
            <a:ext cx="3340979" cy="856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Geen vast rendement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 tegenstelling tot bijv. spaargeld kan de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belegger niet rekenen op een vaste opbrengst.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15D46C-9505-484A-B9E8-D91A208B0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701" y="4679906"/>
            <a:ext cx="201929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045FF-DDEA-4164-A12C-40C70248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/ Obligatie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62E7B5C-B339-4263-8851-04C73CCF8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07504"/>
              </p:ext>
            </p:extLst>
          </p:nvPr>
        </p:nvGraphicFramePr>
        <p:xfrm>
          <a:off x="195758" y="1743457"/>
          <a:ext cx="11800483" cy="462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370">
                  <a:extLst>
                    <a:ext uri="{9D8B030D-6E8A-4147-A177-3AD203B41FA5}">
                      <a16:colId xmlns:a16="http://schemas.microsoft.com/office/drawing/2014/main" val="2605946222"/>
                    </a:ext>
                  </a:extLst>
                </a:gridCol>
                <a:gridCol w="4896545">
                  <a:extLst>
                    <a:ext uri="{9D8B030D-6E8A-4147-A177-3AD203B41FA5}">
                      <a16:colId xmlns:a16="http://schemas.microsoft.com/office/drawing/2014/main" val="412456977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4145065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AANDEEL</a:t>
                      </a:r>
                    </a:p>
                  </a:txBody>
                  <a:tcPr>
                    <a:solidFill>
                      <a:srgbClr val="51A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OBLIGATIE</a:t>
                      </a:r>
                    </a:p>
                  </a:txBody>
                  <a:tcPr>
                    <a:solidFill>
                      <a:srgbClr val="ED4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4504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l-NL" sz="1400" b="1" dirty="0"/>
                        <a:t>Wat is het?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Een stukje van </a:t>
                      </a:r>
                      <a:r>
                        <a:rPr lang="nl-NL" sz="1400" b="1" dirty="0"/>
                        <a:t>het economisch eigendom </a:t>
                      </a:r>
                      <a:r>
                        <a:rPr lang="nl-NL" sz="1400" dirty="0"/>
                        <a:t>van een bedrijf (eigendomsbewijs)</a:t>
                      </a:r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Een stukje van </a:t>
                      </a:r>
                      <a:r>
                        <a:rPr lang="nl-NL" sz="1400" b="1" dirty="0"/>
                        <a:t>een lening </a:t>
                      </a:r>
                      <a:r>
                        <a:rPr lang="nl-NL" sz="1400" dirty="0"/>
                        <a:t>aan het bedrijf  / de overheid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(schuldbewijs)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611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l-NL" sz="1400" b="1" dirty="0"/>
                        <a:t>De koper heet een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aandeelhouder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obligatiehouder / schuldeiser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9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Stemrecht?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Ja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Nee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9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Recht op het geld terugkrijgen van bedrijf?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Nee</a:t>
                      </a:r>
                      <a:r>
                        <a:rPr lang="nl-NL" sz="1400" dirty="0"/>
                        <a:t>, geld is permanent van het bedrijf.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Aandeelhouder kan geld terug krijgen door het aandeel door te verkopen aan andere belegger.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(met </a:t>
                      </a:r>
                      <a:r>
                        <a:rPr lang="nl-NL" sz="1400" b="1" dirty="0"/>
                        <a:t>koerswinst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nl-NL" sz="1400" dirty="0"/>
                        <a:t> of </a:t>
                      </a:r>
                      <a:r>
                        <a:rPr lang="nl-NL" sz="1400" b="1" dirty="0"/>
                        <a:t>koersverlies</a:t>
                      </a:r>
                      <a:r>
                        <a:rPr lang="nl-NL" sz="1400" dirty="0"/>
                        <a:t>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)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Ja</a:t>
                      </a:r>
                      <a:r>
                        <a:rPr lang="nl-NL" sz="1400" dirty="0"/>
                        <a:t>, de </a:t>
                      </a:r>
                      <a:r>
                        <a:rPr lang="nl-NL" sz="1400" b="1" dirty="0">
                          <a:solidFill>
                            <a:srgbClr val="1A80B6"/>
                          </a:solidFill>
                        </a:rPr>
                        <a:t>nominale waarde </a:t>
                      </a:r>
                      <a:r>
                        <a:rPr lang="nl-NL" sz="1400" dirty="0"/>
                        <a:t>krijg je terug. 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Meestal aan eind looptijd.</a:t>
                      </a:r>
                    </a:p>
                    <a:p>
                      <a:endParaRPr lang="nl-NL" sz="1400" dirty="0"/>
                    </a:p>
                    <a:p>
                      <a:r>
                        <a:rPr lang="nl-NL" sz="1400" dirty="0"/>
                        <a:t>Een obligatie kun je ook doorverkopen aan andere belegger. (met </a:t>
                      </a:r>
                      <a:r>
                        <a:rPr lang="nl-NL" sz="1400" b="1" dirty="0"/>
                        <a:t>koerswinst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nl-NL" sz="1400" dirty="0"/>
                        <a:t> of </a:t>
                      </a:r>
                      <a:r>
                        <a:rPr lang="nl-NL" sz="1400" b="1" dirty="0"/>
                        <a:t>koersverlies</a:t>
                      </a:r>
                      <a:r>
                        <a:rPr lang="nl-NL" sz="1400" dirty="0"/>
                        <a:t> </a:t>
                      </a:r>
                      <a:r>
                        <a:rPr lang="nl-NL" sz="1400" dirty="0">
                          <a:sym typeface="Wingdings" panose="05000000000000000000" pitchFamily="2" charset="2"/>
                        </a:rPr>
                        <a:t>)</a:t>
                      </a:r>
                      <a:endParaRPr lang="nl-NL" sz="1400" dirty="0"/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0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Vergoeding per periode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Dividend</a:t>
                      </a:r>
                      <a:r>
                        <a:rPr lang="nl-NL" sz="1400" dirty="0"/>
                        <a:t> (= stukje van de winst) </a:t>
                      </a:r>
                    </a:p>
                    <a:p>
                      <a:r>
                        <a:rPr lang="nl-NL" sz="1400" dirty="0"/>
                        <a:t>als % over de </a:t>
                      </a:r>
                      <a:r>
                        <a:rPr lang="nl-NL" sz="1400" b="1" dirty="0">
                          <a:solidFill>
                            <a:srgbClr val="FF0000"/>
                          </a:solidFill>
                        </a:rPr>
                        <a:t>nominale waarde</a:t>
                      </a:r>
                      <a:r>
                        <a:rPr lang="nl-NL" sz="1400" dirty="0"/>
                        <a:t>.</a:t>
                      </a:r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(Coupon)rente </a:t>
                      </a:r>
                      <a:br>
                        <a:rPr lang="nl-NL" sz="1400" b="1" dirty="0"/>
                      </a:br>
                      <a:r>
                        <a:rPr lang="nl-NL" sz="1400" dirty="0"/>
                        <a:t>als % over het deel van de </a:t>
                      </a:r>
                      <a:r>
                        <a:rPr lang="nl-NL" sz="1400" b="1" dirty="0">
                          <a:solidFill>
                            <a:srgbClr val="FF0000"/>
                          </a:solidFill>
                        </a:rPr>
                        <a:t>nominale waarde</a:t>
                      </a:r>
                      <a:r>
                        <a:rPr lang="nl-NL" sz="1400" dirty="0"/>
                        <a:t>.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1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400" b="1" dirty="0"/>
                        <a:t>Risico</a:t>
                      </a:r>
                    </a:p>
                  </a:txBody>
                  <a:tcPr marT="72000" marB="720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/>
                        <a:t>Hoger dan bij obligaties</a:t>
                      </a:r>
                      <a:r>
                        <a:rPr lang="nl-NL" sz="1400" dirty="0"/>
                        <a:t>, want bij faillissement bedrijf krijgen eerst de schuldeisers (dus ook: obligatiehouders) geld terug en als er wat over is dan pas aandeelhouders.</a:t>
                      </a:r>
                    </a:p>
                    <a:p>
                      <a:r>
                        <a:rPr lang="nl-NL" sz="1400" dirty="0"/>
                        <a:t>Bovendien is de omvang van de winst onzeker en is de koers minder stabiel.</a:t>
                      </a:r>
                    </a:p>
                  </a:txBody>
                  <a:tcPr marT="72000" marB="72000">
                    <a:solidFill>
                      <a:srgbClr val="51A0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/>
                        <a:t>Lager dan bij aandelen</a:t>
                      </a:r>
                      <a:r>
                        <a:rPr lang="nl-NL" sz="1400" dirty="0"/>
                        <a:t>, want bij faillissement bedrijf krijgen eerst de schuldeisers (dus ook: obligatiehouders) geld terug en als er wat over is dan pas aandeelhouders.</a:t>
                      </a:r>
                      <a:br>
                        <a:rPr lang="nl-NL" sz="1400" dirty="0"/>
                      </a:br>
                      <a:r>
                        <a:rPr lang="nl-NL" sz="1400" dirty="0"/>
                        <a:t>Bovendien staat de rentevergoeding vast en is de koers stabieler.</a:t>
                      </a:r>
                    </a:p>
                  </a:txBody>
                  <a:tcPr marT="72000" marB="72000">
                    <a:solidFill>
                      <a:srgbClr val="ED4D0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5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24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F173B-F0B1-458C-86AF-CF439060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Beurswaarde obligaties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A5492-B54C-406C-A84C-F5B7BFBD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11531600" cy="5040001"/>
          </a:xfrm>
        </p:spPr>
        <p:txBody>
          <a:bodyPr/>
          <a:lstStyle/>
          <a:p>
            <a:r>
              <a:rPr lang="nl-NL" dirty="0"/>
              <a:t>Beurswaarde</a:t>
            </a:r>
          </a:p>
          <a:p>
            <a:pPr lvl="1"/>
            <a:r>
              <a:rPr lang="nl-NL" dirty="0"/>
              <a:t>bedrag dat de obligatie op een bepaald</a:t>
            </a:r>
            <a:br>
              <a:rPr lang="nl-NL" dirty="0"/>
            </a:br>
            <a:r>
              <a:rPr lang="nl-NL" dirty="0"/>
              <a:t>moment kost</a:t>
            </a:r>
          </a:p>
          <a:p>
            <a:pPr lvl="1"/>
            <a:r>
              <a:rPr lang="nl-NL" dirty="0"/>
              <a:t>Afhankelijk van vraag / aanbod</a:t>
            </a:r>
            <a:endParaRPr lang="nl-NL" sz="1600" dirty="0"/>
          </a:p>
          <a:p>
            <a:pPr>
              <a:spcBef>
                <a:spcPts val="1800"/>
              </a:spcBef>
            </a:pPr>
            <a:endParaRPr lang="nl-NL" dirty="0"/>
          </a:p>
          <a:p>
            <a:pPr>
              <a:spcBef>
                <a:spcPts val="1800"/>
              </a:spcBef>
            </a:pPr>
            <a:endParaRPr lang="nl-NL" dirty="0"/>
          </a:p>
          <a:p>
            <a:pPr>
              <a:spcBef>
                <a:spcPts val="1800"/>
              </a:spcBef>
            </a:pPr>
            <a:endParaRPr lang="nl-NL" dirty="0"/>
          </a:p>
          <a:p>
            <a:pPr>
              <a:spcBef>
                <a:spcPts val="1800"/>
              </a:spcBef>
            </a:pPr>
            <a:r>
              <a:rPr lang="nl-NL" dirty="0"/>
              <a:t>Alternatief: sparen tegen 2%</a:t>
            </a:r>
          </a:p>
          <a:p>
            <a:pPr lvl="1">
              <a:spcBef>
                <a:spcPts val="600"/>
              </a:spcBef>
            </a:pPr>
            <a:r>
              <a:rPr lang="nl-NL" dirty="0"/>
              <a:t>Obligatie aantrekkelijk – vraag stijgt</a:t>
            </a:r>
          </a:p>
          <a:p>
            <a:pPr>
              <a:spcBef>
                <a:spcPts val="1800"/>
              </a:spcBef>
            </a:pPr>
            <a:r>
              <a:rPr lang="nl-NL" dirty="0"/>
              <a:t>Risico-inschattingen &amp; verwachtingen marktrente zullen koers (ook) beïnvloeden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D7C6A1-2E8B-4968-A205-D5C9654949FD}"/>
              </a:ext>
            </a:extLst>
          </p:cNvPr>
          <p:cNvSpPr txBox="1"/>
          <p:nvPr/>
        </p:nvSpPr>
        <p:spPr>
          <a:xfrm>
            <a:off x="11320368" y="4371878"/>
            <a:ext cx="78098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/>
              <a:t>€ 1.000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35DD40A-F858-4922-A8EB-7D5E17AD8CA1}"/>
              </a:ext>
            </a:extLst>
          </p:cNvPr>
          <p:cNvSpPr txBox="1"/>
          <p:nvPr/>
        </p:nvSpPr>
        <p:spPr>
          <a:xfrm>
            <a:off x="9969896" y="4010228"/>
            <a:ext cx="53251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/>
              <a:t>€ 48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4C62702-7038-4DD5-9847-FF28E43FA039}"/>
              </a:ext>
            </a:extLst>
          </p:cNvPr>
          <p:cNvSpPr txBox="1"/>
          <p:nvPr/>
        </p:nvSpPr>
        <p:spPr>
          <a:xfrm>
            <a:off x="11417002" y="4007021"/>
            <a:ext cx="53251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/>
              <a:t>€ 48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39969D7-D4F7-415B-8F67-7EC44DA513FE}"/>
              </a:ext>
            </a:extLst>
          </p:cNvPr>
          <p:cNvCxnSpPr>
            <a:cxnSpLocks/>
          </p:cNvCxnSpPr>
          <p:nvPr/>
        </p:nvCxnSpPr>
        <p:spPr>
          <a:xfrm>
            <a:off x="7378893" y="3798550"/>
            <a:ext cx="4320000" cy="0"/>
          </a:xfrm>
          <a:prstGeom prst="line">
            <a:avLst/>
          </a:prstGeom>
          <a:ln w="57150">
            <a:solidFill>
              <a:srgbClr val="51A04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EC2539-ECBA-411E-B635-5343974F13F2}"/>
              </a:ext>
            </a:extLst>
          </p:cNvPr>
          <p:cNvCxnSpPr>
            <a:cxnSpLocks/>
          </p:cNvCxnSpPr>
          <p:nvPr/>
        </p:nvCxnSpPr>
        <p:spPr>
          <a:xfrm>
            <a:off x="7375683" y="3712177"/>
            <a:ext cx="0" cy="216024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0B3E306-9433-43AD-9169-00D3847C8BFD}"/>
              </a:ext>
            </a:extLst>
          </p:cNvPr>
          <p:cNvCxnSpPr/>
          <p:nvPr/>
        </p:nvCxnSpPr>
        <p:spPr>
          <a:xfrm>
            <a:off x="10256003" y="3712177"/>
            <a:ext cx="0" cy="216024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BFB8729-E3E1-4D39-AEA0-BC6834B4123D}"/>
              </a:ext>
            </a:extLst>
          </p:cNvPr>
          <p:cNvCxnSpPr/>
          <p:nvPr/>
        </p:nvCxnSpPr>
        <p:spPr>
          <a:xfrm>
            <a:off x="11696163" y="3712177"/>
            <a:ext cx="0" cy="216024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3EB62406-EA50-4E48-A948-2230C6E92207}"/>
              </a:ext>
            </a:extLst>
          </p:cNvPr>
          <p:cNvSpPr txBox="1"/>
          <p:nvPr/>
        </p:nvSpPr>
        <p:spPr>
          <a:xfrm>
            <a:off x="7067862" y="3429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2022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1610E5-5B7E-40C0-83B8-7F742DE4ACA8}"/>
              </a:ext>
            </a:extLst>
          </p:cNvPr>
          <p:cNvSpPr txBox="1"/>
          <p:nvPr/>
        </p:nvSpPr>
        <p:spPr>
          <a:xfrm>
            <a:off x="9935839" y="3429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2024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ECD4A9C-8C59-4C52-870A-7EBBDD32CBFC}"/>
              </a:ext>
            </a:extLst>
          </p:cNvPr>
          <p:cNvSpPr txBox="1"/>
          <p:nvPr/>
        </p:nvSpPr>
        <p:spPr>
          <a:xfrm>
            <a:off x="11402122" y="3429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2025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A15D6C4-1533-4DBB-9420-C6F04B29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00" y="391109"/>
            <a:ext cx="3600000" cy="2244285"/>
          </a:xfrm>
          <a:prstGeom prst="rect">
            <a:avLst/>
          </a:prstGeom>
        </p:spPr>
      </p:pic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5C0DECDB-14B9-45BE-B30C-256C16DB3879}"/>
              </a:ext>
            </a:extLst>
          </p:cNvPr>
          <p:cNvCxnSpPr/>
          <p:nvPr/>
        </p:nvCxnSpPr>
        <p:spPr>
          <a:xfrm>
            <a:off x="8815843" y="3690538"/>
            <a:ext cx="0" cy="216024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C4E4136E-9A21-4664-B0E9-1355DF36D9FE}"/>
              </a:ext>
            </a:extLst>
          </p:cNvPr>
          <p:cNvSpPr txBox="1"/>
          <p:nvPr/>
        </p:nvSpPr>
        <p:spPr>
          <a:xfrm>
            <a:off x="8491278" y="3429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2023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FDEDB7F-4AF2-4B2E-9A76-35E4131C042C}"/>
              </a:ext>
            </a:extLst>
          </p:cNvPr>
          <p:cNvSpPr txBox="1"/>
          <p:nvPr/>
        </p:nvSpPr>
        <p:spPr>
          <a:xfrm>
            <a:off x="8530201" y="3995841"/>
            <a:ext cx="53251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/>
              <a:t>€ 48</a:t>
            </a: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79FD458D-5639-4B1A-890A-98DBD4CB2096}"/>
              </a:ext>
            </a:extLst>
          </p:cNvPr>
          <p:cNvGrpSpPr/>
          <p:nvPr/>
        </p:nvGrpSpPr>
        <p:grpSpPr>
          <a:xfrm>
            <a:off x="1131778" y="3346416"/>
            <a:ext cx="1699227" cy="1404000"/>
            <a:chOff x="1131778" y="3712176"/>
            <a:chExt cx="1699227" cy="1404000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572F7A1E-EEF3-4F1D-9762-6F3E6ABD18DF}"/>
                </a:ext>
              </a:extLst>
            </p:cNvPr>
            <p:cNvCxnSpPr/>
            <p:nvPr/>
          </p:nvCxnSpPr>
          <p:spPr>
            <a:xfrm>
              <a:off x="1432560" y="3712176"/>
              <a:ext cx="0" cy="140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CEB8B853-436E-4AC0-8E4F-B8674F1ABE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005" y="5104271"/>
              <a:ext cx="140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0427EC91-2450-4BAB-A27B-8E743C56B92D}"/>
                </a:ext>
              </a:extLst>
            </p:cNvPr>
            <p:cNvSpPr txBox="1"/>
            <p:nvPr/>
          </p:nvSpPr>
          <p:spPr>
            <a:xfrm rot="16200000">
              <a:off x="990393" y="3853561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koers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CC314EB2-C39C-464D-A629-DEDCBECE7526}"/>
              </a:ext>
            </a:extLst>
          </p:cNvPr>
          <p:cNvCxnSpPr/>
          <p:nvPr/>
        </p:nvCxnSpPr>
        <p:spPr>
          <a:xfrm>
            <a:off x="2129005" y="3432790"/>
            <a:ext cx="0" cy="128408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Tekstvak 45">
            <a:extLst>
              <a:ext uri="{FF2B5EF4-FFF2-40B4-BE49-F238E27FC236}">
                <a16:creationId xmlns:a16="http://schemas.microsoft.com/office/drawing/2014/main" id="{C559655C-1091-4E54-AC3A-F77D2ABCD0FC}"/>
              </a:ext>
            </a:extLst>
          </p:cNvPr>
          <p:cNvSpPr txBox="1"/>
          <p:nvPr/>
        </p:nvSpPr>
        <p:spPr>
          <a:xfrm>
            <a:off x="2085640" y="3288302"/>
            <a:ext cx="346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/>
              <a:t>Q</a:t>
            </a:r>
            <a:r>
              <a:rPr lang="nl-NL" sz="1050" baseline="-25000" dirty="0" err="1"/>
              <a:t>a</a:t>
            </a:r>
            <a:endParaRPr lang="nl-NL" sz="1050" baseline="-25000" dirty="0"/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FF02C1A4-726C-41A6-925B-A8D94E7D0874}"/>
              </a:ext>
            </a:extLst>
          </p:cNvPr>
          <p:cNvCxnSpPr>
            <a:cxnSpLocks/>
          </p:cNvCxnSpPr>
          <p:nvPr/>
        </p:nvCxnSpPr>
        <p:spPr>
          <a:xfrm>
            <a:off x="1517650" y="3626300"/>
            <a:ext cx="962533" cy="9609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EADF01D0-FFE0-4565-8D77-5EBB49E3421E}"/>
              </a:ext>
            </a:extLst>
          </p:cNvPr>
          <p:cNvSpPr txBox="1"/>
          <p:nvPr/>
        </p:nvSpPr>
        <p:spPr>
          <a:xfrm>
            <a:off x="1442176" y="3419107"/>
            <a:ext cx="346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/>
              <a:t>Q</a:t>
            </a:r>
            <a:r>
              <a:rPr lang="nl-NL" sz="1050" baseline="-25000" dirty="0" err="1"/>
              <a:t>v</a:t>
            </a:r>
            <a:endParaRPr lang="nl-NL" sz="1050" baseline="-25000" dirty="0"/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F58E8A8A-6536-4319-A404-D1CCD0A2FBAE}"/>
              </a:ext>
            </a:extLst>
          </p:cNvPr>
          <p:cNvCxnSpPr>
            <a:cxnSpLocks/>
          </p:cNvCxnSpPr>
          <p:nvPr/>
        </p:nvCxnSpPr>
        <p:spPr>
          <a:xfrm>
            <a:off x="1517650" y="3626300"/>
            <a:ext cx="962533" cy="9609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9F35C910-7DB7-46E1-BA6A-24B6031834B3}"/>
              </a:ext>
            </a:extLst>
          </p:cNvPr>
          <p:cNvSpPr txBox="1"/>
          <p:nvPr/>
        </p:nvSpPr>
        <p:spPr>
          <a:xfrm>
            <a:off x="6432317" y="433439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€ 47,09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15705F31-B936-4EA0-9AEE-9AE26F5E1684}"/>
              </a:ext>
            </a:extLst>
          </p:cNvPr>
          <p:cNvSpPr txBox="1"/>
          <p:nvPr/>
        </p:nvSpPr>
        <p:spPr>
          <a:xfrm>
            <a:off x="6432317" y="462321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€ 46,14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50DA9E15-0E60-4194-9B8A-BD45C08FF943}"/>
              </a:ext>
            </a:extLst>
          </p:cNvPr>
          <p:cNvSpPr txBox="1"/>
          <p:nvPr/>
        </p:nvSpPr>
        <p:spPr>
          <a:xfrm>
            <a:off x="6332931" y="491204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€ 987,55</a:t>
            </a:r>
          </a:p>
        </p:txBody>
      </p:sp>
      <p:cxnSp>
        <p:nvCxnSpPr>
          <p:cNvPr id="65" name="Verbindingslijn: gebogen 64">
            <a:extLst>
              <a:ext uri="{FF2B5EF4-FFF2-40B4-BE49-F238E27FC236}">
                <a16:creationId xmlns:a16="http://schemas.microsoft.com/office/drawing/2014/main" id="{4C33D9AB-8125-43FC-B794-5BE8659C64AF}"/>
              </a:ext>
            </a:extLst>
          </p:cNvPr>
          <p:cNvCxnSpPr>
            <a:stCxn id="43" idx="2"/>
            <a:endCxn id="59" idx="3"/>
          </p:cNvCxnSpPr>
          <p:nvPr/>
        </p:nvCxnSpPr>
        <p:spPr>
          <a:xfrm rot="5400000">
            <a:off x="7912547" y="3604371"/>
            <a:ext cx="184666" cy="1583160"/>
          </a:xfrm>
          <a:prstGeom prst="bentConnector2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vak 69">
            <a:extLst>
              <a:ext uri="{FF2B5EF4-FFF2-40B4-BE49-F238E27FC236}">
                <a16:creationId xmlns:a16="http://schemas.microsoft.com/office/drawing/2014/main" id="{85865F9A-8F9D-4A9C-B12F-3EA0F762F4E0}"/>
              </a:ext>
            </a:extLst>
          </p:cNvPr>
          <p:cNvSpPr txBox="1"/>
          <p:nvPr/>
        </p:nvSpPr>
        <p:spPr>
          <a:xfrm>
            <a:off x="7154192" y="3123697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FFD891"/>
                </a:solidFill>
              </a:rPr>
              <a:t>Uitbetalingsschema: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F2B6370B-FF9B-41EC-A1F6-21BAB4DE97D9}"/>
              </a:ext>
            </a:extLst>
          </p:cNvPr>
          <p:cNvSpPr txBox="1"/>
          <p:nvPr/>
        </p:nvSpPr>
        <p:spPr>
          <a:xfrm>
            <a:off x="7551090" y="423337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: 1,02</a:t>
            </a:r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AAF51111-652F-4309-8E16-CB21AF0625E1}"/>
              </a:ext>
            </a:extLst>
          </p:cNvPr>
          <p:cNvGrpSpPr/>
          <p:nvPr/>
        </p:nvGrpSpPr>
        <p:grpSpPr>
          <a:xfrm>
            <a:off x="7213301" y="4318005"/>
            <a:ext cx="3022855" cy="473490"/>
            <a:chOff x="7213301" y="4318005"/>
            <a:chExt cx="3022855" cy="473490"/>
          </a:xfrm>
        </p:grpSpPr>
        <p:cxnSp>
          <p:nvCxnSpPr>
            <p:cNvPr id="67" name="Verbindingslijn: gebogen 66">
              <a:extLst>
                <a:ext uri="{FF2B5EF4-FFF2-40B4-BE49-F238E27FC236}">
                  <a16:creationId xmlns:a16="http://schemas.microsoft.com/office/drawing/2014/main" id="{251430ED-8C5C-4014-BC40-5A667F7E9AD1}"/>
                </a:ext>
              </a:extLst>
            </p:cNvPr>
            <p:cNvCxnSpPr>
              <a:stCxn id="22" idx="2"/>
              <a:endCxn id="60" idx="3"/>
            </p:cNvCxnSpPr>
            <p:nvPr/>
          </p:nvCxnSpPr>
          <p:spPr>
            <a:xfrm rot="5400000">
              <a:off x="8495177" y="3036129"/>
              <a:ext cx="459103" cy="3022855"/>
            </a:xfrm>
            <a:prstGeom prst="bentConnector2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18BA0493-0343-4DDB-976C-B68CF936D890}"/>
                </a:ext>
              </a:extLst>
            </p:cNvPr>
            <p:cNvSpPr txBox="1"/>
            <p:nvPr/>
          </p:nvSpPr>
          <p:spPr>
            <a:xfrm>
              <a:off x="9027440" y="4514496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: 1,02</a:t>
              </a:r>
              <a:r>
                <a:rPr lang="nl-NL" sz="1200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D85ED887-EC75-46D6-88E4-2330B919FCAB}"/>
              </a:ext>
            </a:extLst>
          </p:cNvPr>
          <p:cNvGrpSpPr/>
          <p:nvPr/>
        </p:nvGrpSpPr>
        <p:grpSpPr>
          <a:xfrm>
            <a:off x="7213301" y="4679654"/>
            <a:ext cx="4497560" cy="414173"/>
            <a:chOff x="7213301" y="4679654"/>
            <a:chExt cx="4497560" cy="414173"/>
          </a:xfrm>
        </p:grpSpPr>
        <p:cxnSp>
          <p:nvCxnSpPr>
            <p:cNvPr id="69" name="Verbindingslijn: gebogen 68">
              <a:extLst>
                <a:ext uri="{FF2B5EF4-FFF2-40B4-BE49-F238E27FC236}">
                  <a16:creationId xmlns:a16="http://schemas.microsoft.com/office/drawing/2014/main" id="{E812C670-CF5F-4D79-AF94-9EABABAD6F35}"/>
                </a:ext>
              </a:extLst>
            </p:cNvPr>
            <p:cNvCxnSpPr>
              <a:stCxn id="12" idx="2"/>
              <a:endCxn id="61" idx="3"/>
            </p:cNvCxnSpPr>
            <p:nvPr/>
          </p:nvCxnSpPr>
          <p:spPr>
            <a:xfrm rot="5400000">
              <a:off x="9268942" y="2624013"/>
              <a:ext cx="386277" cy="4497560"/>
            </a:xfrm>
            <a:prstGeom prst="bentConnector2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vak 72">
              <a:extLst>
                <a:ext uri="{FF2B5EF4-FFF2-40B4-BE49-F238E27FC236}">
                  <a16:creationId xmlns:a16="http://schemas.microsoft.com/office/drawing/2014/main" id="{B4BCF386-AFC9-40B4-88EB-79100AAF8063}"/>
                </a:ext>
              </a:extLst>
            </p:cNvPr>
            <p:cNvSpPr txBox="1"/>
            <p:nvPr/>
          </p:nvSpPr>
          <p:spPr>
            <a:xfrm>
              <a:off x="10404644" y="4816828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/>
                  </a:solidFill>
                </a:rPr>
                <a:t>: 1,02</a:t>
              </a:r>
              <a:r>
                <a:rPr lang="nl-NL" sz="1200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C622B276-D79B-49B3-AB8F-24DF4E0866B8}"/>
              </a:ext>
            </a:extLst>
          </p:cNvPr>
          <p:cNvCxnSpPr/>
          <p:nvPr/>
        </p:nvCxnSpPr>
        <p:spPr>
          <a:xfrm flipH="1">
            <a:off x="6121400" y="5219820"/>
            <a:ext cx="1032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vak 78">
            <a:extLst>
              <a:ext uri="{FF2B5EF4-FFF2-40B4-BE49-F238E27FC236}">
                <a16:creationId xmlns:a16="http://schemas.microsoft.com/office/drawing/2014/main" id="{CEFAFD7C-9AC4-462D-8CFF-5E57200CB953}"/>
              </a:ext>
            </a:extLst>
          </p:cNvPr>
          <p:cNvSpPr txBox="1"/>
          <p:nvPr/>
        </p:nvSpPr>
        <p:spPr>
          <a:xfrm>
            <a:off x="6045200" y="493993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9FB05445-5C0A-46F3-9B82-3325C6510FA9}"/>
              </a:ext>
            </a:extLst>
          </p:cNvPr>
          <p:cNvSpPr txBox="1"/>
          <p:nvPr/>
        </p:nvSpPr>
        <p:spPr>
          <a:xfrm>
            <a:off x="6183851" y="5293425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€ 1.080,78   </a:t>
            </a:r>
            <a:r>
              <a:rPr lang="nl-N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koers 108%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152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2435 -0.01852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92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32B2B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  <p:bldP spid="11" grpId="0"/>
      <p:bldP spid="14" grpId="0"/>
      <p:bldP spid="16" grpId="0"/>
      <p:bldP spid="42" grpId="0"/>
      <p:bldP spid="43" grpId="0" animBg="1"/>
      <p:bldP spid="46" grpId="0"/>
      <p:bldP spid="50" grpId="0"/>
      <p:bldP spid="59" grpId="0"/>
      <p:bldP spid="60" grpId="0"/>
      <p:bldP spid="61" grpId="0"/>
      <p:bldP spid="70" grpId="0"/>
      <p:bldP spid="71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FA529E4-620E-470A-BEE2-81D4A545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66" y="1318095"/>
            <a:ext cx="4151736" cy="267027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82AB1-05EB-4564-9BE5-0D9BC7E4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Een onderneming heeft € 20 miljoen euro nodig voor de uitbreiding </a:t>
            </a:r>
            <a:br>
              <a:rPr lang="nl-NL" sz="2200" dirty="0"/>
            </a:br>
            <a:r>
              <a:rPr lang="nl-NL" sz="2200" dirty="0"/>
              <a:t>van haar productiefaciliteit. Het bedrijf plaatst hiervoor een </a:t>
            </a:r>
            <a:br>
              <a:rPr lang="nl-NL" sz="2200" dirty="0"/>
            </a:br>
            <a:r>
              <a:rPr lang="nl-NL" sz="2200" dirty="0"/>
              <a:t>4 jarige obligatielening met een couponrente van 3,5%.</a:t>
            </a:r>
          </a:p>
          <a:p>
            <a:pPr marL="0" indent="0">
              <a:buNone/>
            </a:pPr>
            <a:r>
              <a:rPr lang="nl-NL" sz="2200" dirty="0"/>
              <a:t>In de directie is er een discussie over de hoogte </a:t>
            </a:r>
            <a:br>
              <a:rPr lang="nl-NL" sz="2200" dirty="0"/>
            </a:br>
            <a:r>
              <a:rPr lang="nl-NL" sz="2200" dirty="0"/>
              <a:t>van de nominale waarde van elke obligatie.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200" dirty="0"/>
              <a:t>Welk argument zal directielid 2 gebruiken?</a:t>
            </a:r>
            <a:br>
              <a:rPr lang="nl-NL" sz="2200" dirty="0"/>
            </a:br>
            <a:r>
              <a:rPr lang="nl-NL" sz="2200" dirty="0"/>
              <a:t>Verklaar je antwoord.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200" dirty="0"/>
              <a:t>Er wordt gekozen voor € 1.000 nominale waarde.</a:t>
            </a:r>
            <a:br>
              <a:rPr lang="nl-NL" sz="2200" dirty="0"/>
            </a:br>
            <a:r>
              <a:rPr lang="nl-NL" sz="2200" dirty="0"/>
              <a:t>De marktrente bedraagt bij uitgifte 1,4%.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Bereken de (waarschijnlijke) koers waarvoor de</a:t>
            </a:r>
            <a:br>
              <a:rPr lang="nl-NL" sz="2200" dirty="0"/>
            </a:br>
            <a:r>
              <a:rPr lang="nl-NL" sz="2200" dirty="0"/>
              <a:t>obligatie bij uitgifte zal worden gekocht.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Bereken het rendement van een belegger over het eerste jaar als hij de obligatie niet verkoopt.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nl-NL" sz="2200" dirty="0"/>
              <a:t>Wat zal er met de koers van de obligatie gebeuren als de marktrente een jaar later stijgt naar 1,8%? Verklaar je antwoord.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C603782-328F-4C84-A381-B47B362AA563}"/>
              </a:ext>
            </a:extLst>
          </p:cNvPr>
          <p:cNvSpPr txBox="1"/>
          <p:nvPr/>
        </p:nvSpPr>
        <p:spPr>
          <a:xfrm>
            <a:off x="10711339" y="2884467"/>
            <a:ext cx="1417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Ik stel een</a:t>
            </a:r>
            <a:br>
              <a:rPr lang="nl-NL" sz="1400" dirty="0"/>
            </a:br>
            <a:r>
              <a:rPr lang="nl-NL" sz="1400" dirty="0"/>
              <a:t>nominale</a:t>
            </a:r>
            <a:br>
              <a:rPr lang="nl-NL" sz="1400" dirty="0"/>
            </a:br>
            <a:r>
              <a:rPr lang="nl-NL" sz="1400" dirty="0"/>
              <a:t>waarde van</a:t>
            </a:r>
            <a:br>
              <a:rPr lang="nl-NL" sz="1400" dirty="0"/>
            </a:br>
            <a:r>
              <a:rPr lang="nl-NL" sz="1400" dirty="0"/>
              <a:t>€ 100.000 voor.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1C5E12-75B9-4B51-9C3B-CCEBC501B043}"/>
              </a:ext>
            </a:extLst>
          </p:cNvPr>
          <p:cNvSpPr txBox="1"/>
          <p:nvPr/>
        </p:nvSpPr>
        <p:spPr>
          <a:xfrm>
            <a:off x="7911338" y="1564085"/>
            <a:ext cx="2751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Ik denk dat we beter een lagere</a:t>
            </a:r>
            <a:br>
              <a:rPr lang="nl-NL" sz="1400" dirty="0"/>
            </a:br>
            <a:r>
              <a:rPr lang="nl-NL" sz="1400" dirty="0"/>
              <a:t>nominale waarde kunnen kiezen</a:t>
            </a:r>
            <a:br>
              <a:rPr lang="nl-NL" sz="1400" dirty="0"/>
            </a:br>
            <a:r>
              <a:rPr lang="nl-NL" sz="1400" dirty="0"/>
              <a:t>van € 1.000, want….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66FDDD4-6CF0-4E62-9192-7CC0C5DAC5ED}"/>
              </a:ext>
            </a:extLst>
          </p:cNvPr>
          <p:cNvSpPr txBox="1"/>
          <p:nvPr/>
        </p:nvSpPr>
        <p:spPr>
          <a:xfrm>
            <a:off x="11742122" y="26714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E387FC9-C161-4639-9950-1E9850D67E47}"/>
              </a:ext>
            </a:extLst>
          </p:cNvPr>
          <p:cNvSpPr txBox="1"/>
          <p:nvPr/>
        </p:nvSpPr>
        <p:spPr>
          <a:xfrm>
            <a:off x="10266078" y="1318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802175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084A06F-B20D-4406-9724-E682A1FA9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7518" y="1327927"/>
            <a:ext cx="2884482" cy="2670279"/>
          </a:xfrm>
          <a:custGeom>
            <a:avLst/>
            <a:gdLst>
              <a:gd name="connsiteX0" fmla="*/ 0 w 2884482"/>
              <a:gd name="connsiteY0" fmla="*/ 0 h 2670279"/>
              <a:gd name="connsiteX1" fmla="*/ 2865839 w 2884482"/>
              <a:gd name="connsiteY1" fmla="*/ 0 h 2670279"/>
              <a:gd name="connsiteX2" fmla="*/ 2884482 w 2884482"/>
              <a:gd name="connsiteY2" fmla="*/ 1267789 h 2670279"/>
              <a:gd name="connsiteX3" fmla="*/ 1704611 w 2884482"/>
              <a:gd name="connsiteY3" fmla="*/ 1287453 h 2670279"/>
              <a:gd name="connsiteX4" fmla="*/ 1749219 w 2884482"/>
              <a:gd name="connsiteY4" fmla="*/ 2670279 h 2670279"/>
              <a:gd name="connsiteX5" fmla="*/ 0 w 2884482"/>
              <a:gd name="connsiteY5" fmla="*/ 2670279 h 26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482" h="2670279">
                <a:moveTo>
                  <a:pt x="0" y="0"/>
                </a:moveTo>
                <a:lnTo>
                  <a:pt x="2865839" y="0"/>
                </a:lnTo>
                <a:lnTo>
                  <a:pt x="2884482" y="1267789"/>
                </a:lnTo>
                <a:lnTo>
                  <a:pt x="1704611" y="1287453"/>
                </a:lnTo>
                <a:lnTo>
                  <a:pt x="1749219" y="2670279"/>
                </a:lnTo>
                <a:lnTo>
                  <a:pt x="0" y="2670279"/>
                </a:ln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82AB1-05EB-4564-9BE5-0D9BC7E4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Een onderneming heeft € 20 miljoen euro nodig voor de uitbreiding </a:t>
            </a:r>
            <a:br>
              <a:rPr lang="nl-NL" sz="2200" dirty="0"/>
            </a:br>
            <a:r>
              <a:rPr lang="nl-NL" sz="2200" dirty="0"/>
              <a:t>van haar productiefaciliteit. Het bedrijf plaatst hiervoor een </a:t>
            </a:r>
            <a:br>
              <a:rPr lang="nl-NL" sz="2200" dirty="0"/>
            </a:br>
            <a:r>
              <a:rPr lang="nl-NL" sz="2200" dirty="0"/>
              <a:t>4 jarige obligatielening met een couponrente van 3,5%.</a:t>
            </a:r>
          </a:p>
          <a:p>
            <a:pPr marL="0" indent="0">
              <a:buNone/>
            </a:pPr>
            <a:r>
              <a:rPr lang="nl-NL" sz="2200" dirty="0"/>
              <a:t>In de directie is er een discussie over de hoogte </a:t>
            </a:r>
            <a:br>
              <a:rPr lang="nl-NL" sz="2200" dirty="0"/>
            </a:br>
            <a:r>
              <a:rPr lang="nl-NL" sz="2200" dirty="0"/>
              <a:t>van de nominale waarde van elke obligatie.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2200" dirty="0"/>
              <a:t>Welk argument zal directielid 2 gebruiken?</a:t>
            </a:r>
            <a:br>
              <a:rPr lang="nl-NL" sz="2200" dirty="0"/>
            </a:br>
            <a:r>
              <a:rPr lang="nl-NL" sz="2200" dirty="0"/>
              <a:t>Verklaar je antwoord.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1C5E12-75B9-4B51-9C3B-CCEBC501B043}"/>
              </a:ext>
            </a:extLst>
          </p:cNvPr>
          <p:cNvSpPr txBox="1"/>
          <p:nvPr/>
        </p:nvSpPr>
        <p:spPr>
          <a:xfrm>
            <a:off x="9268190" y="1573917"/>
            <a:ext cx="2751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Ik denk dat we beter een lagere</a:t>
            </a:r>
            <a:br>
              <a:rPr lang="nl-NL" sz="1400" dirty="0"/>
            </a:br>
            <a:r>
              <a:rPr lang="nl-NL" sz="1400" dirty="0"/>
              <a:t>nominale waarde kunnen kiezen</a:t>
            </a:r>
            <a:br>
              <a:rPr lang="nl-NL" sz="1400" dirty="0"/>
            </a:br>
            <a:r>
              <a:rPr lang="nl-NL" sz="1400" dirty="0"/>
              <a:t>van € 1.000, want….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E387FC9-C161-4639-9950-1E9850D67E47}"/>
              </a:ext>
            </a:extLst>
          </p:cNvPr>
          <p:cNvSpPr txBox="1"/>
          <p:nvPr/>
        </p:nvSpPr>
        <p:spPr>
          <a:xfrm>
            <a:off x="11622930" y="13279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F0E3FAD-E6D0-4924-8DBF-83BDAEC33435}"/>
              </a:ext>
            </a:extLst>
          </p:cNvPr>
          <p:cNvSpPr/>
          <p:nvPr/>
        </p:nvSpPr>
        <p:spPr>
          <a:xfrm>
            <a:off x="1460938" y="3028335"/>
            <a:ext cx="8272997" cy="3572162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868179-726E-4088-80F8-054A83BBEC7E}"/>
              </a:ext>
            </a:extLst>
          </p:cNvPr>
          <p:cNvSpPr txBox="1"/>
          <p:nvPr/>
        </p:nvSpPr>
        <p:spPr>
          <a:xfrm>
            <a:off x="1696318" y="3244334"/>
            <a:ext cx="785080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Mogelijk(e) argument(en):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Dan kunnen meer mensen zich een obligatie permitteren, waardoor we makkelijker geld kunnen ophalen.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Omdat de obligatie beter betaalbaar is, is hij beter verhandelbaar; waardoor mensen hem graag willen kopen.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/>
              <a:t>Als je makkelijker geld kan ophalen, zal de koers stijgen en haal je in verhouding goedkoper/meer geld op.</a:t>
            </a:r>
          </a:p>
        </p:txBody>
      </p:sp>
    </p:spTree>
    <p:extLst>
      <p:ext uri="{BB962C8B-B14F-4D97-AF65-F5344CB8AC3E}">
        <p14:creationId xmlns:p14="http://schemas.microsoft.com/office/powerpoint/2010/main" val="829224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82AB1-05EB-4564-9BE5-0D9BC7E4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Een onderneming heeft € 20 miljoen euro nodig voor de uitbreiding </a:t>
            </a:r>
            <a:br>
              <a:rPr lang="nl-NL" sz="1800" dirty="0"/>
            </a:br>
            <a:r>
              <a:rPr lang="nl-NL" sz="1800" dirty="0"/>
              <a:t>van haar productiefaciliteit. Het bedrijf plaatst hiervoor een </a:t>
            </a:r>
            <a:br>
              <a:rPr lang="nl-NL" sz="1800" dirty="0"/>
            </a:br>
            <a:r>
              <a:rPr lang="nl-NL" sz="1800" dirty="0"/>
              <a:t>4 jarige obligatielening met een couponrente van 3,5%.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1800" dirty="0"/>
              <a:t>Er wordt gekozen voor € 1.000 nominale waarde.</a:t>
            </a:r>
            <a:br>
              <a:rPr lang="nl-NL" sz="1800" dirty="0"/>
            </a:br>
            <a:r>
              <a:rPr lang="nl-NL" sz="1800" dirty="0"/>
              <a:t>De marktrente bedraagt bij uitgifte 1,4%.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r>
              <a:rPr lang="nl-NL" sz="2000" dirty="0"/>
              <a:t>Waarschijnlijke koers bij uitgifte: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endParaRPr lang="nl-NL" sz="20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endParaRPr lang="nl-NL" sz="20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endParaRPr lang="nl-NL" sz="2000" dirty="0"/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r>
              <a:rPr lang="nl-NL" sz="2000" dirty="0"/>
              <a:t>Rendement eerste jaar: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 startAt="2"/>
            </a:pPr>
            <a:endParaRPr lang="nl-NL" sz="2000" dirty="0"/>
          </a:p>
          <a:p>
            <a:pPr marL="457200" indent="-457200">
              <a:buFont typeface="+mj-lt"/>
              <a:buAutoNum type="alphaLcParenR" startAt="2"/>
            </a:pPr>
            <a:r>
              <a:rPr lang="nl-NL" sz="2000" dirty="0"/>
              <a:t>Wat zal er met de koers van de obligatie gebeuren als de marktrente een jaar later stijgt naar 1,8%? Verklaar je antwoord.</a:t>
            </a:r>
          </a:p>
          <a:p>
            <a:pPr marL="457200" indent="-457200">
              <a:buFont typeface="+mj-lt"/>
              <a:buAutoNum type="alphaLcParenR" startAt="2"/>
            </a:pPr>
            <a:endParaRPr lang="nl-NL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0BED69D2-4130-4018-A9D0-5599E9102255}"/>
                  </a:ext>
                </a:extLst>
              </p:cNvPr>
              <p:cNvSpPr/>
              <p:nvPr/>
            </p:nvSpPr>
            <p:spPr>
              <a:xfrm>
                <a:off x="1460938" y="2339600"/>
                <a:ext cx="10150959" cy="1461961"/>
              </a:xfrm>
              <a:prstGeom prst="rect">
                <a:avLst/>
              </a:prstGeom>
              <a:solidFill>
                <a:srgbClr val="51A041"/>
              </a:solidFill>
              <a:ln>
                <a:solidFill>
                  <a:srgbClr val="51A0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nl-NL" dirty="0"/>
                  <a:t>&gt;&gt; Contante waarde berekenen</a:t>
                </a:r>
              </a:p>
              <a:p>
                <a:endParaRPr lang="nl-NL" dirty="0"/>
              </a:p>
              <a:p>
                <a:r>
                  <a:rPr lang="nl-NL" dirty="0"/>
                  <a:t>&gt;&gt; Koers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1.081,14</m:t>
                        </m:r>
                      </m:num>
                      <m:den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1.000</m:t>
                        </m:r>
                      </m:den>
                    </m:f>
                    <m:r>
                      <a:rPr lang="nl-NL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r>
                  <a:rPr lang="nl-NL" sz="1400" dirty="0"/>
                  <a:t> = 108,1%</a:t>
                </a: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0BED69D2-4130-4018-A9D0-5599E9102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38" y="2339600"/>
                <a:ext cx="10150959" cy="1461961"/>
              </a:xfrm>
              <a:prstGeom prst="rect">
                <a:avLst/>
              </a:prstGeom>
              <a:blipFill>
                <a:blip r:embed="rId2"/>
                <a:stretch>
                  <a:fillRect l="-480" t="-2066"/>
                </a:stretch>
              </a:blipFill>
              <a:ln>
                <a:solidFill>
                  <a:srgbClr val="51A04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hoek 8">
            <a:extLst>
              <a:ext uri="{FF2B5EF4-FFF2-40B4-BE49-F238E27FC236}">
                <a16:creationId xmlns:a16="http://schemas.microsoft.com/office/drawing/2014/main" id="{FE391A07-4A87-4456-B684-2E0D416F0FAF}"/>
              </a:ext>
            </a:extLst>
          </p:cNvPr>
          <p:cNvSpPr/>
          <p:nvPr/>
        </p:nvSpPr>
        <p:spPr>
          <a:xfrm>
            <a:off x="1535523" y="5487128"/>
            <a:ext cx="10150959" cy="758224"/>
          </a:xfrm>
          <a:prstGeom prst="rect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Dan wordt de obligatie (relatief) minder aantrekkelijk. De vraag zal dalen. En daardoor ook de koers.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D278320-A2A0-47F9-8947-9B890899AA60}"/>
                  </a:ext>
                </a:extLst>
              </p:cNvPr>
              <p:cNvSpPr/>
              <p:nvPr/>
            </p:nvSpPr>
            <p:spPr>
              <a:xfrm>
                <a:off x="1535523" y="4215876"/>
                <a:ext cx="10150959" cy="570272"/>
              </a:xfrm>
              <a:prstGeom prst="rect">
                <a:avLst/>
              </a:prstGeom>
              <a:solidFill>
                <a:srgbClr val="51A041"/>
              </a:solidFill>
              <a:ln>
                <a:solidFill>
                  <a:srgbClr val="51A0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NL" dirty="0"/>
                  <a:t>Rendement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1400" i="1">
                            <a:latin typeface="Cambria Math" panose="02040503050406030204" pitchFamily="18" charset="0"/>
                          </a:rPr>
                          <m:t>1.0</m:t>
                        </m:r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nl-NL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×100%</m:t>
                    </m:r>
                  </m:oMath>
                </a14:m>
                <a:r>
                  <a:rPr lang="nl-NL" dirty="0"/>
                  <a:t> = 3,2%</a:t>
                </a:r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D278320-A2A0-47F9-8947-9B890899A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23" y="4215876"/>
                <a:ext cx="10150959" cy="570272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solidFill>
                  <a:srgbClr val="51A04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8D1EFE0E-A0F2-47F2-942A-201C28C62F79}"/>
              </a:ext>
            </a:extLst>
          </p:cNvPr>
          <p:cNvCxnSpPr>
            <a:cxnSpLocks/>
          </p:cNvCxnSpPr>
          <p:nvPr/>
        </p:nvCxnSpPr>
        <p:spPr>
          <a:xfrm>
            <a:off x="7153028" y="3028235"/>
            <a:ext cx="43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BB8FFE3D-931A-4E11-8FCC-356F3BE6F816}"/>
              </a:ext>
            </a:extLst>
          </p:cNvPr>
          <p:cNvCxnSpPr>
            <a:cxnSpLocks/>
          </p:cNvCxnSpPr>
          <p:nvPr/>
        </p:nvCxnSpPr>
        <p:spPr>
          <a:xfrm>
            <a:off x="7149818" y="2941862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DCE9026-463B-4930-BBAF-E93C140DB687}"/>
              </a:ext>
            </a:extLst>
          </p:cNvPr>
          <p:cNvCxnSpPr/>
          <p:nvPr/>
        </p:nvCxnSpPr>
        <p:spPr>
          <a:xfrm>
            <a:off x="10390178" y="2941862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C798F9E0-95D3-4BA3-90AB-EAFEFB7CB641}"/>
              </a:ext>
            </a:extLst>
          </p:cNvPr>
          <p:cNvCxnSpPr/>
          <p:nvPr/>
        </p:nvCxnSpPr>
        <p:spPr>
          <a:xfrm>
            <a:off x="11470298" y="2941862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3F1B939B-B611-4349-A7B8-DECC0E7B60DE}"/>
              </a:ext>
            </a:extLst>
          </p:cNvPr>
          <p:cNvSpPr txBox="1"/>
          <p:nvPr/>
        </p:nvSpPr>
        <p:spPr>
          <a:xfrm>
            <a:off x="6906005" y="2658685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NU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FFFB91D-4153-4794-BB93-E48685FFFCC2}"/>
              </a:ext>
            </a:extLst>
          </p:cNvPr>
          <p:cNvSpPr txBox="1"/>
          <p:nvPr/>
        </p:nvSpPr>
        <p:spPr>
          <a:xfrm>
            <a:off x="9179622" y="2658685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A41CE860-BC67-4AB0-A426-3AEB79760B78}"/>
              </a:ext>
            </a:extLst>
          </p:cNvPr>
          <p:cNvSpPr txBox="1"/>
          <p:nvPr/>
        </p:nvSpPr>
        <p:spPr>
          <a:xfrm>
            <a:off x="11313417" y="2658685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4B101EBD-11C3-43A5-8D1A-F0C66922842C}"/>
              </a:ext>
            </a:extLst>
          </p:cNvPr>
          <p:cNvCxnSpPr/>
          <p:nvPr/>
        </p:nvCxnSpPr>
        <p:spPr>
          <a:xfrm>
            <a:off x="8229938" y="2920223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B60F3BBC-C063-4AA1-AE07-99A70C960643}"/>
              </a:ext>
            </a:extLst>
          </p:cNvPr>
          <p:cNvSpPr txBox="1"/>
          <p:nvPr/>
        </p:nvSpPr>
        <p:spPr>
          <a:xfrm>
            <a:off x="8091677" y="2658685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189F1B8-6104-4F8C-91D3-70DE57CD11CD}"/>
              </a:ext>
            </a:extLst>
          </p:cNvPr>
          <p:cNvSpPr txBox="1"/>
          <p:nvPr/>
        </p:nvSpPr>
        <p:spPr>
          <a:xfrm>
            <a:off x="6928327" y="2353382"/>
            <a:ext cx="19335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Uitbetalingsschema: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59E63424-0569-431A-BA6A-3E52A51D96B5}"/>
              </a:ext>
            </a:extLst>
          </p:cNvPr>
          <p:cNvCxnSpPr/>
          <p:nvPr/>
        </p:nvCxnSpPr>
        <p:spPr>
          <a:xfrm>
            <a:off x="9310058" y="2933460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61D010F8-79CE-4CB4-AD57-FF3C99B4911D}"/>
              </a:ext>
            </a:extLst>
          </p:cNvPr>
          <p:cNvSpPr txBox="1"/>
          <p:nvPr/>
        </p:nvSpPr>
        <p:spPr>
          <a:xfrm>
            <a:off x="10257299" y="2658685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138F1241-6E54-4668-A86E-F4ED9B1F8691}"/>
              </a:ext>
            </a:extLst>
          </p:cNvPr>
          <p:cNvSpPr txBox="1"/>
          <p:nvPr/>
        </p:nvSpPr>
        <p:spPr>
          <a:xfrm>
            <a:off x="7964920" y="31224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€ 35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8BF10EE7-B7F9-43EF-B0AD-EA36951D64F9}"/>
              </a:ext>
            </a:extLst>
          </p:cNvPr>
          <p:cNvSpPr txBox="1"/>
          <p:nvPr/>
        </p:nvSpPr>
        <p:spPr>
          <a:xfrm>
            <a:off x="9027222" y="31224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€ 35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91EC0742-8B7F-420A-8018-0C90E8749C27}"/>
              </a:ext>
            </a:extLst>
          </p:cNvPr>
          <p:cNvSpPr txBox="1"/>
          <p:nvPr/>
        </p:nvSpPr>
        <p:spPr>
          <a:xfrm>
            <a:off x="10089524" y="312240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€ 35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52AF560-8D2C-4D80-A7F2-42B98C306B34}"/>
              </a:ext>
            </a:extLst>
          </p:cNvPr>
          <p:cNvSpPr txBox="1"/>
          <p:nvPr/>
        </p:nvSpPr>
        <p:spPr>
          <a:xfrm>
            <a:off x="10965405" y="31224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€ 1.035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06FBA28-2377-4F0E-9F63-B8DEDB8C5BD8}"/>
              </a:ext>
            </a:extLst>
          </p:cNvPr>
          <p:cNvSpPr txBox="1"/>
          <p:nvPr/>
        </p:nvSpPr>
        <p:spPr>
          <a:xfrm>
            <a:off x="5997575" y="3404477"/>
            <a:ext cx="942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€ 1.081,14</a:t>
            </a:r>
          </a:p>
        </p:txBody>
      </p:sp>
      <p:grpSp>
        <p:nvGrpSpPr>
          <p:cNvPr id="87" name="Groep 86">
            <a:extLst>
              <a:ext uri="{FF2B5EF4-FFF2-40B4-BE49-F238E27FC236}">
                <a16:creationId xmlns:a16="http://schemas.microsoft.com/office/drawing/2014/main" id="{AAA9B797-EC02-4413-8EA9-9FF4F9A23792}"/>
              </a:ext>
            </a:extLst>
          </p:cNvPr>
          <p:cNvGrpSpPr/>
          <p:nvPr/>
        </p:nvGrpSpPr>
        <p:grpSpPr>
          <a:xfrm>
            <a:off x="6939757" y="3318041"/>
            <a:ext cx="4446479" cy="230832"/>
            <a:chOff x="6939757" y="3318041"/>
            <a:chExt cx="4446479" cy="230832"/>
          </a:xfrm>
        </p:grpSpPr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81EE51FE-4CE1-4564-9375-95084F436D84}"/>
                </a:ext>
              </a:extLst>
            </p:cNvPr>
            <p:cNvGrpSpPr/>
            <p:nvPr/>
          </p:nvGrpSpPr>
          <p:grpSpPr>
            <a:xfrm>
              <a:off x="6939757" y="3391189"/>
              <a:ext cx="4373669" cy="151788"/>
              <a:chOff x="6939757" y="3391189"/>
              <a:chExt cx="4373669" cy="151788"/>
            </a:xfrm>
          </p:grpSpPr>
          <p:cxnSp>
            <p:nvCxnSpPr>
              <p:cNvPr id="64" name="Verbindingslijn: gebogen 63">
                <a:extLst>
                  <a:ext uri="{FF2B5EF4-FFF2-40B4-BE49-F238E27FC236}">
                    <a16:creationId xmlns:a16="http://schemas.microsoft.com/office/drawing/2014/main" id="{3EB67C7E-743F-437E-AF02-D99D7E822120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rot="10800000" flipV="1">
                <a:off x="6939757" y="3411553"/>
                <a:ext cx="4373669" cy="131424"/>
              </a:xfrm>
              <a:prstGeom prst="bentConnector3">
                <a:avLst>
                  <a:gd name="adj1" fmla="val 128"/>
                </a:avLst>
              </a:prstGeom>
              <a:ln w="1270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A3F0EE5B-6DEE-4DF8-90AB-D11D171300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9105" y="3391189"/>
                <a:ext cx="1073" cy="143578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>
                <a:extLst>
                  <a:ext uri="{FF2B5EF4-FFF2-40B4-BE49-F238E27FC236}">
                    <a16:creationId xmlns:a16="http://schemas.microsoft.com/office/drawing/2014/main" id="{47AD30F7-9A66-4B28-8859-12CC487A3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5351" y="3399398"/>
                <a:ext cx="1073" cy="143578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B986351A-F795-489C-A1A6-C0732C80E4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938" y="3399398"/>
                <a:ext cx="1073" cy="143578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kstvak 82">
              <a:extLst>
                <a:ext uri="{FF2B5EF4-FFF2-40B4-BE49-F238E27FC236}">
                  <a16:creationId xmlns:a16="http://schemas.microsoft.com/office/drawing/2014/main" id="{0CF9C15A-8A41-4B2B-B0BF-5F37525746E8}"/>
                </a:ext>
              </a:extLst>
            </p:cNvPr>
            <p:cNvSpPr txBox="1"/>
            <p:nvPr/>
          </p:nvSpPr>
          <p:spPr>
            <a:xfrm>
              <a:off x="9882779" y="3318041"/>
              <a:ext cx="5806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>
                  <a:solidFill>
                    <a:schemeClr val="bg1"/>
                  </a:solidFill>
                </a:rPr>
                <a:t>: 1,014</a:t>
              </a:r>
              <a:r>
                <a:rPr lang="nl-NL" sz="900" baseline="30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FAD14EB2-9107-41CD-8F73-7F95F402F84E}"/>
                </a:ext>
              </a:extLst>
            </p:cNvPr>
            <p:cNvSpPr txBox="1"/>
            <p:nvPr/>
          </p:nvSpPr>
          <p:spPr>
            <a:xfrm>
              <a:off x="8800153" y="3318041"/>
              <a:ext cx="5806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>
                  <a:solidFill>
                    <a:schemeClr val="bg1"/>
                  </a:solidFill>
                </a:rPr>
                <a:t>: 1,014</a:t>
              </a:r>
              <a:r>
                <a:rPr lang="nl-NL" sz="900" baseline="30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5" name="Tekstvak 84">
              <a:extLst>
                <a:ext uri="{FF2B5EF4-FFF2-40B4-BE49-F238E27FC236}">
                  <a16:creationId xmlns:a16="http://schemas.microsoft.com/office/drawing/2014/main" id="{82488DAA-114D-4DC3-AEC2-B479AD6940D5}"/>
                </a:ext>
              </a:extLst>
            </p:cNvPr>
            <p:cNvSpPr txBox="1"/>
            <p:nvPr/>
          </p:nvSpPr>
          <p:spPr>
            <a:xfrm>
              <a:off x="10805628" y="3318041"/>
              <a:ext cx="5806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>
                  <a:solidFill>
                    <a:schemeClr val="bg1"/>
                  </a:solidFill>
                </a:rPr>
                <a:t>: 1,014</a:t>
              </a:r>
              <a:r>
                <a:rPr lang="nl-NL" sz="900" baseline="30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23DD71AC-B0E0-483A-B788-F8EC66274049}"/>
                </a:ext>
              </a:extLst>
            </p:cNvPr>
            <p:cNvSpPr txBox="1"/>
            <p:nvPr/>
          </p:nvSpPr>
          <p:spPr>
            <a:xfrm>
              <a:off x="7765432" y="3318041"/>
              <a:ext cx="5373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>
                  <a:solidFill>
                    <a:schemeClr val="bg1"/>
                  </a:solidFill>
                </a:rPr>
                <a:t>: 1,014</a:t>
              </a:r>
              <a:endParaRPr lang="nl-NL" sz="900" baseline="30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5885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AFD6333-E0F1-4695-996B-0DEC0EED2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Beleggen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CE0CC-1F46-4F4A-871A-CB9DF0EF51B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Obligaties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AFD309-43AE-4029-A924-273057C7FDA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Aandelen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72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C8E58-C572-4922-98D7-7C19A7C7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Sparen is/of beleggen</a:t>
            </a:r>
          </a:p>
        </p:txBody>
      </p:sp>
      <p:grpSp>
        <p:nvGrpSpPr>
          <p:cNvPr id="45" name="Groep 44">
            <a:extLst>
              <a:ext uri="{FF2B5EF4-FFF2-40B4-BE49-F238E27FC236}">
                <a16:creationId xmlns:a16="http://schemas.microsoft.com/office/drawing/2014/main" id="{6CDA33F9-632E-488C-AA4D-7ECFC348114F}"/>
              </a:ext>
            </a:extLst>
          </p:cNvPr>
          <p:cNvGrpSpPr/>
          <p:nvPr/>
        </p:nvGrpSpPr>
        <p:grpSpPr>
          <a:xfrm>
            <a:off x="2765034" y="2725765"/>
            <a:ext cx="6056300" cy="4053126"/>
            <a:chOff x="3650859" y="2190512"/>
            <a:chExt cx="6056300" cy="4053126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BCDEE2E5-BC04-4087-8C2D-BE77EAAA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50859" y="2192894"/>
              <a:ext cx="3235037" cy="4047880"/>
            </a:xfrm>
            <a:custGeom>
              <a:avLst/>
              <a:gdLst>
                <a:gd name="connsiteX0" fmla="*/ 0 w 3235037"/>
                <a:gd name="connsiteY0" fmla="*/ 0 h 4047880"/>
                <a:gd name="connsiteX1" fmla="*/ 3235037 w 3235037"/>
                <a:gd name="connsiteY1" fmla="*/ 0 h 4047880"/>
                <a:gd name="connsiteX2" fmla="*/ 3065145 w 3235037"/>
                <a:gd name="connsiteY2" fmla="*/ 1639824 h 4047880"/>
                <a:gd name="connsiteX3" fmla="*/ 2516505 w 3235037"/>
                <a:gd name="connsiteY3" fmla="*/ 1632204 h 4047880"/>
                <a:gd name="connsiteX4" fmla="*/ 2638425 w 3235037"/>
                <a:gd name="connsiteY4" fmla="*/ 2439924 h 4047880"/>
                <a:gd name="connsiteX5" fmla="*/ 2996565 w 3235037"/>
                <a:gd name="connsiteY5" fmla="*/ 2432304 h 4047880"/>
                <a:gd name="connsiteX6" fmla="*/ 2840936 w 3235037"/>
                <a:gd name="connsiteY6" fmla="*/ 4047880 h 4047880"/>
                <a:gd name="connsiteX7" fmla="*/ 0 w 3235037"/>
                <a:gd name="connsiteY7" fmla="*/ 4047880 h 40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5037" h="4047880">
                  <a:moveTo>
                    <a:pt x="0" y="0"/>
                  </a:moveTo>
                  <a:lnTo>
                    <a:pt x="3235037" y="0"/>
                  </a:lnTo>
                  <a:lnTo>
                    <a:pt x="3065145" y="1639824"/>
                  </a:lnTo>
                  <a:lnTo>
                    <a:pt x="2516505" y="1632204"/>
                  </a:lnTo>
                  <a:lnTo>
                    <a:pt x="2638425" y="2439924"/>
                  </a:lnTo>
                  <a:lnTo>
                    <a:pt x="2996565" y="2432304"/>
                  </a:lnTo>
                  <a:lnTo>
                    <a:pt x="2840936" y="4047880"/>
                  </a:lnTo>
                  <a:lnTo>
                    <a:pt x="0" y="4047880"/>
                  </a:lnTo>
                  <a:close/>
                </a:path>
              </a:pathLst>
            </a:cu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F06E6E94-F524-4B00-AAAC-531C666B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61388" y="2192894"/>
              <a:ext cx="3245771" cy="4047880"/>
            </a:xfrm>
            <a:custGeom>
              <a:avLst/>
              <a:gdLst>
                <a:gd name="connsiteX0" fmla="*/ 402698 w 3245771"/>
                <a:gd name="connsiteY0" fmla="*/ 0 h 4047880"/>
                <a:gd name="connsiteX1" fmla="*/ 3245771 w 3245771"/>
                <a:gd name="connsiteY1" fmla="*/ 0 h 4047880"/>
                <a:gd name="connsiteX2" fmla="*/ 3245771 w 3245771"/>
                <a:gd name="connsiteY2" fmla="*/ 4047880 h 4047880"/>
                <a:gd name="connsiteX3" fmla="*/ 0 w 3245771"/>
                <a:gd name="connsiteY3" fmla="*/ 4047880 h 4047880"/>
                <a:gd name="connsiteX4" fmla="*/ 164025 w 3245771"/>
                <a:gd name="connsiteY4" fmla="*/ 2429992 h 4047880"/>
                <a:gd name="connsiteX5" fmla="*/ 506925 w 3245771"/>
                <a:gd name="connsiteY5" fmla="*/ 2429992 h 4047880"/>
                <a:gd name="connsiteX6" fmla="*/ 621225 w 3245771"/>
                <a:gd name="connsiteY6" fmla="*/ 2391892 h 4047880"/>
                <a:gd name="connsiteX7" fmla="*/ 689805 w 3245771"/>
                <a:gd name="connsiteY7" fmla="*/ 2300452 h 4047880"/>
                <a:gd name="connsiteX8" fmla="*/ 720285 w 3245771"/>
                <a:gd name="connsiteY8" fmla="*/ 2209012 h 4047880"/>
                <a:gd name="connsiteX9" fmla="*/ 682185 w 3245771"/>
                <a:gd name="connsiteY9" fmla="*/ 1774672 h 4047880"/>
                <a:gd name="connsiteX10" fmla="*/ 644085 w 3245771"/>
                <a:gd name="connsiteY10" fmla="*/ 1660372 h 4047880"/>
                <a:gd name="connsiteX11" fmla="*/ 537405 w 3245771"/>
                <a:gd name="connsiteY11" fmla="*/ 1622272 h 4047880"/>
                <a:gd name="connsiteX12" fmla="*/ 400245 w 3245771"/>
                <a:gd name="connsiteY12" fmla="*/ 1629892 h 4047880"/>
                <a:gd name="connsiteX13" fmla="*/ 247845 w 3245771"/>
                <a:gd name="connsiteY13" fmla="*/ 1622272 h 40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771" h="4047880">
                  <a:moveTo>
                    <a:pt x="402698" y="0"/>
                  </a:moveTo>
                  <a:lnTo>
                    <a:pt x="3245771" y="0"/>
                  </a:lnTo>
                  <a:lnTo>
                    <a:pt x="3245771" y="4047880"/>
                  </a:lnTo>
                  <a:lnTo>
                    <a:pt x="0" y="4047880"/>
                  </a:lnTo>
                  <a:lnTo>
                    <a:pt x="164025" y="2429992"/>
                  </a:lnTo>
                  <a:lnTo>
                    <a:pt x="506925" y="2429992"/>
                  </a:lnTo>
                  <a:lnTo>
                    <a:pt x="621225" y="2391892"/>
                  </a:lnTo>
                  <a:lnTo>
                    <a:pt x="689805" y="2300452"/>
                  </a:lnTo>
                  <a:lnTo>
                    <a:pt x="720285" y="2209012"/>
                  </a:lnTo>
                  <a:lnTo>
                    <a:pt x="682185" y="1774672"/>
                  </a:lnTo>
                  <a:lnTo>
                    <a:pt x="644085" y="1660372"/>
                  </a:lnTo>
                  <a:lnTo>
                    <a:pt x="537405" y="1622272"/>
                  </a:lnTo>
                  <a:lnTo>
                    <a:pt x="400245" y="1629892"/>
                  </a:lnTo>
                  <a:lnTo>
                    <a:pt x="247845" y="1622272"/>
                  </a:lnTo>
                  <a:close/>
                </a:path>
              </a:pathLst>
            </a:custGeom>
          </p:spPr>
        </p:pic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A6F16BBD-AB74-4452-A823-EA87B562EC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900" y="2190512"/>
              <a:ext cx="401990" cy="4053126"/>
            </a:xfrm>
            <a:prstGeom prst="line">
              <a:avLst/>
            </a:prstGeom>
            <a:ln w="34925">
              <a:solidFill>
                <a:srgbClr val="BEFB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49AE6DC6-BD91-49A3-9BA7-92F3DF626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9381" y="2190512"/>
              <a:ext cx="408478" cy="4048363"/>
            </a:xfrm>
            <a:prstGeom prst="line">
              <a:avLst/>
            </a:prstGeom>
            <a:ln w="34925">
              <a:solidFill>
                <a:srgbClr val="96B4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8C6140-0C77-4AFA-8EBA-C9626B55C318}"/>
                </a:ext>
              </a:extLst>
            </p:cNvPr>
            <p:cNvGrpSpPr/>
            <p:nvPr/>
          </p:nvGrpSpPr>
          <p:grpSpPr>
            <a:xfrm>
              <a:off x="6058242" y="3817656"/>
              <a:ext cx="1140118" cy="838200"/>
              <a:chOff x="5547944" y="1821731"/>
              <a:chExt cx="1140118" cy="838200"/>
            </a:xfrm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E899F49-813A-4F05-BF88-78BDA9DF8486}"/>
                  </a:ext>
                </a:extLst>
              </p:cNvPr>
              <p:cNvSpPr/>
              <p:nvPr/>
            </p:nvSpPr>
            <p:spPr>
              <a:xfrm>
                <a:off x="5547944" y="1821731"/>
                <a:ext cx="632337" cy="838200"/>
              </a:xfrm>
              <a:custGeom>
                <a:avLst/>
                <a:gdLst>
                  <a:gd name="connsiteX0" fmla="*/ 111908 w 632337"/>
                  <a:gd name="connsiteY0" fmla="*/ 0 h 838200"/>
                  <a:gd name="connsiteX1" fmla="*/ 632337 w 632337"/>
                  <a:gd name="connsiteY1" fmla="*/ 0 h 838200"/>
                  <a:gd name="connsiteX2" fmla="*/ 544414 w 632337"/>
                  <a:gd name="connsiteY2" fmla="*/ 838200 h 838200"/>
                  <a:gd name="connsiteX3" fmla="*/ 111908 w 632337"/>
                  <a:gd name="connsiteY3" fmla="*/ 838200 h 838200"/>
                  <a:gd name="connsiteX4" fmla="*/ 0 w 632337"/>
                  <a:gd name="connsiteY4" fmla="*/ 726292 h 838200"/>
                  <a:gd name="connsiteX5" fmla="*/ 0 w 632337"/>
                  <a:gd name="connsiteY5" fmla="*/ 111908 h 838200"/>
                  <a:gd name="connsiteX6" fmla="*/ 111908 w 632337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337" h="838200">
                    <a:moveTo>
                      <a:pt x="111908" y="0"/>
                    </a:moveTo>
                    <a:lnTo>
                      <a:pt x="632337" y="0"/>
                    </a:lnTo>
                    <a:lnTo>
                      <a:pt x="544414" y="838200"/>
                    </a:lnTo>
                    <a:lnTo>
                      <a:pt x="111908" y="838200"/>
                    </a:lnTo>
                    <a:cubicBezTo>
                      <a:pt x="50103" y="838200"/>
                      <a:pt x="0" y="788097"/>
                      <a:pt x="0" y="726292"/>
                    </a:cubicBezTo>
                    <a:lnTo>
                      <a:pt x="0" y="111908"/>
                    </a:lnTo>
                    <a:cubicBezTo>
                      <a:pt x="0" y="50103"/>
                      <a:pt x="50103" y="0"/>
                      <a:pt x="111908" y="0"/>
                    </a:cubicBezTo>
                    <a:close/>
                  </a:path>
                </a:pathLst>
              </a:custGeom>
              <a:solidFill>
                <a:srgbClr val="94CEFA"/>
              </a:solidFill>
              <a:ln w="34925">
                <a:solidFill>
                  <a:srgbClr val="BEFB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E2F5551-CE5F-40B9-8F2A-FA3040AF4BEF}"/>
                  </a:ext>
                </a:extLst>
              </p:cNvPr>
              <p:cNvSpPr/>
              <p:nvPr/>
            </p:nvSpPr>
            <p:spPr>
              <a:xfrm>
                <a:off x="6134100" y="1821731"/>
                <a:ext cx="553962" cy="838200"/>
              </a:xfrm>
              <a:custGeom>
                <a:avLst/>
                <a:gdLst>
                  <a:gd name="connsiteX0" fmla="*/ 79829 w 553962"/>
                  <a:gd name="connsiteY0" fmla="*/ 0 h 838200"/>
                  <a:gd name="connsiteX1" fmla="*/ 442054 w 553962"/>
                  <a:gd name="connsiteY1" fmla="*/ 0 h 838200"/>
                  <a:gd name="connsiteX2" fmla="*/ 553962 w 553962"/>
                  <a:gd name="connsiteY2" fmla="*/ 111908 h 838200"/>
                  <a:gd name="connsiteX3" fmla="*/ 553962 w 553962"/>
                  <a:gd name="connsiteY3" fmla="*/ 726292 h 838200"/>
                  <a:gd name="connsiteX4" fmla="*/ 442054 w 553962"/>
                  <a:gd name="connsiteY4" fmla="*/ 838200 h 838200"/>
                  <a:gd name="connsiteX5" fmla="*/ 0 w 553962"/>
                  <a:gd name="connsiteY5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962" h="838200">
                    <a:moveTo>
                      <a:pt x="79829" y="0"/>
                    </a:moveTo>
                    <a:lnTo>
                      <a:pt x="442054" y="0"/>
                    </a:lnTo>
                    <a:cubicBezTo>
                      <a:pt x="503859" y="0"/>
                      <a:pt x="553962" y="50103"/>
                      <a:pt x="553962" y="111908"/>
                    </a:cubicBezTo>
                    <a:lnTo>
                      <a:pt x="553962" y="726292"/>
                    </a:lnTo>
                    <a:cubicBezTo>
                      <a:pt x="553962" y="788097"/>
                      <a:pt x="503859" y="838200"/>
                      <a:pt x="442054" y="838200"/>
                    </a:cubicBezTo>
                    <a:lnTo>
                      <a:pt x="0" y="838200"/>
                    </a:lnTo>
                    <a:close/>
                  </a:path>
                </a:pathLst>
              </a:custGeom>
              <a:solidFill>
                <a:srgbClr val="94CEFA"/>
              </a:solidFill>
              <a:ln w="34925">
                <a:solidFill>
                  <a:srgbClr val="96B4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NL"/>
              </a:p>
            </p:txBody>
          </p:sp>
        </p:grpSp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8435B61A-C687-4134-82BD-4C21AE3C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203" y="3720286"/>
              <a:ext cx="685340" cy="1182727"/>
            </a:xfrm>
            <a:prstGeom prst="rect">
              <a:avLst/>
            </a:prstGeom>
          </p:spPr>
        </p:pic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4BA299C2-58F7-4875-9B2F-A0E1F918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963" y="3720286"/>
              <a:ext cx="654591" cy="1182727"/>
            </a:xfrm>
            <a:prstGeom prst="rect">
              <a:avLst/>
            </a:prstGeom>
          </p:spPr>
        </p:pic>
      </p:grpSp>
      <p:sp>
        <p:nvSpPr>
          <p:cNvPr id="46" name="Tekstvak 45">
            <a:extLst>
              <a:ext uri="{FF2B5EF4-FFF2-40B4-BE49-F238E27FC236}">
                <a16:creationId xmlns:a16="http://schemas.microsoft.com/office/drawing/2014/main" id="{21FB0517-23B8-48C8-A4FB-D41C17757734}"/>
              </a:ext>
            </a:extLst>
          </p:cNvPr>
          <p:cNvSpPr txBox="1"/>
          <p:nvPr/>
        </p:nvSpPr>
        <p:spPr>
          <a:xfrm>
            <a:off x="9210862" y="3833527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groter/groot</a:t>
            </a:r>
            <a:br>
              <a:rPr lang="nl-NL" dirty="0"/>
            </a:br>
            <a:r>
              <a:rPr lang="nl-NL" dirty="0"/>
              <a:t>risico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65661CC4-B15D-4CC0-AA55-988AB4422568}"/>
              </a:ext>
            </a:extLst>
          </p:cNvPr>
          <p:cNvSpPr txBox="1"/>
          <p:nvPr/>
        </p:nvSpPr>
        <p:spPr>
          <a:xfrm>
            <a:off x="924527" y="3833526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weinig/geen</a:t>
            </a:r>
            <a:br>
              <a:rPr lang="nl-NL" dirty="0"/>
            </a:br>
            <a:r>
              <a:rPr lang="nl-NL" dirty="0"/>
              <a:t>risico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5775222E-50DE-461F-A0F6-000A2AAF7175}"/>
              </a:ext>
            </a:extLst>
          </p:cNvPr>
          <p:cNvSpPr txBox="1"/>
          <p:nvPr/>
        </p:nvSpPr>
        <p:spPr>
          <a:xfrm>
            <a:off x="9037741" y="5150095"/>
            <a:ext cx="1723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kans op</a:t>
            </a:r>
            <a:br>
              <a:rPr lang="nl-NL" dirty="0"/>
            </a:br>
            <a:r>
              <a:rPr lang="nl-NL" dirty="0"/>
              <a:t>groter inkomen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B3CE697-C71A-458B-AD4D-1E5E5B04B547}"/>
              </a:ext>
            </a:extLst>
          </p:cNvPr>
          <p:cNvSpPr txBox="1"/>
          <p:nvPr/>
        </p:nvSpPr>
        <p:spPr>
          <a:xfrm>
            <a:off x="1104065" y="5150094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weinig</a:t>
            </a:r>
            <a:br>
              <a:rPr lang="nl-NL" dirty="0"/>
            </a:br>
            <a:r>
              <a:rPr lang="nl-NL" dirty="0"/>
              <a:t>inkomen</a:t>
            </a: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DF176472-67E7-4AF3-A825-84C50BCC9AD7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>
            <a:off x="1632413" y="4479857"/>
            <a:ext cx="3" cy="670237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9B0E615B-E93E-4D75-A4F1-705734D964E3}"/>
              </a:ext>
            </a:extLst>
          </p:cNvPr>
          <p:cNvCxnSpPr>
            <a:stCxn id="46" idx="2"/>
            <a:endCxn id="48" idx="0"/>
          </p:cNvCxnSpPr>
          <p:nvPr/>
        </p:nvCxnSpPr>
        <p:spPr>
          <a:xfrm>
            <a:off x="9899512" y="4479858"/>
            <a:ext cx="4" cy="670237"/>
          </a:xfrm>
          <a:prstGeom prst="straightConnector1">
            <a:avLst/>
          </a:prstGeom>
          <a:ln w="31750">
            <a:solidFill>
              <a:srgbClr val="6579A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CD09F3A-7401-4DA1-9551-4FEDCB093E3D}"/>
              </a:ext>
            </a:extLst>
          </p:cNvPr>
          <p:cNvSpPr txBox="1"/>
          <p:nvPr/>
        </p:nvSpPr>
        <p:spPr>
          <a:xfrm>
            <a:off x="336332" y="1687253"/>
            <a:ext cx="1148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/>
              <a:t>Beleggen</a:t>
            </a:r>
            <a:r>
              <a:rPr lang="nl-NL" sz="2000" i="1" dirty="0"/>
              <a:t> </a:t>
            </a:r>
          </a:p>
          <a:p>
            <a:r>
              <a:rPr lang="nl-NL" sz="2000" i="1" dirty="0"/>
              <a:t>is het vastleggen van geld voor langere of kortere tijd met als doel om in de toekomst financieel voordeel te behalen.</a:t>
            </a:r>
          </a:p>
        </p:txBody>
      </p:sp>
    </p:spTree>
    <p:extLst>
      <p:ext uri="{BB962C8B-B14F-4D97-AF65-F5344CB8AC3E}">
        <p14:creationId xmlns:p14="http://schemas.microsoft.com/office/powerpoint/2010/main" val="27968364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6E34A4-D0B9-4C03-B768-AC814633F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8" y="0"/>
            <a:ext cx="9342456" cy="68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1995"/>
      </p:ext>
    </p:extLst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C8E58-C572-4922-98D7-7C19A7C7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Beleggen: hoeveel risico neem je?</a:t>
            </a:r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9264600E-A073-4468-A73A-6D15569BE930}"/>
              </a:ext>
            </a:extLst>
          </p:cNvPr>
          <p:cNvGrpSpPr/>
          <p:nvPr/>
        </p:nvGrpSpPr>
        <p:grpSpPr>
          <a:xfrm>
            <a:off x="441214" y="1611180"/>
            <a:ext cx="6046514" cy="5246820"/>
            <a:chOff x="983079" y="548680"/>
            <a:chExt cx="5732318" cy="4974180"/>
          </a:xfrm>
        </p:grpSpPr>
        <p:sp>
          <p:nvSpPr>
            <p:cNvPr id="54" name="Vijfhoek 1">
              <a:extLst>
                <a:ext uri="{FF2B5EF4-FFF2-40B4-BE49-F238E27FC236}">
                  <a16:creationId xmlns:a16="http://schemas.microsoft.com/office/drawing/2014/main" id="{8750ECE1-6668-4D2C-98AF-CB13DBFC8FE2}"/>
                </a:ext>
              </a:extLst>
            </p:cNvPr>
            <p:cNvSpPr/>
            <p:nvPr/>
          </p:nvSpPr>
          <p:spPr>
            <a:xfrm rot="16200000">
              <a:off x="-576572" y="2672916"/>
              <a:ext cx="4536504" cy="288032"/>
            </a:xfrm>
            <a:prstGeom prst="homePlate">
              <a:avLst/>
            </a:prstGeom>
            <a:gradFill flip="none" rotWithShape="1">
              <a:gsLst>
                <a:gs pos="99000">
                  <a:srgbClr val="FFC000"/>
                </a:gs>
                <a:gs pos="0">
                  <a:srgbClr val="29B21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Vijfhoek 3">
              <a:extLst>
                <a:ext uri="{FF2B5EF4-FFF2-40B4-BE49-F238E27FC236}">
                  <a16:creationId xmlns:a16="http://schemas.microsoft.com/office/drawing/2014/main" id="{4B34EBB2-9E14-480F-86F1-18C8461DB2FB}"/>
                </a:ext>
              </a:extLst>
            </p:cNvPr>
            <p:cNvSpPr/>
            <p:nvPr/>
          </p:nvSpPr>
          <p:spPr>
            <a:xfrm>
              <a:off x="1835697" y="4797152"/>
              <a:ext cx="4536504" cy="288032"/>
            </a:xfrm>
            <a:prstGeom prst="homePlate">
              <a:avLst/>
            </a:prstGeom>
            <a:gradFill flip="none" rotWithShape="1">
              <a:gsLst>
                <a:gs pos="1000">
                  <a:srgbClr val="C00000"/>
                </a:gs>
                <a:gs pos="99000">
                  <a:srgbClr val="FFC000"/>
                </a:gs>
                <a:gs pos="0">
                  <a:srgbClr val="29B21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017C137A-21E4-4B74-8D5D-B3EA80593C93}"/>
                </a:ext>
              </a:extLst>
            </p:cNvPr>
            <p:cNvSpPr txBox="1"/>
            <p:nvPr/>
          </p:nvSpPr>
          <p:spPr>
            <a:xfrm rot="16200000">
              <a:off x="359088" y="2349483"/>
              <a:ext cx="1685658" cy="437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Rendement</a:t>
              </a:r>
              <a:endParaRPr lang="nl-NL" sz="2800" dirty="0"/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34675269-B7AA-43E2-BB33-0F5E37CD0AE8}"/>
                </a:ext>
              </a:extLst>
            </p:cNvPr>
            <p:cNvSpPr txBox="1"/>
            <p:nvPr/>
          </p:nvSpPr>
          <p:spPr>
            <a:xfrm>
              <a:off x="3419872" y="5085184"/>
              <a:ext cx="971396" cy="437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Risico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4DA5F9BD-FF88-4066-BEC0-EB8A837DD11A}"/>
                </a:ext>
              </a:extLst>
            </p:cNvPr>
            <p:cNvCxnSpPr/>
            <p:nvPr/>
          </p:nvCxnSpPr>
          <p:spPr>
            <a:xfrm flipV="1">
              <a:off x="2339752" y="1052736"/>
              <a:ext cx="3312368" cy="32811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Rechte verbindingslijn met pijl 58">
              <a:extLst>
                <a:ext uri="{FF2B5EF4-FFF2-40B4-BE49-F238E27FC236}">
                  <a16:creationId xmlns:a16="http://schemas.microsoft.com/office/drawing/2014/main" id="{C18AD1FF-8F0B-4154-AA83-90B41B24E28B}"/>
                </a:ext>
              </a:extLst>
            </p:cNvPr>
            <p:cNvCxnSpPr/>
            <p:nvPr/>
          </p:nvCxnSpPr>
          <p:spPr>
            <a:xfrm>
              <a:off x="2339752" y="836712"/>
              <a:ext cx="0" cy="792088"/>
            </a:xfrm>
            <a:prstGeom prst="straightConnector1">
              <a:avLst/>
            </a:prstGeom>
            <a:ln>
              <a:solidFill>
                <a:srgbClr val="3C8C1C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A6D035ED-D2E2-4C6C-9001-4F6E103D0103}"/>
                </a:ext>
              </a:extLst>
            </p:cNvPr>
            <p:cNvSpPr txBox="1"/>
            <p:nvPr/>
          </p:nvSpPr>
          <p:spPr>
            <a:xfrm>
              <a:off x="2390338" y="837608"/>
              <a:ext cx="1713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Laag risico</a:t>
              </a:r>
            </a:p>
            <a:p>
              <a:r>
                <a:rPr lang="nl-NL"/>
                <a:t>Laag rendement</a:t>
              </a:r>
            </a:p>
          </p:txBody>
        </p:sp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50503335-48F2-4B25-A30F-47192C08C548}"/>
                </a:ext>
              </a:extLst>
            </p:cNvPr>
            <p:cNvCxnSpPr/>
            <p:nvPr/>
          </p:nvCxnSpPr>
          <p:spPr>
            <a:xfrm flipV="1">
              <a:off x="4067944" y="3541812"/>
              <a:ext cx="0" cy="7920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3E33AF3-BE8C-4167-A1B4-BAC9AAA6104F}"/>
                </a:ext>
              </a:extLst>
            </p:cNvPr>
            <p:cNvSpPr txBox="1"/>
            <p:nvPr/>
          </p:nvSpPr>
          <p:spPr>
            <a:xfrm>
              <a:off x="4096410" y="3687569"/>
              <a:ext cx="2618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Hoog risico</a:t>
              </a:r>
            </a:p>
            <a:p>
              <a:r>
                <a:rPr lang="nl-NL"/>
                <a:t>Mogelijk hoog rendement</a:t>
              </a:r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77A83A60-7F2D-4880-8322-AEA836AB785E}"/>
              </a:ext>
            </a:extLst>
          </p:cNvPr>
          <p:cNvSpPr txBox="1"/>
          <p:nvPr/>
        </p:nvSpPr>
        <p:spPr>
          <a:xfrm>
            <a:off x="1499794" y="5158946"/>
            <a:ext cx="1352547" cy="369332"/>
          </a:xfrm>
          <a:prstGeom prst="rect">
            <a:avLst/>
          </a:prstGeom>
          <a:solidFill>
            <a:srgbClr val="FCB700"/>
          </a:solidFill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Spaargeld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1DC2D6A-1206-491C-8CF8-4C86AE551F02}"/>
              </a:ext>
            </a:extLst>
          </p:cNvPr>
          <p:cNvSpPr txBox="1"/>
          <p:nvPr/>
        </p:nvSpPr>
        <p:spPr>
          <a:xfrm>
            <a:off x="2110423" y="4520346"/>
            <a:ext cx="1352548" cy="369332"/>
          </a:xfrm>
          <a:prstGeom prst="rect">
            <a:avLst/>
          </a:prstGeom>
          <a:solidFill>
            <a:srgbClr val="EC8800"/>
          </a:solidFill>
          <a:ln w="25400">
            <a:solidFill>
              <a:srgbClr val="B7BB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Obligatie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2B92E83-0DAF-40FF-92E8-0D2BEB06870A}"/>
              </a:ext>
            </a:extLst>
          </p:cNvPr>
          <p:cNvSpPr txBox="1"/>
          <p:nvPr/>
        </p:nvSpPr>
        <p:spPr>
          <a:xfrm>
            <a:off x="2854907" y="3768236"/>
            <a:ext cx="1337968" cy="369332"/>
          </a:xfrm>
          <a:prstGeom prst="rect">
            <a:avLst/>
          </a:prstGeom>
          <a:solidFill>
            <a:srgbClr val="E06200"/>
          </a:solidFill>
          <a:ln w="25400">
            <a:solidFill>
              <a:srgbClr val="92B9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Aandelen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C448647-41BB-4590-B7F0-6D36566754C9}"/>
              </a:ext>
            </a:extLst>
          </p:cNvPr>
          <p:cNvSpPr txBox="1"/>
          <p:nvPr/>
        </p:nvSpPr>
        <p:spPr>
          <a:xfrm>
            <a:off x="3389088" y="2977272"/>
            <a:ext cx="1977084" cy="369332"/>
          </a:xfrm>
          <a:prstGeom prst="rect">
            <a:avLst/>
          </a:prstGeom>
          <a:solidFill>
            <a:srgbClr val="D23600"/>
          </a:solidFill>
          <a:ln w="25400">
            <a:solidFill>
              <a:srgbClr val="60B61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Onroerend goed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0815AC3-CA1A-4163-BE23-7BFBF8846F98}"/>
              </a:ext>
            </a:extLst>
          </p:cNvPr>
          <p:cNvSpPr txBox="1"/>
          <p:nvPr/>
        </p:nvSpPr>
        <p:spPr>
          <a:xfrm>
            <a:off x="4377630" y="2256822"/>
            <a:ext cx="1337968" cy="369332"/>
          </a:xfrm>
          <a:prstGeom prst="rect">
            <a:avLst/>
          </a:prstGeom>
          <a:solidFill>
            <a:srgbClr val="C61400"/>
          </a:solidFill>
          <a:ln w="25400">
            <a:solidFill>
              <a:srgbClr val="34B3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Derivaten 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B29305-3026-46DF-8B76-F9B502BCCE8D}"/>
              </a:ext>
            </a:extLst>
          </p:cNvPr>
          <p:cNvSpPr txBox="1"/>
          <p:nvPr/>
        </p:nvSpPr>
        <p:spPr>
          <a:xfrm>
            <a:off x="6825830" y="2158806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Stel je hebt als gezin € 10.000 “over”.</a:t>
            </a:r>
          </a:p>
          <a:p>
            <a:r>
              <a:rPr lang="nl-NL" dirty="0"/>
              <a:t>Wat zou jij dan kiezen?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C469308-4135-4722-BB31-19F48FAF856A}"/>
              </a:ext>
            </a:extLst>
          </p:cNvPr>
          <p:cNvSpPr txBox="1"/>
          <p:nvPr/>
        </p:nvSpPr>
        <p:spPr>
          <a:xfrm>
            <a:off x="6825830" y="3378715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Stel je hebt als gezin € 500.000 “over”.</a:t>
            </a:r>
          </a:p>
          <a:p>
            <a:r>
              <a:rPr lang="nl-NL" dirty="0"/>
              <a:t>Verandert dat je keuze?</a:t>
            </a:r>
          </a:p>
        </p:txBody>
      </p:sp>
      <p:pic>
        <p:nvPicPr>
          <p:cNvPr id="11" name="Graphic 10" descr="Schatkist met effen opvulling">
            <a:extLst>
              <a:ext uri="{FF2B5EF4-FFF2-40B4-BE49-F238E27FC236}">
                <a16:creationId xmlns:a16="http://schemas.microsoft.com/office/drawing/2014/main" id="{84A49E29-C364-406E-AB04-9E36C95F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720" y="3223168"/>
            <a:ext cx="914400" cy="914400"/>
          </a:xfrm>
          <a:prstGeom prst="rect">
            <a:avLst/>
          </a:prstGeom>
        </p:spPr>
      </p:pic>
      <p:pic>
        <p:nvPicPr>
          <p:cNvPr id="14" name="Graphic 13" descr="Munten met effen opvulling">
            <a:extLst>
              <a:ext uri="{FF2B5EF4-FFF2-40B4-BE49-F238E27FC236}">
                <a16:creationId xmlns:a16="http://schemas.microsoft.com/office/drawing/2014/main" id="{36B62929-09E3-4ADF-8D02-82FAE65AF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0351" y="2196412"/>
            <a:ext cx="488863" cy="488863"/>
          </a:xfrm>
          <a:prstGeom prst="rect">
            <a:avLst/>
          </a:prstGeom>
        </p:spPr>
      </p:pic>
      <p:sp>
        <p:nvSpPr>
          <p:cNvPr id="50" name="Tekstvak 49">
            <a:extLst>
              <a:ext uri="{FF2B5EF4-FFF2-40B4-BE49-F238E27FC236}">
                <a16:creationId xmlns:a16="http://schemas.microsoft.com/office/drawing/2014/main" id="{B5054BB8-F0BB-49A4-85F5-B760651C1824}"/>
              </a:ext>
            </a:extLst>
          </p:cNvPr>
          <p:cNvSpPr txBox="1"/>
          <p:nvPr/>
        </p:nvSpPr>
        <p:spPr>
          <a:xfrm>
            <a:off x="7076699" y="3977759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i="1" dirty="0"/>
              <a:t>meer vermogen zorgt voor (relatief)</a:t>
            </a:r>
            <a:br>
              <a:rPr lang="nl-NL" sz="1600" b="1" i="1" dirty="0"/>
            </a:br>
            <a:r>
              <a:rPr lang="nl-NL" sz="1600" b="1" i="1" dirty="0"/>
              <a:t>meer inkomen uit vermogen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C41A53-637B-47A7-95F6-D6C0781C75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836" y="4863556"/>
            <a:ext cx="2305500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38" grpId="0" animBg="1"/>
      <p:bldP spid="8" grpId="0"/>
      <p:bldP spid="40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9F48635F-DE38-4AB7-87DD-3A844F4E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6082" y="3618411"/>
            <a:ext cx="1863634" cy="3239589"/>
          </a:xfrm>
          <a:custGeom>
            <a:avLst/>
            <a:gdLst>
              <a:gd name="connsiteX0" fmla="*/ 0 w 1863634"/>
              <a:gd name="connsiteY0" fmla="*/ 0 h 3239589"/>
              <a:gd name="connsiteX1" fmla="*/ 1863634 w 1863634"/>
              <a:gd name="connsiteY1" fmla="*/ 0 h 3239589"/>
              <a:gd name="connsiteX2" fmla="*/ 1863634 w 1863634"/>
              <a:gd name="connsiteY2" fmla="*/ 3239589 h 3239589"/>
              <a:gd name="connsiteX3" fmla="*/ 0 w 1863634"/>
              <a:gd name="connsiteY3" fmla="*/ 3239589 h 32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34" h="3239589">
                <a:moveTo>
                  <a:pt x="0" y="0"/>
                </a:moveTo>
                <a:lnTo>
                  <a:pt x="1863634" y="0"/>
                </a:lnTo>
                <a:lnTo>
                  <a:pt x="1863634" y="3239589"/>
                </a:lnTo>
                <a:lnTo>
                  <a:pt x="0" y="3239589"/>
                </a:lnTo>
                <a:close/>
              </a:path>
            </a:pathLst>
          </a:cu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893E71D-7156-4919-A28B-1EAC4396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Spaargeld - risico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585C330-2DBE-4321-9C4A-32255E810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599" y="1825625"/>
            <a:ext cx="10855325" cy="4667250"/>
          </a:xfrm>
        </p:spPr>
        <p:txBody>
          <a:bodyPr>
            <a:normAutofit/>
          </a:bodyPr>
          <a:lstStyle/>
          <a:p>
            <a:r>
              <a:rPr lang="nl-NL" dirty="0"/>
              <a:t>Spaargeld vrij opneembaar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 als je minder rente krijg dan de inflatie = koopkrachtverlies</a:t>
            </a:r>
          </a:p>
          <a:p>
            <a:pPr marL="457200" lvl="1" indent="0">
              <a:buNone/>
              <a:tabLst>
                <a:tab pos="757238" algn="l"/>
                <a:tab pos="809625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 bedrag is “maar” tot € 100.000 gegarandeerd als de bank failliet gaat</a:t>
            </a:r>
          </a:p>
          <a:p>
            <a:pPr marL="457200" lvl="1" indent="0">
              <a:buNone/>
              <a:tabLst>
                <a:tab pos="757238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depositogarantiestelsel)</a:t>
            </a:r>
          </a:p>
          <a:p>
            <a:pPr marL="457200" lvl="1" indent="0">
              <a:buNone/>
              <a:tabLst>
                <a:tab pos="757238" algn="l"/>
              </a:tabLst>
            </a:pPr>
            <a:endParaRPr lang="nl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/>
              <a:t>Spaargeld vastzetten (levert iets meer rente op)</a:t>
            </a:r>
          </a:p>
          <a:p>
            <a:pPr marL="457200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dirty="0"/>
              <a:t> boete als je eerder wilt opnemen</a:t>
            </a:r>
          </a:p>
          <a:p>
            <a:pPr marL="457200" lvl="1" indent="0">
              <a:buNone/>
              <a:tabLst>
                <a:tab pos="757238" algn="l"/>
              </a:tabLs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2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899F76-B686-4C51-B0E2-42162CCD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Obligatie(lening)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3A1336E-2D76-49F6-B1D8-6384C72F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33458" cy="4351338"/>
          </a:xfrm>
        </p:spPr>
        <p:txBody>
          <a:bodyPr/>
          <a:lstStyle/>
          <a:p>
            <a:r>
              <a:rPr lang="nl-NL" dirty="0"/>
              <a:t>Grote lening van bedrijf of overheid</a:t>
            </a:r>
          </a:p>
          <a:p>
            <a:r>
              <a:rPr lang="nl-NL" dirty="0"/>
              <a:t>Onder vooraf bepaalde vooraarden:</a:t>
            </a:r>
          </a:p>
          <a:p>
            <a:pPr lvl="1"/>
            <a:r>
              <a:rPr lang="nl-NL" dirty="0"/>
              <a:t>vast bedrag (nominale waarde)</a:t>
            </a:r>
          </a:p>
          <a:p>
            <a:pPr lvl="1"/>
            <a:r>
              <a:rPr lang="nl-NL" dirty="0"/>
              <a:t>een vaste looptijd (bijvoorbeeld 5 jaar)</a:t>
            </a:r>
          </a:p>
          <a:p>
            <a:pPr lvl="1"/>
            <a:r>
              <a:rPr lang="nl-NL" dirty="0"/>
              <a:t>een vaste (coupon)rentevergoeding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8CDE22-8D34-4AC9-89E3-F6CE4EC3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97" y="1246303"/>
            <a:ext cx="4130517" cy="4130517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CD48BE3-1390-43BB-90F2-CD160C6839A3}"/>
              </a:ext>
            </a:extLst>
          </p:cNvPr>
          <p:cNvCxnSpPr>
            <a:cxnSpLocks/>
          </p:cNvCxnSpPr>
          <p:nvPr/>
        </p:nvCxnSpPr>
        <p:spPr>
          <a:xfrm>
            <a:off x="8395030" y="1258527"/>
            <a:ext cx="0" cy="4932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Afbeeldingsresultaat voor scissors png">
            <a:extLst>
              <a:ext uri="{FF2B5EF4-FFF2-40B4-BE49-F238E27FC236}">
                <a16:creationId xmlns:a16="http://schemas.microsoft.com/office/drawing/2014/main" id="{4FE955F8-F316-4FEF-A7A6-E29C1DF5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7658649" y="480969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A5051CD-4AF9-4DBB-B5D0-62EB39EA1C8C}"/>
              </a:ext>
            </a:extLst>
          </p:cNvPr>
          <p:cNvCxnSpPr>
            <a:cxnSpLocks/>
          </p:cNvCxnSpPr>
          <p:nvPr/>
        </p:nvCxnSpPr>
        <p:spPr>
          <a:xfrm>
            <a:off x="9702156" y="1258527"/>
            <a:ext cx="0" cy="4932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C7B7B2D-23FB-43C6-86AC-56204588EA5D}"/>
              </a:ext>
            </a:extLst>
          </p:cNvPr>
          <p:cNvCxnSpPr>
            <a:cxnSpLocks/>
          </p:cNvCxnSpPr>
          <p:nvPr/>
        </p:nvCxnSpPr>
        <p:spPr>
          <a:xfrm>
            <a:off x="11009282" y="1258527"/>
            <a:ext cx="0" cy="4932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Afbeeldingsresultaat voor scissors png">
            <a:extLst>
              <a:ext uri="{FF2B5EF4-FFF2-40B4-BE49-F238E27FC236}">
                <a16:creationId xmlns:a16="http://schemas.microsoft.com/office/drawing/2014/main" id="{BE10BFCB-7474-4031-BCA2-A1221C8B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8988362" y="493827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scissors png">
            <a:extLst>
              <a:ext uri="{FF2B5EF4-FFF2-40B4-BE49-F238E27FC236}">
                <a16:creationId xmlns:a16="http://schemas.microsoft.com/office/drawing/2014/main" id="{CF48AA59-8AFD-4D06-8F3E-4C0E3279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10288276" y="475649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00165444-6AC1-4AF7-9BA4-878B15477B42}"/>
              </a:ext>
            </a:extLst>
          </p:cNvPr>
          <p:cNvSpPr/>
          <p:nvPr/>
        </p:nvSpPr>
        <p:spPr>
          <a:xfrm>
            <a:off x="1291477" y="4087518"/>
            <a:ext cx="4194720" cy="2478698"/>
          </a:xfrm>
          <a:prstGeom prst="rect">
            <a:avLst/>
          </a:prstGeom>
          <a:gradFill>
            <a:gsLst>
              <a:gs pos="0">
                <a:schemeClr val="bg1"/>
              </a:gs>
              <a:gs pos="39000">
                <a:srgbClr val="FFEBD1"/>
              </a:gs>
              <a:gs pos="100000">
                <a:srgbClr val="EC8800"/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28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Obligatielening</a:t>
            </a:r>
          </a:p>
          <a:p>
            <a:pPr algn="ctr"/>
            <a:endParaRPr lang="nl-NL" sz="1200" dirty="0">
              <a:solidFill>
                <a:srgbClr val="212D3B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nominaal € 1.000,-</a:t>
            </a: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5 jaar</a:t>
            </a:r>
          </a:p>
          <a:p>
            <a:pPr algn="ctr"/>
            <a:r>
              <a:rPr lang="nl-NL" sz="20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  <a:t>2,8% rente jaarlijks</a:t>
            </a:r>
            <a:br>
              <a:rPr lang="nl-NL" sz="800" dirty="0">
                <a:solidFill>
                  <a:srgbClr val="212D3B"/>
                </a:solidFill>
                <a:latin typeface="Adobe Heiti Std R" pitchFamily="34" charset="-128"/>
                <a:ea typeface="Adobe Heiti Std R" pitchFamily="34" charset="-128"/>
              </a:rPr>
            </a:br>
            <a:endParaRPr lang="nl-NL" sz="800" dirty="0">
              <a:solidFill>
                <a:srgbClr val="212D3B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77B393E8-2BFD-41AD-BFA2-385676EC0A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7" y="4087518"/>
            <a:ext cx="2717898" cy="715069"/>
          </a:xfrm>
          <a:prstGeom prst="rect">
            <a:avLst/>
          </a:prstGeom>
        </p:spPr>
      </p:pic>
      <p:grpSp>
        <p:nvGrpSpPr>
          <p:cNvPr id="31" name="Groep 30">
            <a:extLst>
              <a:ext uri="{FF2B5EF4-FFF2-40B4-BE49-F238E27FC236}">
                <a16:creationId xmlns:a16="http://schemas.microsoft.com/office/drawing/2014/main" id="{17BE6A40-F758-4B07-B6F4-4B9BA86BEEA6}"/>
              </a:ext>
            </a:extLst>
          </p:cNvPr>
          <p:cNvGrpSpPr/>
          <p:nvPr/>
        </p:nvGrpSpPr>
        <p:grpSpPr>
          <a:xfrm>
            <a:off x="7306748" y="4853905"/>
            <a:ext cx="907200" cy="1304367"/>
            <a:chOff x="7306748" y="4853905"/>
            <a:chExt cx="907200" cy="130436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91C0C28-4B37-412B-A431-D0D92B5E728E}"/>
                </a:ext>
              </a:extLst>
            </p:cNvPr>
            <p:cNvSpPr/>
            <p:nvPr/>
          </p:nvSpPr>
          <p:spPr>
            <a:xfrm>
              <a:off x="7306892" y="4853905"/>
              <a:ext cx="869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1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58325559-F0D8-444D-95B7-777104C9D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48" y="5438272"/>
              <a:ext cx="907200" cy="720000"/>
            </a:xfrm>
            <a:prstGeom prst="rect">
              <a:avLst/>
            </a:prstGeom>
          </p:spPr>
        </p:pic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3C1BB60B-D1E7-4BEB-A8F4-BEAE7C076995}"/>
              </a:ext>
            </a:extLst>
          </p:cNvPr>
          <p:cNvGrpSpPr/>
          <p:nvPr/>
        </p:nvGrpSpPr>
        <p:grpSpPr>
          <a:xfrm>
            <a:off x="8608714" y="4860051"/>
            <a:ext cx="907200" cy="1298221"/>
            <a:chOff x="8608714" y="4860051"/>
            <a:chExt cx="907200" cy="129822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78A54D0-6BE7-430C-843B-555D28364AAE}"/>
                </a:ext>
              </a:extLst>
            </p:cNvPr>
            <p:cNvSpPr/>
            <p:nvPr/>
          </p:nvSpPr>
          <p:spPr>
            <a:xfrm>
              <a:off x="8614018" y="4860051"/>
              <a:ext cx="869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2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3D146ABD-1EF0-43E0-8A63-A7B229FA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714" y="5438272"/>
              <a:ext cx="907200" cy="720000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622D2EC7-5A8E-49A8-8341-E44F3A46530F}"/>
              </a:ext>
            </a:extLst>
          </p:cNvPr>
          <p:cNvGrpSpPr/>
          <p:nvPr/>
        </p:nvGrpSpPr>
        <p:grpSpPr>
          <a:xfrm>
            <a:off x="9921144" y="4853497"/>
            <a:ext cx="910453" cy="1304775"/>
            <a:chOff x="9921144" y="4853497"/>
            <a:chExt cx="910453" cy="1304775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E8EDCFE4-8383-454D-A12B-474007A5EF0B}"/>
                </a:ext>
              </a:extLst>
            </p:cNvPr>
            <p:cNvSpPr/>
            <p:nvPr/>
          </p:nvSpPr>
          <p:spPr>
            <a:xfrm>
              <a:off x="9921144" y="4853497"/>
              <a:ext cx="8691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3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56B9DCFC-AF2A-468F-A9E7-1356F904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397" y="5438272"/>
              <a:ext cx="907200" cy="720000"/>
            </a:xfrm>
            <a:prstGeom prst="rect">
              <a:avLst/>
            </a:prstGeom>
          </p:spPr>
        </p:pic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C9F18EAD-527B-41AE-B123-F6DDE4CDE64A}"/>
              </a:ext>
            </a:extLst>
          </p:cNvPr>
          <p:cNvGrpSpPr/>
          <p:nvPr/>
        </p:nvGrpSpPr>
        <p:grpSpPr>
          <a:xfrm>
            <a:off x="11211437" y="4853497"/>
            <a:ext cx="919360" cy="1316841"/>
            <a:chOff x="11211437" y="4853497"/>
            <a:chExt cx="919360" cy="1316841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2F28315-18ED-485F-9EDF-87E9549A5811}"/>
                </a:ext>
              </a:extLst>
            </p:cNvPr>
            <p:cNvSpPr/>
            <p:nvPr/>
          </p:nvSpPr>
          <p:spPr>
            <a:xfrm>
              <a:off x="11211437" y="4853497"/>
              <a:ext cx="9028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…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€ 1.000</a:t>
              </a:r>
              <a:endParaRPr lang="nl-NL" sz="1600" dirty="0"/>
            </a:p>
          </p:txBody>
        </p:sp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4D03BF-4040-4D4A-81BC-8CDDF8E96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597" y="5450338"/>
              <a:ext cx="9072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6241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A2F995-C524-4BD1-86E1-2FC010E4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Obligatie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2E2B5E8-05A9-45D1-AD3D-EC53E2B1C78B}"/>
              </a:ext>
            </a:extLst>
          </p:cNvPr>
          <p:cNvSpPr/>
          <p:nvPr/>
        </p:nvSpPr>
        <p:spPr>
          <a:xfrm>
            <a:off x="2786438" y="2214870"/>
            <a:ext cx="6619124" cy="2540009"/>
          </a:xfrm>
          <a:prstGeom prst="rect">
            <a:avLst/>
          </a:prstGeom>
          <a:solidFill>
            <a:srgbClr val="C2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F2A470A-FBAF-496C-856B-8FE68DAA698E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096000" y="2214870"/>
            <a:ext cx="0" cy="2540009"/>
          </a:xfrm>
          <a:prstGeom prst="line">
            <a:avLst/>
          </a:prstGeom>
          <a:ln>
            <a:solidFill>
              <a:srgbClr val="282F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Klavervorm">
            <a:extLst>
              <a:ext uri="{FF2B5EF4-FFF2-40B4-BE49-F238E27FC236}">
                <a16:creationId xmlns:a16="http://schemas.microsoft.com/office/drawing/2014/main" id="{AEBB1479-0C7B-4F5D-BA0D-CC6EB5A0B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361" y="2214871"/>
            <a:ext cx="720000" cy="720000"/>
          </a:xfrm>
          <a:prstGeom prst="rect">
            <a:avLst/>
          </a:prstGeom>
        </p:spPr>
      </p:pic>
      <p:pic>
        <p:nvPicPr>
          <p:cNvPr id="8" name="Graphic 7" descr="Waarschuwing">
            <a:extLst>
              <a:ext uri="{FF2B5EF4-FFF2-40B4-BE49-F238E27FC236}">
                <a16:creationId xmlns:a16="http://schemas.microsoft.com/office/drawing/2014/main" id="{2CE6B3EB-D006-4CEC-9E62-37426507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7351" y="2214871"/>
            <a:ext cx="720000" cy="720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AB829CC-35EC-4B8A-AD9B-791D77966C63}"/>
              </a:ext>
            </a:extLst>
          </p:cNvPr>
          <p:cNvSpPr txBox="1"/>
          <p:nvPr/>
        </p:nvSpPr>
        <p:spPr>
          <a:xfrm>
            <a:off x="3753711" y="228854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Kansen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3A0E79-E635-4E3C-884F-DD82AD47CCC3}"/>
              </a:ext>
            </a:extLst>
          </p:cNvPr>
          <p:cNvSpPr txBox="1"/>
          <p:nvPr/>
        </p:nvSpPr>
        <p:spPr>
          <a:xfrm>
            <a:off x="7178701" y="228854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Risico's</a:t>
            </a:r>
            <a:endParaRPr lang="nl-NL" sz="3600" b="1" cap="all" dirty="0">
              <a:solidFill>
                <a:srgbClr val="282F79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61D042-16B9-41D3-B8BF-45EBF72CB905}"/>
              </a:ext>
            </a:extLst>
          </p:cNvPr>
          <p:cNvSpPr txBox="1"/>
          <p:nvPr/>
        </p:nvSpPr>
        <p:spPr>
          <a:xfrm>
            <a:off x="2852361" y="2974569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Rente (vast)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obligatiehouder ontvangt elke periode een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vast rentepercentage over de nominale waarde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43D98E-5956-43AD-9D1E-BEB27B42DBCC}"/>
              </a:ext>
            </a:extLst>
          </p:cNvPr>
          <p:cNvSpPr txBox="1"/>
          <p:nvPr/>
        </p:nvSpPr>
        <p:spPr>
          <a:xfrm>
            <a:off x="2852361" y="3766530"/>
            <a:ext cx="313419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Koerswinst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obligatie kan in koers stijgen; verkoop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levert dan meer op dan de prijs waarvoor de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obligatie werd gekocht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7739436-9462-43FF-A116-A14C32D3817C}"/>
              </a:ext>
            </a:extLst>
          </p:cNvPr>
          <p:cNvSpPr txBox="1"/>
          <p:nvPr/>
        </p:nvSpPr>
        <p:spPr>
          <a:xfrm>
            <a:off x="6157576" y="2974569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Faillissement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de lener kan het bedrag dan niet meer terug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betalen.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5D5DD0-BE01-4331-B210-A739FDA23CC8}"/>
              </a:ext>
            </a:extLst>
          </p:cNvPr>
          <p:cNvSpPr txBox="1"/>
          <p:nvPr/>
        </p:nvSpPr>
        <p:spPr>
          <a:xfrm>
            <a:off x="6157576" y="3766530"/>
            <a:ext cx="305404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82F79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Koersverlies</a:t>
            </a:r>
          </a:p>
          <a:p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Als de rente op spaargeld stijgt, is jouw 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obligatie minder aantrekkelijk: de koers zal</a:t>
            </a:r>
            <a:b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nl-NL" sz="1100" b="1" dirty="0">
                <a:solidFill>
                  <a:srgbClr val="282F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dan gaan delen.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39B43F-942F-42B2-A7F8-23DCCC677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7" y="236952"/>
            <a:ext cx="1571845" cy="15718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E913C6-60BD-4ED4-BAD3-A25D7344A8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528" y="4906897"/>
            <a:ext cx="2132942" cy="1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55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6EB62C-7174-45B1-9068-15870588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33CBFA9-4EBF-4B6C-84C1-BA2624B4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39516" cy="4351338"/>
          </a:xfrm>
        </p:spPr>
        <p:txBody>
          <a:bodyPr/>
          <a:lstStyle/>
          <a:p>
            <a:r>
              <a:rPr lang="nl-NL" dirty="0"/>
              <a:t>Aandeel maakt je economisch mede-eigenaar</a:t>
            </a:r>
          </a:p>
          <a:p>
            <a:r>
              <a:rPr lang="nl-NL" dirty="0"/>
              <a:t>Geld dat bedrijf bij uitgifte (emissie) aandeel ontvangt, blijft van het bedrijf</a:t>
            </a:r>
          </a:p>
          <a:p>
            <a:r>
              <a:rPr lang="nl-NL" dirty="0"/>
              <a:t>Aandeel geeft :</a:t>
            </a:r>
          </a:p>
          <a:p>
            <a:pPr lvl="1"/>
            <a:r>
              <a:rPr lang="nl-NL" dirty="0"/>
              <a:t>recht op deel van de winst (</a:t>
            </a:r>
            <a:r>
              <a:rPr lang="nl-NL" b="1" i="1" dirty="0"/>
              <a:t>dividend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recht op inspraak beleid</a:t>
            </a:r>
          </a:p>
          <a:p>
            <a:r>
              <a:rPr lang="nl-NL" dirty="0"/>
              <a:t>Aandeel NV is vrij verhandelbaar:</a:t>
            </a:r>
          </a:p>
          <a:p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7CAEBE1-CCA3-4D4C-B51A-4A92C449CD30}"/>
              </a:ext>
            </a:extLst>
          </p:cNvPr>
          <p:cNvGrpSpPr/>
          <p:nvPr/>
        </p:nvGrpSpPr>
        <p:grpSpPr>
          <a:xfrm>
            <a:off x="7150071" y="2045111"/>
            <a:ext cx="5044124" cy="2745192"/>
            <a:chOff x="4644383" y="1242516"/>
            <a:chExt cx="6969767" cy="3793196"/>
          </a:xfrm>
        </p:grpSpPr>
        <p:pic>
          <p:nvPicPr>
            <p:cNvPr id="6" name="Picture 6" descr="Afbeeldingsresultaat voor factory png">
              <a:extLst>
                <a:ext uri="{FF2B5EF4-FFF2-40B4-BE49-F238E27FC236}">
                  <a16:creationId xmlns:a16="http://schemas.microsoft.com/office/drawing/2014/main" id="{C4F93354-2313-4B14-B768-19768951F8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4383" y="3124488"/>
              <a:ext cx="6969767" cy="191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fbeeldingsresultaat voor factory png">
              <a:extLst>
                <a:ext uri="{FF2B5EF4-FFF2-40B4-BE49-F238E27FC236}">
                  <a16:creationId xmlns:a16="http://schemas.microsoft.com/office/drawing/2014/main" id="{47743B76-C454-4737-AEE2-4BDD8356F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42789" y="1242516"/>
              <a:ext cx="5563252" cy="191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2C162DE-6228-406D-8A7A-DDA620FD524A}"/>
              </a:ext>
            </a:extLst>
          </p:cNvPr>
          <p:cNvCxnSpPr>
            <a:cxnSpLocks/>
          </p:cNvCxnSpPr>
          <p:nvPr/>
        </p:nvCxnSpPr>
        <p:spPr>
          <a:xfrm>
            <a:off x="8395030" y="2045111"/>
            <a:ext cx="0" cy="41282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fbeeldingsresultaat voor scissors png">
            <a:extLst>
              <a:ext uri="{FF2B5EF4-FFF2-40B4-BE49-F238E27FC236}">
                <a16:creationId xmlns:a16="http://schemas.microsoft.com/office/drawing/2014/main" id="{F032D92B-E1DF-4830-9F89-F25DE42B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7658649" y="1179061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2DA5BE9-0F0C-439C-AFF1-CFF316D5E035}"/>
              </a:ext>
            </a:extLst>
          </p:cNvPr>
          <p:cNvCxnSpPr>
            <a:cxnSpLocks/>
          </p:cNvCxnSpPr>
          <p:nvPr/>
        </p:nvCxnSpPr>
        <p:spPr>
          <a:xfrm>
            <a:off x="9702156" y="2045111"/>
            <a:ext cx="0" cy="41282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ACF5FAD-B010-4D7C-B81F-F1B5851784D2}"/>
              </a:ext>
            </a:extLst>
          </p:cNvPr>
          <p:cNvCxnSpPr>
            <a:cxnSpLocks/>
          </p:cNvCxnSpPr>
          <p:nvPr/>
        </p:nvCxnSpPr>
        <p:spPr>
          <a:xfrm>
            <a:off x="11009282" y="2045111"/>
            <a:ext cx="0" cy="412827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251D7CC9-36D5-492D-9244-3EF590D5F54E}"/>
              </a:ext>
            </a:extLst>
          </p:cNvPr>
          <p:cNvGrpSpPr/>
          <p:nvPr/>
        </p:nvGrpSpPr>
        <p:grpSpPr>
          <a:xfrm>
            <a:off x="7291467" y="4853905"/>
            <a:ext cx="900001" cy="1319478"/>
            <a:chOff x="7291467" y="4793282"/>
            <a:chExt cx="900001" cy="1319478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E841D6B-41B4-4FB0-A0D7-F55B94EA8191}"/>
                </a:ext>
              </a:extLst>
            </p:cNvPr>
            <p:cNvSpPr/>
            <p:nvPr/>
          </p:nvSpPr>
          <p:spPr>
            <a:xfrm>
              <a:off x="7335746" y="4793282"/>
              <a:ext cx="8114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1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18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C67CAB07-3D6C-4690-8251-95F246826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467" y="5500760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66F0B0A5-EBD8-4CD3-B6AB-D5B978ECD965}"/>
              </a:ext>
            </a:extLst>
          </p:cNvPr>
          <p:cNvGrpSpPr/>
          <p:nvPr/>
        </p:nvGrpSpPr>
        <p:grpSpPr>
          <a:xfrm>
            <a:off x="8598593" y="4860051"/>
            <a:ext cx="900001" cy="1313332"/>
            <a:chOff x="8480647" y="4822572"/>
            <a:chExt cx="900001" cy="13133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9D92777-526F-4FEF-91AC-A13A17B35BD0}"/>
                </a:ext>
              </a:extLst>
            </p:cNvPr>
            <p:cNvSpPr/>
            <p:nvPr/>
          </p:nvSpPr>
          <p:spPr>
            <a:xfrm>
              <a:off x="8536148" y="4822572"/>
              <a:ext cx="7889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2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19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5416E8E2-5DD7-4402-B801-08E60BCDD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647" y="5523904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7E9969CC-4989-425E-890A-84BC2A6E01C1}"/>
              </a:ext>
            </a:extLst>
          </p:cNvPr>
          <p:cNvGrpSpPr/>
          <p:nvPr/>
        </p:nvGrpSpPr>
        <p:grpSpPr>
          <a:xfrm>
            <a:off x="9905719" y="4853497"/>
            <a:ext cx="900001" cy="1319886"/>
            <a:chOff x="9852280" y="4816018"/>
            <a:chExt cx="900001" cy="131988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B4276D4-621C-4337-AB7E-35E1BC91EA28}"/>
                </a:ext>
              </a:extLst>
            </p:cNvPr>
            <p:cNvSpPr/>
            <p:nvPr/>
          </p:nvSpPr>
          <p:spPr>
            <a:xfrm>
              <a:off x="9907781" y="4816018"/>
              <a:ext cx="7889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3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20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0218B90E-0561-4216-8EA1-A228AFAC1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280" y="5523904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3E68A148-DA0A-46ED-8AEA-A5D08CE17C36}"/>
              </a:ext>
            </a:extLst>
          </p:cNvPr>
          <p:cNvGrpSpPr/>
          <p:nvPr/>
        </p:nvGrpSpPr>
        <p:grpSpPr>
          <a:xfrm>
            <a:off x="11212843" y="4853497"/>
            <a:ext cx="900001" cy="1319886"/>
            <a:chOff x="11212843" y="4831273"/>
            <a:chExt cx="900001" cy="1319886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A9A7A2-EF9D-48D5-8FE4-55E9CF9B681C}"/>
                </a:ext>
              </a:extLst>
            </p:cNvPr>
            <p:cNvSpPr/>
            <p:nvPr/>
          </p:nvSpPr>
          <p:spPr>
            <a:xfrm>
              <a:off x="11222658" y="4831273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1600" b="1" dirty="0">
                  <a:sym typeface="Wingdings" pitchFamily="2" charset="2"/>
                </a:rPr>
                <a:t>Deel …</a:t>
              </a:r>
            </a:p>
            <a:p>
              <a:pPr algn="ctr"/>
              <a:r>
                <a:rPr lang="nl-NL" sz="1600" b="1" dirty="0">
                  <a:sym typeface="Wingdings" pitchFamily="2" charset="2"/>
                </a:rPr>
                <a:t>€ 500</a:t>
              </a:r>
              <a:endParaRPr lang="nl-NL" sz="1600" dirty="0"/>
            </a:p>
          </p:txBody>
        </p:sp>
        <p:pic>
          <p:nvPicPr>
            <p:cNvPr id="21" name="Picture 2" descr="https://aandelenvriend.files.wordpress.com/2011/11/voorbeeld-aandeel.jpg">
              <a:extLst>
                <a:ext uri="{FF2B5EF4-FFF2-40B4-BE49-F238E27FC236}">
                  <a16:creationId xmlns:a16="http://schemas.microsoft.com/office/drawing/2014/main" id="{1DF31366-B1DF-4E71-9B80-299B2C5BA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843" y="5539159"/>
              <a:ext cx="900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Afbeeldingsresultaat voor scissors png">
            <a:extLst>
              <a:ext uri="{FF2B5EF4-FFF2-40B4-BE49-F238E27FC236}">
                <a16:creationId xmlns:a16="http://schemas.microsoft.com/office/drawing/2014/main" id="{64232AFC-0A5C-4859-82D4-06CF4EBB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8988362" y="1191919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scissors png">
            <a:extLst>
              <a:ext uri="{FF2B5EF4-FFF2-40B4-BE49-F238E27FC236}">
                <a16:creationId xmlns:a16="http://schemas.microsoft.com/office/drawing/2014/main" id="{122CA4EE-8193-452D-B768-4128FDEA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63">
            <a:off x="10288276" y="1173741"/>
            <a:ext cx="1065638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0F6DCC-1145-449D-8095-BEDB0B80A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17" y="4598089"/>
            <a:ext cx="3459099" cy="14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18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734</TotalTime>
  <Words>1213</Words>
  <Application>Microsoft Office PowerPoint</Application>
  <PresentationFormat>Breedbeeld</PresentationFormat>
  <Paragraphs>200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Adobe Gothic Std B</vt:lpstr>
      <vt:lpstr>Adobe Heiti Std R</vt:lpstr>
      <vt:lpstr>Arial</vt:lpstr>
      <vt:lpstr>Cambria Math</vt:lpstr>
      <vt:lpstr>Wingdings</vt:lpstr>
      <vt:lpstr>Economielokaal vwoNieuw</vt:lpstr>
      <vt:lpstr>Beleggen</vt:lpstr>
      <vt:lpstr>PowerPoint-presentatie</vt:lpstr>
      <vt:lpstr>Sparen is/of beleggen</vt:lpstr>
      <vt:lpstr>PowerPoint-presentatie</vt:lpstr>
      <vt:lpstr>Beleggen: hoeveel risico neem je?</vt:lpstr>
      <vt:lpstr>Spaargeld - risico</vt:lpstr>
      <vt:lpstr>Obligatie(lening)</vt:lpstr>
      <vt:lpstr>Obligatie</vt:lpstr>
      <vt:lpstr>Aandelen</vt:lpstr>
      <vt:lpstr>Aandelen</vt:lpstr>
      <vt:lpstr>Aandeel / Obligatie</vt:lpstr>
      <vt:lpstr>Beurswaarde obligaties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Budgetteren</dc:title>
  <dc:creator>Paul Bloemers</dc:creator>
  <cp:lastModifiedBy>Paul Bloemers</cp:lastModifiedBy>
  <cp:revision>4</cp:revision>
  <dcterms:created xsi:type="dcterms:W3CDTF">2020-10-21T11:52:54Z</dcterms:created>
  <dcterms:modified xsi:type="dcterms:W3CDTF">2021-12-18T13:21:46Z</dcterms:modified>
</cp:coreProperties>
</file>