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60" r:id="rId2"/>
  </p:sldMasterIdLst>
  <p:sldIdLst>
    <p:sldId id="266" r:id="rId3"/>
    <p:sldId id="276" r:id="rId4"/>
    <p:sldId id="256" r:id="rId5"/>
    <p:sldId id="270" r:id="rId6"/>
    <p:sldId id="271" r:id="rId7"/>
    <p:sldId id="269" r:id="rId8"/>
    <p:sldId id="259" r:id="rId9"/>
    <p:sldId id="272" r:id="rId10"/>
    <p:sldId id="260" r:id="rId11"/>
    <p:sldId id="275" r:id="rId12"/>
    <p:sldId id="268" r:id="rId13"/>
    <p:sldId id="261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A01"/>
    <a:srgbClr val="AE5A21"/>
    <a:srgbClr val="475826"/>
    <a:srgbClr val="52893F"/>
    <a:srgbClr val="AF3701"/>
    <a:srgbClr val="9CBF3B"/>
    <a:srgbClr val="AFCD5B"/>
    <a:srgbClr val="6F8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20219-EEF4-4818-AF39-AF1BF844FE74}" v="334" dt="2021-12-18T14:40:24.4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9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0BA46232-3DFE-43D3-907B-EC19035FF5C7}"/>
    <pc:docChg chg="undo custSel addSld delSld modSld addMainMaster">
      <pc:chgData name="Paul Bloemers" userId="fe3832ff3b233e04" providerId="LiveId" clId="{0BA46232-3DFE-43D3-907B-EC19035FF5C7}" dt="2021-12-17T08:45:28.031" v="1235" actId="2696"/>
      <pc:docMkLst>
        <pc:docMk/>
      </pc:docMkLst>
      <pc:sldChg chg="addSp modSp mod modAnim">
        <pc:chgData name="Paul Bloemers" userId="fe3832ff3b233e04" providerId="LiveId" clId="{0BA46232-3DFE-43D3-907B-EC19035FF5C7}" dt="2021-12-17T07:41:03.356" v="255" actId="1036"/>
        <pc:sldMkLst>
          <pc:docMk/>
          <pc:sldMk cId="3476891554" sldId="256"/>
        </pc:sldMkLst>
        <pc:spChg chg="mod">
          <ac:chgData name="Paul Bloemers" userId="fe3832ff3b233e04" providerId="LiveId" clId="{0BA46232-3DFE-43D3-907B-EC19035FF5C7}" dt="2021-12-17T07:41:03.356" v="255" actId="1036"/>
          <ac:spMkLst>
            <pc:docMk/>
            <pc:sldMk cId="3476891554" sldId="256"/>
            <ac:spMk id="11" creationId="{00000000-0000-0000-0000-000000000000}"/>
          </ac:spMkLst>
        </pc:spChg>
        <pc:spChg chg="mod">
          <ac:chgData name="Paul Bloemers" userId="fe3832ff3b233e04" providerId="LiveId" clId="{0BA46232-3DFE-43D3-907B-EC19035FF5C7}" dt="2021-12-17T07:41:03.356" v="255" actId="1036"/>
          <ac:spMkLst>
            <pc:docMk/>
            <pc:sldMk cId="3476891554" sldId="256"/>
            <ac:spMk id="20" creationId="{00000000-0000-0000-0000-000000000000}"/>
          </ac:spMkLst>
        </pc:spChg>
        <pc:spChg chg="mod">
          <ac:chgData name="Paul Bloemers" userId="fe3832ff3b233e04" providerId="LiveId" clId="{0BA46232-3DFE-43D3-907B-EC19035FF5C7}" dt="2021-12-17T07:41:03.356" v="255" actId="1036"/>
          <ac:spMkLst>
            <pc:docMk/>
            <pc:sldMk cId="3476891554" sldId="256"/>
            <ac:spMk id="29" creationId="{00000000-0000-0000-0000-000000000000}"/>
          </ac:spMkLst>
        </pc:spChg>
        <pc:spChg chg="mod">
          <ac:chgData name="Paul Bloemers" userId="fe3832ff3b233e04" providerId="LiveId" clId="{0BA46232-3DFE-43D3-907B-EC19035FF5C7}" dt="2021-12-17T07:41:03.356" v="255" actId="1036"/>
          <ac:spMkLst>
            <pc:docMk/>
            <pc:sldMk cId="3476891554" sldId="256"/>
            <ac:spMk id="37" creationId="{00000000-0000-0000-0000-000000000000}"/>
          </ac:spMkLst>
        </pc:spChg>
        <pc:spChg chg="mod">
          <ac:chgData name="Paul Bloemers" userId="fe3832ff3b233e04" providerId="LiveId" clId="{0BA46232-3DFE-43D3-907B-EC19035FF5C7}" dt="2021-12-17T07:41:03.356" v="255" actId="1036"/>
          <ac:spMkLst>
            <pc:docMk/>
            <pc:sldMk cId="3476891554" sldId="256"/>
            <ac:spMk id="46" creationId="{D67EB5B5-A284-4D7F-96D1-B878758CA160}"/>
          </ac:spMkLst>
        </pc:spChg>
        <pc:spChg chg="mod">
          <ac:chgData name="Paul Bloemers" userId="fe3832ff3b233e04" providerId="LiveId" clId="{0BA46232-3DFE-43D3-907B-EC19035FF5C7}" dt="2021-12-17T07:30:34.411" v="189" actId="164"/>
          <ac:spMkLst>
            <pc:docMk/>
            <pc:sldMk cId="3476891554" sldId="256"/>
            <ac:spMk id="47" creationId="{4393F48B-A3C1-4DDC-98B3-C9823295D323}"/>
          </ac:spMkLst>
        </pc:spChg>
        <pc:spChg chg="mod">
          <ac:chgData name="Paul Bloemers" userId="fe3832ff3b233e04" providerId="LiveId" clId="{0BA46232-3DFE-43D3-907B-EC19035FF5C7}" dt="2021-12-17T07:30:34.411" v="189" actId="164"/>
          <ac:spMkLst>
            <pc:docMk/>
            <pc:sldMk cId="3476891554" sldId="256"/>
            <ac:spMk id="48" creationId="{1BE0DFB1-7A65-4D6B-A4C1-063977D4A786}"/>
          </ac:spMkLst>
        </pc:spChg>
        <pc:spChg chg="mod">
          <ac:chgData name="Paul Bloemers" userId="fe3832ff3b233e04" providerId="LiveId" clId="{0BA46232-3DFE-43D3-907B-EC19035FF5C7}" dt="2021-12-17T07:30:42.505" v="190" actId="164"/>
          <ac:spMkLst>
            <pc:docMk/>
            <pc:sldMk cId="3476891554" sldId="256"/>
            <ac:spMk id="49" creationId="{6D21721F-FC3E-455A-AAAF-E6BF3ACBFAE6}"/>
          </ac:spMkLst>
        </pc:spChg>
        <pc:spChg chg="mod">
          <ac:chgData name="Paul Bloemers" userId="fe3832ff3b233e04" providerId="LiveId" clId="{0BA46232-3DFE-43D3-907B-EC19035FF5C7}" dt="2021-12-17T07:30:48.362" v="191" actId="164"/>
          <ac:spMkLst>
            <pc:docMk/>
            <pc:sldMk cId="3476891554" sldId="256"/>
            <ac:spMk id="50" creationId="{4BA99C28-E74E-40B1-B705-38714219EDE2}"/>
          </ac:spMkLst>
        </pc:spChg>
        <pc:spChg chg="mod">
          <ac:chgData name="Paul Bloemers" userId="fe3832ff3b233e04" providerId="LiveId" clId="{0BA46232-3DFE-43D3-907B-EC19035FF5C7}" dt="2021-12-17T07:30:54.666" v="192" actId="164"/>
          <ac:spMkLst>
            <pc:docMk/>
            <pc:sldMk cId="3476891554" sldId="256"/>
            <ac:spMk id="51" creationId="{6CFC3940-9EB5-4869-BB5B-F030D9A3847C}"/>
          </ac:spMkLst>
        </pc:spChg>
        <pc:spChg chg="mod">
          <ac:chgData name="Paul Bloemers" userId="fe3832ff3b233e04" providerId="LiveId" clId="{0BA46232-3DFE-43D3-907B-EC19035FF5C7}" dt="2021-12-17T07:30:54.666" v="192" actId="164"/>
          <ac:spMkLst>
            <pc:docMk/>
            <pc:sldMk cId="3476891554" sldId="256"/>
            <ac:spMk id="52" creationId="{3C885714-21B1-4FEA-8868-9E5BC0DB263B}"/>
          </ac:spMkLst>
        </pc:spChg>
        <pc:spChg chg="mod">
          <ac:chgData name="Paul Bloemers" userId="fe3832ff3b233e04" providerId="LiveId" clId="{0BA46232-3DFE-43D3-907B-EC19035FF5C7}" dt="2021-12-17T07:30:48.362" v="191" actId="164"/>
          <ac:spMkLst>
            <pc:docMk/>
            <pc:sldMk cId="3476891554" sldId="256"/>
            <ac:spMk id="53" creationId="{B640A5AD-1DDF-40C4-BD32-6AD174F6C3ED}"/>
          </ac:spMkLst>
        </pc:spChg>
        <pc:spChg chg="mod">
          <ac:chgData name="Paul Bloemers" userId="fe3832ff3b233e04" providerId="LiveId" clId="{0BA46232-3DFE-43D3-907B-EC19035FF5C7}" dt="2021-12-17T07:30:24.338" v="188" actId="164"/>
          <ac:spMkLst>
            <pc:docMk/>
            <pc:sldMk cId="3476891554" sldId="256"/>
            <ac:spMk id="64" creationId="{823CC294-CF19-4A6E-9BA8-4C52DAEC9812}"/>
          </ac:spMkLst>
        </pc:spChg>
        <pc:spChg chg="mod">
          <ac:chgData name="Paul Bloemers" userId="fe3832ff3b233e04" providerId="LiveId" clId="{0BA46232-3DFE-43D3-907B-EC19035FF5C7}" dt="2021-12-17T07:41:03.356" v="255" actId="1036"/>
          <ac:spMkLst>
            <pc:docMk/>
            <pc:sldMk cId="3476891554" sldId="256"/>
            <ac:spMk id="85" creationId="{12617833-A4ED-4BC4-9572-B49ACAE5A949}"/>
          </ac:spMkLst>
        </pc:spChg>
        <pc:spChg chg="mod">
          <ac:chgData name="Paul Bloemers" userId="fe3832ff3b233e04" providerId="LiveId" clId="{0BA46232-3DFE-43D3-907B-EC19035FF5C7}" dt="2021-12-17T07:30:11.403" v="186" actId="164"/>
          <ac:spMkLst>
            <pc:docMk/>
            <pc:sldMk cId="3476891554" sldId="256"/>
            <ac:spMk id="101" creationId="{512CDFBA-1C3B-471F-B537-ECA8F68C8C59}"/>
          </ac:spMkLst>
        </pc:spChg>
        <pc:spChg chg="mod">
          <ac:chgData name="Paul Bloemers" userId="fe3832ff3b233e04" providerId="LiveId" clId="{0BA46232-3DFE-43D3-907B-EC19035FF5C7}" dt="2021-12-17T07:30:11.403" v="186" actId="164"/>
          <ac:spMkLst>
            <pc:docMk/>
            <pc:sldMk cId="3476891554" sldId="256"/>
            <ac:spMk id="102" creationId="{5BA47146-680F-4F64-BE6E-C50CD04170A9}"/>
          </ac:spMkLst>
        </pc:spChg>
        <pc:spChg chg="mod">
          <ac:chgData name="Paul Bloemers" userId="fe3832ff3b233e04" providerId="LiveId" clId="{0BA46232-3DFE-43D3-907B-EC19035FF5C7}" dt="2021-12-17T07:30:19.305" v="187" actId="164"/>
          <ac:spMkLst>
            <pc:docMk/>
            <pc:sldMk cId="3476891554" sldId="256"/>
            <ac:spMk id="113" creationId="{9A9A475C-C099-4974-A98D-B52C090478C8}"/>
          </ac:spMkLst>
        </pc:spChg>
        <pc:spChg chg="mod">
          <ac:chgData name="Paul Bloemers" userId="fe3832ff3b233e04" providerId="LiveId" clId="{0BA46232-3DFE-43D3-907B-EC19035FF5C7}" dt="2021-12-17T07:30:19.305" v="187" actId="164"/>
          <ac:spMkLst>
            <pc:docMk/>
            <pc:sldMk cId="3476891554" sldId="256"/>
            <ac:spMk id="114" creationId="{AA01CF89-93FC-4168-8C9B-951477093429}"/>
          </ac:spMkLst>
        </pc:spChg>
        <pc:grpChg chg="add mod">
          <ac:chgData name="Paul Bloemers" userId="fe3832ff3b233e04" providerId="LiveId" clId="{0BA46232-3DFE-43D3-907B-EC19035FF5C7}" dt="2021-12-17T07:41:03.356" v="255" actId="1036"/>
          <ac:grpSpMkLst>
            <pc:docMk/>
            <pc:sldMk cId="3476891554" sldId="256"/>
            <ac:grpSpMk id="2" creationId="{14FB7E6D-67BD-4204-B476-77DCE6EA63D6}"/>
          </ac:grpSpMkLst>
        </pc:grpChg>
        <pc:grpChg chg="add mod">
          <ac:chgData name="Paul Bloemers" userId="fe3832ff3b233e04" providerId="LiveId" clId="{0BA46232-3DFE-43D3-907B-EC19035FF5C7}" dt="2021-12-17T07:41:03.356" v="255" actId="1036"/>
          <ac:grpSpMkLst>
            <pc:docMk/>
            <pc:sldMk cId="3476891554" sldId="256"/>
            <ac:grpSpMk id="4" creationId="{6B655C05-E06A-47E0-9BCF-E3C5ACBF470E}"/>
          </ac:grpSpMkLst>
        </pc:grpChg>
        <pc:grpChg chg="add mod">
          <ac:chgData name="Paul Bloemers" userId="fe3832ff3b233e04" providerId="LiveId" clId="{0BA46232-3DFE-43D3-907B-EC19035FF5C7}" dt="2021-12-17T07:41:03.356" v="255" actId="1036"/>
          <ac:grpSpMkLst>
            <pc:docMk/>
            <pc:sldMk cId="3476891554" sldId="256"/>
            <ac:grpSpMk id="5" creationId="{96BBEEEE-3462-4648-BCEB-C184A9C77DA3}"/>
          </ac:grpSpMkLst>
        </pc:grpChg>
        <pc:grpChg chg="add mod">
          <ac:chgData name="Paul Bloemers" userId="fe3832ff3b233e04" providerId="LiveId" clId="{0BA46232-3DFE-43D3-907B-EC19035FF5C7}" dt="2021-12-17T07:41:03.356" v="255" actId="1036"/>
          <ac:grpSpMkLst>
            <pc:docMk/>
            <pc:sldMk cId="3476891554" sldId="256"/>
            <ac:grpSpMk id="6" creationId="{AA0B2A0C-33F1-40D4-8F95-CEA0EFDB619C}"/>
          </ac:grpSpMkLst>
        </pc:grpChg>
        <pc:grpChg chg="add mod">
          <ac:chgData name="Paul Bloemers" userId="fe3832ff3b233e04" providerId="LiveId" clId="{0BA46232-3DFE-43D3-907B-EC19035FF5C7}" dt="2021-12-17T07:41:03.356" v="255" actId="1036"/>
          <ac:grpSpMkLst>
            <pc:docMk/>
            <pc:sldMk cId="3476891554" sldId="256"/>
            <ac:grpSpMk id="7" creationId="{EB47E581-F501-45BB-B85E-937067B04B0C}"/>
          </ac:grpSpMkLst>
        </pc:grpChg>
        <pc:grpChg chg="add mod">
          <ac:chgData name="Paul Bloemers" userId="fe3832ff3b233e04" providerId="LiveId" clId="{0BA46232-3DFE-43D3-907B-EC19035FF5C7}" dt="2021-12-17T07:41:03.356" v="255" actId="1036"/>
          <ac:grpSpMkLst>
            <pc:docMk/>
            <pc:sldMk cId="3476891554" sldId="256"/>
            <ac:grpSpMk id="8" creationId="{249DF840-EF9B-4E3B-A013-4FE8B2B524D1}"/>
          </ac:grpSpMkLst>
        </pc:grpChg>
        <pc:grpChg chg="add mod">
          <ac:chgData name="Paul Bloemers" userId="fe3832ff3b233e04" providerId="LiveId" clId="{0BA46232-3DFE-43D3-907B-EC19035FF5C7}" dt="2021-12-17T07:41:03.356" v="255" actId="1036"/>
          <ac:grpSpMkLst>
            <pc:docMk/>
            <pc:sldMk cId="3476891554" sldId="256"/>
            <ac:grpSpMk id="9" creationId="{1F2CA86C-DD8C-4547-9E48-CE8FB8724379}"/>
          </ac:grpSpMkLst>
        </pc:grp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28" creationId="{00000000-0000-0000-0000-000000000000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39" creationId="{53A2BAF2-D186-481F-9E7B-AE87EBFDCEF6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40" creationId="{69ED0056-1D1E-4E01-99FF-63E081AF663F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41" creationId="{3C5C2069-17EC-4402-9D3E-A397C3657AA4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42" creationId="{8A425A8F-3E7E-4C7E-BD83-A67F20F87276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43" creationId="{39EEE5B2-EA2C-4394-9FF8-22E296F44927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44" creationId="{3F246CED-EBE4-49CA-AE64-EBE9FAE1031E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45" creationId="{1D9DCC15-2A6D-4D2C-97A3-67C923505605}"/>
          </ac:cxnSpMkLst>
        </pc:cxnChg>
        <pc:cxnChg chg="mod">
          <ac:chgData name="Paul Bloemers" userId="fe3832ff3b233e04" providerId="LiveId" clId="{0BA46232-3DFE-43D3-907B-EC19035FF5C7}" dt="2021-12-17T07:30:24.338" v="188" actId="164"/>
          <ac:cxnSpMkLst>
            <pc:docMk/>
            <pc:sldMk cId="3476891554" sldId="256"/>
            <ac:cxnSpMk id="61" creationId="{E3E17F45-9C85-4F35-9072-CF7A8FF061F4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90" creationId="{0800BB16-078E-44AA-A559-CC21BAF11ECC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93" creationId="{AC44D24D-AB8C-48BB-97C2-459E3AE8650E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100" creationId="{00000000-0000-0000-0000-000000000000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111" creationId="{FD521675-11E1-4F08-AE36-D40E1F99E6ED}"/>
          </ac:cxnSpMkLst>
        </pc:cxnChg>
        <pc:cxnChg chg="mod">
          <ac:chgData name="Paul Bloemers" userId="fe3832ff3b233e04" providerId="LiveId" clId="{0BA46232-3DFE-43D3-907B-EC19035FF5C7}" dt="2021-12-17T07:41:03.356" v="255" actId="1036"/>
          <ac:cxnSpMkLst>
            <pc:docMk/>
            <pc:sldMk cId="3476891554" sldId="256"/>
            <ac:cxnSpMk id="112" creationId="{4DBF35BA-0108-43DF-BDE7-D5F49B303160}"/>
          </ac:cxnSpMkLst>
        </pc:cxnChg>
      </pc:sldChg>
      <pc:sldChg chg="modSp del mod modClrScheme chgLayout">
        <pc:chgData name="Paul Bloemers" userId="fe3832ff3b233e04" providerId="LiveId" clId="{0BA46232-3DFE-43D3-907B-EC19035FF5C7}" dt="2021-12-17T08:38:08.827" v="1028" actId="2696"/>
        <pc:sldMkLst>
          <pc:docMk/>
          <pc:sldMk cId="3909176155" sldId="257"/>
        </pc:sldMkLst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3909176155" sldId="257"/>
            <ac:spMk id="2" creationId="{00000000-0000-0000-0000-000000000000}"/>
          </ac:spMkLst>
        </pc:spChg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3909176155" sldId="257"/>
            <ac:spMk id="3" creationId="{00000000-0000-0000-0000-000000000000}"/>
          </ac:spMkLst>
        </pc:spChg>
        <pc:picChg chg="mod ord">
          <ac:chgData name="Paul Bloemers" userId="fe3832ff3b233e04" providerId="LiveId" clId="{0BA46232-3DFE-43D3-907B-EC19035FF5C7}" dt="2021-12-16T14:17:40.802" v="185" actId="700"/>
          <ac:picMkLst>
            <pc:docMk/>
            <pc:sldMk cId="3909176155" sldId="257"/>
            <ac:picMk id="5" creationId="{00000000-0000-0000-0000-000000000000}"/>
          </ac:picMkLst>
        </pc:picChg>
      </pc:sldChg>
      <pc:sldChg chg="modSp del mod modClrScheme chgLayout">
        <pc:chgData name="Paul Bloemers" userId="fe3832ff3b233e04" providerId="LiveId" clId="{0BA46232-3DFE-43D3-907B-EC19035FF5C7}" dt="2021-12-17T08:38:05.806" v="1027" actId="2696"/>
        <pc:sldMkLst>
          <pc:docMk/>
          <pc:sldMk cId="3389563571" sldId="258"/>
        </pc:sldMkLst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3389563571" sldId="258"/>
            <ac:spMk id="2" creationId="{00000000-0000-0000-0000-000000000000}"/>
          </ac:spMkLst>
        </pc:spChg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3389563571" sldId="258"/>
            <ac:spMk id="6" creationId="{00000000-0000-0000-0000-000000000000}"/>
          </ac:spMkLst>
        </pc:spChg>
        <pc:picChg chg="mod ord">
          <ac:chgData name="Paul Bloemers" userId="fe3832ff3b233e04" providerId="LiveId" clId="{0BA46232-3DFE-43D3-907B-EC19035FF5C7}" dt="2021-12-16T14:17:40.802" v="185" actId="700"/>
          <ac:picMkLst>
            <pc:docMk/>
            <pc:sldMk cId="3389563571" sldId="258"/>
            <ac:picMk id="7" creationId="{00000000-0000-0000-0000-000000000000}"/>
          </ac:picMkLst>
        </pc:picChg>
      </pc:sldChg>
      <pc:sldChg chg="modSp mod modClrScheme chgLayout">
        <pc:chgData name="Paul Bloemers" userId="fe3832ff3b233e04" providerId="LiveId" clId="{0BA46232-3DFE-43D3-907B-EC19035FF5C7}" dt="2021-12-16T14:17:31.274" v="184" actId="700"/>
        <pc:sldMkLst>
          <pc:docMk/>
          <pc:sldMk cId="1792376676" sldId="259"/>
        </pc:sldMkLst>
        <pc:spChg chg="mod ord">
          <ac:chgData name="Paul Bloemers" userId="fe3832ff3b233e04" providerId="LiveId" clId="{0BA46232-3DFE-43D3-907B-EC19035FF5C7}" dt="2021-12-16T14:17:31.274" v="184" actId="700"/>
          <ac:spMkLst>
            <pc:docMk/>
            <pc:sldMk cId="1792376676" sldId="259"/>
            <ac:spMk id="2" creationId="{00000000-0000-0000-0000-000000000000}"/>
          </ac:spMkLst>
        </pc:spChg>
        <pc:spChg chg="mod ord">
          <ac:chgData name="Paul Bloemers" userId="fe3832ff3b233e04" providerId="LiveId" clId="{0BA46232-3DFE-43D3-907B-EC19035FF5C7}" dt="2021-12-16T14:17:31.274" v="184" actId="700"/>
          <ac:spMkLst>
            <pc:docMk/>
            <pc:sldMk cId="1792376676" sldId="259"/>
            <ac:spMk id="5" creationId="{00000000-0000-0000-0000-000000000000}"/>
          </ac:spMkLst>
        </pc:spChg>
      </pc:sldChg>
      <pc:sldChg chg="modSp mod modClrScheme chgLayout">
        <pc:chgData name="Paul Bloemers" userId="fe3832ff3b233e04" providerId="LiveId" clId="{0BA46232-3DFE-43D3-907B-EC19035FF5C7}" dt="2021-12-16T14:17:40.802" v="185" actId="700"/>
        <pc:sldMkLst>
          <pc:docMk/>
          <pc:sldMk cId="1973847531" sldId="260"/>
        </pc:sldMkLst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1973847531" sldId="260"/>
            <ac:spMk id="2" creationId="{00000000-0000-0000-0000-000000000000}"/>
          </ac:spMkLst>
        </pc:spChg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1973847531" sldId="260"/>
            <ac:spMk id="3" creationId="{00000000-0000-0000-0000-000000000000}"/>
          </ac:spMkLst>
        </pc:spChg>
      </pc:sldChg>
      <pc:sldChg chg="modSp mod modClrScheme chgLayout">
        <pc:chgData name="Paul Bloemers" userId="fe3832ff3b233e04" providerId="LiveId" clId="{0BA46232-3DFE-43D3-907B-EC19035FF5C7}" dt="2021-12-16T14:17:40.802" v="185" actId="700"/>
        <pc:sldMkLst>
          <pc:docMk/>
          <pc:sldMk cId="157436908" sldId="261"/>
        </pc:sldMkLst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157436908" sldId="261"/>
            <ac:spMk id="2" creationId="{00000000-0000-0000-0000-000000000000}"/>
          </ac:spMkLst>
        </pc:spChg>
        <pc:spChg chg="mod ord">
          <ac:chgData name="Paul Bloemers" userId="fe3832ff3b233e04" providerId="LiveId" clId="{0BA46232-3DFE-43D3-907B-EC19035FF5C7}" dt="2021-12-16T14:17:40.802" v="185" actId="700"/>
          <ac:spMkLst>
            <pc:docMk/>
            <pc:sldMk cId="157436908" sldId="261"/>
            <ac:spMk id="5" creationId="{00000000-0000-0000-0000-000000000000}"/>
          </ac:spMkLst>
        </pc:spChg>
      </pc:sldChg>
      <pc:sldChg chg="addSp delSp modSp mod modClrScheme delAnim modAnim chgLayout">
        <pc:chgData name="Paul Bloemers" userId="fe3832ff3b233e04" providerId="LiveId" clId="{0BA46232-3DFE-43D3-907B-EC19035FF5C7}" dt="2021-12-16T14:13:46.763" v="183" actId="207"/>
        <pc:sldMkLst>
          <pc:docMk/>
          <pc:sldMk cId="2279107948" sldId="269"/>
        </pc:sldMkLst>
        <pc:spChg chg="add mod ord">
          <ac:chgData name="Paul Bloemers" userId="fe3832ff3b233e04" providerId="LiveId" clId="{0BA46232-3DFE-43D3-907B-EC19035FF5C7}" dt="2021-12-16T14:07:11.321" v="162" actId="20577"/>
          <ac:spMkLst>
            <pc:docMk/>
            <pc:sldMk cId="2279107948" sldId="269"/>
            <ac:spMk id="2" creationId="{0E0E654D-4DCD-4F0B-8395-6E1716512F7C}"/>
          </ac:spMkLst>
        </pc:spChg>
        <pc:spChg chg="mod ord">
          <ac:chgData name="Paul Bloemers" userId="fe3832ff3b233e04" providerId="LiveId" clId="{0BA46232-3DFE-43D3-907B-EC19035FF5C7}" dt="2021-12-16T14:13:46.763" v="183" actId="207"/>
          <ac:spMkLst>
            <pc:docMk/>
            <pc:sldMk cId="2279107948" sldId="269"/>
            <ac:spMk id="3" creationId="{00000000-0000-0000-0000-000000000000}"/>
          </ac:spMkLst>
        </pc:spChg>
        <pc:spChg chg="del mod">
          <ac:chgData name="Paul Bloemers" userId="fe3832ff3b233e04" providerId="LiveId" clId="{0BA46232-3DFE-43D3-907B-EC19035FF5C7}" dt="2021-12-16T14:00:49.559" v="19" actId="478"/>
          <ac:spMkLst>
            <pc:docMk/>
            <pc:sldMk cId="2279107948" sldId="269"/>
            <ac:spMk id="4" creationId="{63E9A62A-A9E7-4995-9782-080B0FD56BDD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7" creationId="{855F8996-6742-4CD0-BD57-7FCEF987CA9D}"/>
          </ac:spMkLst>
        </pc:spChg>
        <pc:spChg chg="mod">
          <ac:chgData name="Paul Bloemers" userId="fe3832ff3b233e04" providerId="LiveId" clId="{0BA46232-3DFE-43D3-907B-EC19035FF5C7}" dt="2021-12-16T14:01:34.570" v="33"/>
          <ac:spMkLst>
            <pc:docMk/>
            <pc:sldMk cId="2279107948" sldId="269"/>
            <ac:spMk id="27" creationId="{EB4EBFED-AD54-4A30-9318-D3A3F7BB9E46}"/>
          </ac:spMkLst>
        </pc:spChg>
        <pc:spChg chg="mod">
          <ac:chgData name="Paul Bloemers" userId="fe3832ff3b233e04" providerId="LiveId" clId="{0BA46232-3DFE-43D3-907B-EC19035FF5C7}" dt="2021-12-16T14:01:34.570" v="33"/>
          <ac:spMkLst>
            <pc:docMk/>
            <pc:sldMk cId="2279107948" sldId="269"/>
            <ac:spMk id="30" creationId="{561922D6-8BC7-46A8-885F-4C42725DC906}"/>
          </ac:spMkLst>
        </pc:spChg>
        <pc:spChg chg="mod">
          <ac:chgData name="Paul Bloemers" userId="fe3832ff3b233e04" providerId="LiveId" clId="{0BA46232-3DFE-43D3-907B-EC19035FF5C7}" dt="2021-12-16T14:01:34.570" v="33"/>
          <ac:spMkLst>
            <pc:docMk/>
            <pc:sldMk cId="2279107948" sldId="269"/>
            <ac:spMk id="35" creationId="{244AAC2A-90DE-4A96-B871-A3292286AE89}"/>
          </ac:spMkLst>
        </pc:spChg>
        <pc:spChg chg="mod">
          <ac:chgData name="Paul Bloemers" userId="fe3832ff3b233e04" providerId="LiveId" clId="{0BA46232-3DFE-43D3-907B-EC19035FF5C7}" dt="2021-12-16T14:01:34.570" v="33"/>
          <ac:spMkLst>
            <pc:docMk/>
            <pc:sldMk cId="2279107948" sldId="269"/>
            <ac:spMk id="37" creationId="{BB6F54CD-BD62-4936-9B1D-10AB0EA0ABCF}"/>
          </ac:spMkLst>
        </pc:spChg>
        <pc:spChg chg="mod">
          <ac:chgData name="Paul Bloemers" userId="fe3832ff3b233e04" providerId="LiveId" clId="{0BA46232-3DFE-43D3-907B-EC19035FF5C7}" dt="2021-12-16T14:01:34.570" v="33"/>
          <ac:spMkLst>
            <pc:docMk/>
            <pc:sldMk cId="2279107948" sldId="269"/>
            <ac:spMk id="39" creationId="{C4343352-911E-46A9-81F5-5DDA5297EB40}"/>
          </ac:spMkLst>
        </pc:spChg>
        <pc:spChg chg="mod">
          <ac:chgData name="Paul Bloemers" userId="fe3832ff3b233e04" providerId="LiveId" clId="{0BA46232-3DFE-43D3-907B-EC19035FF5C7}" dt="2021-12-16T14:01:34.570" v="33"/>
          <ac:spMkLst>
            <pc:docMk/>
            <pc:sldMk cId="2279107948" sldId="269"/>
            <ac:spMk id="41" creationId="{0409D40B-F4B9-4CD3-A440-BEC8407ECDC0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53" creationId="{2073C2DB-68D0-468B-A8F4-169F767CEC9D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54" creationId="{477FC4D4-0FC8-4614-9FF3-1C2E3813F70E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55" creationId="{653BD52C-832D-415D-8B4E-1F4EE3009373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56" creationId="{FA42465C-5E3C-4EB9-B717-5C86A25FFD66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57" creationId="{428AC579-E5EF-4DE8-AB1B-93BA898AB49D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58" creationId="{4DCE2D7B-2D49-4CC7-B080-063799708AF8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59" creationId="{B99979C3-750D-468D-9391-46460DD57B98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60" creationId="{3974CFA4-A904-4D2D-9C42-D5BA8C9F535D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61" creationId="{F01B618D-1864-4125-AF77-1B51183B5FDF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62" creationId="{3F2015C1-E2FD-4214-BB11-A3B0CE79CBCC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63" creationId="{89853CF4-9B74-46D7-9485-4EE1ED2E1ADE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64" creationId="{E8AFBAB3-681D-483A-8236-7D72F900AD5C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68" creationId="{79B1F971-0C5B-4726-BC55-F3AD62763D34}"/>
          </ac:spMkLst>
        </pc:spChg>
        <pc:spChg chg="add mod">
          <ac:chgData name="Paul Bloemers" userId="fe3832ff3b233e04" providerId="LiveId" clId="{0BA46232-3DFE-43D3-907B-EC19035FF5C7}" dt="2021-12-16T14:05:52.506" v="135" actId="1076"/>
          <ac:spMkLst>
            <pc:docMk/>
            <pc:sldMk cId="2279107948" sldId="269"/>
            <ac:spMk id="75" creationId="{7DCC77BB-31C5-41ED-9766-B866C0B6E175}"/>
          </ac:spMkLst>
        </pc:spChg>
        <pc:spChg chg="add mod">
          <ac:chgData name="Paul Bloemers" userId="fe3832ff3b233e04" providerId="LiveId" clId="{0BA46232-3DFE-43D3-907B-EC19035FF5C7}" dt="2021-12-16T14:12:42.047" v="165" actId="1037"/>
          <ac:spMkLst>
            <pc:docMk/>
            <pc:sldMk cId="2279107948" sldId="269"/>
            <ac:spMk id="77" creationId="{BC20E11F-E80B-4300-BD90-A702017F4800}"/>
          </ac:spMkLst>
        </pc:spChg>
        <pc:spChg chg="del mod">
          <ac:chgData name="Paul Bloemers" userId="fe3832ff3b233e04" providerId="LiveId" clId="{0BA46232-3DFE-43D3-907B-EC19035FF5C7}" dt="2021-12-16T14:00:25.911" v="7" actId="478"/>
          <ac:spMkLst>
            <pc:docMk/>
            <pc:sldMk cId="2279107948" sldId="269"/>
            <ac:spMk id="96" creationId="{00000000-0000-0000-0000-000000000000}"/>
          </ac:spMkLst>
        </pc:spChg>
        <pc:spChg chg="del mod">
          <ac:chgData name="Paul Bloemers" userId="fe3832ff3b233e04" providerId="LiveId" clId="{0BA46232-3DFE-43D3-907B-EC19035FF5C7}" dt="2021-12-16T14:00:36.072" v="10" actId="478"/>
          <ac:spMkLst>
            <pc:docMk/>
            <pc:sldMk cId="2279107948" sldId="269"/>
            <ac:spMk id="98" creationId="{00000000-0000-0000-0000-000000000000}"/>
          </ac:spMkLst>
        </pc:spChg>
        <pc:grpChg chg="add del mod">
          <ac:chgData name="Paul Bloemers" userId="fe3832ff3b233e04" providerId="LiveId" clId="{0BA46232-3DFE-43D3-907B-EC19035FF5C7}" dt="2021-12-16T14:05:12.763" v="126" actId="478"/>
          <ac:grpSpMkLst>
            <pc:docMk/>
            <pc:sldMk cId="2279107948" sldId="269"/>
            <ac:grpSpMk id="25" creationId="{42EF0090-20F1-4CEA-9A13-366B2C8EA359}"/>
          </ac:grpSpMkLst>
        </pc:grpChg>
        <pc:grpChg chg="add del mod">
          <ac:chgData name="Paul Bloemers" userId="fe3832ff3b233e04" providerId="LiveId" clId="{0BA46232-3DFE-43D3-907B-EC19035FF5C7}" dt="2021-12-16T14:05:15.251" v="128" actId="478"/>
          <ac:grpSpMkLst>
            <pc:docMk/>
            <pc:sldMk cId="2279107948" sldId="269"/>
            <ac:grpSpMk id="28" creationId="{D8F670CA-4EF2-4F92-965C-A5ED7F85F4D2}"/>
          </ac:grpSpMkLst>
        </pc:grpChg>
        <pc:grpChg chg="add del mod">
          <ac:chgData name="Paul Bloemers" userId="fe3832ff3b233e04" providerId="LiveId" clId="{0BA46232-3DFE-43D3-907B-EC19035FF5C7}" dt="2021-12-16T14:05:11.599" v="125" actId="478"/>
          <ac:grpSpMkLst>
            <pc:docMk/>
            <pc:sldMk cId="2279107948" sldId="269"/>
            <ac:grpSpMk id="31" creationId="{E7A9C9E4-E4D4-4E74-99EF-2C164636065A}"/>
          </ac:grpSpMkLst>
        </pc:grpChg>
        <pc:grpChg chg="add del mod">
          <ac:chgData name="Paul Bloemers" userId="fe3832ff3b233e04" providerId="LiveId" clId="{0BA46232-3DFE-43D3-907B-EC19035FF5C7}" dt="2021-12-16T14:05:13.946" v="127" actId="478"/>
          <ac:grpSpMkLst>
            <pc:docMk/>
            <pc:sldMk cId="2279107948" sldId="269"/>
            <ac:grpSpMk id="38" creationId="{0374B658-1CB9-4B30-A7E1-494B98C5C618}"/>
          </ac:grpSpMkLst>
        </pc:grpChg>
        <pc:grpChg chg="del">
          <ac:chgData name="Paul Bloemers" userId="fe3832ff3b233e04" providerId="LiveId" clId="{0BA46232-3DFE-43D3-907B-EC19035FF5C7}" dt="2021-12-16T14:01:08.486" v="25" actId="21"/>
          <ac:grpSpMkLst>
            <pc:docMk/>
            <pc:sldMk cId="2279107948" sldId="269"/>
            <ac:grpSpMk id="94" creationId="{00000000-0000-0000-0000-000000000000}"/>
          </ac:grpSpMkLst>
        </pc:grpChg>
        <pc:grpChg chg="del">
          <ac:chgData name="Paul Bloemers" userId="fe3832ff3b233e04" providerId="LiveId" clId="{0BA46232-3DFE-43D3-907B-EC19035FF5C7}" dt="2021-12-16T14:01:08.486" v="25" actId="21"/>
          <ac:grpSpMkLst>
            <pc:docMk/>
            <pc:sldMk cId="2279107948" sldId="269"/>
            <ac:grpSpMk id="95" creationId="{00000000-0000-0000-0000-000000000000}"/>
          </ac:grpSpMkLst>
        </pc:grpChg>
        <pc:grpChg chg="del">
          <ac:chgData name="Paul Bloemers" userId="fe3832ff3b233e04" providerId="LiveId" clId="{0BA46232-3DFE-43D3-907B-EC19035FF5C7}" dt="2021-12-16T14:01:08.486" v="25" actId="21"/>
          <ac:grpSpMkLst>
            <pc:docMk/>
            <pc:sldMk cId="2279107948" sldId="269"/>
            <ac:grpSpMk id="97" creationId="{00000000-0000-0000-0000-000000000000}"/>
          </ac:grpSpMkLst>
        </pc:grpChg>
        <pc:grpChg chg="del">
          <ac:chgData name="Paul Bloemers" userId="fe3832ff3b233e04" providerId="LiveId" clId="{0BA46232-3DFE-43D3-907B-EC19035FF5C7}" dt="2021-12-16T14:01:08.486" v="25" actId="21"/>
          <ac:grpSpMkLst>
            <pc:docMk/>
            <pc:sldMk cId="2279107948" sldId="269"/>
            <ac:grpSpMk id="99" creationId="{00000000-0000-0000-0000-000000000000}"/>
          </ac:grpSpMkLst>
        </pc:grpChg>
        <pc:cxnChg chg="del">
          <ac:chgData name="Paul Bloemers" userId="fe3832ff3b233e04" providerId="LiveId" clId="{0BA46232-3DFE-43D3-907B-EC19035FF5C7}" dt="2021-12-16T14:01:08.486" v="25" actId="21"/>
          <ac:cxnSpMkLst>
            <pc:docMk/>
            <pc:sldMk cId="2279107948" sldId="269"/>
            <ac:cxnSpMk id="6" creationId="{1E239249-258A-4FCF-862E-F4FAB629E138}"/>
          </ac:cxnSpMkLst>
        </pc:cxnChg>
        <pc:cxnChg chg="mod">
          <ac:chgData name="Paul Bloemers" userId="fe3832ff3b233e04" providerId="LiveId" clId="{0BA46232-3DFE-43D3-907B-EC19035FF5C7}" dt="2021-12-16T14:01:34.570" v="33"/>
          <ac:cxnSpMkLst>
            <pc:docMk/>
            <pc:sldMk cId="2279107948" sldId="269"/>
            <ac:cxnSpMk id="26" creationId="{FEF63C97-7DAE-4F95-A6A0-5C0F33339817}"/>
          </ac:cxnSpMkLst>
        </pc:cxnChg>
        <pc:cxnChg chg="mod">
          <ac:chgData name="Paul Bloemers" userId="fe3832ff3b233e04" providerId="LiveId" clId="{0BA46232-3DFE-43D3-907B-EC19035FF5C7}" dt="2021-12-16T14:01:34.570" v="33"/>
          <ac:cxnSpMkLst>
            <pc:docMk/>
            <pc:sldMk cId="2279107948" sldId="269"/>
            <ac:cxnSpMk id="29" creationId="{54AB0E7D-6DD9-4C74-928D-015D0C49F567}"/>
          </ac:cxnSpMkLst>
        </pc:cxnChg>
        <pc:cxnChg chg="mod">
          <ac:chgData name="Paul Bloemers" userId="fe3832ff3b233e04" providerId="LiveId" clId="{0BA46232-3DFE-43D3-907B-EC19035FF5C7}" dt="2021-12-16T14:01:34.570" v="33"/>
          <ac:cxnSpMkLst>
            <pc:docMk/>
            <pc:sldMk cId="2279107948" sldId="269"/>
            <ac:cxnSpMk id="32" creationId="{8997A7F1-E8D3-4A6C-916A-9589DB65FB95}"/>
          </ac:cxnSpMkLst>
        </pc:cxnChg>
        <pc:cxnChg chg="mod">
          <ac:chgData name="Paul Bloemers" userId="fe3832ff3b233e04" providerId="LiveId" clId="{0BA46232-3DFE-43D3-907B-EC19035FF5C7}" dt="2021-12-16T14:01:34.570" v="33"/>
          <ac:cxnSpMkLst>
            <pc:docMk/>
            <pc:sldMk cId="2279107948" sldId="269"/>
            <ac:cxnSpMk id="33" creationId="{10018501-B5D4-4056-AE6C-8824F658FCA3}"/>
          </ac:cxnSpMkLst>
        </pc:cxnChg>
        <pc:cxnChg chg="mod">
          <ac:chgData name="Paul Bloemers" userId="fe3832ff3b233e04" providerId="LiveId" clId="{0BA46232-3DFE-43D3-907B-EC19035FF5C7}" dt="2021-12-16T14:01:34.570" v="33"/>
          <ac:cxnSpMkLst>
            <pc:docMk/>
            <pc:sldMk cId="2279107948" sldId="269"/>
            <ac:cxnSpMk id="34" creationId="{1B7CFDC7-7DB4-4B4E-A23B-93AFF85B7066}"/>
          </ac:cxnSpMkLst>
        </pc:cxnChg>
        <pc:cxnChg chg="mod">
          <ac:chgData name="Paul Bloemers" userId="fe3832ff3b233e04" providerId="LiveId" clId="{0BA46232-3DFE-43D3-907B-EC19035FF5C7}" dt="2021-12-16T14:01:34.570" v="33"/>
          <ac:cxnSpMkLst>
            <pc:docMk/>
            <pc:sldMk cId="2279107948" sldId="269"/>
            <ac:cxnSpMk id="36" creationId="{719D5824-DBE9-4FD2-9589-EAFA81534954}"/>
          </ac:cxnSpMkLst>
        </pc:cxnChg>
        <pc:cxnChg chg="mod">
          <ac:chgData name="Paul Bloemers" userId="fe3832ff3b233e04" providerId="LiveId" clId="{0BA46232-3DFE-43D3-907B-EC19035FF5C7}" dt="2021-12-16T14:01:34.570" v="33"/>
          <ac:cxnSpMkLst>
            <pc:docMk/>
            <pc:sldMk cId="2279107948" sldId="269"/>
            <ac:cxnSpMk id="40" creationId="{79B9FBEC-0CA0-4EC4-B058-BD59231CBF1F}"/>
          </ac:cxnSpMkLst>
        </pc:cxnChg>
        <pc:cxnChg chg="add del mod">
          <ac:chgData name="Paul Bloemers" userId="fe3832ff3b233e04" providerId="LiveId" clId="{0BA46232-3DFE-43D3-907B-EC19035FF5C7}" dt="2021-12-16T14:05:16.353" v="129" actId="478"/>
          <ac:cxnSpMkLst>
            <pc:docMk/>
            <pc:sldMk cId="2279107948" sldId="269"/>
            <ac:cxnSpMk id="42" creationId="{71CD26D6-5CEB-47BA-AD21-B8A85825E152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43" creationId="{D83FD607-F7A9-43AC-A901-8DD8DDF982B2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44" creationId="{16869159-E8C1-407C-BCD3-12040549CB5B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45" creationId="{6585BEFD-92BF-4CAC-8B3B-7CB7F2B80206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46" creationId="{EE7CBA8F-065A-474E-B08E-F1E0FE794E8B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47" creationId="{40059653-8271-488E-A325-BDEAF96418B7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48" creationId="{E6696F36-3023-455C-A92E-AFCE57EA681F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49" creationId="{5C1D39EC-2039-47E2-ADB5-5CC537966C8D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50" creationId="{62775DA1-8C36-4412-BCEA-DFEA482F6A74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51" creationId="{C5026FB8-AED0-4247-88CC-F4EE132C8B91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52" creationId="{7E3B90A2-F138-466E-9EB4-471F9C32C5A0}"/>
          </ac:cxnSpMkLst>
        </pc:cxnChg>
        <pc:cxnChg chg="add mod">
          <ac:chgData name="Paul Bloemers" userId="fe3832ff3b233e04" providerId="LiveId" clId="{0BA46232-3DFE-43D3-907B-EC19035FF5C7}" dt="2021-12-16T14:06:08.695" v="136" actId="1582"/>
          <ac:cxnSpMkLst>
            <pc:docMk/>
            <pc:sldMk cId="2279107948" sldId="269"/>
            <ac:cxnSpMk id="66" creationId="{ACAAC521-8963-478E-A077-16DDE30C7809}"/>
          </ac:cxnSpMkLst>
        </pc:cxnChg>
        <pc:cxnChg chg="add mod">
          <ac:chgData name="Paul Bloemers" userId="fe3832ff3b233e04" providerId="LiveId" clId="{0BA46232-3DFE-43D3-907B-EC19035FF5C7}" dt="2021-12-16T14:06:08.695" v="136" actId="1582"/>
          <ac:cxnSpMkLst>
            <pc:docMk/>
            <pc:sldMk cId="2279107948" sldId="269"/>
            <ac:cxnSpMk id="70" creationId="{A35B9FFB-AA3A-4203-8344-7A0E48865CBD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76" creationId="{021A2EF9-E8D4-4329-B9EE-3CCA01CB511E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78" creationId="{E5CFE6A8-CA4B-42ED-B0B6-E53B4A9DBD6E}"/>
          </ac:cxnSpMkLst>
        </pc:cxnChg>
        <pc:cxnChg chg="add mod">
          <ac:chgData name="Paul Bloemers" userId="fe3832ff3b233e04" providerId="LiveId" clId="{0BA46232-3DFE-43D3-907B-EC19035FF5C7}" dt="2021-12-16T14:05:52.506" v="135" actId="1076"/>
          <ac:cxnSpMkLst>
            <pc:docMk/>
            <pc:sldMk cId="2279107948" sldId="269"/>
            <ac:cxnSpMk id="79" creationId="{3CAD64A4-88AB-4693-8022-C1FE9D5EE5AC}"/>
          </ac:cxnSpMkLst>
        </pc:cxnChg>
      </pc:sldChg>
      <pc:sldChg chg="addSp delSp modSp new mod modClrScheme modAnim chgLayout">
        <pc:chgData name="Paul Bloemers" userId="fe3832ff3b233e04" providerId="LiveId" clId="{0BA46232-3DFE-43D3-907B-EC19035FF5C7}" dt="2021-12-17T08:09:22.129" v="1016" actId="20577"/>
        <pc:sldMkLst>
          <pc:docMk/>
          <pc:sldMk cId="3145152752" sldId="270"/>
        </pc:sldMkLst>
        <pc:spChg chg="del mod ord">
          <ac:chgData name="Paul Bloemers" userId="fe3832ff3b233e04" providerId="LiveId" clId="{0BA46232-3DFE-43D3-907B-EC19035FF5C7}" dt="2021-12-17T07:41:38.134" v="257" actId="700"/>
          <ac:spMkLst>
            <pc:docMk/>
            <pc:sldMk cId="3145152752" sldId="270"/>
            <ac:spMk id="2" creationId="{D1ED13CA-8DBF-408E-9D5A-9D8D18BC61A2}"/>
          </ac:spMkLst>
        </pc:spChg>
        <pc:spChg chg="del mod ord">
          <ac:chgData name="Paul Bloemers" userId="fe3832ff3b233e04" providerId="LiveId" clId="{0BA46232-3DFE-43D3-907B-EC19035FF5C7}" dt="2021-12-17T07:41:38.134" v="257" actId="700"/>
          <ac:spMkLst>
            <pc:docMk/>
            <pc:sldMk cId="3145152752" sldId="270"/>
            <ac:spMk id="3" creationId="{5F2D9CD6-8A89-496E-8986-848AADC7C5CF}"/>
          </ac:spMkLst>
        </pc:spChg>
        <pc:spChg chg="del">
          <ac:chgData name="Paul Bloemers" userId="fe3832ff3b233e04" providerId="LiveId" clId="{0BA46232-3DFE-43D3-907B-EC19035FF5C7}" dt="2021-12-17T07:41:38.134" v="257" actId="700"/>
          <ac:spMkLst>
            <pc:docMk/>
            <pc:sldMk cId="3145152752" sldId="270"/>
            <ac:spMk id="4" creationId="{04BC59EA-CDF7-4760-A59E-4F2155B04CE8}"/>
          </ac:spMkLst>
        </pc:spChg>
        <pc:spChg chg="add mod ord">
          <ac:chgData name="Paul Bloemers" userId="fe3832ff3b233e04" providerId="LiveId" clId="{0BA46232-3DFE-43D3-907B-EC19035FF5C7}" dt="2021-12-17T07:43:32.339" v="274" actId="20577"/>
          <ac:spMkLst>
            <pc:docMk/>
            <pc:sldMk cId="3145152752" sldId="270"/>
            <ac:spMk id="5" creationId="{7CBE35B3-8EE8-455A-BDF6-21DFF739E86B}"/>
          </ac:spMkLst>
        </pc:spChg>
        <pc:spChg chg="add mod ord">
          <ac:chgData name="Paul Bloemers" userId="fe3832ff3b233e04" providerId="LiveId" clId="{0BA46232-3DFE-43D3-907B-EC19035FF5C7}" dt="2021-12-17T08:03:59.081" v="953" actId="1036"/>
          <ac:spMkLst>
            <pc:docMk/>
            <pc:sldMk cId="3145152752" sldId="270"/>
            <ac:spMk id="6" creationId="{373DBD40-8222-4F92-B6DC-1D19955645CD}"/>
          </ac:spMkLst>
        </pc:spChg>
        <pc:spChg chg="add mod">
          <ac:chgData name="Paul Bloemers" userId="fe3832ff3b233e04" providerId="LiveId" clId="{0BA46232-3DFE-43D3-907B-EC19035FF5C7}" dt="2021-12-17T08:03:59.081" v="953" actId="1036"/>
          <ac:spMkLst>
            <pc:docMk/>
            <pc:sldMk cId="3145152752" sldId="270"/>
            <ac:spMk id="7" creationId="{312764E7-21DD-42D7-9F60-CC78CDD56FC7}"/>
          </ac:spMkLst>
        </pc:spChg>
        <pc:spChg chg="add mod">
          <ac:chgData name="Paul Bloemers" userId="fe3832ff3b233e04" providerId="LiveId" clId="{0BA46232-3DFE-43D3-907B-EC19035FF5C7}" dt="2021-12-17T08:03:59.081" v="953" actId="1036"/>
          <ac:spMkLst>
            <pc:docMk/>
            <pc:sldMk cId="3145152752" sldId="270"/>
            <ac:spMk id="8" creationId="{26FDA321-9838-4568-A3D3-0997D9F4DDC3}"/>
          </ac:spMkLst>
        </pc:spChg>
        <pc:spChg chg="add mod">
          <ac:chgData name="Paul Bloemers" userId="fe3832ff3b233e04" providerId="LiveId" clId="{0BA46232-3DFE-43D3-907B-EC19035FF5C7}" dt="2021-12-17T08:03:59.081" v="953" actId="1036"/>
          <ac:spMkLst>
            <pc:docMk/>
            <pc:sldMk cId="3145152752" sldId="270"/>
            <ac:spMk id="9" creationId="{9F35D9E9-1731-4EAA-A56F-4ED94CF3A0AC}"/>
          </ac:spMkLst>
        </pc:spChg>
        <pc:spChg chg="add mod">
          <ac:chgData name="Paul Bloemers" userId="fe3832ff3b233e04" providerId="LiveId" clId="{0BA46232-3DFE-43D3-907B-EC19035FF5C7}" dt="2021-12-17T08:09:22.129" v="1016" actId="20577"/>
          <ac:spMkLst>
            <pc:docMk/>
            <pc:sldMk cId="3145152752" sldId="270"/>
            <ac:spMk id="10" creationId="{FA65D431-811E-43EF-94B9-970A0E06F471}"/>
          </ac:spMkLst>
        </pc:spChg>
        <pc:spChg chg="add mod">
          <ac:chgData name="Paul Bloemers" userId="fe3832ff3b233e04" providerId="LiveId" clId="{0BA46232-3DFE-43D3-907B-EC19035FF5C7}" dt="2021-12-17T08:03:59.081" v="953" actId="1036"/>
          <ac:spMkLst>
            <pc:docMk/>
            <pc:sldMk cId="3145152752" sldId="270"/>
            <ac:spMk id="11" creationId="{B589939E-221C-4156-B5E2-22D4EFFB0BD7}"/>
          </ac:spMkLst>
        </pc:spChg>
        <pc:spChg chg="add mod">
          <ac:chgData name="Paul Bloemers" userId="fe3832ff3b233e04" providerId="LiveId" clId="{0BA46232-3DFE-43D3-907B-EC19035FF5C7}" dt="2021-12-17T08:03:59.081" v="953" actId="1036"/>
          <ac:spMkLst>
            <pc:docMk/>
            <pc:sldMk cId="3145152752" sldId="270"/>
            <ac:spMk id="14" creationId="{4C2DB8ED-32BD-4AB5-9C7D-168FC66C67F2}"/>
          </ac:spMkLst>
        </pc:spChg>
        <pc:spChg chg="add mod">
          <ac:chgData name="Paul Bloemers" userId="fe3832ff3b233e04" providerId="LiveId" clId="{0BA46232-3DFE-43D3-907B-EC19035FF5C7}" dt="2021-12-17T08:03:59.081" v="953" actId="1036"/>
          <ac:spMkLst>
            <pc:docMk/>
            <pc:sldMk cId="3145152752" sldId="270"/>
            <ac:spMk id="15" creationId="{C0FC2FDC-DFE5-4487-8EFB-4A32EF17FC96}"/>
          </ac:spMkLst>
        </pc:spChg>
        <pc:spChg chg="add mod">
          <ac:chgData name="Paul Bloemers" userId="fe3832ff3b233e04" providerId="LiveId" clId="{0BA46232-3DFE-43D3-907B-EC19035FF5C7}" dt="2021-12-17T08:04:13.345" v="960" actId="113"/>
          <ac:spMkLst>
            <pc:docMk/>
            <pc:sldMk cId="3145152752" sldId="270"/>
            <ac:spMk id="16" creationId="{419EDFD4-CAFC-47AA-BB0A-B2DA5FA1526F}"/>
          </ac:spMkLst>
        </pc:spChg>
        <pc:spChg chg="add mod">
          <ac:chgData name="Paul Bloemers" userId="fe3832ff3b233e04" providerId="LiveId" clId="{0BA46232-3DFE-43D3-907B-EC19035FF5C7}" dt="2021-12-17T08:04:22.758" v="963" actId="1076"/>
          <ac:spMkLst>
            <pc:docMk/>
            <pc:sldMk cId="3145152752" sldId="270"/>
            <ac:spMk id="17" creationId="{E7B50889-3ACC-4A51-9444-038923F84F40}"/>
          </ac:spMkLst>
        </pc:spChg>
        <pc:cxnChg chg="add mod">
          <ac:chgData name="Paul Bloemers" userId="fe3832ff3b233e04" providerId="LiveId" clId="{0BA46232-3DFE-43D3-907B-EC19035FF5C7}" dt="2021-12-17T08:03:59.081" v="953" actId="1036"/>
          <ac:cxnSpMkLst>
            <pc:docMk/>
            <pc:sldMk cId="3145152752" sldId="270"/>
            <ac:cxnSpMk id="13" creationId="{191AA05D-F00D-4B74-917A-C9DE2267E5A3}"/>
          </ac:cxnSpMkLst>
        </pc:cxnChg>
      </pc:sldChg>
      <pc:sldChg chg="add">
        <pc:chgData name="Paul Bloemers" userId="fe3832ff3b233e04" providerId="LiveId" clId="{0BA46232-3DFE-43D3-907B-EC19035FF5C7}" dt="2021-12-17T08:35:12.743" v="1018"/>
        <pc:sldMkLst>
          <pc:docMk/>
          <pc:sldMk cId="1160921970" sldId="271"/>
        </pc:sldMkLst>
      </pc:sldChg>
      <pc:sldChg chg="modSp add mod modAnim">
        <pc:chgData name="Paul Bloemers" userId="fe3832ff3b233e04" providerId="LiveId" clId="{0BA46232-3DFE-43D3-907B-EC19035FF5C7}" dt="2021-12-17T08:44:26.203" v="1234" actId="1076"/>
        <pc:sldMkLst>
          <pc:docMk/>
          <pc:sldMk cId="1583003221" sldId="272"/>
        </pc:sldMkLst>
        <pc:spChg chg="mod">
          <ac:chgData name="Paul Bloemers" userId="fe3832ff3b233e04" providerId="LiveId" clId="{0BA46232-3DFE-43D3-907B-EC19035FF5C7}" dt="2021-12-17T08:42:55.633" v="1164" actId="27636"/>
          <ac:spMkLst>
            <pc:docMk/>
            <pc:sldMk cId="1583003221" sldId="272"/>
            <ac:spMk id="5" creationId="{EBD24C97-6FBE-4254-9F3E-614648229D1D}"/>
          </ac:spMkLst>
        </pc:spChg>
        <pc:spChg chg="mod">
          <ac:chgData name="Paul Bloemers" userId="fe3832ff3b233e04" providerId="LiveId" clId="{0BA46232-3DFE-43D3-907B-EC19035FF5C7}" dt="2021-12-17T08:42:57.637" v="1169" actId="20577"/>
          <ac:spMkLst>
            <pc:docMk/>
            <pc:sldMk cId="1583003221" sldId="272"/>
            <ac:spMk id="6" creationId="{BEB6BBA9-9CC1-4753-BD45-4B4C52E19D18}"/>
          </ac:spMkLst>
        </pc:spChg>
        <pc:spChg chg="mod">
          <ac:chgData name="Paul Bloemers" userId="fe3832ff3b233e04" providerId="LiveId" clId="{0BA46232-3DFE-43D3-907B-EC19035FF5C7}" dt="2021-12-17T08:43:51.725" v="1196" actId="1038"/>
          <ac:spMkLst>
            <pc:docMk/>
            <pc:sldMk cId="1583003221" sldId="272"/>
            <ac:spMk id="27" creationId="{7BA790DD-0F6A-4419-9C41-91E2F7517A04}"/>
          </ac:spMkLst>
        </pc:spChg>
        <pc:spChg chg="mod">
          <ac:chgData name="Paul Bloemers" userId="fe3832ff3b233e04" providerId="LiveId" clId="{0BA46232-3DFE-43D3-907B-EC19035FF5C7}" dt="2021-12-17T08:44:07.766" v="1219" actId="1037"/>
          <ac:spMkLst>
            <pc:docMk/>
            <pc:sldMk cId="1583003221" sldId="272"/>
            <ac:spMk id="29" creationId="{E3851DC1-9751-4653-BE8D-D3CDE2345AAC}"/>
          </ac:spMkLst>
        </pc:spChg>
        <pc:spChg chg="mod">
          <ac:chgData name="Paul Bloemers" userId="fe3832ff3b233e04" providerId="LiveId" clId="{0BA46232-3DFE-43D3-907B-EC19035FF5C7}" dt="2021-12-17T08:44:00.846" v="1209" actId="1038"/>
          <ac:spMkLst>
            <pc:docMk/>
            <pc:sldMk cId="1583003221" sldId="272"/>
            <ac:spMk id="31" creationId="{33AEEC96-0BB3-4360-8982-9127B12CA09F}"/>
          </ac:spMkLst>
        </pc:spChg>
        <pc:spChg chg="mod">
          <ac:chgData name="Paul Bloemers" userId="fe3832ff3b233e04" providerId="LiveId" clId="{0BA46232-3DFE-43D3-907B-EC19035FF5C7}" dt="2021-12-17T08:44:15.093" v="1233" actId="1038"/>
          <ac:spMkLst>
            <pc:docMk/>
            <pc:sldMk cId="1583003221" sldId="272"/>
            <ac:spMk id="33" creationId="{448DE99F-7F1B-4684-B452-11C7194BA8B9}"/>
          </ac:spMkLst>
        </pc:spChg>
        <pc:picChg chg="mod">
          <ac:chgData name="Paul Bloemers" userId="fe3832ff3b233e04" providerId="LiveId" clId="{0BA46232-3DFE-43D3-907B-EC19035FF5C7}" dt="2021-12-17T08:44:26.203" v="1234" actId="1076"/>
          <ac:picMkLst>
            <pc:docMk/>
            <pc:sldMk cId="1583003221" sldId="272"/>
            <ac:picMk id="52" creationId="{C8ADCE06-FB99-41F5-B105-95A31B3080F1}"/>
          </ac:picMkLst>
        </pc:picChg>
      </pc:sldChg>
      <pc:sldChg chg="add del">
        <pc:chgData name="Paul Bloemers" userId="fe3832ff3b233e04" providerId="LiveId" clId="{0BA46232-3DFE-43D3-907B-EC19035FF5C7}" dt="2021-12-17T08:45:28.031" v="1235" actId="2696"/>
        <pc:sldMkLst>
          <pc:docMk/>
          <pc:sldMk cId="31124330" sldId="273"/>
        </pc:sldMkLst>
      </pc:sldChg>
      <pc:sldChg chg="add">
        <pc:chgData name="Paul Bloemers" userId="fe3832ff3b233e04" providerId="LiveId" clId="{0BA46232-3DFE-43D3-907B-EC19035FF5C7}" dt="2021-12-17T08:37:18.088" v="1024"/>
        <pc:sldMkLst>
          <pc:docMk/>
          <pc:sldMk cId="734159994" sldId="274"/>
        </pc:sldMkLst>
      </pc:sldChg>
      <pc:sldChg chg="add">
        <pc:chgData name="Paul Bloemers" userId="fe3832ff3b233e04" providerId="LiveId" clId="{0BA46232-3DFE-43D3-907B-EC19035FF5C7}" dt="2021-12-17T08:37:54.673" v="1026"/>
        <pc:sldMkLst>
          <pc:docMk/>
          <pc:sldMk cId="2240338888" sldId="275"/>
        </pc:sldMkLst>
      </pc:sldChg>
      <pc:sldChg chg="modSp new mod">
        <pc:chgData name="Paul Bloemers" userId="fe3832ff3b233e04" providerId="LiveId" clId="{0BA46232-3DFE-43D3-907B-EC19035FF5C7}" dt="2021-12-17T08:41:09.948" v="1138" actId="20577"/>
        <pc:sldMkLst>
          <pc:docMk/>
          <pc:sldMk cId="2786891566" sldId="276"/>
        </pc:sldMkLst>
        <pc:spChg chg="mod">
          <ac:chgData name="Paul Bloemers" userId="fe3832ff3b233e04" providerId="LiveId" clId="{0BA46232-3DFE-43D3-907B-EC19035FF5C7}" dt="2021-12-17T08:40:34.990" v="1044" actId="20577"/>
          <ac:spMkLst>
            <pc:docMk/>
            <pc:sldMk cId="2786891566" sldId="276"/>
            <ac:spMk id="2" creationId="{57D20B7F-3C3E-4B0A-A530-7A371E93FC74}"/>
          </ac:spMkLst>
        </pc:spChg>
        <pc:spChg chg="mod">
          <ac:chgData name="Paul Bloemers" userId="fe3832ff3b233e04" providerId="LiveId" clId="{0BA46232-3DFE-43D3-907B-EC19035FF5C7}" dt="2021-12-17T08:40:44.789" v="1086" actId="20577"/>
          <ac:spMkLst>
            <pc:docMk/>
            <pc:sldMk cId="2786891566" sldId="276"/>
            <ac:spMk id="3" creationId="{4AD13DB9-C7A3-4432-A7BB-74F31A040F74}"/>
          </ac:spMkLst>
        </pc:spChg>
        <pc:spChg chg="mod">
          <ac:chgData name="Paul Bloemers" userId="fe3832ff3b233e04" providerId="LiveId" clId="{0BA46232-3DFE-43D3-907B-EC19035FF5C7}" dt="2021-12-17T08:41:09.948" v="1138" actId="20577"/>
          <ac:spMkLst>
            <pc:docMk/>
            <pc:sldMk cId="2786891566" sldId="276"/>
            <ac:spMk id="4" creationId="{1E87E635-822F-4505-84A7-F81064C01488}"/>
          </ac:spMkLst>
        </pc:spChg>
      </pc:sldChg>
      <pc:sldMasterChg chg="add addSldLayout">
        <pc:chgData name="Paul Bloemers" userId="fe3832ff3b233e04" providerId="LiveId" clId="{0BA46232-3DFE-43D3-907B-EC19035FF5C7}" dt="2021-12-17T08:37:54.671" v="1025" actId="27028"/>
        <pc:sldMasterMkLst>
          <pc:docMk/>
          <pc:sldMasterMk cId="3477480573" sldId="2147483660"/>
        </pc:sldMasterMkLst>
        <pc:sldLayoutChg chg="add">
          <pc:chgData name="Paul Bloemers" userId="fe3832ff3b233e04" providerId="LiveId" clId="{0BA46232-3DFE-43D3-907B-EC19035FF5C7}" dt="2021-12-17T08:37:54.671" v="1025" actId="27028"/>
          <pc:sldLayoutMkLst>
            <pc:docMk/>
            <pc:sldMasterMk cId="3477480573" sldId="2147483660"/>
            <pc:sldLayoutMk cId="1016555003" sldId="2147483663"/>
          </pc:sldLayoutMkLst>
        </pc:sldLayoutChg>
        <pc:sldLayoutChg chg="add">
          <pc:chgData name="Paul Bloemers" userId="fe3832ff3b233e04" providerId="LiveId" clId="{0BA46232-3DFE-43D3-907B-EC19035FF5C7}" dt="2021-12-17T08:35:12.741" v="1017" actId="27028"/>
          <pc:sldLayoutMkLst>
            <pc:docMk/>
            <pc:sldMasterMk cId="3477480573" sldId="2147483660"/>
            <pc:sldLayoutMk cId="1941411627" sldId="2147483665"/>
          </pc:sldLayoutMkLst>
        </pc:sldLayoutChg>
        <pc:sldLayoutChg chg="add">
          <pc:chgData name="Paul Bloemers" userId="fe3832ff3b233e04" providerId="LiveId" clId="{0BA46232-3DFE-43D3-907B-EC19035FF5C7}" dt="2021-12-17T08:36:18.085" v="1019" actId="27028"/>
          <pc:sldLayoutMkLst>
            <pc:docMk/>
            <pc:sldMasterMk cId="3477480573" sldId="2147483660"/>
            <pc:sldLayoutMk cId="2922070893" sldId="2147483666"/>
          </pc:sldLayoutMkLst>
        </pc:sldLayoutChg>
        <pc:sldLayoutChg chg="add">
          <pc:chgData name="Paul Bloemers" userId="fe3832ff3b233e04" providerId="LiveId" clId="{0BA46232-3DFE-43D3-907B-EC19035FF5C7}" dt="2021-12-17T08:37:14.747" v="1021" actId="27028"/>
          <pc:sldLayoutMkLst>
            <pc:docMk/>
            <pc:sldMasterMk cId="3477480573" sldId="2147483660"/>
            <pc:sldLayoutMk cId="3411305184" sldId="2147483668"/>
          </pc:sldLayoutMkLst>
        </pc:sldLayoutChg>
      </pc:sldMasterChg>
    </pc:docChg>
  </pc:docChgLst>
  <pc:docChgLst>
    <pc:chgData name="Paul Bloemers" userId="fe3832ff3b233e04" providerId="LiveId" clId="{CA620219-EEF4-4818-AF39-AF1BF844FE74}"/>
    <pc:docChg chg="undo custSel delSld modSld sldOrd">
      <pc:chgData name="Paul Bloemers" userId="fe3832ff3b233e04" providerId="LiveId" clId="{CA620219-EEF4-4818-AF39-AF1BF844FE74}" dt="2021-12-18T14:41:14.916" v="1496" actId="14100"/>
      <pc:docMkLst>
        <pc:docMk/>
      </pc:docMkLst>
      <pc:sldChg chg="modSp mod">
        <pc:chgData name="Paul Bloemers" userId="fe3832ff3b233e04" providerId="LiveId" clId="{CA620219-EEF4-4818-AF39-AF1BF844FE74}" dt="2021-12-18T13:26:20.704" v="683" actId="5793"/>
        <pc:sldMkLst>
          <pc:docMk/>
          <pc:sldMk cId="3476891554" sldId="256"/>
        </pc:sldMkLst>
        <pc:spChg chg="mod">
          <ac:chgData name="Paul Bloemers" userId="fe3832ff3b233e04" providerId="LiveId" clId="{CA620219-EEF4-4818-AF39-AF1BF844FE74}" dt="2021-12-18T13:26:20.704" v="683" actId="5793"/>
          <ac:spMkLst>
            <pc:docMk/>
            <pc:sldMk cId="3476891554" sldId="256"/>
            <ac:spMk id="101" creationId="{512CDFBA-1C3B-471F-B537-ECA8F68C8C59}"/>
          </ac:spMkLst>
        </pc:spChg>
      </pc:sldChg>
      <pc:sldChg chg="modSp mod">
        <pc:chgData name="Paul Bloemers" userId="fe3832ff3b233e04" providerId="LiveId" clId="{CA620219-EEF4-4818-AF39-AF1BF844FE74}" dt="2021-12-16T16:13:30.031" v="394" actId="6549"/>
        <pc:sldMkLst>
          <pc:docMk/>
          <pc:sldMk cId="3909176155" sldId="257"/>
        </pc:sldMkLst>
        <pc:spChg chg="mod">
          <ac:chgData name="Paul Bloemers" userId="fe3832ff3b233e04" providerId="LiveId" clId="{CA620219-EEF4-4818-AF39-AF1BF844FE74}" dt="2021-12-16T16:12:50.663" v="384" actId="207"/>
          <ac:spMkLst>
            <pc:docMk/>
            <pc:sldMk cId="3909176155" sldId="257"/>
            <ac:spMk id="2" creationId="{00000000-0000-0000-0000-000000000000}"/>
          </ac:spMkLst>
        </pc:spChg>
        <pc:spChg chg="mod">
          <ac:chgData name="Paul Bloemers" userId="fe3832ff3b233e04" providerId="LiveId" clId="{CA620219-EEF4-4818-AF39-AF1BF844FE74}" dt="2021-12-16T16:13:30.031" v="394" actId="6549"/>
          <ac:spMkLst>
            <pc:docMk/>
            <pc:sldMk cId="3909176155" sldId="257"/>
            <ac:spMk id="3" creationId="{00000000-0000-0000-0000-000000000000}"/>
          </ac:spMkLst>
        </pc:spChg>
        <pc:spChg chg="mod">
          <ac:chgData name="Paul Bloemers" userId="fe3832ff3b233e04" providerId="LiveId" clId="{CA620219-EEF4-4818-AF39-AF1BF844FE74}" dt="2021-12-16T16:12:50.663" v="384" actId="207"/>
          <ac:spMkLst>
            <pc:docMk/>
            <pc:sldMk cId="3909176155" sldId="257"/>
            <ac:spMk id="7" creationId="{00000000-0000-0000-0000-000000000000}"/>
          </ac:spMkLst>
        </pc:spChg>
        <pc:spChg chg="mod">
          <ac:chgData name="Paul Bloemers" userId="fe3832ff3b233e04" providerId="LiveId" clId="{CA620219-EEF4-4818-AF39-AF1BF844FE74}" dt="2021-12-16T16:12:50.663" v="384" actId="207"/>
          <ac:spMkLst>
            <pc:docMk/>
            <pc:sldMk cId="3909176155" sldId="257"/>
            <ac:spMk id="8" creationId="{00000000-0000-0000-0000-000000000000}"/>
          </ac:spMkLst>
        </pc:spChg>
        <pc:spChg chg="mod">
          <ac:chgData name="Paul Bloemers" userId="fe3832ff3b233e04" providerId="LiveId" clId="{CA620219-EEF4-4818-AF39-AF1BF844FE74}" dt="2021-12-16T16:12:50.663" v="384" actId="207"/>
          <ac:spMkLst>
            <pc:docMk/>
            <pc:sldMk cId="3909176155" sldId="257"/>
            <ac:spMk id="10" creationId="{00000000-0000-0000-0000-000000000000}"/>
          </ac:spMkLst>
        </pc:spChg>
        <pc:picChg chg="mod">
          <ac:chgData name="Paul Bloemers" userId="fe3832ff3b233e04" providerId="LiveId" clId="{CA620219-EEF4-4818-AF39-AF1BF844FE74}" dt="2021-12-16T16:13:00.300" v="387" actId="1038"/>
          <ac:picMkLst>
            <pc:docMk/>
            <pc:sldMk cId="3909176155" sldId="257"/>
            <ac:picMk id="5" creationId="{00000000-0000-0000-0000-000000000000}"/>
          </ac:picMkLst>
        </pc:picChg>
      </pc:sldChg>
      <pc:sldChg chg="modSp mod ord modClrScheme chgLayout">
        <pc:chgData name="Paul Bloemers" userId="fe3832ff3b233e04" providerId="LiveId" clId="{CA620219-EEF4-4818-AF39-AF1BF844FE74}" dt="2021-12-16T16:14:02.169" v="419" actId="14100"/>
        <pc:sldMkLst>
          <pc:docMk/>
          <pc:sldMk cId="3389563571" sldId="258"/>
        </pc:sldMkLst>
        <pc:spChg chg="mod ord">
          <ac:chgData name="Paul Bloemers" userId="fe3832ff3b233e04" providerId="LiveId" clId="{CA620219-EEF4-4818-AF39-AF1BF844FE74}" dt="2021-12-16T16:13:43.627" v="395" actId="700"/>
          <ac:spMkLst>
            <pc:docMk/>
            <pc:sldMk cId="3389563571" sldId="258"/>
            <ac:spMk id="2" creationId="{00000000-0000-0000-0000-000000000000}"/>
          </ac:spMkLst>
        </pc:spChg>
        <pc:spChg chg="mod ord">
          <ac:chgData name="Paul Bloemers" userId="fe3832ff3b233e04" providerId="LiveId" clId="{CA620219-EEF4-4818-AF39-AF1BF844FE74}" dt="2021-12-16T16:14:02.169" v="419" actId="14100"/>
          <ac:spMkLst>
            <pc:docMk/>
            <pc:sldMk cId="3389563571" sldId="258"/>
            <ac:spMk id="6" creationId="{00000000-0000-0000-0000-000000000000}"/>
          </ac:spMkLst>
        </pc:spChg>
        <pc:spChg chg="mod">
          <ac:chgData name="Paul Bloemers" userId="fe3832ff3b233e04" providerId="LiveId" clId="{CA620219-EEF4-4818-AF39-AF1BF844FE74}" dt="2021-12-16T16:11:44.194" v="330" actId="207"/>
          <ac:spMkLst>
            <pc:docMk/>
            <pc:sldMk cId="3389563571" sldId="258"/>
            <ac:spMk id="11" creationId="{00000000-0000-0000-0000-000000000000}"/>
          </ac:spMkLst>
        </pc:spChg>
        <pc:spChg chg="mod">
          <ac:chgData name="Paul Bloemers" userId="fe3832ff3b233e04" providerId="LiveId" clId="{CA620219-EEF4-4818-AF39-AF1BF844FE74}" dt="2021-12-16T16:11:44.194" v="330" actId="207"/>
          <ac:spMkLst>
            <pc:docMk/>
            <pc:sldMk cId="3389563571" sldId="258"/>
            <ac:spMk id="12" creationId="{00000000-0000-0000-0000-000000000000}"/>
          </ac:spMkLst>
        </pc:spChg>
        <pc:spChg chg="mod">
          <ac:chgData name="Paul Bloemers" userId="fe3832ff3b233e04" providerId="LiveId" clId="{CA620219-EEF4-4818-AF39-AF1BF844FE74}" dt="2021-12-16T16:11:44.194" v="330" actId="207"/>
          <ac:spMkLst>
            <pc:docMk/>
            <pc:sldMk cId="3389563571" sldId="258"/>
            <ac:spMk id="21" creationId="{00000000-0000-0000-0000-000000000000}"/>
          </ac:spMkLst>
        </pc:spChg>
        <pc:picChg chg="mod ord">
          <ac:chgData name="Paul Bloemers" userId="fe3832ff3b233e04" providerId="LiveId" clId="{CA620219-EEF4-4818-AF39-AF1BF844FE74}" dt="2021-12-16T16:13:52.162" v="418" actId="1037"/>
          <ac:picMkLst>
            <pc:docMk/>
            <pc:sldMk cId="3389563571" sldId="258"/>
            <ac:picMk id="7" creationId="{00000000-0000-0000-0000-000000000000}"/>
          </ac:picMkLst>
        </pc:picChg>
        <pc:picChg chg="mod">
          <ac:chgData name="Paul Bloemers" userId="fe3832ff3b233e04" providerId="LiveId" clId="{CA620219-EEF4-4818-AF39-AF1BF844FE74}" dt="2021-12-16T16:11:44.194" v="330" actId="207"/>
          <ac:picMkLst>
            <pc:docMk/>
            <pc:sldMk cId="3389563571" sldId="258"/>
            <ac:picMk id="8" creationId="{00000000-0000-0000-0000-000000000000}"/>
          </ac:picMkLst>
        </pc:picChg>
        <pc:picChg chg="mod">
          <ac:chgData name="Paul Bloemers" userId="fe3832ff3b233e04" providerId="LiveId" clId="{CA620219-EEF4-4818-AF39-AF1BF844FE74}" dt="2021-12-16T16:11:44.194" v="330" actId="207"/>
          <ac:picMkLst>
            <pc:docMk/>
            <pc:sldMk cId="3389563571" sldId="258"/>
            <ac:picMk id="13" creationId="{00000000-0000-0000-0000-000000000000}"/>
          </ac:picMkLst>
        </pc:picChg>
        <pc:picChg chg="mod">
          <ac:chgData name="Paul Bloemers" userId="fe3832ff3b233e04" providerId="LiveId" clId="{CA620219-EEF4-4818-AF39-AF1BF844FE74}" dt="2021-12-16T16:11:44.194" v="330" actId="207"/>
          <ac:picMkLst>
            <pc:docMk/>
            <pc:sldMk cId="3389563571" sldId="258"/>
            <ac:picMk id="14" creationId="{00000000-0000-0000-0000-000000000000}"/>
          </ac:picMkLst>
        </pc:picChg>
        <pc:picChg chg="mod">
          <ac:chgData name="Paul Bloemers" userId="fe3832ff3b233e04" providerId="LiveId" clId="{CA620219-EEF4-4818-AF39-AF1BF844FE74}" dt="2021-12-16T16:11:44.194" v="330" actId="207"/>
          <ac:picMkLst>
            <pc:docMk/>
            <pc:sldMk cId="3389563571" sldId="258"/>
            <ac:picMk id="16" creationId="{00000000-0000-0000-0000-000000000000}"/>
          </ac:picMkLst>
        </pc:picChg>
        <pc:picChg chg="mod">
          <ac:chgData name="Paul Bloemers" userId="fe3832ff3b233e04" providerId="LiveId" clId="{CA620219-EEF4-4818-AF39-AF1BF844FE74}" dt="2021-12-16T16:11:44.194" v="330" actId="207"/>
          <ac:picMkLst>
            <pc:docMk/>
            <pc:sldMk cId="3389563571" sldId="258"/>
            <ac:picMk id="17" creationId="{00000000-0000-0000-0000-000000000000}"/>
          </ac:picMkLst>
        </pc:picChg>
        <pc:picChg chg="mod">
          <ac:chgData name="Paul Bloemers" userId="fe3832ff3b233e04" providerId="LiveId" clId="{CA620219-EEF4-4818-AF39-AF1BF844FE74}" dt="2021-12-16T16:11:44.194" v="330" actId="207"/>
          <ac:picMkLst>
            <pc:docMk/>
            <pc:sldMk cId="3389563571" sldId="258"/>
            <ac:picMk id="20" creationId="{00000000-0000-0000-0000-000000000000}"/>
          </ac:picMkLst>
        </pc:picChg>
      </pc:sldChg>
      <pc:sldChg chg="addSp modSp mod modAnim">
        <pc:chgData name="Paul Bloemers" userId="fe3832ff3b233e04" providerId="LiveId" clId="{CA620219-EEF4-4818-AF39-AF1BF844FE74}" dt="2021-12-16T15:39:59.560" v="86" actId="20577"/>
        <pc:sldMkLst>
          <pc:docMk/>
          <pc:sldMk cId="1792376676" sldId="259"/>
        </pc:sldMkLst>
        <pc:spChg chg="add mod ord">
          <ac:chgData name="Paul Bloemers" userId="fe3832ff3b233e04" providerId="LiveId" clId="{CA620219-EEF4-4818-AF39-AF1BF844FE74}" dt="2021-12-16T15:37:27.590" v="63" actId="207"/>
          <ac:spMkLst>
            <pc:docMk/>
            <pc:sldMk cId="1792376676" sldId="259"/>
            <ac:spMk id="3" creationId="{DEC57D9D-15AC-4CDD-8DDF-179194AE58C9}"/>
          </ac:spMkLst>
        </pc:spChg>
        <pc:spChg chg="add mod">
          <ac:chgData name="Paul Bloemers" userId="fe3832ff3b233e04" providerId="LiveId" clId="{CA620219-EEF4-4818-AF39-AF1BF844FE74}" dt="2021-12-16T15:07:02.210" v="10" actId="108"/>
          <ac:spMkLst>
            <pc:docMk/>
            <pc:sldMk cId="1792376676" sldId="259"/>
            <ac:spMk id="4" creationId="{A4F4AA06-C5BE-452F-865B-F3D45CD180C2}"/>
          </ac:spMkLst>
        </pc:spChg>
        <pc:spChg chg="mod">
          <ac:chgData name="Paul Bloemers" userId="fe3832ff3b233e04" providerId="LiveId" clId="{CA620219-EEF4-4818-AF39-AF1BF844FE74}" dt="2021-12-16T15:39:59.560" v="86" actId="20577"/>
          <ac:spMkLst>
            <pc:docMk/>
            <pc:sldMk cId="1792376676" sldId="259"/>
            <ac:spMk id="5" creationId="{00000000-0000-0000-0000-000000000000}"/>
          </ac:spMkLst>
        </pc:spChg>
        <pc:spChg chg="add mod ord">
          <ac:chgData name="Paul Bloemers" userId="fe3832ff3b233e04" providerId="LiveId" clId="{CA620219-EEF4-4818-AF39-AF1BF844FE74}" dt="2021-12-16T15:37:27.590" v="63" actId="207"/>
          <ac:spMkLst>
            <pc:docMk/>
            <pc:sldMk cId="1792376676" sldId="259"/>
            <ac:spMk id="6" creationId="{D63B532B-7002-4844-A0B7-FEB8DB67F76C}"/>
          </ac:spMkLst>
        </pc:spChg>
        <pc:picChg chg="add mod">
          <ac:chgData name="Paul Bloemers" userId="fe3832ff3b233e04" providerId="LiveId" clId="{CA620219-EEF4-4818-AF39-AF1BF844FE74}" dt="2021-12-16T15:10:44.109" v="57" actId="29295"/>
          <ac:picMkLst>
            <pc:docMk/>
            <pc:sldMk cId="1792376676" sldId="259"/>
            <ac:picMk id="7" creationId="{2CC4E9FC-507C-4DB9-9513-64D090C7D99B}"/>
          </ac:picMkLst>
        </pc:picChg>
      </pc:sldChg>
      <pc:sldChg chg="addSp delSp modSp mod delAnim modAnim">
        <pc:chgData name="Paul Bloemers" userId="fe3832ff3b233e04" providerId="LiveId" clId="{CA620219-EEF4-4818-AF39-AF1BF844FE74}" dt="2021-12-18T13:37:46.554" v="741" actId="1038"/>
        <pc:sldMkLst>
          <pc:docMk/>
          <pc:sldMk cId="1973847531" sldId="260"/>
        </pc:sldMkLst>
        <pc:spChg chg="mod">
          <ac:chgData name="Paul Bloemers" userId="fe3832ff3b233e04" providerId="LiveId" clId="{CA620219-EEF4-4818-AF39-AF1BF844FE74}" dt="2021-12-18T13:37:36.435" v="732" actId="20577"/>
          <ac:spMkLst>
            <pc:docMk/>
            <pc:sldMk cId="1973847531" sldId="260"/>
            <ac:spMk id="3" creationId="{00000000-0000-0000-0000-000000000000}"/>
          </ac:spMkLst>
        </pc:spChg>
        <pc:spChg chg="add del mod">
          <ac:chgData name="Paul Bloemers" userId="fe3832ff3b233e04" providerId="LiveId" clId="{CA620219-EEF4-4818-AF39-AF1BF844FE74}" dt="2021-12-18T13:36:06.584" v="713" actId="478"/>
          <ac:spMkLst>
            <pc:docMk/>
            <pc:sldMk cId="1973847531" sldId="260"/>
            <ac:spMk id="6" creationId="{61ACE0AE-5120-47C3-8BBB-9850CBE2A17D}"/>
          </ac:spMkLst>
        </pc:spChg>
        <pc:spChg chg="add del mod">
          <ac:chgData name="Paul Bloemers" userId="fe3832ff3b233e04" providerId="LiveId" clId="{CA620219-EEF4-4818-AF39-AF1BF844FE74}" dt="2021-12-18T13:36:06.584" v="713" actId="478"/>
          <ac:spMkLst>
            <pc:docMk/>
            <pc:sldMk cId="1973847531" sldId="260"/>
            <ac:spMk id="7" creationId="{BA5E8F65-D104-4ED6-8DDF-B74900AEC5B0}"/>
          </ac:spMkLst>
        </pc:spChg>
        <pc:spChg chg="add del mod">
          <ac:chgData name="Paul Bloemers" userId="fe3832ff3b233e04" providerId="LiveId" clId="{CA620219-EEF4-4818-AF39-AF1BF844FE74}" dt="2021-12-18T13:36:06.584" v="713" actId="478"/>
          <ac:spMkLst>
            <pc:docMk/>
            <pc:sldMk cId="1973847531" sldId="260"/>
            <ac:spMk id="8" creationId="{BC4C3C1C-EDC2-44AC-B4C1-2B4F91F8D1D1}"/>
          </ac:spMkLst>
        </pc:spChg>
        <pc:spChg chg="add mod">
          <ac:chgData name="Paul Bloemers" userId="fe3832ff3b233e04" providerId="LiveId" clId="{CA620219-EEF4-4818-AF39-AF1BF844FE74}" dt="2021-12-18T13:37:46.554" v="741" actId="1038"/>
          <ac:spMkLst>
            <pc:docMk/>
            <pc:sldMk cId="1973847531" sldId="260"/>
            <ac:spMk id="9" creationId="{96A3FEC7-B4B0-41E4-B927-9C10FDBA4DE7}"/>
          </ac:spMkLst>
        </pc:spChg>
        <pc:spChg chg="mod">
          <ac:chgData name="Paul Bloemers" userId="fe3832ff3b233e04" providerId="LiveId" clId="{CA620219-EEF4-4818-AF39-AF1BF844FE74}" dt="2021-12-18T13:36:20.195" v="715"/>
          <ac:spMkLst>
            <pc:docMk/>
            <pc:sldMk cId="1973847531" sldId="260"/>
            <ac:spMk id="12" creationId="{3D061DAF-BE07-4AF0-84A4-6A56D49B0BEA}"/>
          </ac:spMkLst>
        </pc:spChg>
        <pc:spChg chg="mod">
          <ac:chgData name="Paul Bloemers" userId="fe3832ff3b233e04" providerId="LiveId" clId="{CA620219-EEF4-4818-AF39-AF1BF844FE74}" dt="2021-12-18T13:36:20.195" v="715"/>
          <ac:spMkLst>
            <pc:docMk/>
            <pc:sldMk cId="1973847531" sldId="260"/>
            <ac:spMk id="13" creationId="{DBCB0362-CA2F-400D-90D9-46A0E608DA74}"/>
          </ac:spMkLst>
        </pc:spChg>
        <pc:spChg chg="add mod">
          <ac:chgData name="Paul Bloemers" userId="fe3832ff3b233e04" providerId="LiveId" clId="{CA620219-EEF4-4818-AF39-AF1BF844FE74}" dt="2021-12-18T13:37:46.554" v="741" actId="1038"/>
          <ac:spMkLst>
            <pc:docMk/>
            <pc:sldMk cId="1973847531" sldId="260"/>
            <ac:spMk id="15" creationId="{0F46ED27-A1CA-4711-8734-D705109E6B51}"/>
          </ac:spMkLst>
        </pc:spChg>
        <pc:spChg chg="add mod">
          <ac:chgData name="Paul Bloemers" userId="fe3832ff3b233e04" providerId="LiveId" clId="{CA620219-EEF4-4818-AF39-AF1BF844FE74}" dt="2021-12-18T13:37:46.554" v="741" actId="1038"/>
          <ac:spMkLst>
            <pc:docMk/>
            <pc:sldMk cId="1973847531" sldId="260"/>
            <ac:spMk id="16" creationId="{D56A2157-7671-45E5-AE37-75134C50197B}"/>
          </ac:spMkLst>
        </pc:spChg>
        <pc:spChg chg="add mod">
          <ac:chgData name="Paul Bloemers" userId="fe3832ff3b233e04" providerId="LiveId" clId="{CA620219-EEF4-4818-AF39-AF1BF844FE74}" dt="2021-12-18T13:37:46.554" v="741" actId="1038"/>
          <ac:spMkLst>
            <pc:docMk/>
            <pc:sldMk cId="1973847531" sldId="260"/>
            <ac:spMk id="17" creationId="{44F9124D-25E6-45A8-88BE-8422D140B5EA}"/>
          </ac:spMkLst>
        </pc:spChg>
        <pc:spChg chg="mod">
          <ac:chgData name="Paul Bloemers" userId="fe3832ff3b233e04" providerId="LiveId" clId="{CA620219-EEF4-4818-AF39-AF1BF844FE74}" dt="2021-12-18T13:36:20.195" v="715"/>
          <ac:spMkLst>
            <pc:docMk/>
            <pc:sldMk cId="1973847531" sldId="260"/>
            <ac:spMk id="19" creationId="{FB271D47-A392-4F1E-A9A4-B92F06DE2F4E}"/>
          </ac:spMkLst>
        </pc:spChg>
        <pc:grpChg chg="add mod">
          <ac:chgData name="Paul Bloemers" userId="fe3832ff3b233e04" providerId="LiveId" clId="{CA620219-EEF4-4818-AF39-AF1BF844FE74}" dt="2021-12-18T13:37:46.554" v="741" actId="1038"/>
          <ac:grpSpMkLst>
            <pc:docMk/>
            <pc:sldMk cId="1973847531" sldId="260"/>
            <ac:grpSpMk id="11" creationId="{A2C38177-B683-4247-BB7C-63A9AF11BA45}"/>
          </ac:grpSpMkLst>
        </pc:grpChg>
        <pc:grpChg chg="add mod">
          <ac:chgData name="Paul Bloemers" userId="fe3832ff3b233e04" providerId="LiveId" clId="{CA620219-EEF4-4818-AF39-AF1BF844FE74}" dt="2021-12-18T13:37:46.554" v="741" actId="1038"/>
          <ac:grpSpMkLst>
            <pc:docMk/>
            <pc:sldMk cId="1973847531" sldId="260"/>
            <ac:grpSpMk id="18" creationId="{74F31F86-6733-4965-980F-1627E5055678}"/>
          </ac:grpSpMkLst>
        </pc:grpChg>
        <pc:picChg chg="add del mod">
          <ac:chgData name="Paul Bloemers" userId="fe3832ff3b233e04" providerId="LiveId" clId="{CA620219-EEF4-4818-AF39-AF1BF844FE74}" dt="2021-12-18T13:37:25.630" v="731" actId="478"/>
          <ac:picMkLst>
            <pc:docMk/>
            <pc:sldMk cId="1973847531" sldId="260"/>
            <ac:picMk id="4" creationId="{BD6059DE-5284-4B5D-8308-DEDAF71E9C57}"/>
          </ac:picMkLst>
        </pc:picChg>
        <pc:picChg chg="add mod">
          <ac:chgData name="Paul Bloemers" userId="fe3832ff3b233e04" providerId="LiveId" clId="{CA620219-EEF4-4818-AF39-AF1BF844FE74}" dt="2021-12-18T13:37:46.554" v="741" actId="1038"/>
          <ac:picMkLst>
            <pc:docMk/>
            <pc:sldMk cId="1973847531" sldId="260"/>
            <ac:picMk id="10" creationId="{6BD8E0F6-2770-4976-A585-29B3563B245C}"/>
          </ac:picMkLst>
        </pc:picChg>
        <pc:picChg chg="mod">
          <ac:chgData name="Paul Bloemers" userId="fe3832ff3b233e04" providerId="LiveId" clId="{CA620219-EEF4-4818-AF39-AF1BF844FE74}" dt="2021-12-18T13:36:20.195" v="715"/>
          <ac:picMkLst>
            <pc:docMk/>
            <pc:sldMk cId="1973847531" sldId="260"/>
            <ac:picMk id="14" creationId="{7512D7E1-42E6-416C-A982-0033C6F51E6C}"/>
          </ac:picMkLst>
        </pc:picChg>
        <pc:picChg chg="mod">
          <ac:chgData name="Paul Bloemers" userId="fe3832ff3b233e04" providerId="LiveId" clId="{CA620219-EEF4-4818-AF39-AF1BF844FE74}" dt="2021-12-18T13:36:20.195" v="715"/>
          <ac:picMkLst>
            <pc:docMk/>
            <pc:sldMk cId="1973847531" sldId="260"/>
            <ac:picMk id="20" creationId="{2E018002-F6C0-4B39-B99E-65EF63E5AC09}"/>
          </ac:picMkLst>
        </pc:picChg>
      </pc:sldChg>
      <pc:sldChg chg="addSp delSp modSp mod modClrScheme delAnim modAnim chgLayout">
        <pc:chgData name="Paul Bloemers" userId="fe3832ff3b233e04" providerId="LiveId" clId="{CA620219-EEF4-4818-AF39-AF1BF844FE74}" dt="2021-12-18T14:41:14.916" v="1496" actId="14100"/>
        <pc:sldMkLst>
          <pc:docMk/>
          <pc:sldMk cId="157436908" sldId="261"/>
        </pc:sldMkLst>
        <pc:spChg chg="del mod ord">
          <ac:chgData name="Paul Bloemers" userId="fe3832ff3b233e04" providerId="LiveId" clId="{CA620219-EEF4-4818-AF39-AF1BF844FE74}" dt="2021-12-18T14:08:32.236" v="755" actId="478"/>
          <ac:spMkLst>
            <pc:docMk/>
            <pc:sldMk cId="157436908" sldId="261"/>
            <ac:spMk id="2" creationId="{00000000-0000-0000-0000-000000000000}"/>
          </ac:spMkLst>
        </pc:spChg>
        <pc:spChg chg="add del mod">
          <ac:chgData name="Paul Bloemers" userId="fe3832ff3b233e04" providerId="LiveId" clId="{CA620219-EEF4-4818-AF39-AF1BF844FE74}" dt="2021-12-18T14:08:26.761" v="754" actId="478"/>
          <ac:spMkLst>
            <pc:docMk/>
            <pc:sldMk cId="157436908" sldId="261"/>
            <ac:spMk id="4" creationId="{755C9CB7-DEFC-465A-9498-2E2ECA3D67FE}"/>
          </ac:spMkLst>
        </pc:spChg>
        <pc:spChg chg="del mod ord">
          <ac:chgData name="Paul Bloemers" userId="fe3832ff3b233e04" providerId="LiveId" clId="{CA620219-EEF4-4818-AF39-AF1BF844FE74}" dt="2021-12-18T14:08:21.514" v="753" actId="478"/>
          <ac:spMkLst>
            <pc:docMk/>
            <pc:sldMk cId="157436908" sldId="261"/>
            <ac:spMk id="5" creationId="{00000000-0000-0000-0000-000000000000}"/>
          </ac:spMkLst>
        </pc:spChg>
        <pc:spChg chg="add del mod">
          <ac:chgData name="Paul Bloemers" userId="fe3832ff3b233e04" providerId="LiveId" clId="{CA620219-EEF4-4818-AF39-AF1BF844FE74}" dt="2021-12-18T14:08:34.397" v="756" actId="478"/>
          <ac:spMkLst>
            <pc:docMk/>
            <pc:sldMk cId="157436908" sldId="261"/>
            <ac:spMk id="7" creationId="{634F9FEF-B48C-4B2C-AF8A-A568A7F91333}"/>
          </ac:spMkLst>
        </pc:spChg>
        <pc:spChg chg="add mod">
          <ac:chgData name="Paul Bloemers" userId="fe3832ff3b233e04" providerId="LiveId" clId="{CA620219-EEF4-4818-AF39-AF1BF844FE74}" dt="2021-12-18T14:10:57.999" v="867" actId="164"/>
          <ac:spMkLst>
            <pc:docMk/>
            <pc:sldMk cId="157436908" sldId="261"/>
            <ac:spMk id="8" creationId="{7809256B-F063-4BB1-9C28-1406F63DD99E}"/>
          </ac:spMkLst>
        </pc:spChg>
        <pc:spChg chg="add mod">
          <ac:chgData name="Paul Bloemers" userId="fe3832ff3b233e04" providerId="LiveId" clId="{CA620219-EEF4-4818-AF39-AF1BF844FE74}" dt="2021-12-18T14:27:46.647" v="1347" actId="1035"/>
          <ac:spMkLst>
            <pc:docMk/>
            <pc:sldMk cId="157436908" sldId="261"/>
            <ac:spMk id="10" creationId="{4D4ECFA5-32D6-416A-8101-419C3801E2FB}"/>
          </ac:spMkLst>
        </pc:spChg>
        <pc:spChg chg="add mod">
          <ac:chgData name="Paul Bloemers" userId="fe3832ff3b233e04" providerId="LiveId" clId="{CA620219-EEF4-4818-AF39-AF1BF844FE74}" dt="2021-12-18T14:28:03.988" v="1352" actId="1076"/>
          <ac:spMkLst>
            <pc:docMk/>
            <pc:sldMk cId="157436908" sldId="261"/>
            <ac:spMk id="12" creationId="{6CD0C406-44CB-4BF7-853C-F69F362F9432}"/>
          </ac:spMkLst>
        </pc:spChg>
        <pc:spChg chg="add mod">
          <ac:chgData name="Paul Bloemers" userId="fe3832ff3b233e04" providerId="LiveId" clId="{CA620219-EEF4-4818-AF39-AF1BF844FE74}" dt="2021-12-18T14:28:01.256" v="1351" actId="1076"/>
          <ac:spMkLst>
            <pc:docMk/>
            <pc:sldMk cId="157436908" sldId="261"/>
            <ac:spMk id="13" creationId="{422BDC63-6C23-4083-A22D-346FD39940B5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14" creationId="{D28F079E-04E3-4FB5-9823-2440BAFB5F5E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17" creationId="{7F17F4AB-6314-47B9-B512-548B0CED88DD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23" creationId="{755CF7BE-EFF8-4C64-AEFE-F3D56925F9C7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26" creationId="{E483D2E3-FC22-44A1-8838-96DDB8091AC4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27" creationId="{44C73D25-9238-4016-A10E-E3F43C146BBD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34" creationId="{4E05AEE5-12EC-42B2-A3EC-EEA3DAF3E2E6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35" creationId="{72FD07B3-995A-453E-9606-3535B76AECCE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36" creationId="{47378E79-F178-45A3-AA90-EC373C6066D9}"/>
          </ac:spMkLst>
        </pc:spChg>
        <pc:spChg chg="add mod">
          <ac:chgData name="Paul Bloemers" userId="fe3832ff3b233e04" providerId="LiveId" clId="{CA620219-EEF4-4818-AF39-AF1BF844FE74}" dt="2021-12-18T14:36:58.447" v="1406" actId="1036"/>
          <ac:spMkLst>
            <pc:docMk/>
            <pc:sldMk cId="157436908" sldId="261"/>
            <ac:spMk id="37" creationId="{9D7EDAC2-2802-494D-AA42-AFF9905BD2F1}"/>
          </ac:spMkLst>
        </pc:spChg>
        <pc:spChg chg="add del mod">
          <ac:chgData name="Paul Bloemers" userId="fe3832ff3b233e04" providerId="LiveId" clId="{CA620219-EEF4-4818-AF39-AF1BF844FE74}" dt="2021-12-18T14:25:38.993" v="1324" actId="478"/>
          <ac:spMkLst>
            <pc:docMk/>
            <pc:sldMk cId="157436908" sldId="261"/>
            <ac:spMk id="38" creationId="{2223BC2E-8571-4E32-A0B5-7B82CCAE4796}"/>
          </ac:spMkLst>
        </pc:spChg>
        <pc:spChg chg="add mod">
          <ac:chgData name="Paul Bloemers" userId="fe3832ff3b233e04" providerId="LiveId" clId="{CA620219-EEF4-4818-AF39-AF1BF844FE74}" dt="2021-12-18T14:29:40.138" v="1370" actId="1076"/>
          <ac:spMkLst>
            <pc:docMk/>
            <pc:sldMk cId="157436908" sldId="261"/>
            <ac:spMk id="50" creationId="{675C97E1-8E8B-45C6-861D-60DD8122EC92}"/>
          </ac:spMkLst>
        </pc:spChg>
        <pc:spChg chg="add mod">
          <ac:chgData name="Paul Bloemers" userId="fe3832ff3b233e04" providerId="LiveId" clId="{CA620219-EEF4-4818-AF39-AF1BF844FE74}" dt="2021-12-18T14:30:21.239" v="1397" actId="1038"/>
          <ac:spMkLst>
            <pc:docMk/>
            <pc:sldMk cId="157436908" sldId="261"/>
            <ac:spMk id="51" creationId="{9A052BFD-DF94-4309-8B0E-60CB99009D33}"/>
          </ac:spMkLst>
        </pc:spChg>
        <pc:grpChg chg="add mod">
          <ac:chgData name="Paul Bloemers" userId="fe3832ff3b233e04" providerId="LiveId" clId="{CA620219-EEF4-4818-AF39-AF1BF844FE74}" dt="2021-12-18T14:36:58.447" v="1406" actId="1036"/>
          <ac:grpSpMkLst>
            <pc:docMk/>
            <pc:sldMk cId="157436908" sldId="261"/>
            <ac:grpSpMk id="11" creationId="{A82B25D6-4A6E-46BF-B12B-79DE9CD1A577}"/>
          </ac:grpSpMkLst>
        </pc:grpChg>
        <pc:cxnChg chg="add mod">
          <ac:chgData name="Paul Bloemers" userId="fe3832ff3b233e04" providerId="LiveId" clId="{CA620219-EEF4-4818-AF39-AF1BF844FE74}" dt="2021-12-18T14:36:58.447" v="1406" actId="1036"/>
          <ac:cxnSpMkLst>
            <pc:docMk/>
            <pc:sldMk cId="157436908" sldId="261"/>
            <ac:cxnSpMk id="16" creationId="{DD83054C-4845-4952-835D-7A05E508749C}"/>
          </ac:cxnSpMkLst>
        </pc:cxnChg>
        <pc:cxnChg chg="add mod">
          <ac:chgData name="Paul Bloemers" userId="fe3832ff3b233e04" providerId="LiveId" clId="{CA620219-EEF4-4818-AF39-AF1BF844FE74}" dt="2021-12-18T14:36:58.447" v="1406" actId="1036"/>
          <ac:cxnSpMkLst>
            <pc:docMk/>
            <pc:sldMk cId="157436908" sldId="261"/>
            <ac:cxnSpMk id="22" creationId="{2890B180-B611-4077-9A85-2EDAA732D07A}"/>
          </ac:cxnSpMkLst>
        </pc:cxnChg>
        <pc:cxnChg chg="add mod">
          <ac:chgData name="Paul Bloemers" userId="fe3832ff3b233e04" providerId="LiveId" clId="{CA620219-EEF4-4818-AF39-AF1BF844FE74}" dt="2021-12-18T14:36:58.447" v="1406" actId="1036"/>
          <ac:cxnSpMkLst>
            <pc:docMk/>
            <pc:sldMk cId="157436908" sldId="261"/>
            <ac:cxnSpMk id="25" creationId="{3F04E4D8-572C-484C-806C-1C552E0E9CDF}"/>
          </ac:cxnSpMkLst>
        </pc:cxnChg>
        <pc:cxnChg chg="add mod">
          <ac:chgData name="Paul Bloemers" userId="fe3832ff3b233e04" providerId="LiveId" clId="{CA620219-EEF4-4818-AF39-AF1BF844FE74}" dt="2021-12-18T14:36:58.447" v="1406" actId="1036"/>
          <ac:cxnSpMkLst>
            <pc:docMk/>
            <pc:sldMk cId="157436908" sldId="261"/>
            <ac:cxnSpMk id="42" creationId="{5B993085-5D71-4CC8-AE10-3A65482982AE}"/>
          </ac:cxnSpMkLst>
        </pc:cxnChg>
        <pc:cxnChg chg="add mod">
          <ac:chgData name="Paul Bloemers" userId="fe3832ff3b233e04" providerId="LiveId" clId="{CA620219-EEF4-4818-AF39-AF1BF844FE74}" dt="2021-12-18T14:36:58.447" v="1406" actId="1036"/>
          <ac:cxnSpMkLst>
            <pc:docMk/>
            <pc:sldMk cId="157436908" sldId="261"/>
            <ac:cxnSpMk id="45" creationId="{0DDBAE3D-179A-4DB1-BFBB-593A5F74AC94}"/>
          </ac:cxnSpMkLst>
        </pc:cxnChg>
        <pc:cxnChg chg="add mod">
          <ac:chgData name="Paul Bloemers" userId="fe3832ff3b233e04" providerId="LiveId" clId="{CA620219-EEF4-4818-AF39-AF1BF844FE74}" dt="2021-12-18T14:41:14.916" v="1496" actId="14100"/>
          <ac:cxnSpMkLst>
            <pc:docMk/>
            <pc:sldMk cId="157436908" sldId="261"/>
            <ac:cxnSpMk id="47" creationId="{D15C51E9-7FE0-4998-8019-9A6E3320388F}"/>
          </ac:cxnSpMkLst>
        </pc:cxnChg>
      </pc:sldChg>
      <pc:sldChg chg="del">
        <pc:chgData name="Paul Bloemers" userId="fe3832ff3b233e04" providerId="LiveId" clId="{CA620219-EEF4-4818-AF39-AF1BF844FE74}" dt="2021-12-18T14:19:15.960" v="1197" actId="2696"/>
        <pc:sldMkLst>
          <pc:docMk/>
          <pc:sldMk cId="1041157987" sldId="262"/>
        </pc:sldMkLst>
      </pc:sldChg>
      <pc:sldChg chg="del">
        <pc:chgData name="Paul Bloemers" userId="fe3832ff3b233e04" providerId="LiveId" clId="{CA620219-EEF4-4818-AF39-AF1BF844FE74}" dt="2021-12-18T14:19:15.960" v="1197" actId="2696"/>
        <pc:sldMkLst>
          <pc:docMk/>
          <pc:sldMk cId="4070801856" sldId="263"/>
        </pc:sldMkLst>
      </pc:sldChg>
      <pc:sldChg chg="del">
        <pc:chgData name="Paul Bloemers" userId="fe3832ff3b233e04" providerId="LiveId" clId="{CA620219-EEF4-4818-AF39-AF1BF844FE74}" dt="2021-12-18T14:19:15.960" v="1197" actId="2696"/>
        <pc:sldMkLst>
          <pc:docMk/>
          <pc:sldMk cId="2910003279" sldId="264"/>
        </pc:sldMkLst>
      </pc:sldChg>
      <pc:sldChg chg="del">
        <pc:chgData name="Paul Bloemers" userId="fe3832ff3b233e04" providerId="LiveId" clId="{CA620219-EEF4-4818-AF39-AF1BF844FE74}" dt="2021-12-18T14:27:33.603" v="1341" actId="2696"/>
        <pc:sldMkLst>
          <pc:docMk/>
          <pc:sldMk cId="1757421647" sldId="265"/>
        </pc:sldMkLst>
      </pc:sldChg>
      <pc:sldChg chg="addSp delSp modSp mod ord modClrScheme modAnim chgLayout">
        <pc:chgData name="Paul Bloemers" userId="fe3832ff3b233e04" providerId="LiveId" clId="{CA620219-EEF4-4818-AF39-AF1BF844FE74}" dt="2021-12-18T13:39:58.690" v="752"/>
        <pc:sldMkLst>
          <pc:docMk/>
          <pc:sldMk cId="1655511601" sldId="268"/>
        </pc:sldMkLst>
        <pc:spChg chg="mod">
          <ac:chgData name="Paul Bloemers" userId="fe3832ff3b233e04" providerId="LiveId" clId="{CA620219-EEF4-4818-AF39-AF1BF844FE74}" dt="2021-12-16T19:11:07.902" v="604" actId="207"/>
          <ac:spMkLst>
            <pc:docMk/>
            <pc:sldMk cId="1655511601" sldId="268"/>
            <ac:spMk id="2" creationId="{00000000-0000-0000-0000-000000000000}"/>
          </ac:spMkLst>
        </pc:spChg>
        <pc:spChg chg="add del mod">
          <ac:chgData name="Paul Bloemers" userId="fe3832ff3b233e04" providerId="LiveId" clId="{CA620219-EEF4-4818-AF39-AF1BF844FE74}" dt="2021-12-16T19:12:59.827" v="675" actId="20577"/>
          <ac:spMkLst>
            <pc:docMk/>
            <pc:sldMk cId="1655511601" sldId="268"/>
            <ac:spMk id="3" creationId="{00000000-0000-0000-0000-000000000000}"/>
          </ac:spMkLst>
        </pc:spChg>
        <pc:spChg chg="add del mod">
          <ac:chgData name="Paul Bloemers" userId="fe3832ff3b233e04" providerId="LiveId" clId="{CA620219-EEF4-4818-AF39-AF1BF844FE74}" dt="2021-12-16T19:05:16.999" v="424" actId="26606"/>
          <ac:spMkLst>
            <pc:docMk/>
            <pc:sldMk cId="1655511601" sldId="268"/>
            <ac:spMk id="9" creationId="{678EFC57-CCCA-4B02-9C97-F0416128157D}"/>
          </ac:spMkLst>
        </pc:spChg>
        <pc:graphicFrameChg chg="add del mod">
          <ac:chgData name="Paul Bloemers" userId="fe3832ff3b233e04" providerId="LiveId" clId="{CA620219-EEF4-4818-AF39-AF1BF844FE74}" dt="2021-12-16T19:05:16.999" v="424" actId="26606"/>
          <ac:graphicFrameMkLst>
            <pc:docMk/>
            <pc:sldMk cId="1655511601" sldId="268"/>
            <ac:graphicFrameMk id="5" creationId="{F88DDED3-16DF-4DA1-939F-AD2F3BCC052B}"/>
          </ac:graphicFrameMkLst>
        </pc:graphicFrameChg>
        <pc:picChg chg="add mod">
          <ac:chgData name="Paul Bloemers" userId="fe3832ff3b233e04" providerId="LiveId" clId="{CA620219-EEF4-4818-AF39-AF1BF844FE74}" dt="2021-12-16T19:19:18.105" v="680" actId="1076"/>
          <ac:picMkLst>
            <pc:docMk/>
            <pc:sldMk cId="1655511601" sldId="268"/>
            <ac:picMk id="4" creationId="{9736C8FA-2FBF-400F-A8C6-3A4C3C33E68E}"/>
          </ac:picMkLst>
        </pc:picChg>
      </pc:sldChg>
      <pc:sldChg chg="addSp modSp mod modAnim">
        <pc:chgData name="Paul Bloemers" userId="fe3832ff3b233e04" providerId="LiveId" clId="{CA620219-EEF4-4818-AF39-AF1BF844FE74}" dt="2021-12-16T15:45:48.644" v="174"/>
        <pc:sldMkLst>
          <pc:docMk/>
          <pc:sldMk cId="2279107948" sldId="269"/>
        </pc:sldMkLst>
        <pc:spChg chg="mod">
          <ac:chgData name="Paul Bloemers" userId="fe3832ff3b233e04" providerId="LiveId" clId="{CA620219-EEF4-4818-AF39-AF1BF844FE74}" dt="2021-12-16T15:45:05.374" v="161" actId="20577"/>
          <ac:spMkLst>
            <pc:docMk/>
            <pc:sldMk cId="2279107948" sldId="269"/>
            <ac:spMk id="2" creationId="{0E0E654D-4DCD-4F0B-8395-6E1716512F7C}"/>
          </ac:spMkLst>
        </pc:spChg>
        <pc:cxnChg chg="add mod">
          <ac:chgData name="Paul Bloemers" userId="fe3832ff3b233e04" providerId="LiveId" clId="{CA620219-EEF4-4818-AF39-AF1BF844FE74}" dt="2021-12-16T15:44:44.695" v="148" actId="1076"/>
          <ac:cxnSpMkLst>
            <pc:docMk/>
            <pc:sldMk cId="2279107948" sldId="269"/>
            <ac:cxnSpMk id="5" creationId="{A482631E-876D-46E8-A4F1-59658CDB3465}"/>
          </ac:cxnSpMkLst>
        </pc:cxnChg>
      </pc:sldChg>
      <pc:sldChg chg="addSp delSp modSp mod modClrScheme chgLayout">
        <pc:chgData name="Paul Bloemers" userId="fe3832ff3b233e04" providerId="LiveId" clId="{CA620219-EEF4-4818-AF39-AF1BF844FE74}" dt="2021-12-18T13:27:31.397" v="690" actId="700"/>
        <pc:sldMkLst>
          <pc:docMk/>
          <pc:sldMk cId="3145152752" sldId="270"/>
        </pc:sldMkLst>
        <pc:spChg chg="add del mod ord">
          <ac:chgData name="Paul Bloemers" userId="fe3832ff3b233e04" providerId="LiveId" clId="{CA620219-EEF4-4818-AF39-AF1BF844FE74}" dt="2021-12-18T13:27:31.397" v="690" actId="700"/>
          <ac:spMkLst>
            <pc:docMk/>
            <pc:sldMk cId="3145152752" sldId="270"/>
            <ac:spMk id="2" creationId="{7616C67C-4EBB-48DD-B762-950562714751}"/>
          </ac:spMkLst>
        </pc:spChg>
        <pc:spChg chg="mod ord">
          <ac:chgData name="Paul Bloemers" userId="fe3832ff3b233e04" providerId="LiveId" clId="{CA620219-EEF4-4818-AF39-AF1BF844FE74}" dt="2021-12-18T13:27:31.397" v="690" actId="700"/>
          <ac:spMkLst>
            <pc:docMk/>
            <pc:sldMk cId="3145152752" sldId="270"/>
            <ac:spMk id="5" creationId="{7CBE35B3-8EE8-455A-BDF6-21DFF739E86B}"/>
          </ac:spMkLst>
        </pc:spChg>
        <pc:spChg chg="mod ord">
          <ac:chgData name="Paul Bloemers" userId="fe3832ff3b233e04" providerId="LiveId" clId="{CA620219-EEF4-4818-AF39-AF1BF844FE74}" dt="2021-12-18T13:27:31.397" v="690" actId="700"/>
          <ac:spMkLst>
            <pc:docMk/>
            <pc:sldMk cId="3145152752" sldId="270"/>
            <ac:spMk id="6" creationId="{373DBD40-8222-4F92-B6DC-1D19955645CD}"/>
          </ac:spMkLst>
        </pc:spChg>
        <pc:spChg chg="mod">
          <ac:chgData name="Paul Bloemers" userId="fe3832ff3b233e04" providerId="LiveId" clId="{CA620219-EEF4-4818-AF39-AF1BF844FE74}" dt="2021-12-18T13:26:56.057" v="686" actId="208"/>
          <ac:spMkLst>
            <pc:docMk/>
            <pc:sldMk cId="3145152752" sldId="270"/>
            <ac:spMk id="9" creationId="{9F35D9E9-1731-4EAA-A56F-4ED94CF3A0AC}"/>
          </ac:spMkLst>
        </pc:spChg>
        <pc:spChg chg="mod">
          <ac:chgData name="Paul Bloemers" userId="fe3832ff3b233e04" providerId="LiveId" clId="{CA620219-EEF4-4818-AF39-AF1BF844FE74}" dt="2021-12-18T13:27:01.867" v="688" actId="208"/>
          <ac:spMkLst>
            <pc:docMk/>
            <pc:sldMk cId="3145152752" sldId="270"/>
            <ac:spMk id="11" creationId="{B589939E-221C-4156-B5E2-22D4EFFB0BD7}"/>
          </ac:spMkLst>
        </pc:spChg>
        <pc:cxnChg chg="mod">
          <ac:chgData name="Paul Bloemers" userId="fe3832ff3b233e04" providerId="LiveId" clId="{CA620219-EEF4-4818-AF39-AF1BF844FE74}" dt="2021-12-18T13:26:58.772" v="687" actId="208"/>
          <ac:cxnSpMkLst>
            <pc:docMk/>
            <pc:sldMk cId="3145152752" sldId="270"/>
            <ac:cxnSpMk id="13" creationId="{191AA05D-F00D-4B74-917A-C9DE2267E5A3}"/>
          </ac:cxnSpMkLst>
        </pc:cxnChg>
      </pc:sldChg>
      <pc:sldChg chg="modAnim">
        <pc:chgData name="Paul Bloemers" userId="fe3832ff3b233e04" providerId="LiveId" clId="{CA620219-EEF4-4818-AF39-AF1BF844FE74}" dt="2021-12-18T13:32:15.068" v="706"/>
        <pc:sldMkLst>
          <pc:docMk/>
          <pc:sldMk cId="1583003221" sldId="272"/>
        </pc:sldMkLst>
      </pc:sldChg>
      <pc:sldChg chg="addSp delSp modSp del mod delAnim">
        <pc:chgData name="Paul Bloemers" userId="fe3832ff3b233e04" providerId="LiveId" clId="{CA620219-EEF4-4818-AF39-AF1BF844FE74}" dt="2021-12-18T13:37:21.776" v="730" actId="2696"/>
        <pc:sldMkLst>
          <pc:docMk/>
          <pc:sldMk cId="734159994" sldId="274"/>
        </pc:sldMkLst>
        <pc:spChg chg="add mod">
          <ac:chgData name="Paul Bloemers" userId="fe3832ff3b233e04" providerId="LiveId" clId="{CA620219-EEF4-4818-AF39-AF1BF844FE74}" dt="2021-12-18T13:36:18.056" v="714" actId="21"/>
          <ac:spMkLst>
            <pc:docMk/>
            <pc:sldMk cId="734159994" sldId="274"/>
            <ac:spMk id="4" creationId="{1C80DA7D-D200-4EB9-95A5-1E9CF7B0DA65}"/>
          </ac:spMkLst>
        </pc:spChg>
        <pc:spChg chg="del">
          <ac:chgData name="Paul Bloemers" userId="fe3832ff3b233e04" providerId="LiveId" clId="{CA620219-EEF4-4818-AF39-AF1BF844FE74}" dt="2021-12-18T13:36:18.056" v="714" actId="21"/>
          <ac:spMkLst>
            <pc:docMk/>
            <pc:sldMk cId="734159994" sldId="274"/>
            <ac:spMk id="17" creationId="{F53ECD9C-999F-497B-85B0-05A746AA9C56}"/>
          </ac:spMkLst>
        </pc:spChg>
        <pc:spChg chg="del">
          <ac:chgData name="Paul Bloemers" userId="fe3832ff3b233e04" providerId="LiveId" clId="{CA620219-EEF4-4818-AF39-AF1BF844FE74}" dt="2021-12-18T13:36:18.056" v="714" actId="21"/>
          <ac:spMkLst>
            <pc:docMk/>
            <pc:sldMk cId="734159994" sldId="274"/>
            <ac:spMk id="18" creationId="{A629D2D5-1C6A-4DAE-B7CD-DA6F2C2B28A1}"/>
          </ac:spMkLst>
        </pc:spChg>
        <pc:spChg chg="del">
          <ac:chgData name="Paul Bloemers" userId="fe3832ff3b233e04" providerId="LiveId" clId="{CA620219-EEF4-4818-AF39-AF1BF844FE74}" dt="2021-12-18T13:36:18.056" v="714" actId="21"/>
          <ac:spMkLst>
            <pc:docMk/>
            <pc:sldMk cId="734159994" sldId="274"/>
            <ac:spMk id="20" creationId="{68727E2B-93D3-4E16-AFFB-8F3034AAC3D9}"/>
          </ac:spMkLst>
        </pc:spChg>
        <pc:spChg chg="del">
          <ac:chgData name="Paul Bloemers" userId="fe3832ff3b233e04" providerId="LiveId" clId="{CA620219-EEF4-4818-AF39-AF1BF844FE74}" dt="2021-12-18T13:36:18.056" v="714" actId="21"/>
          <ac:spMkLst>
            <pc:docMk/>
            <pc:sldMk cId="734159994" sldId="274"/>
            <ac:spMk id="22" creationId="{ECC1F1DC-B883-4ED7-82CC-95F1D6A7B1BD}"/>
          </ac:spMkLst>
        </pc:spChg>
        <pc:grpChg chg="del">
          <ac:chgData name="Paul Bloemers" userId="fe3832ff3b233e04" providerId="LiveId" clId="{CA620219-EEF4-4818-AF39-AF1BF844FE74}" dt="2021-12-18T13:36:18.056" v="714" actId="21"/>
          <ac:grpSpMkLst>
            <pc:docMk/>
            <pc:sldMk cId="734159994" sldId="274"/>
            <ac:grpSpMk id="23" creationId="{C89E97EB-6045-4792-B4B8-34D7E9A2186A}"/>
          </ac:grpSpMkLst>
        </pc:grpChg>
        <pc:grpChg chg="del">
          <ac:chgData name="Paul Bloemers" userId="fe3832ff3b233e04" providerId="LiveId" clId="{CA620219-EEF4-4818-AF39-AF1BF844FE74}" dt="2021-12-18T13:36:18.056" v="714" actId="21"/>
          <ac:grpSpMkLst>
            <pc:docMk/>
            <pc:sldMk cId="734159994" sldId="274"/>
            <ac:grpSpMk id="26" creationId="{88E4D663-EE06-42A2-8E70-5F93C2899D57}"/>
          </ac:grpSpMkLst>
        </pc:grpChg>
        <pc:picChg chg="del">
          <ac:chgData name="Paul Bloemers" userId="fe3832ff3b233e04" providerId="LiveId" clId="{CA620219-EEF4-4818-AF39-AF1BF844FE74}" dt="2021-12-18T13:36:18.056" v="714" actId="21"/>
          <ac:picMkLst>
            <pc:docMk/>
            <pc:sldMk cId="734159994" sldId="274"/>
            <ac:picMk id="6" creationId="{0285D30F-4FB8-4E1B-B16C-E615CEFB7CF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642472227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42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1338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58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4526146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245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12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57489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35184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16555003"/>
      </p:ext>
    </p:extLst>
  </p:cSld>
  <p:clrMapOvr>
    <a:masterClrMapping/>
  </p:clrMapOvr>
  <p:transition spd="slow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30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26944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22070893"/>
      </p:ext>
    </p:extLst>
  </p:cSld>
  <p:clrMapOvr>
    <a:masterClrMapping/>
  </p:clrMapOvr>
  <p:transition spd="slow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4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70701223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069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50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5709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3949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51356693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5896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702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7748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6" r:id="rId3"/>
    <p:sldLayoutId id="2147483665" r:id="rId4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arbeidsmarkt</a:t>
            </a: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marktmodel of onderhandelingsmodel?</a:t>
            </a:r>
          </a:p>
        </p:txBody>
      </p:sp>
    </p:spTree>
    <p:extLst>
      <p:ext uri="{BB962C8B-B14F-4D97-AF65-F5344CB8AC3E}">
        <p14:creationId xmlns:p14="http://schemas.microsoft.com/office/powerpoint/2010/main" val="1427107703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AFE0A9F-786D-43A0-8AD9-342E62F8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Onderhandeling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D95C7D0-0136-4741-90DF-62808F2B8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00982" cy="4351338"/>
          </a:xfrm>
        </p:spPr>
        <p:txBody>
          <a:bodyPr/>
          <a:lstStyle/>
          <a:p>
            <a:r>
              <a:rPr lang="nl-NL" dirty="0"/>
              <a:t>Uitkomst afhankelijk van arbeidsmarkt</a:t>
            </a:r>
          </a:p>
          <a:p>
            <a:endParaRPr lang="nl-NL" dirty="0"/>
          </a:p>
          <a:p>
            <a:r>
              <a:rPr lang="nl-NL" dirty="0"/>
              <a:t>Bij een ruime arbeidsmarkt</a:t>
            </a:r>
          </a:p>
          <a:p>
            <a:pPr>
              <a:spcBef>
                <a:spcPts val="0"/>
              </a:spcBef>
            </a:pPr>
            <a:r>
              <a:rPr lang="nl-NL" dirty="0"/>
              <a:t>(weinig vacatures, veel werklozen)</a:t>
            </a:r>
          </a:p>
          <a:p>
            <a:pPr lvl="1"/>
            <a:r>
              <a:rPr lang="nl-NL" dirty="0"/>
              <a:t>Is het lastig onderhandelen voor werknemers</a:t>
            </a:r>
          </a:p>
          <a:p>
            <a:pPr lvl="1"/>
            <a:r>
              <a:rPr lang="nl-NL" dirty="0"/>
              <a:t>Weinig / geen verbetering arbeidsvoorwaarden</a:t>
            </a:r>
          </a:p>
          <a:p>
            <a:pPr lvl="1"/>
            <a:endParaRPr lang="nl-NL" dirty="0"/>
          </a:p>
          <a:p>
            <a:r>
              <a:rPr lang="nl-NL" dirty="0"/>
              <a:t>Bij een krappe arbeidsmarkt</a:t>
            </a:r>
          </a:p>
          <a:p>
            <a:pPr>
              <a:spcBef>
                <a:spcPts val="0"/>
              </a:spcBef>
            </a:pPr>
            <a:r>
              <a:rPr lang="nl-NL" dirty="0"/>
              <a:t>(veel vacatures, weinig werklozen)</a:t>
            </a:r>
          </a:p>
          <a:p>
            <a:pPr lvl="1"/>
            <a:r>
              <a:rPr lang="nl-NL" dirty="0"/>
              <a:t>Is het makkelijk onderhandelen voor werknemers</a:t>
            </a:r>
          </a:p>
          <a:p>
            <a:pPr lvl="1"/>
            <a:r>
              <a:rPr lang="nl-NL" dirty="0"/>
              <a:t>Veel verbetering arbeidsvoorwaarden</a:t>
            </a:r>
          </a:p>
          <a:p>
            <a:pPr lvl="1"/>
            <a:endParaRPr lang="nl-NL" dirty="0"/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D012D55C-C5CE-4F88-8062-93BBA97CFD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10064144" y="630598"/>
            <a:ext cx="1058464" cy="1307687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B951B2-5A7E-4D98-8638-F5D6B3D701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8104702" y="589268"/>
            <a:ext cx="806486" cy="13255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8DDD760-417B-490C-9A50-9BCA581E264B}"/>
              </a:ext>
            </a:extLst>
          </p:cNvPr>
          <p:cNvSpPr txBox="1"/>
          <p:nvPr/>
        </p:nvSpPr>
        <p:spPr>
          <a:xfrm>
            <a:off x="7728910" y="1988693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aanbod</a:t>
            </a:r>
          </a:p>
          <a:p>
            <a:pPr algn="ctr"/>
            <a:r>
              <a:rPr lang="nl-NL" sz="1200" dirty="0">
                <a:solidFill>
                  <a:schemeClr val="bg1"/>
                </a:solidFill>
              </a:rPr>
              <a:t>(beroepsbevolking)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60E296E-2CD4-4229-8C57-B183A7F77F96}"/>
              </a:ext>
            </a:extLst>
          </p:cNvPr>
          <p:cNvSpPr txBox="1"/>
          <p:nvPr/>
        </p:nvSpPr>
        <p:spPr>
          <a:xfrm>
            <a:off x="10261519" y="1981785"/>
            <a:ext cx="994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vraag</a:t>
            </a:r>
            <a:br>
              <a:rPr lang="nl-NL" sz="2000" b="1" dirty="0">
                <a:solidFill>
                  <a:schemeClr val="bg1"/>
                </a:solidFill>
              </a:rPr>
            </a:br>
            <a:r>
              <a:rPr lang="nl-NL" sz="1200" dirty="0">
                <a:solidFill>
                  <a:schemeClr val="bg1"/>
                </a:solidFill>
              </a:rPr>
              <a:t>(werkgever)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6CE3DB-7CED-4083-97E4-BEE53606B4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11" y="2492945"/>
            <a:ext cx="862244" cy="75087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5D4244F-28AF-47B2-B820-562BB328F7BC}"/>
              </a:ext>
            </a:extLst>
          </p:cNvPr>
          <p:cNvSpPr txBox="1"/>
          <p:nvPr/>
        </p:nvSpPr>
        <p:spPr>
          <a:xfrm>
            <a:off x="9518650" y="254408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+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E0CC58-0B5E-4F36-B72D-01CF20699B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3010180">
            <a:off x="10011866" y="2691926"/>
            <a:ext cx="536522" cy="32361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D72585B-3514-4B77-9280-EFAA43F44C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4891773">
            <a:off x="10167757" y="2693921"/>
            <a:ext cx="536522" cy="32361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B2D8623-AD64-4896-83BF-88A223C497A0}"/>
              </a:ext>
            </a:extLst>
          </p:cNvPr>
          <p:cNvSpPr txBox="1"/>
          <p:nvPr/>
        </p:nvSpPr>
        <p:spPr>
          <a:xfrm>
            <a:off x="8118158" y="95551"/>
            <a:ext cx="310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Een ruime arbeidsmarkt</a:t>
            </a:r>
          </a:p>
        </p:txBody>
      </p:sp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BF5219B4-D0FB-4EC4-A917-4D18538A96DE}"/>
              </a:ext>
            </a:extLst>
          </p:cNvPr>
          <p:cNvSpPr/>
          <p:nvPr/>
        </p:nvSpPr>
        <p:spPr>
          <a:xfrm>
            <a:off x="7285703" y="95551"/>
            <a:ext cx="4768645" cy="32375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03AAFAC1-B193-41F9-B228-CD598ADD7C48}"/>
              </a:ext>
            </a:extLst>
          </p:cNvPr>
          <p:cNvSpPr/>
          <p:nvPr/>
        </p:nvSpPr>
        <p:spPr>
          <a:xfrm>
            <a:off x="7285702" y="3482820"/>
            <a:ext cx="4768645" cy="3237584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Tijdelijke aanduiding voor inhoud 4">
            <a:extLst>
              <a:ext uri="{FF2B5EF4-FFF2-40B4-BE49-F238E27FC236}">
                <a16:creationId xmlns:a16="http://schemas.microsoft.com/office/drawing/2014/main" id="{A2892ED3-3146-4720-B409-755634F3A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/>
          <a:stretch/>
        </p:blipFill>
        <p:spPr>
          <a:xfrm>
            <a:off x="10064144" y="4024407"/>
            <a:ext cx="1058464" cy="1307687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597E3388-211B-4791-BA09-E5440D0A73E0}"/>
              </a:ext>
            </a:extLst>
          </p:cNvPr>
          <p:cNvSpPr txBox="1"/>
          <p:nvPr/>
        </p:nvSpPr>
        <p:spPr>
          <a:xfrm>
            <a:off x="7728910" y="5382502"/>
            <a:ext cx="1486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aanbod</a:t>
            </a:r>
          </a:p>
          <a:p>
            <a:pPr algn="ctr"/>
            <a:r>
              <a:rPr lang="nl-NL" sz="1200" dirty="0">
                <a:solidFill>
                  <a:schemeClr val="bg1"/>
                </a:solidFill>
              </a:rPr>
              <a:t>(beroepsbevolking)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AA68F00-AB51-4501-AFE4-0C2438566ACC}"/>
              </a:ext>
            </a:extLst>
          </p:cNvPr>
          <p:cNvSpPr txBox="1"/>
          <p:nvPr/>
        </p:nvSpPr>
        <p:spPr>
          <a:xfrm>
            <a:off x="10261519" y="5375594"/>
            <a:ext cx="994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vraag</a:t>
            </a:r>
            <a:br>
              <a:rPr lang="nl-NL" sz="2000" b="1" dirty="0">
                <a:solidFill>
                  <a:schemeClr val="bg1"/>
                </a:solidFill>
              </a:rPr>
            </a:br>
            <a:r>
              <a:rPr lang="nl-NL" sz="1200" dirty="0">
                <a:solidFill>
                  <a:schemeClr val="bg1"/>
                </a:solidFill>
              </a:rPr>
              <a:t>(werkgever)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52E18095-DF67-4BEA-8B70-5840440078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11" y="5886754"/>
            <a:ext cx="862244" cy="750871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FFA9C671-5F9E-479E-BEF8-D742652FD22E}"/>
              </a:ext>
            </a:extLst>
          </p:cNvPr>
          <p:cNvSpPr txBox="1"/>
          <p:nvPr/>
        </p:nvSpPr>
        <p:spPr>
          <a:xfrm>
            <a:off x="9518650" y="593789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+</a:t>
            </a:r>
            <a:endParaRPr lang="nl-NL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A0ECF152-06D5-401F-B252-9B63B7CF6F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3010180">
            <a:off x="10011866" y="6085735"/>
            <a:ext cx="536522" cy="323617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727AA32-29F3-4B8F-AF01-FA53152D4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4891773">
            <a:off x="10167757" y="6087730"/>
            <a:ext cx="536522" cy="323617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4B529650-E47B-42EC-A4A3-1A9B01B88E03}"/>
              </a:ext>
            </a:extLst>
          </p:cNvPr>
          <p:cNvSpPr txBox="1"/>
          <p:nvPr/>
        </p:nvSpPr>
        <p:spPr>
          <a:xfrm>
            <a:off x="7973887" y="3474612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Een krappe arbeidsmarkt</a:t>
            </a:r>
          </a:p>
        </p:txBody>
      </p: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44801404-16C0-4EF5-BA7E-918BA87221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6358266">
            <a:off x="10365300" y="6100380"/>
            <a:ext cx="536522" cy="32361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CAB80FF-5187-4C4C-BFB1-A8EFF854C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19973"/>
          <a:stretch/>
        </p:blipFill>
        <p:spPr>
          <a:xfrm rot="8356911">
            <a:off x="10421632" y="6178179"/>
            <a:ext cx="536522" cy="323617"/>
          </a:xfrm>
          <a:prstGeom prst="rect">
            <a:avLst/>
          </a:prstGeom>
        </p:spPr>
      </p:pic>
      <p:pic>
        <p:nvPicPr>
          <p:cNvPr id="20" name="Tijdelijke aanduiding voor inhoud 4">
            <a:extLst>
              <a:ext uri="{FF2B5EF4-FFF2-40B4-BE49-F238E27FC236}">
                <a16:creationId xmlns:a16="http://schemas.microsoft.com/office/drawing/2014/main" id="{2B2C2359-FDEB-42AC-9DAB-F8F043DD1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0"/>
          <a:stretch/>
        </p:blipFill>
        <p:spPr>
          <a:xfrm>
            <a:off x="8104702" y="3983077"/>
            <a:ext cx="806486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3888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00052 0.0541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00105 -0.02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2" grpId="0"/>
      <p:bldP spid="3" grpId="0" animBg="1"/>
      <p:bldP spid="18" grpId="0" animBg="1"/>
      <p:bldP spid="21" grpId="0"/>
      <p:bldP spid="22" grpId="0"/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Loonvorming </a:t>
            </a:r>
            <a:br>
              <a:rPr lang="nl-NL" dirty="0"/>
            </a:br>
            <a:r>
              <a:rPr lang="nl-NL" sz="1800" dirty="0">
                <a:solidFill>
                  <a:schemeClr val="bg1">
                    <a:lumMod val="85000"/>
                  </a:schemeClr>
                </a:solidFill>
              </a:rPr>
              <a:t>conclusie</a:t>
            </a:r>
            <a:endParaRPr lang="nl-N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Loonvorming is een onderhandelingsproces</a:t>
            </a:r>
          </a:p>
          <a:p>
            <a:endParaRPr lang="nl-NL" sz="2000" dirty="0"/>
          </a:p>
          <a:p>
            <a:r>
              <a:rPr lang="nl-NL" sz="2000" dirty="0"/>
              <a:t>Vraag en aanbod spelen op de achtergrond een belangrijke rol</a:t>
            </a:r>
            <a:br>
              <a:rPr lang="nl-NL" sz="2000" dirty="0"/>
            </a:br>
            <a:r>
              <a:rPr lang="nl-NL" sz="2000" dirty="0"/>
              <a:t>omdat de ruimte / krapte de onderhandelingsmacht bepaalt</a:t>
            </a:r>
          </a:p>
          <a:p>
            <a:endParaRPr lang="nl-NL" sz="2000" dirty="0"/>
          </a:p>
          <a:p>
            <a:r>
              <a:rPr lang="nl-NL" sz="2000" dirty="0"/>
              <a:t>Omdat loon vastgelegd wordt in contracten door onderhandeling, reageert het loon traag om veranderingen in vraag en aanbod (</a:t>
            </a:r>
            <a:r>
              <a:rPr lang="nl-NL" sz="2000" b="1" dirty="0"/>
              <a:t>loonstarheid</a:t>
            </a:r>
            <a:r>
              <a:rPr lang="nl-NL" sz="2000" dirty="0"/>
              <a:t>)</a:t>
            </a:r>
          </a:p>
          <a:p>
            <a:r>
              <a:rPr lang="nl-NL" sz="2000" dirty="0"/>
              <a:t>Bovendien zijn er wettelijke regels die een minimaal loon garanderen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736C8FA-2FBF-400F-A8C6-3A4C3C33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647459"/>
            <a:ext cx="2740282" cy="23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160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82B25D6-4A6E-46BF-B12B-79DE9CD1A577}"/>
              </a:ext>
            </a:extLst>
          </p:cNvPr>
          <p:cNvGrpSpPr/>
          <p:nvPr/>
        </p:nvGrpSpPr>
        <p:grpSpPr>
          <a:xfrm>
            <a:off x="5159896" y="2588076"/>
            <a:ext cx="2160240" cy="2160240"/>
            <a:chOff x="5159896" y="2348880"/>
            <a:chExt cx="2160240" cy="2160240"/>
          </a:xfrm>
        </p:grpSpPr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7809256B-F063-4BB1-9C28-1406F63DD99E}"/>
                </a:ext>
              </a:extLst>
            </p:cNvPr>
            <p:cNvSpPr/>
            <p:nvPr/>
          </p:nvSpPr>
          <p:spPr>
            <a:xfrm>
              <a:off x="5159896" y="2348880"/>
              <a:ext cx="2160240" cy="216024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D4A01"/>
              </a:solidFill>
            </a:ln>
            <a:effectLst>
              <a:outerShdw blurRad="2794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4D4ECFA5-32D6-416A-8101-419C3801E2FB}"/>
                </a:ext>
              </a:extLst>
            </p:cNvPr>
            <p:cNvSpPr txBox="1"/>
            <p:nvPr/>
          </p:nvSpPr>
          <p:spPr>
            <a:xfrm>
              <a:off x="5243388" y="2771085"/>
              <a:ext cx="199325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ruimte</a:t>
              </a:r>
              <a:br>
                <a:rPr lang="nl-NL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nl-NL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 de </a:t>
              </a:r>
            </a:p>
            <a:p>
              <a:pPr algn="ctr"/>
              <a:r>
                <a:rPr lang="nl-NL" sz="2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arbeidsmarkt</a:t>
              </a:r>
            </a:p>
          </p:txBody>
        </p:sp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6CD0C406-44CB-4BF7-853C-F69F362F9432}"/>
              </a:ext>
            </a:extLst>
          </p:cNvPr>
          <p:cNvSpPr txBox="1"/>
          <p:nvPr/>
        </p:nvSpPr>
        <p:spPr>
          <a:xfrm>
            <a:off x="1790106" y="282643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VRAAGKANT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22BDC63-6C23-4083-A22D-346FD39940B5}"/>
              </a:ext>
            </a:extLst>
          </p:cNvPr>
          <p:cNvSpPr txBox="1"/>
          <p:nvPr/>
        </p:nvSpPr>
        <p:spPr>
          <a:xfrm>
            <a:off x="8472264" y="282643"/>
            <a:ext cx="2760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AANBODKANT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D28F079E-04E3-4FB5-9823-2440BAFB5F5E}"/>
              </a:ext>
            </a:extLst>
          </p:cNvPr>
          <p:cNvSpPr/>
          <p:nvPr/>
        </p:nvSpPr>
        <p:spPr>
          <a:xfrm>
            <a:off x="1847528" y="1940004"/>
            <a:ext cx="20162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bestedingen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D83054C-4845-4952-835D-7A05E508749C}"/>
              </a:ext>
            </a:extLst>
          </p:cNvPr>
          <p:cNvCxnSpPr>
            <a:cxnSpLocks/>
          </p:cNvCxnSpPr>
          <p:nvPr/>
        </p:nvCxnSpPr>
        <p:spPr>
          <a:xfrm>
            <a:off x="3922259" y="2207512"/>
            <a:ext cx="1523274" cy="642209"/>
          </a:xfrm>
          <a:prstGeom prst="straightConnector1">
            <a:avLst/>
          </a:prstGeom>
          <a:ln w="38100">
            <a:solidFill>
              <a:srgbClr val="ED4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7F17F4AB-6314-47B9-B512-548B0CED88DD}"/>
              </a:ext>
            </a:extLst>
          </p:cNvPr>
          <p:cNvSpPr/>
          <p:nvPr/>
        </p:nvSpPr>
        <p:spPr>
          <a:xfrm>
            <a:off x="2479041" y="5589240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concurrentiepositie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2890B180-B611-4077-9A85-2EDAA732D07A}"/>
              </a:ext>
            </a:extLst>
          </p:cNvPr>
          <p:cNvCxnSpPr>
            <a:cxnSpLocks/>
          </p:cNvCxnSpPr>
          <p:nvPr/>
        </p:nvCxnSpPr>
        <p:spPr>
          <a:xfrm flipV="1">
            <a:off x="4683896" y="4627416"/>
            <a:ext cx="980056" cy="961824"/>
          </a:xfrm>
          <a:prstGeom prst="straightConnector1">
            <a:avLst/>
          </a:prstGeom>
          <a:ln w="38100">
            <a:solidFill>
              <a:srgbClr val="ED4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755CF7BE-EFF8-4C64-AEFE-F3D56925F9C7}"/>
              </a:ext>
            </a:extLst>
          </p:cNvPr>
          <p:cNvSpPr/>
          <p:nvPr/>
        </p:nvSpPr>
        <p:spPr>
          <a:xfrm>
            <a:off x="1631504" y="3808099"/>
            <a:ext cx="216024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loonkosten </a:t>
            </a:r>
            <a:r>
              <a:rPr lang="nl-NL" dirty="0" err="1"/>
              <a:t>p.prod</a:t>
            </a:r>
            <a:r>
              <a:rPr lang="nl-NL" dirty="0"/>
              <a:t>.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3F04E4D8-572C-484C-806C-1C552E0E9CDF}"/>
              </a:ext>
            </a:extLst>
          </p:cNvPr>
          <p:cNvCxnSpPr>
            <a:cxnSpLocks/>
          </p:cNvCxnSpPr>
          <p:nvPr/>
        </p:nvCxnSpPr>
        <p:spPr>
          <a:xfrm flipV="1">
            <a:off x="3863752" y="3858295"/>
            <a:ext cx="1237637" cy="201832"/>
          </a:xfrm>
          <a:prstGeom prst="straightConnector1">
            <a:avLst/>
          </a:prstGeom>
          <a:ln w="38100">
            <a:solidFill>
              <a:srgbClr val="ED4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E483D2E3-FC22-44A1-8838-96DDB8091AC4}"/>
              </a:ext>
            </a:extLst>
          </p:cNvPr>
          <p:cNvSpPr/>
          <p:nvPr/>
        </p:nvSpPr>
        <p:spPr>
          <a:xfrm>
            <a:off x="1813146" y="4244719"/>
            <a:ext cx="2160240" cy="777232"/>
          </a:xfrm>
          <a:prstGeom prst="roundRect">
            <a:avLst/>
          </a:prstGeom>
          <a:solidFill>
            <a:schemeClr val="accent1"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lonen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premies / belastingen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arbeidsproductiviteit</a:t>
            </a:r>
          </a:p>
        </p:txBody>
      </p:sp>
      <p:sp>
        <p:nvSpPr>
          <p:cNvPr id="27" name="Rechthoek: afgeronde hoeken 26">
            <a:extLst>
              <a:ext uri="{FF2B5EF4-FFF2-40B4-BE49-F238E27FC236}">
                <a16:creationId xmlns:a16="http://schemas.microsoft.com/office/drawing/2014/main" id="{44C73D25-9238-4016-A10E-E3F43C146BBD}"/>
              </a:ext>
            </a:extLst>
          </p:cNvPr>
          <p:cNvSpPr/>
          <p:nvPr/>
        </p:nvSpPr>
        <p:spPr>
          <a:xfrm>
            <a:off x="1984972" y="2369445"/>
            <a:ext cx="2454002" cy="777232"/>
          </a:xfrm>
          <a:prstGeom prst="roundRect">
            <a:avLst/>
          </a:prstGeom>
          <a:solidFill>
            <a:schemeClr val="accent1"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koopkracht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rente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consumentenvertrouwen</a:t>
            </a:r>
          </a:p>
        </p:txBody>
      </p:sp>
      <p:sp>
        <p:nvSpPr>
          <p:cNvPr id="34" name="Rechthoek: afgeronde hoeken 33">
            <a:extLst>
              <a:ext uri="{FF2B5EF4-FFF2-40B4-BE49-F238E27FC236}">
                <a16:creationId xmlns:a16="http://schemas.microsoft.com/office/drawing/2014/main" id="{4E05AEE5-12EC-42B2-A3EC-EEA3DAF3E2E6}"/>
              </a:ext>
            </a:extLst>
          </p:cNvPr>
          <p:cNvSpPr/>
          <p:nvPr/>
        </p:nvSpPr>
        <p:spPr>
          <a:xfrm>
            <a:off x="7924320" y="1653841"/>
            <a:ext cx="2337499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arbeidsvoorwaarden</a:t>
            </a:r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72FD07B3-995A-453E-9606-3535B76AECCE}"/>
              </a:ext>
            </a:extLst>
          </p:cNvPr>
          <p:cNvSpPr/>
          <p:nvPr/>
        </p:nvSpPr>
        <p:spPr>
          <a:xfrm>
            <a:off x="8314739" y="2079251"/>
            <a:ext cx="2454002" cy="777232"/>
          </a:xfrm>
          <a:prstGeom prst="roundRect">
            <a:avLst/>
          </a:prstGeom>
          <a:solidFill>
            <a:schemeClr val="accent6">
              <a:alpha val="5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loonhoogte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vakantiedagen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nl-NL" sz="1400" dirty="0"/>
              <a:t>flexibiliteit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47378E79-F178-45A3-AA90-EC373C6066D9}"/>
              </a:ext>
            </a:extLst>
          </p:cNvPr>
          <p:cNvSpPr/>
          <p:nvPr/>
        </p:nvSpPr>
        <p:spPr>
          <a:xfrm>
            <a:off x="8904312" y="3668195"/>
            <a:ext cx="2454002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kosten kinderopvang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9D7EDAC2-2802-494D-AA42-AFF9905BD2F1}"/>
              </a:ext>
            </a:extLst>
          </p:cNvPr>
          <p:cNvSpPr/>
          <p:nvPr/>
        </p:nvSpPr>
        <p:spPr>
          <a:xfrm>
            <a:off x="7870642" y="5285111"/>
            <a:ext cx="1690566" cy="5040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kans op baan</a:t>
            </a: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5B993085-5D71-4CC8-AE10-3A65482982AE}"/>
              </a:ext>
            </a:extLst>
          </p:cNvPr>
          <p:cNvCxnSpPr>
            <a:cxnSpLocks/>
          </p:cNvCxnSpPr>
          <p:nvPr/>
        </p:nvCxnSpPr>
        <p:spPr>
          <a:xfrm flipH="1" flipV="1">
            <a:off x="7104112" y="4479911"/>
            <a:ext cx="766530" cy="805200"/>
          </a:xfrm>
          <a:prstGeom prst="straightConnector1">
            <a:avLst/>
          </a:prstGeom>
          <a:ln w="38100">
            <a:solidFill>
              <a:srgbClr val="ED4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0DDBAE3D-179A-4DB1-BFBB-593A5F74AC94}"/>
              </a:ext>
            </a:extLst>
          </p:cNvPr>
          <p:cNvCxnSpPr>
            <a:cxnSpLocks/>
          </p:cNvCxnSpPr>
          <p:nvPr/>
        </p:nvCxnSpPr>
        <p:spPr>
          <a:xfrm flipH="1" flipV="1">
            <a:off x="7401827" y="3665790"/>
            <a:ext cx="1463385" cy="286087"/>
          </a:xfrm>
          <a:prstGeom prst="straightConnector1">
            <a:avLst/>
          </a:prstGeom>
          <a:ln w="38100">
            <a:solidFill>
              <a:srgbClr val="ED4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>
            <a:extLst>
              <a:ext uri="{FF2B5EF4-FFF2-40B4-BE49-F238E27FC236}">
                <a16:creationId xmlns:a16="http://schemas.microsoft.com/office/drawing/2014/main" id="{D15C51E9-7FE0-4998-8019-9A6E3320388F}"/>
              </a:ext>
            </a:extLst>
          </p:cNvPr>
          <p:cNvCxnSpPr>
            <a:cxnSpLocks/>
          </p:cNvCxnSpPr>
          <p:nvPr/>
        </p:nvCxnSpPr>
        <p:spPr>
          <a:xfrm flipH="1">
            <a:off x="6843562" y="2133600"/>
            <a:ext cx="1072002" cy="569663"/>
          </a:xfrm>
          <a:prstGeom prst="straightConnector1">
            <a:avLst/>
          </a:prstGeom>
          <a:ln w="38100">
            <a:solidFill>
              <a:srgbClr val="ED4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675C97E1-8E8B-45C6-861D-60DD8122EC92}"/>
              </a:ext>
            </a:extLst>
          </p:cNvPr>
          <p:cNvSpPr txBox="1"/>
          <p:nvPr/>
        </p:nvSpPr>
        <p:spPr>
          <a:xfrm>
            <a:off x="2271942" y="724430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>
                    <a:lumMod val="85000"/>
                  </a:schemeClr>
                </a:solidFill>
              </a:rPr>
              <a:t>PRODUCTIE</a:t>
            </a:r>
            <a:endParaRPr lang="nl-NL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9A052BFD-DF94-4309-8B0E-60CB99009D33}"/>
              </a:ext>
            </a:extLst>
          </p:cNvPr>
          <p:cNvSpPr txBox="1"/>
          <p:nvPr/>
        </p:nvSpPr>
        <p:spPr>
          <a:xfrm>
            <a:off x="8778768" y="720566"/>
            <a:ext cx="2132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>
                <a:solidFill>
                  <a:schemeClr val="bg1">
                    <a:lumMod val="85000"/>
                  </a:schemeClr>
                </a:solidFill>
              </a:rPr>
              <a:t>BEROEPSBEVOLKING</a:t>
            </a:r>
            <a:endParaRPr lang="nl-NL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690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7" grpId="0" animBg="1"/>
      <p:bldP spid="23" grpId="0" animBg="1"/>
      <p:bldP spid="26" grpId="0" animBg="1"/>
      <p:bldP spid="27" grpId="0" animBg="1"/>
      <p:bldP spid="34" grpId="0" animBg="1"/>
      <p:bldP spid="35" grpId="0" animBg="1"/>
      <p:bldP spid="36" grpId="0" animBg="1"/>
      <p:bldP spid="37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019231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7D20B7F-3C3E-4B0A-A530-7A371E93F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arbeidsmarkt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D13DB9-C7A3-4432-A7BB-74F31A040F74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Onderhandeling over arbeidsvoorwaarden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87E635-822F-4505-84A7-F81064C0148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Factoren die invloed hebben op de arbeidsmarkt</a:t>
            </a:r>
          </a:p>
        </p:txBody>
      </p:sp>
    </p:spTree>
    <p:extLst>
      <p:ext uri="{BB962C8B-B14F-4D97-AF65-F5344CB8AC3E}">
        <p14:creationId xmlns:p14="http://schemas.microsoft.com/office/powerpoint/2010/main" val="278689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Arbeidsmarkt </a:t>
            </a:r>
            <a:br>
              <a:rPr lang="nl-NL" dirty="0"/>
            </a:br>
            <a:r>
              <a:rPr lang="nl-N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vraag naar en aanbod van de </a:t>
            </a:r>
            <a:r>
              <a:rPr lang="nl-NL" sz="1800" dirty="0">
                <a:solidFill>
                  <a:srgbClr val="ED4A01"/>
                </a:solidFill>
              </a:rPr>
              <a:t>productiefactor arbeid</a:t>
            </a:r>
            <a:endParaRPr lang="nl-NL" dirty="0">
              <a:solidFill>
                <a:srgbClr val="ED4A0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10194" y="1548082"/>
            <a:ext cx="45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Vraag</a:t>
            </a:r>
            <a:endParaRPr lang="nl-NL" sz="1400" b="1" dirty="0"/>
          </a:p>
        </p:txBody>
      </p:sp>
      <p:sp>
        <p:nvSpPr>
          <p:cNvPr id="29" name="Tekstvak 28"/>
          <p:cNvSpPr txBox="1"/>
          <p:nvPr/>
        </p:nvSpPr>
        <p:spPr>
          <a:xfrm>
            <a:off x="6683916" y="1548082"/>
            <a:ext cx="45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/>
              <a:t>Aanbod</a:t>
            </a:r>
            <a:endParaRPr lang="nl-NL" sz="1400" b="1" dirty="0"/>
          </a:p>
        </p:txBody>
      </p:sp>
      <p:sp>
        <p:nvSpPr>
          <p:cNvPr id="20" name="Tekstvak 19"/>
          <p:cNvSpPr txBox="1"/>
          <p:nvPr/>
        </p:nvSpPr>
        <p:spPr>
          <a:xfrm>
            <a:off x="510194" y="1979834"/>
            <a:ext cx="455748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Bedrijven vragen arbeid</a:t>
            </a:r>
          </a:p>
          <a:p>
            <a:pPr algn="ctr"/>
            <a:endParaRPr lang="nl-NL" sz="900" dirty="0"/>
          </a:p>
          <a:p>
            <a:pPr algn="ctr"/>
            <a:r>
              <a:rPr lang="nl-NL" sz="1600" b="1" dirty="0"/>
              <a:t>WERKGELEGENHEID en VACATURES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6698430" y="1979834"/>
            <a:ext cx="455748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Personen bieden hun arbeid aan</a:t>
            </a:r>
          </a:p>
          <a:p>
            <a:pPr algn="ctr"/>
            <a:endParaRPr lang="nl-NL" sz="900" dirty="0"/>
          </a:p>
          <a:p>
            <a:pPr algn="ctr"/>
            <a:r>
              <a:rPr lang="nl-NL" sz="1600" b="1" dirty="0"/>
              <a:t>BEROEPSBEVOLKING</a:t>
            </a:r>
          </a:p>
        </p:txBody>
      </p:sp>
      <p:cxnSp>
        <p:nvCxnSpPr>
          <p:cNvPr id="28" name="Rechte verbindingslijn 27"/>
          <p:cNvCxnSpPr>
            <a:cxnSpLocks/>
          </p:cNvCxnSpPr>
          <p:nvPr/>
        </p:nvCxnSpPr>
        <p:spPr>
          <a:xfrm>
            <a:off x="684213" y="1979834"/>
            <a:ext cx="10800000" cy="0"/>
          </a:xfrm>
          <a:prstGeom prst="line">
            <a:avLst/>
          </a:prstGeom>
          <a:ln w="12700">
            <a:solidFill>
              <a:srgbClr val="ED4A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Rechte verbindingslijn 99"/>
          <p:cNvCxnSpPr>
            <a:cxnSpLocks/>
          </p:cNvCxnSpPr>
          <p:nvPr/>
        </p:nvCxnSpPr>
        <p:spPr>
          <a:xfrm>
            <a:off x="684213" y="2733793"/>
            <a:ext cx="10800000" cy="0"/>
          </a:xfrm>
          <a:prstGeom prst="line">
            <a:avLst/>
          </a:prstGeom>
          <a:ln w="12700">
            <a:solidFill>
              <a:srgbClr val="ED4A0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hthoek 45">
            <a:extLst>
              <a:ext uri="{FF2B5EF4-FFF2-40B4-BE49-F238E27FC236}">
                <a16:creationId xmlns:a16="http://schemas.microsoft.com/office/drawing/2014/main" id="{D67EB5B5-A284-4D7F-96D1-B878758CA160}"/>
              </a:ext>
            </a:extLst>
          </p:cNvPr>
          <p:cNvSpPr/>
          <p:nvPr/>
        </p:nvSpPr>
        <p:spPr>
          <a:xfrm>
            <a:off x="8255667" y="2982471"/>
            <a:ext cx="1692000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 bevolking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AA0B2A0C-33F1-40D4-8F95-CEA0EFDB619C}"/>
              </a:ext>
            </a:extLst>
          </p:cNvPr>
          <p:cNvGrpSpPr/>
          <p:nvPr/>
        </p:nvGrpSpPr>
        <p:grpSpPr>
          <a:xfrm>
            <a:off x="6667740" y="3414518"/>
            <a:ext cx="4870973" cy="890706"/>
            <a:chOff x="6667740" y="3414518"/>
            <a:chExt cx="4870973" cy="890706"/>
          </a:xfrm>
        </p:grpSpPr>
        <p:cxnSp>
          <p:nvCxnSpPr>
            <p:cNvPr id="39" name="Gebogen verbindingslijn 11">
              <a:extLst>
                <a:ext uri="{FF2B5EF4-FFF2-40B4-BE49-F238E27FC236}">
                  <a16:creationId xmlns:a16="http://schemas.microsoft.com/office/drawing/2014/main" id="{53A2BAF2-D186-481F-9E7B-AE87EBFDCEF6}"/>
                </a:ext>
              </a:extLst>
            </p:cNvPr>
            <p:cNvCxnSpPr>
              <a:cxnSpLocks/>
              <a:stCxn id="46" idx="2"/>
              <a:endCxn id="47" idx="0"/>
            </p:cNvCxnSpPr>
            <p:nvPr/>
          </p:nvCxnSpPr>
          <p:spPr>
            <a:xfrm rot="5400000">
              <a:off x="7979376" y="2750884"/>
              <a:ext cx="458657" cy="1785927"/>
            </a:xfrm>
            <a:prstGeom prst="bentConnector3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bogen verbindingslijn 15">
              <a:extLst>
                <a:ext uri="{FF2B5EF4-FFF2-40B4-BE49-F238E27FC236}">
                  <a16:creationId xmlns:a16="http://schemas.microsoft.com/office/drawing/2014/main" id="{69ED0056-1D1E-4E01-99FF-63E081AF663F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 rot="16200000" flipH="1">
              <a:off x="9766862" y="2749324"/>
              <a:ext cx="458657" cy="1789046"/>
            </a:xfrm>
            <a:prstGeom prst="bentConnector3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4393F48B-A3C1-4DDC-98B3-C9823295D323}"/>
                </a:ext>
              </a:extLst>
            </p:cNvPr>
            <p:cNvSpPr/>
            <p:nvPr/>
          </p:nvSpPr>
          <p:spPr>
            <a:xfrm>
              <a:off x="6667740" y="3873176"/>
              <a:ext cx="1296000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 jong (&lt;15)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1BE0DFB1-7A65-4D6B-A4C1-063977D4A786}"/>
                </a:ext>
              </a:extLst>
            </p:cNvPr>
            <p:cNvSpPr/>
            <p:nvPr/>
          </p:nvSpPr>
          <p:spPr>
            <a:xfrm>
              <a:off x="10242713" y="3873176"/>
              <a:ext cx="1296000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 oud (&gt;74)</a:t>
              </a:r>
            </a:p>
          </p:txBody>
        </p:sp>
      </p:grpSp>
      <p:grpSp>
        <p:nvGrpSpPr>
          <p:cNvPr id="7" name="Groep 6">
            <a:extLst>
              <a:ext uri="{FF2B5EF4-FFF2-40B4-BE49-F238E27FC236}">
                <a16:creationId xmlns:a16="http://schemas.microsoft.com/office/drawing/2014/main" id="{EB47E581-F501-45BB-B85E-937067B04B0C}"/>
              </a:ext>
            </a:extLst>
          </p:cNvPr>
          <p:cNvGrpSpPr/>
          <p:nvPr/>
        </p:nvGrpSpPr>
        <p:grpSpPr>
          <a:xfrm>
            <a:off x="8257227" y="3414519"/>
            <a:ext cx="1692000" cy="890705"/>
            <a:chOff x="8257227" y="3414519"/>
            <a:chExt cx="1692000" cy="890705"/>
          </a:xfrm>
        </p:grpSpPr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1D9DCC15-2A6D-4D2C-97A3-67C923505605}"/>
                </a:ext>
              </a:extLst>
            </p:cNvPr>
            <p:cNvCxnSpPr>
              <a:stCxn id="46" idx="2"/>
              <a:endCxn id="49" idx="0"/>
            </p:cNvCxnSpPr>
            <p:nvPr/>
          </p:nvCxnSpPr>
          <p:spPr>
            <a:xfrm>
              <a:off x="9101667" y="3414519"/>
              <a:ext cx="1560" cy="458657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6D21721F-FC3E-455A-AAAF-E6BF3ACBFAE6}"/>
                </a:ext>
              </a:extLst>
            </p:cNvPr>
            <p:cNvSpPr/>
            <p:nvPr/>
          </p:nvSpPr>
          <p:spPr>
            <a:xfrm>
              <a:off x="8257227" y="3873176"/>
              <a:ext cx="1692000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beroepsgeschikte</a:t>
              </a:r>
              <a:b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bevolking</a:t>
              </a:r>
            </a:p>
          </p:txBody>
        </p:sp>
      </p:grpSp>
      <p:grpSp>
        <p:nvGrpSpPr>
          <p:cNvPr id="9" name="Groep 8">
            <a:extLst>
              <a:ext uri="{FF2B5EF4-FFF2-40B4-BE49-F238E27FC236}">
                <a16:creationId xmlns:a16="http://schemas.microsoft.com/office/drawing/2014/main" id="{1F2CA86C-DD8C-4547-9E48-CE8FB8724379}"/>
              </a:ext>
            </a:extLst>
          </p:cNvPr>
          <p:cNvGrpSpPr/>
          <p:nvPr/>
        </p:nvGrpSpPr>
        <p:grpSpPr>
          <a:xfrm>
            <a:off x="6338616" y="5195929"/>
            <a:ext cx="3579555" cy="890704"/>
            <a:chOff x="6338616" y="5195929"/>
            <a:chExt cx="3579555" cy="890704"/>
          </a:xfrm>
        </p:grpSpPr>
        <p:cxnSp>
          <p:nvCxnSpPr>
            <p:cNvPr id="43" name="Gebogen verbindingslijn 21">
              <a:extLst>
                <a:ext uri="{FF2B5EF4-FFF2-40B4-BE49-F238E27FC236}">
                  <a16:creationId xmlns:a16="http://schemas.microsoft.com/office/drawing/2014/main" id="{39EEE5B2-EA2C-4394-9FF8-22E296F44927}"/>
                </a:ext>
              </a:extLst>
            </p:cNvPr>
            <p:cNvCxnSpPr>
              <a:stCxn id="50" idx="2"/>
              <a:endCxn id="51" idx="0"/>
            </p:cNvCxnSpPr>
            <p:nvPr/>
          </p:nvCxnSpPr>
          <p:spPr>
            <a:xfrm rot="5400000">
              <a:off x="7412803" y="4967742"/>
              <a:ext cx="458656" cy="915030"/>
            </a:xfrm>
            <a:prstGeom prst="bentConnector3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bogen verbindingslijn 23">
              <a:extLst>
                <a:ext uri="{FF2B5EF4-FFF2-40B4-BE49-F238E27FC236}">
                  <a16:creationId xmlns:a16="http://schemas.microsoft.com/office/drawing/2014/main" id="{3F246CED-EBE4-49CA-AE64-EBE9FAE1031E}"/>
                </a:ext>
              </a:extLst>
            </p:cNvPr>
            <p:cNvCxnSpPr>
              <a:stCxn id="50" idx="2"/>
              <a:endCxn id="52" idx="0"/>
            </p:cNvCxnSpPr>
            <p:nvPr/>
          </p:nvCxnSpPr>
          <p:spPr>
            <a:xfrm rot="16200000" flipH="1">
              <a:off x="8356580" y="4938994"/>
              <a:ext cx="458656" cy="972525"/>
            </a:xfrm>
            <a:prstGeom prst="bentConnector3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6CFC3940-9EB5-4869-BB5B-F030D9A3847C}"/>
                </a:ext>
              </a:extLst>
            </p:cNvPr>
            <p:cNvSpPr/>
            <p:nvPr/>
          </p:nvSpPr>
          <p:spPr>
            <a:xfrm>
              <a:off x="6338616" y="5654585"/>
              <a:ext cx="1692000" cy="432048"/>
            </a:xfrm>
            <a:prstGeom prst="rect">
              <a:avLst/>
            </a:prstGeom>
            <a:gradFill>
              <a:gsLst>
                <a:gs pos="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werkzame deel</a:t>
              </a:r>
              <a:b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beroepsbevolking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3C885714-21B1-4FEA-8868-9E5BC0DB263B}"/>
                </a:ext>
              </a:extLst>
            </p:cNvPr>
            <p:cNvSpPr/>
            <p:nvPr/>
          </p:nvSpPr>
          <p:spPr>
            <a:xfrm>
              <a:off x="8226171" y="5654585"/>
              <a:ext cx="1692000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werkloze deel</a:t>
              </a:r>
              <a:b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beroepsbevolking</a:t>
              </a: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249DF840-EF9B-4E3B-A013-4FE8B2B524D1}"/>
              </a:ext>
            </a:extLst>
          </p:cNvPr>
          <p:cNvGrpSpPr/>
          <p:nvPr/>
        </p:nvGrpSpPr>
        <p:grpSpPr>
          <a:xfrm>
            <a:off x="7253646" y="4305223"/>
            <a:ext cx="3661954" cy="890706"/>
            <a:chOff x="7253646" y="4305223"/>
            <a:chExt cx="3661954" cy="890706"/>
          </a:xfrm>
        </p:grpSpPr>
        <p:cxnSp>
          <p:nvCxnSpPr>
            <p:cNvPr id="41" name="Gebogen verbindingslijn 17">
              <a:extLst>
                <a:ext uri="{FF2B5EF4-FFF2-40B4-BE49-F238E27FC236}">
                  <a16:creationId xmlns:a16="http://schemas.microsoft.com/office/drawing/2014/main" id="{3C5C2069-17EC-4402-9D3E-A397C3657AA4}"/>
                </a:ext>
              </a:extLst>
            </p:cNvPr>
            <p:cNvCxnSpPr>
              <a:stCxn id="49" idx="2"/>
              <a:endCxn id="50" idx="0"/>
            </p:cNvCxnSpPr>
            <p:nvPr/>
          </p:nvCxnSpPr>
          <p:spPr>
            <a:xfrm rot="5400000">
              <a:off x="8372109" y="4032762"/>
              <a:ext cx="458657" cy="1003581"/>
            </a:xfrm>
            <a:prstGeom prst="bentConnector3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4BA99C28-E74E-40B1-B705-38714219EDE2}"/>
                </a:ext>
              </a:extLst>
            </p:cNvPr>
            <p:cNvSpPr/>
            <p:nvPr/>
          </p:nvSpPr>
          <p:spPr>
            <a:xfrm>
              <a:off x="7253646" y="4763881"/>
              <a:ext cx="1692000" cy="432048"/>
            </a:xfrm>
            <a:prstGeom prst="rect">
              <a:avLst/>
            </a:prstGeom>
            <a:gradFill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100000">
                  <a:schemeClr val="accent6">
                    <a:satMod val="110000"/>
                    <a:lumMod val="100000"/>
                    <a:shade val="100000"/>
                  </a:schemeClr>
                </a:gs>
              </a:gsLst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BEROEPS</a:t>
              </a:r>
              <a:br>
                <a:rPr lang="nl-NL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BEVOLKING</a:t>
              </a:r>
            </a:p>
          </p:txBody>
        </p:sp>
        <p:cxnSp>
          <p:nvCxnSpPr>
            <p:cNvPr id="42" name="Gebogen verbindingslijn 19">
              <a:extLst>
                <a:ext uri="{FF2B5EF4-FFF2-40B4-BE49-F238E27FC236}">
                  <a16:creationId xmlns:a16="http://schemas.microsoft.com/office/drawing/2014/main" id="{8A425A8F-3E7E-4C7E-BD83-A67F20F87276}"/>
                </a:ext>
              </a:extLst>
            </p:cNvPr>
            <p:cNvCxnSpPr>
              <a:stCxn id="49" idx="2"/>
              <a:endCxn id="53" idx="0"/>
            </p:cNvCxnSpPr>
            <p:nvPr/>
          </p:nvCxnSpPr>
          <p:spPr>
            <a:xfrm rot="16200000" flipH="1">
              <a:off x="9357085" y="4051365"/>
              <a:ext cx="458657" cy="966373"/>
            </a:xfrm>
            <a:prstGeom prst="bentConnector3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B640A5AD-1DDF-40C4-BD32-6AD174F6C3ED}"/>
                </a:ext>
              </a:extLst>
            </p:cNvPr>
            <p:cNvSpPr/>
            <p:nvPr/>
          </p:nvSpPr>
          <p:spPr>
            <a:xfrm>
              <a:off x="9223600" y="4763881"/>
              <a:ext cx="1692000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niet-actieven</a:t>
              </a:r>
            </a:p>
          </p:txBody>
        </p:sp>
      </p:grpSp>
      <p:sp>
        <p:nvSpPr>
          <p:cNvPr id="85" name="Rechthoek 84">
            <a:extLst>
              <a:ext uri="{FF2B5EF4-FFF2-40B4-BE49-F238E27FC236}">
                <a16:creationId xmlns:a16="http://schemas.microsoft.com/office/drawing/2014/main" id="{12617833-A4ED-4BC4-9572-B49ACAE5A949}"/>
              </a:ext>
            </a:extLst>
          </p:cNvPr>
          <p:cNvSpPr/>
          <p:nvPr/>
        </p:nvSpPr>
        <p:spPr>
          <a:xfrm>
            <a:off x="1919536" y="2978362"/>
            <a:ext cx="1692000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naar arbeid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4FB7E6D-67BD-4204-B476-77DCE6EA63D6}"/>
              </a:ext>
            </a:extLst>
          </p:cNvPr>
          <p:cNvGrpSpPr/>
          <p:nvPr/>
        </p:nvGrpSpPr>
        <p:grpSpPr>
          <a:xfrm>
            <a:off x="1073429" y="3410409"/>
            <a:ext cx="3377202" cy="908120"/>
            <a:chOff x="1073429" y="3410409"/>
            <a:chExt cx="3377202" cy="908120"/>
          </a:xfrm>
        </p:grpSpPr>
        <p:cxnSp>
          <p:nvCxnSpPr>
            <p:cNvPr id="90" name="Gebogen verbindingslijn 11">
              <a:extLst>
                <a:ext uri="{FF2B5EF4-FFF2-40B4-BE49-F238E27FC236}">
                  <a16:creationId xmlns:a16="http://schemas.microsoft.com/office/drawing/2014/main" id="{0800BB16-078E-44AA-A559-CC21BAF11ECC}"/>
                </a:ext>
              </a:extLst>
            </p:cNvPr>
            <p:cNvCxnSpPr>
              <a:cxnSpLocks/>
              <a:stCxn id="85" idx="2"/>
              <a:endCxn id="101" idx="0"/>
            </p:cNvCxnSpPr>
            <p:nvPr/>
          </p:nvCxnSpPr>
          <p:spPr>
            <a:xfrm rot="5400000">
              <a:off x="2005448" y="3126392"/>
              <a:ext cx="476071" cy="1044107"/>
            </a:xfrm>
            <a:prstGeom prst="bentConnector3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bogen verbindingslijn 15">
              <a:extLst>
                <a:ext uri="{FF2B5EF4-FFF2-40B4-BE49-F238E27FC236}">
                  <a16:creationId xmlns:a16="http://schemas.microsoft.com/office/drawing/2014/main" id="{AC44D24D-AB8C-48BB-97C2-459E3AE8650E}"/>
                </a:ext>
              </a:extLst>
            </p:cNvPr>
            <p:cNvCxnSpPr>
              <a:cxnSpLocks/>
              <a:stCxn id="85" idx="2"/>
              <a:endCxn id="102" idx="0"/>
            </p:cNvCxnSpPr>
            <p:nvPr/>
          </p:nvCxnSpPr>
          <p:spPr>
            <a:xfrm rot="16200000" flipH="1">
              <a:off x="3046048" y="3129897"/>
              <a:ext cx="476071" cy="1037095"/>
            </a:xfrm>
            <a:prstGeom prst="bentConnector3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512CDFBA-1C3B-471F-B537-ECA8F68C8C59}"/>
                </a:ext>
              </a:extLst>
            </p:cNvPr>
            <p:cNvSpPr/>
            <p:nvPr/>
          </p:nvSpPr>
          <p:spPr>
            <a:xfrm>
              <a:off x="1073429" y="3886481"/>
              <a:ext cx="1296000" cy="43204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Werkgelegen-heid</a:t>
              </a:r>
              <a:endParaRPr lang="nl-N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5BA47146-680F-4F64-BE6E-C50CD04170A9}"/>
                </a:ext>
              </a:extLst>
            </p:cNvPr>
            <p:cNvSpPr/>
            <p:nvPr/>
          </p:nvSpPr>
          <p:spPr>
            <a:xfrm>
              <a:off x="3154631" y="3886481"/>
              <a:ext cx="1296000" cy="43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vacature</a:t>
              </a: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6B655C05-E06A-47E0-9BCF-E3C5ACBF470E}"/>
              </a:ext>
            </a:extLst>
          </p:cNvPr>
          <p:cNvGrpSpPr/>
          <p:nvPr/>
        </p:nvGrpSpPr>
        <p:grpSpPr>
          <a:xfrm>
            <a:off x="263496" y="4318528"/>
            <a:ext cx="2880032" cy="930012"/>
            <a:chOff x="263496" y="4318528"/>
            <a:chExt cx="2880032" cy="930012"/>
          </a:xfrm>
        </p:grpSpPr>
        <p:cxnSp>
          <p:nvCxnSpPr>
            <p:cNvPr id="111" name="Gebogen verbindingslijn 11">
              <a:extLst>
                <a:ext uri="{FF2B5EF4-FFF2-40B4-BE49-F238E27FC236}">
                  <a16:creationId xmlns:a16="http://schemas.microsoft.com/office/drawing/2014/main" id="{FD521675-11E1-4F08-AE36-D40E1F99E6ED}"/>
                </a:ext>
              </a:extLst>
            </p:cNvPr>
            <p:cNvCxnSpPr>
              <a:cxnSpLocks/>
              <a:stCxn id="101" idx="2"/>
              <a:endCxn id="113" idx="0"/>
            </p:cNvCxnSpPr>
            <p:nvPr/>
          </p:nvCxnSpPr>
          <p:spPr>
            <a:xfrm rot="5400000">
              <a:off x="1067482" y="4162544"/>
              <a:ext cx="497963" cy="809933"/>
            </a:xfrm>
            <a:prstGeom prst="bentConnector3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bogen verbindingslijn 15">
              <a:extLst>
                <a:ext uri="{FF2B5EF4-FFF2-40B4-BE49-F238E27FC236}">
                  <a16:creationId xmlns:a16="http://schemas.microsoft.com/office/drawing/2014/main" id="{4DBF35BA-0108-43DF-BDE7-D5F49B303160}"/>
                </a:ext>
              </a:extLst>
            </p:cNvPr>
            <p:cNvCxnSpPr>
              <a:cxnSpLocks/>
              <a:stCxn id="101" idx="2"/>
              <a:endCxn id="114" idx="0"/>
            </p:cNvCxnSpPr>
            <p:nvPr/>
          </p:nvCxnSpPr>
          <p:spPr>
            <a:xfrm rot="16200000" flipH="1">
              <a:off x="1859497" y="4180460"/>
              <a:ext cx="497963" cy="774099"/>
            </a:xfrm>
            <a:prstGeom prst="bentConnector3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9A9A475C-C099-4974-A98D-B52C090478C8}"/>
                </a:ext>
              </a:extLst>
            </p:cNvPr>
            <p:cNvSpPr/>
            <p:nvPr/>
          </p:nvSpPr>
          <p:spPr>
            <a:xfrm>
              <a:off x="263496" y="4816492"/>
              <a:ext cx="129600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personen</a:t>
              </a: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AA01CF89-93FC-4168-8C9B-951477093429}"/>
                </a:ext>
              </a:extLst>
            </p:cNvPr>
            <p:cNvSpPr/>
            <p:nvPr/>
          </p:nvSpPr>
          <p:spPr>
            <a:xfrm>
              <a:off x="1847528" y="4816492"/>
              <a:ext cx="129600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arbeidsjaren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96BBEEEE-3462-4648-BCEB-C184A9C77DA3}"/>
              </a:ext>
            </a:extLst>
          </p:cNvPr>
          <p:cNvGrpSpPr/>
          <p:nvPr/>
        </p:nvGrpSpPr>
        <p:grpSpPr>
          <a:xfrm>
            <a:off x="702938" y="5364510"/>
            <a:ext cx="2081202" cy="369332"/>
            <a:chOff x="702938" y="5364510"/>
            <a:chExt cx="2081202" cy="369332"/>
          </a:xfrm>
        </p:grpSpPr>
        <p:cxnSp>
          <p:nvCxnSpPr>
            <p:cNvPr id="61" name="Rechte verbindingslijn met pijl 60">
              <a:extLst>
                <a:ext uri="{FF2B5EF4-FFF2-40B4-BE49-F238E27FC236}">
                  <a16:creationId xmlns:a16="http://schemas.microsoft.com/office/drawing/2014/main" id="{E3E17F45-9C85-4F35-9072-CF7A8FF061F4}"/>
                </a:ext>
              </a:extLst>
            </p:cNvPr>
            <p:cNvCxnSpPr>
              <a:cxnSpLocks/>
            </p:cNvCxnSpPr>
            <p:nvPr/>
          </p:nvCxnSpPr>
          <p:spPr>
            <a:xfrm>
              <a:off x="702938" y="5418219"/>
              <a:ext cx="2081202" cy="0"/>
            </a:xfrm>
            <a:prstGeom prst="straightConnector1">
              <a:avLst/>
            </a:prstGeom>
            <a:ln w="57150" cap="flat" cmpd="sng" algn="ctr">
              <a:solidFill>
                <a:schemeClr val="accent4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823CC294-CF19-4A6E-9BA8-4C52DAEC9812}"/>
                </a:ext>
              </a:extLst>
            </p:cNvPr>
            <p:cNvSpPr txBox="1"/>
            <p:nvPr/>
          </p:nvSpPr>
          <p:spPr>
            <a:xfrm>
              <a:off x="969128" y="536451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deeltijdwerk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915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20" grpId="0"/>
      <p:bldP spid="37" grpId="0"/>
      <p:bldP spid="46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CBE35B3-8EE8-455A-BDF6-21DFF739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Werkgelegenheid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3DBD40-8222-4F92-B6DC-1D199556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2058866"/>
            <a:ext cx="5740400" cy="4682502"/>
          </a:xfrm>
        </p:spPr>
        <p:txBody>
          <a:bodyPr>
            <a:normAutofit/>
          </a:bodyPr>
          <a:lstStyle/>
          <a:p>
            <a:r>
              <a:rPr lang="nl-NL" sz="2000" dirty="0"/>
              <a:t>Op een school worden in totaal 1.500 lessen per week gegeven.</a:t>
            </a:r>
          </a:p>
          <a:p>
            <a:r>
              <a:rPr lang="nl-NL" sz="2000" dirty="0"/>
              <a:t>Een docent met een volle baan moet 25 uur les geven per week.</a:t>
            </a:r>
          </a:p>
          <a:p>
            <a:r>
              <a:rPr lang="nl-NL" sz="2000" dirty="0"/>
              <a:t>Op deze school werken 90 docenten.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Werkgelegenheid in personen: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nl-NL" sz="2000" dirty="0"/>
              <a:t>	90 mensen hebben werk</a:t>
            </a:r>
          </a:p>
          <a:p>
            <a:pPr marL="0" indent="0">
              <a:buNone/>
            </a:pPr>
            <a:r>
              <a:rPr lang="nl-NL" sz="2000" dirty="0"/>
              <a:t>Werkgelegenheid in arbeidsjaren:</a:t>
            </a:r>
          </a:p>
          <a:p>
            <a:pPr marL="0" indent="0">
              <a:spcBef>
                <a:spcPts val="0"/>
              </a:spcBef>
              <a:buNone/>
              <a:tabLst>
                <a:tab pos="360363" algn="l"/>
              </a:tabLst>
            </a:pPr>
            <a:r>
              <a:rPr lang="nl-NL" sz="2000" dirty="0"/>
              <a:t>	(</a:t>
            </a:r>
            <a:r>
              <a:rPr lang="nl-NL" sz="2000" baseline="30000" dirty="0"/>
              <a:t>1.500</a:t>
            </a:r>
            <a:r>
              <a:rPr lang="nl-NL" sz="2000" dirty="0"/>
              <a:t>/</a:t>
            </a:r>
            <a:r>
              <a:rPr lang="nl-NL" sz="2000" baseline="-25000" dirty="0"/>
              <a:t>25</a:t>
            </a:r>
            <a:r>
              <a:rPr lang="nl-NL" sz="2000" dirty="0"/>
              <a:t> =) 60 volledige banen / arbeidsjaren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12764E7-21DD-42D7-9F60-CC78CDD56FC7}"/>
              </a:ext>
            </a:extLst>
          </p:cNvPr>
          <p:cNvSpPr/>
          <p:nvPr/>
        </p:nvSpPr>
        <p:spPr>
          <a:xfrm>
            <a:off x="2686076" y="4283194"/>
            <a:ext cx="288000" cy="288000"/>
          </a:xfrm>
          <a:prstGeom prst="ellipse">
            <a:avLst/>
          </a:prstGeom>
          <a:noFill/>
          <a:ln w="38100">
            <a:solidFill>
              <a:srgbClr val="ED4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6FDA321-9838-4568-A3D3-0997D9F4DDC3}"/>
              </a:ext>
            </a:extLst>
          </p:cNvPr>
          <p:cNvSpPr/>
          <p:nvPr/>
        </p:nvSpPr>
        <p:spPr>
          <a:xfrm>
            <a:off x="2693152" y="4938335"/>
            <a:ext cx="288000" cy="288000"/>
          </a:xfrm>
          <a:prstGeom prst="ellipse">
            <a:avLst/>
          </a:prstGeom>
          <a:noFill/>
          <a:ln w="38100">
            <a:solidFill>
              <a:srgbClr val="ED4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9F35D9E9-1731-4EAA-A56F-4ED94CF3A0AC}"/>
                  </a:ext>
                </a:extLst>
              </p:cNvPr>
              <p:cNvSpPr/>
              <p:nvPr/>
            </p:nvSpPr>
            <p:spPr>
              <a:xfrm>
                <a:off x="1625806" y="5799563"/>
                <a:ext cx="2422692" cy="792088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ED4A0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/>
                  <a:t>p/a-ratio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dirty="0"/>
                  <a:t> = 1,5</a:t>
                </a:r>
              </a:p>
            </p:txBody>
          </p:sp>
        </mc:Choice>
        <mc:Fallback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9F35D9E9-1731-4EAA-A56F-4ED94CF3A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806" y="5799563"/>
                <a:ext cx="2422692" cy="79208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ED4A0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FA65D431-811E-43EF-94B9-970A0E06F471}"/>
              </a:ext>
            </a:extLst>
          </p:cNvPr>
          <p:cNvSpPr txBox="1">
            <a:spLocks/>
          </p:cNvSpPr>
          <p:nvPr/>
        </p:nvSpPr>
        <p:spPr>
          <a:xfrm>
            <a:off x="6402103" y="2058866"/>
            <a:ext cx="5740400" cy="4682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Een jaar later worden nog steeds in totaal 1.500 lessen per week gegeven.</a:t>
            </a:r>
          </a:p>
          <a:p>
            <a:r>
              <a:rPr lang="nl-NL" sz="2000" dirty="0"/>
              <a:t>Een volle baan blijft 25 lesuren per week.</a:t>
            </a:r>
          </a:p>
          <a:p>
            <a:r>
              <a:rPr lang="nl-NL" sz="2000" dirty="0"/>
              <a:t>Door personeelsmutaties werken er nu 95 docenten op deze school.</a:t>
            </a:r>
          </a:p>
          <a:p>
            <a:endParaRPr lang="nl-NL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Werkgelegenheid in personen: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</a:pPr>
            <a:r>
              <a:rPr lang="nl-NL" sz="2000" dirty="0"/>
              <a:t>	95 mensen hebben werk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000" dirty="0"/>
              <a:t>Werkgelegenheid in arbeidsjaren: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</a:pPr>
            <a:r>
              <a:rPr lang="nl-NL" sz="2000" dirty="0"/>
              <a:t>	(</a:t>
            </a:r>
            <a:r>
              <a:rPr lang="nl-NL" sz="2000" baseline="30000" dirty="0"/>
              <a:t>1.500</a:t>
            </a:r>
            <a:r>
              <a:rPr lang="nl-NL" sz="2000" dirty="0"/>
              <a:t>/</a:t>
            </a:r>
            <a:r>
              <a:rPr lang="nl-NL" sz="2000" baseline="-25000" dirty="0"/>
              <a:t>25</a:t>
            </a:r>
            <a:r>
              <a:rPr lang="nl-NL" sz="2000" dirty="0"/>
              <a:t> =) 60 volledige banen / arbeidsjaren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B589939E-221C-4156-B5E2-22D4EFFB0BD7}"/>
                  </a:ext>
                </a:extLst>
              </p:cNvPr>
              <p:cNvSpPr/>
              <p:nvPr/>
            </p:nvSpPr>
            <p:spPr>
              <a:xfrm>
                <a:off x="7680176" y="5797037"/>
                <a:ext cx="2422692" cy="792088"/>
              </a:xfrm>
              <a:prstGeom prst="roundRect">
                <a:avLst/>
              </a:prstGeom>
              <a:solidFill>
                <a:srgbClr val="0070C0"/>
              </a:solidFill>
              <a:ln w="38100">
                <a:solidFill>
                  <a:srgbClr val="ED4A0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dirty="0"/>
                  <a:t>p/a-ratio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dirty="0"/>
                  <a:t> = 1,58</a:t>
                </a:r>
              </a:p>
            </p:txBody>
          </p:sp>
        </mc:Choice>
        <mc:Fallback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B589939E-221C-4156-B5E2-22D4EFFB0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5797037"/>
                <a:ext cx="2422692" cy="79208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ED4A0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191AA05D-F00D-4B74-917A-C9DE2267E5A3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4048498" y="6193081"/>
            <a:ext cx="3631678" cy="2526"/>
          </a:xfrm>
          <a:prstGeom prst="straightConnector1">
            <a:avLst/>
          </a:prstGeom>
          <a:ln w="57150">
            <a:solidFill>
              <a:srgbClr val="ED4A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4C2DB8ED-32BD-4AB5-9C7D-168FC66C67F2}"/>
              </a:ext>
            </a:extLst>
          </p:cNvPr>
          <p:cNvSpPr txBox="1"/>
          <p:nvPr/>
        </p:nvSpPr>
        <p:spPr>
          <a:xfrm>
            <a:off x="4957678" y="5823749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stijging p/a-ratio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FC2FDC-DFE5-4487-8EFB-4A32EF17FC96}"/>
              </a:ext>
            </a:extLst>
          </p:cNvPr>
          <p:cNvSpPr txBox="1"/>
          <p:nvPr/>
        </p:nvSpPr>
        <p:spPr>
          <a:xfrm>
            <a:off x="4790965" y="616092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meer deeltijdbanen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19EDFD4-CAFC-47AA-BB0A-B2DA5FA1526F}"/>
              </a:ext>
            </a:extLst>
          </p:cNvPr>
          <p:cNvSpPr txBox="1"/>
          <p:nvPr/>
        </p:nvSpPr>
        <p:spPr>
          <a:xfrm>
            <a:off x="2344338" y="17349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2020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7B50889-3ACC-4A51-9444-038923F84F40}"/>
              </a:ext>
            </a:extLst>
          </p:cNvPr>
          <p:cNvSpPr txBox="1"/>
          <p:nvPr/>
        </p:nvSpPr>
        <p:spPr>
          <a:xfrm>
            <a:off x="8542708" y="174147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1451527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2320C-ACF7-47DF-AC1B-E25EE0E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Aanbod van arbeid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ijdelijke aanduiding voor inhoud 23">
                <a:extLst>
                  <a:ext uri="{FF2B5EF4-FFF2-40B4-BE49-F238E27FC236}">
                    <a16:creationId xmlns:a16="http://schemas.microsoft.com/office/drawing/2014/main" id="{F9B8B2B9-0A43-4EEA-9B03-58A465104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5600" y="1817999"/>
                <a:ext cx="5732372" cy="4351338"/>
              </a:xfrm>
            </p:spPr>
            <p:txBody>
              <a:bodyPr>
                <a:noAutofit/>
              </a:bodyPr>
              <a:lstStyle/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dirty="0">
                    <a:latin typeface="+mj-lt"/>
                  </a:rPr>
                  <a:t>De </a:t>
                </a:r>
                <a:r>
                  <a:rPr lang="nl-NL" sz="1600" b="1" dirty="0">
                    <a:latin typeface="+mj-lt"/>
                  </a:rPr>
                  <a:t>beroepsgeschikte bevolking </a:t>
                </a:r>
                <a:r>
                  <a:rPr lang="nl-NL" sz="1600" dirty="0">
                    <a:latin typeface="+mj-lt"/>
                  </a:rPr>
                  <a:t>is iedereen die volgens geldende regels de juiste leeftijd heeft om te kunnen werken. In dit geval dus iedereen tussen de 15 en 74 jaar.</a:t>
                </a:r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dirty="0">
                    <a:latin typeface="+mj-lt"/>
                  </a:rPr>
                  <a:t>De </a:t>
                </a:r>
                <a:r>
                  <a:rPr lang="nl-NL" sz="1600" b="1" dirty="0">
                    <a:latin typeface="+mj-lt"/>
                  </a:rPr>
                  <a:t>beroepsbevolking</a:t>
                </a:r>
                <a:r>
                  <a:rPr lang="nl-NL" sz="1600" dirty="0">
                    <a:latin typeface="+mj-lt"/>
                  </a:rPr>
                  <a:t> is iedereen uit de beroepsgeschikte bevolking die kan en wil werken en daarvoor direct beschikbaar is.</a:t>
                </a:r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dirty="0">
                    <a:latin typeface="+mj-lt"/>
                  </a:rPr>
                  <a:t>Mensen die de juiste leeftijd hebben, maar (nog) niet kunnen of willen werken: de </a:t>
                </a:r>
                <a:r>
                  <a:rPr lang="nl-NL" sz="1600" b="1" dirty="0">
                    <a:latin typeface="+mj-lt"/>
                  </a:rPr>
                  <a:t>niet-actieven</a:t>
                </a:r>
                <a:r>
                  <a:rPr lang="nl-NL" sz="1600" dirty="0">
                    <a:latin typeface="+mj-lt"/>
                  </a:rPr>
                  <a:t>.</a:t>
                </a:r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b="1" dirty="0">
                    <a:latin typeface="+mj-lt"/>
                  </a:rPr>
                  <a:t>Participatiegraad (of deelnemingspercentage) =</a:t>
                </a:r>
                <a:br>
                  <a:rPr lang="nl-NL" sz="1600" b="1" dirty="0">
                    <a:latin typeface="+mj-lt"/>
                  </a:rPr>
                </a:br>
                <a:br>
                  <a:rPr lang="nl-NL" sz="600" b="1" dirty="0">
                    <a:latin typeface="+mj-lt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nl-NL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 i="0" smtClean="0"/>
                          <m:t>beroepsbevolking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i="0" smtClean="0"/>
                          <m:t>beroepsgeschikte</m:t>
                        </m:r>
                        <m:r>
                          <m:rPr>
                            <m:nor/>
                          </m:rPr>
                          <a:rPr lang="nl-NL" sz="1400" i="0" smtClean="0"/>
                          <m:t> </m:t>
                        </m:r>
                        <m:r>
                          <m:rPr>
                            <m:nor/>
                          </m:rPr>
                          <a:rPr lang="nl-NL" sz="1400" i="0" smtClean="0"/>
                          <m:t>bevolking</m:t>
                        </m:r>
                      </m:den>
                    </m:f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l-NL" sz="1600" dirty="0"/>
              </a:p>
              <a:p>
                <a:pPr marL="269875" indent="-269875">
                  <a:spcAft>
                    <a:spcPts val="1200"/>
                  </a:spcAft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</a:pPr>
                <a:r>
                  <a:rPr lang="nl-NL" sz="1600" b="1" dirty="0"/>
                  <a:t>Werkloosheidspercentage =</a:t>
                </a:r>
                <a:br>
                  <a:rPr lang="nl-NL" sz="1800" b="1" dirty="0">
                    <a:latin typeface="+mj-lt"/>
                  </a:rPr>
                </a:br>
                <a:br>
                  <a:rPr lang="nl-NL" sz="700" b="1" dirty="0">
                    <a:latin typeface="+mj-lt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nl-NL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 b="0" i="0" smtClean="0"/>
                          <m:t>werklozen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i="0" smtClean="0"/>
                          <m:t>beroepsbevolking</m:t>
                        </m:r>
                      </m:den>
                    </m:f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nl-NL" sz="1400" i="0" smtClean="0"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l-NL" sz="1600" b="1" dirty="0"/>
              </a:p>
              <a:p>
                <a:pPr marL="0" indent="0">
                  <a:buNone/>
                </a:pPr>
                <a:endParaRPr lang="nl-NL" sz="1600" dirty="0"/>
              </a:p>
            </p:txBody>
          </p:sp>
        </mc:Choice>
        <mc:Fallback xmlns="">
          <p:sp>
            <p:nvSpPr>
              <p:cNvPr id="24" name="Tijdelijke aanduiding voor inhoud 23">
                <a:extLst>
                  <a:ext uri="{FF2B5EF4-FFF2-40B4-BE49-F238E27FC236}">
                    <a16:creationId xmlns:a16="http://schemas.microsoft.com/office/drawing/2014/main" id="{F9B8B2B9-0A43-4EEA-9B03-58A465104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5600" y="1817999"/>
                <a:ext cx="5732372" cy="4351338"/>
              </a:xfrm>
              <a:blipFill>
                <a:blip r:embed="rId4"/>
                <a:stretch>
                  <a:fillRect t="-98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hoek 2">
            <a:extLst>
              <a:ext uri="{FF2B5EF4-FFF2-40B4-BE49-F238E27FC236}">
                <a16:creationId xmlns:a16="http://schemas.microsoft.com/office/drawing/2014/main" id="{4D3F7D03-A3DB-412D-BEE4-5A5A1D9C2357}"/>
              </a:ext>
            </a:extLst>
          </p:cNvPr>
          <p:cNvSpPr/>
          <p:nvPr/>
        </p:nvSpPr>
        <p:spPr>
          <a:xfrm>
            <a:off x="8270574" y="1812624"/>
            <a:ext cx="1692000" cy="432048"/>
          </a:xfrm>
          <a:prstGeom prst="rect">
            <a:avLst/>
          </a:prstGeom>
          <a:solidFill>
            <a:srgbClr val="ED4D0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totale bevolking</a:t>
            </a:r>
          </a:p>
        </p:txBody>
      </p:sp>
      <p:cxnSp>
        <p:nvCxnSpPr>
          <p:cNvPr id="5" name="Gebogen verbindingslijn 11">
            <a:extLst>
              <a:ext uri="{FF2B5EF4-FFF2-40B4-BE49-F238E27FC236}">
                <a16:creationId xmlns:a16="http://schemas.microsoft.com/office/drawing/2014/main" id="{C22464A6-12C6-4EE8-88EB-49EA4BB6859C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5400000">
            <a:off x="7778998" y="1796322"/>
            <a:ext cx="889227" cy="1785927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bogen verbindingslijn 15">
            <a:extLst>
              <a:ext uri="{FF2B5EF4-FFF2-40B4-BE49-F238E27FC236}">
                <a16:creationId xmlns:a16="http://schemas.microsoft.com/office/drawing/2014/main" id="{4A7C2ED8-EC9E-4E51-96FC-A9F8703D5845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16200000" flipH="1">
            <a:off x="9566484" y="1794762"/>
            <a:ext cx="889227" cy="1789046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hoek 6">
            <a:extLst>
              <a:ext uri="{FF2B5EF4-FFF2-40B4-BE49-F238E27FC236}">
                <a16:creationId xmlns:a16="http://schemas.microsoft.com/office/drawing/2014/main" id="{10101030-8C47-4E07-BFEF-D592B5877422}"/>
              </a:ext>
            </a:extLst>
          </p:cNvPr>
          <p:cNvSpPr/>
          <p:nvPr/>
        </p:nvSpPr>
        <p:spPr>
          <a:xfrm>
            <a:off x="6682647" y="3133899"/>
            <a:ext cx="1296000" cy="432048"/>
          </a:xfrm>
          <a:prstGeom prst="rect">
            <a:avLst/>
          </a:prstGeom>
          <a:solidFill>
            <a:srgbClr val="1A80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te jong (&lt;15)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9B1F07C-5A88-4E40-B945-905E02C17CB7}"/>
              </a:ext>
            </a:extLst>
          </p:cNvPr>
          <p:cNvSpPr/>
          <p:nvPr/>
        </p:nvSpPr>
        <p:spPr>
          <a:xfrm>
            <a:off x="10257620" y="3133899"/>
            <a:ext cx="1296000" cy="432048"/>
          </a:xfrm>
          <a:prstGeom prst="rect">
            <a:avLst/>
          </a:prstGeom>
          <a:solidFill>
            <a:srgbClr val="1A80B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te oud (&gt;74)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C798D8B-163C-46E0-AD8A-606E1031C614}"/>
              </a:ext>
            </a:extLst>
          </p:cNvPr>
          <p:cNvCxnSpPr>
            <a:cxnSpLocks/>
            <a:stCxn id="3" idx="2"/>
            <a:endCxn id="11" idx="0"/>
          </p:cNvCxnSpPr>
          <p:nvPr/>
        </p:nvCxnSpPr>
        <p:spPr>
          <a:xfrm>
            <a:off x="9116574" y="2244672"/>
            <a:ext cx="1560" cy="889228"/>
          </a:xfrm>
          <a:prstGeom prst="line">
            <a:avLst/>
          </a:prstGeom>
          <a:ln w="12700"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EFB8EAA1-AE3B-4017-A7B0-DAB90AE4EFF1}"/>
              </a:ext>
            </a:extLst>
          </p:cNvPr>
          <p:cNvSpPr/>
          <p:nvPr/>
        </p:nvSpPr>
        <p:spPr>
          <a:xfrm>
            <a:off x="8272134" y="3133900"/>
            <a:ext cx="1692000" cy="432048"/>
          </a:xfrm>
          <a:prstGeom prst="rect">
            <a:avLst/>
          </a:prstGeom>
          <a:solidFill>
            <a:srgbClr val="25881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beroepsgeschikte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bevolking</a:t>
            </a:r>
          </a:p>
        </p:txBody>
      </p:sp>
      <p:cxnSp>
        <p:nvCxnSpPr>
          <p:cNvPr id="13" name="Gebogen verbindingslijn 17">
            <a:extLst>
              <a:ext uri="{FF2B5EF4-FFF2-40B4-BE49-F238E27FC236}">
                <a16:creationId xmlns:a16="http://schemas.microsoft.com/office/drawing/2014/main" id="{4C1B9C45-6FB6-40DA-8EAB-16913AE66778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rot="5400000">
            <a:off x="8185914" y="3493028"/>
            <a:ext cx="859301" cy="1005141"/>
          </a:xfrm>
          <a:prstGeom prst="bentConnector3">
            <a:avLst>
              <a:gd name="adj1" fmla="val 50000"/>
            </a:avLst>
          </a:prstGeom>
          <a:ln w="12700"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644932CF-71A8-4439-9B58-7C7440F7746D}"/>
              </a:ext>
            </a:extLst>
          </p:cNvPr>
          <p:cNvSpPr/>
          <p:nvPr/>
        </p:nvSpPr>
        <p:spPr>
          <a:xfrm>
            <a:off x="7266993" y="4425249"/>
            <a:ext cx="1692000" cy="432048"/>
          </a:xfrm>
          <a:prstGeom prst="rect">
            <a:avLst/>
          </a:prstGeom>
          <a:solidFill>
            <a:srgbClr val="25881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BEROEPS</a:t>
            </a:r>
            <a:b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200" b="1">
                <a:latin typeface="Arial" panose="020B0604020202020204" pitchFamily="34" charset="0"/>
                <a:cs typeface="Arial" panose="020B0604020202020204" pitchFamily="34" charset="0"/>
              </a:rPr>
              <a:t>BEVOLKING</a:t>
            </a:r>
          </a:p>
        </p:txBody>
      </p:sp>
      <p:cxnSp>
        <p:nvCxnSpPr>
          <p:cNvPr id="16" name="Gebogen verbindingslijn 21">
            <a:extLst>
              <a:ext uri="{FF2B5EF4-FFF2-40B4-BE49-F238E27FC236}">
                <a16:creationId xmlns:a16="http://schemas.microsoft.com/office/drawing/2014/main" id="{6375A546-B0AC-48AA-9B13-8421913B323F}"/>
              </a:ext>
            </a:extLst>
          </p:cNvPr>
          <p:cNvCxnSpPr>
            <a:cxnSpLocks/>
            <a:stCxn id="14" idx="2"/>
            <a:endCxn id="18" idx="0"/>
          </p:cNvCxnSpPr>
          <p:nvPr/>
        </p:nvCxnSpPr>
        <p:spPr>
          <a:xfrm rot="5400000">
            <a:off x="7220861" y="4863895"/>
            <a:ext cx="898730" cy="885534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bogen verbindingslijn 23">
            <a:extLst>
              <a:ext uri="{FF2B5EF4-FFF2-40B4-BE49-F238E27FC236}">
                <a16:creationId xmlns:a16="http://schemas.microsoft.com/office/drawing/2014/main" id="{0F881C45-AC20-4824-B073-B0694CFEA74D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rot="16200000" flipH="1">
            <a:off x="8164638" y="4805651"/>
            <a:ext cx="898730" cy="1002021"/>
          </a:xfrm>
          <a:prstGeom prst="bentConnector3">
            <a:avLst/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hoek 17">
            <a:extLst>
              <a:ext uri="{FF2B5EF4-FFF2-40B4-BE49-F238E27FC236}">
                <a16:creationId xmlns:a16="http://schemas.microsoft.com/office/drawing/2014/main" id="{A8EB2CA3-8398-412B-B3C1-4E5C017E3A1E}"/>
              </a:ext>
            </a:extLst>
          </p:cNvPr>
          <p:cNvSpPr/>
          <p:nvPr/>
        </p:nvSpPr>
        <p:spPr>
          <a:xfrm>
            <a:off x="6381459" y="5756027"/>
            <a:ext cx="1692000" cy="432048"/>
          </a:xfrm>
          <a:prstGeom prst="rect">
            <a:avLst/>
          </a:prstGeom>
          <a:solidFill>
            <a:srgbClr val="25881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werkzame deel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beroepsbevolking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5A837FD-7406-403E-A08B-1CE30F947AD3}"/>
              </a:ext>
            </a:extLst>
          </p:cNvPr>
          <p:cNvSpPr/>
          <p:nvPr/>
        </p:nvSpPr>
        <p:spPr>
          <a:xfrm>
            <a:off x="8269014" y="5756027"/>
            <a:ext cx="1692000" cy="432048"/>
          </a:xfrm>
          <a:prstGeom prst="rect">
            <a:avLst/>
          </a:prstGeom>
          <a:solidFill>
            <a:srgbClr val="ED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werkloze deel</a:t>
            </a:r>
            <a:b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beroepsbevolking</a:t>
            </a:r>
          </a:p>
        </p:txBody>
      </p:sp>
      <p:cxnSp>
        <p:nvCxnSpPr>
          <p:cNvPr id="21" name="Gebogen verbindingslijn 19">
            <a:extLst>
              <a:ext uri="{FF2B5EF4-FFF2-40B4-BE49-F238E27FC236}">
                <a16:creationId xmlns:a16="http://schemas.microsoft.com/office/drawing/2014/main" id="{5EFAA158-FC2D-422E-B721-3E69D3AFE73C}"/>
              </a:ext>
            </a:extLst>
          </p:cNvPr>
          <p:cNvCxnSpPr>
            <a:cxnSpLocks/>
            <a:stCxn id="11" idx="2"/>
            <a:endCxn id="22" idx="0"/>
          </p:cNvCxnSpPr>
          <p:nvPr/>
        </p:nvCxnSpPr>
        <p:spPr>
          <a:xfrm rot="16200000" flipH="1">
            <a:off x="9164216" y="3519865"/>
            <a:ext cx="859300" cy="951465"/>
          </a:xfrm>
          <a:prstGeom prst="bentConnector3">
            <a:avLst>
              <a:gd name="adj1" fmla="val 50000"/>
            </a:avLst>
          </a:prstGeom>
          <a:ln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hoek 21">
            <a:extLst>
              <a:ext uri="{FF2B5EF4-FFF2-40B4-BE49-F238E27FC236}">
                <a16:creationId xmlns:a16="http://schemas.microsoft.com/office/drawing/2014/main" id="{7895A1CE-9C8E-4065-902B-492EE6028C5A}"/>
              </a:ext>
            </a:extLst>
          </p:cNvPr>
          <p:cNvSpPr/>
          <p:nvPr/>
        </p:nvSpPr>
        <p:spPr>
          <a:xfrm>
            <a:off x="9223599" y="4425248"/>
            <a:ext cx="1692000" cy="432048"/>
          </a:xfrm>
          <a:prstGeom prst="rect">
            <a:avLst/>
          </a:prstGeom>
          <a:solidFill>
            <a:srgbClr val="ED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Arial" panose="020B0604020202020204" pitchFamily="34" charset="0"/>
                <a:cs typeface="Arial" panose="020B0604020202020204" pitchFamily="34" charset="0"/>
              </a:rPr>
              <a:t>niet-actieven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BD6E50D-C90A-4085-866B-8E26F183864D}"/>
              </a:ext>
            </a:extLst>
          </p:cNvPr>
          <p:cNvSpPr txBox="1"/>
          <p:nvPr/>
        </p:nvSpPr>
        <p:spPr>
          <a:xfrm>
            <a:off x="9961013" y="4857296"/>
            <a:ext cx="18309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Clr>
                <a:srgbClr val="ED4D0F"/>
              </a:buClr>
              <a:buFont typeface="Arial" panose="020B0604020202020204" pitchFamily="34" charset="0"/>
              <a:buChar char="•"/>
            </a:pPr>
            <a:r>
              <a:rPr lang="nl-NL" sz="1400"/>
              <a:t>arbeidsongeschikt</a:t>
            </a:r>
          </a:p>
          <a:p>
            <a:pPr marL="180975" indent="-180975">
              <a:buClr>
                <a:srgbClr val="ED4D0F"/>
              </a:buClr>
              <a:buFont typeface="Arial" panose="020B0604020202020204" pitchFamily="34" charset="0"/>
              <a:buChar char="•"/>
            </a:pPr>
            <a:r>
              <a:rPr lang="nl-NL" sz="1400"/>
              <a:t>huisvrouw</a:t>
            </a:r>
          </a:p>
          <a:p>
            <a:pPr marL="180975" indent="-180975">
              <a:buClr>
                <a:srgbClr val="ED4D0F"/>
              </a:buClr>
              <a:buFont typeface="Arial" panose="020B0604020202020204" pitchFamily="34" charset="0"/>
              <a:buChar char="•"/>
            </a:pPr>
            <a:r>
              <a:rPr lang="nl-NL" sz="1400"/>
              <a:t>student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BE630BC-043F-47EB-A02B-7F7522217FE7}"/>
              </a:ext>
            </a:extLst>
          </p:cNvPr>
          <p:cNvSpPr txBox="1"/>
          <p:nvPr/>
        </p:nvSpPr>
        <p:spPr>
          <a:xfrm>
            <a:off x="7135683" y="6188074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Clr>
                <a:srgbClr val="258812"/>
              </a:buClr>
              <a:buFont typeface="Arial" panose="020B0604020202020204" pitchFamily="34" charset="0"/>
              <a:buChar char="•"/>
            </a:pPr>
            <a:r>
              <a:rPr lang="nl-NL" sz="1400"/>
              <a:t>zelfstandig</a:t>
            </a:r>
          </a:p>
          <a:p>
            <a:pPr marL="180975" indent="-180975">
              <a:buClr>
                <a:srgbClr val="258812"/>
              </a:buClr>
              <a:buFont typeface="Arial" panose="020B0604020202020204" pitchFamily="34" charset="0"/>
              <a:buChar char="•"/>
            </a:pPr>
            <a:r>
              <a:rPr lang="nl-NL" sz="1400"/>
              <a:t>loondienst</a:t>
            </a:r>
          </a:p>
        </p:txBody>
      </p: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BAE97345-0A5E-4875-9CA8-84AFA9C14CAD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8112993" y="3565948"/>
            <a:ext cx="1005141" cy="859301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53">
            <a:extLst>
              <a:ext uri="{FF2B5EF4-FFF2-40B4-BE49-F238E27FC236}">
                <a16:creationId xmlns:a16="http://schemas.microsoft.com/office/drawing/2014/main" id="{E562C66F-486D-49B5-AB31-DE514FA2899F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>
            <a:off x="8112993" y="4857297"/>
            <a:ext cx="1002021" cy="89873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hoek 56">
            <a:extLst>
              <a:ext uri="{FF2B5EF4-FFF2-40B4-BE49-F238E27FC236}">
                <a16:creationId xmlns:a16="http://schemas.microsoft.com/office/drawing/2014/main" id="{89216B36-B623-45D7-BEDF-B281C4A87083}"/>
              </a:ext>
            </a:extLst>
          </p:cNvPr>
          <p:cNvSpPr/>
          <p:nvPr/>
        </p:nvSpPr>
        <p:spPr>
          <a:xfrm>
            <a:off x="8242424" y="3117754"/>
            <a:ext cx="1717029" cy="4481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FC2F4942-D1D6-4007-965E-D598F9D058DA}"/>
              </a:ext>
            </a:extLst>
          </p:cNvPr>
          <p:cNvSpPr/>
          <p:nvPr/>
        </p:nvSpPr>
        <p:spPr>
          <a:xfrm>
            <a:off x="7278126" y="4418350"/>
            <a:ext cx="1717029" cy="4481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6B52445F-B64C-4866-8B09-11640D7A44F8}"/>
              </a:ext>
            </a:extLst>
          </p:cNvPr>
          <p:cNvSpPr/>
          <p:nvPr/>
        </p:nvSpPr>
        <p:spPr>
          <a:xfrm>
            <a:off x="9211084" y="4430513"/>
            <a:ext cx="1717029" cy="44819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1" name="Afbeelding 60">
            <a:extLst>
              <a:ext uri="{FF2B5EF4-FFF2-40B4-BE49-F238E27FC236}">
                <a16:creationId xmlns:a16="http://schemas.microsoft.com/office/drawing/2014/main" id="{9D139A12-C32B-4C93-A69E-4C937732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191" y="197432"/>
            <a:ext cx="1168009" cy="11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197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Arbeidsmarkt </a:t>
            </a:r>
            <a:br>
              <a:rPr lang="nl-NL" dirty="0"/>
            </a:br>
            <a:r>
              <a:rPr lang="nl-NL" sz="1800" dirty="0">
                <a:solidFill>
                  <a:schemeClr val="bg1">
                    <a:lumMod val="75000"/>
                  </a:schemeClr>
                </a:solidFill>
              </a:rPr>
              <a:t>als marktmodel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E0E654D-4DCD-4F0B-8395-6E171651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676504" cy="4635337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Vraaglijn daalt: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lager het loon, hoe aantrekkelijker arbeid voor bedrijven wordt, hoe hoger de vraag naar arbeid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Aanbodlijn stijgt: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lvl="1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hoger het loon, des te aantrekkelijker het is om je aan te bieden als arbeidskracht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Bij werkloosheid is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aanbod arbeid &gt; de vraag naar arbeid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Conclusie marktmodel: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loon is te hoog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cxnSp>
        <p:nvCxnSpPr>
          <p:cNvPr id="43" name="Rechte verbindingslijn 42">
            <a:extLst>
              <a:ext uri="{FF2B5EF4-FFF2-40B4-BE49-F238E27FC236}">
                <a16:creationId xmlns:a16="http://schemas.microsoft.com/office/drawing/2014/main" id="{D83FD607-F7A9-43AC-A901-8DD8DDF982B2}"/>
              </a:ext>
            </a:extLst>
          </p:cNvPr>
          <p:cNvCxnSpPr/>
          <p:nvPr/>
        </p:nvCxnSpPr>
        <p:spPr>
          <a:xfrm>
            <a:off x="8110527" y="1869823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16869159-E8C1-407C-BCD3-12040549CB5B}"/>
              </a:ext>
            </a:extLst>
          </p:cNvPr>
          <p:cNvCxnSpPr/>
          <p:nvPr/>
        </p:nvCxnSpPr>
        <p:spPr>
          <a:xfrm>
            <a:off x="8110527" y="2575501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6585BEFD-92BF-4CAC-8B3B-7CB7F2B80206}"/>
              </a:ext>
            </a:extLst>
          </p:cNvPr>
          <p:cNvCxnSpPr/>
          <p:nvPr/>
        </p:nvCxnSpPr>
        <p:spPr>
          <a:xfrm>
            <a:off x="8110527" y="3281179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EE7CBA8F-065A-474E-B08E-F1E0FE794E8B}"/>
              </a:ext>
            </a:extLst>
          </p:cNvPr>
          <p:cNvCxnSpPr/>
          <p:nvPr/>
        </p:nvCxnSpPr>
        <p:spPr>
          <a:xfrm>
            <a:off x="8110527" y="3986857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>
            <a:extLst>
              <a:ext uri="{FF2B5EF4-FFF2-40B4-BE49-F238E27FC236}">
                <a16:creationId xmlns:a16="http://schemas.microsoft.com/office/drawing/2014/main" id="{40059653-8271-488E-A325-BDEAF96418B7}"/>
              </a:ext>
            </a:extLst>
          </p:cNvPr>
          <p:cNvCxnSpPr/>
          <p:nvPr/>
        </p:nvCxnSpPr>
        <p:spPr>
          <a:xfrm>
            <a:off x="8110527" y="4692535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E6696F36-3023-455C-A92E-AFCE57EA681F}"/>
              </a:ext>
            </a:extLst>
          </p:cNvPr>
          <p:cNvCxnSpPr/>
          <p:nvPr/>
        </p:nvCxnSpPr>
        <p:spPr>
          <a:xfrm>
            <a:off x="8830607" y="1869823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5C1D39EC-2039-47E2-ADB5-5CC537966C8D}"/>
              </a:ext>
            </a:extLst>
          </p:cNvPr>
          <p:cNvCxnSpPr/>
          <p:nvPr/>
        </p:nvCxnSpPr>
        <p:spPr>
          <a:xfrm>
            <a:off x="9550687" y="1869823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62775DA1-8C36-4412-BCEA-DFEA482F6A74}"/>
              </a:ext>
            </a:extLst>
          </p:cNvPr>
          <p:cNvCxnSpPr/>
          <p:nvPr/>
        </p:nvCxnSpPr>
        <p:spPr>
          <a:xfrm>
            <a:off x="10270767" y="1869823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>
            <a:extLst>
              <a:ext uri="{FF2B5EF4-FFF2-40B4-BE49-F238E27FC236}">
                <a16:creationId xmlns:a16="http://schemas.microsoft.com/office/drawing/2014/main" id="{C5026FB8-AED0-4247-88CC-F4EE132C8B91}"/>
              </a:ext>
            </a:extLst>
          </p:cNvPr>
          <p:cNvCxnSpPr/>
          <p:nvPr/>
        </p:nvCxnSpPr>
        <p:spPr>
          <a:xfrm>
            <a:off x="10990847" y="1869823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>
            <a:extLst>
              <a:ext uri="{FF2B5EF4-FFF2-40B4-BE49-F238E27FC236}">
                <a16:creationId xmlns:a16="http://schemas.microsoft.com/office/drawing/2014/main" id="{7E3B90A2-F138-466E-9EB4-471F9C32C5A0}"/>
              </a:ext>
            </a:extLst>
          </p:cNvPr>
          <p:cNvCxnSpPr/>
          <p:nvPr/>
        </p:nvCxnSpPr>
        <p:spPr>
          <a:xfrm>
            <a:off x="11710927" y="1869823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2073C2DB-68D0-468B-A8F4-169F767CEC9D}"/>
              </a:ext>
            </a:extLst>
          </p:cNvPr>
          <p:cNvSpPr txBox="1"/>
          <p:nvPr/>
        </p:nvSpPr>
        <p:spPr>
          <a:xfrm>
            <a:off x="9032444" y="5781813"/>
            <a:ext cx="2765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hoeveelheid × </a:t>
            </a:r>
            <a:r>
              <a:rPr lang="nl-NL" sz="1600" dirty="0" err="1">
                <a:solidFill>
                  <a:schemeClr val="bg1"/>
                </a:solidFill>
              </a:rPr>
              <a:t>mln</a:t>
            </a:r>
            <a:r>
              <a:rPr lang="nl-NL" sz="1600" dirty="0">
                <a:solidFill>
                  <a:schemeClr val="bg1"/>
                </a:solidFill>
              </a:rPr>
              <a:t> personen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477FC4D4-0FC8-4614-9FF3-1C2E3813F70E}"/>
              </a:ext>
            </a:extLst>
          </p:cNvPr>
          <p:cNvSpPr txBox="1"/>
          <p:nvPr/>
        </p:nvSpPr>
        <p:spPr>
          <a:xfrm rot="16200000">
            <a:off x="5793066" y="3383651"/>
            <a:ext cx="345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</a:rPr>
              <a:t>prijs</a:t>
            </a:r>
            <a:r>
              <a:rPr lang="nl-NL" sz="1600" dirty="0">
                <a:solidFill>
                  <a:schemeClr val="bg1"/>
                </a:solidFill>
              </a:rPr>
              <a:t> (loon × 1.000 euro per maand)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653BD52C-832D-415D-8B4E-1F4EE3009373}"/>
              </a:ext>
            </a:extLst>
          </p:cNvPr>
          <p:cNvSpPr txBox="1"/>
          <p:nvPr/>
        </p:nvSpPr>
        <p:spPr>
          <a:xfrm>
            <a:off x="7794714" y="45220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FA42465C-5E3C-4EB9-B717-5C86A25FFD66}"/>
              </a:ext>
            </a:extLst>
          </p:cNvPr>
          <p:cNvSpPr txBox="1"/>
          <p:nvPr/>
        </p:nvSpPr>
        <p:spPr>
          <a:xfrm>
            <a:off x="7794714" y="382067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428AC579-E5EF-4DE8-AB1B-93BA898AB49D}"/>
              </a:ext>
            </a:extLst>
          </p:cNvPr>
          <p:cNvSpPr txBox="1"/>
          <p:nvPr/>
        </p:nvSpPr>
        <p:spPr>
          <a:xfrm>
            <a:off x="7794714" y="31047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4DCE2D7B-2D49-4CC7-B080-063799708AF8}"/>
              </a:ext>
            </a:extLst>
          </p:cNvPr>
          <p:cNvSpPr txBox="1"/>
          <p:nvPr/>
        </p:nvSpPr>
        <p:spPr>
          <a:xfrm>
            <a:off x="7794714" y="242864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B99979C3-750D-468D-9391-46460DD57B98}"/>
              </a:ext>
            </a:extLst>
          </p:cNvPr>
          <p:cNvSpPr txBox="1"/>
          <p:nvPr/>
        </p:nvSpPr>
        <p:spPr>
          <a:xfrm>
            <a:off x="7680902" y="171785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3974CFA4-A904-4D2D-9C42-D5BA8C9F535D}"/>
              </a:ext>
            </a:extLst>
          </p:cNvPr>
          <p:cNvSpPr txBox="1"/>
          <p:nvPr/>
        </p:nvSpPr>
        <p:spPr>
          <a:xfrm>
            <a:off x="8688763" y="54304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F01B618D-1864-4125-AF77-1B51183B5FDF}"/>
              </a:ext>
            </a:extLst>
          </p:cNvPr>
          <p:cNvSpPr txBox="1"/>
          <p:nvPr/>
        </p:nvSpPr>
        <p:spPr>
          <a:xfrm>
            <a:off x="9422187" y="54304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3F2015C1-E2FD-4214-BB11-A3B0CE79CBCC}"/>
              </a:ext>
            </a:extLst>
          </p:cNvPr>
          <p:cNvSpPr txBox="1"/>
          <p:nvPr/>
        </p:nvSpPr>
        <p:spPr>
          <a:xfrm>
            <a:off x="10142267" y="54304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89853CF4-9B74-46D7-9485-4EE1ED2E1ADE}"/>
              </a:ext>
            </a:extLst>
          </p:cNvPr>
          <p:cNvSpPr txBox="1"/>
          <p:nvPr/>
        </p:nvSpPr>
        <p:spPr>
          <a:xfrm>
            <a:off x="10862347" y="54304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E8AFBAB3-681D-483A-8236-7D72F900AD5C}"/>
              </a:ext>
            </a:extLst>
          </p:cNvPr>
          <p:cNvSpPr txBox="1"/>
          <p:nvPr/>
        </p:nvSpPr>
        <p:spPr>
          <a:xfrm>
            <a:off x="11510419" y="543046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10</a:t>
            </a:r>
          </a:p>
        </p:txBody>
      </p:sp>
      <p:cxnSp>
        <p:nvCxnSpPr>
          <p:cNvPr id="66" name="Rechte verbindingslijn 65">
            <a:extLst>
              <a:ext uri="{FF2B5EF4-FFF2-40B4-BE49-F238E27FC236}">
                <a16:creationId xmlns:a16="http://schemas.microsoft.com/office/drawing/2014/main" id="{ACAAC521-8963-478E-A077-16DDE30C7809}"/>
              </a:ext>
            </a:extLst>
          </p:cNvPr>
          <p:cNvCxnSpPr>
            <a:cxnSpLocks/>
          </p:cNvCxnSpPr>
          <p:nvPr/>
        </p:nvCxnSpPr>
        <p:spPr>
          <a:xfrm>
            <a:off x="8556319" y="2399823"/>
            <a:ext cx="2291948" cy="2889177"/>
          </a:xfrm>
          <a:prstGeom prst="line">
            <a:avLst/>
          </a:prstGeom>
          <a:ln w="38100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Rechthoek 67">
            <a:extLst>
              <a:ext uri="{FF2B5EF4-FFF2-40B4-BE49-F238E27FC236}">
                <a16:creationId xmlns:a16="http://schemas.microsoft.com/office/drawing/2014/main" id="{79B1F971-0C5B-4726-BC55-F3AD62763D34}"/>
              </a:ext>
            </a:extLst>
          </p:cNvPr>
          <p:cNvSpPr/>
          <p:nvPr/>
        </p:nvSpPr>
        <p:spPr>
          <a:xfrm>
            <a:off x="8446620" y="206157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v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A35B9FFB-AA3A-4203-8344-7A0E48865CBD}"/>
              </a:ext>
            </a:extLst>
          </p:cNvPr>
          <p:cNvCxnSpPr>
            <a:cxnSpLocks/>
          </p:cNvCxnSpPr>
          <p:nvPr/>
        </p:nvCxnSpPr>
        <p:spPr>
          <a:xfrm flipV="1">
            <a:off x="8124626" y="3293872"/>
            <a:ext cx="3532842" cy="1892570"/>
          </a:xfrm>
          <a:prstGeom prst="line">
            <a:avLst/>
          </a:prstGeom>
          <a:ln w="38100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Rechthoek 74">
            <a:extLst>
              <a:ext uri="{FF2B5EF4-FFF2-40B4-BE49-F238E27FC236}">
                <a16:creationId xmlns:a16="http://schemas.microsoft.com/office/drawing/2014/main" id="{7DCC77BB-31C5-41ED-9766-B866C0B6E175}"/>
              </a:ext>
            </a:extLst>
          </p:cNvPr>
          <p:cNvSpPr/>
          <p:nvPr/>
        </p:nvSpPr>
        <p:spPr>
          <a:xfrm>
            <a:off x="11278315" y="2895721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Q</a:t>
            </a:r>
            <a:r>
              <a:rPr lang="nl-NL" baseline="-25000" dirty="0" err="1">
                <a:solidFill>
                  <a:schemeClr val="bg1"/>
                </a:solidFill>
              </a:rPr>
              <a:t>a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76" name="Rechte verbindingslijn 75">
            <a:extLst>
              <a:ext uri="{FF2B5EF4-FFF2-40B4-BE49-F238E27FC236}">
                <a16:creationId xmlns:a16="http://schemas.microsoft.com/office/drawing/2014/main" id="{021A2EF9-E8D4-4329-B9EE-3CCA01CB511E}"/>
              </a:ext>
            </a:extLst>
          </p:cNvPr>
          <p:cNvCxnSpPr/>
          <p:nvPr/>
        </p:nvCxnSpPr>
        <p:spPr>
          <a:xfrm flipV="1">
            <a:off x="8136332" y="4196242"/>
            <a:ext cx="1728000" cy="4774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Ovaal 76">
            <a:extLst>
              <a:ext uri="{FF2B5EF4-FFF2-40B4-BE49-F238E27FC236}">
                <a16:creationId xmlns:a16="http://schemas.microsoft.com/office/drawing/2014/main" id="{BC20E11F-E80B-4300-BD90-A702017F4800}"/>
              </a:ext>
            </a:extLst>
          </p:cNvPr>
          <p:cNvSpPr/>
          <p:nvPr/>
        </p:nvSpPr>
        <p:spPr>
          <a:xfrm>
            <a:off x="9913339" y="4135225"/>
            <a:ext cx="144000" cy="144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78" name="Rechte verbindingslijn 77">
            <a:extLst>
              <a:ext uri="{FF2B5EF4-FFF2-40B4-BE49-F238E27FC236}">
                <a16:creationId xmlns:a16="http://schemas.microsoft.com/office/drawing/2014/main" id="{E5CFE6A8-CA4B-42ED-B0B6-E53B4A9DBD6E}"/>
              </a:ext>
            </a:extLst>
          </p:cNvPr>
          <p:cNvCxnSpPr/>
          <p:nvPr/>
        </p:nvCxnSpPr>
        <p:spPr>
          <a:xfrm>
            <a:off x="8110527" y="1869823"/>
            <a:ext cx="0" cy="35283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3CAD64A4-88AB-4693-8022-C1FE9D5EE5AC}"/>
              </a:ext>
            </a:extLst>
          </p:cNvPr>
          <p:cNvCxnSpPr>
            <a:cxnSpLocks/>
          </p:cNvCxnSpPr>
          <p:nvPr/>
        </p:nvCxnSpPr>
        <p:spPr>
          <a:xfrm flipH="1">
            <a:off x="8091477" y="5398215"/>
            <a:ext cx="3636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855F8996-6742-4CD0-BD57-7FCEF987CA9D}"/>
              </a:ext>
            </a:extLst>
          </p:cNvPr>
          <p:cNvSpPr txBox="1"/>
          <p:nvPr/>
        </p:nvSpPr>
        <p:spPr>
          <a:xfrm>
            <a:off x="7772864" y="403684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ED4A01"/>
                </a:solidFill>
              </a:rPr>
              <a:t>L*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482631E-876D-46E8-A4F1-59658CDB3465}"/>
              </a:ext>
            </a:extLst>
          </p:cNvPr>
          <p:cNvCxnSpPr/>
          <p:nvPr/>
        </p:nvCxnSpPr>
        <p:spPr>
          <a:xfrm>
            <a:off x="9422187" y="3429000"/>
            <a:ext cx="1873123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079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5" grpId="0"/>
      <p:bldP spid="77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D63B532B-7002-4844-A0B7-FEB8DB67F76C}"/>
              </a:ext>
            </a:extLst>
          </p:cNvPr>
          <p:cNvSpPr/>
          <p:nvPr/>
        </p:nvSpPr>
        <p:spPr>
          <a:xfrm>
            <a:off x="0" y="3176972"/>
            <a:ext cx="12192000" cy="612068"/>
          </a:xfrm>
          <a:prstGeom prst="rect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EC57D9D-15AC-4CDD-8DDF-179194AE58C9}"/>
              </a:ext>
            </a:extLst>
          </p:cNvPr>
          <p:cNvSpPr/>
          <p:nvPr/>
        </p:nvSpPr>
        <p:spPr>
          <a:xfrm>
            <a:off x="0" y="2204864"/>
            <a:ext cx="12192000" cy="504056"/>
          </a:xfrm>
          <a:prstGeom prst="rect">
            <a:avLst/>
          </a:prstGeom>
          <a:solidFill>
            <a:schemeClr val="bg1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Model </a:t>
            </a:r>
            <a:r>
              <a:rPr lang="nl-NL" dirty="0" err="1"/>
              <a:t>vs</a:t>
            </a:r>
            <a:r>
              <a:rPr lang="nl-NL" dirty="0"/>
              <a:t> Werkelijkheid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5600" y="1817999"/>
            <a:ext cx="52363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Een marktmodel gaat uit van: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nl-NL" sz="1600" dirty="0"/>
              <a:t>homogeen product, 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nl-NL" sz="1600" dirty="0"/>
              <a:t>volledige informatie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nl-NL" sz="1600" dirty="0"/>
              <a:t>een onzichtbaar prijsmechanisme: vraag en aanbod leiden tot een evenwichtsprijs, het loon</a:t>
            </a:r>
          </a:p>
        </p:txBody>
      </p:sp>
      <p:sp>
        <p:nvSpPr>
          <p:cNvPr id="4" name="Tijdelijke aanduiding voor inhoud 4">
            <a:extLst>
              <a:ext uri="{FF2B5EF4-FFF2-40B4-BE49-F238E27FC236}">
                <a16:creationId xmlns:a16="http://schemas.microsoft.com/office/drawing/2014/main" id="{A4F4AA06-C5BE-452F-865B-F3D45CD180C2}"/>
              </a:ext>
            </a:extLst>
          </p:cNvPr>
          <p:cNvSpPr txBox="1">
            <a:spLocks/>
          </p:cNvSpPr>
          <p:nvPr/>
        </p:nvSpPr>
        <p:spPr>
          <a:xfrm>
            <a:off x="6188248" y="1822013"/>
            <a:ext cx="52363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In werkelijkheid: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nl-NL" sz="1600" dirty="0"/>
              <a:t>is arbeid een heterogeen product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nl-NL" sz="1600" dirty="0"/>
              <a:t>is er informatie-ongelijkheid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nl-NL" sz="1600" dirty="0"/>
              <a:t>komt loon tot stand via onderhandeling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C4E9FC-507C-4DB9-9513-64D090C7D9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0" y="4095613"/>
            <a:ext cx="4528379" cy="221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667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A8C2BEF-C4E8-4868-95B3-A604D229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Verhouding op de arbeidsmarkt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BD24C97-6FBE-4254-9F3E-614648229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1862148"/>
          </a:xfrm>
        </p:spPr>
        <p:txBody>
          <a:bodyPr>
            <a:normAutofit/>
          </a:bodyPr>
          <a:lstStyle/>
          <a:p>
            <a:r>
              <a:rPr lang="nl-NL" dirty="0"/>
              <a:t>Ruime arbeidsmarkt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(de productiefactor is ruim beschikbaar)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EB6BBA9-9CC1-4753-BD45-4B4C52E19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988" y="1825624"/>
            <a:ext cx="5447412" cy="4863697"/>
          </a:xfrm>
        </p:spPr>
        <p:txBody>
          <a:bodyPr>
            <a:normAutofit/>
          </a:bodyPr>
          <a:lstStyle/>
          <a:p>
            <a:r>
              <a:rPr lang="nl-NL" dirty="0"/>
              <a:t>Krappe arbeidsmarkt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(de productiefactor is nauwelijks nog beschikbaar)</a:t>
            </a:r>
            <a:endParaRPr lang="nl-NL" sz="16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 descr="Afbeelding met teken, voedsel&#10;&#10;Automatisch gegenereerde beschrijving">
            <a:extLst>
              <a:ext uri="{FF2B5EF4-FFF2-40B4-BE49-F238E27FC236}">
                <a16:creationId xmlns:a16="http://schemas.microsoft.com/office/drawing/2014/main" id="{72A9B41F-3F4B-42CF-A656-CEAAA5C8E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14"/>
          <a:stretch/>
        </p:blipFill>
        <p:spPr>
          <a:xfrm>
            <a:off x="10814346" y="168679"/>
            <a:ext cx="989077" cy="1295994"/>
          </a:xfrm>
          <a:prstGeom prst="rect">
            <a:avLst/>
          </a:prstGeom>
        </p:spPr>
      </p:pic>
      <p:pic>
        <p:nvPicPr>
          <p:cNvPr id="14" name="Graphic 13" descr="Groep mensen">
            <a:extLst>
              <a:ext uri="{FF2B5EF4-FFF2-40B4-BE49-F238E27FC236}">
                <a16:creationId xmlns:a16="http://schemas.microsoft.com/office/drawing/2014/main" id="{7224B054-A9CF-4099-92E9-341C5680E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4972" y="2473017"/>
            <a:ext cx="914400" cy="914400"/>
          </a:xfrm>
          <a:prstGeom prst="rect">
            <a:avLst/>
          </a:prstGeom>
        </p:spPr>
      </p:pic>
      <p:pic>
        <p:nvPicPr>
          <p:cNvPr id="16" name="Graphic 15" descr="Productie">
            <a:extLst>
              <a:ext uri="{FF2B5EF4-FFF2-40B4-BE49-F238E27FC236}">
                <a16:creationId xmlns:a16="http://schemas.microsoft.com/office/drawing/2014/main" id="{4F05BFFA-4A88-47D5-9A12-EEEEDF7DF7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588" y="2473017"/>
            <a:ext cx="914400" cy="914400"/>
          </a:xfrm>
          <a:prstGeom prst="rect">
            <a:avLst/>
          </a:prstGeom>
        </p:spPr>
      </p:pic>
      <p:pic>
        <p:nvPicPr>
          <p:cNvPr id="24" name="Graphic 23" descr="Productie">
            <a:extLst>
              <a:ext uri="{FF2B5EF4-FFF2-40B4-BE49-F238E27FC236}">
                <a16:creationId xmlns:a16="http://schemas.microsoft.com/office/drawing/2014/main" id="{8B5A2EB2-106F-46DB-A64B-E200F1873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6270" y="2473017"/>
            <a:ext cx="914400" cy="914400"/>
          </a:xfrm>
          <a:prstGeom prst="rect">
            <a:avLst/>
          </a:prstGeom>
        </p:spPr>
      </p:pic>
      <p:pic>
        <p:nvPicPr>
          <p:cNvPr id="26" name="Graphic 25" descr="Groep">
            <a:extLst>
              <a:ext uri="{FF2B5EF4-FFF2-40B4-BE49-F238E27FC236}">
                <a16:creationId xmlns:a16="http://schemas.microsoft.com/office/drawing/2014/main" id="{1E7FB1E3-CD02-4D2E-8E00-C096AE7CCA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1927" y="2945305"/>
            <a:ext cx="442112" cy="442112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7BA790DD-0F6A-4419-9C41-91E2F7517A04}"/>
              </a:ext>
            </a:extLst>
          </p:cNvPr>
          <p:cNvSpPr txBox="1"/>
          <p:nvPr/>
        </p:nvSpPr>
        <p:spPr>
          <a:xfrm>
            <a:off x="513763" y="3275111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weinig vraag</a:t>
            </a:r>
            <a:endParaRPr lang="nl-NL" i="1" dirty="0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E3851DC1-9751-4653-BE8D-D3CDE2345AAC}"/>
              </a:ext>
            </a:extLst>
          </p:cNvPr>
          <p:cNvSpPr txBox="1"/>
          <p:nvPr/>
        </p:nvSpPr>
        <p:spPr>
          <a:xfrm>
            <a:off x="6600056" y="327511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veel vraag</a:t>
            </a:r>
            <a:endParaRPr lang="nl-NL" i="1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3AEEC96-0BB3-4360-8982-9127B12CA09F}"/>
              </a:ext>
            </a:extLst>
          </p:cNvPr>
          <p:cNvSpPr txBox="1"/>
          <p:nvPr/>
        </p:nvSpPr>
        <p:spPr>
          <a:xfrm>
            <a:off x="3568556" y="327511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veel aanbod</a:t>
            </a:r>
            <a:endParaRPr lang="nl-NL" i="1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448DE99F-7F1B-4684-B452-11C7194BA8B9}"/>
              </a:ext>
            </a:extLst>
          </p:cNvPr>
          <p:cNvSpPr txBox="1"/>
          <p:nvPr/>
        </p:nvSpPr>
        <p:spPr>
          <a:xfrm>
            <a:off x="9437692" y="3275111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/>
              <a:t>weinig aanbod</a:t>
            </a:r>
            <a:endParaRPr lang="nl-NL" i="1" dirty="0"/>
          </a:p>
        </p:txBody>
      </p: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BB182C03-6037-4A1A-8026-1041BAB32DCD}"/>
              </a:ext>
            </a:extLst>
          </p:cNvPr>
          <p:cNvCxnSpPr/>
          <p:nvPr/>
        </p:nvCxnSpPr>
        <p:spPr>
          <a:xfrm>
            <a:off x="1691148" y="3166361"/>
            <a:ext cx="1963824" cy="0"/>
          </a:xfrm>
          <a:prstGeom prst="straightConnector1">
            <a:avLst/>
          </a:prstGeom>
          <a:ln w="38100" cap="flat" cmpd="sng" algn="ctr">
            <a:solidFill>
              <a:srgbClr val="ED4D0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BFC6C0FE-1E6A-428C-BE48-E245A85944DA}"/>
              </a:ext>
            </a:extLst>
          </p:cNvPr>
          <p:cNvSpPr txBox="1"/>
          <p:nvPr/>
        </p:nvSpPr>
        <p:spPr>
          <a:xfrm>
            <a:off x="1618925" y="2520030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weinig vacatures</a:t>
            </a:r>
            <a:br>
              <a:rPr lang="nl-NL"/>
            </a:br>
            <a:r>
              <a:rPr lang="nl-NL"/>
              <a:t>hoge werkloosheid</a:t>
            </a:r>
          </a:p>
        </p:txBody>
      </p: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0C4D8C17-6B3D-43EA-A403-BA114D5CF33F}"/>
              </a:ext>
            </a:extLst>
          </p:cNvPr>
          <p:cNvCxnSpPr/>
          <p:nvPr/>
        </p:nvCxnSpPr>
        <p:spPr>
          <a:xfrm>
            <a:off x="7719737" y="3164020"/>
            <a:ext cx="1963824" cy="0"/>
          </a:xfrm>
          <a:prstGeom prst="straightConnector1">
            <a:avLst/>
          </a:prstGeom>
          <a:ln w="38100" cap="flat" cmpd="sng" algn="ctr">
            <a:solidFill>
              <a:srgbClr val="ED4D0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kstvak 37">
            <a:extLst>
              <a:ext uri="{FF2B5EF4-FFF2-40B4-BE49-F238E27FC236}">
                <a16:creationId xmlns:a16="http://schemas.microsoft.com/office/drawing/2014/main" id="{97E16FC6-3200-4A4C-8662-7D71A3F15F45}"/>
              </a:ext>
            </a:extLst>
          </p:cNvPr>
          <p:cNvSpPr txBox="1"/>
          <p:nvPr/>
        </p:nvSpPr>
        <p:spPr>
          <a:xfrm>
            <a:off x="7685988" y="251768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/>
              <a:t>veel vacatures</a:t>
            </a:r>
            <a:br>
              <a:rPr lang="nl-NL"/>
            </a:br>
            <a:r>
              <a:rPr lang="nl-NL"/>
              <a:t>lage werkloosheid</a:t>
            </a:r>
          </a:p>
        </p:txBody>
      </p:sp>
      <p:pic>
        <p:nvPicPr>
          <p:cNvPr id="52" name="Afbeelding 51">
            <a:extLst>
              <a:ext uri="{FF2B5EF4-FFF2-40B4-BE49-F238E27FC236}">
                <a16:creationId xmlns:a16="http://schemas.microsoft.com/office/drawing/2014/main" id="{C8ADCE06-FB99-41F5-B105-95A31B3080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6395" y="3680105"/>
            <a:ext cx="5859165" cy="31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322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7" grpId="0"/>
      <p:bldP spid="29" grpId="0"/>
      <p:bldP spid="31" grpId="0"/>
      <p:bldP spid="33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600" y="1817999"/>
            <a:ext cx="9556824" cy="11789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nl-NL" sz="2400" dirty="0"/>
              <a:t>Lonen/arbeidsvoorwaarden komen tot stand via onderhandeling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6A3FEC7-B4B0-41E4-B927-9C10FDBA4DE7}"/>
              </a:ext>
            </a:extLst>
          </p:cNvPr>
          <p:cNvSpPr/>
          <p:nvPr/>
        </p:nvSpPr>
        <p:spPr>
          <a:xfrm>
            <a:off x="8746766" y="2616123"/>
            <a:ext cx="3109874" cy="1554937"/>
          </a:xfrm>
          <a:prstGeom prst="rect">
            <a:avLst/>
          </a:prstGeom>
          <a:solidFill>
            <a:srgbClr val="ED4D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6BD8E0F6-2770-4976-A585-29B3563B2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227" y="2564906"/>
            <a:ext cx="3109874" cy="1554937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A2C38177-B683-4247-BB7C-63A9AF11BA45}"/>
              </a:ext>
            </a:extLst>
          </p:cNvPr>
          <p:cNvGrpSpPr/>
          <p:nvPr/>
        </p:nvGrpSpPr>
        <p:grpSpPr>
          <a:xfrm>
            <a:off x="297032" y="2564905"/>
            <a:ext cx="3161717" cy="1606157"/>
            <a:chOff x="355599" y="1964539"/>
            <a:chExt cx="3161717" cy="1606157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D061DAF-BE07-4AF0-84A4-6A56D49B0BEA}"/>
                </a:ext>
              </a:extLst>
            </p:cNvPr>
            <p:cNvSpPr/>
            <p:nvPr/>
          </p:nvSpPr>
          <p:spPr>
            <a:xfrm>
              <a:off x="407442" y="2015759"/>
              <a:ext cx="3109874" cy="1554937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DBCB0362-CA2F-400D-90D9-46A0E608DA74}"/>
                </a:ext>
              </a:extLst>
            </p:cNvPr>
            <p:cNvSpPr/>
            <p:nvPr/>
          </p:nvSpPr>
          <p:spPr>
            <a:xfrm>
              <a:off x="355599" y="1964539"/>
              <a:ext cx="3109874" cy="1554937"/>
            </a:xfrm>
            <a:prstGeom prst="rect">
              <a:avLst/>
            </a:prstGeom>
            <a:solidFill>
              <a:srgbClr val="409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7512D7E1-42E6-416C-A982-0033C6F51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871" y="2064743"/>
              <a:ext cx="1759330" cy="1354529"/>
            </a:xfrm>
            <a:prstGeom prst="rect">
              <a:avLst/>
            </a:prstGeom>
          </p:spPr>
        </p:pic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0F46ED27-A1CA-4711-8734-D705109E6B51}"/>
              </a:ext>
            </a:extLst>
          </p:cNvPr>
          <p:cNvSpPr txBox="1"/>
          <p:nvPr/>
        </p:nvSpPr>
        <p:spPr>
          <a:xfrm>
            <a:off x="297032" y="4393693"/>
            <a:ext cx="345671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/>
              <a:t>Wettelijke regels</a:t>
            </a:r>
          </a:p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nl-NL" dirty="0"/>
              <a:t>Dwingend</a:t>
            </a:r>
            <a:br>
              <a:rPr lang="nl-NL" dirty="0"/>
            </a:br>
            <a:r>
              <a:rPr lang="nl-NL" sz="1400" dirty="0"/>
              <a:t>(minimumloon, opzegtermijn, </a:t>
            </a:r>
            <a:br>
              <a:rPr lang="nl-NL" sz="1400" dirty="0"/>
            </a:br>
            <a:r>
              <a:rPr lang="nl-NL" sz="1400" dirty="0"/>
              <a:t>ontslag bij ziekte)</a:t>
            </a:r>
            <a:endParaRPr lang="nl-NL" dirty="0"/>
          </a:p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nl-NL" dirty="0"/>
              <a:t>Aanvullend / regelend</a:t>
            </a:r>
            <a:br>
              <a:rPr lang="nl-NL" dirty="0"/>
            </a:br>
            <a:r>
              <a:rPr lang="nl-NL" sz="1400" dirty="0"/>
              <a:t>(als er niets is afgesproken, gelden </a:t>
            </a:r>
            <a:br>
              <a:rPr lang="nl-NL" sz="1400" dirty="0"/>
            </a:br>
            <a:r>
              <a:rPr lang="nl-NL" sz="1400" dirty="0"/>
              <a:t>deze regels)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D56A2157-7671-45E5-AE37-75134C50197B}"/>
              </a:ext>
            </a:extLst>
          </p:cNvPr>
          <p:cNvSpPr txBox="1"/>
          <p:nvPr/>
        </p:nvSpPr>
        <p:spPr>
          <a:xfrm>
            <a:off x="4482496" y="4393693"/>
            <a:ext cx="361592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/>
              <a:t>Collectieve afspraken (cao)</a:t>
            </a:r>
          </a:p>
          <a:p>
            <a:pPr marL="442913" lvl="1" indent="-285750">
              <a:buFont typeface="Arial" panose="020B0604020202020204" pitchFamily="34" charset="0"/>
              <a:buChar char="•"/>
            </a:pPr>
            <a:r>
              <a:rPr lang="nl-NL" dirty="0"/>
              <a:t>Vakbonden voor werknemers</a:t>
            </a:r>
            <a:endParaRPr lang="nl-NL" sz="1400" dirty="0"/>
          </a:p>
          <a:p>
            <a:pPr marL="44291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Werkgevers(organisaties)</a:t>
            </a:r>
          </a:p>
          <a:p>
            <a:pPr marL="628650" lvl="2" indent="-185738">
              <a:buFont typeface="Arial" panose="020B0604020202020204" pitchFamily="34" charset="0"/>
              <a:buChar char="•"/>
            </a:pPr>
            <a:r>
              <a:rPr lang="nl-NL" sz="1400" dirty="0"/>
              <a:t>Afspraken per bedrijf / bedrijfstak</a:t>
            </a:r>
          </a:p>
          <a:p>
            <a:pPr marL="628650" lvl="2" indent="-185738">
              <a:buFont typeface="Arial" panose="020B0604020202020204" pitchFamily="34" charset="0"/>
              <a:buChar char="•"/>
            </a:pPr>
            <a:r>
              <a:rPr lang="nl-NL" sz="1400" dirty="0"/>
              <a:t>Gelden voor hele bedrijfstak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4F9124D-25E6-45A8-88BE-8422D140B5EA}"/>
              </a:ext>
            </a:extLst>
          </p:cNvPr>
          <p:cNvSpPr txBox="1"/>
          <p:nvPr/>
        </p:nvSpPr>
        <p:spPr>
          <a:xfrm>
            <a:off x="8687227" y="4393693"/>
            <a:ext cx="288893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/>
              <a:t>Individuele afspraken</a:t>
            </a:r>
          </a:p>
          <a:p>
            <a:pPr marL="44291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Eigen afspraken</a:t>
            </a:r>
          </a:p>
          <a:p>
            <a:pPr marL="628650" lvl="2" indent="-185738">
              <a:buFont typeface="Arial" panose="020B0604020202020204" pitchFamily="34" charset="0"/>
              <a:buChar char="•"/>
            </a:pPr>
            <a:r>
              <a:rPr lang="nl-NL" sz="1400" dirty="0"/>
              <a:t>Ook mondeling is geldend</a:t>
            </a:r>
            <a:br>
              <a:rPr lang="nl-NL" sz="1400" dirty="0"/>
            </a:br>
            <a:r>
              <a:rPr lang="nl-NL" sz="1400" dirty="0"/>
              <a:t>(maar moeilijk bewijzen)</a:t>
            </a:r>
            <a:endParaRPr lang="nl-NL" dirty="0"/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74F31F86-6733-4965-980F-1627E5055678}"/>
              </a:ext>
            </a:extLst>
          </p:cNvPr>
          <p:cNvGrpSpPr/>
          <p:nvPr/>
        </p:nvGrpSpPr>
        <p:grpSpPr>
          <a:xfrm>
            <a:off x="4473260" y="2564904"/>
            <a:ext cx="3169413" cy="1606157"/>
            <a:chOff x="4531827" y="1964538"/>
            <a:chExt cx="3169413" cy="1606157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B271D47-A392-4F1E-A9A4-B92F06DE2F4E}"/>
                </a:ext>
              </a:extLst>
            </p:cNvPr>
            <p:cNvSpPr/>
            <p:nvPr/>
          </p:nvSpPr>
          <p:spPr>
            <a:xfrm>
              <a:off x="4591366" y="2015758"/>
              <a:ext cx="3109874" cy="1554937"/>
            </a:xfrm>
            <a:prstGeom prst="rect">
              <a:avLst/>
            </a:prstGeom>
            <a:solidFill>
              <a:srgbClr val="ED4D0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2E018002-F6C0-4B39-B99E-65EF63E5A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154"/>
            <a:stretch/>
          </p:blipFill>
          <p:spPr>
            <a:xfrm>
              <a:off x="4531827" y="1964538"/>
              <a:ext cx="3109874" cy="1554937"/>
            </a:xfrm>
            <a:prstGeom prst="rect">
              <a:avLst/>
            </a:prstGeom>
            <a:ln>
              <a:solidFill>
                <a:srgbClr val="4096C7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7384753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2.xml><?xml version="1.0" encoding="utf-8"?>
<a:theme xmlns:a="http://schemas.openxmlformats.org/drawingml/2006/main" name="Thema 3vw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3vwo" id="{5C2FA244-5FBD-4C3C-AD78-76DDB67D6BFA}" vid="{B9D769C3-6E4C-4202-B7BA-4996BCB0A9E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5814</TotalTime>
  <Words>753</Words>
  <Application>Microsoft Office PowerPoint</Application>
  <PresentationFormat>Breedbeeld</PresentationFormat>
  <Paragraphs>177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Cambria Math</vt:lpstr>
      <vt:lpstr>Economielokaal vwoNieuw</vt:lpstr>
      <vt:lpstr>Thema 3vwo</vt:lpstr>
      <vt:lpstr>arbeidsmarkt</vt:lpstr>
      <vt:lpstr>PowerPoint-presentatie</vt:lpstr>
      <vt:lpstr>Arbeidsmarkt  vraag naar en aanbod van de productiefactor arbeid</vt:lpstr>
      <vt:lpstr>Werkgelegenheid</vt:lpstr>
      <vt:lpstr>Aanbod van arbeid</vt:lpstr>
      <vt:lpstr>Arbeidsmarkt  als marktmodel</vt:lpstr>
      <vt:lpstr>Model vs Werkelijkheid</vt:lpstr>
      <vt:lpstr>Verhouding op de arbeidsmarkt</vt:lpstr>
      <vt:lpstr>Onderhandeling</vt:lpstr>
      <vt:lpstr>Onderhandeling</vt:lpstr>
      <vt:lpstr>Loonvorming  conclusie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Bloemers</cp:lastModifiedBy>
  <cp:revision>57</cp:revision>
  <dcterms:created xsi:type="dcterms:W3CDTF">2011-03-04T12:30:40Z</dcterms:created>
  <dcterms:modified xsi:type="dcterms:W3CDTF">2021-12-18T14:41:15Z</dcterms:modified>
</cp:coreProperties>
</file>