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258812"/>
    <a:srgbClr val="1A8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FB603-B512-4409-9728-4E98F39A22D0}" v="845" dt="2020-05-13T10:42:31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40" y="24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367FB603-B512-4409-9728-4E98F39A22D0}"/>
    <pc:docChg chg="undo custSel addSld delSld modSld sldOrd">
      <pc:chgData name="Paul Bloemers" userId="fe3832ff3b233e04" providerId="LiveId" clId="{367FB603-B512-4409-9728-4E98F39A22D0}" dt="2020-05-13T10:40:13.734" v="3046" actId="20577"/>
      <pc:docMkLst>
        <pc:docMk/>
      </pc:docMkLst>
      <pc:sldChg chg="modSp mod">
        <pc:chgData name="Paul Bloemers" userId="fe3832ff3b233e04" providerId="LiveId" clId="{367FB603-B512-4409-9728-4E98F39A22D0}" dt="2020-05-13T07:08:15.479" v="169" actId="20577"/>
        <pc:sldMkLst>
          <pc:docMk/>
          <pc:sldMk cId="3348413747" sldId="256"/>
        </pc:sldMkLst>
        <pc:spChg chg="mod">
          <ac:chgData name="Paul Bloemers" userId="fe3832ff3b233e04" providerId="LiveId" clId="{367FB603-B512-4409-9728-4E98F39A22D0}" dt="2020-05-13T07:08:00.990" v="139" actId="20577"/>
          <ac:spMkLst>
            <pc:docMk/>
            <pc:sldMk cId="3348413747" sldId="256"/>
            <ac:spMk id="2" creationId="{18636A00-E7F9-435A-939E-F0617CADF61D}"/>
          </ac:spMkLst>
        </pc:spChg>
        <pc:spChg chg="mod">
          <ac:chgData name="Paul Bloemers" userId="fe3832ff3b233e04" providerId="LiveId" clId="{367FB603-B512-4409-9728-4E98F39A22D0}" dt="2020-05-13T07:08:15.479" v="169" actId="20577"/>
          <ac:spMkLst>
            <pc:docMk/>
            <pc:sldMk cId="3348413747" sldId="256"/>
            <ac:spMk id="3" creationId="{DEEABD94-9EB3-4F7F-A468-E8F769086947}"/>
          </ac:spMkLst>
        </pc:spChg>
      </pc:sldChg>
      <pc:sldChg chg="del">
        <pc:chgData name="Paul Bloemers" userId="fe3832ff3b233e04" providerId="LiveId" clId="{367FB603-B512-4409-9728-4E98F39A22D0}" dt="2020-05-13T06:55:42.552" v="0" actId="2696"/>
        <pc:sldMkLst>
          <pc:docMk/>
          <pc:sldMk cId="1717127414" sldId="257"/>
        </pc:sldMkLst>
      </pc:sldChg>
      <pc:sldChg chg="addSp modSp mod ord modAnim">
        <pc:chgData name="Paul Bloemers" userId="fe3832ff3b233e04" providerId="LiveId" clId="{367FB603-B512-4409-9728-4E98F39A22D0}" dt="2020-05-13T07:00:43.116" v="55" actId="555"/>
        <pc:sldMkLst>
          <pc:docMk/>
          <pc:sldMk cId="4101552292" sldId="258"/>
        </pc:sldMkLst>
        <pc:spChg chg="mod">
          <ac:chgData name="Paul Bloemers" userId="fe3832ff3b233e04" providerId="LiveId" clId="{367FB603-B512-4409-9728-4E98F39A22D0}" dt="2020-05-13T06:56:26.918" v="33" actId="20577"/>
          <ac:spMkLst>
            <pc:docMk/>
            <pc:sldMk cId="4101552292" sldId="258"/>
            <ac:spMk id="2" creationId="{60962A27-C4F7-4D42-B67C-439CFF937AE0}"/>
          </ac:spMkLst>
        </pc:spChg>
        <pc:spChg chg="add mod">
          <ac:chgData name="Paul Bloemers" userId="fe3832ff3b233e04" providerId="LiveId" clId="{367FB603-B512-4409-9728-4E98F39A22D0}" dt="2020-05-13T07:00:43.116" v="55" actId="555"/>
          <ac:spMkLst>
            <pc:docMk/>
            <pc:sldMk cId="4101552292" sldId="258"/>
            <ac:spMk id="40" creationId="{CBADB0F6-E36A-46DC-B751-DCCED3240B92}"/>
          </ac:spMkLst>
        </pc:spChg>
        <pc:spChg chg="add mod">
          <ac:chgData name="Paul Bloemers" userId="fe3832ff3b233e04" providerId="LiveId" clId="{367FB603-B512-4409-9728-4E98F39A22D0}" dt="2020-05-13T07:00:43.116" v="55" actId="555"/>
          <ac:spMkLst>
            <pc:docMk/>
            <pc:sldMk cId="4101552292" sldId="258"/>
            <ac:spMk id="47" creationId="{EDD658B5-8DCB-4560-BFA0-5126D91305DC}"/>
          </ac:spMkLst>
        </pc:spChg>
      </pc:sldChg>
      <pc:sldChg chg="modSp new mod">
        <pc:chgData name="Paul Bloemers" userId="fe3832ff3b233e04" providerId="LiveId" clId="{367FB603-B512-4409-9728-4E98F39A22D0}" dt="2020-05-13T07:01:56.162" v="103" actId="20577"/>
        <pc:sldMkLst>
          <pc:docMk/>
          <pc:sldMk cId="1514735752" sldId="260"/>
        </pc:sldMkLst>
        <pc:spChg chg="mod">
          <ac:chgData name="Paul Bloemers" userId="fe3832ff3b233e04" providerId="LiveId" clId="{367FB603-B512-4409-9728-4E98F39A22D0}" dt="2020-05-13T07:01:41.341" v="65" actId="20577"/>
          <ac:spMkLst>
            <pc:docMk/>
            <pc:sldMk cId="1514735752" sldId="260"/>
            <ac:spMk id="2" creationId="{E08A9FA8-113B-420F-8DE6-559A78245CC0}"/>
          </ac:spMkLst>
        </pc:spChg>
        <pc:spChg chg="mod">
          <ac:chgData name="Paul Bloemers" userId="fe3832ff3b233e04" providerId="LiveId" clId="{367FB603-B512-4409-9728-4E98F39A22D0}" dt="2020-05-13T07:01:47.098" v="75" actId="20577"/>
          <ac:spMkLst>
            <pc:docMk/>
            <pc:sldMk cId="1514735752" sldId="260"/>
            <ac:spMk id="3" creationId="{CF3AAE45-3019-4B57-9B36-1CC2E86B45F4}"/>
          </ac:spMkLst>
        </pc:spChg>
        <pc:spChg chg="mod">
          <ac:chgData name="Paul Bloemers" userId="fe3832ff3b233e04" providerId="LiveId" clId="{367FB603-B512-4409-9728-4E98F39A22D0}" dt="2020-05-13T07:01:56.162" v="103" actId="20577"/>
          <ac:spMkLst>
            <pc:docMk/>
            <pc:sldMk cId="1514735752" sldId="260"/>
            <ac:spMk id="4" creationId="{94603F2F-C44C-44F8-99C8-F799AF83E9CA}"/>
          </ac:spMkLst>
        </pc:spChg>
      </pc:sldChg>
      <pc:sldChg chg="addSp delSp modSp new mod modTransition modAnim">
        <pc:chgData name="Paul Bloemers" userId="fe3832ff3b233e04" providerId="LiveId" clId="{367FB603-B512-4409-9728-4E98F39A22D0}" dt="2020-05-13T07:31:06.145" v="643"/>
        <pc:sldMkLst>
          <pc:docMk/>
          <pc:sldMk cId="351693546" sldId="261"/>
        </pc:sldMkLst>
        <pc:spChg chg="del">
          <ac:chgData name="Paul Bloemers" userId="fe3832ff3b233e04" providerId="LiveId" clId="{367FB603-B512-4409-9728-4E98F39A22D0}" dt="2020-05-13T07:02:28.862" v="105"/>
          <ac:spMkLst>
            <pc:docMk/>
            <pc:sldMk cId="351693546" sldId="261"/>
            <ac:spMk id="2" creationId="{45FC351D-3065-44EB-B02F-65D36C1211B8}"/>
          </ac:spMkLst>
        </pc:spChg>
        <pc:spChg chg="del">
          <ac:chgData name="Paul Bloemers" userId="fe3832ff3b233e04" providerId="LiveId" clId="{367FB603-B512-4409-9728-4E98F39A22D0}" dt="2020-05-13T07:02:28.862" v="105"/>
          <ac:spMkLst>
            <pc:docMk/>
            <pc:sldMk cId="351693546" sldId="261"/>
            <ac:spMk id="3" creationId="{C604AD27-4FCD-4F15-8435-2E326B179CC5}"/>
          </ac:spMkLst>
        </pc:spChg>
        <pc:spChg chg="del">
          <ac:chgData name="Paul Bloemers" userId="fe3832ff3b233e04" providerId="LiveId" clId="{367FB603-B512-4409-9728-4E98F39A22D0}" dt="2020-05-13T07:02:28.862" v="105"/>
          <ac:spMkLst>
            <pc:docMk/>
            <pc:sldMk cId="351693546" sldId="261"/>
            <ac:spMk id="4" creationId="{423FFBBA-157F-467C-92D3-6ECB9C4AEA4D}"/>
          </ac:spMkLst>
        </pc:spChg>
        <pc:spChg chg="add del mod">
          <ac:chgData name="Paul Bloemers" userId="fe3832ff3b233e04" providerId="LiveId" clId="{367FB603-B512-4409-9728-4E98F39A22D0}" dt="2020-05-13T07:02:34.207" v="106"/>
          <ac:spMkLst>
            <pc:docMk/>
            <pc:sldMk cId="351693546" sldId="261"/>
            <ac:spMk id="5" creationId="{B20ADA52-6DB0-4CA1-9AEF-66DD2572E6AF}"/>
          </ac:spMkLst>
        </pc:spChg>
        <pc:spChg chg="add del mod">
          <ac:chgData name="Paul Bloemers" userId="fe3832ff3b233e04" providerId="LiveId" clId="{367FB603-B512-4409-9728-4E98F39A22D0}" dt="2020-05-13T07:02:34.207" v="106"/>
          <ac:spMkLst>
            <pc:docMk/>
            <pc:sldMk cId="351693546" sldId="261"/>
            <ac:spMk id="6" creationId="{3192E9A0-5022-4362-8DD6-BC0E3C095038}"/>
          </ac:spMkLst>
        </pc:spChg>
        <pc:spChg chg="add mod">
          <ac:chgData name="Paul Bloemers" userId="fe3832ff3b233e04" providerId="LiveId" clId="{367FB603-B512-4409-9728-4E98F39A22D0}" dt="2020-05-13T07:03:00.439" v="116" actId="20577"/>
          <ac:spMkLst>
            <pc:docMk/>
            <pc:sldMk cId="351693546" sldId="261"/>
            <ac:spMk id="7" creationId="{F78D4424-461C-4B15-9C5F-DEB37A6342AB}"/>
          </ac:spMkLst>
        </pc:spChg>
        <pc:spChg chg="add mod">
          <ac:chgData name="Paul Bloemers" userId="fe3832ff3b233e04" providerId="LiveId" clId="{367FB603-B512-4409-9728-4E98F39A22D0}" dt="2020-05-13T07:29:40.231" v="630" actId="948"/>
          <ac:spMkLst>
            <pc:docMk/>
            <pc:sldMk cId="351693546" sldId="261"/>
            <ac:spMk id="8" creationId="{D99D08F3-15B2-49BC-9D14-E134AA71BD9F}"/>
          </ac:spMkLst>
        </pc:spChg>
        <pc:spChg chg="mod">
          <ac:chgData name="Paul Bloemers" userId="fe3832ff3b233e04" providerId="LiveId" clId="{367FB603-B512-4409-9728-4E98F39A22D0}" dt="2020-05-13T07:12:17.709" v="258" actId="465"/>
          <ac:spMkLst>
            <pc:docMk/>
            <pc:sldMk cId="351693546" sldId="261"/>
            <ac:spMk id="10" creationId="{EED4E1BA-AFB5-4673-A60F-52C1A2524C50}"/>
          </ac:spMkLst>
        </pc:spChg>
        <pc:spChg chg="mod">
          <ac:chgData name="Paul Bloemers" userId="fe3832ff3b233e04" providerId="LiveId" clId="{367FB603-B512-4409-9728-4E98F39A22D0}" dt="2020-05-13T07:12:17.709" v="258" actId="465"/>
          <ac:spMkLst>
            <pc:docMk/>
            <pc:sldMk cId="351693546" sldId="261"/>
            <ac:spMk id="12" creationId="{E8B0BAFF-2D27-4518-99E4-42641C8F140A}"/>
          </ac:spMkLst>
        </pc:spChg>
        <pc:spChg chg="mod topLvl">
          <ac:chgData name="Paul Bloemers" userId="fe3832ff3b233e04" providerId="LiveId" clId="{367FB603-B512-4409-9728-4E98F39A22D0}" dt="2020-05-13T07:12:17.709" v="258" actId="465"/>
          <ac:spMkLst>
            <pc:docMk/>
            <pc:sldMk cId="351693546" sldId="261"/>
            <ac:spMk id="14" creationId="{7AD120D4-68F7-4B13-90DE-C2F44D661C69}"/>
          </ac:spMkLst>
        </pc:spChg>
        <pc:spChg chg="mod topLvl">
          <ac:chgData name="Paul Bloemers" userId="fe3832ff3b233e04" providerId="LiveId" clId="{367FB603-B512-4409-9728-4E98F39A22D0}" dt="2020-05-13T07:12:17.709" v="258" actId="465"/>
          <ac:spMkLst>
            <pc:docMk/>
            <pc:sldMk cId="351693546" sldId="261"/>
            <ac:spMk id="16" creationId="{661D4102-BBE7-4E0F-8D7F-0DAE1D02A300}"/>
          </ac:spMkLst>
        </pc:spChg>
        <pc:spChg chg="mod topLvl">
          <ac:chgData name="Paul Bloemers" userId="fe3832ff3b233e04" providerId="LiveId" clId="{367FB603-B512-4409-9728-4E98F39A22D0}" dt="2020-05-13T07:18:20.288" v="337" actId="164"/>
          <ac:spMkLst>
            <pc:docMk/>
            <pc:sldMk cId="351693546" sldId="261"/>
            <ac:spMk id="18" creationId="{786D70A5-6569-4656-99D2-6160D638000B}"/>
          </ac:spMkLst>
        </pc:spChg>
        <pc:spChg chg="mod topLvl">
          <ac:chgData name="Paul Bloemers" userId="fe3832ff3b233e04" providerId="LiveId" clId="{367FB603-B512-4409-9728-4E98F39A22D0}" dt="2020-05-13T07:18:30.037" v="345" actId="1076"/>
          <ac:spMkLst>
            <pc:docMk/>
            <pc:sldMk cId="351693546" sldId="261"/>
            <ac:spMk id="20" creationId="{50268F7F-8B38-4AFD-A734-05055A6D42E1}"/>
          </ac:spMkLst>
        </pc:spChg>
        <pc:spChg chg="mod topLvl">
          <ac:chgData name="Paul Bloemers" userId="fe3832ff3b233e04" providerId="LiveId" clId="{367FB603-B512-4409-9728-4E98F39A22D0}" dt="2020-05-13T07:15:30.462" v="310" actId="164"/>
          <ac:spMkLst>
            <pc:docMk/>
            <pc:sldMk cId="351693546" sldId="261"/>
            <ac:spMk id="25" creationId="{F1D2BEF5-E422-4A53-BBDF-E34A0098E84F}"/>
          </ac:spMkLst>
        </pc:spChg>
        <pc:spChg chg="mod topLvl">
          <ac:chgData name="Paul Bloemers" userId="fe3832ff3b233e04" providerId="LiveId" clId="{367FB603-B512-4409-9728-4E98F39A22D0}" dt="2020-05-13T07:15:40.511" v="324" actId="1076"/>
          <ac:spMkLst>
            <pc:docMk/>
            <pc:sldMk cId="351693546" sldId="261"/>
            <ac:spMk id="27" creationId="{90DA16BE-D36B-41AF-A8D5-B1A0D0555EB9}"/>
          </ac:spMkLst>
        </pc:spChg>
        <pc:spChg chg="add mod">
          <ac:chgData name="Paul Bloemers" userId="fe3832ff3b233e04" providerId="LiveId" clId="{367FB603-B512-4409-9728-4E98F39A22D0}" dt="2020-05-13T07:20:40.851" v="468" actId="12788"/>
          <ac:spMkLst>
            <pc:docMk/>
            <pc:sldMk cId="351693546" sldId="261"/>
            <ac:spMk id="30" creationId="{E3E3CA9A-0694-49FB-BA98-2AF3E5928E23}"/>
          </ac:spMkLst>
        </pc:spChg>
        <pc:spChg chg="add mod">
          <ac:chgData name="Paul Bloemers" userId="fe3832ff3b233e04" providerId="LiveId" clId="{367FB603-B512-4409-9728-4E98F39A22D0}" dt="2020-05-13T07:20:40.851" v="468" actId="12788"/>
          <ac:spMkLst>
            <pc:docMk/>
            <pc:sldMk cId="351693546" sldId="261"/>
            <ac:spMk id="33" creationId="{301BAEC5-BC04-4E31-9BE6-9A692260789F}"/>
          </ac:spMkLst>
        </pc:spChg>
        <pc:spChg chg="add mod">
          <ac:chgData name="Paul Bloemers" userId="fe3832ff3b233e04" providerId="LiveId" clId="{367FB603-B512-4409-9728-4E98F39A22D0}" dt="2020-05-13T07:20:40.851" v="468" actId="12788"/>
          <ac:spMkLst>
            <pc:docMk/>
            <pc:sldMk cId="351693546" sldId="261"/>
            <ac:spMk id="34" creationId="{17B3E659-528F-4E93-9C73-D1CB5CFFF0FC}"/>
          </ac:spMkLst>
        </pc:spChg>
        <pc:spChg chg="add mod">
          <ac:chgData name="Paul Bloemers" userId="fe3832ff3b233e04" providerId="LiveId" clId="{367FB603-B512-4409-9728-4E98F39A22D0}" dt="2020-05-13T07:20:40.851" v="468" actId="12788"/>
          <ac:spMkLst>
            <pc:docMk/>
            <pc:sldMk cId="351693546" sldId="261"/>
            <ac:spMk id="35" creationId="{EC063D7F-2FD8-4819-BF5D-B1574963157C}"/>
          </ac:spMkLst>
        </pc:spChg>
        <pc:grpChg chg="add mod">
          <ac:chgData name="Paul Bloemers" userId="fe3832ff3b233e04" providerId="LiveId" clId="{367FB603-B512-4409-9728-4E98F39A22D0}" dt="2020-05-13T07:12:17.709" v="258" actId="465"/>
          <ac:grpSpMkLst>
            <pc:docMk/>
            <pc:sldMk cId="351693546" sldId="261"/>
            <ac:grpSpMk id="9" creationId="{E60533C1-9DB3-453A-B380-FFD0EF390414}"/>
          </ac:grpSpMkLst>
        </pc:grpChg>
        <pc:grpChg chg="add del mod">
          <ac:chgData name="Paul Bloemers" userId="fe3832ff3b233e04" providerId="LiveId" clId="{367FB603-B512-4409-9728-4E98F39A22D0}" dt="2020-05-13T07:10:39.344" v="245" actId="165"/>
          <ac:grpSpMkLst>
            <pc:docMk/>
            <pc:sldMk cId="351693546" sldId="261"/>
            <ac:grpSpMk id="13" creationId="{E7D648F0-258D-4C1D-812C-321B45F25286}"/>
          </ac:grpSpMkLst>
        </pc:grpChg>
        <pc:grpChg chg="add del mod">
          <ac:chgData name="Paul Bloemers" userId="fe3832ff3b233e04" providerId="LiveId" clId="{367FB603-B512-4409-9728-4E98F39A22D0}" dt="2020-05-13T07:17:56.457" v="331" actId="165"/>
          <ac:grpSpMkLst>
            <pc:docMk/>
            <pc:sldMk cId="351693546" sldId="261"/>
            <ac:grpSpMk id="17" creationId="{99AC8FB1-F497-41BA-B833-CAF6C5B48856}"/>
          </ac:grpSpMkLst>
        </pc:grpChg>
        <pc:grpChg chg="add mod">
          <ac:chgData name="Paul Bloemers" userId="fe3832ff3b233e04" providerId="LiveId" clId="{367FB603-B512-4409-9728-4E98F39A22D0}" dt="2020-05-13T07:12:17.709" v="258" actId="465"/>
          <ac:grpSpMkLst>
            <pc:docMk/>
            <pc:sldMk cId="351693546" sldId="261"/>
            <ac:grpSpMk id="23" creationId="{3390EF62-E918-4597-A8BE-F45A5BD5099D}"/>
          </ac:grpSpMkLst>
        </pc:grpChg>
        <pc:grpChg chg="add del mod">
          <ac:chgData name="Paul Bloemers" userId="fe3832ff3b233e04" providerId="LiveId" clId="{367FB603-B512-4409-9728-4E98F39A22D0}" dt="2020-05-13T07:14:59.840" v="306" actId="165"/>
          <ac:grpSpMkLst>
            <pc:docMk/>
            <pc:sldMk cId="351693546" sldId="261"/>
            <ac:grpSpMk id="24" creationId="{4EA51B34-F0F9-472A-A803-9084513057E0}"/>
          </ac:grpSpMkLst>
        </pc:grpChg>
        <pc:grpChg chg="add mod">
          <ac:chgData name="Paul Bloemers" userId="fe3832ff3b233e04" providerId="LiveId" clId="{367FB603-B512-4409-9728-4E98F39A22D0}" dt="2020-05-13T07:15:30.462" v="310" actId="164"/>
          <ac:grpSpMkLst>
            <pc:docMk/>
            <pc:sldMk cId="351693546" sldId="261"/>
            <ac:grpSpMk id="28" creationId="{777FF333-444E-4C2A-952A-CAB950CF73C2}"/>
          </ac:grpSpMkLst>
        </pc:grpChg>
        <pc:grpChg chg="add mod">
          <ac:chgData name="Paul Bloemers" userId="fe3832ff3b233e04" providerId="LiveId" clId="{367FB603-B512-4409-9728-4E98F39A22D0}" dt="2020-05-13T07:18:20.288" v="337" actId="164"/>
          <ac:grpSpMkLst>
            <pc:docMk/>
            <pc:sldMk cId="351693546" sldId="261"/>
            <ac:grpSpMk id="29" creationId="{592ED017-6CF4-4B0C-B4E1-6B03AA588B95}"/>
          </ac:grpSpMkLst>
        </pc:grpChg>
        <pc:picChg chg="mod">
          <ac:chgData name="Paul Bloemers" userId="fe3832ff3b233e04" providerId="LiveId" clId="{367FB603-B512-4409-9728-4E98F39A22D0}" dt="2020-05-13T07:12:17.709" v="258" actId="465"/>
          <ac:picMkLst>
            <pc:docMk/>
            <pc:sldMk cId="351693546" sldId="261"/>
            <ac:picMk id="11" creationId="{022329C0-008C-4E43-9AC0-21FBF82C2153}"/>
          </ac:picMkLst>
        </pc:picChg>
        <pc:picChg chg="del mod ord topLvl">
          <ac:chgData name="Paul Bloemers" userId="fe3832ff3b233e04" providerId="LiveId" clId="{367FB603-B512-4409-9728-4E98F39A22D0}" dt="2020-05-13T07:10:58.835" v="248" actId="478"/>
          <ac:picMkLst>
            <pc:docMk/>
            <pc:sldMk cId="351693546" sldId="261"/>
            <ac:picMk id="15" creationId="{78FDA786-8FD4-4B4D-993D-8C68D754F0E8}"/>
          </ac:picMkLst>
        </pc:picChg>
        <pc:picChg chg="add del mod ord topLvl">
          <ac:chgData name="Paul Bloemers" userId="fe3832ff3b233e04" providerId="LiveId" clId="{367FB603-B512-4409-9728-4E98F39A22D0}" dt="2020-05-13T07:18:14.809" v="336" actId="478"/>
          <ac:picMkLst>
            <pc:docMk/>
            <pc:sldMk cId="351693546" sldId="261"/>
            <ac:picMk id="19" creationId="{A35C70E7-C8ED-46C3-BDFE-BD8D9890377A}"/>
          </ac:picMkLst>
        </pc:picChg>
        <pc:picChg chg="add mod">
          <ac:chgData name="Paul Bloemers" userId="fe3832ff3b233e04" providerId="LiveId" clId="{367FB603-B512-4409-9728-4E98F39A22D0}" dt="2020-05-13T07:12:17.709" v="258" actId="465"/>
          <ac:picMkLst>
            <pc:docMk/>
            <pc:sldMk cId="351693546" sldId="261"/>
            <ac:picMk id="22" creationId="{F860AD03-4B6F-4531-B1DD-6A6A0C628DBF}"/>
          </ac:picMkLst>
        </pc:picChg>
        <pc:picChg chg="del mod ord topLvl">
          <ac:chgData name="Paul Bloemers" userId="fe3832ff3b233e04" providerId="LiveId" clId="{367FB603-B512-4409-9728-4E98F39A22D0}" dt="2020-05-13T07:15:21.018" v="309" actId="478"/>
          <ac:picMkLst>
            <pc:docMk/>
            <pc:sldMk cId="351693546" sldId="261"/>
            <ac:picMk id="26" creationId="{BCEEB2CE-8CD9-451E-BB5E-FF9DD1A2CCA5}"/>
          </ac:picMkLst>
        </pc:picChg>
        <pc:picChg chg="add mod">
          <ac:chgData name="Paul Bloemers" userId="fe3832ff3b233e04" providerId="LiveId" clId="{367FB603-B512-4409-9728-4E98F39A22D0}" dt="2020-05-13T07:15:30.462" v="310" actId="164"/>
          <ac:picMkLst>
            <pc:docMk/>
            <pc:sldMk cId="351693546" sldId="261"/>
            <ac:picMk id="1026" creationId="{8E8876AA-619F-4C98-BDAB-482D3789840B}"/>
          </ac:picMkLst>
        </pc:picChg>
        <pc:picChg chg="add mod">
          <ac:chgData name="Paul Bloemers" userId="fe3832ff3b233e04" providerId="LiveId" clId="{367FB603-B512-4409-9728-4E98F39A22D0}" dt="2020-05-13T07:18:20.288" v="337" actId="164"/>
          <ac:picMkLst>
            <pc:docMk/>
            <pc:sldMk cId="351693546" sldId="261"/>
            <ac:picMk id="1028" creationId="{BA9B0791-D8CA-479C-81BC-FECCBDFAA510}"/>
          </ac:picMkLst>
        </pc:picChg>
      </pc:sldChg>
      <pc:sldChg chg="addSp delSp modSp new mod modTransition addAnim delAnim modAnim">
        <pc:chgData name="Paul Bloemers" userId="fe3832ff3b233e04" providerId="LiveId" clId="{367FB603-B512-4409-9728-4E98F39A22D0}" dt="2020-05-13T08:03:39.465" v="1262" actId="6549"/>
        <pc:sldMkLst>
          <pc:docMk/>
          <pc:sldMk cId="3705277873" sldId="262"/>
        </pc:sldMkLst>
        <pc:spChg chg="del">
          <ac:chgData name="Paul Bloemers" userId="fe3832ff3b233e04" providerId="LiveId" clId="{367FB603-B512-4409-9728-4E98F39A22D0}" dt="2020-05-13T07:31:32.442" v="645"/>
          <ac:spMkLst>
            <pc:docMk/>
            <pc:sldMk cId="3705277873" sldId="262"/>
            <ac:spMk id="2" creationId="{F68C4AE7-F269-4687-B8C1-C08D3A869DF8}"/>
          </ac:spMkLst>
        </pc:spChg>
        <pc:spChg chg="del">
          <ac:chgData name="Paul Bloemers" userId="fe3832ff3b233e04" providerId="LiveId" clId="{367FB603-B512-4409-9728-4E98F39A22D0}" dt="2020-05-13T07:31:32.442" v="645"/>
          <ac:spMkLst>
            <pc:docMk/>
            <pc:sldMk cId="3705277873" sldId="262"/>
            <ac:spMk id="3" creationId="{3B66B556-A7C7-432F-AD57-282C37C55795}"/>
          </ac:spMkLst>
        </pc:spChg>
        <pc:spChg chg="add mod">
          <ac:chgData name="Paul Bloemers" userId="fe3832ff3b233e04" providerId="LiveId" clId="{367FB603-B512-4409-9728-4E98F39A22D0}" dt="2020-05-13T07:31:46.849" v="675" actId="20577"/>
          <ac:spMkLst>
            <pc:docMk/>
            <pc:sldMk cId="3705277873" sldId="262"/>
            <ac:spMk id="4" creationId="{D77C4E06-7E42-47D2-85D2-AAC8AA122C9C}"/>
          </ac:spMkLst>
        </pc:spChg>
        <pc:spChg chg="add mod">
          <ac:chgData name="Paul Bloemers" userId="fe3832ff3b233e04" providerId="LiveId" clId="{367FB603-B512-4409-9728-4E98F39A22D0}" dt="2020-05-13T08:03:39.465" v="1262" actId="6549"/>
          <ac:spMkLst>
            <pc:docMk/>
            <pc:sldMk cId="3705277873" sldId="262"/>
            <ac:spMk id="5" creationId="{EE52BD51-C53D-4C4C-BFB5-E61BDB8AC718}"/>
          </ac:spMkLst>
        </pc:spChg>
        <pc:spChg chg="add del mod">
          <ac:chgData name="Paul Bloemers" userId="fe3832ff3b233e04" providerId="LiveId" clId="{367FB603-B512-4409-9728-4E98F39A22D0}" dt="2020-05-13T07:32:01.930" v="676" actId="478"/>
          <ac:spMkLst>
            <pc:docMk/>
            <pc:sldMk cId="3705277873" sldId="262"/>
            <ac:spMk id="6" creationId="{39FDD94F-7061-41EF-B951-8A306F1AC575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19" creationId="{8FE6C18D-0861-42AE-A8F1-5B62FF75CDC1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0" creationId="{0FAFF044-7FD9-4DE9-A8DC-7823F7C31B30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1" creationId="{73D3060F-5BF7-47BF-9491-DD31D7F78BFF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2" creationId="{5ED47981-6C9D-4849-9B51-C25E9A85181E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3" creationId="{F32392DC-3D65-4FC5-9FDB-CACC07979C75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4" creationId="{45E3FCAB-2A05-4837-8A59-1119A5FB971C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5" creationId="{F8262BE5-2711-46E4-ADED-CBB5489BE907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6" creationId="{F05C93FA-0073-4256-9379-1407BEF82C42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7" creationId="{BD6C7476-878E-4D25-B0BB-153653CBA4A3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8" creationId="{9E44617E-164A-4774-83B9-CD79E4404ABC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29" creationId="{B3459584-26A5-4BBF-A1CF-D56B1AB41EFA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30" creationId="{C233A5D3-0B2B-4209-A6AF-EA4F84A56F82}"/>
          </ac:spMkLst>
        </pc:spChg>
        <pc:spChg chg="add mod">
          <ac:chgData name="Paul Bloemers" userId="fe3832ff3b233e04" providerId="LiveId" clId="{367FB603-B512-4409-9728-4E98F39A22D0}" dt="2020-05-13T07:36:30.322" v="837" actId="1076"/>
          <ac:spMkLst>
            <pc:docMk/>
            <pc:sldMk cId="3705277873" sldId="262"/>
            <ac:spMk id="32" creationId="{6CB27704-D9FB-41F3-B55F-6A34253AF7CD}"/>
          </ac:spMkLst>
        </pc:spChg>
        <pc:spChg chg="add del mod">
          <ac:chgData name="Paul Bloemers" userId="fe3832ff3b233e04" providerId="LiveId" clId="{367FB603-B512-4409-9728-4E98F39A22D0}" dt="2020-05-13T07:33:24.118" v="684" actId="478"/>
          <ac:spMkLst>
            <pc:docMk/>
            <pc:sldMk cId="3705277873" sldId="262"/>
            <ac:spMk id="33" creationId="{8E424B80-6C81-4A8D-ACE7-512BF66F2E7A}"/>
          </ac:spMkLst>
        </pc:spChg>
        <pc:spChg chg="add del mod">
          <ac:chgData name="Paul Bloemers" userId="fe3832ff3b233e04" providerId="LiveId" clId="{367FB603-B512-4409-9728-4E98F39A22D0}" dt="2020-05-13T07:33:46.062" v="689" actId="478"/>
          <ac:spMkLst>
            <pc:docMk/>
            <pc:sldMk cId="3705277873" sldId="262"/>
            <ac:spMk id="34" creationId="{1FFC8B78-AD80-47B6-A9B8-1449258EBFE0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37" creationId="{F7C70F7E-6BDB-48D6-8A34-A15A142138EB}"/>
          </ac:spMkLst>
        </pc:spChg>
        <pc:spChg chg="add del mod">
          <ac:chgData name="Paul Bloemers" userId="fe3832ff3b233e04" providerId="LiveId" clId="{367FB603-B512-4409-9728-4E98F39A22D0}" dt="2020-05-13T07:33:43.766" v="688" actId="478"/>
          <ac:spMkLst>
            <pc:docMk/>
            <pc:sldMk cId="3705277873" sldId="262"/>
            <ac:spMk id="38" creationId="{DEC2D391-931F-47BD-B895-3880F545C89F}"/>
          </ac:spMkLst>
        </pc:spChg>
        <pc:spChg chg="add del mod">
          <ac:chgData name="Paul Bloemers" userId="fe3832ff3b233e04" providerId="LiveId" clId="{367FB603-B512-4409-9728-4E98F39A22D0}" dt="2020-05-13T07:33:38.643" v="687" actId="478"/>
          <ac:spMkLst>
            <pc:docMk/>
            <pc:sldMk cId="3705277873" sldId="262"/>
            <ac:spMk id="39" creationId="{95E946FD-05D8-429F-B547-A3A3B54B67D1}"/>
          </ac:spMkLst>
        </pc:spChg>
        <pc:spChg chg="mod">
          <ac:chgData name="Paul Bloemers" userId="fe3832ff3b233e04" providerId="LiveId" clId="{367FB603-B512-4409-9728-4E98F39A22D0}" dt="2020-05-13T07:32:46.549" v="677"/>
          <ac:spMkLst>
            <pc:docMk/>
            <pc:sldMk cId="3705277873" sldId="262"/>
            <ac:spMk id="42" creationId="{C71AC567-8490-47E0-AE1D-1F2F7F1FFE27}"/>
          </ac:spMkLst>
        </pc:spChg>
        <pc:spChg chg="add mod">
          <ac:chgData name="Paul Bloemers" userId="fe3832ff3b233e04" providerId="LiveId" clId="{367FB603-B512-4409-9728-4E98F39A22D0}" dt="2020-05-13T07:32:53.976" v="678" actId="1076"/>
          <ac:spMkLst>
            <pc:docMk/>
            <pc:sldMk cId="3705277873" sldId="262"/>
            <ac:spMk id="43" creationId="{7B662869-2589-4B74-9C3E-E686B2F8EE7B}"/>
          </ac:spMkLst>
        </pc:spChg>
        <pc:spChg chg="add mod">
          <ac:chgData name="Paul Bloemers" userId="fe3832ff3b233e04" providerId="LiveId" clId="{367FB603-B512-4409-9728-4E98F39A22D0}" dt="2020-05-13T07:46:08.768" v="1162" actId="207"/>
          <ac:spMkLst>
            <pc:docMk/>
            <pc:sldMk cId="3705277873" sldId="262"/>
            <ac:spMk id="45" creationId="{BFF10B6F-2772-4E9D-99F5-E45034CBCDA1}"/>
          </ac:spMkLst>
        </pc:spChg>
        <pc:spChg chg="add mod">
          <ac:chgData name="Paul Bloemers" userId="fe3832ff3b233e04" providerId="LiveId" clId="{367FB603-B512-4409-9728-4E98F39A22D0}" dt="2020-05-13T07:46:08.768" v="1162" actId="207"/>
          <ac:spMkLst>
            <pc:docMk/>
            <pc:sldMk cId="3705277873" sldId="262"/>
            <ac:spMk id="47" creationId="{DC839A39-4E08-49A9-B560-78E4041D5853}"/>
          </ac:spMkLst>
        </pc:spChg>
        <pc:spChg chg="add mod">
          <ac:chgData name="Paul Bloemers" userId="fe3832ff3b233e04" providerId="LiveId" clId="{367FB603-B512-4409-9728-4E98F39A22D0}" dt="2020-05-13T07:36:25.200" v="836" actId="1076"/>
          <ac:spMkLst>
            <pc:docMk/>
            <pc:sldMk cId="3705277873" sldId="262"/>
            <ac:spMk id="48" creationId="{CAE6E71D-8E35-4136-9ED5-FEDDF41C6019}"/>
          </ac:spMkLst>
        </pc:spChg>
        <pc:spChg chg="add mod">
          <ac:chgData name="Paul Bloemers" userId="fe3832ff3b233e04" providerId="LiveId" clId="{367FB603-B512-4409-9728-4E98F39A22D0}" dt="2020-05-13T07:46:08.768" v="1162" actId="207"/>
          <ac:spMkLst>
            <pc:docMk/>
            <pc:sldMk cId="3705277873" sldId="262"/>
            <ac:spMk id="51" creationId="{64724700-4528-4A82-BE64-138296E85D51}"/>
          </ac:spMkLst>
        </pc:spChg>
        <pc:spChg chg="add mod">
          <ac:chgData name="Paul Bloemers" userId="fe3832ff3b233e04" providerId="LiveId" clId="{367FB603-B512-4409-9728-4E98F39A22D0}" dt="2020-05-13T07:46:08.768" v="1162" actId="207"/>
          <ac:spMkLst>
            <pc:docMk/>
            <pc:sldMk cId="3705277873" sldId="262"/>
            <ac:spMk id="52" creationId="{C834FF94-94DA-48C7-B275-548390484052}"/>
          </ac:spMkLst>
        </pc:spChg>
        <pc:spChg chg="add mod">
          <ac:chgData name="Paul Bloemers" userId="fe3832ff3b233e04" providerId="LiveId" clId="{367FB603-B512-4409-9728-4E98F39A22D0}" dt="2020-05-13T07:51:23.121" v="1201" actId="207"/>
          <ac:spMkLst>
            <pc:docMk/>
            <pc:sldMk cId="3705277873" sldId="262"/>
            <ac:spMk id="53" creationId="{B6CAAD04-CCD8-4535-8D23-491B5794A15F}"/>
          </ac:spMkLst>
        </pc:spChg>
        <pc:spChg chg="add mod ord">
          <ac:chgData name="Paul Bloemers" userId="fe3832ff3b233e04" providerId="LiveId" clId="{367FB603-B512-4409-9728-4E98F39A22D0}" dt="2020-05-13T08:02:08.865" v="1238" actId="167"/>
          <ac:spMkLst>
            <pc:docMk/>
            <pc:sldMk cId="3705277873" sldId="262"/>
            <ac:spMk id="54" creationId="{3287C167-A0D5-4B83-B998-3966EDCD28A9}"/>
          </ac:spMkLst>
        </pc:spChg>
        <pc:spChg chg="add mod ord">
          <ac:chgData name="Paul Bloemers" userId="fe3832ff3b233e04" providerId="LiveId" clId="{367FB603-B512-4409-9728-4E98F39A22D0}" dt="2020-05-13T08:02:04.322" v="1237" actId="167"/>
          <ac:spMkLst>
            <pc:docMk/>
            <pc:sldMk cId="3705277873" sldId="262"/>
            <ac:spMk id="55" creationId="{E14E2018-DDDB-405A-9E2F-B274F06E25DE}"/>
          </ac:spMkLst>
        </pc:spChg>
        <pc:grpChg chg="add mod">
          <ac:chgData name="Paul Bloemers" userId="fe3832ff3b233e04" providerId="LiveId" clId="{367FB603-B512-4409-9728-4E98F39A22D0}" dt="2020-05-13T07:32:53.976" v="678" actId="1076"/>
          <ac:grpSpMkLst>
            <pc:docMk/>
            <pc:sldMk cId="3705277873" sldId="262"/>
            <ac:grpSpMk id="7" creationId="{6523A0CF-8CCC-486C-A0F8-35C8C406220D}"/>
          </ac:grpSpMkLst>
        </pc:grpChg>
        <pc:grpChg chg="add mod">
          <ac:chgData name="Paul Bloemers" userId="fe3832ff3b233e04" providerId="LiveId" clId="{367FB603-B512-4409-9728-4E98F39A22D0}" dt="2020-05-13T07:32:53.976" v="678" actId="1076"/>
          <ac:grpSpMkLst>
            <pc:docMk/>
            <pc:sldMk cId="3705277873" sldId="262"/>
            <ac:grpSpMk id="35" creationId="{FE6736CC-7A8B-4480-9652-6CCFDE2E768A}"/>
          </ac:grpSpMkLst>
        </pc:grpChg>
        <pc:grpChg chg="add del mod">
          <ac:chgData name="Paul Bloemers" userId="fe3832ff3b233e04" providerId="LiveId" clId="{367FB603-B512-4409-9728-4E98F39A22D0}" dt="2020-05-13T07:33:26.888" v="686" actId="478"/>
          <ac:grpSpMkLst>
            <pc:docMk/>
            <pc:sldMk cId="3705277873" sldId="262"/>
            <ac:grpSpMk id="40" creationId="{08E8B25D-B578-4127-A70C-22F95B049E77}"/>
          </ac:grpSpMkLst>
        </pc:grpChg>
        <pc:cxnChg chg="mod ord">
          <ac:chgData name="Paul Bloemers" userId="fe3832ff3b233e04" providerId="LiveId" clId="{367FB603-B512-4409-9728-4E98F39A22D0}" dt="2020-05-13T07:33:55.176" v="690" actId="166"/>
          <ac:cxnSpMkLst>
            <pc:docMk/>
            <pc:sldMk cId="3705277873" sldId="262"/>
            <ac:cxnSpMk id="8" creationId="{297F55F2-1FC1-4FF2-96F5-C3B9CCD0CDC4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9" creationId="{B233A009-0E97-43C7-8A67-C1FE3CEDA798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0" creationId="{E7340882-70E8-4FA9-AEAE-A4BC04250AD5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1" creationId="{072736E3-2C3D-46FA-BAAE-0680A9E2F48C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2" creationId="{43746F9D-13EA-4EE9-988E-1F99AA5850CC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3" creationId="{4A9AE5F8-9D03-4624-868B-5510749C4109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4" creationId="{D9A95970-2F5A-41C7-A4F4-DFD149146B36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5" creationId="{366323B7-FE90-4F8C-8825-682E57883508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6" creationId="{858D3BA0-87D0-46CD-9CD2-1D71915FFF76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7" creationId="{9F9A24EA-E5A3-4835-978D-CB189DE7F10D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18" creationId="{F615E7FD-D268-4167-B4E2-414BE1EBABF1}"/>
          </ac:cxnSpMkLst>
        </pc:cxnChg>
        <pc:cxnChg chg="mod ord">
          <ac:chgData name="Paul Bloemers" userId="fe3832ff3b233e04" providerId="LiveId" clId="{367FB603-B512-4409-9728-4E98F39A22D0}" dt="2020-05-13T07:33:55.176" v="690" actId="166"/>
          <ac:cxnSpMkLst>
            <pc:docMk/>
            <pc:sldMk cId="3705277873" sldId="262"/>
            <ac:cxnSpMk id="31" creationId="{8E693C02-13AC-4FAC-B0DC-E22EE4636BB6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36" creationId="{DFDCCEB1-AFD4-44D4-BDC4-CE43C015E315}"/>
          </ac:cxnSpMkLst>
        </pc:cxnChg>
        <pc:cxnChg chg="mod">
          <ac:chgData name="Paul Bloemers" userId="fe3832ff3b233e04" providerId="LiveId" clId="{367FB603-B512-4409-9728-4E98F39A22D0}" dt="2020-05-13T07:32:46.549" v="677"/>
          <ac:cxnSpMkLst>
            <pc:docMk/>
            <pc:sldMk cId="3705277873" sldId="262"/>
            <ac:cxnSpMk id="41" creationId="{305468C4-C11D-4939-ABFE-172FDA8DD6B0}"/>
          </ac:cxnSpMkLst>
        </pc:cxnChg>
        <pc:cxnChg chg="add mod">
          <ac:chgData name="Paul Bloemers" userId="fe3832ff3b233e04" providerId="LiveId" clId="{367FB603-B512-4409-9728-4E98F39A22D0}" dt="2020-05-13T07:32:53.976" v="678" actId="1076"/>
          <ac:cxnSpMkLst>
            <pc:docMk/>
            <pc:sldMk cId="3705277873" sldId="262"/>
            <ac:cxnSpMk id="44" creationId="{4322E916-29D9-47B7-86DF-CE25D4056123}"/>
          </ac:cxnSpMkLst>
        </pc:cxnChg>
        <pc:cxnChg chg="add mod">
          <ac:chgData name="Paul Bloemers" userId="fe3832ff3b233e04" providerId="LiveId" clId="{367FB603-B512-4409-9728-4E98F39A22D0}" dt="2020-05-13T07:32:53.976" v="678" actId="1076"/>
          <ac:cxnSpMkLst>
            <pc:docMk/>
            <pc:sldMk cId="3705277873" sldId="262"/>
            <ac:cxnSpMk id="46" creationId="{C56143EE-6BE0-4800-A7CC-7C5E3D10B137}"/>
          </ac:cxnSpMkLst>
        </pc:cxnChg>
        <pc:cxnChg chg="add mod">
          <ac:chgData name="Paul Bloemers" userId="fe3832ff3b233e04" providerId="LiveId" clId="{367FB603-B512-4409-9728-4E98F39A22D0}" dt="2020-05-13T07:50:45.793" v="1192" actId="1035"/>
          <ac:cxnSpMkLst>
            <pc:docMk/>
            <pc:sldMk cId="3705277873" sldId="262"/>
            <ac:cxnSpMk id="49" creationId="{DAD62EA6-927E-4B12-9635-EF7CF3C91A5A}"/>
          </ac:cxnSpMkLst>
        </pc:cxnChg>
        <pc:cxnChg chg="add mod">
          <ac:chgData name="Paul Bloemers" userId="fe3832ff3b233e04" providerId="LiveId" clId="{367FB603-B512-4409-9728-4E98F39A22D0}" dt="2020-05-13T07:41:54.105" v="1016" actId="1035"/>
          <ac:cxnSpMkLst>
            <pc:docMk/>
            <pc:sldMk cId="3705277873" sldId="262"/>
            <ac:cxnSpMk id="50" creationId="{F03F87AC-851B-4F70-9ED0-0CFFA79C0D0C}"/>
          </ac:cxnSpMkLst>
        </pc:cxnChg>
      </pc:sldChg>
      <pc:sldChg chg="addSp delSp modSp new mod modTransition">
        <pc:chgData name="Paul Bloemers" userId="fe3832ff3b233e04" providerId="LiveId" clId="{367FB603-B512-4409-9728-4E98F39A22D0}" dt="2020-05-13T08:04:33.385" v="1297" actId="20577"/>
        <pc:sldMkLst>
          <pc:docMk/>
          <pc:sldMk cId="3150972397" sldId="263"/>
        </pc:sldMkLst>
        <pc:spChg chg="del">
          <ac:chgData name="Paul Bloemers" userId="fe3832ff3b233e04" providerId="LiveId" clId="{367FB603-B512-4409-9728-4E98F39A22D0}" dt="2020-05-13T08:04:21.039" v="1264"/>
          <ac:spMkLst>
            <pc:docMk/>
            <pc:sldMk cId="3150972397" sldId="263"/>
            <ac:spMk id="2" creationId="{F72C0D42-6859-455D-A22D-6AD5D185C400}"/>
          </ac:spMkLst>
        </pc:spChg>
        <pc:spChg chg="del">
          <ac:chgData name="Paul Bloemers" userId="fe3832ff3b233e04" providerId="LiveId" clId="{367FB603-B512-4409-9728-4E98F39A22D0}" dt="2020-05-13T08:04:21.039" v="1264"/>
          <ac:spMkLst>
            <pc:docMk/>
            <pc:sldMk cId="3150972397" sldId="263"/>
            <ac:spMk id="3" creationId="{D29AEF7A-5F31-45C7-B0BB-A37810CA2A88}"/>
          </ac:spMkLst>
        </pc:spChg>
        <pc:spChg chg="del">
          <ac:chgData name="Paul Bloemers" userId="fe3832ff3b233e04" providerId="LiveId" clId="{367FB603-B512-4409-9728-4E98F39A22D0}" dt="2020-05-13T08:04:21.039" v="1264"/>
          <ac:spMkLst>
            <pc:docMk/>
            <pc:sldMk cId="3150972397" sldId="263"/>
            <ac:spMk id="4" creationId="{1A25FD52-CCFE-4766-B892-2C648843BC2A}"/>
          </ac:spMkLst>
        </pc:spChg>
        <pc:spChg chg="add mod">
          <ac:chgData name="Paul Bloemers" userId="fe3832ff3b233e04" providerId="LiveId" clId="{367FB603-B512-4409-9728-4E98F39A22D0}" dt="2020-05-13T08:04:27.931" v="1288" actId="20577"/>
          <ac:spMkLst>
            <pc:docMk/>
            <pc:sldMk cId="3150972397" sldId="263"/>
            <ac:spMk id="5" creationId="{A743E1D4-ADA5-4F19-9348-47112113FBC4}"/>
          </ac:spMkLst>
        </pc:spChg>
        <pc:spChg chg="add mod">
          <ac:chgData name="Paul Bloemers" userId="fe3832ff3b233e04" providerId="LiveId" clId="{367FB603-B512-4409-9728-4E98F39A22D0}" dt="2020-05-13T08:04:33.385" v="1297" actId="20577"/>
          <ac:spMkLst>
            <pc:docMk/>
            <pc:sldMk cId="3150972397" sldId="263"/>
            <ac:spMk id="6" creationId="{3421B260-0305-4720-BEB4-9ADCB511A95A}"/>
          </ac:spMkLst>
        </pc:spChg>
      </pc:sldChg>
      <pc:sldChg chg="modSp add mod ord">
        <pc:chgData name="Paul Bloemers" userId="fe3832ff3b233e04" providerId="LiveId" clId="{367FB603-B512-4409-9728-4E98F39A22D0}" dt="2020-05-13T08:05:23.510" v="1310" actId="20577"/>
        <pc:sldMkLst>
          <pc:docMk/>
          <pc:sldMk cId="1009047829" sldId="264"/>
        </pc:sldMkLst>
        <pc:spChg chg="mod">
          <ac:chgData name="Paul Bloemers" userId="fe3832ff3b233e04" providerId="LiveId" clId="{367FB603-B512-4409-9728-4E98F39A22D0}" dt="2020-05-13T08:05:23.510" v="1310" actId="20577"/>
          <ac:spMkLst>
            <pc:docMk/>
            <pc:sldMk cId="1009047829" sldId="264"/>
            <ac:spMk id="6" creationId="{3421B260-0305-4720-BEB4-9ADCB511A95A}"/>
          </ac:spMkLst>
        </pc:spChg>
      </pc:sldChg>
      <pc:sldChg chg="addSp delSp modSp new mod modTransition modAnim">
        <pc:chgData name="Paul Bloemers" userId="fe3832ff3b233e04" providerId="LiveId" clId="{367FB603-B512-4409-9728-4E98F39A22D0}" dt="2020-05-13T08:24:38.092" v="1713" actId="20577"/>
        <pc:sldMkLst>
          <pc:docMk/>
          <pc:sldMk cId="401410649" sldId="265"/>
        </pc:sldMkLst>
        <pc:spChg chg="del">
          <ac:chgData name="Paul Bloemers" userId="fe3832ff3b233e04" providerId="LiveId" clId="{367FB603-B512-4409-9728-4E98F39A22D0}" dt="2020-05-13T08:05:40.070" v="1312"/>
          <ac:spMkLst>
            <pc:docMk/>
            <pc:sldMk cId="401410649" sldId="265"/>
            <ac:spMk id="2" creationId="{0658C808-D92B-4452-8FEF-D2A8099E4467}"/>
          </ac:spMkLst>
        </pc:spChg>
        <pc:spChg chg="del">
          <ac:chgData name="Paul Bloemers" userId="fe3832ff3b233e04" providerId="LiveId" clId="{367FB603-B512-4409-9728-4E98F39A22D0}" dt="2020-05-13T08:05:40.070" v="1312"/>
          <ac:spMkLst>
            <pc:docMk/>
            <pc:sldMk cId="401410649" sldId="265"/>
            <ac:spMk id="3" creationId="{71BE2F4D-15D2-46CE-81C4-789F5048E180}"/>
          </ac:spMkLst>
        </pc:spChg>
        <pc:spChg chg="del">
          <ac:chgData name="Paul Bloemers" userId="fe3832ff3b233e04" providerId="LiveId" clId="{367FB603-B512-4409-9728-4E98F39A22D0}" dt="2020-05-13T08:05:40.070" v="1312"/>
          <ac:spMkLst>
            <pc:docMk/>
            <pc:sldMk cId="401410649" sldId="265"/>
            <ac:spMk id="4" creationId="{A329EEEA-0CA1-4B79-AC86-8CF993C45A5D}"/>
          </ac:spMkLst>
        </pc:spChg>
        <pc:spChg chg="add del mod">
          <ac:chgData name="Paul Bloemers" userId="fe3832ff3b233e04" providerId="LiveId" clId="{367FB603-B512-4409-9728-4E98F39A22D0}" dt="2020-05-13T08:05:52.639" v="1313"/>
          <ac:spMkLst>
            <pc:docMk/>
            <pc:sldMk cId="401410649" sldId="265"/>
            <ac:spMk id="5" creationId="{036E97B1-0DF0-49A3-929D-0A89F5975998}"/>
          </ac:spMkLst>
        </pc:spChg>
        <pc:spChg chg="add del mod">
          <ac:chgData name="Paul Bloemers" userId="fe3832ff3b233e04" providerId="LiveId" clId="{367FB603-B512-4409-9728-4E98F39A22D0}" dt="2020-05-13T08:05:52.639" v="1313"/>
          <ac:spMkLst>
            <pc:docMk/>
            <pc:sldMk cId="401410649" sldId="265"/>
            <ac:spMk id="6" creationId="{CE8F28F5-4159-48C6-A894-88D8DF8B45DD}"/>
          </ac:spMkLst>
        </pc:spChg>
        <pc:spChg chg="add mod">
          <ac:chgData name="Paul Bloemers" userId="fe3832ff3b233e04" providerId="LiveId" clId="{367FB603-B512-4409-9728-4E98F39A22D0}" dt="2020-05-13T08:06:01.537" v="1325" actId="5793"/>
          <ac:spMkLst>
            <pc:docMk/>
            <pc:sldMk cId="401410649" sldId="265"/>
            <ac:spMk id="7" creationId="{0010C67C-6F86-47A8-9F21-933F52F77F69}"/>
          </ac:spMkLst>
        </pc:spChg>
        <pc:spChg chg="add mod">
          <ac:chgData name="Paul Bloemers" userId="fe3832ff3b233e04" providerId="LiveId" clId="{367FB603-B512-4409-9728-4E98F39A22D0}" dt="2020-05-13T08:24:38.092" v="1713" actId="20577"/>
          <ac:spMkLst>
            <pc:docMk/>
            <pc:sldMk cId="401410649" sldId="265"/>
            <ac:spMk id="8" creationId="{3D118B8E-54D0-491F-8276-42879F814D09}"/>
          </ac:spMkLst>
        </pc:spChg>
        <pc:spChg chg="mod">
          <ac:chgData name="Paul Bloemers" userId="fe3832ff3b233e04" providerId="LiveId" clId="{367FB603-B512-4409-9728-4E98F39A22D0}" dt="2020-05-13T08:16:50.651" v="1327"/>
          <ac:spMkLst>
            <pc:docMk/>
            <pc:sldMk cId="401410649" sldId="265"/>
            <ac:spMk id="10" creationId="{20E186EA-1369-4601-BC2B-7A94D072FF47}"/>
          </ac:spMkLst>
        </pc:spChg>
        <pc:spChg chg="mod">
          <ac:chgData name="Paul Bloemers" userId="fe3832ff3b233e04" providerId="LiveId" clId="{367FB603-B512-4409-9728-4E98F39A22D0}" dt="2020-05-13T08:16:50.651" v="1327"/>
          <ac:spMkLst>
            <pc:docMk/>
            <pc:sldMk cId="401410649" sldId="265"/>
            <ac:spMk id="12" creationId="{B924882D-CB44-4280-97EB-10508197D42B}"/>
          </ac:spMkLst>
        </pc:spChg>
        <pc:grpChg chg="add mod">
          <ac:chgData name="Paul Bloemers" userId="fe3832ff3b233e04" providerId="LiveId" clId="{367FB603-B512-4409-9728-4E98F39A22D0}" dt="2020-05-13T08:16:58.372" v="1328" actId="1076"/>
          <ac:grpSpMkLst>
            <pc:docMk/>
            <pc:sldMk cId="401410649" sldId="265"/>
            <ac:grpSpMk id="9" creationId="{D1A32717-BA77-4A1A-9138-48E6934F8F0A}"/>
          </ac:grpSpMkLst>
        </pc:grpChg>
        <pc:picChg chg="mod">
          <ac:chgData name="Paul Bloemers" userId="fe3832ff3b233e04" providerId="LiveId" clId="{367FB603-B512-4409-9728-4E98F39A22D0}" dt="2020-05-13T08:16:50.651" v="1327"/>
          <ac:picMkLst>
            <pc:docMk/>
            <pc:sldMk cId="401410649" sldId="265"/>
            <ac:picMk id="11" creationId="{C7B485CE-EF00-4CA6-8E0C-9FD82069D2EC}"/>
          </ac:picMkLst>
        </pc:picChg>
        <pc:picChg chg="add mod">
          <ac:chgData name="Paul Bloemers" userId="fe3832ff3b233e04" providerId="LiveId" clId="{367FB603-B512-4409-9728-4E98F39A22D0}" dt="2020-05-13T08:20:20.244" v="1353" actId="1076"/>
          <ac:picMkLst>
            <pc:docMk/>
            <pc:sldMk cId="401410649" sldId="265"/>
            <ac:picMk id="13" creationId="{8A87346D-B55F-4A58-9A6D-5701DD201D13}"/>
          </ac:picMkLst>
        </pc:picChg>
      </pc:sldChg>
      <pc:sldChg chg="addSp delSp modSp new mod modTransition modAnim">
        <pc:chgData name="Paul Bloemers" userId="fe3832ff3b233e04" providerId="LiveId" clId="{367FB603-B512-4409-9728-4E98F39A22D0}" dt="2020-05-13T08:48:38.632" v="2275" actId="207"/>
        <pc:sldMkLst>
          <pc:docMk/>
          <pc:sldMk cId="1597787439" sldId="266"/>
        </pc:sldMkLst>
        <pc:spChg chg="del">
          <ac:chgData name="Paul Bloemers" userId="fe3832ff3b233e04" providerId="LiveId" clId="{367FB603-B512-4409-9728-4E98F39A22D0}" dt="2020-05-13T08:27:10.859" v="1715"/>
          <ac:spMkLst>
            <pc:docMk/>
            <pc:sldMk cId="1597787439" sldId="266"/>
            <ac:spMk id="2" creationId="{115EB7D2-4987-4DAE-847E-9B1F9EE65B2E}"/>
          </ac:spMkLst>
        </pc:spChg>
        <pc:spChg chg="del">
          <ac:chgData name="Paul Bloemers" userId="fe3832ff3b233e04" providerId="LiveId" clId="{367FB603-B512-4409-9728-4E98F39A22D0}" dt="2020-05-13T08:27:10.859" v="1715"/>
          <ac:spMkLst>
            <pc:docMk/>
            <pc:sldMk cId="1597787439" sldId="266"/>
            <ac:spMk id="3" creationId="{CAA6F3F2-D9F7-4FD3-8482-FBD27715E945}"/>
          </ac:spMkLst>
        </pc:spChg>
        <pc:spChg chg="add mod">
          <ac:chgData name="Paul Bloemers" userId="fe3832ff3b233e04" providerId="LiveId" clId="{367FB603-B512-4409-9728-4E98F39A22D0}" dt="2020-05-13T08:27:19.099" v="1734" actId="20577"/>
          <ac:spMkLst>
            <pc:docMk/>
            <pc:sldMk cId="1597787439" sldId="266"/>
            <ac:spMk id="4" creationId="{3F16D062-E036-40D3-A137-06F5D1521661}"/>
          </ac:spMkLst>
        </pc:spChg>
        <pc:spChg chg="add mod">
          <ac:chgData name="Paul Bloemers" userId="fe3832ff3b233e04" providerId="LiveId" clId="{367FB603-B512-4409-9728-4E98F39A22D0}" dt="2020-05-13T08:42:09.236" v="2218" actId="20577"/>
          <ac:spMkLst>
            <pc:docMk/>
            <pc:sldMk cId="1597787439" sldId="266"/>
            <ac:spMk id="5" creationId="{B592741E-DB91-457E-814B-35144AE248BD}"/>
          </ac:spMkLst>
        </pc:spChg>
        <pc:spChg chg="add mod">
          <ac:chgData name="Paul Bloemers" userId="fe3832ff3b233e04" providerId="LiveId" clId="{367FB603-B512-4409-9728-4E98F39A22D0}" dt="2020-05-13T08:45:20.587" v="2258" actId="1076"/>
          <ac:spMkLst>
            <pc:docMk/>
            <pc:sldMk cId="1597787439" sldId="266"/>
            <ac:spMk id="6" creationId="{00A7F279-3F7E-4E9F-ADD2-2BA2B0A53D23}"/>
          </ac:spMkLst>
        </pc:spChg>
        <pc:spChg chg="add mod">
          <ac:chgData name="Paul Bloemers" userId="fe3832ff3b233e04" providerId="LiveId" clId="{367FB603-B512-4409-9728-4E98F39A22D0}" dt="2020-05-13T08:45:20.587" v="2258" actId="1076"/>
          <ac:spMkLst>
            <pc:docMk/>
            <pc:sldMk cId="1597787439" sldId="266"/>
            <ac:spMk id="8" creationId="{D4EC8B6F-BEEF-497C-881B-6D76425C1BFE}"/>
          </ac:spMkLst>
        </pc:spChg>
        <pc:grpChg chg="add mod">
          <ac:chgData name="Paul Bloemers" userId="fe3832ff3b233e04" providerId="LiveId" clId="{367FB603-B512-4409-9728-4E98F39A22D0}" dt="2020-05-13T08:45:20.587" v="2258" actId="1076"/>
          <ac:grpSpMkLst>
            <pc:docMk/>
            <pc:sldMk cId="1597787439" sldId="266"/>
            <ac:grpSpMk id="7" creationId="{B7AE3B5B-D565-4DBD-A3B3-C7EFEA6D42EE}"/>
          </ac:grpSpMkLst>
        </pc:grpChg>
        <pc:picChg chg="add mod">
          <ac:chgData name="Paul Bloemers" userId="fe3832ff3b233e04" providerId="LiveId" clId="{367FB603-B512-4409-9728-4E98F39A22D0}" dt="2020-05-13T08:41:48.527" v="2216" actId="553"/>
          <ac:picMkLst>
            <pc:docMk/>
            <pc:sldMk cId="1597787439" sldId="266"/>
            <ac:picMk id="10" creationId="{66FFC14A-C7BF-4B9A-AAAE-6D8DB6D60920}"/>
          </ac:picMkLst>
        </pc:picChg>
        <pc:picChg chg="add del mod">
          <ac:chgData name="Paul Bloemers" userId="fe3832ff3b233e04" providerId="LiveId" clId="{367FB603-B512-4409-9728-4E98F39A22D0}" dt="2020-05-13T08:37:38.444" v="2169" actId="478"/>
          <ac:picMkLst>
            <pc:docMk/>
            <pc:sldMk cId="1597787439" sldId="266"/>
            <ac:picMk id="12" creationId="{A7D6A69D-128E-4CB0-8587-A80A5172F089}"/>
          </ac:picMkLst>
        </pc:picChg>
        <pc:picChg chg="add del mod">
          <ac:chgData name="Paul Bloemers" userId="fe3832ff3b233e04" providerId="LiveId" clId="{367FB603-B512-4409-9728-4E98F39A22D0}" dt="2020-05-13T08:37:38.444" v="2169" actId="478"/>
          <ac:picMkLst>
            <pc:docMk/>
            <pc:sldMk cId="1597787439" sldId="266"/>
            <ac:picMk id="13" creationId="{E2DD6EEF-BB7C-490F-8F6C-AED6CF89A6B3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22" creationId="{93515E66-F395-406E-99D6-1A3141C7D1F6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23" creationId="{FBFA2BCC-9ACF-448F-BE9D-3BBCCDCD2BBB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24" creationId="{E2F6907A-BF55-4A8D-8D4C-D06E4B0F771C}"/>
          </ac:picMkLst>
        </pc:picChg>
        <pc:picChg chg="add mod">
          <ac:chgData name="Paul Bloemers" userId="fe3832ff3b233e04" providerId="LiveId" clId="{367FB603-B512-4409-9728-4E98F39A22D0}" dt="2020-05-13T08:41:48.527" v="2216" actId="553"/>
          <ac:picMkLst>
            <pc:docMk/>
            <pc:sldMk cId="1597787439" sldId="266"/>
            <ac:picMk id="25" creationId="{4353E4C3-B22F-47D5-BE5A-28B3D5CC248C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29" creationId="{55AAA350-317E-4E69-B093-58D457C99416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30" creationId="{2E9F5270-BE80-4739-B28E-A1794EB9A1A8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31" creationId="{E4867C63-AB9A-4716-B4CB-F4BF21E02C6C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32" creationId="{6CD582C8-8BF9-40C2-BD77-7F99CAE7C0DD}"/>
          </ac:picMkLst>
        </pc:picChg>
        <pc:picChg chg="add mod">
          <ac:chgData name="Paul Bloemers" userId="fe3832ff3b233e04" providerId="LiveId" clId="{367FB603-B512-4409-9728-4E98F39A22D0}" dt="2020-05-13T08:41:48.527" v="2216" actId="553"/>
          <ac:picMkLst>
            <pc:docMk/>
            <pc:sldMk cId="1597787439" sldId="266"/>
            <ac:picMk id="35" creationId="{AE58FD29-5D79-429D-8B44-A89859EC5854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39" creationId="{4B9EAB3F-5F92-4DB8-AF63-EF09A8234458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40" creationId="{BFA12884-AE94-4AF0-8EA0-D81C68D0D73A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41" creationId="{4A2B6977-D0CD-4E66-9EB2-FCD492C05C4C}"/>
          </ac:picMkLst>
        </pc:picChg>
        <pc:picChg chg="add mod">
          <ac:chgData name="Paul Bloemers" userId="fe3832ff3b233e04" providerId="LiveId" clId="{367FB603-B512-4409-9728-4E98F39A22D0}" dt="2020-05-13T08:41:30.868" v="2214" actId="553"/>
          <ac:picMkLst>
            <pc:docMk/>
            <pc:sldMk cId="1597787439" sldId="266"/>
            <ac:picMk id="42" creationId="{28BAA007-45CA-44F3-B531-E6C2ABFC7B6B}"/>
          </ac:picMkLst>
        </pc:picChg>
        <pc:picChg chg="add mod">
          <ac:chgData name="Paul Bloemers" userId="fe3832ff3b233e04" providerId="LiveId" clId="{367FB603-B512-4409-9728-4E98F39A22D0}" dt="2020-05-13T08:43:37.903" v="2231" actId="1076"/>
          <ac:picMkLst>
            <pc:docMk/>
            <pc:sldMk cId="1597787439" sldId="266"/>
            <ac:picMk id="46" creationId="{9AB6A8B4-1922-4CF6-BD18-B783A258F22D}"/>
          </ac:picMkLst>
        </pc:picChg>
        <pc:picChg chg="add mod">
          <ac:chgData name="Paul Bloemers" userId="fe3832ff3b233e04" providerId="LiveId" clId="{367FB603-B512-4409-9728-4E98F39A22D0}" dt="2020-05-13T08:43:41.481" v="2233" actId="1076"/>
          <ac:picMkLst>
            <pc:docMk/>
            <pc:sldMk cId="1597787439" sldId="266"/>
            <ac:picMk id="48" creationId="{2E269E36-0B81-4DFC-9143-8E3829EA8E37}"/>
          </ac:picMkLst>
        </pc:picChg>
        <pc:picChg chg="add mod">
          <ac:chgData name="Paul Bloemers" userId="fe3832ff3b233e04" providerId="LiveId" clId="{367FB603-B512-4409-9728-4E98F39A22D0}" dt="2020-05-13T08:43:44.986" v="2235" actId="1076"/>
          <ac:picMkLst>
            <pc:docMk/>
            <pc:sldMk cId="1597787439" sldId="266"/>
            <ac:picMk id="49" creationId="{2826EE72-45E4-4BFD-9D33-A4B28B18E273}"/>
          </ac:picMkLst>
        </pc:picChg>
        <pc:picChg chg="add mod">
          <ac:chgData name="Paul Bloemers" userId="fe3832ff3b233e04" providerId="LiveId" clId="{367FB603-B512-4409-9728-4E98F39A22D0}" dt="2020-05-13T08:44:08.293" v="2240" actId="1076"/>
          <ac:picMkLst>
            <pc:docMk/>
            <pc:sldMk cId="1597787439" sldId="266"/>
            <ac:picMk id="50" creationId="{983041A9-03DE-40E7-A326-6B1DB5B05F1F}"/>
          </ac:picMkLst>
        </pc:picChg>
        <pc:picChg chg="add mod">
          <ac:chgData name="Paul Bloemers" userId="fe3832ff3b233e04" providerId="LiveId" clId="{367FB603-B512-4409-9728-4E98F39A22D0}" dt="2020-05-13T08:44:03.360" v="2239" actId="1076"/>
          <ac:picMkLst>
            <pc:docMk/>
            <pc:sldMk cId="1597787439" sldId="266"/>
            <ac:picMk id="51" creationId="{A25B0B30-5E4D-4B07-8255-1D13CA302BE5}"/>
          </ac:picMkLst>
        </pc:picChg>
        <pc:picChg chg="add mod">
          <ac:chgData name="Paul Bloemers" userId="fe3832ff3b233e04" providerId="LiveId" clId="{367FB603-B512-4409-9728-4E98F39A22D0}" dt="2020-05-13T08:44:12.380" v="2242" actId="1076"/>
          <ac:picMkLst>
            <pc:docMk/>
            <pc:sldMk cId="1597787439" sldId="266"/>
            <ac:picMk id="52" creationId="{D8A9AB06-C185-4E7E-93D8-839AD1189CFC}"/>
          </ac:picMkLst>
        </pc:picChg>
        <pc:picChg chg="add del mod">
          <ac:chgData name="Paul Bloemers" userId="fe3832ff3b233e04" providerId="LiveId" clId="{367FB603-B512-4409-9728-4E98F39A22D0}" dt="2020-05-13T08:44:17.069" v="2244"/>
          <ac:picMkLst>
            <pc:docMk/>
            <pc:sldMk cId="1597787439" sldId="266"/>
            <ac:picMk id="53" creationId="{1E6BCFA4-2331-42B3-AB25-A6D5EFDF6F2E}"/>
          </ac:picMkLst>
        </pc:picChg>
        <pc:picChg chg="add mod">
          <ac:chgData name="Paul Bloemers" userId="fe3832ff3b233e04" providerId="LiveId" clId="{367FB603-B512-4409-9728-4E98F39A22D0}" dt="2020-05-13T08:44:21.553" v="2246" actId="1076"/>
          <ac:picMkLst>
            <pc:docMk/>
            <pc:sldMk cId="1597787439" sldId="266"/>
            <ac:picMk id="54" creationId="{9D00EC6C-087D-4FD5-994A-6387F99CC2C5}"/>
          </ac:picMkLst>
        </pc:picChg>
        <pc:picChg chg="add mod">
          <ac:chgData name="Paul Bloemers" userId="fe3832ff3b233e04" providerId="LiveId" clId="{367FB603-B512-4409-9728-4E98F39A22D0}" dt="2020-05-13T08:44:21.553" v="2246" actId="1076"/>
          <ac:picMkLst>
            <pc:docMk/>
            <pc:sldMk cId="1597787439" sldId="266"/>
            <ac:picMk id="55" creationId="{DC25013D-6304-48A2-A37A-4B3275318EE7}"/>
          </ac:picMkLst>
        </pc:picChg>
        <pc:picChg chg="add mod">
          <ac:chgData name="Paul Bloemers" userId="fe3832ff3b233e04" providerId="LiveId" clId="{367FB603-B512-4409-9728-4E98F39A22D0}" dt="2020-05-13T08:44:21.553" v="2246" actId="1076"/>
          <ac:picMkLst>
            <pc:docMk/>
            <pc:sldMk cId="1597787439" sldId="266"/>
            <ac:picMk id="56" creationId="{0AB5CACD-129D-41B2-925A-B759155F2335}"/>
          </ac:picMkLst>
        </pc:picChg>
        <pc:picChg chg="add mod">
          <ac:chgData name="Paul Bloemers" userId="fe3832ff3b233e04" providerId="LiveId" clId="{367FB603-B512-4409-9728-4E98F39A22D0}" dt="2020-05-13T08:44:21.553" v="2246" actId="1076"/>
          <ac:picMkLst>
            <pc:docMk/>
            <pc:sldMk cId="1597787439" sldId="266"/>
            <ac:picMk id="57" creationId="{CFA11547-3F56-4510-B7AF-A171BA87996F}"/>
          </ac:picMkLst>
        </pc:picChg>
        <pc:picChg chg="add mod">
          <ac:chgData name="Paul Bloemers" userId="fe3832ff3b233e04" providerId="LiveId" clId="{367FB603-B512-4409-9728-4E98F39A22D0}" dt="2020-05-13T08:44:21.553" v="2246" actId="1076"/>
          <ac:picMkLst>
            <pc:docMk/>
            <pc:sldMk cId="1597787439" sldId="266"/>
            <ac:picMk id="58" creationId="{674BA995-EA0B-425B-8C1A-B7F9FED28EF9}"/>
          </ac:picMkLst>
        </pc:picChg>
        <pc:picChg chg="add mod">
          <ac:chgData name="Paul Bloemers" userId="fe3832ff3b233e04" providerId="LiveId" clId="{367FB603-B512-4409-9728-4E98F39A22D0}" dt="2020-05-13T08:44:21.553" v="2246" actId="1076"/>
          <ac:picMkLst>
            <pc:docMk/>
            <pc:sldMk cId="1597787439" sldId="266"/>
            <ac:picMk id="59" creationId="{92680D3A-D7F7-45F1-A2DB-6EF0BFAC8A21}"/>
          </ac:picMkLst>
        </pc:picChg>
        <pc:picChg chg="add mod">
          <ac:chgData name="Paul Bloemers" userId="fe3832ff3b233e04" providerId="LiveId" clId="{367FB603-B512-4409-9728-4E98F39A22D0}" dt="2020-05-13T08:44:25.264" v="2248" actId="1076"/>
          <ac:picMkLst>
            <pc:docMk/>
            <pc:sldMk cId="1597787439" sldId="266"/>
            <ac:picMk id="60" creationId="{BEDE9F41-0381-4140-B6B4-1020502F3864}"/>
          </ac:picMkLst>
        </pc:picChg>
        <pc:picChg chg="add mod">
          <ac:chgData name="Paul Bloemers" userId="fe3832ff3b233e04" providerId="LiveId" clId="{367FB603-B512-4409-9728-4E98F39A22D0}" dt="2020-05-13T08:44:25.264" v="2248" actId="1076"/>
          <ac:picMkLst>
            <pc:docMk/>
            <pc:sldMk cId="1597787439" sldId="266"/>
            <ac:picMk id="61" creationId="{68F61962-87E1-47DA-95C8-23CEAE857A86}"/>
          </ac:picMkLst>
        </pc:picChg>
        <pc:picChg chg="add mod">
          <ac:chgData name="Paul Bloemers" userId="fe3832ff3b233e04" providerId="LiveId" clId="{367FB603-B512-4409-9728-4E98F39A22D0}" dt="2020-05-13T08:44:25.264" v="2248" actId="1076"/>
          <ac:picMkLst>
            <pc:docMk/>
            <pc:sldMk cId="1597787439" sldId="266"/>
            <ac:picMk id="62" creationId="{567780C8-007F-46DC-AC39-AA7D6618C530}"/>
          </ac:picMkLst>
        </pc:picChg>
        <pc:picChg chg="add mod">
          <ac:chgData name="Paul Bloemers" userId="fe3832ff3b233e04" providerId="LiveId" clId="{367FB603-B512-4409-9728-4E98F39A22D0}" dt="2020-05-13T08:44:25.264" v="2248" actId="1076"/>
          <ac:picMkLst>
            <pc:docMk/>
            <pc:sldMk cId="1597787439" sldId="266"/>
            <ac:picMk id="63" creationId="{C649B6F2-1242-4C7A-A39E-64C0F5AAB29E}"/>
          </ac:picMkLst>
        </pc:picChg>
        <pc:picChg chg="add mod">
          <ac:chgData name="Paul Bloemers" userId="fe3832ff3b233e04" providerId="LiveId" clId="{367FB603-B512-4409-9728-4E98F39A22D0}" dt="2020-05-13T08:44:25.264" v="2248" actId="1076"/>
          <ac:picMkLst>
            <pc:docMk/>
            <pc:sldMk cId="1597787439" sldId="266"/>
            <ac:picMk id="64" creationId="{BE1D6A78-9214-4C4F-A609-954C0FA89210}"/>
          </ac:picMkLst>
        </pc:picChg>
        <pc:picChg chg="add mod">
          <ac:chgData name="Paul Bloemers" userId="fe3832ff3b233e04" providerId="LiveId" clId="{367FB603-B512-4409-9728-4E98F39A22D0}" dt="2020-05-13T08:44:25.264" v="2248" actId="1076"/>
          <ac:picMkLst>
            <pc:docMk/>
            <pc:sldMk cId="1597787439" sldId="266"/>
            <ac:picMk id="65" creationId="{1F92BAC4-787F-4E6B-882C-1B9517C2AB61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66" creationId="{48696418-80A1-4386-9284-A56977AE6920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67" creationId="{9AB22B3A-9145-4D0A-B4C6-A92C2787359F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68" creationId="{AC6069F5-9FF6-418A-A3BE-0F1825333963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69" creationId="{5C54429B-73B4-418D-8880-0BC2E99D50A0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0" creationId="{B81E58C1-6209-496D-9E3F-19AA343A292A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1" creationId="{B2D6A5C9-5ABB-4327-B301-B900966AE8C4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2" creationId="{6F38E189-B499-4B8D-8893-87ACD5DC39E9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3" creationId="{19DA3A9A-36E9-4017-B0E5-BE2FF771E67C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4" creationId="{CA378EF3-ADBC-4FAE-8D97-99DB7379506A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5" creationId="{B151F5FD-00AD-440A-965D-44AA8CFDD69C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6" creationId="{6C4F6F19-EF04-4BD2-8AFF-65481189CE30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7" creationId="{0B907910-B795-4980-9BBE-C99E39DA8BB2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8" creationId="{C2507C1C-CFF3-4464-A1FC-F40348CC495E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79" creationId="{C60417E8-9568-495B-8D5E-2393D4C7B5FF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80" creationId="{A7725337-F29A-4807-B3B7-C36A2DAEC113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81" creationId="{FD41514D-7FEC-440A-8F99-AD45C7CB3D17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82" creationId="{040E0030-6594-45D0-98ED-E7E2F5AFACC5}"/>
          </ac:picMkLst>
        </pc:picChg>
        <pc:picChg chg="add mod">
          <ac:chgData name="Paul Bloemers" userId="fe3832ff3b233e04" providerId="LiveId" clId="{367FB603-B512-4409-9728-4E98F39A22D0}" dt="2020-05-13T08:44:33.810" v="2250" actId="1076"/>
          <ac:picMkLst>
            <pc:docMk/>
            <pc:sldMk cId="1597787439" sldId="266"/>
            <ac:picMk id="83" creationId="{E9204168-7257-4120-BE8E-82E70B581E2A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84" creationId="{A2A88422-C2E2-4C21-BD6D-B554466DD255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85" creationId="{A14CF06D-0602-422C-9E9C-8560E8BEC866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86" creationId="{0A1027EE-7DEA-43B0-A98E-C8A6071BA352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87" creationId="{5F64ADF8-FA2C-4CAE-8DC7-BCAEE690D827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88" creationId="{D7C156C1-F4A9-4266-B237-40DC772A5090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89" creationId="{F0CCA956-2885-435D-958B-83CC57AD37DD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90" creationId="{D289A96B-A893-412F-9828-BAC6D8F7C0EA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91" creationId="{1B3E7C89-7E33-4527-A1F7-98ED5775D9B6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92" creationId="{E2E83345-6CF6-41CD-94E1-9AA93E07360B}"/>
          </ac:picMkLst>
        </pc:picChg>
        <pc:picChg chg="add mod">
          <ac:chgData name="Paul Bloemers" userId="fe3832ff3b233e04" providerId="LiveId" clId="{367FB603-B512-4409-9728-4E98F39A22D0}" dt="2020-05-13T08:44:44.478" v="2252" actId="1076"/>
          <ac:picMkLst>
            <pc:docMk/>
            <pc:sldMk cId="1597787439" sldId="266"/>
            <ac:picMk id="93" creationId="{97A8AC50-9945-4C9E-9A8B-E300D18375CA}"/>
          </ac:picMkLst>
        </pc:picChg>
        <pc:picChg chg="add mod">
          <ac:chgData name="Paul Bloemers" userId="fe3832ff3b233e04" providerId="LiveId" clId="{367FB603-B512-4409-9728-4E98F39A22D0}" dt="2020-05-13T08:48:38.632" v="2275" actId="207"/>
          <ac:picMkLst>
            <pc:docMk/>
            <pc:sldMk cId="1597787439" sldId="266"/>
            <ac:picMk id="94" creationId="{984CA5EA-C7DC-44DF-AB8B-9A54AA7A825F}"/>
          </ac:picMkLst>
        </pc:picChg>
        <pc:picChg chg="add mod ord">
          <ac:chgData name="Paul Bloemers" userId="fe3832ff3b233e04" providerId="LiveId" clId="{367FB603-B512-4409-9728-4E98F39A22D0}" dt="2020-05-13T08:48:31.906" v="2273" actId="208"/>
          <ac:picMkLst>
            <pc:docMk/>
            <pc:sldMk cId="1597787439" sldId="266"/>
            <ac:picMk id="96" creationId="{2FD7C283-8A97-4F11-821B-3B10B2565731}"/>
          </ac:picMkLst>
        </pc:picChg>
        <pc:picChg chg="add mod">
          <ac:chgData name="Paul Bloemers" userId="fe3832ff3b233e04" providerId="LiveId" clId="{367FB603-B512-4409-9728-4E98F39A22D0}" dt="2020-05-13T08:45:20.587" v="2258" actId="1076"/>
          <ac:picMkLst>
            <pc:docMk/>
            <pc:sldMk cId="1597787439" sldId="266"/>
            <ac:picMk id="2050" creationId="{2A9C566D-5B6B-4599-9E94-D2F15D5C0810}"/>
          </ac:picMkLst>
        </pc:picChg>
        <pc:cxnChg chg="add mod">
          <ac:chgData name="Paul Bloemers" userId="fe3832ff3b233e04" providerId="LiveId" clId="{367FB603-B512-4409-9728-4E98F39A22D0}" dt="2020-05-13T08:40:10.417" v="2201" actId="1076"/>
          <ac:cxnSpMkLst>
            <pc:docMk/>
            <pc:sldMk cId="1597787439" sldId="266"/>
            <ac:cxnSpMk id="14" creationId="{2E33080F-EE9B-4DE2-B29B-03193D18DA58}"/>
          </ac:cxnSpMkLst>
        </pc:cxnChg>
        <pc:cxnChg chg="add del mod">
          <ac:chgData name="Paul Bloemers" userId="fe3832ff3b233e04" providerId="LiveId" clId="{367FB603-B512-4409-9728-4E98F39A22D0}" dt="2020-05-13T08:37:51.256" v="2173" actId="478"/>
          <ac:cxnSpMkLst>
            <pc:docMk/>
            <pc:sldMk cId="1597787439" sldId="266"/>
            <ac:cxnSpMk id="16" creationId="{BDC17431-F3B0-4CBE-8108-B4D9F618DB60}"/>
          </ac:cxnSpMkLst>
        </pc:cxnChg>
        <pc:cxnChg chg="add mod">
          <ac:chgData name="Paul Bloemers" userId="fe3832ff3b233e04" providerId="LiveId" clId="{367FB603-B512-4409-9728-4E98F39A22D0}" dt="2020-05-13T08:40:10.417" v="2201" actId="1076"/>
          <ac:cxnSpMkLst>
            <pc:docMk/>
            <pc:sldMk cId="1597787439" sldId="266"/>
            <ac:cxnSpMk id="17" creationId="{1189A277-812E-49CA-8F08-2F7351945BB4}"/>
          </ac:cxnSpMkLst>
        </pc:cxnChg>
        <pc:cxnChg chg="add mod">
          <ac:chgData name="Paul Bloemers" userId="fe3832ff3b233e04" providerId="LiveId" clId="{367FB603-B512-4409-9728-4E98F39A22D0}" dt="2020-05-13T08:40:10.417" v="2201" actId="1076"/>
          <ac:cxnSpMkLst>
            <pc:docMk/>
            <pc:sldMk cId="1597787439" sldId="266"/>
            <ac:cxnSpMk id="19" creationId="{736E3B5B-460D-4993-AE30-4B5A4E1ED133}"/>
          </ac:cxnSpMkLst>
        </pc:cxnChg>
        <pc:cxnChg chg="add mod">
          <ac:chgData name="Paul Bloemers" userId="fe3832ff3b233e04" providerId="LiveId" clId="{367FB603-B512-4409-9728-4E98F39A22D0}" dt="2020-05-13T08:41:22.805" v="2213" actId="1076"/>
          <ac:cxnSpMkLst>
            <pc:docMk/>
            <pc:sldMk cId="1597787439" sldId="266"/>
            <ac:cxnSpMk id="26" creationId="{89237A66-9767-4D84-9062-7B2D3EA0ACF2}"/>
          </ac:cxnSpMkLst>
        </pc:cxnChg>
        <pc:cxnChg chg="add mod">
          <ac:chgData name="Paul Bloemers" userId="fe3832ff3b233e04" providerId="LiveId" clId="{367FB603-B512-4409-9728-4E98F39A22D0}" dt="2020-05-13T08:41:22.805" v="2213" actId="1076"/>
          <ac:cxnSpMkLst>
            <pc:docMk/>
            <pc:sldMk cId="1597787439" sldId="266"/>
            <ac:cxnSpMk id="27" creationId="{F367AF91-EC7B-4D37-B636-908E5360C29D}"/>
          </ac:cxnSpMkLst>
        </pc:cxnChg>
        <pc:cxnChg chg="add mod">
          <ac:chgData name="Paul Bloemers" userId="fe3832ff3b233e04" providerId="LiveId" clId="{367FB603-B512-4409-9728-4E98F39A22D0}" dt="2020-05-13T08:41:22.805" v="2213" actId="1076"/>
          <ac:cxnSpMkLst>
            <pc:docMk/>
            <pc:sldMk cId="1597787439" sldId="266"/>
            <ac:cxnSpMk id="28" creationId="{95793669-7335-44D3-B1A3-38C0379FB0B8}"/>
          </ac:cxnSpMkLst>
        </pc:cxnChg>
        <pc:cxnChg chg="add mod">
          <ac:chgData name="Paul Bloemers" userId="fe3832ff3b233e04" providerId="LiveId" clId="{367FB603-B512-4409-9728-4E98F39A22D0}" dt="2020-05-13T08:41:30.868" v="2214" actId="553"/>
          <ac:cxnSpMkLst>
            <pc:docMk/>
            <pc:sldMk cId="1597787439" sldId="266"/>
            <ac:cxnSpMk id="33" creationId="{1B7576AA-70EC-4E75-9270-9AA3FCC32736}"/>
          </ac:cxnSpMkLst>
        </pc:cxnChg>
        <pc:cxnChg chg="add mod">
          <ac:chgData name="Paul Bloemers" userId="fe3832ff3b233e04" providerId="LiveId" clId="{367FB603-B512-4409-9728-4E98F39A22D0}" dt="2020-05-13T08:40:58.500" v="2208" actId="1076"/>
          <ac:cxnSpMkLst>
            <pc:docMk/>
            <pc:sldMk cId="1597787439" sldId="266"/>
            <ac:cxnSpMk id="36" creationId="{72F357B7-DECB-4134-A896-531DF48AC5C9}"/>
          </ac:cxnSpMkLst>
        </pc:cxnChg>
        <pc:cxnChg chg="add mod">
          <ac:chgData name="Paul Bloemers" userId="fe3832ff3b233e04" providerId="LiveId" clId="{367FB603-B512-4409-9728-4E98F39A22D0}" dt="2020-05-13T08:40:58.500" v="2208" actId="1076"/>
          <ac:cxnSpMkLst>
            <pc:docMk/>
            <pc:sldMk cId="1597787439" sldId="266"/>
            <ac:cxnSpMk id="37" creationId="{CAC9A769-C131-4993-894C-8395EA882B39}"/>
          </ac:cxnSpMkLst>
        </pc:cxnChg>
        <pc:cxnChg chg="add mod">
          <ac:chgData name="Paul Bloemers" userId="fe3832ff3b233e04" providerId="LiveId" clId="{367FB603-B512-4409-9728-4E98F39A22D0}" dt="2020-05-13T08:40:58.500" v="2208" actId="1076"/>
          <ac:cxnSpMkLst>
            <pc:docMk/>
            <pc:sldMk cId="1597787439" sldId="266"/>
            <ac:cxnSpMk id="38" creationId="{2B9E33A4-536F-467D-BE2F-B3A8B2FCB6DB}"/>
          </ac:cxnSpMkLst>
        </pc:cxnChg>
        <pc:cxnChg chg="add mod">
          <ac:chgData name="Paul Bloemers" userId="fe3832ff3b233e04" providerId="LiveId" clId="{367FB603-B512-4409-9728-4E98F39A22D0}" dt="2020-05-13T08:41:41.498" v="2215" actId="14100"/>
          <ac:cxnSpMkLst>
            <pc:docMk/>
            <pc:sldMk cId="1597787439" sldId="266"/>
            <ac:cxnSpMk id="43" creationId="{CC6A8EDA-194D-4FBB-ACD3-BE65A732F6FE}"/>
          </ac:cxnSpMkLst>
        </pc:cxnChg>
      </pc:sldChg>
      <pc:sldChg chg="modSp add mod ord">
        <pc:chgData name="Paul Bloemers" userId="fe3832ff3b233e04" providerId="LiveId" clId="{367FB603-B512-4409-9728-4E98F39A22D0}" dt="2020-05-13T08:49:10.181" v="2308" actId="20577"/>
        <pc:sldMkLst>
          <pc:docMk/>
          <pc:sldMk cId="2131036777" sldId="267"/>
        </pc:sldMkLst>
        <pc:spChg chg="mod">
          <ac:chgData name="Paul Bloemers" userId="fe3832ff3b233e04" providerId="LiveId" clId="{367FB603-B512-4409-9728-4E98F39A22D0}" dt="2020-05-13T08:49:10.181" v="2308" actId="20577"/>
          <ac:spMkLst>
            <pc:docMk/>
            <pc:sldMk cId="2131036777" sldId="267"/>
            <ac:spMk id="6" creationId="{3421B260-0305-4720-BEB4-9ADCB511A95A}"/>
          </ac:spMkLst>
        </pc:spChg>
      </pc:sldChg>
      <pc:sldChg chg="addSp delSp modSp new mod modTransition modAnim">
        <pc:chgData name="Paul Bloemers" userId="fe3832ff3b233e04" providerId="LiveId" clId="{367FB603-B512-4409-9728-4E98F39A22D0}" dt="2020-05-13T10:34:54.463" v="2668" actId="20577"/>
        <pc:sldMkLst>
          <pc:docMk/>
          <pc:sldMk cId="1104303426" sldId="268"/>
        </pc:sldMkLst>
        <pc:spChg chg="del">
          <ac:chgData name="Paul Bloemers" userId="fe3832ff3b233e04" providerId="LiveId" clId="{367FB603-B512-4409-9728-4E98F39A22D0}" dt="2020-05-13T08:49:15.721" v="2310"/>
          <ac:spMkLst>
            <pc:docMk/>
            <pc:sldMk cId="1104303426" sldId="268"/>
            <ac:spMk id="2" creationId="{C3126E35-3266-4421-9B46-AE81B09CBB57}"/>
          </ac:spMkLst>
        </pc:spChg>
        <pc:spChg chg="del">
          <ac:chgData name="Paul Bloemers" userId="fe3832ff3b233e04" providerId="LiveId" clId="{367FB603-B512-4409-9728-4E98F39A22D0}" dt="2020-05-13T08:49:15.721" v="2310"/>
          <ac:spMkLst>
            <pc:docMk/>
            <pc:sldMk cId="1104303426" sldId="268"/>
            <ac:spMk id="3" creationId="{0093B5F7-0B33-483A-8BE3-0E290A485380}"/>
          </ac:spMkLst>
        </pc:spChg>
        <pc:spChg chg="del">
          <ac:chgData name="Paul Bloemers" userId="fe3832ff3b233e04" providerId="LiveId" clId="{367FB603-B512-4409-9728-4E98F39A22D0}" dt="2020-05-13T08:49:15.721" v="2310"/>
          <ac:spMkLst>
            <pc:docMk/>
            <pc:sldMk cId="1104303426" sldId="268"/>
            <ac:spMk id="4" creationId="{6BDC9298-45F5-4AA4-BDAB-800707BB3134}"/>
          </ac:spMkLst>
        </pc:spChg>
        <pc:spChg chg="add mod">
          <ac:chgData name="Paul Bloemers" userId="fe3832ff3b233e04" providerId="LiveId" clId="{367FB603-B512-4409-9728-4E98F39A22D0}" dt="2020-05-13T08:51:24.666" v="2339" actId="20577"/>
          <ac:spMkLst>
            <pc:docMk/>
            <pc:sldMk cId="1104303426" sldId="268"/>
            <ac:spMk id="5" creationId="{773CE218-4B60-4D45-9C08-145DF7EDFFAF}"/>
          </ac:spMkLst>
        </pc:spChg>
        <pc:spChg chg="add mod">
          <ac:chgData name="Paul Bloemers" userId="fe3832ff3b233e04" providerId="LiveId" clId="{367FB603-B512-4409-9728-4E98F39A22D0}" dt="2020-05-13T10:34:54.463" v="2668" actId="20577"/>
          <ac:spMkLst>
            <pc:docMk/>
            <pc:sldMk cId="1104303426" sldId="268"/>
            <ac:spMk id="6" creationId="{A98F5E75-A305-4A50-940B-A9A541C652F3}"/>
          </ac:spMkLst>
        </pc:spChg>
        <pc:spChg chg="mod">
          <ac:chgData name="Paul Bloemers" userId="fe3832ff3b233e04" providerId="LiveId" clId="{367FB603-B512-4409-9728-4E98F39A22D0}" dt="2020-05-13T08:51:37.369" v="2340"/>
          <ac:spMkLst>
            <pc:docMk/>
            <pc:sldMk cId="1104303426" sldId="268"/>
            <ac:spMk id="9" creationId="{BEBE442B-C686-4857-ACDA-7E2D2403E887}"/>
          </ac:spMkLst>
        </pc:spChg>
        <pc:spChg chg="mod">
          <ac:chgData name="Paul Bloemers" userId="fe3832ff3b233e04" providerId="LiveId" clId="{367FB603-B512-4409-9728-4E98F39A22D0}" dt="2020-05-13T08:51:37.369" v="2340"/>
          <ac:spMkLst>
            <pc:docMk/>
            <pc:sldMk cId="1104303426" sldId="268"/>
            <ac:spMk id="10" creationId="{AB950757-B731-44B6-AFCD-0D7B88084635}"/>
          </ac:spMkLst>
        </pc:spChg>
        <pc:grpChg chg="add mod">
          <ac:chgData name="Paul Bloemers" userId="fe3832ff3b233e04" providerId="LiveId" clId="{367FB603-B512-4409-9728-4E98F39A22D0}" dt="2020-05-13T08:51:55.916" v="2342" actId="1076"/>
          <ac:grpSpMkLst>
            <pc:docMk/>
            <pc:sldMk cId="1104303426" sldId="268"/>
            <ac:grpSpMk id="7" creationId="{DB786DAF-20F3-4FAC-8722-46BD9411D52B}"/>
          </ac:grpSpMkLst>
        </pc:grpChg>
        <pc:grpChg chg="mod">
          <ac:chgData name="Paul Bloemers" userId="fe3832ff3b233e04" providerId="LiveId" clId="{367FB603-B512-4409-9728-4E98F39A22D0}" dt="2020-05-13T08:51:37.369" v="2340"/>
          <ac:grpSpMkLst>
            <pc:docMk/>
            <pc:sldMk cId="1104303426" sldId="268"/>
            <ac:grpSpMk id="8" creationId="{5173ED9A-ED9A-4384-B018-B1009ABD3C85}"/>
          </ac:grpSpMkLst>
        </pc:grpChg>
        <pc:picChg chg="mod">
          <ac:chgData name="Paul Bloemers" userId="fe3832ff3b233e04" providerId="LiveId" clId="{367FB603-B512-4409-9728-4E98F39A22D0}" dt="2020-05-13T08:51:37.369" v="2340"/>
          <ac:picMkLst>
            <pc:docMk/>
            <pc:sldMk cId="1104303426" sldId="268"/>
            <ac:picMk id="11" creationId="{5ECC86F5-2A1F-44EE-984E-982A23D1388D}"/>
          </ac:picMkLst>
        </pc:picChg>
        <pc:picChg chg="add mod">
          <ac:chgData name="Paul Bloemers" userId="fe3832ff3b233e04" providerId="LiveId" clId="{367FB603-B512-4409-9728-4E98F39A22D0}" dt="2020-05-13T10:24:42.329" v="2347" actId="688"/>
          <ac:picMkLst>
            <pc:docMk/>
            <pc:sldMk cId="1104303426" sldId="268"/>
            <ac:picMk id="3074" creationId="{89A8A59D-4046-4EE9-9EFC-79A3D31240CC}"/>
          </ac:picMkLst>
        </pc:picChg>
        <pc:picChg chg="add mod">
          <ac:chgData name="Paul Bloemers" userId="fe3832ff3b233e04" providerId="LiveId" clId="{367FB603-B512-4409-9728-4E98F39A22D0}" dt="2020-05-13T10:26:01.809" v="2358" actId="688"/>
          <ac:picMkLst>
            <pc:docMk/>
            <pc:sldMk cId="1104303426" sldId="268"/>
            <ac:picMk id="3076" creationId="{F6A2C058-71DD-4DFE-8EFE-A03BD8FFD2C9}"/>
          </ac:picMkLst>
        </pc:picChg>
        <pc:picChg chg="add mod">
          <ac:chgData name="Paul Bloemers" userId="fe3832ff3b233e04" providerId="LiveId" clId="{367FB603-B512-4409-9728-4E98F39A22D0}" dt="2020-05-13T10:25:27.904" v="2353" actId="1076"/>
          <ac:picMkLst>
            <pc:docMk/>
            <pc:sldMk cId="1104303426" sldId="268"/>
            <ac:picMk id="3078" creationId="{C359180F-0A3A-4983-BF3A-CB11FB3B44D1}"/>
          </ac:picMkLst>
        </pc:picChg>
        <pc:picChg chg="add mod">
          <ac:chgData name="Paul Bloemers" userId="fe3832ff3b233e04" providerId="LiveId" clId="{367FB603-B512-4409-9728-4E98F39A22D0}" dt="2020-05-13T10:25:57.584" v="2357" actId="688"/>
          <ac:picMkLst>
            <pc:docMk/>
            <pc:sldMk cId="1104303426" sldId="268"/>
            <ac:picMk id="3080" creationId="{0C3400AC-DF9A-4D3C-89D9-E8AC6F4CD4B9}"/>
          </ac:picMkLst>
        </pc:picChg>
        <pc:picChg chg="add mod">
          <ac:chgData name="Paul Bloemers" userId="fe3832ff3b233e04" providerId="LiveId" clId="{367FB603-B512-4409-9728-4E98F39A22D0}" dt="2020-05-13T10:26:18.192" v="2361" actId="1076"/>
          <ac:picMkLst>
            <pc:docMk/>
            <pc:sldMk cId="1104303426" sldId="268"/>
            <ac:picMk id="3082" creationId="{1BB1F64B-9686-4F2F-9BCE-0E8710F961AF}"/>
          </ac:picMkLst>
        </pc:picChg>
        <pc:picChg chg="add mod">
          <ac:chgData name="Paul Bloemers" userId="fe3832ff3b233e04" providerId="LiveId" clId="{367FB603-B512-4409-9728-4E98F39A22D0}" dt="2020-05-13T10:26:33.080" v="2365" actId="688"/>
          <ac:picMkLst>
            <pc:docMk/>
            <pc:sldMk cId="1104303426" sldId="268"/>
            <ac:picMk id="3084" creationId="{43AC464D-7367-4473-B1E7-472F70CCCA0B}"/>
          </ac:picMkLst>
        </pc:picChg>
        <pc:picChg chg="add mod">
          <ac:chgData name="Paul Bloemers" userId="fe3832ff3b233e04" providerId="LiveId" clId="{367FB603-B512-4409-9728-4E98F39A22D0}" dt="2020-05-13T10:27:34.656" v="2370" actId="1076"/>
          <ac:picMkLst>
            <pc:docMk/>
            <pc:sldMk cId="1104303426" sldId="268"/>
            <ac:picMk id="3086" creationId="{87C86A85-C3F9-4A06-B2CF-474FD8DE0C6C}"/>
          </ac:picMkLst>
        </pc:picChg>
        <pc:picChg chg="add mod">
          <ac:chgData name="Paul Bloemers" userId="fe3832ff3b233e04" providerId="LiveId" clId="{367FB603-B512-4409-9728-4E98F39A22D0}" dt="2020-05-13T10:28:00.832" v="2373" actId="1076"/>
          <ac:picMkLst>
            <pc:docMk/>
            <pc:sldMk cId="1104303426" sldId="268"/>
            <ac:picMk id="3088" creationId="{7A03E2E1-D613-4454-B722-9DCABB59734E}"/>
          </ac:picMkLst>
        </pc:picChg>
        <pc:picChg chg="add mod">
          <ac:chgData name="Paul Bloemers" userId="fe3832ff3b233e04" providerId="LiveId" clId="{367FB603-B512-4409-9728-4E98F39A22D0}" dt="2020-05-13T10:28:43.745" v="2377" actId="688"/>
          <ac:picMkLst>
            <pc:docMk/>
            <pc:sldMk cId="1104303426" sldId="268"/>
            <ac:picMk id="3090" creationId="{26B0B73F-2AA6-4690-987F-1FC955B778F7}"/>
          </ac:picMkLst>
        </pc:picChg>
        <pc:picChg chg="add mod">
          <ac:chgData name="Paul Bloemers" userId="fe3832ff3b233e04" providerId="LiveId" clId="{367FB603-B512-4409-9728-4E98F39A22D0}" dt="2020-05-13T10:29:35.056" v="2383" actId="1076"/>
          <ac:picMkLst>
            <pc:docMk/>
            <pc:sldMk cId="1104303426" sldId="268"/>
            <ac:picMk id="3092" creationId="{CCD1D529-0FE9-4277-A8E1-BC321ECF6EA9}"/>
          </ac:picMkLst>
        </pc:picChg>
        <pc:picChg chg="add mod">
          <ac:chgData name="Paul Bloemers" userId="fe3832ff3b233e04" providerId="LiveId" clId="{367FB603-B512-4409-9728-4E98F39A22D0}" dt="2020-05-13T10:30:12.361" v="2387" actId="1076"/>
          <ac:picMkLst>
            <pc:docMk/>
            <pc:sldMk cId="1104303426" sldId="268"/>
            <ac:picMk id="3094" creationId="{93974481-82DC-4C27-95E7-368AFFDA1F57}"/>
          </ac:picMkLst>
        </pc:picChg>
        <pc:picChg chg="add mod">
          <ac:chgData name="Paul Bloemers" userId="fe3832ff3b233e04" providerId="LiveId" clId="{367FB603-B512-4409-9728-4E98F39A22D0}" dt="2020-05-13T10:30:48.808" v="2390" actId="1076"/>
          <ac:picMkLst>
            <pc:docMk/>
            <pc:sldMk cId="1104303426" sldId="268"/>
            <ac:picMk id="3096" creationId="{36936A1B-84C8-400F-9E03-9E5F55C4B616}"/>
          </ac:picMkLst>
        </pc:picChg>
        <pc:picChg chg="add mod">
          <ac:chgData name="Paul Bloemers" userId="fe3832ff3b233e04" providerId="LiveId" clId="{367FB603-B512-4409-9728-4E98F39A22D0}" dt="2020-05-13T10:31:09.928" v="2397" actId="1076"/>
          <ac:picMkLst>
            <pc:docMk/>
            <pc:sldMk cId="1104303426" sldId="268"/>
            <ac:picMk id="3098" creationId="{70886934-4AA4-4D47-A8B8-CC6AE68102A5}"/>
          </ac:picMkLst>
        </pc:picChg>
      </pc:sldChg>
      <pc:sldChg chg="addSp delSp modSp new mod modTransition modAnim">
        <pc:chgData name="Paul Bloemers" userId="fe3832ff3b233e04" providerId="LiveId" clId="{367FB603-B512-4409-9728-4E98F39A22D0}" dt="2020-05-13T10:40:13.734" v="3046" actId="20577"/>
        <pc:sldMkLst>
          <pc:docMk/>
          <pc:sldMk cId="444198601" sldId="269"/>
        </pc:sldMkLst>
        <pc:spChg chg="del">
          <ac:chgData name="Paul Bloemers" userId="fe3832ff3b233e04" providerId="LiveId" clId="{367FB603-B512-4409-9728-4E98F39A22D0}" dt="2020-05-13T10:36:22.156" v="2670"/>
          <ac:spMkLst>
            <pc:docMk/>
            <pc:sldMk cId="444198601" sldId="269"/>
            <ac:spMk id="2" creationId="{DD8CEE8B-E4F9-438C-9B52-1970D016E96E}"/>
          </ac:spMkLst>
        </pc:spChg>
        <pc:spChg chg="del">
          <ac:chgData name="Paul Bloemers" userId="fe3832ff3b233e04" providerId="LiveId" clId="{367FB603-B512-4409-9728-4E98F39A22D0}" dt="2020-05-13T10:36:22.156" v="2670"/>
          <ac:spMkLst>
            <pc:docMk/>
            <pc:sldMk cId="444198601" sldId="269"/>
            <ac:spMk id="3" creationId="{0D4BE869-4A9B-4204-B734-BC2A8D72BB5B}"/>
          </ac:spMkLst>
        </pc:spChg>
        <pc:spChg chg="add mod">
          <ac:chgData name="Paul Bloemers" userId="fe3832ff3b233e04" providerId="LiveId" clId="{367FB603-B512-4409-9728-4E98F39A22D0}" dt="2020-05-13T10:36:27.786" v="2691" actId="20577"/>
          <ac:spMkLst>
            <pc:docMk/>
            <pc:sldMk cId="444198601" sldId="269"/>
            <ac:spMk id="4" creationId="{A358AE99-834C-4B8B-A2A2-2D790A9B00F4}"/>
          </ac:spMkLst>
        </pc:spChg>
        <pc:spChg chg="add mod">
          <ac:chgData name="Paul Bloemers" userId="fe3832ff3b233e04" providerId="LiveId" clId="{367FB603-B512-4409-9728-4E98F39A22D0}" dt="2020-05-13T10:40:13.734" v="3046" actId="20577"/>
          <ac:spMkLst>
            <pc:docMk/>
            <pc:sldMk cId="444198601" sldId="269"/>
            <ac:spMk id="5" creationId="{CB64EDE2-BE45-4229-8773-D737E056E763}"/>
          </ac:spMkLst>
        </pc:spChg>
        <pc:picChg chg="add mod">
          <ac:chgData name="Paul Bloemers" userId="fe3832ff3b233e04" providerId="LiveId" clId="{367FB603-B512-4409-9728-4E98F39A22D0}" dt="2020-05-13T10:39:04.226" v="3007" actId="1076"/>
          <ac:picMkLst>
            <pc:docMk/>
            <pc:sldMk cId="444198601" sldId="269"/>
            <ac:picMk id="4098" creationId="{940F721F-8DBA-4FE6-8571-36CB458ABC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768373656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37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14422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33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1032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57482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1387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789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70055031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2486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83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50163082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9685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23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8604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898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36A00-E7F9-435A-939E-F0617CADF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Onvolkomen concurrentie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EABD94-9EB3-4F7F-A468-E8F769086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niet perfect werkende markten</a:t>
            </a:r>
          </a:p>
        </p:txBody>
      </p:sp>
    </p:spTree>
    <p:extLst>
      <p:ext uri="{BB962C8B-B14F-4D97-AF65-F5344CB8AC3E}">
        <p14:creationId xmlns:p14="http://schemas.microsoft.com/office/powerpoint/2010/main" val="3348413747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43E1D4-ADA5-4F19-9348-47112113F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Onvolkomen concurrentie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3421B260-0305-4720-BEB4-9ADCB511A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monopolistische concurrentie</a:t>
            </a:r>
          </a:p>
        </p:txBody>
      </p:sp>
    </p:spTree>
    <p:extLst>
      <p:ext uri="{BB962C8B-B14F-4D97-AF65-F5344CB8AC3E}">
        <p14:creationId xmlns:p14="http://schemas.microsoft.com/office/powerpoint/2010/main" val="2131036777"/>
      </p:ext>
    </p:extLst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3CE218-4B60-4D45-9C08-145DF7ED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Monopolistische concurrentie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8F5E75-A305-4A50-940B-A9A541C6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92546" cy="4351338"/>
          </a:xfrm>
        </p:spPr>
        <p:txBody>
          <a:bodyPr/>
          <a:lstStyle/>
          <a:p>
            <a:r>
              <a:rPr lang="nl-NL" dirty="0"/>
              <a:t>Veel aanbieders</a:t>
            </a:r>
          </a:p>
          <a:p>
            <a:pPr lvl="1"/>
            <a:r>
              <a:rPr lang="nl-NL" dirty="0"/>
              <a:t>Maar verschillend in ogen van de consument</a:t>
            </a:r>
          </a:p>
          <a:p>
            <a:endParaRPr lang="nl-NL" dirty="0"/>
          </a:p>
          <a:p>
            <a:r>
              <a:rPr lang="nl-NL" dirty="0"/>
              <a:t>Dus veel concurrentie</a:t>
            </a:r>
          </a:p>
          <a:p>
            <a:r>
              <a:rPr lang="nl-NL" dirty="0"/>
              <a:t>Maar ieder zijn ‘eigen’ klanten / doelgroep;</a:t>
            </a:r>
            <a:br>
              <a:rPr lang="nl-NL" dirty="0"/>
            </a:br>
            <a:r>
              <a:rPr lang="nl-NL" dirty="0"/>
              <a:t>dus een beetje monopolist</a:t>
            </a:r>
          </a:p>
          <a:p>
            <a:endParaRPr lang="nl-NL" dirty="0"/>
          </a:p>
          <a:p>
            <a:r>
              <a:rPr lang="nl-NL" dirty="0"/>
              <a:t>Hoe trouwer de klant,</a:t>
            </a:r>
            <a:br>
              <a:rPr lang="nl-NL" dirty="0"/>
            </a:br>
            <a:r>
              <a:rPr lang="nl-NL" dirty="0"/>
              <a:t>hoe meer speelmogelijkheid met de prijs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B786DAF-20F3-4FAC-8722-46BD9411D52B}"/>
              </a:ext>
            </a:extLst>
          </p:cNvPr>
          <p:cNvGrpSpPr/>
          <p:nvPr/>
        </p:nvGrpSpPr>
        <p:grpSpPr>
          <a:xfrm>
            <a:off x="9864870" y="542392"/>
            <a:ext cx="2022330" cy="1463049"/>
            <a:chOff x="6263186" y="1571093"/>
            <a:chExt cx="2022330" cy="1463049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5173ED9A-ED9A-4384-B018-B1009ABD3C85}"/>
                </a:ext>
              </a:extLst>
            </p:cNvPr>
            <p:cNvGrpSpPr/>
            <p:nvPr/>
          </p:nvGrpSpPr>
          <p:grpSpPr>
            <a:xfrm>
              <a:off x="6263186" y="1571093"/>
              <a:ext cx="2022330" cy="1166997"/>
              <a:chOff x="6263186" y="1571093"/>
              <a:chExt cx="2022330" cy="1166997"/>
            </a:xfrm>
          </p:grpSpPr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AB950757-B731-44B6-AFCD-0D7B88084635}"/>
                  </a:ext>
                </a:extLst>
              </p:cNvPr>
              <p:cNvSpPr/>
              <p:nvPr/>
            </p:nvSpPr>
            <p:spPr>
              <a:xfrm>
                <a:off x="6271381" y="1571093"/>
                <a:ext cx="2014135" cy="1166997"/>
              </a:xfrm>
              <a:prstGeom prst="rect">
                <a:avLst/>
              </a:prstGeom>
              <a:solidFill>
                <a:srgbClr val="ED4D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5ECC86F5-2A1F-44EE-984E-982A23D138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63186" y="1571093"/>
                <a:ext cx="1920000" cy="10800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BEBE442B-C686-4857-ACDA-7E2D2403E887}"/>
                </a:ext>
              </a:extLst>
            </p:cNvPr>
            <p:cNvSpPr txBox="1"/>
            <p:nvPr/>
          </p:nvSpPr>
          <p:spPr>
            <a:xfrm>
              <a:off x="6824257" y="2726365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kleding</a:t>
              </a:r>
              <a:endParaRPr lang="nl-NL" dirty="0"/>
            </a:p>
          </p:txBody>
        </p:sp>
      </p:grpSp>
      <p:pic>
        <p:nvPicPr>
          <p:cNvPr id="3074" name="Picture 2" descr="Zara - Apps op Google Play">
            <a:extLst>
              <a:ext uri="{FF2B5EF4-FFF2-40B4-BE49-F238E27FC236}">
                <a16:creationId xmlns:a16="http://schemas.microsoft.com/office/drawing/2014/main" id="{89A8A59D-4046-4EE9-9EFC-79A3D312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034">
            <a:off x="7653338" y="2470273"/>
            <a:ext cx="1061369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RO MODA - koop de nieuwste mode in de officiële online shop!">
            <a:extLst>
              <a:ext uri="{FF2B5EF4-FFF2-40B4-BE49-F238E27FC236}">
                <a16:creationId xmlns:a16="http://schemas.microsoft.com/office/drawing/2014/main" id="{F6A2C058-71DD-4DFE-8EFE-A03BD8FF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116">
            <a:off x="9306387" y="3093909"/>
            <a:ext cx="2239108" cy="25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&amp;A | 100% Winterswijk | Winterswijk">
            <a:extLst>
              <a:ext uri="{FF2B5EF4-FFF2-40B4-BE49-F238E27FC236}">
                <a16:creationId xmlns:a16="http://schemas.microsoft.com/office/drawing/2014/main" id="{C359180F-0A3A-4983-BF3A-CB11FB3B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387" y="2251318"/>
            <a:ext cx="684769" cy="5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heino's | Wervershoof | Bovenkarspel | Rheino's | Wervershoof ...">
            <a:extLst>
              <a:ext uri="{FF2B5EF4-FFF2-40B4-BE49-F238E27FC236}">
                <a16:creationId xmlns:a16="http://schemas.microsoft.com/office/drawing/2014/main" id="{0C3400AC-DF9A-4D3C-89D9-E8AC6F4C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733">
            <a:off x="10737487" y="3793763"/>
            <a:ext cx="1047383" cy="6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hotoshop – Maihoa Vu">
            <a:extLst>
              <a:ext uri="{FF2B5EF4-FFF2-40B4-BE49-F238E27FC236}">
                <a16:creationId xmlns:a16="http://schemas.microsoft.com/office/drawing/2014/main" id="{1BB1F64B-9686-4F2F-9BCE-0E8710F9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45" y="3738141"/>
            <a:ext cx="770768" cy="5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lles op het gebied van Schoonheid | Winkelcentrum De Julianabaan">
            <a:extLst>
              <a:ext uri="{FF2B5EF4-FFF2-40B4-BE49-F238E27FC236}">
                <a16:creationId xmlns:a16="http://schemas.microsoft.com/office/drawing/2014/main" id="{43AC464D-7367-4473-B1E7-472F70CC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550">
            <a:off x="8886623" y="4113087"/>
            <a:ext cx="1104533" cy="7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ans-online.nl - Casual Merkkleding voor Hem &amp; Haar">
            <a:extLst>
              <a:ext uri="{FF2B5EF4-FFF2-40B4-BE49-F238E27FC236}">
                <a16:creationId xmlns:a16="http://schemas.microsoft.com/office/drawing/2014/main" id="{87C86A85-C3F9-4A06-B2CF-474FD8DE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029">
            <a:off x="7685679" y="4838701"/>
            <a:ext cx="769693" cy="7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kledingmerken logo - Google Search | Kleding logo, Merk boek ...">
            <a:extLst>
              <a:ext uri="{FF2B5EF4-FFF2-40B4-BE49-F238E27FC236}">
                <a16:creationId xmlns:a16="http://schemas.microsoft.com/office/drawing/2014/main" id="{7A03E2E1-D613-4454-B722-9DCABB59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72" y="4950089"/>
            <a:ext cx="1073395" cy="6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WE - Wikipedia">
            <a:extLst>
              <a:ext uri="{FF2B5EF4-FFF2-40B4-BE49-F238E27FC236}">
                <a16:creationId xmlns:a16="http://schemas.microsoft.com/office/drawing/2014/main" id="{26B0B73F-2AA6-4690-987F-1FC955B7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397">
            <a:off x="9120592" y="5382737"/>
            <a:ext cx="932350" cy="4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4 De 5: leukste kledingwinkels – alldayshannon">
            <a:extLst>
              <a:ext uri="{FF2B5EF4-FFF2-40B4-BE49-F238E27FC236}">
                <a16:creationId xmlns:a16="http://schemas.microsoft.com/office/drawing/2014/main" id="{CCD1D529-0FE9-4277-A8E1-BC321ECF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922">
            <a:off x="10385056" y="6099311"/>
            <a:ext cx="1533158" cy="30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Alles op het gebied van Schoonheid | Winkelcentrum De Julianabaan">
            <a:extLst>
              <a:ext uri="{FF2B5EF4-FFF2-40B4-BE49-F238E27FC236}">
                <a16:creationId xmlns:a16="http://schemas.microsoft.com/office/drawing/2014/main" id="{93974481-82DC-4C27-95E7-368AFFDA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65" y="6060414"/>
            <a:ext cx="845132" cy="5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ome - Angel Fashion Boutique">
            <a:extLst>
              <a:ext uri="{FF2B5EF4-FFF2-40B4-BE49-F238E27FC236}">
                <a16:creationId xmlns:a16="http://schemas.microsoft.com/office/drawing/2014/main" id="{36936A1B-84C8-400F-9E03-9E5F55C4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74" y="3199937"/>
            <a:ext cx="832338" cy="4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ome | Nummer 9 | Bohemian kledingwinkel in Roermond">
            <a:extLst>
              <a:ext uri="{FF2B5EF4-FFF2-40B4-BE49-F238E27FC236}">
                <a16:creationId xmlns:a16="http://schemas.microsoft.com/office/drawing/2014/main" id="{70886934-4AA4-4D47-A8B8-CC6AE681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38" y="6148685"/>
            <a:ext cx="746555" cy="3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034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58AE99-834C-4B8B-A2A2-2D790A9B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altijd duidelijk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B64EDE2-BE45-4229-8773-D737E056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zijn best veel winkels waar je keukens kunt kopen.</a:t>
            </a:r>
          </a:p>
          <a:p>
            <a:pPr lvl="1"/>
            <a:r>
              <a:rPr lang="nl-NL" dirty="0"/>
              <a:t>Dus monopolistische concurrentie?</a:t>
            </a:r>
          </a:p>
          <a:p>
            <a:endParaRPr lang="nl-NL" dirty="0"/>
          </a:p>
          <a:p>
            <a:r>
              <a:rPr lang="nl-NL" dirty="0"/>
              <a:t>Of is er per regio toch maar een beperkt aantal.</a:t>
            </a:r>
          </a:p>
          <a:p>
            <a:pPr lvl="1"/>
            <a:r>
              <a:rPr lang="nl-NL" dirty="0"/>
              <a:t>Dan is het een oligopolie.</a:t>
            </a:r>
          </a:p>
          <a:p>
            <a:pPr lvl="1"/>
            <a:endParaRPr lang="nl-NL" dirty="0"/>
          </a:p>
          <a:p>
            <a:r>
              <a:rPr lang="nl-NL" dirty="0"/>
              <a:t>Maar 90% van alle winkels valt onder één moederbedrijf.</a:t>
            </a:r>
          </a:p>
          <a:p>
            <a:pPr lvl="1"/>
            <a:r>
              <a:rPr lang="nl-NL" dirty="0"/>
              <a:t>Is het dan een </a:t>
            </a:r>
            <a:r>
              <a:rPr lang="nl-NL"/>
              <a:t>monopolie?</a:t>
            </a:r>
            <a:endParaRPr lang="nl-NL" dirty="0"/>
          </a:p>
        </p:txBody>
      </p:sp>
      <p:pic>
        <p:nvPicPr>
          <p:cNvPr id="4098" name="Picture 2" descr="Nieuwe keuken kopen: Wilms Den Helder">
            <a:extLst>
              <a:ext uri="{FF2B5EF4-FFF2-40B4-BE49-F238E27FC236}">
                <a16:creationId xmlns:a16="http://schemas.microsoft.com/office/drawing/2014/main" id="{940F721F-8DBA-4FE6-8571-36CB458A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17999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860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41451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2A27-C4F7-4D42-B67C-439CFF93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Herhaling: markten verschillen</a:t>
            </a: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C0F5CBC5-038A-4D47-A822-029E10FD4C81}"/>
              </a:ext>
            </a:extLst>
          </p:cNvPr>
          <p:cNvGrpSpPr/>
          <p:nvPr/>
        </p:nvGrpSpPr>
        <p:grpSpPr>
          <a:xfrm>
            <a:off x="684219" y="1571093"/>
            <a:ext cx="2014135" cy="1463049"/>
            <a:chOff x="684219" y="1571093"/>
            <a:chExt cx="2014135" cy="1463049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515BCE2D-1C6E-4A56-9C7F-7FDC2DAF2B06}"/>
                </a:ext>
              </a:extLst>
            </p:cNvPr>
            <p:cNvSpPr/>
            <p:nvPr/>
          </p:nvSpPr>
          <p:spPr>
            <a:xfrm>
              <a:off x="684219" y="1571093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B4C3846C-0379-4FE1-A38C-5984FCE8B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19" y="1571093"/>
              <a:ext cx="1920000" cy="108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E243EFC-77A2-4CD9-B71C-E3240437F124}"/>
                </a:ext>
              </a:extLst>
            </p:cNvPr>
            <p:cNvSpPr txBox="1"/>
            <p:nvPr/>
          </p:nvSpPr>
          <p:spPr>
            <a:xfrm>
              <a:off x="1098848" y="2726365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postbezorging</a:t>
              </a:r>
              <a:endParaRPr lang="nl-NL" dirty="0"/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7EFCCA0E-D477-4707-9ED9-707E5C711CE1}"/>
              </a:ext>
            </a:extLst>
          </p:cNvPr>
          <p:cNvGrpSpPr/>
          <p:nvPr/>
        </p:nvGrpSpPr>
        <p:grpSpPr>
          <a:xfrm>
            <a:off x="6263186" y="1571093"/>
            <a:ext cx="2022330" cy="1463049"/>
            <a:chOff x="6263186" y="1571093"/>
            <a:chExt cx="2022330" cy="1463049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AEAE1939-9E0E-4878-A0F7-A42D076FCFE2}"/>
                </a:ext>
              </a:extLst>
            </p:cNvPr>
            <p:cNvGrpSpPr/>
            <p:nvPr/>
          </p:nvGrpSpPr>
          <p:grpSpPr>
            <a:xfrm>
              <a:off x="6263186" y="1571093"/>
              <a:ext cx="2022330" cy="1166997"/>
              <a:chOff x="6263186" y="1571093"/>
              <a:chExt cx="2022330" cy="116699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E9BDFEE3-48E8-4F94-A14F-9FA4D07861CE}"/>
                  </a:ext>
                </a:extLst>
              </p:cNvPr>
              <p:cNvSpPr/>
              <p:nvPr/>
            </p:nvSpPr>
            <p:spPr>
              <a:xfrm>
                <a:off x="6271381" y="1571093"/>
                <a:ext cx="2014135" cy="1166997"/>
              </a:xfrm>
              <a:prstGeom prst="rect">
                <a:avLst/>
              </a:prstGeom>
              <a:solidFill>
                <a:srgbClr val="ED4D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AD53A7A5-BF45-4377-BD90-6B9137F2C5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63186" y="1571093"/>
                <a:ext cx="1920000" cy="10800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8BD76F76-37D4-4229-BC04-A19527FE74DA}"/>
                </a:ext>
              </a:extLst>
            </p:cNvPr>
            <p:cNvSpPr txBox="1"/>
            <p:nvPr/>
          </p:nvSpPr>
          <p:spPr>
            <a:xfrm>
              <a:off x="6824257" y="2726365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kleding</a:t>
              </a:r>
              <a:endParaRPr lang="nl-NL" dirty="0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5487B0B2-FD17-4EA2-A57A-8DFE08B95114}"/>
              </a:ext>
            </a:extLst>
          </p:cNvPr>
          <p:cNvGrpSpPr/>
          <p:nvPr/>
        </p:nvGrpSpPr>
        <p:grpSpPr>
          <a:xfrm>
            <a:off x="3637959" y="1571093"/>
            <a:ext cx="2014135" cy="1463049"/>
            <a:chOff x="3637959" y="1571093"/>
            <a:chExt cx="2014135" cy="1463049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944160E4-B8F2-4D64-B0AF-5DC9BF29A9E2}"/>
                </a:ext>
              </a:extLst>
            </p:cNvPr>
            <p:cNvSpPr/>
            <p:nvPr/>
          </p:nvSpPr>
          <p:spPr>
            <a:xfrm>
              <a:off x="3637959" y="1571093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1D28ED7F-B434-46E0-8E6E-A2C8965FF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7959" y="1571093"/>
              <a:ext cx="1920000" cy="108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3EDE141D-6DC5-4C7B-8476-24F272E978EB}"/>
                </a:ext>
              </a:extLst>
            </p:cNvPr>
            <p:cNvSpPr txBox="1"/>
            <p:nvPr/>
          </p:nvSpPr>
          <p:spPr>
            <a:xfrm>
              <a:off x="4136797" y="2726365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benzine</a:t>
              </a:r>
            </a:p>
          </p:txBody>
        </p:sp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DA7E89D6-4768-4E64-B8C9-C68D925E5E92}"/>
              </a:ext>
            </a:extLst>
          </p:cNvPr>
          <p:cNvGrpSpPr/>
          <p:nvPr/>
        </p:nvGrpSpPr>
        <p:grpSpPr>
          <a:xfrm>
            <a:off x="8888851" y="1571093"/>
            <a:ext cx="2014135" cy="1463049"/>
            <a:chOff x="8888851" y="1571093"/>
            <a:chExt cx="2014135" cy="1463049"/>
          </a:xfrm>
        </p:grpSpPr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56150AAB-E8C3-49D9-B33C-49ACDAB4F451}"/>
                </a:ext>
              </a:extLst>
            </p:cNvPr>
            <p:cNvGrpSpPr/>
            <p:nvPr/>
          </p:nvGrpSpPr>
          <p:grpSpPr>
            <a:xfrm>
              <a:off x="8888851" y="1571093"/>
              <a:ext cx="2014135" cy="1166997"/>
              <a:chOff x="8888851" y="1571093"/>
              <a:chExt cx="2014135" cy="1166997"/>
            </a:xfrm>
          </p:grpSpPr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20C73BFB-F062-4463-BC40-AC6E9A311B4D}"/>
                  </a:ext>
                </a:extLst>
              </p:cNvPr>
              <p:cNvSpPr/>
              <p:nvPr/>
            </p:nvSpPr>
            <p:spPr>
              <a:xfrm>
                <a:off x="8888851" y="1571093"/>
                <a:ext cx="2014135" cy="1166997"/>
              </a:xfrm>
              <a:prstGeom prst="rect">
                <a:avLst/>
              </a:prstGeom>
              <a:solidFill>
                <a:srgbClr val="ED4D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C1B4CA83-FDD1-4A48-8836-6CEFBC17D7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88851" y="1571093"/>
                <a:ext cx="1920000" cy="10800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9AAE6672-D6E7-4A18-A253-3515B58500FD}"/>
                </a:ext>
              </a:extLst>
            </p:cNvPr>
            <p:cNvSpPr txBox="1"/>
            <p:nvPr/>
          </p:nvSpPr>
          <p:spPr>
            <a:xfrm>
              <a:off x="9219512" y="2726365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komkommers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F18200B0-C716-420A-9E11-AB155B1DD065}"/>
              </a:ext>
            </a:extLst>
          </p:cNvPr>
          <p:cNvSpPr txBox="1"/>
          <p:nvPr/>
        </p:nvSpPr>
        <p:spPr>
          <a:xfrm>
            <a:off x="1051560" y="422927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 aanbieder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90C9FBA-D319-4DDD-B9FE-E70F74E0064D}"/>
              </a:ext>
            </a:extLst>
          </p:cNvPr>
          <p:cNvSpPr txBox="1"/>
          <p:nvPr/>
        </p:nvSpPr>
        <p:spPr>
          <a:xfrm>
            <a:off x="3392203" y="422927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paar aanbieders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1C8439A-D4A0-4E93-B9D8-5157720E0FC8}"/>
              </a:ext>
            </a:extLst>
          </p:cNvPr>
          <p:cNvSpPr txBox="1"/>
          <p:nvPr/>
        </p:nvSpPr>
        <p:spPr>
          <a:xfrm>
            <a:off x="6318462" y="422927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veel aanbieders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D87E370-CB72-4CCF-B992-98A9135023BF}"/>
              </a:ext>
            </a:extLst>
          </p:cNvPr>
          <p:cNvSpPr txBox="1"/>
          <p:nvPr/>
        </p:nvSpPr>
        <p:spPr>
          <a:xfrm>
            <a:off x="8942194" y="422927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veel aanbieders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13FFE78-C5B4-4E65-B4AA-F991216D506A}"/>
              </a:ext>
            </a:extLst>
          </p:cNvPr>
          <p:cNvSpPr txBox="1"/>
          <p:nvPr/>
        </p:nvSpPr>
        <p:spPr>
          <a:xfrm>
            <a:off x="6113277" y="478041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heterogeen product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704E90F-C60D-4BAD-9809-41030AD9EA66}"/>
              </a:ext>
            </a:extLst>
          </p:cNvPr>
          <p:cNvSpPr txBox="1"/>
          <p:nvPr/>
        </p:nvSpPr>
        <p:spPr>
          <a:xfrm>
            <a:off x="8794717" y="478041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homogeen product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855BC7E-4362-4700-A8AB-4C2547F05978}"/>
              </a:ext>
            </a:extLst>
          </p:cNvPr>
          <p:cNvSpPr txBox="1"/>
          <p:nvPr/>
        </p:nvSpPr>
        <p:spPr>
          <a:xfrm>
            <a:off x="9076845" y="5465416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kan prijs niet </a:t>
            </a:r>
            <a:br>
              <a:rPr lang="nl-NL" dirty="0"/>
            </a:br>
            <a:r>
              <a:rPr lang="nl-NL" dirty="0"/>
              <a:t>beïnvloeden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690004A-268F-482D-8DDF-9824C8685490}"/>
              </a:ext>
            </a:extLst>
          </p:cNvPr>
          <p:cNvSpPr txBox="1"/>
          <p:nvPr/>
        </p:nvSpPr>
        <p:spPr>
          <a:xfrm>
            <a:off x="987440" y="546541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kan prijs zelf </a:t>
            </a:r>
            <a:br>
              <a:rPr lang="nl-NL" dirty="0"/>
            </a:br>
            <a:r>
              <a:rPr lang="nl-NL" dirty="0"/>
              <a:t>bepalen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AEE53282-1676-4F9F-B54C-41F6F69FBE1A}"/>
              </a:ext>
            </a:extLst>
          </p:cNvPr>
          <p:cNvGrpSpPr/>
          <p:nvPr/>
        </p:nvGrpSpPr>
        <p:grpSpPr>
          <a:xfrm>
            <a:off x="745176" y="6197148"/>
            <a:ext cx="10010335" cy="500565"/>
            <a:chOff x="745176" y="6128324"/>
            <a:chExt cx="10010335" cy="500565"/>
          </a:xfrm>
        </p:grpSpPr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52BD134A-14CE-4C5C-8A16-13467CC233F8}"/>
                </a:ext>
              </a:extLst>
            </p:cNvPr>
            <p:cNvCxnSpPr>
              <a:cxnSpLocks/>
            </p:cNvCxnSpPr>
            <p:nvPr/>
          </p:nvCxnSpPr>
          <p:spPr>
            <a:xfrm>
              <a:off x="745176" y="6128324"/>
              <a:ext cx="10010335" cy="0"/>
            </a:xfrm>
            <a:prstGeom prst="straightConnector1">
              <a:avLst/>
            </a:prstGeom>
            <a:ln w="76200" cap="flat" cmpd="sng" algn="ctr">
              <a:solidFill>
                <a:srgbClr val="1A80B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9D3E772E-8522-468A-9ECA-ED55418D35C7}"/>
                </a:ext>
              </a:extLst>
            </p:cNvPr>
            <p:cNvSpPr txBox="1"/>
            <p:nvPr/>
          </p:nvSpPr>
          <p:spPr>
            <a:xfrm>
              <a:off x="1438685" y="6167224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>
                  <a:solidFill>
                    <a:srgbClr val="258812"/>
                  </a:solidFill>
                </a:rPr>
                <a:t>+ +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B6169AB6-37DB-4E17-ADC0-95AECCA4C89C}"/>
                </a:ext>
              </a:extLst>
            </p:cNvPr>
            <p:cNvSpPr txBox="1"/>
            <p:nvPr/>
          </p:nvSpPr>
          <p:spPr>
            <a:xfrm>
              <a:off x="4317937" y="616722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/>
                <a:t>+ 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B855AF4F-1E7C-4B95-8622-739D1283A821}"/>
                </a:ext>
              </a:extLst>
            </p:cNvPr>
            <p:cNvSpPr txBox="1"/>
            <p:nvPr/>
          </p:nvSpPr>
          <p:spPr>
            <a:xfrm>
              <a:off x="7200322" y="616722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/>
                <a:t>± 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9E991EDE-32C4-42A1-8D4F-D2E5FA5EA91A}"/>
                </a:ext>
              </a:extLst>
            </p:cNvPr>
            <p:cNvSpPr txBox="1"/>
            <p:nvPr/>
          </p:nvSpPr>
          <p:spPr>
            <a:xfrm>
              <a:off x="9633545" y="6159337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>
                  <a:solidFill>
                    <a:srgbClr val="C00000"/>
                  </a:solidFill>
                </a:rPr>
                <a:t>×</a:t>
              </a:r>
              <a:r>
                <a:rPr lang="nl-NL" sz="2400" b="1" dirty="0"/>
                <a:t> </a:t>
              </a: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D945C7B5-FD79-4CCF-B237-6B066B59EF0D}"/>
              </a:ext>
            </a:extLst>
          </p:cNvPr>
          <p:cNvSpPr txBox="1"/>
          <p:nvPr/>
        </p:nvSpPr>
        <p:spPr>
          <a:xfrm>
            <a:off x="1077208" y="3418823"/>
            <a:ext cx="135165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monopolie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80BB629-20B1-44B6-897C-16A460B2ACAD}"/>
              </a:ext>
            </a:extLst>
          </p:cNvPr>
          <p:cNvSpPr txBox="1"/>
          <p:nvPr/>
        </p:nvSpPr>
        <p:spPr>
          <a:xfrm>
            <a:off x="3905164" y="3418823"/>
            <a:ext cx="1274708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oligopolie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25EF919-0D57-4EA3-90C8-DC9E6829703F}"/>
              </a:ext>
            </a:extLst>
          </p:cNvPr>
          <p:cNvSpPr txBox="1"/>
          <p:nvPr/>
        </p:nvSpPr>
        <p:spPr>
          <a:xfrm>
            <a:off x="6215869" y="3280323"/>
            <a:ext cx="2018501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monopolistische</a:t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b="1" dirty="0">
                <a:solidFill>
                  <a:schemeClr val="tx1"/>
                </a:solidFill>
              </a:rPr>
              <a:t>concurrentie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34F181B2-CF49-4EEF-B2B7-ACB45FB0AA43}"/>
              </a:ext>
            </a:extLst>
          </p:cNvPr>
          <p:cNvSpPr txBox="1"/>
          <p:nvPr/>
        </p:nvSpPr>
        <p:spPr>
          <a:xfrm>
            <a:off x="9066884" y="3279468"/>
            <a:ext cx="1582484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volkomen</a:t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b="1" dirty="0">
                <a:solidFill>
                  <a:schemeClr val="tx1"/>
                </a:solidFill>
              </a:rPr>
              <a:t>concurrentie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BADB0F6-E36A-46DC-B751-DCCED3240B92}"/>
              </a:ext>
            </a:extLst>
          </p:cNvPr>
          <p:cNvSpPr txBox="1"/>
          <p:nvPr/>
        </p:nvSpPr>
        <p:spPr>
          <a:xfrm>
            <a:off x="8484755" y="3420407"/>
            <a:ext cx="2728191" cy="369332"/>
          </a:xfrm>
          <a:prstGeom prst="rect">
            <a:avLst/>
          </a:prstGeom>
          <a:solidFill>
            <a:srgbClr val="25881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volkomen concurrentie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EDD658B5-8DCB-4560-BFA0-5126D91305DC}"/>
              </a:ext>
            </a:extLst>
          </p:cNvPr>
          <p:cNvSpPr txBox="1"/>
          <p:nvPr/>
        </p:nvSpPr>
        <p:spPr>
          <a:xfrm>
            <a:off x="684219" y="3420407"/>
            <a:ext cx="7794315" cy="369332"/>
          </a:xfrm>
          <a:prstGeom prst="rect">
            <a:avLst/>
          </a:prstGeom>
          <a:solidFill>
            <a:srgbClr val="ED4D0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onvolkomen concurrentie</a:t>
            </a:r>
          </a:p>
        </p:txBody>
      </p:sp>
    </p:spTree>
    <p:extLst>
      <p:ext uri="{BB962C8B-B14F-4D97-AF65-F5344CB8AC3E}">
        <p14:creationId xmlns:p14="http://schemas.microsoft.com/office/powerpoint/2010/main" val="41015522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0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08A9FA8-113B-420F-8DE6-559A78245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Monopolist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3AAE45-3019-4B57-9B36-1CC2E86B45F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Oligopolie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603F2F-C44C-44F8-99C8-F799AF83E9C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Monopolistische concurrentie</a:t>
            </a:r>
          </a:p>
        </p:txBody>
      </p:sp>
    </p:spTree>
    <p:extLst>
      <p:ext uri="{BB962C8B-B14F-4D97-AF65-F5344CB8AC3E}">
        <p14:creationId xmlns:p14="http://schemas.microsoft.com/office/powerpoint/2010/main" val="151473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43E1D4-ADA5-4F19-9348-47112113F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Onvolkomen concurrentie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3421B260-0305-4720-BEB4-9ADCB511A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monopolie</a:t>
            </a:r>
          </a:p>
        </p:txBody>
      </p:sp>
    </p:spTree>
    <p:extLst>
      <p:ext uri="{BB962C8B-B14F-4D97-AF65-F5344CB8AC3E}">
        <p14:creationId xmlns:p14="http://schemas.microsoft.com/office/powerpoint/2010/main" val="3150972397"/>
      </p:ext>
    </p:extLst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78D4424-461C-4B15-9C5F-DEB37A63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Monopolist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99D08F3-15B2-49BC-9D14-E134AA71B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89918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Als er maar één aanbieder is</a:t>
            </a:r>
            <a:br>
              <a:rPr lang="nl-NL" dirty="0"/>
            </a:br>
            <a:r>
              <a:rPr lang="nl-NL" dirty="0"/>
              <a:t>(die &gt;80% van de markt beheerst)</a:t>
            </a:r>
          </a:p>
          <a:p>
            <a:pPr>
              <a:spcAft>
                <a:spcPts val="600"/>
              </a:spcAft>
            </a:pPr>
            <a:r>
              <a:rPr lang="nl-NL" dirty="0"/>
              <a:t>Verschillende oorzaken</a:t>
            </a:r>
          </a:p>
          <a:p>
            <a:pPr>
              <a:spcAft>
                <a:spcPts val="600"/>
              </a:spcAft>
            </a:pPr>
            <a:r>
              <a:rPr lang="nl-NL" dirty="0"/>
              <a:t>Voordelen: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Productiekosten (schaalvoordeel)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Duidelijkheid / standaard </a:t>
            </a:r>
          </a:p>
          <a:p>
            <a:pPr>
              <a:spcAft>
                <a:spcPts val="600"/>
              </a:spcAft>
            </a:pPr>
            <a:r>
              <a:rPr lang="nl-NL" dirty="0"/>
              <a:t>Nadelen: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Geen keuze</a:t>
            </a:r>
          </a:p>
          <a:p>
            <a:pPr lvl="1"/>
            <a:r>
              <a:rPr lang="nl-NL" dirty="0"/>
              <a:t>Hoge prijs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60533C1-9DB3-453A-B380-FFD0EF390414}"/>
              </a:ext>
            </a:extLst>
          </p:cNvPr>
          <p:cNvGrpSpPr/>
          <p:nvPr/>
        </p:nvGrpSpPr>
        <p:grpSpPr>
          <a:xfrm>
            <a:off x="9873065" y="1943124"/>
            <a:ext cx="2014135" cy="1463049"/>
            <a:chOff x="684219" y="1571093"/>
            <a:chExt cx="2014135" cy="14630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ED4E1BA-AFB5-4673-A60F-52C1A2524C50}"/>
                </a:ext>
              </a:extLst>
            </p:cNvPr>
            <p:cNvSpPr/>
            <p:nvPr/>
          </p:nvSpPr>
          <p:spPr>
            <a:xfrm>
              <a:off x="684219" y="1571093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022329C0-008C-4E43-9AC0-21FBF82C2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19" y="1571093"/>
              <a:ext cx="1920000" cy="108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8B0BAFF-2D27-4518-99E4-42641C8F140A}"/>
                </a:ext>
              </a:extLst>
            </p:cNvPr>
            <p:cNvSpPr txBox="1"/>
            <p:nvPr/>
          </p:nvSpPr>
          <p:spPr>
            <a:xfrm>
              <a:off x="1098848" y="2726365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postbezorging</a:t>
              </a:r>
              <a:endParaRPr lang="nl-NL" dirty="0"/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3390EF62-E918-4597-A8BE-F45A5BD5099D}"/>
              </a:ext>
            </a:extLst>
          </p:cNvPr>
          <p:cNvGrpSpPr/>
          <p:nvPr/>
        </p:nvGrpSpPr>
        <p:grpSpPr>
          <a:xfrm>
            <a:off x="9873065" y="3568934"/>
            <a:ext cx="2014135" cy="1463463"/>
            <a:chOff x="9873065" y="3429000"/>
            <a:chExt cx="2014135" cy="1463463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AD120D4-68F7-4B13-90DE-C2F44D661C69}"/>
                </a:ext>
              </a:extLst>
            </p:cNvPr>
            <p:cNvSpPr/>
            <p:nvPr/>
          </p:nvSpPr>
          <p:spPr>
            <a:xfrm>
              <a:off x="9873065" y="3429000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661D4102-BBE7-4E0F-8D7F-0DAE1D02A300}"/>
                </a:ext>
              </a:extLst>
            </p:cNvPr>
            <p:cNvSpPr txBox="1"/>
            <p:nvPr/>
          </p:nvSpPr>
          <p:spPr>
            <a:xfrm>
              <a:off x="10605088" y="4584686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ASLM</a:t>
              </a:r>
              <a:endParaRPr lang="nl-NL" dirty="0"/>
            </a:p>
          </p:txBody>
        </p:sp>
        <p:pic>
          <p:nvPicPr>
            <p:cNvPr id="22" name="Afbeelding 21" descr="Afbeelding met binnen, vrachtwagen, voedsel, staand&#10;&#10;Automatisch gegenereerde beschrijving">
              <a:extLst>
                <a:ext uri="{FF2B5EF4-FFF2-40B4-BE49-F238E27FC236}">
                  <a16:creationId xmlns:a16="http://schemas.microsoft.com/office/drawing/2014/main" id="{F860AD03-4B6F-4531-B1DD-6A6A0C628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065" y="3433613"/>
              <a:ext cx="1920000" cy="1080000"/>
            </a:xfrm>
            <a:prstGeom prst="rect">
              <a:avLst/>
            </a:prstGeom>
          </p:spPr>
        </p:pic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777FF333-444E-4C2A-952A-CAB950CF73C2}"/>
              </a:ext>
            </a:extLst>
          </p:cNvPr>
          <p:cNvGrpSpPr/>
          <p:nvPr/>
        </p:nvGrpSpPr>
        <p:grpSpPr>
          <a:xfrm>
            <a:off x="9778930" y="317314"/>
            <a:ext cx="2014135" cy="1446010"/>
            <a:chOff x="9778930" y="317314"/>
            <a:chExt cx="2014135" cy="1446010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1D2BEF5-E422-4A53-BBDF-E34A0098E84F}"/>
                </a:ext>
              </a:extLst>
            </p:cNvPr>
            <p:cNvSpPr/>
            <p:nvPr/>
          </p:nvSpPr>
          <p:spPr>
            <a:xfrm>
              <a:off x="9778930" y="317314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90DA16BE-D36B-41AF-A8D5-B1A0D0555EB9}"/>
                </a:ext>
              </a:extLst>
            </p:cNvPr>
            <p:cNvSpPr txBox="1"/>
            <p:nvPr/>
          </p:nvSpPr>
          <p:spPr>
            <a:xfrm>
              <a:off x="10238190" y="1455547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bankbiljetten</a:t>
              </a:r>
              <a:endParaRPr lang="nl-NL" dirty="0"/>
            </a:p>
          </p:txBody>
        </p:sp>
        <p:pic>
          <p:nvPicPr>
            <p:cNvPr id="1026" name="Picture 2" descr="Deze Nederlander maakt je 50 eurobriefje weer veilig | RTL Nieuws">
              <a:extLst>
                <a:ext uri="{FF2B5EF4-FFF2-40B4-BE49-F238E27FC236}">
                  <a16:creationId xmlns:a16="http://schemas.microsoft.com/office/drawing/2014/main" id="{8E8876AA-619F-4C98-BDAB-482D37898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930" y="317314"/>
              <a:ext cx="192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592ED017-6CF4-4B0C-B4E1-6B03AA588B95}"/>
              </a:ext>
            </a:extLst>
          </p:cNvPr>
          <p:cNvGrpSpPr/>
          <p:nvPr/>
        </p:nvGrpSpPr>
        <p:grpSpPr>
          <a:xfrm>
            <a:off x="9873065" y="5195159"/>
            <a:ext cx="2014135" cy="1459230"/>
            <a:chOff x="9873065" y="5195159"/>
            <a:chExt cx="2014135" cy="145923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86D70A5-6569-4656-99D2-6160D638000B}"/>
                </a:ext>
              </a:extLst>
            </p:cNvPr>
            <p:cNvSpPr/>
            <p:nvPr/>
          </p:nvSpPr>
          <p:spPr>
            <a:xfrm>
              <a:off x="9873065" y="5195159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50268F7F-8B38-4AFD-A734-05055A6D42E1}"/>
                </a:ext>
              </a:extLst>
            </p:cNvPr>
            <p:cNvSpPr txBox="1"/>
            <p:nvPr/>
          </p:nvSpPr>
          <p:spPr>
            <a:xfrm>
              <a:off x="10533723" y="6346612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vanille</a:t>
              </a:r>
              <a:endParaRPr lang="nl-NL" dirty="0"/>
            </a:p>
          </p:txBody>
        </p:sp>
        <p:pic>
          <p:nvPicPr>
            <p:cNvPr id="1028" name="Picture 4" descr="Echte vanille fors duurder na orkaan | NOS">
              <a:extLst>
                <a:ext uri="{FF2B5EF4-FFF2-40B4-BE49-F238E27FC236}">
                  <a16:creationId xmlns:a16="http://schemas.microsoft.com/office/drawing/2014/main" id="{BA9B0791-D8CA-479C-81BC-FECCBDFAA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3065" y="5195159"/>
              <a:ext cx="192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E3E3CA9A-0694-49FB-BA98-2AF3E5928E23}"/>
              </a:ext>
            </a:extLst>
          </p:cNvPr>
          <p:cNvSpPr txBox="1"/>
          <p:nvPr/>
        </p:nvSpPr>
        <p:spPr>
          <a:xfrm>
            <a:off x="7176200" y="5609380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Natuurlijke omstandigheden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301BAEC5-BC04-4E31-9BE6-9A692260789F}"/>
              </a:ext>
            </a:extLst>
          </p:cNvPr>
          <p:cNvSpPr txBox="1"/>
          <p:nvPr/>
        </p:nvSpPr>
        <p:spPr>
          <a:xfrm>
            <a:off x="7391964" y="3944270"/>
            <a:ext cx="2292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Technische voorsprong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17B3E659-528F-4E93-9C73-D1CB5CFFF0FC}"/>
              </a:ext>
            </a:extLst>
          </p:cNvPr>
          <p:cNvSpPr txBox="1"/>
          <p:nvPr/>
        </p:nvSpPr>
        <p:spPr>
          <a:xfrm>
            <a:off x="7145518" y="2312588"/>
            <a:ext cx="2785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Te kleine markt t.o.v. kosten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C063D7F-2FD8-4819-BF5D-B1574963157C}"/>
              </a:ext>
            </a:extLst>
          </p:cNvPr>
          <p:cNvSpPr txBox="1"/>
          <p:nvPr/>
        </p:nvSpPr>
        <p:spPr>
          <a:xfrm>
            <a:off x="7633312" y="688663"/>
            <a:ext cx="18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Wettelijk geregeld</a:t>
            </a:r>
          </a:p>
        </p:txBody>
      </p:sp>
    </p:spTree>
    <p:extLst>
      <p:ext uri="{BB962C8B-B14F-4D97-AF65-F5344CB8AC3E}">
        <p14:creationId xmlns:p14="http://schemas.microsoft.com/office/powerpoint/2010/main" val="35169354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0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Vrije vorm: vorm 53">
            <a:extLst>
              <a:ext uri="{FF2B5EF4-FFF2-40B4-BE49-F238E27FC236}">
                <a16:creationId xmlns:a16="http://schemas.microsoft.com/office/drawing/2014/main" id="{3287C167-A0D5-4B83-B998-3966EDCD28A9}"/>
              </a:ext>
            </a:extLst>
          </p:cNvPr>
          <p:cNvSpPr/>
          <p:nvPr/>
        </p:nvSpPr>
        <p:spPr>
          <a:xfrm>
            <a:off x="7381660" y="2239845"/>
            <a:ext cx="1440386" cy="1409946"/>
          </a:xfrm>
          <a:custGeom>
            <a:avLst/>
            <a:gdLst>
              <a:gd name="connsiteX0" fmla="*/ 0 w 1443038"/>
              <a:gd name="connsiteY0" fmla="*/ 0 h 1419225"/>
              <a:gd name="connsiteX1" fmla="*/ 0 w 1443038"/>
              <a:gd name="connsiteY1" fmla="*/ 1419225 h 1419225"/>
              <a:gd name="connsiteX2" fmla="*/ 1443038 w 1443038"/>
              <a:gd name="connsiteY2" fmla="*/ 1419225 h 1419225"/>
              <a:gd name="connsiteX3" fmla="*/ 0 w 1443038"/>
              <a:gd name="connsiteY3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038" h="1419225">
                <a:moveTo>
                  <a:pt x="0" y="0"/>
                </a:moveTo>
                <a:lnTo>
                  <a:pt x="0" y="1419225"/>
                </a:lnTo>
                <a:lnTo>
                  <a:pt x="1443038" y="1419225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2588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Vrije vorm: vorm 54">
            <a:extLst>
              <a:ext uri="{FF2B5EF4-FFF2-40B4-BE49-F238E27FC236}">
                <a16:creationId xmlns:a16="http://schemas.microsoft.com/office/drawing/2014/main" id="{E14E2018-DDDB-405A-9E2F-B274F06E25DE}"/>
              </a:ext>
            </a:extLst>
          </p:cNvPr>
          <p:cNvSpPr/>
          <p:nvPr/>
        </p:nvSpPr>
        <p:spPr>
          <a:xfrm>
            <a:off x="7371702" y="3145631"/>
            <a:ext cx="1446067" cy="504825"/>
          </a:xfrm>
          <a:custGeom>
            <a:avLst/>
            <a:gdLst>
              <a:gd name="connsiteX0" fmla="*/ 3029 w 1446067"/>
              <a:gd name="connsiteY0" fmla="*/ 0 h 504825"/>
              <a:gd name="connsiteX1" fmla="*/ 929336 w 1446067"/>
              <a:gd name="connsiteY1" fmla="*/ 0 h 504825"/>
              <a:gd name="connsiteX2" fmla="*/ 1446067 w 1446067"/>
              <a:gd name="connsiteY2" fmla="*/ 504825 h 504825"/>
              <a:gd name="connsiteX3" fmla="*/ 648 w 1446067"/>
              <a:gd name="connsiteY3" fmla="*/ 504825 h 504825"/>
              <a:gd name="connsiteX4" fmla="*/ 3029 w 1446067"/>
              <a:gd name="connsiteY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067" h="504825">
                <a:moveTo>
                  <a:pt x="3029" y="0"/>
                </a:moveTo>
                <a:lnTo>
                  <a:pt x="929336" y="0"/>
                </a:lnTo>
                <a:lnTo>
                  <a:pt x="1446067" y="504825"/>
                </a:lnTo>
                <a:lnTo>
                  <a:pt x="648" y="504825"/>
                </a:lnTo>
                <a:cubicBezTo>
                  <a:pt x="-146" y="342106"/>
                  <a:pt x="-939" y="179388"/>
                  <a:pt x="3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7C4E06-7E42-47D2-85D2-AAC8AA12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Monopolist kiest hogere prijs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E52BD51-C53D-4C4C-BFB5-E61BDB8AC7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Zonder producentenmacht zal de prijs € 6 worden.</a:t>
            </a:r>
          </a:p>
          <a:p>
            <a:endParaRPr lang="nl-NL" dirty="0"/>
          </a:p>
          <a:p>
            <a:r>
              <a:rPr lang="nl-NL" dirty="0"/>
              <a:t>Monopolist: </a:t>
            </a:r>
            <a:br>
              <a:rPr lang="nl-NL" dirty="0"/>
            </a:br>
            <a:r>
              <a:rPr lang="nl-NL" dirty="0"/>
              <a:t>geen collectieve aanbodlijn</a:t>
            </a:r>
          </a:p>
          <a:p>
            <a:r>
              <a:rPr lang="nl-NL" dirty="0"/>
              <a:t>Hogere prijs = meer winst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maar wel minder afzet</a:t>
            </a:r>
          </a:p>
          <a:p>
            <a:pPr lvl="1"/>
            <a:r>
              <a:rPr lang="nl-NL" dirty="0"/>
              <a:t>Bij € 7,50 als prijs</a:t>
            </a:r>
          </a:p>
          <a:p>
            <a:pPr lvl="1"/>
            <a:r>
              <a:rPr lang="nl-NL" dirty="0"/>
              <a:t>zal hij </a:t>
            </a:r>
            <a:br>
              <a:rPr lang="nl-NL" dirty="0"/>
            </a:br>
            <a:r>
              <a:rPr lang="nl-NL" sz="1800" dirty="0" err="1"/>
              <a:t>Q</a:t>
            </a:r>
            <a:r>
              <a:rPr lang="nl-NL" sz="1800" baseline="-25000" dirty="0" err="1"/>
              <a:t>v</a:t>
            </a:r>
            <a:r>
              <a:rPr lang="nl-NL" sz="1800" dirty="0"/>
              <a:t> = -5×7,50 + 50 = 12,5 </a:t>
            </a:r>
            <a:r>
              <a:rPr lang="nl-NL" sz="1800" dirty="0" err="1"/>
              <a:t>mln</a:t>
            </a:r>
            <a:r>
              <a:rPr lang="nl-NL" sz="1800" dirty="0"/>
              <a:t> stuks</a:t>
            </a:r>
            <a:endParaRPr lang="nl-NL" dirty="0"/>
          </a:p>
          <a:p>
            <a:pPr marL="714375" lvl="1" indent="0">
              <a:spcAft>
                <a:spcPts val="600"/>
              </a:spcAft>
              <a:buNone/>
            </a:pPr>
            <a:r>
              <a:rPr lang="nl-NL" dirty="0"/>
              <a:t>kunnen verkopen (afzet)</a:t>
            </a:r>
          </a:p>
          <a:p>
            <a:pPr marL="263525" lvl="1" indent="-263525"/>
            <a:r>
              <a:rPr lang="nl-NL" sz="2400" dirty="0"/>
              <a:t>Consumentensurplus daalt</a:t>
            </a:r>
          </a:p>
          <a:p>
            <a:pPr lvl="1"/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6523A0CF-8CCC-486C-A0F8-35C8C406220D}"/>
              </a:ext>
            </a:extLst>
          </p:cNvPr>
          <p:cNvGrpSpPr/>
          <p:nvPr/>
        </p:nvGrpSpPr>
        <p:grpSpPr>
          <a:xfrm>
            <a:off x="6547946" y="2069918"/>
            <a:ext cx="4645537" cy="4422957"/>
            <a:chOff x="6344490" y="2565161"/>
            <a:chExt cx="4645537" cy="4422957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B233A009-0E97-43C7-8A67-C1FE3CEDA798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E7340882-70E8-4FA9-AEAE-A4BC04250AD5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072736E3-2C3D-46FA-BAAE-0680A9E2F48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43746F9D-13EA-4EE9-988E-1F99AA5850CC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4A9AE5F8-9D03-4624-868B-5510749C4109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D9A95970-2F5A-41C7-A4F4-DFD149146B36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366323B7-FE90-4F8C-8825-682E57883508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858D3BA0-87D0-46CD-9CD2-1D71915FFF76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9F9A24EA-E5A3-4835-978D-CB189DE7F10D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F615E7FD-D268-4167-B4E2-414BE1EBABF1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8FE6C18D-0861-42AE-A8F1-5B62FF75CDC1}"/>
                </a:ext>
              </a:extLst>
            </p:cNvPr>
            <p:cNvSpPr txBox="1"/>
            <p:nvPr/>
          </p:nvSpPr>
          <p:spPr>
            <a:xfrm>
              <a:off x="7983373" y="6618786"/>
              <a:ext cx="27815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totale vraag (× </a:t>
              </a:r>
              <a:r>
                <a:rPr lang="nl-NL" err="1"/>
                <a:t>mln</a:t>
              </a:r>
              <a:r>
                <a:rPr lang="nl-NL"/>
                <a:t> stuks)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AFF044-7FD9-4DE9-A8DC-7823F7C31B30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73D3060F-5BF7-47BF-9491-DD31D7F78BFF}"/>
                </a:ext>
              </a:extLst>
            </p:cNvPr>
            <p:cNvSpPr txBox="1"/>
            <p:nvPr/>
          </p:nvSpPr>
          <p:spPr>
            <a:xfrm>
              <a:off x="6852506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5ED47981-6C9D-4849-9B51-C25E9A85181E}"/>
                </a:ext>
              </a:extLst>
            </p:cNvPr>
            <p:cNvSpPr txBox="1"/>
            <p:nvPr/>
          </p:nvSpPr>
          <p:spPr>
            <a:xfrm>
              <a:off x="6852506" y="466210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F32392DC-3D65-4FC5-9FDB-CACC07979C75}"/>
                </a:ext>
              </a:extLst>
            </p:cNvPr>
            <p:cNvSpPr txBox="1"/>
            <p:nvPr/>
          </p:nvSpPr>
          <p:spPr>
            <a:xfrm>
              <a:off x="6852506" y="3970485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6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5E3FCAB-2A05-4837-8A59-1119A5FB971C}"/>
                </a:ext>
              </a:extLst>
            </p:cNvPr>
            <p:cNvSpPr txBox="1"/>
            <p:nvPr/>
          </p:nvSpPr>
          <p:spPr>
            <a:xfrm>
              <a:off x="6852506" y="3267240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8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8262BE5-2711-46E4-ADED-CBB5489BE907}"/>
                </a:ext>
              </a:extLst>
            </p:cNvPr>
            <p:cNvSpPr txBox="1"/>
            <p:nvPr/>
          </p:nvSpPr>
          <p:spPr>
            <a:xfrm>
              <a:off x="67242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05C93FA-0073-4256-9379-1407BEF82C42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BD6C7476-878E-4D25-B0BB-153653CBA4A3}"/>
                </a:ext>
              </a:extLst>
            </p:cNvPr>
            <p:cNvSpPr txBox="1"/>
            <p:nvPr/>
          </p:nvSpPr>
          <p:spPr>
            <a:xfrm>
              <a:off x="839200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9E44617E-164A-4774-83B9-CD79E4404ABC}"/>
                </a:ext>
              </a:extLst>
            </p:cNvPr>
            <p:cNvSpPr txBox="1"/>
            <p:nvPr/>
          </p:nvSpPr>
          <p:spPr>
            <a:xfrm>
              <a:off x="912777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B3459584-26A5-4BBF-A1CF-D56B1AB41EFA}"/>
                </a:ext>
              </a:extLst>
            </p:cNvPr>
            <p:cNvSpPr txBox="1"/>
            <p:nvPr/>
          </p:nvSpPr>
          <p:spPr>
            <a:xfrm>
              <a:off x="983515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C233A5D3-0B2B-4209-A6AF-EA4F84A56F82}"/>
                </a:ext>
              </a:extLst>
            </p:cNvPr>
            <p:cNvSpPr txBox="1"/>
            <p:nvPr/>
          </p:nvSpPr>
          <p:spPr>
            <a:xfrm>
              <a:off x="1054888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297F55F2-1FC1-4FF2-96F5-C3B9CCD0CDC4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8E693C02-13AC-4FAC-B0DC-E22EE4636BB6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hthoek 31">
            <a:extLst>
              <a:ext uri="{FF2B5EF4-FFF2-40B4-BE49-F238E27FC236}">
                <a16:creationId xmlns:a16="http://schemas.microsoft.com/office/drawing/2014/main" id="{6CB27704-D9FB-41F3-B55F-6A34253AF7CD}"/>
              </a:ext>
            </a:extLst>
          </p:cNvPr>
          <p:cNvSpPr/>
          <p:nvPr/>
        </p:nvSpPr>
        <p:spPr>
          <a:xfrm>
            <a:off x="7397234" y="1856467"/>
            <a:ext cx="1733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/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= -5P + 50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FE6736CC-7A8B-4480-9652-6CCFDE2E768A}"/>
              </a:ext>
            </a:extLst>
          </p:cNvPr>
          <p:cNvGrpSpPr/>
          <p:nvPr/>
        </p:nvGrpSpPr>
        <p:grpSpPr>
          <a:xfrm>
            <a:off x="7395927" y="2219202"/>
            <a:ext cx="3591711" cy="3547145"/>
            <a:chOff x="7943064" y="2015455"/>
            <a:chExt cx="3591711" cy="3547145"/>
          </a:xfrm>
        </p:grpSpPr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DFDCCEB1-AFD4-44D4-BDC4-CE43C015E315}"/>
                </a:ext>
              </a:extLst>
            </p:cNvPr>
            <p:cNvCxnSpPr>
              <a:cxnSpLocks/>
            </p:cNvCxnSpPr>
            <p:nvPr/>
          </p:nvCxnSpPr>
          <p:spPr>
            <a:xfrm>
              <a:off x="7943064" y="2055351"/>
              <a:ext cx="3591711" cy="3507249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F7C70F7E-6BDB-48D6-8A34-A15A142138EB}"/>
                </a:ext>
              </a:extLst>
            </p:cNvPr>
            <p:cNvSpPr/>
            <p:nvPr/>
          </p:nvSpPr>
          <p:spPr>
            <a:xfrm>
              <a:off x="8067696" y="201545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v</a:t>
              </a:r>
              <a:endParaRPr lang="nl-NL" dirty="0"/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08E8B25D-B578-4127-A70C-22F95B049E77}"/>
              </a:ext>
            </a:extLst>
          </p:cNvPr>
          <p:cNvGrpSpPr/>
          <p:nvPr/>
        </p:nvGrpSpPr>
        <p:grpSpPr>
          <a:xfrm>
            <a:off x="7377664" y="2242097"/>
            <a:ext cx="2921346" cy="2828925"/>
            <a:chOff x="7924801" y="2038350"/>
            <a:chExt cx="2921346" cy="2828925"/>
          </a:xfrm>
        </p:grpSpPr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305468C4-C11D-4939-ABFE-172FDA8DD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4801" y="2038350"/>
              <a:ext cx="2886074" cy="2828925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C71AC567-8490-47E0-AE1D-1F2F7F1FFE27}"/>
                </a:ext>
              </a:extLst>
            </p:cNvPr>
            <p:cNvSpPr/>
            <p:nvPr/>
          </p:nvSpPr>
          <p:spPr>
            <a:xfrm>
              <a:off x="10396985" y="2243069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a</a:t>
              </a:r>
              <a:endParaRPr lang="nl-NL" dirty="0"/>
            </a:p>
          </p:txBody>
        </p:sp>
      </p:grpSp>
      <p:sp>
        <p:nvSpPr>
          <p:cNvPr id="43" name="Ovaal 42">
            <a:extLst>
              <a:ext uri="{FF2B5EF4-FFF2-40B4-BE49-F238E27FC236}">
                <a16:creationId xmlns:a16="http://schemas.microsoft.com/office/drawing/2014/main" id="{7B662869-2589-4B74-9C3E-E686B2F8EE7B}"/>
              </a:ext>
            </a:extLst>
          </p:cNvPr>
          <p:cNvSpPr/>
          <p:nvPr/>
        </p:nvSpPr>
        <p:spPr>
          <a:xfrm>
            <a:off x="8751240" y="3579509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4322E916-29D9-47B7-86DF-CE25D4056123}"/>
              </a:ext>
            </a:extLst>
          </p:cNvPr>
          <p:cNvCxnSpPr>
            <a:cxnSpLocks/>
          </p:cNvCxnSpPr>
          <p:nvPr/>
        </p:nvCxnSpPr>
        <p:spPr>
          <a:xfrm>
            <a:off x="7437507" y="3651644"/>
            <a:ext cx="1260000" cy="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BFF10B6F-2772-4E9D-99F5-E45034CBCDA1}"/>
              </a:ext>
            </a:extLst>
          </p:cNvPr>
          <p:cNvSpPr txBox="1"/>
          <p:nvPr/>
        </p:nvSpPr>
        <p:spPr>
          <a:xfrm>
            <a:off x="7054984" y="3474202"/>
            <a:ext cx="31290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C56143EE-6BE0-4800-A7CC-7C5E3D10B137}"/>
              </a:ext>
            </a:extLst>
          </p:cNvPr>
          <p:cNvCxnSpPr>
            <a:cxnSpLocks/>
          </p:cNvCxnSpPr>
          <p:nvPr/>
        </p:nvCxnSpPr>
        <p:spPr>
          <a:xfrm flipH="1" flipV="1">
            <a:off x="8826594" y="3762177"/>
            <a:ext cx="1" cy="194400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DC839A39-4E08-49A9-B560-78E4041D5853}"/>
              </a:ext>
            </a:extLst>
          </p:cNvPr>
          <p:cNvSpPr txBox="1"/>
          <p:nvPr/>
        </p:nvSpPr>
        <p:spPr>
          <a:xfrm>
            <a:off x="8594680" y="5743373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20</a:t>
            </a:r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CAE6E71D-8E35-4136-9ED5-FEDDF41C6019}"/>
              </a:ext>
            </a:extLst>
          </p:cNvPr>
          <p:cNvSpPr/>
          <p:nvPr/>
        </p:nvSpPr>
        <p:spPr>
          <a:xfrm>
            <a:off x="9710632" y="1821224"/>
            <a:ext cx="153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1"/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- 10</a:t>
            </a:r>
          </a:p>
        </p:txBody>
      </p: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DAD62EA6-927E-4B12-9635-EF7CF3C91A5A}"/>
              </a:ext>
            </a:extLst>
          </p:cNvPr>
          <p:cNvCxnSpPr>
            <a:cxnSpLocks/>
          </p:cNvCxnSpPr>
          <p:nvPr/>
        </p:nvCxnSpPr>
        <p:spPr>
          <a:xfrm>
            <a:off x="7431628" y="3148073"/>
            <a:ext cx="756000" cy="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F03F87AC-851B-4F70-9ED0-0CFFA79C0D0C}"/>
              </a:ext>
            </a:extLst>
          </p:cNvPr>
          <p:cNvCxnSpPr>
            <a:cxnSpLocks/>
          </p:cNvCxnSpPr>
          <p:nvPr/>
        </p:nvCxnSpPr>
        <p:spPr>
          <a:xfrm flipH="1" flipV="1">
            <a:off x="8312834" y="3277260"/>
            <a:ext cx="1" cy="241200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>
            <a:extLst>
              <a:ext uri="{FF2B5EF4-FFF2-40B4-BE49-F238E27FC236}">
                <a16:creationId xmlns:a16="http://schemas.microsoft.com/office/drawing/2014/main" id="{64724700-4528-4A82-BE64-138296E85D51}"/>
              </a:ext>
            </a:extLst>
          </p:cNvPr>
          <p:cNvSpPr txBox="1"/>
          <p:nvPr/>
        </p:nvSpPr>
        <p:spPr>
          <a:xfrm>
            <a:off x="6845559" y="2996989"/>
            <a:ext cx="532518" cy="307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>
                    <a:lumMod val="25000"/>
                  </a:schemeClr>
                </a:solidFill>
              </a:rPr>
              <a:t>7,50</a:t>
            </a:r>
            <a:endParaRPr lang="nl-NL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C834FF94-94DA-48C7-B275-548390484052}"/>
              </a:ext>
            </a:extLst>
          </p:cNvPr>
          <p:cNvSpPr txBox="1"/>
          <p:nvPr/>
        </p:nvSpPr>
        <p:spPr>
          <a:xfrm>
            <a:off x="8046575" y="5923683"/>
            <a:ext cx="532518" cy="307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>
                    <a:lumMod val="25000"/>
                  </a:schemeClr>
                </a:solidFill>
              </a:rPr>
              <a:t>12,5</a:t>
            </a:r>
            <a:endParaRPr lang="nl-NL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B6CAAD04-CCD8-4535-8D23-491B5794A15F}"/>
              </a:ext>
            </a:extLst>
          </p:cNvPr>
          <p:cNvSpPr/>
          <p:nvPr/>
        </p:nvSpPr>
        <p:spPr>
          <a:xfrm>
            <a:off x="8751240" y="3579509"/>
            <a:ext cx="126000" cy="126000"/>
          </a:xfrm>
          <a:prstGeom prst="ellipse">
            <a:avLst/>
          </a:prstGeom>
          <a:solidFill>
            <a:srgbClr val="25881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27787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4115 -0.07384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37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" grpId="0" uiExpand="1" build="p"/>
      <p:bldP spid="43" grpId="0" animBg="1"/>
      <p:bldP spid="45" grpId="0" animBg="1"/>
      <p:bldP spid="47" grpId="0" animBg="1"/>
      <p:bldP spid="48" grpId="0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43E1D4-ADA5-4F19-9348-47112113F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Onvolkomen concurrentie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3421B260-0305-4720-BEB4-9ADCB511A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oligopolie</a:t>
            </a:r>
          </a:p>
        </p:txBody>
      </p:sp>
    </p:spTree>
    <p:extLst>
      <p:ext uri="{BB962C8B-B14F-4D97-AF65-F5344CB8AC3E}">
        <p14:creationId xmlns:p14="http://schemas.microsoft.com/office/powerpoint/2010/main" val="1009047829"/>
      </p:ext>
    </p:extLst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010C67C-6F86-47A8-9F21-933F52F7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Oligopolie 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D118B8E-54D0-491F-8276-42879F81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801338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Een paar aanbieders</a:t>
            </a:r>
          </a:p>
          <a:p>
            <a:r>
              <a:rPr lang="nl-NL" dirty="0"/>
              <a:t>Lekker overzichtelijk</a:t>
            </a:r>
          </a:p>
          <a:p>
            <a:pPr lvl="1"/>
            <a:r>
              <a:rPr lang="nl-NL" dirty="0"/>
              <a:t>Consumenten goed informatie</a:t>
            </a:r>
          </a:p>
          <a:p>
            <a:pPr lvl="1"/>
            <a:r>
              <a:rPr lang="nl-NL" dirty="0"/>
              <a:t>Concurrenten houden elkaar goed in de gaten</a:t>
            </a:r>
          </a:p>
          <a:p>
            <a:pPr lvl="1"/>
            <a:endParaRPr lang="nl-NL" dirty="0"/>
          </a:p>
          <a:p>
            <a:r>
              <a:rPr lang="nl-NL" dirty="0"/>
              <a:t>Risico prijzenoorlog om klanten te trekken</a:t>
            </a:r>
          </a:p>
          <a:p>
            <a:pPr lvl="1"/>
            <a:r>
              <a:rPr lang="nl-NL" dirty="0"/>
              <a:t>liever niet concurreren met prijs</a:t>
            </a:r>
          </a:p>
          <a:p>
            <a:endParaRPr lang="nl-NL" dirty="0"/>
          </a:p>
          <a:p>
            <a:r>
              <a:rPr lang="nl-NL" dirty="0"/>
              <a:t>Alternatief concurreren:</a:t>
            </a:r>
          </a:p>
          <a:p>
            <a:pPr lvl="1"/>
            <a:r>
              <a:rPr lang="nl-NL" dirty="0"/>
              <a:t>door product heterogeen te maken</a:t>
            </a:r>
          </a:p>
          <a:p>
            <a:pPr lvl="2"/>
            <a:r>
              <a:rPr lang="nl-NL" dirty="0"/>
              <a:t>Reclame</a:t>
            </a:r>
          </a:p>
          <a:p>
            <a:pPr lvl="2"/>
            <a:r>
              <a:rPr lang="nl-NL" dirty="0"/>
              <a:t>Spaaracties</a:t>
            </a:r>
          </a:p>
          <a:p>
            <a:pPr lvl="2"/>
            <a:r>
              <a:rPr lang="nl-NL" dirty="0"/>
              <a:t>Labels / verpakking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1A32717-BA77-4A1A-9138-48E6934F8F0A}"/>
              </a:ext>
            </a:extLst>
          </p:cNvPr>
          <p:cNvGrpSpPr/>
          <p:nvPr/>
        </p:nvGrpSpPr>
        <p:grpSpPr>
          <a:xfrm>
            <a:off x="9822265" y="709447"/>
            <a:ext cx="2014135" cy="1463049"/>
            <a:chOff x="3637959" y="1571093"/>
            <a:chExt cx="2014135" cy="14630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0E186EA-1369-4601-BC2B-7A94D072FF47}"/>
                </a:ext>
              </a:extLst>
            </p:cNvPr>
            <p:cNvSpPr/>
            <p:nvPr/>
          </p:nvSpPr>
          <p:spPr>
            <a:xfrm>
              <a:off x="3637959" y="1571093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7B485CE-EF00-4CA6-8E0C-9FD82069D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7959" y="1571093"/>
              <a:ext cx="1920000" cy="108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B924882D-CB44-4280-97EB-10508197D42B}"/>
                </a:ext>
              </a:extLst>
            </p:cNvPr>
            <p:cNvSpPr txBox="1"/>
            <p:nvPr/>
          </p:nvSpPr>
          <p:spPr>
            <a:xfrm>
              <a:off x="4136797" y="2726365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benzine</a:t>
              </a:r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87346D-B55F-4A58-9A6D-5701DD201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06" y="2664381"/>
            <a:ext cx="3757459" cy="35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6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raphic 95" descr="Gedachte">
            <a:extLst>
              <a:ext uri="{FF2B5EF4-FFF2-40B4-BE49-F238E27FC236}">
                <a16:creationId xmlns:a16="http://schemas.microsoft.com/office/drawing/2014/main" id="{2FD7C283-8A97-4F11-821B-3B10B256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1988" y="3296049"/>
            <a:ext cx="1434548" cy="143454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F16D062-E036-40D3-A137-06F5D152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 oligopolie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592741E-DB91-457E-814B-35144AE24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7012354" cy="4351338"/>
          </a:xfrm>
        </p:spPr>
        <p:txBody>
          <a:bodyPr/>
          <a:lstStyle/>
          <a:p>
            <a:r>
              <a:rPr lang="nl-NL" dirty="0"/>
              <a:t>Makkelijk afspraken maken tussen bedrijven =</a:t>
            </a:r>
          </a:p>
          <a:p>
            <a:pPr lvl="1"/>
            <a:r>
              <a:rPr lang="nl-NL" dirty="0"/>
              <a:t>kartelvorming</a:t>
            </a:r>
          </a:p>
          <a:p>
            <a:r>
              <a:rPr lang="nl-NL" dirty="0"/>
              <a:t>Verboden, maar moeilijk te bewijzen</a:t>
            </a:r>
          </a:p>
          <a:p>
            <a:pPr lvl="1"/>
            <a:r>
              <a:rPr lang="nl-NL" dirty="0"/>
              <a:t>klokkenluider</a:t>
            </a:r>
          </a:p>
          <a:p>
            <a:r>
              <a:rPr lang="nl-NL" dirty="0"/>
              <a:t>Komt de hoge prijs door weinig concurrentie, of door illegale afspraken?</a:t>
            </a:r>
          </a:p>
          <a:p>
            <a:endParaRPr lang="nl-NL" dirty="0"/>
          </a:p>
          <a:p>
            <a:r>
              <a:rPr lang="nl-NL" dirty="0"/>
              <a:t>Bewust ondoorzichtigheid creëren</a:t>
            </a:r>
          </a:p>
          <a:p>
            <a:pPr lvl="1"/>
            <a:r>
              <a:rPr lang="nl-NL" dirty="0"/>
              <a:t>3 grote verzekeraars, </a:t>
            </a:r>
          </a:p>
          <a:p>
            <a:pPr lvl="1"/>
            <a:r>
              <a:rPr lang="nl-NL" dirty="0"/>
              <a:t>onder tientallen namen, </a:t>
            </a:r>
          </a:p>
          <a:p>
            <a:pPr lvl="1"/>
            <a:r>
              <a:rPr lang="nl-NL" dirty="0"/>
              <a:t>met elk verschillende pakketten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7AE3B5B-D565-4DBD-A3B3-C7EFEA6D42EE}"/>
              </a:ext>
            </a:extLst>
          </p:cNvPr>
          <p:cNvGrpSpPr/>
          <p:nvPr/>
        </p:nvGrpSpPr>
        <p:grpSpPr>
          <a:xfrm>
            <a:off x="8030677" y="1854330"/>
            <a:ext cx="3223959" cy="1930604"/>
            <a:chOff x="8124035" y="1683062"/>
            <a:chExt cx="3223959" cy="1930604"/>
          </a:xfrm>
        </p:grpSpPr>
        <p:pic>
          <p:nvPicPr>
            <p:cNvPr id="2050" name="Picture 2" descr="Het truckkartel is beboet, nu kan het grote claimen beginnen - NRC">
              <a:extLst>
                <a:ext uri="{FF2B5EF4-FFF2-40B4-BE49-F238E27FC236}">
                  <a16:creationId xmlns:a16="http://schemas.microsoft.com/office/drawing/2014/main" id="{2A9C566D-5B6B-4599-9E94-D2F15D5C0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878" y="1683062"/>
              <a:ext cx="2962275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00A7F279-3F7E-4E9F-ADD2-2BA2B0A53D23}"/>
                </a:ext>
              </a:extLst>
            </p:cNvPr>
            <p:cNvSpPr txBox="1"/>
            <p:nvPr/>
          </p:nvSpPr>
          <p:spPr>
            <a:xfrm>
              <a:off x="8124035" y="3244334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7 producenten: prijsafspraken</a:t>
              </a:r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D4EC8B6F-BEEF-497C-881B-6D76425C1BFE}"/>
              </a:ext>
            </a:extLst>
          </p:cNvPr>
          <p:cNvSpPr txBox="1"/>
          <p:nvPr/>
        </p:nvSpPr>
        <p:spPr>
          <a:xfrm>
            <a:off x="8756035" y="3803156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± € 16.000 per truck</a:t>
            </a:r>
          </a:p>
        </p:txBody>
      </p:sp>
      <p:pic>
        <p:nvPicPr>
          <p:cNvPr id="10" name="Graphic 9" descr="Gebouw">
            <a:extLst>
              <a:ext uri="{FF2B5EF4-FFF2-40B4-BE49-F238E27FC236}">
                <a16:creationId xmlns:a16="http://schemas.microsoft.com/office/drawing/2014/main" id="{66FFC14A-C7BF-4B9A-AAAE-6D8DB6D60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1442" y="2947882"/>
            <a:ext cx="380299" cy="380299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E33080F-EE9B-4DE2-B29B-03193D18DA58}"/>
              </a:ext>
            </a:extLst>
          </p:cNvPr>
          <p:cNvCxnSpPr/>
          <p:nvPr/>
        </p:nvCxnSpPr>
        <p:spPr>
          <a:xfrm flipV="1">
            <a:off x="8347234" y="2796732"/>
            <a:ext cx="378070" cy="341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1189A277-812E-49CA-8F08-2F7351945BB4}"/>
              </a:ext>
            </a:extLst>
          </p:cNvPr>
          <p:cNvCxnSpPr>
            <a:cxnSpLocks/>
          </p:cNvCxnSpPr>
          <p:nvPr/>
        </p:nvCxnSpPr>
        <p:spPr>
          <a:xfrm>
            <a:off x="8347234" y="3138031"/>
            <a:ext cx="378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36E3B5B-460D-4993-AE30-4B5A4E1ED133}"/>
              </a:ext>
            </a:extLst>
          </p:cNvPr>
          <p:cNvCxnSpPr/>
          <p:nvPr/>
        </p:nvCxnSpPr>
        <p:spPr>
          <a:xfrm>
            <a:off x="8347234" y="3138031"/>
            <a:ext cx="378070" cy="300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Graphic 21" descr="Gebouw">
            <a:extLst>
              <a:ext uri="{FF2B5EF4-FFF2-40B4-BE49-F238E27FC236}">
                <a16:creationId xmlns:a16="http://schemas.microsoft.com/office/drawing/2014/main" id="{93515E66-F395-406E-99D6-1A3141C7D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2682782"/>
            <a:ext cx="227899" cy="227899"/>
          </a:xfrm>
          <a:prstGeom prst="rect">
            <a:avLst/>
          </a:prstGeom>
        </p:spPr>
      </p:pic>
      <p:pic>
        <p:nvPicPr>
          <p:cNvPr id="23" name="Graphic 22" descr="Gebouw">
            <a:extLst>
              <a:ext uri="{FF2B5EF4-FFF2-40B4-BE49-F238E27FC236}">
                <a16:creationId xmlns:a16="http://schemas.microsoft.com/office/drawing/2014/main" id="{FBFA2BCC-9ACF-448F-BE9D-3BBCCDCD2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3024081"/>
            <a:ext cx="227899" cy="227899"/>
          </a:xfrm>
          <a:prstGeom prst="rect">
            <a:avLst/>
          </a:prstGeom>
        </p:spPr>
      </p:pic>
      <p:pic>
        <p:nvPicPr>
          <p:cNvPr id="24" name="Graphic 23" descr="Gebouw">
            <a:extLst>
              <a:ext uri="{FF2B5EF4-FFF2-40B4-BE49-F238E27FC236}">
                <a16:creationId xmlns:a16="http://schemas.microsoft.com/office/drawing/2014/main" id="{E2F6907A-BF55-4A8D-8D4C-D06E4B0F7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3406476"/>
            <a:ext cx="227899" cy="227899"/>
          </a:xfrm>
          <a:prstGeom prst="rect">
            <a:avLst/>
          </a:prstGeom>
        </p:spPr>
      </p:pic>
      <p:pic>
        <p:nvPicPr>
          <p:cNvPr id="25" name="Graphic 24" descr="Gebouw">
            <a:extLst>
              <a:ext uri="{FF2B5EF4-FFF2-40B4-BE49-F238E27FC236}">
                <a16:creationId xmlns:a16="http://schemas.microsoft.com/office/drawing/2014/main" id="{4353E4C3-B22F-47D5-BE5A-28B3D5CC2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1442" y="5645172"/>
            <a:ext cx="380299" cy="380299"/>
          </a:xfrm>
          <a:prstGeom prst="rect">
            <a:avLst/>
          </a:prstGeom>
        </p:spPr>
      </p:pic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89237A66-9767-4D84-9062-7B2D3EA0ACF2}"/>
              </a:ext>
            </a:extLst>
          </p:cNvPr>
          <p:cNvCxnSpPr/>
          <p:nvPr/>
        </p:nvCxnSpPr>
        <p:spPr>
          <a:xfrm flipV="1">
            <a:off x="8370762" y="5494022"/>
            <a:ext cx="378070" cy="341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367AF91-EC7B-4D37-B636-908E5360C29D}"/>
              </a:ext>
            </a:extLst>
          </p:cNvPr>
          <p:cNvCxnSpPr>
            <a:cxnSpLocks/>
          </p:cNvCxnSpPr>
          <p:nvPr/>
        </p:nvCxnSpPr>
        <p:spPr>
          <a:xfrm>
            <a:off x="8370762" y="5835321"/>
            <a:ext cx="378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95793669-7335-44D3-B1A3-38C0379FB0B8}"/>
              </a:ext>
            </a:extLst>
          </p:cNvPr>
          <p:cNvCxnSpPr/>
          <p:nvPr/>
        </p:nvCxnSpPr>
        <p:spPr>
          <a:xfrm>
            <a:off x="8370762" y="5835321"/>
            <a:ext cx="378070" cy="300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Graphic 28" descr="Gebouw">
            <a:extLst>
              <a:ext uri="{FF2B5EF4-FFF2-40B4-BE49-F238E27FC236}">
                <a16:creationId xmlns:a16="http://schemas.microsoft.com/office/drawing/2014/main" id="{55AAA350-317E-4E69-B093-58D457C99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5380072"/>
            <a:ext cx="227899" cy="227899"/>
          </a:xfrm>
          <a:prstGeom prst="rect">
            <a:avLst/>
          </a:prstGeom>
        </p:spPr>
      </p:pic>
      <p:pic>
        <p:nvPicPr>
          <p:cNvPr id="30" name="Graphic 29" descr="Gebouw">
            <a:extLst>
              <a:ext uri="{FF2B5EF4-FFF2-40B4-BE49-F238E27FC236}">
                <a16:creationId xmlns:a16="http://schemas.microsoft.com/office/drawing/2014/main" id="{2E9F5270-BE80-4739-B28E-A1794EB9A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5721371"/>
            <a:ext cx="227899" cy="227899"/>
          </a:xfrm>
          <a:prstGeom prst="rect">
            <a:avLst/>
          </a:prstGeom>
        </p:spPr>
      </p:pic>
      <p:pic>
        <p:nvPicPr>
          <p:cNvPr id="31" name="Graphic 30" descr="Gebouw">
            <a:extLst>
              <a:ext uri="{FF2B5EF4-FFF2-40B4-BE49-F238E27FC236}">
                <a16:creationId xmlns:a16="http://schemas.microsoft.com/office/drawing/2014/main" id="{E4867C63-AB9A-4716-B4CB-F4BF21E02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6103766"/>
            <a:ext cx="227899" cy="227899"/>
          </a:xfrm>
          <a:prstGeom prst="rect">
            <a:avLst/>
          </a:prstGeom>
        </p:spPr>
      </p:pic>
      <p:pic>
        <p:nvPicPr>
          <p:cNvPr id="32" name="Graphic 31" descr="Gebouw">
            <a:extLst>
              <a:ext uri="{FF2B5EF4-FFF2-40B4-BE49-F238E27FC236}">
                <a16:creationId xmlns:a16="http://schemas.microsoft.com/office/drawing/2014/main" id="{6CD582C8-8BF9-40C2-BD77-7F99CAE7C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2314848"/>
            <a:ext cx="227899" cy="227899"/>
          </a:xfrm>
          <a:prstGeom prst="rect">
            <a:avLst/>
          </a:prstGeom>
        </p:spPr>
      </p:pic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1B7576AA-70EC-4E75-9270-9AA3FCC32736}"/>
              </a:ext>
            </a:extLst>
          </p:cNvPr>
          <p:cNvCxnSpPr>
            <a:endCxn id="32" idx="1"/>
          </p:cNvCxnSpPr>
          <p:nvPr/>
        </p:nvCxnSpPr>
        <p:spPr>
          <a:xfrm flipV="1">
            <a:off x="8347234" y="2428798"/>
            <a:ext cx="439102" cy="693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Graphic 34" descr="Gebouw">
            <a:extLst>
              <a:ext uri="{FF2B5EF4-FFF2-40B4-BE49-F238E27FC236}">
                <a16:creationId xmlns:a16="http://schemas.microsoft.com/office/drawing/2014/main" id="{AE58FD29-5D79-429D-8B44-A89859EC5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1442" y="4006398"/>
            <a:ext cx="380299" cy="380299"/>
          </a:xfrm>
          <a:prstGeom prst="rect">
            <a:avLst/>
          </a:prstGeom>
        </p:spPr>
      </p:pic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72F357B7-DECB-4134-A896-531DF48AC5C9}"/>
              </a:ext>
            </a:extLst>
          </p:cNvPr>
          <p:cNvCxnSpPr/>
          <p:nvPr/>
        </p:nvCxnSpPr>
        <p:spPr>
          <a:xfrm flipV="1">
            <a:off x="8347234" y="3855248"/>
            <a:ext cx="378070" cy="341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CAC9A769-C131-4993-894C-8395EA882B39}"/>
              </a:ext>
            </a:extLst>
          </p:cNvPr>
          <p:cNvCxnSpPr>
            <a:cxnSpLocks/>
          </p:cNvCxnSpPr>
          <p:nvPr/>
        </p:nvCxnSpPr>
        <p:spPr>
          <a:xfrm>
            <a:off x="8347234" y="4196547"/>
            <a:ext cx="378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B9E33A4-536F-467D-BE2F-B3A8B2FCB6DB}"/>
              </a:ext>
            </a:extLst>
          </p:cNvPr>
          <p:cNvCxnSpPr/>
          <p:nvPr/>
        </p:nvCxnSpPr>
        <p:spPr>
          <a:xfrm>
            <a:off x="8347234" y="4196547"/>
            <a:ext cx="378070" cy="300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Graphic 38" descr="Gebouw">
            <a:extLst>
              <a:ext uri="{FF2B5EF4-FFF2-40B4-BE49-F238E27FC236}">
                <a16:creationId xmlns:a16="http://schemas.microsoft.com/office/drawing/2014/main" id="{4B9EAB3F-5F92-4DB8-AF63-EF09A8234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3741298"/>
            <a:ext cx="227899" cy="227899"/>
          </a:xfrm>
          <a:prstGeom prst="rect">
            <a:avLst/>
          </a:prstGeom>
        </p:spPr>
      </p:pic>
      <p:pic>
        <p:nvPicPr>
          <p:cNvPr id="40" name="Graphic 39" descr="Gebouw">
            <a:extLst>
              <a:ext uri="{FF2B5EF4-FFF2-40B4-BE49-F238E27FC236}">
                <a16:creationId xmlns:a16="http://schemas.microsoft.com/office/drawing/2014/main" id="{BFA12884-AE94-4AF0-8EA0-D81C68D0D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4082597"/>
            <a:ext cx="227899" cy="227899"/>
          </a:xfrm>
          <a:prstGeom prst="rect">
            <a:avLst/>
          </a:prstGeom>
        </p:spPr>
      </p:pic>
      <p:pic>
        <p:nvPicPr>
          <p:cNvPr id="41" name="Graphic 40" descr="Gebouw">
            <a:extLst>
              <a:ext uri="{FF2B5EF4-FFF2-40B4-BE49-F238E27FC236}">
                <a16:creationId xmlns:a16="http://schemas.microsoft.com/office/drawing/2014/main" id="{4A2B6977-D0CD-4E66-9EB2-FCD492C05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4464992"/>
            <a:ext cx="227899" cy="227899"/>
          </a:xfrm>
          <a:prstGeom prst="rect">
            <a:avLst/>
          </a:prstGeom>
        </p:spPr>
      </p:pic>
      <p:pic>
        <p:nvPicPr>
          <p:cNvPr id="42" name="Graphic 41" descr="Gebouw">
            <a:extLst>
              <a:ext uri="{FF2B5EF4-FFF2-40B4-BE49-F238E27FC236}">
                <a16:creationId xmlns:a16="http://schemas.microsoft.com/office/drawing/2014/main" id="{28BAA007-45CA-44F3-B531-E6C2ABFC7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6336" y="4873811"/>
            <a:ext cx="227899" cy="227899"/>
          </a:xfrm>
          <a:prstGeom prst="rect">
            <a:avLst/>
          </a:prstGeom>
        </p:spPr>
      </p:pic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CC6A8EDA-194D-4FBB-ACD3-BE65A732F6FE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8347234" y="4193612"/>
            <a:ext cx="439102" cy="794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Graphic 45" descr="Contract">
            <a:extLst>
              <a:ext uri="{FF2B5EF4-FFF2-40B4-BE49-F238E27FC236}">
                <a16:creationId xmlns:a16="http://schemas.microsoft.com/office/drawing/2014/main" id="{9AB6A8B4-1922-4CF6-BD18-B783A258F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5610" y="2157801"/>
            <a:ext cx="252745" cy="252745"/>
          </a:xfrm>
          <a:prstGeom prst="rect">
            <a:avLst/>
          </a:prstGeom>
        </p:spPr>
      </p:pic>
      <p:pic>
        <p:nvPicPr>
          <p:cNvPr id="48" name="Graphic 47" descr="Contract">
            <a:extLst>
              <a:ext uri="{FF2B5EF4-FFF2-40B4-BE49-F238E27FC236}">
                <a16:creationId xmlns:a16="http://schemas.microsoft.com/office/drawing/2014/main" id="{2E269E36-0B81-4DFC-9143-8E3829EA8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6380" y="2292023"/>
            <a:ext cx="252745" cy="252745"/>
          </a:xfrm>
          <a:prstGeom prst="rect">
            <a:avLst/>
          </a:prstGeom>
        </p:spPr>
      </p:pic>
      <p:pic>
        <p:nvPicPr>
          <p:cNvPr id="49" name="Graphic 48" descr="Contract">
            <a:extLst>
              <a:ext uri="{FF2B5EF4-FFF2-40B4-BE49-F238E27FC236}">
                <a16:creationId xmlns:a16="http://schemas.microsoft.com/office/drawing/2014/main" id="{2826EE72-45E4-4BFD-9D33-A4B28B18E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5609" y="2446273"/>
            <a:ext cx="252745" cy="252745"/>
          </a:xfrm>
          <a:prstGeom prst="rect">
            <a:avLst/>
          </a:prstGeom>
        </p:spPr>
      </p:pic>
      <p:pic>
        <p:nvPicPr>
          <p:cNvPr id="50" name="Graphic 49" descr="Contract">
            <a:extLst>
              <a:ext uri="{FF2B5EF4-FFF2-40B4-BE49-F238E27FC236}">
                <a16:creationId xmlns:a16="http://schemas.microsoft.com/office/drawing/2014/main" id="{983041A9-03DE-40E7-A326-6B1DB5B05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7898" y="2193528"/>
            <a:ext cx="252745" cy="252745"/>
          </a:xfrm>
          <a:prstGeom prst="rect">
            <a:avLst/>
          </a:prstGeom>
        </p:spPr>
      </p:pic>
      <p:pic>
        <p:nvPicPr>
          <p:cNvPr id="51" name="Graphic 50" descr="Contract">
            <a:extLst>
              <a:ext uri="{FF2B5EF4-FFF2-40B4-BE49-F238E27FC236}">
                <a16:creationId xmlns:a16="http://schemas.microsoft.com/office/drawing/2014/main" id="{A25B0B30-5E4D-4B07-8255-1D13CA302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3568" y="2381427"/>
            <a:ext cx="252745" cy="252745"/>
          </a:xfrm>
          <a:prstGeom prst="rect">
            <a:avLst/>
          </a:prstGeom>
        </p:spPr>
      </p:pic>
      <p:pic>
        <p:nvPicPr>
          <p:cNvPr id="52" name="Graphic 51" descr="Contract">
            <a:extLst>
              <a:ext uri="{FF2B5EF4-FFF2-40B4-BE49-F238E27FC236}">
                <a16:creationId xmlns:a16="http://schemas.microsoft.com/office/drawing/2014/main" id="{D8A9AB06-C185-4E7E-93D8-839AD1189C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6771" y="2507039"/>
            <a:ext cx="252745" cy="252745"/>
          </a:xfrm>
          <a:prstGeom prst="rect">
            <a:avLst/>
          </a:prstGeom>
        </p:spPr>
      </p:pic>
      <p:pic>
        <p:nvPicPr>
          <p:cNvPr id="54" name="Graphic 53" descr="Contract">
            <a:extLst>
              <a:ext uri="{FF2B5EF4-FFF2-40B4-BE49-F238E27FC236}">
                <a16:creationId xmlns:a16="http://schemas.microsoft.com/office/drawing/2014/main" id="{9D00EC6C-087D-4FD5-994A-6387F99CC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3997" y="2754832"/>
            <a:ext cx="252745" cy="252745"/>
          </a:xfrm>
          <a:prstGeom prst="rect">
            <a:avLst/>
          </a:prstGeom>
        </p:spPr>
      </p:pic>
      <p:pic>
        <p:nvPicPr>
          <p:cNvPr id="55" name="Graphic 54" descr="Contract">
            <a:extLst>
              <a:ext uri="{FF2B5EF4-FFF2-40B4-BE49-F238E27FC236}">
                <a16:creationId xmlns:a16="http://schemas.microsoft.com/office/drawing/2014/main" id="{DC25013D-6304-48A2-A37A-4B3275318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24767" y="2889054"/>
            <a:ext cx="252745" cy="252745"/>
          </a:xfrm>
          <a:prstGeom prst="rect">
            <a:avLst/>
          </a:prstGeom>
        </p:spPr>
      </p:pic>
      <p:pic>
        <p:nvPicPr>
          <p:cNvPr id="56" name="Graphic 55" descr="Contract">
            <a:extLst>
              <a:ext uri="{FF2B5EF4-FFF2-40B4-BE49-F238E27FC236}">
                <a16:creationId xmlns:a16="http://schemas.microsoft.com/office/drawing/2014/main" id="{0AB5CACD-129D-41B2-925A-B759155F2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3996" y="3043304"/>
            <a:ext cx="252745" cy="252745"/>
          </a:xfrm>
          <a:prstGeom prst="rect">
            <a:avLst/>
          </a:prstGeom>
        </p:spPr>
      </p:pic>
      <p:pic>
        <p:nvPicPr>
          <p:cNvPr id="57" name="Graphic 56" descr="Contract">
            <a:extLst>
              <a:ext uri="{FF2B5EF4-FFF2-40B4-BE49-F238E27FC236}">
                <a16:creationId xmlns:a16="http://schemas.microsoft.com/office/drawing/2014/main" id="{CFA11547-3F56-4510-B7AF-A171BA879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6285" y="2790559"/>
            <a:ext cx="252745" cy="252745"/>
          </a:xfrm>
          <a:prstGeom prst="rect">
            <a:avLst/>
          </a:prstGeom>
        </p:spPr>
      </p:pic>
      <p:pic>
        <p:nvPicPr>
          <p:cNvPr id="58" name="Graphic 57" descr="Contract">
            <a:extLst>
              <a:ext uri="{FF2B5EF4-FFF2-40B4-BE49-F238E27FC236}">
                <a16:creationId xmlns:a16="http://schemas.microsoft.com/office/drawing/2014/main" id="{674BA995-EA0B-425B-8C1A-B7F9FED28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1955" y="2978458"/>
            <a:ext cx="252745" cy="252745"/>
          </a:xfrm>
          <a:prstGeom prst="rect">
            <a:avLst/>
          </a:prstGeom>
        </p:spPr>
      </p:pic>
      <p:pic>
        <p:nvPicPr>
          <p:cNvPr id="59" name="Graphic 58" descr="Contract">
            <a:extLst>
              <a:ext uri="{FF2B5EF4-FFF2-40B4-BE49-F238E27FC236}">
                <a16:creationId xmlns:a16="http://schemas.microsoft.com/office/drawing/2014/main" id="{92680D3A-D7F7-45F1-A2DB-6EF0BFAC8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5158" y="3104070"/>
            <a:ext cx="252745" cy="252745"/>
          </a:xfrm>
          <a:prstGeom prst="rect">
            <a:avLst/>
          </a:prstGeom>
        </p:spPr>
      </p:pic>
      <p:pic>
        <p:nvPicPr>
          <p:cNvPr id="60" name="Graphic 59" descr="Contract">
            <a:extLst>
              <a:ext uri="{FF2B5EF4-FFF2-40B4-BE49-F238E27FC236}">
                <a16:creationId xmlns:a16="http://schemas.microsoft.com/office/drawing/2014/main" id="{BEDE9F41-0381-4140-B6B4-1020502F3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9978" y="3355949"/>
            <a:ext cx="252745" cy="252745"/>
          </a:xfrm>
          <a:prstGeom prst="rect">
            <a:avLst/>
          </a:prstGeom>
        </p:spPr>
      </p:pic>
      <p:pic>
        <p:nvPicPr>
          <p:cNvPr id="61" name="Graphic 60" descr="Contract">
            <a:extLst>
              <a:ext uri="{FF2B5EF4-FFF2-40B4-BE49-F238E27FC236}">
                <a16:creationId xmlns:a16="http://schemas.microsoft.com/office/drawing/2014/main" id="{68F61962-87E1-47DA-95C8-23CEAE857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70748" y="3490171"/>
            <a:ext cx="252745" cy="252745"/>
          </a:xfrm>
          <a:prstGeom prst="rect">
            <a:avLst/>
          </a:prstGeom>
        </p:spPr>
      </p:pic>
      <p:pic>
        <p:nvPicPr>
          <p:cNvPr id="62" name="Graphic 61" descr="Contract">
            <a:extLst>
              <a:ext uri="{FF2B5EF4-FFF2-40B4-BE49-F238E27FC236}">
                <a16:creationId xmlns:a16="http://schemas.microsoft.com/office/drawing/2014/main" id="{567780C8-007F-46DC-AC39-AA7D6618C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9977" y="3644421"/>
            <a:ext cx="252745" cy="252745"/>
          </a:xfrm>
          <a:prstGeom prst="rect">
            <a:avLst/>
          </a:prstGeom>
        </p:spPr>
      </p:pic>
      <p:pic>
        <p:nvPicPr>
          <p:cNvPr id="63" name="Graphic 62" descr="Contract">
            <a:extLst>
              <a:ext uri="{FF2B5EF4-FFF2-40B4-BE49-F238E27FC236}">
                <a16:creationId xmlns:a16="http://schemas.microsoft.com/office/drawing/2014/main" id="{C649B6F2-1242-4C7A-A39E-64C0F5AAB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62266" y="3391676"/>
            <a:ext cx="252745" cy="252745"/>
          </a:xfrm>
          <a:prstGeom prst="rect">
            <a:avLst/>
          </a:prstGeom>
        </p:spPr>
      </p:pic>
      <p:pic>
        <p:nvPicPr>
          <p:cNvPr id="64" name="Graphic 63" descr="Contract">
            <a:extLst>
              <a:ext uri="{FF2B5EF4-FFF2-40B4-BE49-F238E27FC236}">
                <a16:creationId xmlns:a16="http://schemas.microsoft.com/office/drawing/2014/main" id="{BE1D6A78-9214-4C4F-A609-954C0FA89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7936" y="3579575"/>
            <a:ext cx="252745" cy="252745"/>
          </a:xfrm>
          <a:prstGeom prst="rect">
            <a:avLst/>
          </a:prstGeom>
        </p:spPr>
      </p:pic>
      <p:pic>
        <p:nvPicPr>
          <p:cNvPr id="65" name="Graphic 64" descr="Contract">
            <a:extLst>
              <a:ext uri="{FF2B5EF4-FFF2-40B4-BE49-F238E27FC236}">
                <a16:creationId xmlns:a16="http://schemas.microsoft.com/office/drawing/2014/main" id="{1F92BAC4-787F-4E6B-882C-1B9517C2AB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1139" y="3705187"/>
            <a:ext cx="252745" cy="252745"/>
          </a:xfrm>
          <a:prstGeom prst="rect">
            <a:avLst/>
          </a:prstGeom>
        </p:spPr>
      </p:pic>
      <p:pic>
        <p:nvPicPr>
          <p:cNvPr id="66" name="Graphic 65" descr="Contract">
            <a:extLst>
              <a:ext uri="{FF2B5EF4-FFF2-40B4-BE49-F238E27FC236}">
                <a16:creationId xmlns:a16="http://schemas.microsoft.com/office/drawing/2014/main" id="{48696418-80A1-4386-9284-A56977AE6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7614" y="3934212"/>
            <a:ext cx="252745" cy="252745"/>
          </a:xfrm>
          <a:prstGeom prst="rect">
            <a:avLst/>
          </a:prstGeom>
        </p:spPr>
      </p:pic>
      <p:pic>
        <p:nvPicPr>
          <p:cNvPr id="67" name="Graphic 66" descr="Contract">
            <a:extLst>
              <a:ext uri="{FF2B5EF4-FFF2-40B4-BE49-F238E27FC236}">
                <a16:creationId xmlns:a16="http://schemas.microsoft.com/office/drawing/2014/main" id="{9AB22B3A-9145-4D0A-B4C6-A92C27873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8384" y="4068434"/>
            <a:ext cx="252745" cy="252745"/>
          </a:xfrm>
          <a:prstGeom prst="rect">
            <a:avLst/>
          </a:prstGeom>
        </p:spPr>
      </p:pic>
      <p:pic>
        <p:nvPicPr>
          <p:cNvPr id="68" name="Graphic 67" descr="Contract">
            <a:extLst>
              <a:ext uri="{FF2B5EF4-FFF2-40B4-BE49-F238E27FC236}">
                <a16:creationId xmlns:a16="http://schemas.microsoft.com/office/drawing/2014/main" id="{AC6069F5-9FF6-418A-A3BE-0F1825333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7613" y="4222684"/>
            <a:ext cx="252745" cy="252745"/>
          </a:xfrm>
          <a:prstGeom prst="rect">
            <a:avLst/>
          </a:prstGeom>
        </p:spPr>
      </p:pic>
      <p:pic>
        <p:nvPicPr>
          <p:cNvPr id="69" name="Graphic 68" descr="Contract">
            <a:extLst>
              <a:ext uri="{FF2B5EF4-FFF2-40B4-BE49-F238E27FC236}">
                <a16:creationId xmlns:a16="http://schemas.microsoft.com/office/drawing/2014/main" id="{5C54429B-73B4-418D-8880-0BC2E99D5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9902" y="3969939"/>
            <a:ext cx="252745" cy="252745"/>
          </a:xfrm>
          <a:prstGeom prst="rect">
            <a:avLst/>
          </a:prstGeom>
        </p:spPr>
      </p:pic>
      <p:pic>
        <p:nvPicPr>
          <p:cNvPr id="70" name="Graphic 69" descr="Contract">
            <a:extLst>
              <a:ext uri="{FF2B5EF4-FFF2-40B4-BE49-F238E27FC236}">
                <a16:creationId xmlns:a16="http://schemas.microsoft.com/office/drawing/2014/main" id="{B81E58C1-6209-496D-9E3F-19AA343A2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5572" y="4157838"/>
            <a:ext cx="252745" cy="252745"/>
          </a:xfrm>
          <a:prstGeom prst="rect">
            <a:avLst/>
          </a:prstGeom>
        </p:spPr>
      </p:pic>
      <p:pic>
        <p:nvPicPr>
          <p:cNvPr id="71" name="Graphic 70" descr="Contract">
            <a:extLst>
              <a:ext uri="{FF2B5EF4-FFF2-40B4-BE49-F238E27FC236}">
                <a16:creationId xmlns:a16="http://schemas.microsoft.com/office/drawing/2014/main" id="{B2D6A5C9-5ABB-4327-B301-B900966AE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8775" y="4283450"/>
            <a:ext cx="252745" cy="252745"/>
          </a:xfrm>
          <a:prstGeom prst="rect">
            <a:avLst/>
          </a:prstGeom>
        </p:spPr>
      </p:pic>
      <p:pic>
        <p:nvPicPr>
          <p:cNvPr id="72" name="Graphic 71" descr="Contract">
            <a:extLst>
              <a:ext uri="{FF2B5EF4-FFF2-40B4-BE49-F238E27FC236}">
                <a16:creationId xmlns:a16="http://schemas.microsoft.com/office/drawing/2014/main" id="{6F38E189-B499-4B8D-8893-87ACD5DC3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36001" y="4531243"/>
            <a:ext cx="252745" cy="252745"/>
          </a:xfrm>
          <a:prstGeom prst="rect">
            <a:avLst/>
          </a:prstGeom>
        </p:spPr>
      </p:pic>
      <p:pic>
        <p:nvPicPr>
          <p:cNvPr id="73" name="Graphic 72" descr="Contract">
            <a:extLst>
              <a:ext uri="{FF2B5EF4-FFF2-40B4-BE49-F238E27FC236}">
                <a16:creationId xmlns:a16="http://schemas.microsoft.com/office/drawing/2014/main" id="{19DA3A9A-36E9-4017-B0E5-BE2FF771E6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6771" y="4665465"/>
            <a:ext cx="252745" cy="252745"/>
          </a:xfrm>
          <a:prstGeom prst="rect">
            <a:avLst/>
          </a:prstGeom>
        </p:spPr>
      </p:pic>
      <p:pic>
        <p:nvPicPr>
          <p:cNvPr id="74" name="Graphic 73" descr="Contract">
            <a:extLst>
              <a:ext uri="{FF2B5EF4-FFF2-40B4-BE49-F238E27FC236}">
                <a16:creationId xmlns:a16="http://schemas.microsoft.com/office/drawing/2014/main" id="{CA378EF3-ADBC-4FAE-8D97-99DB73795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36000" y="4819715"/>
            <a:ext cx="252745" cy="252745"/>
          </a:xfrm>
          <a:prstGeom prst="rect">
            <a:avLst/>
          </a:prstGeom>
        </p:spPr>
      </p:pic>
      <p:pic>
        <p:nvPicPr>
          <p:cNvPr id="75" name="Graphic 74" descr="Contract">
            <a:extLst>
              <a:ext uri="{FF2B5EF4-FFF2-40B4-BE49-F238E27FC236}">
                <a16:creationId xmlns:a16="http://schemas.microsoft.com/office/drawing/2014/main" id="{B151F5FD-00AD-440A-965D-44AA8CFDD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8289" y="4566970"/>
            <a:ext cx="252745" cy="252745"/>
          </a:xfrm>
          <a:prstGeom prst="rect">
            <a:avLst/>
          </a:prstGeom>
        </p:spPr>
      </p:pic>
      <p:pic>
        <p:nvPicPr>
          <p:cNvPr id="76" name="Graphic 75" descr="Contract">
            <a:extLst>
              <a:ext uri="{FF2B5EF4-FFF2-40B4-BE49-F238E27FC236}">
                <a16:creationId xmlns:a16="http://schemas.microsoft.com/office/drawing/2014/main" id="{6C4F6F19-EF04-4BD2-8AFF-65481189C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43959" y="4754869"/>
            <a:ext cx="252745" cy="252745"/>
          </a:xfrm>
          <a:prstGeom prst="rect">
            <a:avLst/>
          </a:prstGeom>
        </p:spPr>
      </p:pic>
      <p:pic>
        <p:nvPicPr>
          <p:cNvPr id="77" name="Graphic 76" descr="Contract">
            <a:extLst>
              <a:ext uri="{FF2B5EF4-FFF2-40B4-BE49-F238E27FC236}">
                <a16:creationId xmlns:a16="http://schemas.microsoft.com/office/drawing/2014/main" id="{0B907910-B795-4980-9BBE-C99E39DA8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67162" y="4880481"/>
            <a:ext cx="252745" cy="252745"/>
          </a:xfrm>
          <a:prstGeom prst="rect">
            <a:avLst/>
          </a:prstGeom>
        </p:spPr>
      </p:pic>
      <p:pic>
        <p:nvPicPr>
          <p:cNvPr id="78" name="Graphic 77" descr="Contract">
            <a:extLst>
              <a:ext uri="{FF2B5EF4-FFF2-40B4-BE49-F238E27FC236}">
                <a16:creationId xmlns:a16="http://schemas.microsoft.com/office/drawing/2014/main" id="{C2507C1C-CFF3-4464-A1FC-F40348CC49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1982" y="5132360"/>
            <a:ext cx="252745" cy="252745"/>
          </a:xfrm>
          <a:prstGeom prst="rect">
            <a:avLst/>
          </a:prstGeom>
        </p:spPr>
      </p:pic>
      <p:pic>
        <p:nvPicPr>
          <p:cNvPr id="79" name="Graphic 78" descr="Contract">
            <a:extLst>
              <a:ext uri="{FF2B5EF4-FFF2-40B4-BE49-F238E27FC236}">
                <a16:creationId xmlns:a16="http://schemas.microsoft.com/office/drawing/2014/main" id="{C60417E8-9568-495B-8D5E-2393D4C7B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2752" y="5266582"/>
            <a:ext cx="252745" cy="252745"/>
          </a:xfrm>
          <a:prstGeom prst="rect">
            <a:avLst/>
          </a:prstGeom>
        </p:spPr>
      </p:pic>
      <p:pic>
        <p:nvPicPr>
          <p:cNvPr id="80" name="Graphic 79" descr="Contract">
            <a:extLst>
              <a:ext uri="{FF2B5EF4-FFF2-40B4-BE49-F238E27FC236}">
                <a16:creationId xmlns:a16="http://schemas.microsoft.com/office/drawing/2014/main" id="{A7725337-F29A-4807-B3B7-C36A2DAEC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1981" y="5420832"/>
            <a:ext cx="252745" cy="252745"/>
          </a:xfrm>
          <a:prstGeom prst="rect">
            <a:avLst/>
          </a:prstGeom>
        </p:spPr>
      </p:pic>
      <p:pic>
        <p:nvPicPr>
          <p:cNvPr id="81" name="Graphic 80" descr="Contract">
            <a:extLst>
              <a:ext uri="{FF2B5EF4-FFF2-40B4-BE49-F238E27FC236}">
                <a16:creationId xmlns:a16="http://schemas.microsoft.com/office/drawing/2014/main" id="{FD41514D-7FEC-440A-8F99-AD45C7CB3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4270" y="5168087"/>
            <a:ext cx="252745" cy="252745"/>
          </a:xfrm>
          <a:prstGeom prst="rect">
            <a:avLst/>
          </a:prstGeom>
        </p:spPr>
      </p:pic>
      <p:pic>
        <p:nvPicPr>
          <p:cNvPr id="82" name="Graphic 81" descr="Contract">
            <a:extLst>
              <a:ext uri="{FF2B5EF4-FFF2-40B4-BE49-F238E27FC236}">
                <a16:creationId xmlns:a16="http://schemas.microsoft.com/office/drawing/2014/main" id="{040E0030-6594-45D0-98ED-E7E2F5AFA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9940" y="5355986"/>
            <a:ext cx="252745" cy="252745"/>
          </a:xfrm>
          <a:prstGeom prst="rect">
            <a:avLst/>
          </a:prstGeom>
        </p:spPr>
      </p:pic>
      <p:pic>
        <p:nvPicPr>
          <p:cNvPr id="83" name="Graphic 82" descr="Contract">
            <a:extLst>
              <a:ext uri="{FF2B5EF4-FFF2-40B4-BE49-F238E27FC236}">
                <a16:creationId xmlns:a16="http://schemas.microsoft.com/office/drawing/2014/main" id="{E9204168-7257-4120-BE8E-82E70B581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3143" y="5481598"/>
            <a:ext cx="252745" cy="252745"/>
          </a:xfrm>
          <a:prstGeom prst="rect">
            <a:avLst/>
          </a:prstGeom>
        </p:spPr>
      </p:pic>
      <p:pic>
        <p:nvPicPr>
          <p:cNvPr id="84" name="Graphic 83" descr="Contract">
            <a:extLst>
              <a:ext uri="{FF2B5EF4-FFF2-40B4-BE49-F238E27FC236}">
                <a16:creationId xmlns:a16="http://schemas.microsoft.com/office/drawing/2014/main" id="{A2A88422-C2E2-4C21-BD6D-B554466DD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1982" y="5687023"/>
            <a:ext cx="252745" cy="252745"/>
          </a:xfrm>
          <a:prstGeom prst="rect">
            <a:avLst/>
          </a:prstGeom>
        </p:spPr>
      </p:pic>
      <p:pic>
        <p:nvPicPr>
          <p:cNvPr id="85" name="Graphic 84" descr="Contract">
            <a:extLst>
              <a:ext uri="{FF2B5EF4-FFF2-40B4-BE49-F238E27FC236}">
                <a16:creationId xmlns:a16="http://schemas.microsoft.com/office/drawing/2014/main" id="{A14CF06D-0602-422C-9E9C-8560E8BEC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2752" y="5821245"/>
            <a:ext cx="252745" cy="252745"/>
          </a:xfrm>
          <a:prstGeom prst="rect">
            <a:avLst/>
          </a:prstGeom>
        </p:spPr>
      </p:pic>
      <p:pic>
        <p:nvPicPr>
          <p:cNvPr id="86" name="Graphic 85" descr="Contract">
            <a:extLst>
              <a:ext uri="{FF2B5EF4-FFF2-40B4-BE49-F238E27FC236}">
                <a16:creationId xmlns:a16="http://schemas.microsoft.com/office/drawing/2014/main" id="{0A1027EE-7DEA-43B0-A98E-C8A6071BA3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1981" y="5975495"/>
            <a:ext cx="252745" cy="252745"/>
          </a:xfrm>
          <a:prstGeom prst="rect">
            <a:avLst/>
          </a:prstGeom>
        </p:spPr>
      </p:pic>
      <p:pic>
        <p:nvPicPr>
          <p:cNvPr id="87" name="Graphic 86" descr="Contract">
            <a:extLst>
              <a:ext uri="{FF2B5EF4-FFF2-40B4-BE49-F238E27FC236}">
                <a16:creationId xmlns:a16="http://schemas.microsoft.com/office/drawing/2014/main" id="{5F64ADF8-FA2C-4CAE-8DC7-BCAEE690D8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4270" y="5722750"/>
            <a:ext cx="252745" cy="252745"/>
          </a:xfrm>
          <a:prstGeom prst="rect">
            <a:avLst/>
          </a:prstGeom>
        </p:spPr>
      </p:pic>
      <p:pic>
        <p:nvPicPr>
          <p:cNvPr id="88" name="Graphic 87" descr="Contract">
            <a:extLst>
              <a:ext uri="{FF2B5EF4-FFF2-40B4-BE49-F238E27FC236}">
                <a16:creationId xmlns:a16="http://schemas.microsoft.com/office/drawing/2014/main" id="{D7C156C1-F4A9-4266-B237-40DC772A5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9940" y="5910649"/>
            <a:ext cx="252745" cy="252745"/>
          </a:xfrm>
          <a:prstGeom prst="rect">
            <a:avLst/>
          </a:prstGeom>
        </p:spPr>
      </p:pic>
      <p:pic>
        <p:nvPicPr>
          <p:cNvPr id="89" name="Graphic 88" descr="Contract">
            <a:extLst>
              <a:ext uri="{FF2B5EF4-FFF2-40B4-BE49-F238E27FC236}">
                <a16:creationId xmlns:a16="http://schemas.microsoft.com/office/drawing/2014/main" id="{F0CCA956-2885-435D-958B-83CC57AD3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3143" y="6036261"/>
            <a:ext cx="252745" cy="252745"/>
          </a:xfrm>
          <a:prstGeom prst="rect">
            <a:avLst/>
          </a:prstGeom>
        </p:spPr>
      </p:pic>
      <p:pic>
        <p:nvPicPr>
          <p:cNvPr id="90" name="Graphic 89" descr="Contract">
            <a:extLst>
              <a:ext uri="{FF2B5EF4-FFF2-40B4-BE49-F238E27FC236}">
                <a16:creationId xmlns:a16="http://schemas.microsoft.com/office/drawing/2014/main" id="{D289A96B-A893-412F-9828-BAC6D8F7C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0369" y="6284054"/>
            <a:ext cx="252745" cy="252745"/>
          </a:xfrm>
          <a:prstGeom prst="rect">
            <a:avLst/>
          </a:prstGeom>
        </p:spPr>
      </p:pic>
      <p:pic>
        <p:nvPicPr>
          <p:cNvPr id="91" name="Graphic 90" descr="Contract">
            <a:extLst>
              <a:ext uri="{FF2B5EF4-FFF2-40B4-BE49-F238E27FC236}">
                <a16:creationId xmlns:a16="http://schemas.microsoft.com/office/drawing/2014/main" id="{1B3E7C89-7E33-4527-A1F7-98ED5775D9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1139" y="6418276"/>
            <a:ext cx="252745" cy="252745"/>
          </a:xfrm>
          <a:prstGeom prst="rect">
            <a:avLst/>
          </a:prstGeom>
        </p:spPr>
      </p:pic>
      <p:pic>
        <p:nvPicPr>
          <p:cNvPr id="92" name="Graphic 91" descr="Contract">
            <a:extLst>
              <a:ext uri="{FF2B5EF4-FFF2-40B4-BE49-F238E27FC236}">
                <a16:creationId xmlns:a16="http://schemas.microsoft.com/office/drawing/2014/main" id="{E2E83345-6CF6-41CD-94E1-9AA93E073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2657" y="6319781"/>
            <a:ext cx="252745" cy="252745"/>
          </a:xfrm>
          <a:prstGeom prst="rect">
            <a:avLst/>
          </a:prstGeom>
        </p:spPr>
      </p:pic>
      <p:pic>
        <p:nvPicPr>
          <p:cNvPr id="93" name="Graphic 92" descr="Contract">
            <a:extLst>
              <a:ext uri="{FF2B5EF4-FFF2-40B4-BE49-F238E27FC236}">
                <a16:creationId xmlns:a16="http://schemas.microsoft.com/office/drawing/2014/main" id="{97A8AC50-9945-4C9E-9A8B-E300D1837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8327" y="6507680"/>
            <a:ext cx="252745" cy="252745"/>
          </a:xfrm>
          <a:prstGeom prst="rect">
            <a:avLst/>
          </a:prstGeom>
        </p:spPr>
      </p:pic>
      <p:pic>
        <p:nvPicPr>
          <p:cNvPr id="94" name="Graphic 93" descr="Vraagteken">
            <a:extLst>
              <a:ext uri="{FF2B5EF4-FFF2-40B4-BE49-F238E27FC236}">
                <a16:creationId xmlns:a16="http://schemas.microsoft.com/office/drawing/2014/main" id="{984CA5EA-C7DC-44DF-AB8B-9A54AA7A82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76855" y="3480357"/>
            <a:ext cx="428768" cy="4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743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8" grpId="1"/>
    </p:bldLst>
  </p:timing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279</TotalTime>
  <Words>401</Words>
  <Application>Microsoft Office PowerPoint</Application>
  <PresentationFormat>Breedbeeld</PresentationFormat>
  <Paragraphs>127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Arial</vt:lpstr>
      <vt:lpstr>Thema 3vwo</vt:lpstr>
      <vt:lpstr>Onvolkomen concurrentie</vt:lpstr>
      <vt:lpstr>Herhaling: markten verschillen</vt:lpstr>
      <vt:lpstr>PowerPoint-presentatie</vt:lpstr>
      <vt:lpstr>Onvolkomen concurrentie</vt:lpstr>
      <vt:lpstr>Monopolist</vt:lpstr>
      <vt:lpstr>Monopolist kiest hogere prijs</vt:lpstr>
      <vt:lpstr>Onvolkomen concurrentie</vt:lpstr>
      <vt:lpstr>Oligopolie </vt:lpstr>
      <vt:lpstr>Risico oligopolie</vt:lpstr>
      <vt:lpstr>Onvolkomen concurrentie</vt:lpstr>
      <vt:lpstr>Monopolistische concurrentie</vt:lpstr>
      <vt:lpstr>Niet altijd duidelijk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markten</dc:title>
  <dc:creator>Paul Bloemers</dc:creator>
  <cp:lastModifiedBy>Paul Bloemers</cp:lastModifiedBy>
  <cp:revision>6</cp:revision>
  <dcterms:created xsi:type="dcterms:W3CDTF">2020-04-03T11:16:10Z</dcterms:created>
  <dcterms:modified xsi:type="dcterms:W3CDTF">2020-05-13T10:42:34Z</dcterms:modified>
</cp:coreProperties>
</file>