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EE7F20A-072E-4254-A15F-8A843B052F26}">
          <p14:sldIdLst>
            <p14:sldId id="256"/>
            <p14:sldId id="257"/>
          </p14:sldIdLst>
        </p14:section>
        <p14:section name="Prijsmechanisme" id="{45DB9D23-9BD5-42EB-9FDC-63C5E24DBF67}">
          <p14:sldIdLst>
            <p14:sldId id="258"/>
            <p14:sldId id="260"/>
            <p14:sldId id="261"/>
            <p14:sldId id="262"/>
            <p14:sldId id="263"/>
            <p14:sldId id="264"/>
          </p14:sldIdLst>
        </p14:section>
        <p14:section name="Efficiëntie" id="{9125208D-3ABB-4693-A1BA-455C62BD291D}">
          <p14:sldIdLst>
            <p14:sldId id="265"/>
            <p14:sldId id="266"/>
            <p14:sldId id="259"/>
            <p14:sldId id="268"/>
            <p14:sldId id="267"/>
          </p14:sldIdLst>
        </p14:section>
        <p14:section name="verandering" id="{6F7C1654-F79B-4192-844F-B2B58E49F2BD}">
          <p14:sldIdLst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D0F"/>
    <a:srgbClr val="258812"/>
    <a:srgbClr val="51A041"/>
    <a:srgbClr val="1A80B6"/>
    <a:srgbClr val="E60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A61EA-D169-4769-87FD-3656FBC85EF7}" v="1944" dt="2020-05-13T06:33:55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333A61EA-D169-4769-87FD-3656FBC85EF7}"/>
    <pc:docChg chg="undo custSel addSld delSld modSld sldOrd addSection modSection">
      <pc:chgData name="Paul Bloemers" userId="fe3832ff3b233e04" providerId="LiveId" clId="{333A61EA-D169-4769-87FD-3656FBC85EF7}" dt="2020-05-13T06:33:55.819" v="5189" actId="20577"/>
      <pc:docMkLst>
        <pc:docMk/>
      </pc:docMkLst>
      <pc:sldChg chg="addSp delSp modSp mod ord modAnim">
        <pc:chgData name="Paul Bloemers" userId="fe3832ff3b233e04" providerId="LiveId" clId="{333A61EA-D169-4769-87FD-3656FBC85EF7}" dt="2020-05-11T05:59:54.530" v="3784"/>
        <pc:sldMkLst>
          <pc:docMk/>
          <pc:sldMk cId="57003350" sldId="259"/>
        </pc:sldMkLst>
        <pc:spChg chg="mod">
          <ac:chgData name="Paul Bloemers" userId="fe3832ff3b233e04" providerId="LiveId" clId="{333A61EA-D169-4769-87FD-3656FBC85EF7}" dt="2020-05-11T05:58:59.533" v="3771" actId="20577"/>
          <ac:spMkLst>
            <pc:docMk/>
            <pc:sldMk cId="57003350" sldId="259"/>
            <ac:spMk id="3" creationId="{097237A0-9994-47A2-A0CC-1B468B4E9F6F}"/>
          </ac:spMkLst>
        </pc:spChg>
        <pc:spChg chg="add del mod">
          <ac:chgData name="Paul Bloemers" userId="fe3832ff3b233e04" providerId="LiveId" clId="{333A61EA-D169-4769-87FD-3656FBC85EF7}" dt="2020-05-11T05:55:47.951" v="3591"/>
          <ac:spMkLst>
            <pc:docMk/>
            <pc:sldMk cId="57003350" sldId="259"/>
            <ac:spMk id="4" creationId="{4512314F-6603-48F9-B81B-2BF953B89FF3}"/>
          </ac:spMkLst>
        </pc:spChg>
        <pc:spChg chg="add del mod">
          <ac:chgData name="Paul Bloemers" userId="fe3832ff3b233e04" providerId="LiveId" clId="{333A61EA-D169-4769-87FD-3656FBC85EF7}" dt="2020-05-11T05:55:47.951" v="3591"/>
          <ac:spMkLst>
            <pc:docMk/>
            <pc:sldMk cId="57003350" sldId="259"/>
            <ac:spMk id="5" creationId="{597446F5-E89F-4FF6-ACC6-179AF621A684}"/>
          </ac:spMkLst>
        </pc:spChg>
        <pc:spChg chg="add del mod">
          <ac:chgData name="Paul Bloemers" userId="fe3832ff3b233e04" providerId="LiveId" clId="{333A61EA-D169-4769-87FD-3656FBC85EF7}" dt="2020-05-11T05:55:47.951" v="3591"/>
          <ac:spMkLst>
            <pc:docMk/>
            <pc:sldMk cId="57003350" sldId="259"/>
            <ac:spMk id="7" creationId="{FCDFE9C6-8935-4771-8EC4-8BFC5ABAFADE}"/>
          </ac:spMkLst>
        </pc:spChg>
        <pc:spChg chg="add del mod">
          <ac:chgData name="Paul Bloemers" userId="fe3832ff3b233e04" providerId="LiveId" clId="{333A61EA-D169-4769-87FD-3656FBC85EF7}" dt="2020-05-11T05:55:47.951" v="3591"/>
          <ac:spMkLst>
            <pc:docMk/>
            <pc:sldMk cId="57003350" sldId="259"/>
            <ac:spMk id="9" creationId="{F42339D8-5C08-4409-B47E-7F0E9B97E1F2}"/>
          </ac:spMkLst>
        </pc:spChg>
        <pc:spChg chg="mod">
          <ac:chgData name="Paul Bloemers" userId="fe3832ff3b233e04" providerId="LiveId" clId="{333A61EA-D169-4769-87FD-3656FBC85EF7}" dt="2020-05-11T05:55:40.049" v="3590"/>
          <ac:spMkLst>
            <pc:docMk/>
            <pc:sldMk cId="57003350" sldId="259"/>
            <ac:spMk id="22" creationId="{815AE32E-1210-477C-89AB-8919EB57B55A}"/>
          </ac:spMkLst>
        </pc:spChg>
        <pc:spChg chg="mod">
          <ac:chgData name="Paul Bloemers" userId="fe3832ff3b233e04" providerId="LiveId" clId="{333A61EA-D169-4769-87FD-3656FBC85EF7}" dt="2020-05-11T05:55:40.049" v="3590"/>
          <ac:spMkLst>
            <pc:docMk/>
            <pc:sldMk cId="57003350" sldId="259"/>
            <ac:spMk id="23" creationId="{9498EAF5-4D5D-40EE-8DB5-2237758A25DD}"/>
          </ac:spMkLst>
        </pc:spChg>
        <pc:spChg chg="mod">
          <ac:chgData name="Paul Bloemers" userId="fe3832ff3b233e04" providerId="LiveId" clId="{333A61EA-D169-4769-87FD-3656FBC85EF7}" dt="2020-05-11T05:55:40.049" v="3590"/>
          <ac:spMkLst>
            <pc:docMk/>
            <pc:sldMk cId="57003350" sldId="259"/>
            <ac:spMk id="24" creationId="{B934DDD6-D0F0-442F-81DF-2EA931002026}"/>
          </ac:spMkLst>
        </pc:spChg>
        <pc:spChg chg="mod">
          <ac:chgData name="Paul Bloemers" userId="fe3832ff3b233e04" providerId="LiveId" clId="{333A61EA-D169-4769-87FD-3656FBC85EF7}" dt="2020-05-11T05:55:40.049" v="3590"/>
          <ac:spMkLst>
            <pc:docMk/>
            <pc:sldMk cId="57003350" sldId="259"/>
            <ac:spMk id="25" creationId="{F4377A05-5131-4E98-8A38-B7F554C77B7E}"/>
          </ac:spMkLst>
        </pc:spChg>
        <pc:spChg chg="mod">
          <ac:chgData name="Paul Bloemers" userId="fe3832ff3b233e04" providerId="LiveId" clId="{333A61EA-D169-4769-87FD-3656FBC85EF7}" dt="2020-05-11T05:55:40.049" v="3590"/>
          <ac:spMkLst>
            <pc:docMk/>
            <pc:sldMk cId="57003350" sldId="259"/>
            <ac:spMk id="26" creationId="{7F58E4F8-58F8-4441-9690-BC9D6080F70F}"/>
          </ac:spMkLst>
        </pc:spChg>
        <pc:spChg chg="mod">
          <ac:chgData name="Paul Bloemers" userId="fe3832ff3b233e04" providerId="LiveId" clId="{333A61EA-D169-4769-87FD-3656FBC85EF7}" dt="2020-05-11T05:55:40.049" v="3590"/>
          <ac:spMkLst>
            <pc:docMk/>
            <pc:sldMk cId="57003350" sldId="259"/>
            <ac:spMk id="27" creationId="{09F3847A-8B63-44B1-884C-323ECFA50637}"/>
          </ac:spMkLst>
        </pc:spChg>
        <pc:spChg chg="mod">
          <ac:chgData name="Paul Bloemers" userId="fe3832ff3b233e04" providerId="LiveId" clId="{333A61EA-D169-4769-87FD-3656FBC85EF7}" dt="2020-05-11T05:55:40.049" v="3590"/>
          <ac:spMkLst>
            <pc:docMk/>
            <pc:sldMk cId="57003350" sldId="259"/>
            <ac:spMk id="28" creationId="{5A6D94EB-BE14-436F-8BB9-0BC9B2867785}"/>
          </ac:spMkLst>
        </pc:spChg>
        <pc:spChg chg="mod">
          <ac:chgData name="Paul Bloemers" userId="fe3832ff3b233e04" providerId="LiveId" clId="{333A61EA-D169-4769-87FD-3656FBC85EF7}" dt="2020-05-11T05:55:40.049" v="3590"/>
          <ac:spMkLst>
            <pc:docMk/>
            <pc:sldMk cId="57003350" sldId="259"/>
            <ac:spMk id="29" creationId="{07BA1D96-3BEA-49C7-8A93-047029609173}"/>
          </ac:spMkLst>
        </pc:spChg>
        <pc:spChg chg="mod">
          <ac:chgData name="Paul Bloemers" userId="fe3832ff3b233e04" providerId="LiveId" clId="{333A61EA-D169-4769-87FD-3656FBC85EF7}" dt="2020-05-11T05:55:40.049" v="3590"/>
          <ac:spMkLst>
            <pc:docMk/>
            <pc:sldMk cId="57003350" sldId="259"/>
            <ac:spMk id="30" creationId="{0A3ED348-8EB7-4ED7-A0E9-134EF99F30D0}"/>
          </ac:spMkLst>
        </pc:spChg>
        <pc:spChg chg="mod">
          <ac:chgData name="Paul Bloemers" userId="fe3832ff3b233e04" providerId="LiveId" clId="{333A61EA-D169-4769-87FD-3656FBC85EF7}" dt="2020-05-11T05:55:40.049" v="3590"/>
          <ac:spMkLst>
            <pc:docMk/>
            <pc:sldMk cId="57003350" sldId="259"/>
            <ac:spMk id="31" creationId="{2B3983B6-368D-4373-92B9-D3CA8D762625}"/>
          </ac:spMkLst>
        </pc:spChg>
        <pc:spChg chg="mod">
          <ac:chgData name="Paul Bloemers" userId="fe3832ff3b233e04" providerId="LiveId" clId="{333A61EA-D169-4769-87FD-3656FBC85EF7}" dt="2020-05-11T05:55:40.049" v="3590"/>
          <ac:spMkLst>
            <pc:docMk/>
            <pc:sldMk cId="57003350" sldId="259"/>
            <ac:spMk id="32" creationId="{C6072839-6898-497A-8271-57FF58F5EB5D}"/>
          </ac:spMkLst>
        </pc:spChg>
        <pc:spChg chg="mod">
          <ac:chgData name="Paul Bloemers" userId="fe3832ff3b233e04" providerId="LiveId" clId="{333A61EA-D169-4769-87FD-3656FBC85EF7}" dt="2020-05-11T05:55:40.049" v="3590"/>
          <ac:spMkLst>
            <pc:docMk/>
            <pc:sldMk cId="57003350" sldId="259"/>
            <ac:spMk id="33" creationId="{11C219E5-20A2-472D-B02A-5831A7C6BC28}"/>
          </ac:spMkLst>
        </pc:spChg>
        <pc:spChg chg="add del mod">
          <ac:chgData name="Paul Bloemers" userId="fe3832ff3b233e04" providerId="LiveId" clId="{333A61EA-D169-4769-87FD-3656FBC85EF7}" dt="2020-05-11T05:55:47.951" v="3591"/>
          <ac:spMkLst>
            <pc:docMk/>
            <pc:sldMk cId="57003350" sldId="259"/>
            <ac:spMk id="36" creationId="{3ABA0C82-66AB-409F-9D02-7BC838A9E9A5}"/>
          </ac:spMkLst>
        </pc:spChg>
        <pc:spChg chg="add del mod">
          <ac:chgData name="Paul Bloemers" userId="fe3832ff3b233e04" providerId="LiveId" clId="{333A61EA-D169-4769-87FD-3656FBC85EF7}" dt="2020-05-11T05:55:47.951" v="3591"/>
          <ac:spMkLst>
            <pc:docMk/>
            <pc:sldMk cId="57003350" sldId="259"/>
            <ac:spMk id="37" creationId="{CF66AA48-BD73-428D-A6B4-7760C0AA7CF0}"/>
          </ac:spMkLst>
        </pc:spChg>
        <pc:spChg chg="add del mod">
          <ac:chgData name="Paul Bloemers" userId="fe3832ff3b233e04" providerId="LiveId" clId="{333A61EA-D169-4769-87FD-3656FBC85EF7}" dt="2020-05-11T05:55:47.951" v="3591"/>
          <ac:spMkLst>
            <pc:docMk/>
            <pc:sldMk cId="57003350" sldId="259"/>
            <ac:spMk id="38" creationId="{338F41FF-A97D-465F-820C-FFC5895928AB}"/>
          </ac:spMkLst>
        </pc:spChg>
        <pc:spChg chg="add del mod">
          <ac:chgData name="Paul Bloemers" userId="fe3832ff3b233e04" providerId="LiveId" clId="{333A61EA-D169-4769-87FD-3656FBC85EF7}" dt="2020-05-11T05:55:47.951" v="3591"/>
          <ac:spMkLst>
            <pc:docMk/>
            <pc:sldMk cId="57003350" sldId="259"/>
            <ac:spMk id="40" creationId="{528A184B-7624-45AF-8097-3304921013AE}"/>
          </ac:spMkLst>
        </pc:spChg>
        <pc:spChg chg="add del mod">
          <ac:chgData name="Paul Bloemers" userId="fe3832ff3b233e04" providerId="LiveId" clId="{333A61EA-D169-4769-87FD-3656FBC85EF7}" dt="2020-05-11T05:56:08.289" v="3594" actId="478"/>
          <ac:spMkLst>
            <pc:docMk/>
            <pc:sldMk cId="57003350" sldId="259"/>
            <ac:spMk id="41" creationId="{3D5C31B1-C30A-4239-A797-C0E801A3D861}"/>
          </ac:spMkLst>
        </pc:spChg>
        <pc:spChg chg="add del mod">
          <ac:chgData name="Paul Bloemers" userId="fe3832ff3b233e04" providerId="LiveId" clId="{333A61EA-D169-4769-87FD-3656FBC85EF7}" dt="2020-05-11T05:56:07.072" v="3593" actId="478"/>
          <ac:spMkLst>
            <pc:docMk/>
            <pc:sldMk cId="57003350" sldId="259"/>
            <ac:spMk id="42" creationId="{E4DFD262-4591-4119-8216-FF2474C532A2}"/>
          </ac:spMkLst>
        </pc:spChg>
        <pc:spChg chg="add mod">
          <ac:chgData name="Paul Bloemers" userId="fe3832ff3b233e04" providerId="LiveId" clId="{333A61EA-D169-4769-87FD-3656FBC85EF7}" dt="2020-05-11T05:59:10.387" v="3772" actId="164"/>
          <ac:spMkLst>
            <pc:docMk/>
            <pc:sldMk cId="57003350" sldId="259"/>
            <ac:spMk id="44" creationId="{3232C59C-C856-4D56-ACC3-FE5A59B94704}"/>
          </ac:spMkLst>
        </pc:spChg>
        <pc:spChg chg="add mod">
          <ac:chgData name="Paul Bloemers" userId="fe3832ff3b233e04" providerId="LiveId" clId="{333A61EA-D169-4769-87FD-3656FBC85EF7}" dt="2020-05-11T05:59:10.387" v="3772" actId="164"/>
          <ac:spMkLst>
            <pc:docMk/>
            <pc:sldMk cId="57003350" sldId="259"/>
            <ac:spMk id="46" creationId="{D81D3A3C-68C7-436D-BC6A-E35C5269887E}"/>
          </ac:spMkLst>
        </pc:spChg>
        <pc:spChg chg="mod">
          <ac:chgData name="Paul Bloemers" userId="fe3832ff3b233e04" providerId="LiveId" clId="{333A61EA-D169-4769-87FD-3656FBC85EF7}" dt="2020-05-11T05:56:02.357" v="3592"/>
          <ac:spMkLst>
            <pc:docMk/>
            <pc:sldMk cId="57003350" sldId="259"/>
            <ac:spMk id="59" creationId="{F718AA4E-12E5-42C0-B691-33BA1B5C503A}"/>
          </ac:spMkLst>
        </pc:spChg>
        <pc:spChg chg="mod">
          <ac:chgData name="Paul Bloemers" userId="fe3832ff3b233e04" providerId="LiveId" clId="{333A61EA-D169-4769-87FD-3656FBC85EF7}" dt="2020-05-11T05:56:02.357" v="3592"/>
          <ac:spMkLst>
            <pc:docMk/>
            <pc:sldMk cId="57003350" sldId="259"/>
            <ac:spMk id="60" creationId="{D977D2E5-DD91-4AA1-8F67-DA391C936621}"/>
          </ac:spMkLst>
        </pc:spChg>
        <pc:spChg chg="mod">
          <ac:chgData name="Paul Bloemers" userId="fe3832ff3b233e04" providerId="LiveId" clId="{333A61EA-D169-4769-87FD-3656FBC85EF7}" dt="2020-05-11T05:56:02.357" v="3592"/>
          <ac:spMkLst>
            <pc:docMk/>
            <pc:sldMk cId="57003350" sldId="259"/>
            <ac:spMk id="61" creationId="{68C4CAAB-438D-4080-A565-D10EFAEB0735}"/>
          </ac:spMkLst>
        </pc:spChg>
        <pc:spChg chg="mod">
          <ac:chgData name="Paul Bloemers" userId="fe3832ff3b233e04" providerId="LiveId" clId="{333A61EA-D169-4769-87FD-3656FBC85EF7}" dt="2020-05-11T05:56:02.357" v="3592"/>
          <ac:spMkLst>
            <pc:docMk/>
            <pc:sldMk cId="57003350" sldId="259"/>
            <ac:spMk id="62" creationId="{F8C7BE1F-3548-4E1F-A2CF-7F6586569BA9}"/>
          </ac:spMkLst>
        </pc:spChg>
        <pc:spChg chg="mod">
          <ac:chgData name="Paul Bloemers" userId="fe3832ff3b233e04" providerId="LiveId" clId="{333A61EA-D169-4769-87FD-3656FBC85EF7}" dt="2020-05-11T05:56:02.357" v="3592"/>
          <ac:spMkLst>
            <pc:docMk/>
            <pc:sldMk cId="57003350" sldId="259"/>
            <ac:spMk id="63" creationId="{12B1A6D5-7901-4374-AFF3-D0A422A2BCF6}"/>
          </ac:spMkLst>
        </pc:spChg>
        <pc:spChg chg="mod">
          <ac:chgData name="Paul Bloemers" userId="fe3832ff3b233e04" providerId="LiveId" clId="{333A61EA-D169-4769-87FD-3656FBC85EF7}" dt="2020-05-11T05:56:02.357" v="3592"/>
          <ac:spMkLst>
            <pc:docMk/>
            <pc:sldMk cId="57003350" sldId="259"/>
            <ac:spMk id="64" creationId="{A1ECDFD1-F0E9-4773-B0B1-8AB30061F576}"/>
          </ac:spMkLst>
        </pc:spChg>
        <pc:spChg chg="mod">
          <ac:chgData name="Paul Bloemers" userId="fe3832ff3b233e04" providerId="LiveId" clId="{333A61EA-D169-4769-87FD-3656FBC85EF7}" dt="2020-05-11T05:56:02.357" v="3592"/>
          <ac:spMkLst>
            <pc:docMk/>
            <pc:sldMk cId="57003350" sldId="259"/>
            <ac:spMk id="65" creationId="{04C4193C-5202-4CA2-B1A6-9477EC7D5902}"/>
          </ac:spMkLst>
        </pc:spChg>
        <pc:spChg chg="mod">
          <ac:chgData name="Paul Bloemers" userId="fe3832ff3b233e04" providerId="LiveId" clId="{333A61EA-D169-4769-87FD-3656FBC85EF7}" dt="2020-05-11T05:56:02.357" v="3592"/>
          <ac:spMkLst>
            <pc:docMk/>
            <pc:sldMk cId="57003350" sldId="259"/>
            <ac:spMk id="66" creationId="{5AF02143-0AA5-4DAA-9E4D-40C77841B19E}"/>
          </ac:spMkLst>
        </pc:spChg>
        <pc:spChg chg="mod">
          <ac:chgData name="Paul Bloemers" userId="fe3832ff3b233e04" providerId="LiveId" clId="{333A61EA-D169-4769-87FD-3656FBC85EF7}" dt="2020-05-11T05:56:02.357" v="3592"/>
          <ac:spMkLst>
            <pc:docMk/>
            <pc:sldMk cId="57003350" sldId="259"/>
            <ac:spMk id="67" creationId="{FE6B5695-EAF6-4EE5-B286-1A3DEB4F7DCA}"/>
          </ac:spMkLst>
        </pc:spChg>
        <pc:spChg chg="mod">
          <ac:chgData name="Paul Bloemers" userId="fe3832ff3b233e04" providerId="LiveId" clId="{333A61EA-D169-4769-87FD-3656FBC85EF7}" dt="2020-05-11T05:56:02.357" v="3592"/>
          <ac:spMkLst>
            <pc:docMk/>
            <pc:sldMk cId="57003350" sldId="259"/>
            <ac:spMk id="68" creationId="{7D9360CA-2837-4307-816D-D6C6CC67AE8F}"/>
          </ac:spMkLst>
        </pc:spChg>
        <pc:spChg chg="mod">
          <ac:chgData name="Paul Bloemers" userId="fe3832ff3b233e04" providerId="LiveId" clId="{333A61EA-D169-4769-87FD-3656FBC85EF7}" dt="2020-05-11T05:56:02.357" v="3592"/>
          <ac:spMkLst>
            <pc:docMk/>
            <pc:sldMk cId="57003350" sldId="259"/>
            <ac:spMk id="69" creationId="{A7E5A48A-BE5A-447F-8224-1073C54CED65}"/>
          </ac:spMkLst>
        </pc:spChg>
        <pc:spChg chg="mod">
          <ac:chgData name="Paul Bloemers" userId="fe3832ff3b233e04" providerId="LiveId" clId="{333A61EA-D169-4769-87FD-3656FBC85EF7}" dt="2020-05-11T05:56:02.357" v="3592"/>
          <ac:spMkLst>
            <pc:docMk/>
            <pc:sldMk cId="57003350" sldId="259"/>
            <ac:spMk id="70" creationId="{A3700FEA-021B-4629-AC3F-D05A9C445BF7}"/>
          </ac:spMkLst>
        </pc:spChg>
        <pc:spChg chg="add mod">
          <ac:chgData name="Paul Bloemers" userId="fe3832ff3b233e04" providerId="LiveId" clId="{333A61EA-D169-4769-87FD-3656FBC85EF7}" dt="2020-05-11T05:59:10.387" v="3772" actId="164"/>
          <ac:spMkLst>
            <pc:docMk/>
            <pc:sldMk cId="57003350" sldId="259"/>
            <ac:spMk id="72" creationId="{AA943916-F162-43E6-B38E-668DED73BA60}"/>
          </ac:spMkLst>
        </pc:spChg>
        <pc:spChg chg="add mod">
          <ac:chgData name="Paul Bloemers" userId="fe3832ff3b233e04" providerId="LiveId" clId="{333A61EA-D169-4769-87FD-3656FBC85EF7}" dt="2020-05-11T05:59:10.387" v="3772" actId="164"/>
          <ac:spMkLst>
            <pc:docMk/>
            <pc:sldMk cId="57003350" sldId="259"/>
            <ac:spMk id="75" creationId="{4B5C2843-29DD-412A-841A-8E81CEB81DB5}"/>
          </ac:spMkLst>
        </pc:spChg>
        <pc:spChg chg="add del mod">
          <ac:chgData name="Paul Bloemers" userId="fe3832ff3b233e04" providerId="LiveId" clId="{333A61EA-D169-4769-87FD-3656FBC85EF7}" dt="2020-05-11T05:56:28.326" v="3596"/>
          <ac:spMkLst>
            <pc:docMk/>
            <pc:sldMk cId="57003350" sldId="259"/>
            <ac:spMk id="76" creationId="{2ACA197F-A87D-4D2E-BF4E-F26E5CC1D228}"/>
          </ac:spMkLst>
        </pc:spChg>
        <pc:spChg chg="mod">
          <ac:chgData name="Paul Bloemers" userId="fe3832ff3b233e04" providerId="LiveId" clId="{333A61EA-D169-4769-87FD-3656FBC85EF7}" dt="2020-05-11T05:56:25.673" v="3595"/>
          <ac:spMkLst>
            <pc:docMk/>
            <pc:sldMk cId="57003350" sldId="259"/>
            <ac:spMk id="89" creationId="{A9A27051-0DDC-4FE5-892D-5B2045226C63}"/>
          </ac:spMkLst>
        </pc:spChg>
        <pc:spChg chg="mod">
          <ac:chgData name="Paul Bloemers" userId="fe3832ff3b233e04" providerId="LiveId" clId="{333A61EA-D169-4769-87FD-3656FBC85EF7}" dt="2020-05-11T05:56:25.673" v="3595"/>
          <ac:spMkLst>
            <pc:docMk/>
            <pc:sldMk cId="57003350" sldId="259"/>
            <ac:spMk id="90" creationId="{426BE9A0-AC36-4D97-A97C-140F9F0B798A}"/>
          </ac:spMkLst>
        </pc:spChg>
        <pc:spChg chg="mod">
          <ac:chgData name="Paul Bloemers" userId="fe3832ff3b233e04" providerId="LiveId" clId="{333A61EA-D169-4769-87FD-3656FBC85EF7}" dt="2020-05-11T05:56:25.673" v="3595"/>
          <ac:spMkLst>
            <pc:docMk/>
            <pc:sldMk cId="57003350" sldId="259"/>
            <ac:spMk id="91" creationId="{0ACDA786-1CDF-4742-BBEA-0C91094CA3F3}"/>
          </ac:spMkLst>
        </pc:spChg>
        <pc:spChg chg="mod">
          <ac:chgData name="Paul Bloemers" userId="fe3832ff3b233e04" providerId="LiveId" clId="{333A61EA-D169-4769-87FD-3656FBC85EF7}" dt="2020-05-11T05:56:25.673" v="3595"/>
          <ac:spMkLst>
            <pc:docMk/>
            <pc:sldMk cId="57003350" sldId="259"/>
            <ac:spMk id="92" creationId="{A778A65D-8ED0-4A1C-9C83-B61D97BB35B0}"/>
          </ac:spMkLst>
        </pc:spChg>
        <pc:spChg chg="mod">
          <ac:chgData name="Paul Bloemers" userId="fe3832ff3b233e04" providerId="LiveId" clId="{333A61EA-D169-4769-87FD-3656FBC85EF7}" dt="2020-05-11T05:56:25.673" v="3595"/>
          <ac:spMkLst>
            <pc:docMk/>
            <pc:sldMk cId="57003350" sldId="259"/>
            <ac:spMk id="93" creationId="{916DD05B-1BEB-4720-8949-FFB5A3ECD250}"/>
          </ac:spMkLst>
        </pc:spChg>
        <pc:spChg chg="mod">
          <ac:chgData name="Paul Bloemers" userId="fe3832ff3b233e04" providerId="LiveId" clId="{333A61EA-D169-4769-87FD-3656FBC85EF7}" dt="2020-05-11T05:56:25.673" v="3595"/>
          <ac:spMkLst>
            <pc:docMk/>
            <pc:sldMk cId="57003350" sldId="259"/>
            <ac:spMk id="94" creationId="{91A8871F-9275-4B29-9CE7-533CC2C9B88E}"/>
          </ac:spMkLst>
        </pc:spChg>
        <pc:spChg chg="mod">
          <ac:chgData name="Paul Bloemers" userId="fe3832ff3b233e04" providerId="LiveId" clId="{333A61EA-D169-4769-87FD-3656FBC85EF7}" dt="2020-05-11T05:56:25.673" v="3595"/>
          <ac:spMkLst>
            <pc:docMk/>
            <pc:sldMk cId="57003350" sldId="259"/>
            <ac:spMk id="95" creationId="{06C76DFE-61A8-4955-B732-DDBC2E7BDEB1}"/>
          </ac:spMkLst>
        </pc:spChg>
        <pc:spChg chg="mod">
          <ac:chgData name="Paul Bloemers" userId="fe3832ff3b233e04" providerId="LiveId" clId="{333A61EA-D169-4769-87FD-3656FBC85EF7}" dt="2020-05-11T05:56:25.673" v="3595"/>
          <ac:spMkLst>
            <pc:docMk/>
            <pc:sldMk cId="57003350" sldId="259"/>
            <ac:spMk id="96" creationId="{86502FA4-B815-4529-BAA0-177B774B8E7A}"/>
          </ac:spMkLst>
        </pc:spChg>
        <pc:spChg chg="mod">
          <ac:chgData name="Paul Bloemers" userId="fe3832ff3b233e04" providerId="LiveId" clId="{333A61EA-D169-4769-87FD-3656FBC85EF7}" dt="2020-05-11T05:56:25.673" v="3595"/>
          <ac:spMkLst>
            <pc:docMk/>
            <pc:sldMk cId="57003350" sldId="259"/>
            <ac:spMk id="97" creationId="{C8703F5F-274D-4B66-95BB-6FD3F2832784}"/>
          </ac:spMkLst>
        </pc:spChg>
        <pc:spChg chg="mod">
          <ac:chgData name="Paul Bloemers" userId="fe3832ff3b233e04" providerId="LiveId" clId="{333A61EA-D169-4769-87FD-3656FBC85EF7}" dt="2020-05-11T05:56:25.673" v="3595"/>
          <ac:spMkLst>
            <pc:docMk/>
            <pc:sldMk cId="57003350" sldId="259"/>
            <ac:spMk id="98" creationId="{A1E46B25-BE57-4689-9B5C-BCC0F20147AF}"/>
          </ac:spMkLst>
        </pc:spChg>
        <pc:spChg chg="mod">
          <ac:chgData name="Paul Bloemers" userId="fe3832ff3b233e04" providerId="LiveId" clId="{333A61EA-D169-4769-87FD-3656FBC85EF7}" dt="2020-05-11T05:56:25.673" v="3595"/>
          <ac:spMkLst>
            <pc:docMk/>
            <pc:sldMk cId="57003350" sldId="259"/>
            <ac:spMk id="99" creationId="{831DD5BC-7ED7-411A-9A2E-401F38F557B1}"/>
          </ac:spMkLst>
        </pc:spChg>
        <pc:spChg chg="mod">
          <ac:chgData name="Paul Bloemers" userId="fe3832ff3b233e04" providerId="LiveId" clId="{333A61EA-D169-4769-87FD-3656FBC85EF7}" dt="2020-05-11T05:56:25.673" v="3595"/>
          <ac:spMkLst>
            <pc:docMk/>
            <pc:sldMk cId="57003350" sldId="259"/>
            <ac:spMk id="100" creationId="{0CF373EA-E069-462E-AD6E-C8CC1E95C1EE}"/>
          </ac:spMkLst>
        </pc:spChg>
        <pc:spChg chg="add mod ord">
          <ac:chgData name="Paul Bloemers" userId="fe3832ff3b233e04" providerId="LiveId" clId="{333A61EA-D169-4769-87FD-3656FBC85EF7}" dt="2020-05-11T05:59:10.387" v="3772" actId="164"/>
          <ac:spMkLst>
            <pc:docMk/>
            <pc:sldMk cId="57003350" sldId="259"/>
            <ac:spMk id="103" creationId="{EC25C341-C906-45BE-8C27-374B31125BC8}"/>
          </ac:spMkLst>
        </pc:spChg>
        <pc:spChg chg="add mod ord">
          <ac:chgData name="Paul Bloemers" userId="fe3832ff3b233e04" providerId="LiveId" clId="{333A61EA-D169-4769-87FD-3656FBC85EF7}" dt="2020-05-11T05:59:10.387" v="3772" actId="164"/>
          <ac:spMkLst>
            <pc:docMk/>
            <pc:sldMk cId="57003350" sldId="259"/>
            <ac:spMk id="104" creationId="{01C8E949-3FEB-402D-B2A8-70AF91853E80}"/>
          </ac:spMkLst>
        </pc:spChg>
        <pc:spChg chg="add mod">
          <ac:chgData name="Paul Bloemers" userId="fe3832ff3b233e04" providerId="LiveId" clId="{333A61EA-D169-4769-87FD-3656FBC85EF7}" dt="2020-05-11T05:59:10.387" v="3772" actId="164"/>
          <ac:spMkLst>
            <pc:docMk/>
            <pc:sldMk cId="57003350" sldId="259"/>
            <ac:spMk id="106" creationId="{8E809B5E-EC5E-431A-AB65-C2078BAF6692}"/>
          </ac:spMkLst>
        </pc:spChg>
        <pc:grpChg chg="add del mod">
          <ac:chgData name="Paul Bloemers" userId="fe3832ff3b233e04" providerId="LiveId" clId="{333A61EA-D169-4769-87FD-3656FBC85EF7}" dt="2020-05-11T05:55:47.951" v="3591"/>
          <ac:grpSpMkLst>
            <pc:docMk/>
            <pc:sldMk cId="57003350" sldId="259"/>
            <ac:grpSpMk id="10" creationId="{8467DF76-8D1A-4C13-8305-5E04D4A195E8}"/>
          </ac:grpSpMkLst>
        </pc:grpChg>
        <pc:grpChg chg="add mod">
          <ac:chgData name="Paul Bloemers" userId="fe3832ff3b233e04" providerId="LiveId" clId="{333A61EA-D169-4769-87FD-3656FBC85EF7}" dt="2020-05-11T05:59:10.387" v="3772" actId="164"/>
          <ac:grpSpMkLst>
            <pc:docMk/>
            <pc:sldMk cId="57003350" sldId="259"/>
            <ac:grpSpMk id="47" creationId="{45FCDCAD-240E-4F32-8AA0-27E556B59680}"/>
          </ac:grpSpMkLst>
        </pc:grpChg>
        <pc:grpChg chg="add del mod">
          <ac:chgData name="Paul Bloemers" userId="fe3832ff3b233e04" providerId="LiveId" clId="{333A61EA-D169-4769-87FD-3656FBC85EF7}" dt="2020-05-11T05:56:28.326" v="3596"/>
          <ac:grpSpMkLst>
            <pc:docMk/>
            <pc:sldMk cId="57003350" sldId="259"/>
            <ac:grpSpMk id="77" creationId="{B1ABFE88-364B-4304-8A1F-C4A4B167CD9D}"/>
          </ac:grpSpMkLst>
        </pc:grpChg>
        <pc:grpChg chg="add mod">
          <ac:chgData name="Paul Bloemers" userId="fe3832ff3b233e04" providerId="LiveId" clId="{333A61EA-D169-4769-87FD-3656FBC85EF7}" dt="2020-05-11T05:59:10.387" v="3772" actId="164"/>
          <ac:grpSpMkLst>
            <pc:docMk/>
            <pc:sldMk cId="57003350" sldId="259"/>
            <ac:grpSpMk id="107" creationId="{7BACD8F9-6737-43F3-8851-2724AE4D83C0}"/>
          </ac:grpSpMkLst>
        </pc:grpChg>
        <pc:cxnChg chg="add del mod">
          <ac:chgData name="Paul Bloemers" userId="fe3832ff3b233e04" providerId="LiveId" clId="{333A61EA-D169-4769-87FD-3656FBC85EF7}" dt="2020-05-11T05:55:47.951" v="3591"/>
          <ac:cxnSpMkLst>
            <pc:docMk/>
            <pc:sldMk cId="57003350" sldId="259"/>
            <ac:cxnSpMk id="6" creationId="{333E1194-CEC5-42F8-BF95-6D43D8B52B76}"/>
          </ac:cxnSpMkLst>
        </pc:cxnChg>
        <pc:cxnChg chg="add del mod">
          <ac:chgData name="Paul Bloemers" userId="fe3832ff3b233e04" providerId="LiveId" clId="{333A61EA-D169-4769-87FD-3656FBC85EF7}" dt="2020-05-11T05:55:47.951" v="3591"/>
          <ac:cxnSpMkLst>
            <pc:docMk/>
            <pc:sldMk cId="57003350" sldId="259"/>
            <ac:cxnSpMk id="8" creationId="{B862BA09-8064-4880-BD9A-4C57CC97132B}"/>
          </ac:cxnSpMkLst>
        </pc:cxnChg>
        <pc:cxnChg chg="mod">
          <ac:chgData name="Paul Bloemers" userId="fe3832ff3b233e04" providerId="LiveId" clId="{333A61EA-D169-4769-87FD-3656FBC85EF7}" dt="2020-05-11T05:55:40.049" v="3590"/>
          <ac:cxnSpMkLst>
            <pc:docMk/>
            <pc:sldMk cId="57003350" sldId="259"/>
            <ac:cxnSpMk id="11" creationId="{3E3A4F4F-36C1-45C6-8F30-6F5E0B19A901}"/>
          </ac:cxnSpMkLst>
        </pc:cxnChg>
        <pc:cxnChg chg="mod">
          <ac:chgData name="Paul Bloemers" userId="fe3832ff3b233e04" providerId="LiveId" clId="{333A61EA-D169-4769-87FD-3656FBC85EF7}" dt="2020-05-11T05:55:40.049" v="3590"/>
          <ac:cxnSpMkLst>
            <pc:docMk/>
            <pc:sldMk cId="57003350" sldId="259"/>
            <ac:cxnSpMk id="12" creationId="{CC934319-AE01-4AD1-932D-936FE254D93A}"/>
          </ac:cxnSpMkLst>
        </pc:cxnChg>
        <pc:cxnChg chg="mod">
          <ac:chgData name="Paul Bloemers" userId="fe3832ff3b233e04" providerId="LiveId" clId="{333A61EA-D169-4769-87FD-3656FBC85EF7}" dt="2020-05-11T05:55:40.049" v="3590"/>
          <ac:cxnSpMkLst>
            <pc:docMk/>
            <pc:sldMk cId="57003350" sldId="259"/>
            <ac:cxnSpMk id="13" creationId="{51128209-97D8-4632-85C2-F0C7778C89C8}"/>
          </ac:cxnSpMkLst>
        </pc:cxnChg>
        <pc:cxnChg chg="mod">
          <ac:chgData name="Paul Bloemers" userId="fe3832ff3b233e04" providerId="LiveId" clId="{333A61EA-D169-4769-87FD-3656FBC85EF7}" dt="2020-05-11T05:55:40.049" v="3590"/>
          <ac:cxnSpMkLst>
            <pc:docMk/>
            <pc:sldMk cId="57003350" sldId="259"/>
            <ac:cxnSpMk id="14" creationId="{0CF708D6-B58B-4F20-BDC4-CACDC0794C79}"/>
          </ac:cxnSpMkLst>
        </pc:cxnChg>
        <pc:cxnChg chg="mod">
          <ac:chgData name="Paul Bloemers" userId="fe3832ff3b233e04" providerId="LiveId" clId="{333A61EA-D169-4769-87FD-3656FBC85EF7}" dt="2020-05-11T05:55:40.049" v="3590"/>
          <ac:cxnSpMkLst>
            <pc:docMk/>
            <pc:sldMk cId="57003350" sldId="259"/>
            <ac:cxnSpMk id="15" creationId="{93226802-8738-4665-82B9-A2AB0D682FED}"/>
          </ac:cxnSpMkLst>
        </pc:cxnChg>
        <pc:cxnChg chg="mod">
          <ac:chgData name="Paul Bloemers" userId="fe3832ff3b233e04" providerId="LiveId" clId="{333A61EA-D169-4769-87FD-3656FBC85EF7}" dt="2020-05-11T05:55:40.049" v="3590"/>
          <ac:cxnSpMkLst>
            <pc:docMk/>
            <pc:sldMk cId="57003350" sldId="259"/>
            <ac:cxnSpMk id="16" creationId="{AAF2DDBA-CE48-47F1-A30C-72C6F0C81AD5}"/>
          </ac:cxnSpMkLst>
        </pc:cxnChg>
        <pc:cxnChg chg="mod">
          <ac:chgData name="Paul Bloemers" userId="fe3832ff3b233e04" providerId="LiveId" clId="{333A61EA-D169-4769-87FD-3656FBC85EF7}" dt="2020-05-11T05:55:40.049" v="3590"/>
          <ac:cxnSpMkLst>
            <pc:docMk/>
            <pc:sldMk cId="57003350" sldId="259"/>
            <ac:cxnSpMk id="17" creationId="{F0D5C31C-C4C9-4BDC-93EE-D40B863167AE}"/>
          </ac:cxnSpMkLst>
        </pc:cxnChg>
        <pc:cxnChg chg="mod">
          <ac:chgData name="Paul Bloemers" userId="fe3832ff3b233e04" providerId="LiveId" clId="{333A61EA-D169-4769-87FD-3656FBC85EF7}" dt="2020-05-11T05:55:40.049" v="3590"/>
          <ac:cxnSpMkLst>
            <pc:docMk/>
            <pc:sldMk cId="57003350" sldId="259"/>
            <ac:cxnSpMk id="18" creationId="{0257CBA1-205A-4D7D-9FEB-CE8A5047761D}"/>
          </ac:cxnSpMkLst>
        </pc:cxnChg>
        <pc:cxnChg chg="mod">
          <ac:chgData name="Paul Bloemers" userId="fe3832ff3b233e04" providerId="LiveId" clId="{333A61EA-D169-4769-87FD-3656FBC85EF7}" dt="2020-05-11T05:55:40.049" v="3590"/>
          <ac:cxnSpMkLst>
            <pc:docMk/>
            <pc:sldMk cId="57003350" sldId="259"/>
            <ac:cxnSpMk id="19" creationId="{F5FFAE08-56DE-4900-9A30-E7F4A9CCB3F5}"/>
          </ac:cxnSpMkLst>
        </pc:cxnChg>
        <pc:cxnChg chg="mod">
          <ac:chgData name="Paul Bloemers" userId="fe3832ff3b233e04" providerId="LiveId" clId="{333A61EA-D169-4769-87FD-3656FBC85EF7}" dt="2020-05-11T05:55:40.049" v="3590"/>
          <ac:cxnSpMkLst>
            <pc:docMk/>
            <pc:sldMk cId="57003350" sldId="259"/>
            <ac:cxnSpMk id="20" creationId="{18266AC6-322A-4797-8196-F624D05189B0}"/>
          </ac:cxnSpMkLst>
        </pc:cxnChg>
        <pc:cxnChg chg="mod">
          <ac:chgData name="Paul Bloemers" userId="fe3832ff3b233e04" providerId="LiveId" clId="{333A61EA-D169-4769-87FD-3656FBC85EF7}" dt="2020-05-11T05:55:40.049" v="3590"/>
          <ac:cxnSpMkLst>
            <pc:docMk/>
            <pc:sldMk cId="57003350" sldId="259"/>
            <ac:cxnSpMk id="21" creationId="{A1EA8A86-047E-4F9A-8EF9-95DEC6FA611A}"/>
          </ac:cxnSpMkLst>
        </pc:cxnChg>
        <pc:cxnChg chg="mod">
          <ac:chgData name="Paul Bloemers" userId="fe3832ff3b233e04" providerId="LiveId" clId="{333A61EA-D169-4769-87FD-3656FBC85EF7}" dt="2020-05-11T05:55:40.049" v="3590"/>
          <ac:cxnSpMkLst>
            <pc:docMk/>
            <pc:sldMk cId="57003350" sldId="259"/>
            <ac:cxnSpMk id="34" creationId="{048364C2-BE86-464A-ABEF-AF863A4A1FD7}"/>
          </ac:cxnSpMkLst>
        </pc:cxnChg>
        <pc:cxnChg chg="add del mod">
          <ac:chgData name="Paul Bloemers" userId="fe3832ff3b233e04" providerId="LiveId" clId="{333A61EA-D169-4769-87FD-3656FBC85EF7}" dt="2020-05-11T05:55:47.951" v="3591"/>
          <ac:cxnSpMkLst>
            <pc:docMk/>
            <pc:sldMk cId="57003350" sldId="259"/>
            <ac:cxnSpMk id="35" creationId="{8B141F09-D460-4BDA-860D-5304FBB2E60A}"/>
          </ac:cxnSpMkLst>
        </pc:cxnChg>
        <pc:cxnChg chg="add del mod">
          <ac:chgData name="Paul Bloemers" userId="fe3832ff3b233e04" providerId="LiveId" clId="{333A61EA-D169-4769-87FD-3656FBC85EF7}" dt="2020-05-11T05:55:47.951" v="3591"/>
          <ac:cxnSpMkLst>
            <pc:docMk/>
            <pc:sldMk cId="57003350" sldId="259"/>
            <ac:cxnSpMk id="39" creationId="{85140C13-7E7E-4844-AD76-586F74CE987D}"/>
          </ac:cxnSpMkLst>
        </pc:cxnChg>
        <pc:cxnChg chg="add mod">
          <ac:chgData name="Paul Bloemers" userId="fe3832ff3b233e04" providerId="LiveId" clId="{333A61EA-D169-4769-87FD-3656FBC85EF7}" dt="2020-05-11T05:59:10.387" v="3772" actId="164"/>
          <ac:cxnSpMkLst>
            <pc:docMk/>
            <pc:sldMk cId="57003350" sldId="259"/>
            <ac:cxnSpMk id="43" creationId="{DCCC1BC8-FAC6-450D-9086-954DC8765827}"/>
          </ac:cxnSpMkLst>
        </pc:cxnChg>
        <pc:cxnChg chg="add mod">
          <ac:chgData name="Paul Bloemers" userId="fe3832ff3b233e04" providerId="LiveId" clId="{333A61EA-D169-4769-87FD-3656FBC85EF7}" dt="2020-05-11T05:59:10.387" v="3772" actId="164"/>
          <ac:cxnSpMkLst>
            <pc:docMk/>
            <pc:sldMk cId="57003350" sldId="259"/>
            <ac:cxnSpMk id="45" creationId="{99D45094-F019-4AC0-A16F-0A8BF24BBAD1}"/>
          </ac:cxnSpMkLst>
        </pc:cxnChg>
        <pc:cxnChg chg="mod">
          <ac:chgData name="Paul Bloemers" userId="fe3832ff3b233e04" providerId="LiveId" clId="{333A61EA-D169-4769-87FD-3656FBC85EF7}" dt="2020-05-11T05:56:02.357" v="3592"/>
          <ac:cxnSpMkLst>
            <pc:docMk/>
            <pc:sldMk cId="57003350" sldId="259"/>
            <ac:cxnSpMk id="48" creationId="{169107DE-4283-4CBE-B6F7-CDEC3F365BED}"/>
          </ac:cxnSpMkLst>
        </pc:cxnChg>
        <pc:cxnChg chg="mod">
          <ac:chgData name="Paul Bloemers" userId="fe3832ff3b233e04" providerId="LiveId" clId="{333A61EA-D169-4769-87FD-3656FBC85EF7}" dt="2020-05-11T05:56:02.357" v="3592"/>
          <ac:cxnSpMkLst>
            <pc:docMk/>
            <pc:sldMk cId="57003350" sldId="259"/>
            <ac:cxnSpMk id="49" creationId="{CA63738B-CA71-43E8-A34C-F3648EBE2363}"/>
          </ac:cxnSpMkLst>
        </pc:cxnChg>
        <pc:cxnChg chg="mod">
          <ac:chgData name="Paul Bloemers" userId="fe3832ff3b233e04" providerId="LiveId" clId="{333A61EA-D169-4769-87FD-3656FBC85EF7}" dt="2020-05-11T05:56:02.357" v="3592"/>
          <ac:cxnSpMkLst>
            <pc:docMk/>
            <pc:sldMk cId="57003350" sldId="259"/>
            <ac:cxnSpMk id="50" creationId="{E8A7CCB2-445A-4D03-B838-60F8872B7E23}"/>
          </ac:cxnSpMkLst>
        </pc:cxnChg>
        <pc:cxnChg chg="mod">
          <ac:chgData name="Paul Bloemers" userId="fe3832ff3b233e04" providerId="LiveId" clId="{333A61EA-D169-4769-87FD-3656FBC85EF7}" dt="2020-05-11T05:56:02.357" v="3592"/>
          <ac:cxnSpMkLst>
            <pc:docMk/>
            <pc:sldMk cId="57003350" sldId="259"/>
            <ac:cxnSpMk id="51" creationId="{BB5CF8BF-1C4D-4889-9130-9B679BD5D623}"/>
          </ac:cxnSpMkLst>
        </pc:cxnChg>
        <pc:cxnChg chg="mod">
          <ac:chgData name="Paul Bloemers" userId="fe3832ff3b233e04" providerId="LiveId" clId="{333A61EA-D169-4769-87FD-3656FBC85EF7}" dt="2020-05-11T05:56:02.357" v="3592"/>
          <ac:cxnSpMkLst>
            <pc:docMk/>
            <pc:sldMk cId="57003350" sldId="259"/>
            <ac:cxnSpMk id="52" creationId="{8620E58B-BF3C-418B-9DF7-F59591D694A3}"/>
          </ac:cxnSpMkLst>
        </pc:cxnChg>
        <pc:cxnChg chg="mod">
          <ac:chgData name="Paul Bloemers" userId="fe3832ff3b233e04" providerId="LiveId" clId="{333A61EA-D169-4769-87FD-3656FBC85EF7}" dt="2020-05-11T05:56:02.357" v="3592"/>
          <ac:cxnSpMkLst>
            <pc:docMk/>
            <pc:sldMk cId="57003350" sldId="259"/>
            <ac:cxnSpMk id="53" creationId="{29C7C69E-0B86-412A-8AA7-93565F8AFB96}"/>
          </ac:cxnSpMkLst>
        </pc:cxnChg>
        <pc:cxnChg chg="mod">
          <ac:chgData name="Paul Bloemers" userId="fe3832ff3b233e04" providerId="LiveId" clId="{333A61EA-D169-4769-87FD-3656FBC85EF7}" dt="2020-05-11T05:56:02.357" v="3592"/>
          <ac:cxnSpMkLst>
            <pc:docMk/>
            <pc:sldMk cId="57003350" sldId="259"/>
            <ac:cxnSpMk id="54" creationId="{955C6197-71F0-455E-9C16-4F6C6BA3234E}"/>
          </ac:cxnSpMkLst>
        </pc:cxnChg>
        <pc:cxnChg chg="mod">
          <ac:chgData name="Paul Bloemers" userId="fe3832ff3b233e04" providerId="LiveId" clId="{333A61EA-D169-4769-87FD-3656FBC85EF7}" dt="2020-05-11T05:56:02.357" v="3592"/>
          <ac:cxnSpMkLst>
            <pc:docMk/>
            <pc:sldMk cId="57003350" sldId="259"/>
            <ac:cxnSpMk id="55" creationId="{D13C0E83-D49C-4F84-B5C5-4EC493B69CF8}"/>
          </ac:cxnSpMkLst>
        </pc:cxnChg>
        <pc:cxnChg chg="mod">
          <ac:chgData name="Paul Bloemers" userId="fe3832ff3b233e04" providerId="LiveId" clId="{333A61EA-D169-4769-87FD-3656FBC85EF7}" dt="2020-05-11T05:56:02.357" v="3592"/>
          <ac:cxnSpMkLst>
            <pc:docMk/>
            <pc:sldMk cId="57003350" sldId="259"/>
            <ac:cxnSpMk id="56" creationId="{0E1BE020-18FC-479D-9765-4DE2C574A6F8}"/>
          </ac:cxnSpMkLst>
        </pc:cxnChg>
        <pc:cxnChg chg="mod">
          <ac:chgData name="Paul Bloemers" userId="fe3832ff3b233e04" providerId="LiveId" clId="{333A61EA-D169-4769-87FD-3656FBC85EF7}" dt="2020-05-11T05:56:02.357" v="3592"/>
          <ac:cxnSpMkLst>
            <pc:docMk/>
            <pc:sldMk cId="57003350" sldId="259"/>
            <ac:cxnSpMk id="57" creationId="{F2BD228B-9CA1-4F82-BF05-552FABCF15AE}"/>
          </ac:cxnSpMkLst>
        </pc:cxnChg>
        <pc:cxnChg chg="mod">
          <ac:chgData name="Paul Bloemers" userId="fe3832ff3b233e04" providerId="LiveId" clId="{333A61EA-D169-4769-87FD-3656FBC85EF7}" dt="2020-05-11T05:56:02.357" v="3592"/>
          <ac:cxnSpMkLst>
            <pc:docMk/>
            <pc:sldMk cId="57003350" sldId="259"/>
            <ac:cxnSpMk id="58" creationId="{40D4D2B5-9E2F-49FD-AB6B-1F921DAF1786}"/>
          </ac:cxnSpMkLst>
        </pc:cxnChg>
        <pc:cxnChg chg="mod">
          <ac:chgData name="Paul Bloemers" userId="fe3832ff3b233e04" providerId="LiveId" clId="{333A61EA-D169-4769-87FD-3656FBC85EF7}" dt="2020-05-11T05:56:02.357" v="3592"/>
          <ac:cxnSpMkLst>
            <pc:docMk/>
            <pc:sldMk cId="57003350" sldId="259"/>
            <ac:cxnSpMk id="71" creationId="{96E19BAC-074C-44BB-9BA3-D14719894C17}"/>
          </ac:cxnSpMkLst>
        </pc:cxnChg>
        <pc:cxnChg chg="add mod">
          <ac:chgData name="Paul Bloemers" userId="fe3832ff3b233e04" providerId="LiveId" clId="{333A61EA-D169-4769-87FD-3656FBC85EF7}" dt="2020-05-11T05:59:10.387" v="3772" actId="164"/>
          <ac:cxnSpMkLst>
            <pc:docMk/>
            <pc:sldMk cId="57003350" sldId="259"/>
            <ac:cxnSpMk id="73" creationId="{9B6FF202-297F-4667-9462-7144448C7C9A}"/>
          </ac:cxnSpMkLst>
        </pc:cxnChg>
        <pc:cxnChg chg="add mod">
          <ac:chgData name="Paul Bloemers" userId="fe3832ff3b233e04" providerId="LiveId" clId="{333A61EA-D169-4769-87FD-3656FBC85EF7}" dt="2020-05-11T05:59:10.387" v="3772" actId="164"/>
          <ac:cxnSpMkLst>
            <pc:docMk/>
            <pc:sldMk cId="57003350" sldId="259"/>
            <ac:cxnSpMk id="74" creationId="{F5B4AC2D-9F3F-4206-8BED-60ECE17DB641}"/>
          </ac:cxnSpMkLst>
        </pc:cxnChg>
        <pc:cxnChg chg="mod">
          <ac:chgData name="Paul Bloemers" userId="fe3832ff3b233e04" providerId="LiveId" clId="{333A61EA-D169-4769-87FD-3656FBC85EF7}" dt="2020-05-11T05:56:25.673" v="3595"/>
          <ac:cxnSpMkLst>
            <pc:docMk/>
            <pc:sldMk cId="57003350" sldId="259"/>
            <ac:cxnSpMk id="78" creationId="{6AA02530-9831-4427-AB4F-CCB894380D57}"/>
          </ac:cxnSpMkLst>
        </pc:cxnChg>
        <pc:cxnChg chg="mod">
          <ac:chgData name="Paul Bloemers" userId="fe3832ff3b233e04" providerId="LiveId" clId="{333A61EA-D169-4769-87FD-3656FBC85EF7}" dt="2020-05-11T05:56:25.673" v="3595"/>
          <ac:cxnSpMkLst>
            <pc:docMk/>
            <pc:sldMk cId="57003350" sldId="259"/>
            <ac:cxnSpMk id="79" creationId="{61922A6C-D57F-4DEC-9E08-858D26709103}"/>
          </ac:cxnSpMkLst>
        </pc:cxnChg>
        <pc:cxnChg chg="mod">
          <ac:chgData name="Paul Bloemers" userId="fe3832ff3b233e04" providerId="LiveId" clId="{333A61EA-D169-4769-87FD-3656FBC85EF7}" dt="2020-05-11T05:56:25.673" v="3595"/>
          <ac:cxnSpMkLst>
            <pc:docMk/>
            <pc:sldMk cId="57003350" sldId="259"/>
            <ac:cxnSpMk id="80" creationId="{C189886F-9C53-4F9B-B6B4-6B0F989D80CE}"/>
          </ac:cxnSpMkLst>
        </pc:cxnChg>
        <pc:cxnChg chg="mod">
          <ac:chgData name="Paul Bloemers" userId="fe3832ff3b233e04" providerId="LiveId" clId="{333A61EA-D169-4769-87FD-3656FBC85EF7}" dt="2020-05-11T05:56:25.673" v="3595"/>
          <ac:cxnSpMkLst>
            <pc:docMk/>
            <pc:sldMk cId="57003350" sldId="259"/>
            <ac:cxnSpMk id="81" creationId="{4172C07F-DD22-47EF-912B-62729B3027C9}"/>
          </ac:cxnSpMkLst>
        </pc:cxnChg>
        <pc:cxnChg chg="mod">
          <ac:chgData name="Paul Bloemers" userId="fe3832ff3b233e04" providerId="LiveId" clId="{333A61EA-D169-4769-87FD-3656FBC85EF7}" dt="2020-05-11T05:56:25.673" v="3595"/>
          <ac:cxnSpMkLst>
            <pc:docMk/>
            <pc:sldMk cId="57003350" sldId="259"/>
            <ac:cxnSpMk id="82" creationId="{970A6B55-ABA3-44B5-830C-C853FD67EF37}"/>
          </ac:cxnSpMkLst>
        </pc:cxnChg>
        <pc:cxnChg chg="mod">
          <ac:chgData name="Paul Bloemers" userId="fe3832ff3b233e04" providerId="LiveId" clId="{333A61EA-D169-4769-87FD-3656FBC85EF7}" dt="2020-05-11T05:56:25.673" v="3595"/>
          <ac:cxnSpMkLst>
            <pc:docMk/>
            <pc:sldMk cId="57003350" sldId="259"/>
            <ac:cxnSpMk id="83" creationId="{B93F3182-C7D3-46DB-8784-4877F8D795F0}"/>
          </ac:cxnSpMkLst>
        </pc:cxnChg>
        <pc:cxnChg chg="mod">
          <ac:chgData name="Paul Bloemers" userId="fe3832ff3b233e04" providerId="LiveId" clId="{333A61EA-D169-4769-87FD-3656FBC85EF7}" dt="2020-05-11T05:56:25.673" v="3595"/>
          <ac:cxnSpMkLst>
            <pc:docMk/>
            <pc:sldMk cId="57003350" sldId="259"/>
            <ac:cxnSpMk id="84" creationId="{D606D4D7-264C-462A-A8F6-330459233CB6}"/>
          </ac:cxnSpMkLst>
        </pc:cxnChg>
        <pc:cxnChg chg="mod">
          <ac:chgData name="Paul Bloemers" userId="fe3832ff3b233e04" providerId="LiveId" clId="{333A61EA-D169-4769-87FD-3656FBC85EF7}" dt="2020-05-11T05:56:25.673" v="3595"/>
          <ac:cxnSpMkLst>
            <pc:docMk/>
            <pc:sldMk cId="57003350" sldId="259"/>
            <ac:cxnSpMk id="85" creationId="{1D5A71A2-4C79-415A-BFB2-15B0800656B6}"/>
          </ac:cxnSpMkLst>
        </pc:cxnChg>
        <pc:cxnChg chg="mod">
          <ac:chgData name="Paul Bloemers" userId="fe3832ff3b233e04" providerId="LiveId" clId="{333A61EA-D169-4769-87FD-3656FBC85EF7}" dt="2020-05-11T05:56:25.673" v="3595"/>
          <ac:cxnSpMkLst>
            <pc:docMk/>
            <pc:sldMk cId="57003350" sldId="259"/>
            <ac:cxnSpMk id="86" creationId="{95706C82-AFAA-4E95-B79F-7E7B4755844D}"/>
          </ac:cxnSpMkLst>
        </pc:cxnChg>
        <pc:cxnChg chg="mod">
          <ac:chgData name="Paul Bloemers" userId="fe3832ff3b233e04" providerId="LiveId" clId="{333A61EA-D169-4769-87FD-3656FBC85EF7}" dt="2020-05-11T05:56:25.673" v="3595"/>
          <ac:cxnSpMkLst>
            <pc:docMk/>
            <pc:sldMk cId="57003350" sldId="259"/>
            <ac:cxnSpMk id="87" creationId="{6A53E9B5-E14D-4FBE-B474-1E86E34F7385}"/>
          </ac:cxnSpMkLst>
        </pc:cxnChg>
        <pc:cxnChg chg="mod">
          <ac:chgData name="Paul Bloemers" userId="fe3832ff3b233e04" providerId="LiveId" clId="{333A61EA-D169-4769-87FD-3656FBC85EF7}" dt="2020-05-11T05:56:25.673" v="3595"/>
          <ac:cxnSpMkLst>
            <pc:docMk/>
            <pc:sldMk cId="57003350" sldId="259"/>
            <ac:cxnSpMk id="88" creationId="{328D2033-1004-4787-A222-73A40DAEB29A}"/>
          </ac:cxnSpMkLst>
        </pc:cxnChg>
        <pc:cxnChg chg="mod">
          <ac:chgData name="Paul Bloemers" userId="fe3832ff3b233e04" providerId="LiveId" clId="{333A61EA-D169-4769-87FD-3656FBC85EF7}" dt="2020-05-11T05:56:25.673" v="3595"/>
          <ac:cxnSpMkLst>
            <pc:docMk/>
            <pc:sldMk cId="57003350" sldId="259"/>
            <ac:cxnSpMk id="101" creationId="{0275F48B-A48B-4E76-9B79-0ECF7A3844EC}"/>
          </ac:cxnSpMkLst>
        </pc:cxnChg>
        <pc:cxnChg chg="add del mod">
          <ac:chgData name="Paul Bloemers" userId="fe3832ff3b233e04" providerId="LiveId" clId="{333A61EA-D169-4769-87FD-3656FBC85EF7}" dt="2020-05-11T05:56:28.326" v="3596"/>
          <ac:cxnSpMkLst>
            <pc:docMk/>
            <pc:sldMk cId="57003350" sldId="259"/>
            <ac:cxnSpMk id="102" creationId="{37D2D069-F4E0-4126-A8CD-470762F54E48}"/>
          </ac:cxnSpMkLst>
        </pc:cxnChg>
        <pc:cxnChg chg="add mod">
          <ac:chgData name="Paul Bloemers" userId="fe3832ff3b233e04" providerId="LiveId" clId="{333A61EA-D169-4769-87FD-3656FBC85EF7}" dt="2020-05-11T05:59:10.387" v="3772" actId="164"/>
          <ac:cxnSpMkLst>
            <pc:docMk/>
            <pc:sldMk cId="57003350" sldId="259"/>
            <ac:cxnSpMk id="105" creationId="{A877BB52-C67B-49B1-BAC4-3A9F2376046F}"/>
          </ac:cxnSpMkLst>
        </pc:cxnChg>
      </pc:sldChg>
      <pc:sldChg chg="modAnim">
        <pc:chgData name="Paul Bloemers" userId="fe3832ff3b233e04" providerId="LiveId" clId="{333A61EA-D169-4769-87FD-3656FBC85EF7}" dt="2020-05-07T08:03:37.320" v="10"/>
        <pc:sldMkLst>
          <pc:docMk/>
          <pc:sldMk cId="1961514120" sldId="260"/>
        </pc:sldMkLst>
      </pc:sldChg>
      <pc:sldChg chg="addSp delSp modSp new mod addAnim delAnim modAnim">
        <pc:chgData name="Paul Bloemers" userId="fe3832ff3b233e04" providerId="LiveId" clId="{333A61EA-D169-4769-87FD-3656FBC85EF7}" dt="2020-05-07T09:07:45.451" v="726" actId="20577"/>
        <pc:sldMkLst>
          <pc:docMk/>
          <pc:sldMk cId="3032039494" sldId="261"/>
        </pc:sldMkLst>
        <pc:spChg chg="del">
          <ac:chgData name="Paul Bloemers" userId="fe3832ff3b233e04" providerId="LiveId" clId="{333A61EA-D169-4769-87FD-3656FBC85EF7}" dt="2020-05-07T08:04:03.567" v="12"/>
          <ac:spMkLst>
            <pc:docMk/>
            <pc:sldMk cId="3032039494" sldId="261"/>
            <ac:spMk id="2" creationId="{39FDF0BC-8188-48FF-A413-145698299943}"/>
          </ac:spMkLst>
        </pc:spChg>
        <pc:spChg chg="del">
          <ac:chgData name="Paul Bloemers" userId="fe3832ff3b233e04" providerId="LiveId" clId="{333A61EA-D169-4769-87FD-3656FBC85EF7}" dt="2020-05-07T08:04:03.567" v="12"/>
          <ac:spMkLst>
            <pc:docMk/>
            <pc:sldMk cId="3032039494" sldId="261"/>
            <ac:spMk id="3" creationId="{298DE92A-6E73-49A2-BE5D-E958B486AD14}"/>
          </ac:spMkLst>
        </pc:spChg>
        <pc:spChg chg="del">
          <ac:chgData name="Paul Bloemers" userId="fe3832ff3b233e04" providerId="LiveId" clId="{333A61EA-D169-4769-87FD-3656FBC85EF7}" dt="2020-05-07T08:04:03.567" v="12"/>
          <ac:spMkLst>
            <pc:docMk/>
            <pc:sldMk cId="3032039494" sldId="261"/>
            <ac:spMk id="4" creationId="{E141F36B-1F76-490C-BF6B-7451B0EEAB82}"/>
          </ac:spMkLst>
        </pc:spChg>
        <pc:spChg chg="add mod">
          <ac:chgData name="Paul Bloemers" userId="fe3832ff3b233e04" providerId="LiveId" clId="{333A61EA-D169-4769-87FD-3656FBC85EF7}" dt="2020-05-07T09:07:45.451" v="726" actId="20577"/>
          <ac:spMkLst>
            <pc:docMk/>
            <pc:sldMk cId="3032039494" sldId="261"/>
            <ac:spMk id="5" creationId="{4BD8866D-87C8-49A0-8C60-21D4DB5D6928}"/>
          </ac:spMkLst>
        </pc:spChg>
        <pc:spChg chg="add mod">
          <ac:chgData name="Paul Bloemers" userId="fe3832ff3b233e04" providerId="LiveId" clId="{333A61EA-D169-4769-87FD-3656FBC85EF7}" dt="2020-05-07T09:07:24.934" v="706" actId="27636"/>
          <ac:spMkLst>
            <pc:docMk/>
            <pc:sldMk cId="3032039494" sldId="261"/>
            <ac:spMk id="6" creationId="{B158F418-3838-4541-94DE-E6A24DD914AE}"/>
          </ac:spMkLst>
        </pc:spChg>
        <pc:spChg chg="mod">
          <ac:chgData name="Paul Bloemers" userId="fe3832ff3b233e04" providerId="LiveId" clId="{333A61EA-D169-4769-87FD-3656FBC85EF7}" dt="2020-05-07T08:04:36.804" v="33"/>
          <ac:spMkLst>
            <pc:docMk/>
            <pc:sldMk cId="3032039494" sldId="261"/>
            <ac:spMk id="19" creationId="{3DFA0CDE-B332-4327-948C-63063E70F2D6}"/>
          </ac:spMkLst>
        </pc:spChg>
        <pc:spChg chg="mod">
          <ac:chgData name="Paul Bloemers" userId="fe3832ff3b233e04" providerId="LiveId" clId="{333A61EA-D169-4769-87FD-3656FBC85EF7}" dt="2020-05-07T08:04:36.804" v="33"/>
          <ac:spMkLst>
            <pc:docMk/>
            <pc:sldMk cId="3032039494" sldId="261"/>
            <ac:spMk id="20" creationId="{1C616F00-A3A4-4A46-B1C3-BD2058EA48CD}"/>
          </ac:spMkLst>
        </pc:spChg>
        <pc:spChg chg="mod">
          <ac:chgData name="Paul Bloemers" userId="fe3832ff3b233e04" providerId="LiveId" clId="{333A61EA-D169-4769-87FD-3656FBC85EF7}" dt="2020-05-07T08:04:36.804" v="33"/>
          <ac:spMkLst>
            <pc:docMk/>
            <pc:sldMk cId="3032039494" sldId="261"/>
            <ac:spMk id="21" creationId="{49A8355E-81A2-4726-8B1F-9B52609418CA}"/>
          </ac:spMkLst>
        </pc:spChg>
        <pc:spChg chg="mod">
          <ac:chgData name="Paul Bloemers" userId="fe3832ff3b233e04" providerId="LiveId" clId="{333A61EA-D169-4769-87FD-3656FBC85EF7}" dt="2020-05-07T08:04:36.804" v="33"/>
          <ac:spMkLst>
            <pc:docMk/>
            <pc:sldMk cId="3032039494" sldId="261"/>
            <ac:spMk id="22" creationId="{4D4AA767-AF49-4A2D-9FF8-7DE468B9B45E}"/>
          </ac:spMkLst>
        </pc:spChg>
        <pc:spChg chg="mod">
          <ac:chgData name="Paul Bloemers" userId="fe3832ff3b233e04" providerId="LiveId" clId="{333A61EA-D169-4769-87FD-3656FBC85EF7}" dt="2020-05-07T08:04:36.804" v="33"/>
          <ac:spMkLst>
            <pc:docMk/>
            <pc:sldMk cId="3032039494" sldId="261"/>
            <ac:spMk id="23" creationId="{6472DDEE-F438-49CD-AAF9-2703E4D90E16}"/>
          </ac:spMkLst>
        </pc:spChg>
        <pc:spChg chg="mod">
          <ac:chgData name="Paul Bloemers" userId="fe3832ff3b233e04" providerId="LiveId" clId="{333A61EA-D169-4769-87FD-3656FBC85EF7}" dt="2020-05-07T08:04:36.804" v="33"/>
          <ac:spMkLst>
            <pc:docMk/>
            <pc:sldMk cId="3032039494" sldId="261"/>
            <ac:spMk id="24" creationId="{2BE87C4F-10DA-4303-86DF-1240F2A9B590}"/>
          </ac:spMkLst>
        </pc:spChg>
        <pc:spChg chg="mod">
          <ac:chgData name="Paul Bloemers" userId="fe3832ff3b233e04" providerId="LiveId" clId="{333A61EA-D169-4769-87FD-3656FBC85EF7}" dt="2020-05-07T08:04:36.804" v="33"/>
          <ac:spMkLst>
            <pc:docMk/>
            <pc:sldMk cId="3032039494" sldId="261"/>
            <ac:spMk id="25" creationId="{E7B2DB1E-966F-4FE6-9417-EB9D46ABC217}"/>
          </ac:spMkLst>
        </pc:spChg>
        <pc:spChg chg="mod">
          <ac:chgData name="Paul Bloemers" userId="fe3832ff3b233e04" providerId="LiveId" clId="{333A61EA-D169-4769-87FD-3656FBC85EF7}" dt="2020-05-07T08:04:36.804" v="33"/>
          <ac:spMkLst>
            <pc:docMk/>
            <pc:sldMk cId="3032039494" sldId="261"/>
            <ac:spMk id="26" creationId="{B0844744-0907-4704-A3FF-CBF38A8C56C8}"/>
          </ac:spMkLst>
        </pc:spChg>
        <pc:spChg chg="mod">
          <ac:chgData name="Paul Bloemers" userId="fe3832ff3b233e04" providerId="LiveId" clId="{333A61EA-D169-4769-87FD-3656FBC85EF7}" dt="2020-05-07T08:04:36.804" v="33"/>
          <ac:spMkLst>
            <pc:docMk/>
            <pc:sldMk cId="3032039494" sldId="261"/>
            <ac:spMk id="27" creationId="{1BF499B2-8BB8-4630-8940-52D6899109D3}"/>
          </ac:spMkLst>
        </pc:spChg>
        <pc:spChg chg="mod">
          <ac:chgData name="Paul Bloemers" userId="fe3832ff3b233e04" providerId="LiveId" clId="{333A61EA-D169-4769-87FD-3656FBC85EF7}" dt="2020-05-07T08:04:36.804" v="33"/>
          <ac:spMkLst>
            <pc:docMk/>
            <pc:sldMk cId="3032039494" sldId="261"/>
            <ac:spMk id="28" creationId="{48BF0B18-FAB3-42A8-81F4-BEFBF2EADD31}"/>
          </ac:spMkLst>
        </pc:spChg>
        <pc:spChg chg="mod">
          <ac:chgData name="Paul Bloemers" userId="fe3832ff3b233e04" providerId="LiveId" clId="{333A61EA-D169-4769-87FD-3656FBC85EF7}" dt="2020-05-07T08:04:36.804" v="33"/>
          <ac:spMkLst>
            <pc:docMk/>
            <pc:sldMk cId="3032039494" sldId="261"/>
            <ac:spMk id="29" creationId="{2369BC8A-A02C-4631-9A73-874BE896BB75}"/>
          </ac:spMkLst>
        </pc:spChg>
        <pc:spChg chg="mod">
          <ac:chgData name="Paul Bloemers" userId="fe3832ff3b233e04" providerId="LiveId" clId="{333A61EA-D169-4769-87FD-3656FBC85EF7}" dt="2020-05-07T08:04:36.804" v="33"/>
          <ac:spMkLst>
            <pc:docMk/>
            <pc:sldMk cId="3032039494" sldId="261"/>
            <ac:spMk id="30" creationId="{24E87398-4337-4730-AC1A-01D6AFB40CD8}"/>
          </ac:spMkLst>
        </pc:spChg>
        <pc:spChg chg="mod">
          <ac:chgData name="Paul Bloemers" userId="fe3832ff3b233e04" providerId="LiveId" clId="{333A61EA-D169-4769-87FD-3656FBC85EF7}" dt="2020-05-07T08:07:05.792" v="164" actId="1037"/>
          <ac:spMkLst>
            <pc:docMk/>
            <pc:sldMk cId="3032039494" sldId="261"/>
            <ac:spMk id="44" creationId="{1F48381C-0A63-4C27-83A9-639B72F7F0E3}"/>
          </ac:spMkLst>
        </pc:spChg>
        <pc:spChg chg="mod">
          <ac:chgData name="Paul Bloemers" userId="fe3832ff3b233e04" providerId="LiveId" clId="{333A61EA-D169-4769-87FD-3656FBC85EF7}" dt="2020-05-07T08:06:54.530" v="136"/>
          <ac:spMkLst>
            <pc:docMk/>
            <pc:sldMk cId="3032039494" sldId="261"/>
            <ac:spMk id="45" creationId="{07592750-2959-4DBB-8EF9-250AFFD09C2F}"/>
          </ac:spMkLst>
        </pc:spChg>
        <pc:spChg chg="mod">
          <ac:chgData name="Paul Bloemers" userId="fe3832ff3b233e04" providerId="LiveId" clId="{333A61EA-D169-4769-87FD-3656FBC85EF7}" dt="2020-05-07T08:06:54.530" v="136"/>
          <ac:spMkLst>
            <pc:docMk/>
            <pc:sldMk cId="3032039494" sldId="261"/>
            <ac:spMk id="46" creationId="{7D12E0CA-29FD-45BD-91F9-246C60669690}"/>
          </ac:spMkLst>
        </pc:spChg>
        <pc:spChg chg="mod">
          <ac:chgData name="Paul Bloemers" userId="fe3832ff3b233e04" providerId="LiveId" clId="{333A61EA-D169-4769-87FD-3656FBC85EF7}" dt="2020-05-07T08:06:54.530" v="136"/>
          <ac:spMkLst>
            <pc:docMk/>
            <pc:sldMk cId="3032039494" sldId="261"/>
            <ac:spMk id="47" creationId="{EF776EA2-90A3-4F26-A29E-816BC0428FEA}"/>
          </ac:spMkLst>
        </pc:spChg>
        <pc:spChg chg="mod">
          <ac:chgData name="Paul Bloemers" userId="fe3832ff3b233e04" providerId="LiveId" clId="{333A61EA-D169-4769-87FD-3656FBC85EF7}" dt="2020-05-07T08:06:54.530" v="136"/>
          <ac:spMkLst>
            <pc:docMk/>
            <pc:sldMk cId="3032039494" sldId="261"/>
            <ac:spMk id="48" creationId="{58B7A0E3-D4FF-4E6C-B7BE-073C94BCFC9E}"/>
          </ac:spMkLst>
        </pc:spChg>
        <pc:spChg chg="mod">
          <ac:chgData name="Paul Bloemers" userId="fe3832ff3b233e04" providerId="LiveId" clId="{333A61EA-D169-4769-87FD-3656FBC85EF7}" dt="2020-05-07T08:06:54.530" v="136"/>
          <ac:spMkLst>
            <pc:docMk/>
            <pc:sldMk cId="3032039494" sldId="261"/>
            <ac:spMk id="49" creationId="{13EA4303-07C9-4B85-9243-F7280F141921}"/>
          </ac:spMkLst>
        </pc:spChg>
        <pc:spChg chg="mod">
          <ac:chgData name="Paul Bloemers" userId="fe3832ff3b233e04" providerId="LiveId" clId="{333A61EA-D169-4769-87FD-3656FBC85EF7}" dt="2020-05-07T08:06:54.530" v="136"/>
          <ac:spMkLst>
            <pc:docMk/>
            <pc:sldMk cId="3032039494" sldId="261"/>
            <ac:spMk id="50" creationId="{FC2B7A1B-C290-4A93-BEA2-7C4CE7DA6488}"/>
          </ac:spMkLst>
        </pc:spChg>
        <pc:spChg chg="mod">
          <ac:chgData name="Paul Bloemers" userId="fe3832ff3b233e04" providerId="LiveId" clId="{333A61EA-D169-4769-87FD-3656FBC85EF7}" dt="2020-05-07T08:06:54.530" v="136"/>
          <ac:spMkLst>
            <pc:docMk/>
            <pc:sldMk cId="3032039494" sldId="261"/>
            <ac:spMk id="51" creationId="{EC320A0C-BED7-464B-BCB7-124AEEFCC15B}"/>
          </ac:spMkLst>
        </pc:spChg>
        <pc:spChg chg="mod">
          <ac:chgData name="Paul Bloemers" userId="fe3832ff3b233e04" providerId="LiveId" clId="{333A61EA-D169-4769-87FD-3656FBC85EF7}" dt="2020-05-07T08:06:54.530" v="136"/>
          <ac:spMkLst>
            <pc:docMk/>
            <pc:sldMk cId="3032039494" sldId="261"/>
            <ac:spMk id="52" creationId="{E1CCF930-035E-4AFA-A59A-C65D78388BF4}"/>
          </ac:spMkLst>
        </pc:spChg>
        <pc:spChg chg="mod">
          <ac:chgData name="Paul Bloemers" userId="fe3832ff3b233e04" providerId="LiveId" clId="{333A61EA-D169-4769-87FD-3656FBC85EF7}" dt="2020-05-07T08:06:54.530" v="136"/>
          <ac:spMkLst>
            <pc:docMk/>
            <pc:sldMk cId="3032039494" sldId="261"/>
            <ac:spMk id="53" creationId="{D5EBCF9E-EF6A-46FE-B424-95E95B72A43A}"/>
          </ac:spMkLst>
        </pc:spChg>
        <pc:spChg chg="mod">
          <ac:chgData name="Paul Bloemers" userId="fe3832ff3b233e04" providerId="LiveId" clId="{333A61EA-D169-4769-87FD-3656FBC85EF7}" dt="2020-05-07T08:06:54.530" v="136"/>
          <ac:spMkLst>
            <pc:docMk/>
            <pc:sldMk cId="3032039494" sldId="261"/>
            <ac:spMk id="54" creationId="{9B837D63-F862-4DF6-8237-5A13D09E0EFE}"/>
          </ac:spMkLst>
        </pc:spChg>
        <pc:spChg chg="mod">
          <ac:chgData name="Paul Bloemers" userId="fe3832ff3b233e04" providerId="LiveId" clId="{333A61EA-D169-4769-87FD-3656FBC85EF7}" dt="2020-05-07T08:06:54.530" v="136"/>
          <ac:spMkLst>
            <pc:docMk/>
            <pc:sldMk cId="3032039494" sldId="261"/>
            <ac:spMk id="55" creationId="{0F787D9D-6B48-4EC0-8126-7E65A4255234}"/>
          </ac:spMkLst>
        </pc:spChg>
        <pc:spChg chg="mod topLvl">
          <ac:chgData name="Paul Bloemers" userId="fe3832ff3b233e04" providerId="LiveId" clId="{333A61EA-D169-4769-87FD-3656FBC85EF7}" dt="2020-05-07T08:34:57.112" v="232" actId="164"/>
          <ac:spMkLst>
            <pc:docMk/>
            <pc:sldMk cId="3032039494" sldId="261"/>
            <ac:spMk id="59" creationId="{51DE886D-E5F8-4E4F-A652-8DB6E8AA5E1B}"/>
          </ac:spMkLst>
        </pc:spChg>
        <pc:spChg chg="add mod">
          <ac:chgData name="Paul Bloemers" userId="fe3832ff3b233e04" providerId="LiveId" clId="{333A61EA-D169-4769-87FD-3656FBC85EF7}" dt="2020-05-07T08:35:02.023" v="233" actId="164"/>
          <ac:spMkLst>
            <pc:docMk/>
            <pc:sldMk cId="3032039494" sldId="261"/>
            <ac:spMk id="64" creationId="{6747EEDC-F025-44B9-A05E-EA51C5E50C0B}"/>
          </ac:spMkLst>
        </pc:spChg>
        <pc:spChg chg="add mod">
          <ac:chgData name="Paul Bloemers" userId="fe3832ff3b233e04" providerId="LiveId" clId="{333A61EA-D169-4769-87FD-3656FBC85EF7}" dt="2020-05-07T08:33:42.402" v="231" actId="20577"/>
          <ac:spMkLst>
            <pc:docMk/>
            <pc:sldMk cId="3032039494" sldId="261"/>
            <ac:spMk id="65" creationId="{9C0B6744-F1A3-4ACA-9D40-5976D2E68A3A}"/>
          </ac:spMkLst>
        </pc:spChg>
        <pc:spChg chg="add mod">
          <ac:chgData name="Paul Bloemers" userId="fe3832ff3b233e04" providerId="LiveId" clId="{333A61EA-D169-4769-87FD-3656FBC85EF7}" dt="2020-05-07T08:41:35.142" v="298" actId="1038"/>
          <ac:spMkLst>
            <pc:docMk/>
            <pc:sldMk cId="3032039494" sldId="261"/>
            <ac:spMk id="68" creationId="{4630055E-09CD-4C5B-A38B-A05322D27087}"/>
          </ac:spMkLst>
        </pc:spChg>
        <pc:spChg chg="mod">
          <ac:chgData name="Paul Bloemers" userId="fe3832ff3b233e04" providerId="LiveId" clId="{333A61EA-D169-4769-87FD-3656FBC85EF7}" dt="2020-05-07T08:40:33.173" v="254"/>
          <ac:spMkLst>
            <pc:docMk/>
            <pc:sldMk cId="3032039494" sldId="261"/>
            <ac:spMk id="70" creationId="{58D5F54E-D773-4F11-8F61-C0B7B6BCFFB0}"/>
          </ac:spMkLst>
        </pc:spChg>
        <pc:spChg chg="add mod">
          <ac:chgData name="Paul Bloemers" userId="fe3832ff3b233e04" providerId="LiveId" clId="{333A61EA-D169-4769-87FD-3656FBC85EF7}" dt="2020-05-07T08:47:57.110" v="359" actId="1038"/>
          <ac:spMkLst>
            <pc:docMk/>
            <pc:sldMk cId="3032039494" sldId="261"/>
            <ac:spMk id="72" creationId="{B7830775-9D7E-4118-A7AB-8940A0CA7F62}"/>
          </ac:spMkLst>
        </pc:spChg>
        <pc:spChg chg="add mod">
          <ac:chgData name="Paul Bloemers" userId="fe3832ff3b233e04" providerId="LiveId" clId="{333A61EA-D169-4769-87FD-3656FBC85EF7}" dt="2020-05-07T08:44:32.688" v="320" actId="1076"/>
          <ac:spMkLst>
            <pc:docMk/>
            <pc:sldMk cId="3032039494" sldId="261"/>
            <ac:spMk id="73" creationId="{A11DA0F2-AB73-4CEC-8E7A-96A5383D90A5}"/>
          </ac:spMkLst>
        </pc:spChg>
        <pc:spChg chg="add mod ord">
          <ac:chgData name="Paul Bloemers" userId="fe3832ff3b233e04" providerId="LiveId" clId="{333A61EA-D169-4769-87FD-3656FBC85EF7}" dt="2020-05-07T09:04:41.834" v="640" actId="166"/>
          <ac:spMkLst>
            <pc:docMk/>
            <pc:sldMk cId="3032039494" sldId="261"/>
            <ac:spMk id="76" creationId="{3E1DC08C-5ABB-41B2-8F5B-C879905D276F}"/>
          </ac:spMkLst>
        </pc:spChg>
        <pc:spChg chg="add del mod">
          <ac:chgData name="Paul Bloemers" userId="fe3832ff3b233e04" providerId="LiveId" clId="{333A61EA-D169-4769-87FD-3656FBC85EF7}" dt="2020-05-07T08:56:39.861" v="485" actId="20577"/>
          <ac:spMkLst>
            <pc:docMk/>
            <pc:sldMk cId="3032039494" sldId="261"/>
            <ac:spMk id="77" creationId="{DBFD0874-06A7-4479-9172-D351E864EB9B}"/>
          </ac:spMkLst>
        </pc:spChg>
        <pc:spChg chg="mod">
          <ac:chgData name="Paul Bloemers" userId="fe3832ff3b233e04" providerId="LiveId" clId="{333A61EA-D169-4769-87FD-3656FBC85EF7}" dt="2020-05-07T08:56:17.037" v="481"/>
          <ac:spMkLst>
            <pc:docMk/>
            <pc:sldMk cId="3032039494" sldId="261"/>
            <ac:spMk id="79" creationId="{76371BB7-5A54-4C17-9905-88B19603ED7B}"/>
          </ac:spMkLst>
        </pc:spChg>
        <pc:spChg chg="add mod">
          <ac:chgData name="Paul Bloemers" userId="fe3832ff3b233e04" providerId="LiveId" clId="{333A61EA-D169-4769-87FD-3656FBC85EF7}" dt="2020-05-07T08:58:46.062" v="519" actId="1076"/>
          <ac:spMkLst>
            <pc:docMk/>
            <pc:sldMk cId="3032039494" sldId="261"/>
            <ac:spMk id="81" creationId="{E6CC12B1-5E28-49C5-8FA8-901116916CEA}"/>
          </ac:spMkLst>
        </pc:spChg>
        <pc:spChg chg="add mod">
          <ac:chgData name="Paul Bloemers" userId="fe3832ff3b233e04" providerId="LiveId" clId="{333A61EA-D169-4769-87FD-3656FBC85EF7}" dt="2020-05-07T08:58:54.303" v="521" actId="1076"/>
          <ac:spMkLst>
            <pc:docMk/>
            <pc:sldMk cId="3032039494" sldId="261"/>
            <ac:spMk id="82" creationId="{57ACD523-23B7-41A5-9CD1-DE131A109CF1}"/>
          </ac:spMkLst>
        </pc:spChg>
        <pc:grpChg chg="add del mod">
          <ac:chgData name="Paul Bloemers" userId="fe3832ff3b233e04" providerId="LiveId" clId="{333A61EA-D169-4769-87FD-3656FBC85EF7}" dt="2020-05-07T08:07:17.732" v="165" actId="478"/>
          <ac:grpSpMkLst>
            <pc:docMk/>
            <pc:sldMk cId="3032039494" sldId="261"/>
            <ac:grpSpMk id="7" creationId="{A7C8BED5-C945-490C-8663-30ABCEBD66C4}"/>
          </ac:grpSpMkLst>
        </pc:grpChg>
        <pc:grpChg chg="add mod">
          <ac:chgData name="Paul Bloemers" userId="fe3832ff3b233e04" providerId="LiveId" clId="{333A61EA-D169-4769-87FD-3656FBC85EF7}" dt="2020-05-07T08:06:54.530" v="136"/>
          <ac:grpSpMkLst>
            <pc:docMk/>
            <pc:sldMk cId="3032039494" sldId="261"/>
            <ac:grpSpMk id="32" creationId="{BC578397-E62E-4B35-8506-2D9D3AC48B12}"/>
          </ac:grpSpMkLst>
        </pc:grpChg>
        <pc:grpChg chg="add del mod">
          <ac:chgData name="Paul Bloemers" userId="fe3832ff3b233e04" providerId="LiveId" clId="{333A61EA-D169-4769-87FD-3656FBC85EF7}" dt="2020-05-07T08:07:42.207" v="169" actId="165"/>
          <ac:grpSpMkLst>
            <pc:docMk/>
            <pc:sldMk cId="3032039494" sldId="261"/>
            <ac:grpSpMk id="57" creationId="{512540CA-FB41-4C00-87F7-E8069420268A}"/>
          </ac:grpSpMkLst>
        </pc:grpChg>
        <pc:grpChg chg="add mod">
          <ac:chgData name="Paul Bloemers" userId="fe3832ff3b233e04" providerId="LiveId" clId="{333A61EA-D169-4769-87FD-3656FBC85EF7}" dt="2020-05-07T08:34:57.112" v="232" actId="164"/>
          <ac:grpSpMkLst>
            <pc:docMk/>
            <pc:sldMk cId="3032039494" sldId="261"/>
            <ac:grpSpMk id="66" creationId="{E63258F8-78C3-468E-A3CD-E3908FE50053}"/>
          </ac:grpSpMkLst>
        </pc:grpChg>
        <pc:grpChg chg="add mod">
          <ac:chgData name="Paul Bloemers" userId="fe3832ff3b233e04" providerId="LiveId" clId="{333A61EA-D169-4769-87FD-3656FBC85EF7}" dt="2020-05-07T08:35:02.023" v="233" actId="164"/>
          <ac:grpSpMkLst>
            <pc:docMk/>
            <pc:sldMk cId="3032039494" sldId="261"/>
            <ac:grpSpMk id="67" creationId="{52E5C3A5-2197-430F-8F70-EF9D1B02F882}"/>
          </ac:grpSpMkLst>
        </pc:grpChg>
        <pc:grpChg chg="add mod">
          <ac:chgData name="Paul Bloemers" userId="fe3832ff3b233e04" providerId="LiveId" clId="{333A61EA-D169-4769-87FD-3656FBC85EF7}" dt="2020-05-07T08:40:42.712" v="255" actId="1076"/>
          <ac:grpSpMkLst>
            <pc:docMk/>
            <pc:sldMk cId="3032039494" sldId="261"/>
            <ac:grpSpMk id="69" creationId="{753C7843-A68F-4DDB-859D-F71DB885B2AB}"/>
          </ac:grpSpMkLst>
        </pc:grpChg>
        <pc:grpChg chg="add mod">
          <ac:chgData name="Paul Bloemers" userId="fe3832ff3b233e04" providerId="LiveId" clId="{333A61EA-D169-4769-87FD-3656FBC85EF7}" dt="2020-05-07T08:56:24.684" v="482" actId="1076"/>
          <ac:grpSpMkLst>
            <pc:docMk/>
            <pc:sldMk cId="3032039494" sldId="261"/>
            <ac:grpSpMk id="78" creationId="{704A7FFD-BA7F-4DE3-8873-D996EF3576B2}"/>
          </ac:grpSpMkLst>
        </pc:grpChg>
        <pc:cxnChg chg="mod">
          <ac:chgData name="Paul Bloemers" userId="fe3832ff3b233e04" providerId="LiveId" clId="{333A61EA-D169-4769-87FD-3656FBC85EF7}" dt="2020-05-07T08:04:36.804" v="33"/>
          <ac:cxnSpMkLst>
            <pc:docMk/>
            <pc:sldMk cId="3032039494" sldId="261"/>
            <ac:cxnSpMk id="8" creationId="{87EEC250-00DB-43D8-A3EC-394F560FD473}"/>
          </ac:cxnSpMkLst>
        </pc:cxnChg>
        <pc:cxnChg chg="mod">
          <ac:chgData name="Paul Bloemers" userId="fe3832ff3b233e04" providerId="LiveId" clId="{333A61EA-D169-4769-87FD-3656FBC85EF7}" dt="2020-05-07T08:04:36.804" v="33"/>
          <ac:cxnSpMkLst>
            <pc:docMk/>
            <pc:sldMk cId="3032039494" sldId="261"/>
            <ac:cxnSpMk id="9" creationId="{9F4EEB3F-9222-4436-A33D-CC1C1131765E}"/>
          </ac:cxnSpMkLst>
        </pc:cxnChg>
        <pc:cxnChg chg="mod">
          <ac:chgData name="Paul Bloemers" userId="fe3832ff3b233e04" providerId="LiveId" clId="{333A61EA-D169-4769-87FD-3656FBC85EF7}" dt="2020-05-07T08:04:36.804" v="33"/>
          <ac:cxnSpMkLst>
            <pc:docMk/>
            <pc:sldMk cId="3032039494" sldId="261"/>
            <ac:cxnSpMk id="10" creationId="{93BD4F2B-E75A-4569-8523-B670182F1037}"/>
          </ac:cxnSpMkLst>
        </pc:cxnChg>
        <pc:cxnChg chg="mod">
          <ac:chgData name="Paul Bloemers" userId="fe3832ff3b233e04" providerId="LiveId" clId="{333A61EA-D169-4769-87FD-3656FBC85EF7}" dt="2020-05-07T08:04:36.804" v="33"/>
          <ac:cxnSpMkLst>
            <pc:docMk/>
            <pc:sldMk cId="3032039494" sldId="261"/>
            <ac:cxnSpMk id="11" creationId="{25A7176E-D602-4B8C-AD4C-515E12EB529B}"/>
          </ac:cxnSpMkLst>
        </pc:cxnChg>
        <pc:cxnChg chg="mod">
          <ac:chgData name="Paul Bloemers" userId="fe3832ff3b233e04" providerId="LiveId" clId="{333A61EA-D169-4769-87FD-3656FBC85EF7}" dt="2020-05-07T08:04:36.804" v="33"/>
          <ac:cxnSpMkLst>
            <pc:docMk/>
            <pc:sldMk cId="3032039494" sldId="261"/>
            <ac:cxnSpMk id="12" creationId="{3DC33F1F-C9FD-429E-94D5-CA3DAC005114}"/>
          </ac:cxnSpMkLst>
        </pc:cxnChg>
        <pc:cxnChg chg="mod">
          <ac:chgData name="Paul Bloemers" userId="fe3832ff3b233e04" providerId="LiveId" clId="{333A61EA-D169-4769-87FD-3656FBC85EF7}" dt="2020-05-07T08:04:36.804" v="33"/>
          <ac:cxnSpMkLst>
            <pc:docMk/>
            <pc:sldMk cId="3032039494" sldId="261"/>
            <ac:cxnSpMk id="13" creationId="{D9E5AB8B-D55A-4DD3-8E7B-9920E2B50912}"/>
          </ac:cxnSpMkLst>
        </pc:cxnChg>
        <pc:cxnChg chg="mod">
          <ac:chgData name="Paul Bloemers" userId="fe3832ff3b233e04" providerId="LiveId" clId="{333A61EA-D169-4769-87FD-3656FBC85EF7}" dt="2020-05-07T08:04:36.804" v="33"/>
          <ac:cxnSpMkLst>
            <pc:docMk/>
            <pc:sldMk cId="3032039494" sldId="261"/>
            <ac:cxnSpMk id="14" creationId="{3CBA8CB1-0CBE-47E2-9286-84E34774B3E3}"/>
          </ac:cxnSpMkLst>
        </pc:cxnChg>
        <pc:cxnChg chg="mod">
          <ac:chgData name="Paul Bloemers" userId="fe3832ff3b233e04" providerId="LiveId" clId="{333A61EA-D169-4769-87FD-3656FBC85EF7}" dt="2020-05-07T08:04:36.804" v="33"/>
          <ac:cxnSpMkLst>
            <pc:docMk/>
            <pc:sldMk cId="3032039494" sldId="261"/>
            <ac:cxnSpMk id="15" creationId="{AE572004-A404-4EC6-B33C-C9495997C2BD}"/>
          </ac:cxnSpMkLst>
        </pc:cxnChg>
        <pc:cxnChg chg="mod">
          <ac:chgData name="Paul Bloemers" userId="fe3832ff3b233e04" providerId="LiveId" clId="{333A61EA-D169-4769-87FD-3656FBC85EF7}" dt="2020-05-07T08:04:36.804" v="33"/>
          <ac:cxnSpMkLst>
            <pc:docMk/>
            <pc:sldMk cId="3032039494" sldId="261"/>
            <ac:cxnSpMk id="16" creationId="{EA41A1F2-CBFD-4E37-BAB8-3FB1234AF2CD}"/>
          </ac:cxnSpMkLst>
        </pc:cxnChg>
        <pc:cxnChg chg="mod">
          <ac:chgData name="Paul Bloemers" userId="fe3832ff3b233e04" providerId="LiveId" clId="{333A61EA-D169-4769-87FD-3656FBC85EF7}" dt="2020-05-07T08:04:36.804" v="33"/>
          <ac:cxnSpMkLst>
            <pc:docMk/>
            <pc:sldMk cId="3032039494" sldId="261"/>
            <ac:cxnSpMk id="17" creationId="{F7DF10B2-7DCB-4C2D-BD4C-A96E5E71218C}"/>
          </ac:cxnSpMkLst>
        </pc:cxnChg>
        <pc:cxnChg chg="mod">
          <ac:chgData name="Paul Bloemers" userId="fe3832ff3b233e04" providerId="LiveId" clId="{333A61EA-D169-4769-87FD-3656FBC85EF7}" dt="2020-05-07T08:04:36.804" v="33"/>
          <ac:cxnSpMkLst>
            <pc:docMk/>
            <pc:sldMk cId="3032039494" sldId="261"/>
            <ac:cxnSpMk id="18" creationId="{D9B882E2-0FD5-409D-B8B8-413FAB75E6E4}"/>
          </ac:cxnSpMkLst>
        </pc:cxnChg>
        <pc:cxnChg chg="mod">
          <ac:chgData name="Paul Bloemers" userId="fe3832ff3b233e04" providerId="LiveId" clId="{333A61EA-D169-4769-87FD-3656FBC85EF7}" dt="2020-05-07T08:04:36.804" v="33"/>
          <ac:cxnSpMkLst>
            <pc:docMk/>
            <pc:sldMk cId="3032039494" sldId="261"/>
            <ac:cxnSpMk id="31" creationId="{0771BB5F-3F5D-475D-9E32-B8219E4AAF71}"/>
          </ac:cxnSpMkLst>
        </pc:cxnChg>
        <pc:cxnChg chg="mod">
          <ac:chgData name="Paul Bloemers" userId="fe3832ff3b233e04" providerId="LiveId" clId="{333A61EA-D169-4769-87FD-3656FBC85EF7}" dt="2020-05-07T08:06:54.530" v="136"/>
          <ac:cxnSpMkLst>
            <pc:docMk/>
            <pc:sldMk cId="3032039494" sldId="261"/>
            <ac:cxnSpMk id="33" creationId="{5F6712C8-5C98-4448-9A5A-FF9A67483849}"/>
          </ac:cxnSpMkLst>
        </pc:cxnChg>
        <pc:cxnChg chg="mod">
          <ac:chgData name="Paul Bloemers" userId="fe3832ff3b233e04" providerId="LiveId" clId="{333A61EA-D169-4769-87FD-3656FBC85EF7}" dt="2020-05-07T08:06:54.530" v="136"/>
          <ac:cxnSpMkLst>
            <pc:docMk/>
            <pc:sldMk cId="3032039494" sldId="261"/>
            <ac:cxnSpMk id="34" creationId="{B0E8C1E3-2153-42AA-A7D3-CFB863AE0BD9}"/>
          </ac:cxnSpMkLst>
        </pc:cxnChg>
        <pc:cxnChg chg="mod">
          <ac:chgData name="Paul Bloemers" userId="fe3832ff3b233e04" providerId="LiveId" clId="{333A61EA-D169-4769-87FD-3656FBC85EF7}" dt="2020-05-07T08:06:54.530" v="136"/>
          <ac:cxnSpMkLst>
            <pc:docMk/>
            <pc:sldMk cId="3032039494" sldId="261"/>
            <ac:cxnSpMk id="35" creationId="{FAE171B4-DA60-41FC-8147-212A39494481}"/>
          </ac:cxnSpMkLst>
        </pc:cxnChg>
        <pc:cxnChg chg="mod">
          <ac:chgData name="Paul Bloemers" userId="fe3832ff3b233e04" providerId="LiveId" clId="{333A61EA-D169-4769-87FD-3656FBC85EF7}" dt="2020-05-07T08:06:54.530" v="136"/>
          <ac:cxnSpMkLst>
            <pc:docMk/>
            <pc:sldMk cId="3032039494" sldId="261"/>
            <ac:cxnSpMk id="36" creationId="{232EB4B4-68B6-4A16-A55A-8B2242CC3F5A}"/>
          </ac:cxnSpMkLst>
        </pc:cxnChg>
        <pc:cxnChg chg="mod">
          <ac:chgData name="Paul Bloemers" userId="fe3832ff3b233e04" providerId="LiveId" clId="{333A61EA-D169-4769-87FD-3656FBC85EF7}" dt="2020-05-07T08:06:54.530" v="136"/>
          <ac:cxnSpMkLst>
            <pc:docMk/>
            <pc:sldMk cId="3032039494" sldId="261"/>
            <ac:cxnSpMk id="37" creationId="{357834AF-A955-41DB-BFE9-9E29005066DC}"/>
          </ac:cxnSpMkLst>
        </pc:cxnChg>
        <pc:cxnChg chg="mod">
          <ac:chgData name="Paul Bloemers" userId="fe3832ff3b233e04" providerId="LiveId" clId="{333A61EA-D169-4769-87FD-3656FBC85EF7}" dt="2020-05-07T08:06:54.530" v="136"/>
          <ac:cxnSpMkLst>
            <pc:docMk/>
            <pc:sldMk cId="3032039494" sldId="261"/>
            <ac:cxnSpMk id="38" creationId="{F50FCF16-7DFB-43A2-BF30-53355F0722E1}"/>
          </ac:cxnSpMkLst>
        </pc:cxnChg>
        <pc:cxnChg chg="mod">
          <ac:chgData name="Paul Bloemers" userId="fe3832ff3b233e04" providerId="LiveId" clId="{333A61EA-D169-4769-87FD-3656FBC85EF7}" dt="2020-05-07T08:06:54.530" v="136"/>
          <ac:cxnSpMkLst>
            <pc:docMk/>
            <pc:sldMk cId="3032039494" sldId="261"/>
            <ac:cxnSpMk id="39" creationId="{30442121-750C-4707-9EED-897E49F2695D}"/>
          </ac:cxnSpMkLst>
        </pc:cxnChg>
        <pc:cxnChg chg="mod">
          <ac:chgData name="Paul Bloemers" userId="fe3832ff3b233e04" providerId="LiveId" clId="{333A61EA-D169-4769-87FD-3656FBC85EF7}" dt="2020-05-07T08:06:54.530" v="136"/>
          <ac:cxnSpMkLst>
            <pc:docMk/>
            <pc:sldMk cId="3032039494" sldId="261"/>
            <ac:cxnSpMk id="40" creationId="{1904083F-BAC3-4D22-9961-A11B8C316B8F}"/>
          </ac:cxnSpMkLst>
        </pc:cxnChg>
        <pc:cxnChg chg="mod">
          <ac:chgData name="Paul Bloemers" userId="fe3832ff3b233e04" providerId="LiveId" clId="{333A61EA-D169-4769-87FD-3656FBC85EF7}" dt="2020-05-07T08:06:54.530" v="136"/>
          <ac:cxnSpMkLst>
            <pc:docMk/>
            <pc:sldMk cId="3032039494" sldId="261"/>
            <ac:cxnSpMk id="41" creationId="{20D962A5-3446-44CB-B72A-C21569D00857}"/>
          </ac:cxnSpMkLst>
        </pc:cxnChg>
        <pc:cxnChg chg="mod">
          <ac:chgData name="Paul Bloemers" userId="fe3832ff3b233e04" providerId="LiveId" clId="{333A61EA-D169-4769-87FD-3656FBC85EF7}" dt="2020-05-07T08:06:54.530" v="136"/>
          <ac:cxnSpMkLst>
            <pc:docMk/>
            <pc:sldMk cId="3032039494" sldId="261"/>
            <ac:cxnSpMk id="42" creationId="{ECD6681A-0133-4730-9E4C-8095F9956805}"/>
          </ac:cxnSpMkLst>
        </pc:cxnChg>
        <pc:cxnChg chg="mod">
          <ac:chgData name="Paul Bloemers" userId="fe3832ff3b233e04" providerId="LiveId" clId="{333A61EA-D169-4769-87FD-3656FBC85EF7}" dt="2020-05-07T08:06:54.530" v="136"/>
          <ac:cxnSpMkLst>
            <pc:docMk/>
            <pc:sldMk cId="3032039494" sldId="261"/>
            <ac:cxnSpMk id="43" creationId="{493CB1AB-1A98-45BD-849A-17E913622523}"/>
          </ac:cxnSpMkLst>
        </pc:cxnChg>
        <pc:cxnChg chg="mod">
          <ac:chgData name="Paul Bloemers" userId="fe3832ff3b233e04" providerId="LiveId" clId="{333A61EA-D169-4769-87FD-3656FBC85EF7}" dt="2020-05-07T08:06:54.530" v="136"/>
          <ac:cxnSpMkLst>
            <pc:docMk/>
            <pc:sldMk cId="3032039494" sldId="261"/>
            <ac:cxnSpMk id="56" creationId="{EB8D227A-E235-4794-952E-B1787B9D689D}"/>
          </ac:cxnSpMkLst>
        </pc:cxnChg>
        <pc:cxnChg chg="mod topLvl">
          <ac:chgData name="Paul Bloemers" userId="fe3832ff3b233e04" providerId="LiveId" clId="{333A61EA-D169-4769-87FD-3656FBC85EF7}" dt="2020-05-07T08:34:57.112" v="232" actId="164"/>
          <ac:cxnSpMkLst>
            <pc:docMk/>
            <pc:sldMk cId="3032039494" sldId="261"/>
            <ac:cxnSpMk id="58" creationId="{E82D0E92-5EE3-4A33-8831-FB047278A823}"/>
          </ac:cxnSpMkLst>
        </pc:cxnChg>
        <pc:cxnChg chg="add mod">
          <ac:chgData name="Paul Bloemers" userId="fe3832ff3b233e04" providerId="LiveId" clId="{333A61EA-D169-4769-87FD-3656FBC85EF7}" dt="2020-05-07T08:35:02.023" v="233" actId="164"/>
          <ac:cxnSpMkLst>
            <pc:docMk/>
            <pc:sldMk cId="3032039494" sldId="261"/>
            <ac:cxnSpMk id="61" creationId="{8FD60FA7-1185-41A6-AAB8-A3960DA3C2A6}"/>
          </ac:cxnSpMkLst>
        </pc:cxnChg>
        <pc:cxnChg chg="mod">
          <ac:chgData name="Paul Bloemers" userId="fe3832ff3b233e04" providerId="LiveId" clId="{333A61EA-D169-4769-87FD-3656FBC85EF7}" dt="2020-05-07T08:40:33.173" v="254"/>
          <ac:cxnSpMkLst>
            <pc:docMk/>
            <pc:sldMk cId="3032039494" sldId="261"/>
            <ac:cxnSpMk id="71" creationId="{385D63BE-001C-49F5-8B90-889315075F7E}"/>
          </ac:cxnSpMkLst>
        </pc:cxnChg>
        <pc:cxnChg chg="add mod">
          <ac:chgData name="Paul Bloemers" userId="fe3832ff3b233e04" providerId="LiveId" clId="{333A61EA-D169-4769-87FD-3656FBC85EF7}" dt="2020-05-07T08:46:01.571" v="343" actId="1582"/>
          <ac:cxnSpMkLst>
            <pc:docMk/>
            <pc:sldMk cId="3032039494" sldId="261"/>
            <ac:cxnSpMk id="75" creationId="{82C1DBE8-6567-429F-A119-9004DEF956CC}"/>
          </ac:cxnSpMkLst>
        </pc:cxnChg>
        <pc:cxnChg chg="mod">
          <ac:chgData name="Paul Bloemers" userId="fe3832ff3b233e04" providerId="LiveId" clId="{333A61EA-D169-4769-87FD-3656FBC85EF7}" dt="2020-05-07T08:56:17.037" v="481"/>
          <ac:cxnSpMkLst>
            <pc:docMk/>
            <pc:sldMk cId="3032039494" sldId="261"/>
            <ac:cxnSpMk id="80" creationId="{72735EB2-B1B8-424A-AB0F-F05190CB58B2}"/>
          </ac:cxnSpMkLst>
        </pc:cxnChg>
        <pc:cxnChg chg="add mod">
          <ac:chgData name="Paul Bloemers" userId="fe3832ff3b233e04" providerId="LiveId" clId="{333A61EA-D169-4769-87FD-3656FBC85EF7}" dt="2020-05-07T09:01:03.269" v="538" actId="14100"/>
          <ac:cxnSpMkLst>
            <pc:docMk/>
            <pc:sldMk cId="3032039494" sldId="261"/>
            <ac:cxnSpMk id="83" creationId="{2D7BCC6E-6772-44A1-9229-281E7A3F64D6}"/>
          </ac:cxnSpMkLst>
        </pc:cxnChg>
      </pc:sldChg>
      <pc:sldChg chg="addSp delSp modSp add mod delAnim modAnim">
        <pc:chgData name="Paul Bloemers" userId="fe3832ff3b233e04" providerId="LiveId" clId="{333A61EA-D169-4769-87FD-3656FBC85EF7}" dt="2020-05-13T06:27:30.955" v="5173"/>
        <pc:sldMkLst>
          <pc:docMk/>
          <pc:sldMk cId="68141504" sldId="262"/>
        </pc:sldMkLst>
        <pc:spChg chg="add mod">
          <ac:chgData name="Paul Bloemers" userId="fe3832ff3b233e04" providerId="LiveId" clId="{333A61EA-D169-4769-87FD-3656FBC85EF7}" dt="2020-05-13T06:27:30.955" v="5173"/>
          <ac:spMkLst>
            <pc:docMk/>
            <pc:sldMk cId="68141504" sldId="262"/>
            <ac:spMk id="2" creationId="{B8B2D632-024C-4265-A91E-9EC8987DF93D}"/>
          </ac:spMkLst>
        </pc:spChg>
        <pc:spChg chg="mod">
          <ac:chgData name="Paul Bloemers" userId="fe3832ff3b233e04" providerId="LiveId" clId="{333A61EA-D169-4769-87FD-3656FBC85EF7}" dt="2020-05-07T09:08:51.184" v="760"/>
          <ac:spMkLst>
            <pc:docMk/>
            <pc:sldMk cId="68141504" sldId="262"/>
            <ac:spMk id="5" creationId="{4BD8866D-87C8-49A0-8C60-21D4DB5D6928}"/>
          </ac:spMkLst>
        </pc:spChg>
        <pc:spChg chg="del mod">
          <ac:chgData name="Paul Bloemers" userId="fe3832ff3b233e04" providerId="LiveId" clId="{333A61EA-D169-4769-87FD-3656FBC85EF7}" dt="2020-05-07T09:08:51.184" v="760"/>
          <ac:spMkLst>
            <pc:docMk/>
            <pc:sldMk cId="68141504" sldId="262"/>
            <ac:spMk id="6" creationId="{B158F418-3838-4541-94DE-E6A24DD914AE}"/>
          </ac:spMkLst>
        </pc:spChg>
        <pc:spChg chg="mod">
          <ac:chgData name="Paul Bloemers" userId="fe3832ff3b233e04" providerId="LiveId" clId="{333A61EA-D169-4769-87FD-3656FBC85EF7}" dt="2020-05-07T10:21:32.229" v="1068" actId="1036"/>
          <ac:spMkLst>
            <pc:docMk/>
            <pc:sldMk cId="68141504" sldId="262"/>
            <ac:spMk id="44" creationId="{1F48381C-0A63-4C27-83A9-639B72F7F0E3}"/>
          </ac:spMkLst>
        </pc:spChg>
        <pc:spChg chg="add mod">
          <ac:chgData name="Paul Bloemers" userId="fe3832ff3b233e04" providerId="LiveId" clId="{333A61EA-D169-4769-87FD-3656FBC85EF7}" dt="2020-05-07T10:20:53.855" v="1043" actId="1076"/>
          <ac:spMkLst>
            <pc:docMk/>
            <pc:sldMk cId="68141504" sldId="262"/>
            <ac:spMk id="60" creationId="{2C99270E-7395-4966-95A2-1A5F471D6C05}"/>
          </ac:spMkLst>
        </pc:spChg>
        <pc:spChg chg="add mod">
          <ac:chgData name="Paul Bloemers" userId="fe3832ff3b233e04" providerId="LiveId" clId="{333A61EA-D169-4769-87FD-3656FBC85EF7}" dt="2020-05-07T10:21:35.241" v="1069" actId="1076"/>
          <ac:spMkLst>
            <pc:docMk/>
            <pc:sldMk cId="68141504" sldId="262"/>
            <ac:spMk id="62" creationId="{541894D7-34DE-4D41-9A77-B842B424E87F}"/>
          </ac:spMkLst>
        </pc:spChg>
        <pc:spChg chg="del">
          <ac:chgData name="Paul Bloemers" userId="fe3832ff3b233e04" providerId="LiveId" clId="{333A61EA-D169-4769-87FD-3656FBC85EF7}" dt="2020-05-07T09:08:25.828" v="751" actId="478"/>
          <ac:spMkLst>
            <pc:docMk/>
            <pc:sldMk cId="68141504" sldId="262"/>
            <ac:spMk id="68" creationId="{4630055E-09CD-4C5B-A38B-A05322D27087}"/>
          </ac:spMkLst>
        </pc:spChg>
        <pc:spChg chg="del">
          <ac:chgData name="Paul Bloemers" userId="fe3832ff3b233e04" providerId="LiveId" clId="{333A61EA-D169-4769-87FD-3656FBC85EF7}" dt="2020-05-07T09:08:23.706" v="750" actId="478"/>
          <ac:spMkLst>
            <pc:docMk/>
            <pc:sldMk cId="68141504" sldId="262"/>
            <ac:spMk id="72" creationId="{B7830775-9D7E-4118-A7AB-8940A0CA7F62}"/>
          </ac:spMkLst>
        </pc:spChg>
        <pc:spChg chg="del">
          <ac:chgData name="Paul Bloemers" userId="fe3832ff3b233e04" providerId="LiveId" clId="{333A61EA-D169-4769-87FD-3656FBC85EF7}" dt="2020-05-07T09:08:21.401" v="748" actId="478"/>
          <ac:spMkLst>
            <pc:docMk/>
            <pc:sldMk cId="68141504" sldId="262"/>
            <ac:spMk id="73" creationId="{A11DA0F2-AB73-4CEC-8E7A-96A5383D90A5}"/>
          </ac:spMkLst>
        </pc:spChg>
        <pc:spChg chg="del">
          <ac:chgData name="Paul Bloemers" userId="fe3832ff3b233e04" providerId="LiveId" clId="{333A61EA-D169-4769-87FD-3656FBC85EF7}" dt="2020-05-07T09:08:27.628" v="752" actId="478"/>
          <ac:spMkLst>
            <pc:docMk/>
            <pc:sldMk cId="68141504" sldId="262"/>
            <ac:spMk id="77" creationId="{DBFD0874-06A7-4479-9172-D351E864EB9B}"/>
          </ac:spMkLst>
        </pc:spChg>
        <pc:spChg chg="del">
          <ac:chgData name="Paul Bloemers" userId="fe3832ff3b233e04" providerId="LiveId" clId="{333A61EA-D169-4769-87FD-3656FBC85EF7}" dt="2020-05-07T09:08:30.170" v="754" actId="478"/>
          <ac:spMkLst>
            <pc:docMk/>
            <pc:sldMk cId="68141504" sldId="262"/>
            <ac:spMk id="81" creationId="{E6CC12B1-5E28-49C5-8FA8-901116916CEA}"/>
          </ac:spMkLst>
        </pc:spChg>
        <pc:spChg chg="del">
          <ac:chgData name="Paul Bloemers" userId="fe3832ff3b233e04" providerId="LiveId" clId="{333A61EA-D169-4769-87FD-3656FBC85EF7}" dt="2020-05-07T09:08:32.248" v="756" actId="478"/>
          <ac:spMkLst>
            <pc:docMk/>
            <pc:sldMk cId="68141504" sldId="262"/>
            <ac:spMk id="82" creationId="{57ACD523-23B7-41A5-9CD1-DE131A109CF1}"/>
          </ac:spMkLst>
        </pc:spChg>
        <pc:grpChg chg="del">
          <ac:chgData name="Paul Bloemers" userId="fe3832ff3b233e04" providerId="LiveId" clId="{333A61EA-D169-4769-87FD-3656FBC85EF7}" dt="2020-05-07T09:08:22.452" v="749" actId="478"/>
          <ac:grpSpMkLst>
            <pc:docMk/>
            <pc:sldMk cId="68141504" sldId="262"/>
            <ac:grpSpMk id="69" creationId="{753C7843-A68F-4DDB-859D-F71DB885B2AB}"/>
          </ac:grpSpMkLst>
        </pc:grpChg>
        <pc:grpChg chg="del">
          <ac:chgData name="Paul Bloemers" userId="fe3832ff3b233e04" providerId="LiveId" clId="{333A61EA-D169-4769-87FD-3656FBC85EF7}" dt="2020-05-07T09:08:29.084" v="753" actId="478"/>
          <ac:grpSpMkLst>
            <pc:docMk/>
            <pc:sldMk cId="68141504" sldId="262"/>
            <ac:grpSpMk id="78" creationId="{704A7FFD-BA7F-4DE3-8873-D996EF3576B2}"/>
          </ac:grpSpMkLst>
        </pc:grpChg>
        <pc:cxnChg chg="add mod">
          <ac:chgData name="Paul Bloemers" userId="fe3832ff3b233e04" providerId="LiveId" clId="{333A61EA-D169-4769-87FD-3656FBC85EF7}" dt="2020-05-07T09:15:18.899" v="848" actId="1037"/>
          <ac:cxnSpMkLst>
            <pc:docMk/>
            <pc:sldMk cId="68141504" sldId="262"/>
            <ac:cxnSpMk id="4" creationId="{C55E5B6B-302A-4D19-9A35-4F8BBBFDACE8}"/>
          </ac:cxnSpMkLst>
        </pc:cxnChg>
        <pc:cxnChg chg="add mod">
          <ac:chgData name="Paul Bloemers" userId="fe3832ff3b233e04" providerId="LiveId" clId="{333A61EA-D169-4769-87FD-3656FBC85EF7}" dt="2020-05-07T09:15:38.140" v="861" actId="14100"/>
          <ac:cxnSpMkLst>
            <pc:docMk/>
            <pc:sldMk cId="68141504" sldId="262"/>
            <ac:cxnSpMk id="57" creationId="{2FCF8992-86B5-4DF3-800B-A400746AADB4}"/>
          </ac:cxnSpMkLst>
        </pc:cxnChg>
        <pc:cxnChg chg="del">
          <ac:chgData name="Paul Bloemers" userId="fe3832ff3b233e04" providerId="LiveId" clId="{333A61EA-D169-4769-87FD-3656FBC85EF7}" dt="2020-05-07T09:08:19.760" v="747" actId="478"/>
          <ac:cxnSpMkLst>
            <pc:docMk/>
            <pc:sldMk cId="68141504" sldId="262"/>
            <ac:cxnSpMk id="75" creationId="{82C1DBE8-6567-429F-A119-9004DEF956CC}"/>
          </ac:cxnSpMkLst>
        </pc:cxnChg>
        <pc:cxnChg chg="del">
          <ac:chgData name="Paul Bloemers" userId="fe3832ff3b233e04" providerId="LiveId" clId="{333A61EA-D169-4769-87FD-3656FBC85EF7}" dt="2020-05-07T09:08:31.098" v="755" actId="478"/>
          <ac:cxnSpMkLst>
            <pc:docMk/>
            <pc:sldMk cId="68141504" sldId="262"/>
            <ac:cxnSpMk id="83" creationId="{2D7BCC6E-6772-44A1-9229-281E7A3F64D6}"/>
          </ac:cxnSpMkLst>
        </pc:cxnChg>
      </pc:sldChg>
      <pc:sldChg chg="addSp delSp modSp new mod modTransition delAnim modAnim">
        <pc:chgData name="Paul Bloemers" userId="fe3832ff3b233e04" providerId="LiveId" clId="{333A61EA-D169-4769-87FD-3656FBC85EF7}" dt="2020-05-08T07:52:56.711" v="2550"/>
        <pc:sldMkLst>
          <pc:docMk/>
          <pc:sldMk cId="2251564256" sldId="263"/>
        </pc:sldMkLst>
        <pc:spChg chg="del">
          <ac:chgData name="Paul Bloemers" userId="fe3832ff3b233e04" providerId="LiveId" clId="{333A61EA-D169-4769-87FD-3656FBC85EF7}" dt="2020-05-07T10:24:05.746" v="1071"/>
          <ac:spMkLst>
            <pc:docMk/>
            <pc:sldMk cId="2251564256" sldId="263"/>
            <ac:spMk id="2" creationId="{D65F9C42-3EB4-4BC1-90C0-9C32FC6EC5B9}"/>
          </ac:spMkLst>
        </pc:spChg>
        <pc:spChg chg="del">
          <ac:chgData name="Paul Bloemers" userId="fe3832ff3b233e04" providerId="LiveId" clId="{333A61EA-D169-4769-87FD-3656FBC85EF7}" dt="2020-05-07T10:24:05.746" v="1071"/>
          <ac:spMkLst>
            <pc:docMk/>
            <pc:sldMk cId="2251564256" sldId="263"/>
            <ac:spMk id="3" creationId="{10927AE8-28CF-4B0C-A5D7-E4F3E54C0E5F}"/>
          </ac:spMkLst>
        </pc:spChg>
        <pc:spChg chg="add del mod">
          <ac:chgData name="Paul Bloemers" userId="fe3832ff3b233e04" providerId="LiveId" clId="{333A61EA-D169-4769-87FD-3656FBC85EF7}" dt="2020-05-07T10:24:09.194" v="1073" actId="478"/>
          <ac:spMkLst>
            <pc:docMk/>
            <pc:sldMk cId="2251564256" sldId="263"/>
            <ac:spMk id="4" creationId="{F5581D4F-E984-45DB-9A78-0919723B4D0C}"/>
          </ac:spMkLst>
        </pc:spChg>
        <pc:spChg chg="add mod">
          <ac:chgData name="Paul Bloemers" userId="fe3832ff3b233e04" providerId="LiveId" clId="{333A61EA-D169-4769-87FD-3656FBC85EF7}" dt="2020-05-07T11:58:54.058" v="1387" actId="14100"/>
          <ac:spMkLst>
            <pc:docMk/>
            <pc:sldMk cId="2251564256" sldId="263"/>
            <ac:spMk id="5" creationId="{F55E5F5B-4A31-4BE8-8403-0158A5901C83}"/>
          </ac:spMkLst>
        </pc:spChg>
        <pc:spChg chg="mod">
          <ac:chgData name="Paul Bloemers" userId="fe3832ff3b233e04" providerId="LiveId" clId="{333A61EA-D169-4769-87FD-3656FBC85EF7}" dt="2020-05-07T10:46:19.349" v="1181"/>
          <ac:spMkLst>
            <pc:docMk/>
            <pc:sldMk cId="2251564256" sldId="263"/>
            <ac:spMk id="18" creationId="{150C61CD-10B6-42EC-BE43-E4222080E2FC}"/>
          </ac:spMkLst>
        </pc:spChg>
        <pc:spChg chg="mod">
          <ac:chgData name="Paul Bloemers" userId="fe3832ff3b233e04" providerId="LiveId" clId="{333A61EA-D169-4769-87FD-3656FBC85EF7}" dt="2020-05-07T10:46:19.349" v="1181"/>
          <ac:spMkLst>
            <pc:docMk/>
            <pc:sldMk cId="2251564256" sldId="263"/>
            <ac:spMk id="19" creationId="{DE7A3C60-E189-44B5-B43A-7593633F0EC1}"/>
          </ac:spMkLst>
        </pc:spChg>
        <pc:spChg chg="mod">
          <ac:chgData name="Paul Bloemers" userId="fe3832ff3b233e04" providerId="LiveId" clId="{333A61EA-D169-4769-87FD-3656FBC85EF7}" dt="2020-05-07T10:46:19.349" v="1181"/>
          <ac:spMkLst>
            <pc:docMk/>
            <pc:sldMk cId="2251564256" sldId="263"/>
            <ac:spMk id="20" creationId="{49EDD786-7534-4FE8-9095-BA6732379A47}"/>
          </ac:spMkLst>
        </pc:spChg>
        <pc:spChg chg="mod">
          <ac:chgData name="Paul Bloemers" userId="fe3832ff3b233e04" providerId="LiveId" clId="{333A61EA-D169-4769-87FD-3656FBC85EF7}" dt="2020-05-07T10:46:19.349" v="1181"/>
          <ac:spMkLst>
            <pc:docMk/>
            <pc:sldMk cId="2251564256" sldId="263"/>
            <ac:spMk id="21" creationId="{9AFDCDC5-1B3B-40ED-8E37-DC8007E0EECD}"/>
          </ac:spMkLst>
        </pc:spChg>
        <pc:spChg chg="mod">
          <ac:chgData name="Paul Bloemers" userId="fe3832ff3b233e04" providerId="LiveId" clId="{333A61EA-D169-4769-87FD-3656FBC85EF7}" dt="2020-05-07T10:46:19.349" v="1181"/>
          <ac:spMkLst>
            <pc:docMk/>
            <pc:sldMk cId="2251564256" sldId="263"/>
            <ac:spMk id="22" creationId="{B66B69F5-BB47-450C-8475-1F571D798EEE}"/>
          </ac:spMkLst>
        </pc:spChg>
        <pc:spChg chg="mod">
          <ac:chgData name="Paul Bloemers" userId="fe3832ff3b233e04" providerId="LiveId" clId="{333A61EA-D169-4769-87FD-3656FBC85EF7}" dt="2020-05-07T10:46:19.349" v="1181"/>
          <ac:spMkLst>
            <pc:docMk/>
            <pc:sldMk cId="2251564256" sldId="263"/>
            <ac:spMk id="23" creationId="{A62E7BCC-53DF-4019-8BD7-A055A6D3DD9E}"/>
          </ac:spMkLst>
        </pc:spChg>
        <pc:spChg chg="mod">
          <ac:chgData name="Paul Bloemers" userId="fe3832ff3b233e04" providerId="LiveId" clId="{333A61EA-D169-4769-87FD-3656FBC85EF7}" dt="2020-05-07T10:46:19.349" v="1181"/>
          <ac:spMkLst>
            <pc:docMk/>
            <pc:sldMk cId="2251564256" sldId="263"/>
            <ac:spMk id="24" creationId="{66A6F45A-6EAD-444B-AB28-7B1DEDD1BA6D}"/>
          </ac:spMkLst>
        </pc:spChg>
        <pc:spChg chg="mod">
          <ac:chgData name="Paul Bloemers" userId="fe3832ff3b233e04" providerId="LiveId" clId="{333A61EA-D169-4769-87FD-3656FBC85EF7}" dt="2020-05-07T10:46:29.541" v="1183" actId="20577"/>
          <ac:spMkLst>
            <pc:docMk/>
            <pc:sldMk cId="2251564256" sldId="263"/>
            <ac:spMk id="25" creationId="{56B7C325-74D7-4A0C-9110-1A740D91CE5A}"/>
          </ac:spMkLst>
        </pc:spChg>
        <pc:spChg chg="mod">
          <ac:chgData name="Paul Bloemers" userId="fe3832ff3b233e04" providerId="LiveId" clId="{333A61EA-D169-4769-87FD-3656FBC85EF7}" dt="2020-05-07T10:46:42.792" v="1197" actId="1038"/>
          <ac:spMkLst>
            <pc:docMk/>
            <pc:sldMk cId="2251564256" sldId="263"/>
            <ac:spMk id="26" creationId="{5223EBDB-67C7-41BD-A5A1-699D6454DEA8}"/>
          </ac:spMkLst>
        </pc:spChg>
        <pc:spChg chg="mod">
          <ac:chgData name="Paul Bloemers" userId="fe3832ff3b233e04" providerId="LiveId" clId="{333A61EA-D169-4769-87FD-3656FBC85EF7}" dt="2020-05-07T10:46:42.792" v="1197" actId="1038"/>
          <ac:spMkLst>
            <pc:docMk/>
            <pc:sldMk cId="2251564256" sldId="263"/>
            <ac:spMk id="27" creationId="{90D3603D-4C7B-4A95-B6CA-ADA7232DFFDC}"/>
          </ac:spMkLst>
        </pc:spChg>
        <pc:spChg chg="mod">
          <ac:chgData name="Paul Bloemers" userId="fe3832ff3b233e04" providerId="LiveId" clId="{333A61EA-D169-4769-87FD-3656FBC85EF7}" dt="2020-05-07T10:46:42.792" v="1197" actId="1038"/>
          <ac:spMkLst>
            <pc:docMk/>
            <pc:sldMk cId="2251564256" sldId="263"/>
            <ac:spMk id="28" creationId="{EB471B8E-8359-47B7-904E-355582E787FF}"/>
          </ac:spMkLst>
        </pc:spChg>
        <pc:spChg chg="mod">
          <ac:chgData name="Paul Bloemers" userId="fe3832ff3b233e04" providerId="LiveId" clId="{333A61EA-D169-4769-87FD-3656FBC85EF7}" dt="2020-05-07T10:46:42.792" v="1197" actId="1038"/>
          <ac:spMkLst>
            <pc:docMk/>
            <pc:sldMk cId="2251564256" sldId="263"/>
            <ac:spMk id="29" creationId="{B16AC451-1FE4-48B4-8407-0FF4C8F44B12}"/>
          </ac:spMkLst>
        </pc:spChg>
        <pc:grpChg chg="add del mod">
          <ac:chgData name="Paul Bloemers" userId="fe3832ff3b233e04" providerId="LiveId" clId="{333A61EA-D169-4769-87FD-3656FBC85EF7}" dt="2020-05-07T11:59:03.290" v="1388" actId="478"/>
          <ac:grpSpMkLst>
            <pc:docMk/>
            <pc:sldMk cId="2251564256" sldId="263"/>
            <ac:grpSpMk id="6" creationId="{5A85A82E-F070-47B3-BF58-50D9E47F3D7C}"/>
          </ac:grpSpMkLst>
        </pc:grpChg>
        <pc:picChg chg="add mod">
          <ac:chgData name="Paul Bloemers" userId="fe3832ff3b233e04" providerId="LiveId" clId="{333A61EA-D169-4769-87FD-3656FBC85EF7}" dt="2020-05-08T07:52:42.485" v="2547" actId="207"/>
          <ac:picMkLst>
            <pc:docMk/>
            <pc:sldMk cId="2251564256" sldId="263"/>
            <ac:picMk id="32" creationId="{9E08361E-65A7-4CCD-BE32-4B5977F97800}"/>
          </ac:picMkLst>
        </pc:picChg>
        <pc:cxnChg chg="mod">
          <ac:chgData name="Paul Bloemers" userId="fe3832ff3b233e04" providerId="LiveId" clId="{333A61EA-D169-4769-87FD-3656FBC85EF7}" dt="2020-05-07T10:46:19.349" v="1181"/>
          <ac:cxnSpMkLst>
            <pc:docMk/>
            <pc:sldMk cId="2251564256" sldId="263"/>
            <ac:cxnSpMk id="7" creationId="{DC90DB06-8976-4609-828E-E2A53DACB62E}"/>
          </ac:cxnSpMkLst>
        </pc:cxnChg>
        <pc:cxnChg chg="mod">
          <ac:chgData name="Paul Bloemers" userId="fe3832ff3b233e04" providerId="LiveId" clId="{333A61EA-D169-4769-87FD-3656FBC85EF7}" dt="2020-05-07T10:46:19.349" v="1181"/>
          <ac:cxnSpMkLst>
            <pc:docMk/>
            <pc:sldMk cId="2251564256" sldId="263"/>
            <ac:cxnSpMk id="8" creationId="{A4FAD69A-C342-42F1-BDCF-13C94971BADC}"/>
          </ac:cxnSpMkLst>
        </pc:cxnChg>
        <pc:cxnChg chg="mod">
          <ac:chgData name="Paul Bloemers" userId="fe3832ff3b233e04" providerId="LiveId" clId="{333A61EA-D169-4769-87FD-3656FBC85EF7}" dt="2020-05-07T10:46:19.349" v="1181"/>
          <ac:cxnSpMkLst>
            <pc:docMk/>
            <pc:sldMk cId="2251564256" sldId="263"/>
            <ac:cxnSpMk id="9" creationId="{2DFC0223-7399-4D00-A2B2-D638F8CBC5A7}"/>
          </ac:cxnSpMkLst>
        </pc:cxnChg>
        <pc:cxnChg chg="mod">
          <ac:chgData name="Paul Bloemers" userId="fe3832ff3b233e04" providerId="LiveId" clId="{333A61EA-D169-4769-87FD-3656FBC85EF7}" dt="2020-05-07T10:46:19.349" v="1181"/>
          <ac:cxnSpMkLst>
            <pc:docMk/>
            <pc:sldMk cId="2251564256" sldId="263"/>
            <ac:cxnSpMk id="10" creationId="{A23428E0-7AE8-4CF4-B912-63205DE8118C}"/>
          </ac:cxnSpMkLst>
        </pc:cxnChg>
        <pc:cxnChg chg="mod">
          <ac:chgData name="Paul Bloemers" userId="fe3832ff3b233e04" providerId="LiveId" clId="{333A61EA-D169-4769-87FD-3656FBC85EF7}" dt="2020-05-07T10:46:19.349" v="1181"/>
          <ac:cxnSpMkLst>
            <pc:docMk/>
            <pc:sldMk cId="2251564256" sldId="263"/>
            <ac:cxnSpMk id="11" creationId="{97FA4367-AA69-40F6-BC58-A8BA837E979E}"/>
          </ac:cxnSpMkLst>
        </pc:cxnChg>
        <pc:cxnChg chg="mod">
          <ac:chgData name="Paul Bloemers" userId="fe3832ff3b233e04" providerId="LiveId" clId="{333A61EA-D169-4769-87FD-3656FBC85EF7}" dt="2020-05-07T10:46:19.349" v="1181"/>
          <ac:cxnSpMkLst>
            <pc:docMk/>
            <pc:sldMk cId="2251564256" sldId="263"/>
            <ac:cxnSpMk id="12" creationId="{EB3D5C32-8CCF-4478-968E-BE9C15F5A764}"/>
          </ac:cxnSpMkLst>
        </pc:cxnChg>
        <pc:cxnChg chg="mod">
          <ac:chgData name="Paul Bloemers" userId="fe3832ff3b233e04" providerId="LiveId" clId="{333A61EA-D169-4769-87FD-3656FBC85EF7}" dt="2020-05-07T10:46:19.349" v="1181"/>
          <ac:cxnSpMkLst>
            <pc:docMk/>
            <pc:sldMk cId="2251564256" sldId="263"/>
            <ac:cxnSpMk id="13" creationId="{BCEC2526-6308-45F3-BD13-4CDC2F201FCC}"/>
          </ac:cxnSpMkLst>
        </pc:cxnChg>
        <pc:cxnChg chg="mod">
          <ac:chgData name="Paul Bloemers" userId="fe3832ff3b233e04" providerId="LiveId" clId="{333A61EA-D169-4769-87FD-3656FBC85EF7}" dt="2020-05-07T10:46:19.349" v="1181"/>
          <ac:cxnSpMkLst>
            <pc:docMk/>
            <pc:sldMk cId="2251564256" sldId="263"/>
            <ac:cxnSpMk id="14" creationId="{E6519F61-B04D-4914-8E99-2C86B7685155}"/>
          </ac:cxnSpMkLst>
        </pc:cxnChg>
        <pc:cxnChg chg="mod">
          <ac:chgData name="Paul Bloemers" userId="fe3832ff3b233e04" providerId="LiveId" clId="{333A61EA-D169-4769-87FD-3656FBC85EF7}" dt="2020-05-07T10:46:19.349" v="1181"/>
          <ac:cxnSpMkLst>
            <pc:docMk/>
            <pc:sldMk cId="2251564256" sldId="263"/>
            <ac:cxnSpMk id="15" creationId="{E227D905-95A8-474A-AF34-EE772CCF7445}"/>
          </ac:cxnSpMkLst>
        </pc:cxnChg>
        <pc:cxnChg chg="mod">
          <ac:chgData name="Paul Bloemers" userId="fe3832ff3b233e04" providerId="LiveId" clId="{333A61EA-D169-4769-87FD-3656FBC85EF7}" dt="2020-05-07T10:46:19.349" v="1181"/>
          <ac:cxnSpMkLst>
            <pc:docMk/>
            <pc:sldMk cId="2251564256" sldId="263"/>
            <ac:cxnSpMk id="16" creationId="{72535CF1-61B2-431A-9666-58C1FA88838A}"/>
          </ac:cxnSpMkLst>
        </pc:cxnChg>
        <pc:cxnChg chg="mod">
          <ac:chgData name="Paul Bloemers" userId="fe3832ff3b233e04" providerId="LiveId" clId="{333A61EA-D169-4769-87FD-3656FBC85EF7}" dt="2020-05-07T10:46:19.349" v="1181"/>
          <ac:cxnSpMkLst>
            <pc:docMk/>
            <pc:sldMk cId="2251564256" sldId="263"/>
            <ac:cxnSpMk id="17" creationId="{CC02E278-727D-4684-A789-5AA3378F2D40}"/>
          </ac:cxnSpMkLst>
        </pc:cxnChg>
        <pc:cxnChg chg="mod">
          <ac:chgData name="Paul Bloemers" userId="fe3832ff3b233e04" providerId="LiveId" clId="{333A61EA-D169-4769-87FD-3656FBC85EF7}" dt="2020-05-07T10:46:19.349" v="1181"/>
          <ac:cxnSpMkLst>
            <pc:docMk/>
            <pc:sldMk cId="2251564256" sldId="263"/>
            <ac:cxnSpMk id="30" creationId="{823E38BB-84C5-418B-B3A0-96F900119803}"/>
          </ac:cxnSpMkLst>
        </pc:cxnChg>
      </pc:sldChg>
      <pc:sldChg chg="addSp modSp add mod modAnim">
        <pc:chgData name="Paul Bloemers" userId="fe3832ff3b233e04" providerId="LiveId" clId="{333A61EA-D169-4769-87FD-3656FBC85EF7}" dt="2020-05-13T06:28:59.966" v="5174" actId="1035"/>
        <pc:sldMkLst>
          <pc:docMk/>
          <pc:sldMk cId="4150325919" sldId="264"/>
        </pc:sldMkLst>
        <pc:spChg chg="add mod">
          <ac:chgData name="Paul Bloemers" userId="fe3832ff3b233e04" providerId="LiveId" clId="{333A61EA-D169-4769-87FD-3656FBC85EF7}" dt="2020-05-07T12:34:10.945" v="1657" actId="120"/>
          <ac:spMkLst>
            <pc:docMk/>
            <pc:sldMk cId="4150325919" sldId="264"/>
            <ac:spMk id="2" creationId="{1C975858-3B79-4F2E-98BA-EE0D23744642}"/>
          </ac:spMkLst>
        </pc:spChg>
        <pc:spChg chg="mod">
          <ac:chgData name="Paul Bloemers" userId="fe3832ff3b233e04" providerId="LiveId" clId="{333A61EA-D169-4769-87FD-3656FBC85EF7}" dt="2020-05-07T12:34:40.353" v="1678" actId="6549"/>
          <ac:spMkLst>
            <pc:docMk/>
            <pc:sldMk cId="4150325919" sldId="264"/>
            <ac:spMk id="5" creationId="{F55E5F5B-4A31-4BE8-8403-0158A5901C83}"/>
          </ac:spMkLst>
        </pc:spChg>
        <pc:spChg chg="add mod ord">
          <ac:chgData name="Paul Bloemers" userId="fe3832ff3b233e04" providerId="LiveId" clId="{333A61EA-D169-4769-87FD-3656FBC85EF7}" dt="2020-05-07T12:04:22.146" v="1471" actId="166"/>
          <ac:spMkLst>
            <pc:docMk/>
            <pc:sldMk cId="4150325919" sldId="264"/>
            <ac:spMk id="31" creationId="{4F9F37F7-4DD9-4CBD-BACF-08289B2229FB}"/>
          </ac:spMkLst>
        </pc:spChg>
        <pc:spChg chg="add mod ord">
          <ac:chgData name="Paul Bloemers" userId="fe3832ff3b233e04" providerId="LiveId" clId="{333A61EA-D169-4769-87FD-3656FBC85EF7}" dt="2020-05-07T12:04:22.146" v="1471" actId="166"/>
          <ac:spMkLst>
            <pc:docMk/>
            <pc:sldMk cId="4150325919" sldId="264"/>
            <ac:spMk id="32" creationId="{FA44C12E-BB87-41BD-AE36-1DA610555D2F}"/>
          </ac:spMkLst>
        </pc:spChg>
        <pc:spChg chg="add mod">
          <ac:chgData name="Paul Bloemers" userId="fe3832ff3b233e04" providerId="LiveId" clId="{333A61EA-D169-4769-87FD-3656FBC85EF7}" dt="2020-05-07T12:23:28.635" v="1490" actId="164"/>
          <ac:spMkLst>
            <pc:docMk/>
            <pc:sldMk cId="4150325919" sldId="264"/>
            <ac:spMk id="34" creationId="{EE82E6DD-C0FA-4104-AA09-0DCBC319EDD5}"/>
          </ac:spMkLst>
        </pc:spChg>
        <pc:spChg chg="add mod ord">
          <ac:chgData name="Paul Bloemers" userId="fe3832ff3b233e04" providerId="LiveId" clId="{333A61EA-D169-4769-87FD-3656FBC85EF7}" dt="2020-05-07T12:24:01.552" v="1500" actId="166"/>
          <ac:spMkLst>
            <pc:docMk/>
            <pc:sldMk cId="4150325919" sldId="264"/>
            <ac:spMk id="35" creationId="{9CECCB10-4420-41EF-B81F-4EA8ACDDF5EC}"/>
          </ac:spMkLst>
        </pc:spChg>
        <pc:spChg chg="add mod ord">
          <ac:chgData name="Paul Bloemers" userId="fe3832ff3b233e04" providerId="LiveId" clId="{333A61EA-D169-4769-87FD-3656FBC85EF7}" dt="2020-05-07T12:24:01.552" v="1500" actId="166"/>
          <ac:spMkLst>
            <pc:docMk/>
            <pc:sldMk cId="4150325919" sldId="264"/>
            <ac:spMk id="36" creationId="{5A6D04C2-61B5-40BB-BCD5-FC105AD7ABC4}"/>
          </ac:spMkLst>
        </pc:spChg>
        <pc:spChg chg="add mod">
          <ac:chgData name="Paul Bloemers" userId="fe3832ff3b233e04" providerId="LiveId" clId="{333A61EA-D169-4769-87FD-3656FBC85EF7}" dt="2020-05-07T12:24:30.621" v="1506" actId="164"/>
          <ac:spMkLst>
            <pc:docMk/>
            <pc:sldMk cId="4150325919" sldId="264"/>
            <ac:spMk id="41" creationId="{BD51D274-F311-4D0C-BE03-E20F877C8B72}"/>
          </ac:spMkLst>
        </pc:spChg>
        <pc:spChg chg="add mod">
          <ac:chgData name="Paul Bloemers" userId="fe3832ff3b233e04" providerId="LiveId" clId="{333A61EA-D169-4769-87FD-3656FBC85EF7}" dt="2020-05-07T12:25:12.903" v="1518" actId="1076"/>
          <ac:spMkLst>
            <pc:docMk/>
            <pc:sldMk cId="4150325919" sldId="264"/>
            <ac:spMk id="43" creationId="{E70563DF-9D11-40E7-81E8-0F5E012838E0}"/>
          </ac:spMkLst>
        </pc:spChg>
        <pc:spChg chg="add mod">
          <ac:chgData name="Paul Bloemers" userId="fe3832ff3b233e04" providerId="LiveId" clId="{333A61EA-D169-4769-87FD-3656FBC85EF7}" dt="2020-05-13T06:28:59.966" v="5174" actId="1035"/>
          <ac:spMkLst>
            <pc:docMk/>
            <pc:sldMk cId="4150325919" sldId="264"/>
            <ac:spMk id="45" creationId="{7D377962-046A-4FCF-9E5B-8ACCE163260B}"/>
          </ac:spMkLst>
        </pc:spChg>
        <pc:spChg chg="add mod">
          <ac:chgData name="Paul Bloemers" userId="fe3832ff3b233e04" providerId="LiveId" clId="{333A61EA-D169-4769-87FD-3656FBC85EF7}" dt="2020-05-07T12:32:57.043" v="1617" actId="1037"/>
          <ac:spMkLst>
            <pc:docMk/>
            <pc:sldMk cId="4150325919" sldId="264"/>
            <ac:spMk id="47" creationId="{E6AB70B2-3411-4C1D-BEE2-EE291714C9EF}"/>
          </ac:spMkLst>
        </pc:spChg>
        <pc:grpChg chg="add mod">
          <ac:chgData name="Paul Bloemers" userId="fe3832ff3b233e04" providerId="LiveId" clId="{333A61EA-D169-4769-87FD-3656FBC85EF7}" dt="2020-05-07T12:23:28.635" v="1490" actId="164"/>
          <ac:grpSpMkLst>
            <pc:docMk/>
            <pc:sldMk cId="4150325919" sldId="264"/>
            <ac:grpSpMk id="40" creationId="{495936E9-DEFE-4572-B5E5-167772A72EED}"/>
          </ac:grpSpMkLst>
        </pc:grpChg>
        <pc:grpChg chg="add mod">
          <ac:chgData name="Paul Bloemers" userId="fe3832ff3b233e04" providerId="LiveId" clId="{333A61EA-D169-4769-87FD-3656FBC85EF7}" dt="2020-05-07T12:24:30.621" v="1506" actId="164"/>
          <ac:grpSpMkLst>
            <pc:docMk/>
            <pc:sldMk cId="4150325919" sldId="264"/>
            <ac:grpSpMk id="42" creationId="{57E5D3F7-BBE9-457A-A322-9BE80B89D76D}"/>
          </ac:grpSpMkLst>
        </pc:grpChg>
        <pc:cxnChg chg="add mod">
          <ac:chgData name="Paul Bloemers" userId="fe3832ff3b233e04" providerId="LiveId" clId="{333A61EA-D169-4769-87FD-3656FBC85EF7}" dt="2020-05-07T12:23:28.635" v="1490" actId="164"/>
          <ac:cxnSpMkLst>
            <pc:docMk/>
            <pc:sldMk cId="4150325919" sldId="264"/>
            <ac:cxnSpMk id="4" creationId="{7CF19201-E97C-4E71-B4CA-1D615352A322}"/>
          </ac:cxnSpMkLst>
        </pc:cxnChg>
        <pc:cxnChg chg="add mod">
          <ac:chgData name="Paul Bloemers" userId="fe3832ff3b233e04" providerId="LiveId" clId="{333A61EA-D169-4769-87FD-3656FBC85EF7}" dt="2020-05-07T12:24:30.621" v="1506" actId="164"/>
          <ac:cxnSpMkLst>
            <pc:docMk/>
            <pc:sldMk cId="4150325919" sldId="264"/>
            <ac:cxnSpMk id="37" creationId="{64E80C72-32B1-46F4-8B59-590746964FB9}"/>
          </ac:cxnSpMkLst>
        </pc:cxnChg>
        <pc:cxnChg chg="add mod">
          <ac:chgData name="Paul Bloemers" userId="fe3832ff3b233e04" providerId="LiveId" clId="{333A61EA-D169-4769-87FD-3656FBC85EF7}" dt="2020-05-07T12:31:46.122" v="1595" actId="14100"/>
          <ac:cxnSpMkLst>
            <pc:docMk/>
            <pc:sldMk cId="4150325919" sldId="264"/>
            <ac:cxnSpMk id="44" creationId="{B509F686-D08E-4141-BE40-EB6029E22DC2}"/>
          </ac:cxnSpMkLst>
        </pc:cxnChg>
        <pc:cxnChg chg="add mod">
          <ac:chgData name="Paul Bloemers" userId="fe3832ff3b233e04" providerId="LiveId" clId="{333A61EA-D169-4769-87FD-3656FBC85EF7}" dt="2020-05-07T12:33:04.059" v="1619" actId="1035"/>
          <ac:cxnSpMkLst>
            <pc:docMk/>
            <pc:sldMk cId="4150325919" sldId="264"/>
            <ac:cxnSpMk id="46" creationId="{A9832AE3-8A2D-4CAD-B305-8D2A92C926AD}"/>
          </ac:cxnSpMkLst>
        </pc:cxnChg>
      </pc:sldChg>
      <pc:sldChg chg="addSp delSp modSp new mod modTransition">
        <pc:chgData name="Paul Bloemers" userId="fe3832ff3b233e04" providerId="LiveId" clId="{333A61EA-D169-4769-87FD-3656FBC85EF7}" dt="2020-05-08T11:27:55.448" v="3490" actId="20577"/>
        <pc:sldMkLst>
          <pc:docMk/>
          <pc:sldMk cId="1572346817" sldId="265"/>
        </pc:sldMkLst>
        <pc:spChg chg="del">
          <ac:chgData name="Paul Bloemers" userId="fe3832ff3b233e04" providerId="LiveId" clId="{333A61EA-D169-4769-87FD-3656FBC85EF7}" dt="2020-05-07T12:49:03.219" v="1707"/>
          <ac:spMkLst>
            <pc:docMk/>
            <pc:sldMk cId="1572346817" sldId="265"/>
            <ac:spMk id="2" creationId="{AF7E6FD9-C468-4AA6-ABF9-A88B0AC479B7}"/>
          </ac:spMkLst>
        </pc:spChg>
        <pc:spChg chg="del">
          <ac:chgData name="Paul Bloemers" userId="fe3832ff3b233e04" providerId="LiveId" clId="{333A61EA-D169-4769-87FD-3656FBC85EF7}" dt="2020-05-07T12:49:03.219" v="1707"/>
          <ac:spMkLst>
            <pc:docMk/>
            <pc:sldMk cId="1572346817" sldId="265"/>
            <ac:spMk id="3" creationId="{BABFADF5-757E-4BBA-9611-B2AE80FDF9A7}"/>
          </ac:spMkLst>
        </pc:spChg>
        <pc:spChg chg="add mod">
          <ac:chgData name="Paul Bloemers" userId="fe3832ff3b233e04" providerId="LiveId" clId="{333A61EA-D169-4769-87FD-3656FBC85EF7}" dt="2020-05-08T11:27:53.270" v="3489" actId="20577"/>
          <ac:spMkLst>
            <pc:docMk/>
            <pc:sldMk cId="1572346817" sldId="265"/>
            <ac:spMk id="4" creationId="{F519F7E8-4112-4166-8FCD-4B503E2552FE}"/>
          </ac:spMkLst>
        </pc:spChg>
        <pc:spChg chg="add mod">
          <ac:chgData name="Paul Bloemers" userId="fe3832ff3b233e04" providerId="LiveId" clId="{333A61EA-D169-4769-87FD-3656FBC85EF7}" dt="2020-05-08T11:27:55.448" v="3490" actId="20577"/>
          <ac:spMkLst>
            <pc:docMk/>
            <pc:sldMk cId="1572346817" sldId="265"/>
            <ac:spMk id="5" creationId="{EC39B935-290E-4B99-9D91-CCC24A7E4F9C}"/>
          </ac:spMkLst>
        </pc:spChg>
      </pc:sldChg>
      <pc:sldChg chg="addSp delSp modSp new mod modTransition modAnim">
        <pc:chgData name="Paul Bloemers" userId="fe3832ff3b233e04" providerId="LiveId" clId="{333A61EA-D169-4769-87FD-3656FBC85EF7}" dt="2020-05-11T05:55:29.136" v="3589" actId="1076"/>
        <pc:sldMkLst>
          <pc:docMk/>
          <pc:sldMk cId="955037096" sldId="266"/>
        </pc:sldMkLst>
        <pc:spChg chg="del">
          <ac:chgData name="Paul Bloemers" userId="fe3832ff3b233e04" providerId="LiveId" clId="{333A61EA-D169-4769-87FD-3656FBC85EF7}" dt="2020-05-07T12:50:37.102" v="1756"/>
          <ac:spMkLst>
            <pc:docMk/>
            <pc:sldMk cId="955037096" sldId="266"/>
            <ac:spMk id="2" creationId="{1F558315-12DA-4E0C-A19D-88FCB3ABA276}"/>
          </ac:spMkLst>
        </pc:spChg>
        <pc:spChg chg="del">
          <ac:chgData name="Paul Bloemers" userId="fe3832ff3b233e04" providerId="LiveId" clId="{333A61EA-D169-4769-87FD-3656FBC85EF7}" dt="2020-05-07T12:50:37.102" v="1756"/>
          <ac:spMkLst>
            <pc:docMk/>
            <pc:sldMk cId="955037096" sldId="266"/>
            <ac:spMk id="3" creationId="{B9698C97-999A-4F89-AC9F-CED09F33D33C}"/>
          </ac:spMkLst>
        </pc:spChg>
        <pc:spChg chg="del">
          <ac:chgData name="Paul Bloemers" userId="fe3832ff3b233e04" providerId="LiveId" clId="{333A61EA-D169-4769-87FD-3656FBC85EF7}" dt="2020-05-07T12:50:37.102" v="1756"/>
          <ac:spMkLst>
            <pc:docMk/>
            <pc:sldMk cId="955037096" sldId="266"/>
            <ac:spMk id="4" creationId="{CF5D5F65-3FC6-455E-A139-A76C20D71837}"/>
          </ac:spMkLst>
        </pc:spChg>
        <pc:spChg chg="add mod">
          <ac:chgData name="Paul Bloemers" userId="fe3832ff3b233e04" providerId="LiveId" clId="{333A61EA-D169-4769-87FD-3656FBC85EF7}" dt="2020-05-11T05:55:29.136" v="3589" actId="1076"/>
          <ac:spMkLst>
            <pc:docMk/>
            <pc:sldMk cId="955037096" sldId="266"/>
            <ac:spMk id="5" creationId="{FCEC9D95-F774-4C08-9596-AC545A77EB79}"/>
          </ac:spMkLst>
        </pc:spChg>
        <pc:spChg chg="add del mod">
          <ac:chgData name="Paul Bloemers" userId="fe3832ff3b233e04" providerId="LiveId" clId="{333A61EA-D169-4769-87FD-3656FBC85EF7}" dt="2020-05-07T13:54:30.274" v="2182" actId="478"/>
          <ac:spMkLst>
            <pc:docMk/>
            <pc:sldMk cId="955037096" sldId="266"/>
            <ac:spMk id="6" creationId="{5CCCBD8D-BEA6-4203-96F9-91E7E1FF7DED}"/>
          </ac:spMkLst>
        </pc:spChg>
        <pc:spChg chg="add del mod">
          <ac:chgData name="Paul Bloemers" userId="fe3832ff3b233e04" providerId="LiveId" clId="{333A61EA-D169-4769-87FD-3656FBC85EF7}" dt="2020-05-07T12:51:14.246" v="1757" actId="478"/>
          <ac:spMkLst>
            <pc:docMk/>
            <pc:sldMk cId="955037096" sldId="266"/>
            <ac:spMk id="7" creationId="{A007522D-AE36-4C99-B257-9452101A5E36}"/>
          </ac:spMkLst>
        </pc:spChg>
        <pc:spChg chg="mod">
          <ac:chgData name="Paul Bloemers" userId="fe3832ff3b233e04" providerId="LiveId" clId="{333A61EA-D169-4769-87FD-3656FBC85EF7}" dt="2020-05-07T12:51:15.549" v="1758"/>
          <ac:spMkLst>
            <pc:docMk/>
            <pc:sldMk cId="955037096" sldId="266"/>
            <ac:spMk id="20" creationId="{75A82F41-EDBB-4F89-A947-35ED0FB1AD2F}"/>
          </ac:spMkLst>
        </pc:spChg>
        <pc:spChg chg="mod">
          <ac:chgData name="Paul Bloemers" userId="fe3832ff3b233e04" providerId="LiveId" clId="{333A61EA-D169-4769-87FD-3656FBC85EF7}" dt="2020-05-07T12:51:15.549" v="1758"/>
          <ac:spMkLst>
            <pc:docMk/>
            <pc:sldMk cId="955037096" sldId="266"/>
            <ac:spMk id="21" creationId="{A5FD09CE-5296-4E96-B1CF-DE6DF58FA38D}"/>
          </ac:spMkLst>
        </pc:spChg>
        <pc:spChg chg="mod">
          <ac:chgData name="Paul Bloemers" userId="fe3832ff3b233e04" providerId="LiveId" clId="{333A61EA-D169-4769-87FD-3656FBC85EF7}" dt="2020-05-07T12:51:15.549" v="1758"/>
          <ac:spMkLst>
            <pc:docMk/>
            <pc:sldMk cId="955037096" sldId="266"/>
            <ac:spMk id="22" creationId="{D75B94B7-25E5-479A-A9E7-DBCE854CEE36}"/>
          </ac:spMkLst>
        </pc:spChg>
        <pc:spChg chg="mod">
          <ac:chgData name="Paul Bloemers" userId="fe3832ff3b233e04" providerId="LiveId" clId="{333A61EA-D169-4769-87FD-3656FBC85EF7}" dt="2020-05-07T12:51:15.549" v="1758"/>
          <ac:spMkLst>
            <pc:docMk/>
            <pc:sldMk cId="955037096" sldId="266"/>
            <ac:spMk id="23" creationId="{44A0A034-444E-4CA3-8275-DC93E01425BA}"/>
          </ac:spMkLst>
        </pc:spChg>
        <pc:spChg chg="mod">
          <ac:chgData name="Paul Bloemers" userId="fe3832ff3b233e04" providerId="LiveId" clId="{333A61EA-D169-4769-87FD-3656FBC85EF7}" dt="2020-05-07T12:51:15.549" v="1758"/>
          <ac:spMkLst>
            <pc:docMk/>
            <pc:sldMk cId="955037096" sldId="266"/>
            <ac:spMk id="24" creationId="{AF131D76-8629-423F-BDAF-B843D8A967B0}"/>
          </ac:spMkLst>
        </pc:spChg>
        <pc:spChg chg="mod">
          <ac:chgData name="Paul Bloemers" userId="fe3832ff3b233e04" providerId="LiveId" clId="{333A61EA-D169-4769-87FD-3656FBC85EF7}" dt="2020-05-07T12:51:15.549" v="1758"/>
          <ac:spMkLst>
            <pc:docMk/>
            <pc:sldMk cId="955037096" sldId="266"/>
            <ac:spMk id="25" creationId="{D5BA746C-AA31-4B8F-97BE-76450405D299}"/>
          </ac:spMkLst>
        </pc:spChg>
        <pc:spChg chg="mod">
          <ac:chgData name="Paul Bloemers" userId="fe3832ff3b233e04" providerId="LiveId" clId="{333A61EA-D169-4769-87FD-3656FBC85EF7}" dt="2020-05-07T12:51:15.549" v="1758"/>
          <ac:spMkLst>
            <pc:docMk/>
            <pc:sldMk cId="955037096" sldId="266"/>
            <ac:spMk id="26" creationId="{7E3BB6C3-C0B6-479A-BA7F-B4A98AA606C5}"/>
          </ac:spMkLst>
        </pc:spChg>
        <pc:spChg chg="mod">
          <ac:chgData name="Paul Bloemers" userId="fe3832ff3b233e04" providerId="LiveId" clId="{333A61EA-D169-4769-87FD-3656FBC85EF7}" dt="2020-05-07T12:51:15.549" v="1758"/>
          <ac:spMkLst>
            <pc:docMk/>
            <pc:sldMk cId="955037096" sldId="266"/>
            <ac:spMk id="27" creationId="{A4C82442-C53C-40DE-8659-1E0D26FB3C79}"/>
          </ac:spMkLst>
        </pc:spChg>
        <pc:spChg chg="mod">
          <ac:chgData name="Paul Bloemers" userId="fe3832ff3b233e04" providerId="LiveId" clId="{333A61EA-D169-4769-87FD-3656FBC85EF7}" dt="2020-05-07T12:51:15.549" v="1758"/>
          <ac:spMkLst>
            <pc:docMk/>
            <pc:sldMk cId="955037096" sldId="266"/>
            <ac:spMk id="28" creationId="{11FB5F10-C300-4012-8BE9-E7E77DA143D6}"/>
          </ac:spMkLst>
        </pc:spChg>
        <pc:spChg chg="mod">
          <ac:chgData name="Paul Bloemers" userId="fe3832ff3b233e04" providerId="LiveId" clId="{333A61EA-D169-4769-87FD-3656FBC85EF7}" dt="2020-05-07T12:51:15.549" v="1758"/>
          <ac:spMkLst>
            <pc:docMk/>
            <pc:sldMk cId="955037096" sldId="266"/>
            <ac:spMk id="29" creationId="{1D8DD67A-67E3-4389-A2A5-9F7FF369B63B}"/>
          </ac:spMkLst>
        </pc:spChg>
        <pc:spChg chg="mod">
          <ac:chgData name="Paul Bloemers" userId="fe3832ff3b233e04" providerId="LiveId" clId="{333A61EA-D169-4769-87FD-3656FBC85EF7}" dt="2020-05-07T12:51:15.549" v="1758"/>
          <ac:spMkLst>
            <pc:docMk/>
            <pc:sldMk cId="955037096" sldId="266"/>
            <ac:spMk id="30" creationId="{064E8785-5AEE-44FE-9681-E7AF69745CC9}"/>
          </ac:spMkLst>
        </pc:spChg>
        <pc:spChg chg="mod">
          <ac:chgData name="Paul Bloemers" userId="fe3832ff3b233e04" providerId="LiveId" clId="{333A61EA-D169-4769-87FD-3656FBC85EF7}" dt="2020-05-07T12:51:15.549" v="1758"/>
          <ac:spMkLst>
            <pc:docMk/>
            <pc:sldMk cId="955037096" sldId="266"/>
            <ac:spMk id="31" creationId="{569CD9F5-88BC-4EA8-BFD4-EE8A1FB70DC8}"/>
          </ac:spMkLst>
        </pc:spChg>
        <pc:spChg chg="add del mod">
          <ac:chgData name="Paul Bloemers" userId="fe3832ff3b233e04" providerId="LiveId" clId="{333A61EA-D169-4769-87FD-3656FBC85EF7}" dt="2020-05-07T12:52:44.911" v="1776" actId="478"/>
          <ac:spMkLst>
            <pc:docMk/>
            <pc:sldMk cId="955037096" sldId="266"/>
            <ac:spMk id="33" creationId="{8A24B20B-2F94-4BC2-AB9E-EAB0CCC0B3C2}"/>
          </ac:spMkLst>
        </pc:spChg>
        <pc:spChg chg="add del mod">
          <ac:chgData name="Paul Bloemers" userId="fe3832ff3b233e04" providerId="LiveId" clId="{333A61EA-D169-4769-87FD-3656FBC85EF7}" dt="2020-05-07T12:51:49.324" v="1763" actId="478"/>
          <ac:spMkLst>
            <pc:docMk/>
            <pc:sldMk cId="955037096" sldId="266"/>
            <ac:spMk id="34" creationId="{63EB6241-CA4E-40B2-979D-EA6B8DD263AD}"/>
          </ac:spMkLst>
        </pc:spChg>
        <pc:spChg chg="add del mod">
          <ac:chgData name="Paul Bloemers" userId="fe3832ff3b233e04" providerId="LiveId" clId="{333A61EA-D169-4769-87FD-3656FBC85EF7}" dt="2020-05-07T12:51:57.217" v="1765" actId="478"/>
          <ac:spMkLst>
            <pc:docMk/>
            <pc:sldMk cId="955037096" sldId="266"/>
            <ac:spMk id="35" creationId="{2D292AEF-5A86-4826-9BFD-EA601FE85E08}"/>
          </ac:spMkLst>
        </pc:spChg>
        <pc:spChg chg="mod topLvl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38" creationId="{3D4ED4C9-D1AA-40E4-B8BF-1EAC2D2C919D}"/>
          </ac:spMkLst>
        </pc:spChg>
        <pc:spChg chg="add del mod">
          <ac:chgData name="Paul Bloemers" userId="fe3832ff3b233e04" providerId="LiveId" clId="{333A61EA-D169-4769-87FD-3656FBC85EF7}" dt="2020-05-07T12:51:52.395" v="1764" actId="478"/>
          <ac:spMkLst>
            <pc:docMk/>
            <pc:sldMk cId="955037096" sldId="266"/>
            <ac:spMk id="39" creationId="{B251164B-A59E-4ABE-89A0-40FA17D7BA58}"/>
          </ac:spMkLst>
        </pc:spChg>
        <pc:spChg chg="add del mod">
          <ac:chgData name="Paul Bloemers" userId="fe3832ff3b233e04" providerId="LiveId" clId="{333A61EA-D169-4769-87FD-3656FBC85EF7}" dt="2020-05-07T12:51:42.554" v="1762" actId="478"/>
          <ac:spMkLst>
            <pc:docMk/>
            <pc:sldMk cId="955037096" sldId="266"/>
            <ac:spMk id="40" creationId="{6A9AB013-A40F-4244-B890-0FBB4F706D50}"/>
          </ac:spMkLst>
        </pc:spChg>
        <pc:spChg chg="mod topLvl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43" creationId="{A401554A-100B-49D1-ABEB-CEE1A40EAC85}"/>
          </ac:spMkLst>
        </pc:spChg>
        <pc:spChg chg="add mod ord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44" creationId="{7AAA6AAB-DB71-4452-A533-FFC5726CA375}"/>
          </ac:spMkLst>
        </pc:spChg>
        <pc:spChg chg="add del mod">
          <ac:chgData name="Paul Bloemers" userId="fe3832ff3b233e04" providerId="LiveId" clId="{333A61EA-D169-4769-87FD-3656FBC85EF7}" dt="2020-05-07T13:02:26.272" v="1857" actId="478"/>
          <ac:spMkLst>
            <pc:docMk/>
            <pc:sldMk cId="955037096" sldId="266"/>
            <ac:spMk id="46" creationId="{9A5EF77A-5E3E-4536-9136-FEA98751FEF8}"/>
          </ac:spMkLst>
        </pc:spChg>
        <pc:spChg chg="add del mod">
          <ac:chgData name="Paul Bloemers" userId="fe3832ff3b233e04" providerId="LiveId" clId="{333A61EA-D169-4769-87FD-3656FBC85EF7}" dt="2020-05-07T13:02:30.481" v="1860" actId="478"/>
          <ac:spMkLst>
            <pc:docMk/>
            <pc:sldMk cId="955037096" sldId="266"/>
            <ac:spMk id="48" creationId="{960E02ED-81E5-4697-B005-59838B049118}"/>
          </ac:spMkLst>
        </pc:spChg>
        <pc:spChg chg="add mod ord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49" creationId="{E2F7DEFF-94AC-4EFB-AFEE-13CED4876EF8}"/>
          </ac:spMkLst>
        </pc:spChg>
        <pc:spChg chg="add mod ord">
          <ac:chgData name="Paul Bloemers" userId="fe3832ff3b233e04" providerId="LiveId" clId="{333A61EA-D169-4769-87FD-3656FBC85EF7}" dt="2020-05-08T07:28:33.444" v="2388" actId="164"/>
          <ac:spMkLst>
            <pc:docMk/>
            <pc:sldMk cId="955037096" sldId="266"/>
            <ac:spMk id="50" creationId="{9737942B-23C7-4340-8756-BE78CD6DE3BD}"/>
          </ac:spMkLst>
        </pc:spChg>
        <pc:spChg chg="add mod ord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51" creationId="{31CE863B-3A70-4E82-B6BB-02D5C7102EB0}"/>
          </ac:spMkLst>
        </pc:spChg>
        <pc:spChg chg="add mod ord">
          <ac:chgData name="Paul Bloemers" userId="fe3832ff3b233e04" providerId="LiveId" clId="{333A61EA-D169-4769-87FD-3656FBC85EF7}" dt="2020-05-08T07:28:36.726" v="2389" actId="164"/>
          <ac:spMkLst>
            <pc:docMk/>
            <pc:sldMk cId="955037096" sldId="266"/>
            <ac:spMk id="52" creationId="{9D48BB08-2988-49D5-9E55-FFBA7346EC2F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65" creationId="{32F8C1BE-750D-4D28-9594-8DD15C8AF6E2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66" creationId="{BAF177D7-6694-4E61-AC22-2182A3A1C375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67" creationId="{19B93533-6018-4E45-A8CB-07DD9D728734}"/>
          </ac:spMkLst>
        </pc:spChg>
        <pc:spChg chg="mod">
          <ac:chgData name="Paul Bloemers" userId="fe3832ff3b233e04" providerId="LiveId" clId="{333A61EA-D169-4769-87FD-3656FBC85EF7}" dt="2020-05-07T13:09:45.474" v="1918" actId="108"/>
          <ac:spMkLst>
            <pc:docMk/>
            <pc:sldMk cId="955037096" sldId="266"/>
            <ac:spMk id="68" creationId="{3A5BD743-3C1C-4D1E-82C9-A212B3CE6E7F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69" creationId="{BE997BD8-4FE3-4BCB-A9CD-AF53BAF0F5FF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70" creationId="{DE9DD169-D7D8-483D-B634-5E0CFD88F350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71" creationId="{6EC832D2-0253-4CD8-A533-B8A21D1E058A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72" creationId="{81DDBC74-6139-43EC-AC74-CF68E7530AE3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73" creationId="{C02E9A3A-8DC3-4B6D-8529-F68425E8C816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74" creationId="{71B2E85F-D614-41EE-8648-E899041A9483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75" creationId="{977309A1-B7C4-4D9D-AA16-9E706BEC5413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76" creationId="{157FFAAB-575C-42FD-ADC7-6781B0BDC6B4}"/>
          </ac:spMkLst>
        </pc:spChg>
        <pc:spChg chg="mod">
          <ac:chgData name="Paul Bloemers" userId="fe3832ff3b233e04" providerId="LiveId" clId="{333A61EA-D169-4769-87FD-3656FBC85EF7}" dt="2020-05-07T13:04:18.959" v="1873" actId="408"/>
          <ac:spMkLst>
            <pc:docMk/>
            <pc:sldMk cId="955037096" sldId="266"/>
            <ac:spMk id="90" creationId="{328A3D83-F222-4BC6-B74D-4EDC8DB39090}"/>
          </ac:spMkLst>
        </pc:spChg>
        <pc:spChg chg="mod">
          <ac:chgData name="Paul Bloemers" userId="fe3832ff3b233e04" providerId="LiveId" clId="{333A61EA-D169-4769-87FD-3656FBC85EF7}" dt="2020-05-07T13:04:18.959" v="1873" actId="408"/>
          <ac:spMkLst>
            <pc:docMk/>
            <pc:sldMk cId="955037096" sldId="266"/>
            <ac:spMk id="91" creationId="{9EBE1EB0-635B-4995-92E2-DA8D90E0ABEB}"/>
          </ac:spMkLst>
        </pc:spChg>
        <pc:spChg chg="mod">
          <ac:chgData name="Paul Bloemers" userId="fe3832ff3b233e04" providerId="LiveId" clId="{333A61EA-D169-4769-87FD-3656FBC85EF7}" dt="2020-05-07T13:04:18.959" v="1873" actId="408"/>
          <ac:spMkLst>
            <pc:docMk/>
            <pc:sldMk cId="955037096" sldId="266"/>
            <ac:spMk id="92" creationId="{8C1061C8-8865-4219-A464-2725CEBF6FDC}"/>
          </ac:spMkLst>
        </pc:spChg>
        <pc:spChg chg="mod">
          <ac:chgData name="Paul Bloemers" userId="fe3832ff3b233e04" providerId="LiveId" clId="{333A61EA-D169-4769-87FD-3656FBC85EF7}" dt="2020-05-07T13:09:39.684" v="1917" actId="108"/>
          <ac:spMkLst>
            <pc:docMk/>
            <pc:sldMk cId="955037096" sldId="266"/>
            <ac:spMk id="93" creationId="{2CD8DF73-D798-41B6-8280-7E3043BA1D5D}"/>
          </ac:spMkLst>
        </pc:spChg>
        <pc:spChg chg="mod">
          <ac:chgData name="Paul Bloemers" userId="fe3832ff3b233e04" providerId="LiveId" clId="{333A61EA-D169-4769-87FD-3656FBC85EF7}" dt="2020-05-07T13:04:18.959" v="1873" actId="408"/>
          <ac:spMkLst>
            <pc:docMk/>
            <pc:sldMk cId="955037096" sldId="266"/>
            <ac:spMk id="94" creationId="{B6D15B6E-A498-4852-99F7-1AA71F06F48B}"/>
          </ac:spMkLst>
        </pc:spChg>
        <pc:spChg chg="mod">
          <ac:chgData name="Paul Bloemers" userId="fe3832ff3b233e04" providerId="LiveId" clId="{333A61EA-D169-4769-87FD-3656FBC85EF7}" dt="2020-05-07T13:04:18.959" v="1873" actId="408"/>
          <ac:spMkLst>
            <pc:docMk/>
            <pc:sldMk cId="955037096" sldId="266"/>
            <ac:spMk id="95" creationId="{031880A0-A23E-47C5-8410-91E62C7E9674}"/>
          </ac:spMkLst>
        </pc:spChg>
        <pc:spChg chg="mod">
          <ac:chgData name="Paul Bloemers" userId="fe3832ff3b233e04" providerId="LiveId" clId="{333A61EA-D169-4769-87FD-3656FBC85EF7}" dt="2020-05-07T13:04:18.959" v="1873" actId="408"/>
          <ac:spMkLst>
            <pc:docMk/>
            <pc:sldMk cId="955037096" sldId="266"/>
            <ac:spMk id="96" creationId="{117A01DF-C7ED-43EA-9D57-F6E83C69C81E}"/>
          </ac:spMkLst>
        </pc:spChg>
        <pc:spChg chg="mod">
          <ac:chgData name="Paul Bloemers" userId="fe3832ff3b233e04" providerId="LiveId" clId="{333A61EA-D169-4769-87FD-3656FBC85EF7}" dt="2020-05-07T13:04:18.959" v="1873" actId="408"/>
          <ac:spMkLst>
            <pc:docMk/>
            <pc:sldMk cId="955037096" sldId="266"/>
            <ac:spMk id="97" creationId="{44473563-256A-4C07-94B3-99819A9C6695}"/>
          </ac:spMkLst>
        </pc:spChg>
        <pc:spChg chg="mod">
          <ac:chgData name="Paul Bloemers" userId="fe3832ff3b233e04" providerId="LiveId" clId="{333A61EA-D169-4769-87FD-3656FBC85EF7}" dt="2020-05-07T13:04:18.959" v="1873" actId="408"/>
          <ac:spMkLst>
            <pc:docMk/>
            <pc:sldMk cId="955037096" sldId="266"/>
            <ac:spMk id="98" creationId="{164646D5-1551-41AE-B9FF-4CAF84B8950B}"/>
          </ac:spMkLst>
        </pc:spChg>
        <pc:spChg chg="mod">
          <ac:chgData name="Paul Bloemers" userId="fe3832ff3b233e04" providerId="LiveId" clId="{333A61EA-D169-4769-87FD-3656FBC85EF7}" dt="2020-05-07T13:04:18.959" v="1873" actId="408"/>
          <ac:spMkLst>
            <pc:docMk/>
            <pc:sldMk cId="955037096" sldId="266"/>
            <ac:spMk id="99" creationId="{334E6267-B6FA-45B2-A71D-E85B612A083D}"/>
          </ac:spMkLst>
        </pc:spChg>
        <pc:spChg chg="mod">
          <ac:chgData name="Paul Bloemers" userId="fe3832ff3b233e04" providerId="LiveId" clId="{333A61EA-D169-4769-87FD-3656FBC85EF7}" dt="2020-05-07T13:04:18.959" v="1873" actId="408"/>
          <ac:spMkLst>
            <pc:docMk/>
            <pc:sldMk cId="955037096" sldId="266"/>
            <ac:spMk id="100" creationId="{4529C388-6068-4A8F-AF85-EA7639E61FD7}"/>
          </ac:spMkLst>
        </pc:spChg>
        <pc:spChg chg="mod">
          <ac:chgData name="Paul Bloemers" userId="fe3832ff3b233e04" providerId="LiveId" clId="{333A61EA-D169-4769-87FD-3656FBC85EF7}" dt="2020-05-07T13:04:18.959" v="1873" actId="408"/>
          <ac:spMkLst>
            <pc:docMk/>
            <pc:sldMk cId="955037096" sldId="266"/>
            <ac:spMk id="101" creationId="{0C784DBC-37B4-4F91-8D4D-F4CE4407675F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115" creationId="{C2E56B76-959D-44BF-8F27-7E385CE4B2ED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116" creationId="{99994D6C-6A3F-41F7-91A4-DC68CA228589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117" creationId="{0EB5522B-0589-4D76-9D6D-4EDC01B51F25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118" creationId="{51E3E0E1-64C9-4317-A31D-37102C57A0EC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119" creationId="{50757543-31C8-4C79-84E4-2AEEAA742B46}"/>
          </ac:spMkLst>
        </pc:spChg>
        <pc:spChg chg="mod">
          <ac:chgData name="Paul Bloemers" userId="fe3832ff3b233e04" providerId="LiveId" clId="{333A61EA-D169-4769-87FD-3656FBC85EF7}" dt="2020-05-07T13:09:16.230" v="1915" actId="207"/>
          <ac:spMkLst>
            <pc:docMk/>
            <pc:sldMk cId="955037096" sldId="266"/>
            <ac:spMk id="120" creationId="{FB5388C4-B6FF-4B41-8E42-F9349F9B8D69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121" creationId="{E802660B-CD8B-4F4D-9C59-7AE0CBC4CBBC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122" creationId="{F9D84888-895A-4E17-8116-AF8C83D94B73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123" creationId="{5BAFB82B-7BB7-4856-B64B-A9E76B7F8028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124" creationId="{DD008C63-7051-495A-B430-9F6DCF69B78D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125" creationId="{3E7BEC51-6BF7-402D-9AC7-AC1CD9ED0269}"/>
          </ac:spMkLst>
        </pc:spChg>
        <pc:spChg chg="mod">
          <ac:chgData name="Paul Bloemers" userId="fe3832ff3b233e04" providerId="LiveId" clId="{333A61EA-D169-4769-87FD-3656FBC85EF7}" dt="2020-05-07T13:04:08.864" v="1872" actId="554"/>
          <ac:spMkLst>
            <pc:docMk/>
            <pc:sldMk cId="955037096" sldId="266"/>
            <ac:spMk id="126" creationId="{DDC84C79-176E-408E-A3D2-94C49B397EA7}"/>
          </ac:spMkLst>
        </pc:spChg>
        <pc:spChg chg="add mod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131" creationId="{475A30FF-94D4-4DC6-A657-650B6C11BAFC}"/>
          </ac:spMkLst>
        </pc:spChg>
        <pc:spChg chg="add mod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133" creationId="{3A07B6DD-EB1D-47D3-B943-CC3D5E599F2D}"/>
          </ac:spMkLst>
        </pc:spChg>
        <pc:spChg chg="add mod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135" creationId="{DAF68AA6-A71A-4B8D-9B77-72D94D077539}"/>
          </ac:spMkLst>
        </pc:spChg>
        <pc:spChg chg="add mod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137" creationId="{3B1BC0C0-9131-4358-83F2-74CD3D2CE047}"/>
          </ac:spMkLst>
        </pc:spChg>
        <pc:spChg chg="add del mod">
          <ac:chgData name="Paul Bloemers" userId="fe3832ff3b233e04" providerId="LiveId" clId="{333A61EA-D169-4769-87FD-3656FBC85EF7}" dt="2020-05-07T13:11:06.917" v="1925" actId="478"/>
          <ac:spMkLst>
            <pc:docMk/>
            <pc:sldMk cId="955037096" sldId="266"/>
            <ac:spMk id="138" creationId="{8AAAB0D5-C4E3-495E-B403-7EC173916DE5}"/>
          </ac:spMkLst>
        </pc:spChg>
        <pc:spChg chg="add del mod">
          <ac:chgData name="Paul Bloemers" userId="fe3832ff3b233e04" providerId="LiveId" clId="{333A61EA-D169-4769-87FD-3656FBC85EF7}" dt="2020-05-07T13:11:08.244" v="1926" actId="478"/>
          <ac:spMkLst>
            <pc:docMk/>
            <pc:sldMk cId="955037096" sldId="266"/>
            <ac:spMk id="139" creationId="{3AF765EF-6412-4F17-AF5A-DEE7E3EC4CEF}"/>
          </ac:spMkLst>
        </pc:spChg>
        <pc:spChg chg="add mod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142" creationId="{52145392-FFA8-4073-A97D-34D4268F3B72}"/>
          </ac:spMkLst>
        </pc:spChg>
        <pc:spChg chg="add mod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144" creationId="{EB097258-881C-4C85-8231-025E856FFE63}"/>
          </ac:spMkLst>
        </pc:spChg>
        <pc:spChg chg="add mod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145" creationId="{6FA20CFE-4540-4625-BDB6-A611D1AE1B7F}"/>
          </ac:spMkLst>
        </pc:spChg>
        <pc:spChg chg="add mod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146" creationId="{45FDC57C-B9A6-494B-ABA3-0BC88C13F493}"/>
          </ac:spMkLst>
        </pc:spChg>
        <pc:spChg chg="add mod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147" creationId="{02395B8C-2AEF-4E6B-9F1A-24D3036205A5}"/>
          </ac:spMkLst>
        </pc:spChg>
        <pc:spChg chg="add mod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148" creationId="{2655D3B6-EB63-4F95-9FE6-26E980383548}"/>
          </ac:spMkLst>
        </pc:spChg>
        <pc:spChg chg="add mod ord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154" creationId="{FC460A0A-9D90-4C7F-8184-523FD4A66A55}"/>
          </ac:spMkLst>
        </pc:spChg>
        <pc:spChg chg="add mod ord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155" creationId="{93AD7A11-B9C1-4578-AAD1-F9C143E33CB6}"/>
          </ac:spMkLst>
        </pc:spChg>
        <pc:spChg chg="add mod ord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156" creationId="{AD191D5F-708F-459A-8CCE-DE4EE354C2F5}"/>
          </ac:spMkLst>
        </pc:spChg>
        <pc:spChg chg="add mod ord">
          <ac:chgData name="Paul Bloemers" userId="fe3832ff3b233e04" providerId="LiveId" clId="{333A61EA-D169-4769-87FD-3656FBC85EF7}" dt="2020-05-07T13:54:58.368" v="2251" actId="1038"/>
          <ac:spMkLst>
            <pc:docMk/>
            <pc:sldMk cId="955037096" sldId="266"/>
            <ac:spMk id="157" creationId="{EF9CE1F8-3B66-4526-BA9A-C33E789953BA}"/>
          </ac:spMkLst>
        </pc:spChg>
        <pc:spChg chg="add mod">
          <ac:chgData name="Paul Bloemers" userId="fe3832ff3b233e04" providerId="LiveId" clId="{333A61EA-D169-4769-87FD-3656FBC85EF7}" dt="2020-05-08T07:28:33.444" v="2388" actId="164"/>
          <ac:spMkLst>
            <pc:docMk/>
            <pc:sldMk cId="955037096" sldId="266"/>
            <ac:spMk id="158" creationId="{31CAC184-2690-45ED-BE08-E173B5DC8F73}"/>
          </ac:spMkLst>
        </pc:spChg>
        <pc:spChg chg="add mod">
          <ac:chgData name="Paul Bloemers" userId="fe3832ff3b233e04" providerId="LiveId" clId="{333A61EA-D169-4769-87FD-3656FBC85EF7}" dt="2020-05-08T07:28:36.726" v="2389" actId="164"/>
          <ac:spMkLst>
            <pc:docMk/>
            <pc:sldMk cId="955037096" sldId="266"/>
            <ac:spMk id="159" creationId="{39F290AD-0F45-4FF3-9A3D-E90246A0B6B0}"/>
          </ac:spMkLst>
        </pc:spChg>
        <pc:spChg chg="add mod">
          <ac:chgData name="Paul Bloemers" userId="fe3832ff3b233e04" providerId="LiveId" clId="{333A61EA-D169-4769-87FD-3656FBC85EF7}" dt="2020-05-08T08:09:48.795" v="2570" actId="20577"/>
          <ac:spMkLst>
            <pc:docMk/>
            <pc:sldMk cId="955037096" sldId="266"/>
            <ac:spMk id="161" creationId="{AA57EDBC-9EC9-44B6-B23D-2DE9C9551F26}"/>
          </ac:spMkLst>
        </pc:spChg>
        <pc:spChg chg="add mod">
          <ac:chgData name="Paul Bloemers" userId="fe3832ff3b233e04" providerId="LiveId" clId="{333A61EA-D169-4769-87FD-3656FBC85EF7}" dt="2020-05-07T13:56:30.208" v="2269" actId="1076"/>
          <ac:spMkLst>
            <pc:docMk/>
            <pc:sldMk cId="955037096" sldId="266"/>
            <ac:spMk id="162" creationId="{3CF56F58-CDA7-4233-A613-816C297136BC}"/>
          </ac:spMkLst>
        </pc:spChg>
        <pc:spChg chg="add mod">
          <ac:chgData name="Paul Bloemers" userId="fe3832ff3b233e04" providerId="LiveId" clId="{333A61EA-D169-4769-87FD-3656FBC85EF7}" dt="2020-05-07T13:56:43.338" v="2272" actId="20577"/>
          <ac:spMkLst>
            <pc:docMk/>
            <pc:sldMk cId="955037096" sldId="266"/>
            <ac:spMk id="163" creationId="{85A1D065-C4FE-4B1B-A91E-37A72D97B64B}"/>
          </ac:spMkLst>
        </pc:spChg>
        <pc:spChg chg="add mod">
          <ac:chgData name="Paul Bloemers" userId="fe3832ff3b233e04" providerId="LiveId" clId="{333A61EA-D169-4769-87FD-3656FBC85EF7}" dt="2020-05-07T13:57:03.824" v="2291" actId="20577"/>
          <ac:spMkLst>
            <pc:docMk/>
            <pc:sldMk cId="955037096" sldId="266"/>
            <ac:spMk id="164" creationId="{BAFD2101-1564-40D3-9AD8-ED2A8913ECD9}"/>
          </ac:spMkLst>
        </pc:spChg>
        <pc:grpChg chg="add del mod">
          <ac:chgData name="Paul Bloemers" userId="fe3832ff3b233e04" providerId="LiveId" clId="{333A61EA-D169-4769-87FD-3656FBC85EF7}" dt="2020-05-07T13:02:24.963" v="1856" actId="478"/>
          <ac:grpSpMkLst>
            <pc:docMk/>
            <pc:sldMk cId="955037096" sldId="266"/>
            <ac:grpSpMk id="8" creationId="{9724D160-EF1B-41BF-A2D2-A4271E9CE1F7}"/>
          </ac:grpSpMkLst>
        </pc:grpChg>
        <pc:grpChg chg="add del mod">
          <ac:chgData name="Paul Bloemers" userId="fe3832ff3b233e04" providerId="LiveId" clId="{333A61EA-D169-4769-87FD-3656FBC85EF7}" dt="2020-05-07T13:06:56.197" v="1880" actId="165"/>
          <ac:grpSpMkLst>
            <pc:docMk/>
            <pc:sldMk cId="955037096" sldId="266"/>
            <ac:grpSpMk id="36" creationId="{F538AB39-52E9-4E78-BE6C-530EFD6167C5}"/>
          </ac:grpSpMkLst>
        </pc:grpChg>
        <pc:grpChg chg="add del mod">
          <ac:chgData name="Paul Bloemers" userId="fe3832ff3b233e04" providerId="LiveId" clId="{333A61EA-D169-4769-87FD-3656FBC85EF7}" dt="2020-05-07T13:06:13.729" v="1875" actId="165"/>
          <ac:grpSpMkLst>
            <pc:docMk/>
            <pc:sldMk cId="955037096" sldId="266"/>
            <ac:grpSpMk id="41" creationId="{1B0E8589-94B1-47DF-9F72-858F4495C001}"/>
          </ac:grpSpMkLst>
        </pc:grpChg>
        <pc:grpChg chg="add mod ord">
          <ac:chgData name="Paul Bloemers" userId="fe3832ff3b233e04" providerId="LiveId" clId="{333A61EA-D169-4769-87FD-3656FBC85EF7}" dt="2020-05-07T13:54:58.368" v="2251" actId="1038"/>
          <ac:grpSpMkLst>
            <pc:docMk/>
            <pc:sldMk cId="955037096" sldId="266"/>
            <ac:grpSpMk id="53" creationId="{972D01CF-3CC6-4889-ACCB-C3A84ABC974A}"/>
          </ac:grpSpMkLst>
        </pc:grpChg>
        <pc:grpChg chg="add mod ord">
          <ac:chgData name="Paul Bloemers" userId="fe3832ff3b233e04" providerId="LiveId" clId="{333A61EA-D169-4769-87FD-3656FBC85EF7}" dt="2020-05-07T13:54:58.368" v="2251" actId="1038"/>
          <ac:grpSpMkLst>
            <pc:docMk/>
            <pc:sldMk cId="955037096" sldId="266"/>
            <ac:grpSpMk id="78" creationId="{5568BC68-5E1F-41D9-9ED1-4D97AC540F93}"/>
          </ac:grpSpMkLst>
        </pc:grpChg>
        <pc:grpChg chg="add mod ord">
          <ac:chgData name="Paul Bloemers" userId="fe3832ff3b233e04" providerId="LiveId" clId="{333A61EA-D169-4769-87FD-3656FBC85EF7}" dt="2020-05-07T13:54:58.368" v="2251" actId="1038"/>
          <ac:grpSpMkLst>
            <pc:docMk/>
            <pc:sldMk cId="955037096" sldId="266"/>
            <ac:grpSpMk id="103" creationId="{BEF2BF83-4BBD-4B7B-8F1E-DC629897EA9C}"/>
          </ac:grpSpMkLst>
        </pc:grpChg>
        <pc:grpChg chg="add mod">
          <ac:chgData name="Paul Bloemers" userId="fe3832ff3b233e04" providerId="LiveId" clId="{333A61EA-D169-4769-87FD-3656FBC85EF7}" dt="2020-05-08T07:28:33.444" v="2388" actId="164"/>
          <ac:grpSpMkLst>
            <pc:docMk/>
            <pc:sldMk cId="955037096" sldId="266"/>
            <ac:grpSpMk id="165" creationId="{FBA0E3CB-A1F2-49EE-B194-6533A014673D}"/>
          </ac:grpSpMkLst>
        </pc:grpChg>
        <pc:grpChg chg="add mod">
          <ac:chgData name="Paul Bloemers" userId="fe3832ff3b233e04" providerId="LiveId" clId="{333A61EA-D169-4769-87FD-3656FBC85EF7}" dt="2020-05-08T07:28:36.726" v="2389" actId="164"/>
          <ac:grpSpMkLst>
            <pc:docMk/>
            <pc:sldMk cId="955037096" sldId="266"/>
            <ac:grpSpMk id="166" creationId="{206F1A91-7D12-4E77-B037-C02D3A2997E2}"/>
          </ac:grpSpMkLst>
        </pc:grpChg>
        <pc:cxnChg chg="mod">
          <ac:chgData name="Paul Bloemers" userId="fe3832ff3b233e04" providerId="LiveId" clId="{333A61EA-D169-4769-87FD-3656FBC85EF7}" dt="2020-05-07T12:51:15.549" v="1758"/>
          <ac:cxnSpMkLst>
            <pc:docMk/>
            <pc:sldMk cId="955037096" sldId="266"/>
            <ac:cxnSpMk id="9" creationId="{B5493379-90A5-449D-B7BF-397E28FB43F8}"/>
          </ac:cxnSpMkLst>
        </pc:cxnChg>
        <pc:cxnChg chg="mod">
          <ac:chgData name="Paul Bloemers" userId="fe3832ff3b233e04" providerId="LiveId" clId="{333A61EA-D169-4769-87FD-3656FBC85EF7}" dt="2020-05-07T12:51:15.549" v="1758"/>
          <ac:cxnSpMkLst>
            <pc:docMk/>
            <pc:sldMk cId="955037096" sldId="266"/>
            <ac:cxnSpMk id="10" creationId="{3F12ACB6-29CA-47F7-A00D-9C4F4576D8C1}"/>
          </ac:cxnSpMkLst>
        </pc:cxnChg>
        <pc:cxnChg chg="mod">
          <ac:chgData name="Paul Bloemers" userId="fe3832ff3b233e04" providerId="LiveId" clId="{333A61EA-D169-4769-87FD-3656FBC85EF7}" dt="2020-05-07T12:51:15.549" v="1758"/>
          <ac:cxnSpMkLst>
            <pc:docMk/>
            <pc:sldMk cId="955037096" sldId="266"/>
            <ac:cxnSpMk id="11" creationId="{5B11C998-E50E-41E6-B7B3-4537D74F5F19}"/>
          </ac:cxnSpMkLst>
        </pc:cxnChg>
        <pc:cxnChg chg="mod">
          <ac:chgData name="Paul Bloemers" userId="fe3832ff3b233e04" providerId="LiveId" clId="{333A61EA-D169-4769-87FD-3656FBC85EF7}" dt="2020-05-07T12:51:15.549" v="1758"/>
          <ac:cxnSpMkLst>
            <pc:docMk/>
            <pc:sldMk cId="955037096" sldId="266"/>
            <ac:cxnSpMk id="12" creationId="{E4AB7DFF-9D07-4F07-91B3-D2C190A7EF1A}"/>
          </ac:cxnSpMkLst>
        </pc:cxnChg>
        <pc:cxnChg chg="mod">
          <ac:chgData name="Paul Bloemers" userId="fe3832ff3b233e04" providerId="LiveId" clId="{333A61EA-D169-4769-87FD-3656FBC85EF7}" dt="2020-05-07T12:51:15.549" v="1758"/>
          <ac:cxnSpMkLst>
            <pc:docMk/>
            <pc:sldMk cId="955037096" sldId="266"/>
            <ac:cxnSpMk id="13" creationId="{5096BBB5-963D-47FD-A2EE-D76C7853B4AD}"/>
          </ac:cxnSpMkLst>
        </pc:cxnChg>
        <pc:cxnChg chg="mod">
          <ac:chgData name="Paul Bloemers" userId="fe3832ff3b233e04" providerId="LiveId" clId="{333A61EA-D169-4769-87FD-3656FBC85EF7}" dt="2020-05-07T12:51:15.549" v="1758"/>
          <ac:cxnSpMkLst>
            <pc:docMk/>
            <pc:sldMk cId="955037096" sldId="266"/>
            <ac:cxnSpMk id="14" creationId="{7E91E35B-448E-43FE-8AE9-932BD6BC897C}"/>
          </ac:cxnSpMkLst>
        </pc:cxnChg>
        <pc:cxnChg chg="mod">
          <ac:chgData name="Paul Bloemers" userId="fe3832ff3b233e04" providerId="LiveId" clId="{333A61EA-D169-4769-87FD-3656FBC85EF7}" dt="2020-05-07T12:51:15.549" v="1758"/>
          <ac:cxnSpMkLst>
            <pc:docMk/>
            <pc:sldMk cId="955037096" sldId="266"/>
            <ac:cxnSpMk id="15" creationId="{413B35F6-6543-4B36-85E5-F930E7F8A4B5}"/>
          </ac:cxnSpMkLst>
        </pc:cxnChg>
        <pc:cxnChg chg="mod">
          <ac:chgData name="Paul Bloemers" userId="fe3832ff3b233e04" providerId="LiveId" clId="{333A61EA-D169-4769-87FD-3656FBC85EF7}" dt="2020-05-07T12:51:15.549" v="1758"/>
          <ac:cxnSpMkLst>
            <pc:docMk/>
            <pc:sldMk cId="955037096" sldId="266"/>
            <ac:cxnSpMk id="16" creationId="{F4C2E614-7076-4744-8D3B-44C1B04D65CD}"/>
          </ac:cxnSpMkLst>
        </pc:cxnChg>
        <pc:cxnChg chg="mod">
          <ac:chgData name="Paul Bloemers" userId="fe3832ff3b233e04" providerId="LiveId" clId="{333A61EA-D169-4769-87FD-3656FBC85EF7}" dt="2020-05-07T12:51:15.549" v="1758"/>
          <ac:cxnSpMkLst>
            <pc:docMk/>
            <pc:sldMk cId="955037096" sldId="266"/>
            <ac:cxnSpMk id="17" creationId="{DFF9FC7C-A6A4-4A97-9A67-9F8BC295F956}"/>
          </ac:cxnSpMkLst>
        </pc:cxnChg>
        <pc:cxnChg chg="mod">
          <ac:chgData name="Paul Bloemers" userId="fe3832ff3b233e04" providerId="LiveId" clId="{333A61EA-D169-4769-87FD-3656FBC85EF7}" dt="2020-05-07T12:51:15.549" v="1758"/>
          <ac:cxnSpMkLst>
            <pc:docMk/>
            <pc:sldMk cId="955037096" sldId="266"/>
            <ac:cxnSpMk id="18" creationId="{6B96C3E7-0827-45FC-B61C-3A1BDD445422}"/>
          </ac:cxnSpMkLst>
        </pc:cxnChg>
        <pc:cxnChg chg="mod">
          <ac:chgData name="Paul Bloemers" userId="fe3832ff3b233e04" providerId="LiveId" clId="{333A61EA-D169-4769-87FD-3656FBC85EF7}" dt="2020-05-07T12:51:15.549" v="1758"/>
          <ac:cxnSpMkLst>
            <pc:docMk/>
            <pc:sldMk cId="955037096" sldId="266"/>
            <ac:cxnSpMk id="19" creationId="{1FD27A5D-4BDE-43DB-B1DE-4631B0EC7FD9}"/>
          </ac:cxnSpMkLst>
        </pc:cxnChg>
        <pc:cxnChg chg="mod">
          <ac:chgData name="Paul Bloemers" userId="fe3832ff3b233e04" providerId="LiveId" clId="{333A61EA-D169-4769-87FD-3656FBC85EF7}" dt="2020-05-07T12:51:15.549" v="1758"/>
          <ac:cxnSpMkLst>
            <pc:docMk/>
            <pc:sldMk cId="955037096" sldId="266"/>
            <ac:cxnSpMk id="32" creationId="{C75A4533-B95F-4214-8673-9436B9D533B2}"/>
          </ac:cxnSpMkLst>
        </pc:cxnChg>
        <pc:cxnChg chg="mod topLvl">
          <ac:chgData name="Paul Bloemers" userId="fe3832ff3b233e04" providerId="LiveId" clId="{333A61EA-D169-4769-87FD-3656FBC85EF7}" dt="2020-05-07T13:54:58.368" v="2251" actId="1038"/>
          <ac:cxnSpMkLst>
            <pc:docMk/>
            <pc:sldMk cId="955037096" sldId="266"/>
            <ac:cxnSpMk id="37" creationId="{18CFCED8-26CD-4868-85D8-7B8D04ED8300}"/>
          </ac:cxnSpMkLst>
        </pc:cxnChg>
        <pc:cxnChg chg="mod topLvl">
          <ac:chgData name="Paul Bloemers" userId="fe3832ff3b233e04" providerId="LiveId" clId="{333A61EA-D169-4769-87FD-3656FBC85EF7}" dt="2020-05-07T13:54:58.368" v="2251" actId="1038"/>
          <ac:cxnSpMkLst>
            <pc:docMk/>
            <pc:sldMk cId="955037096" sldId="266"/>
            <ac:cxnSpMk id="42" creationId="{893F2585-2AA0-4A80-B899-F97DE90C91E1}"/>
          </ac:cxnSpMkLst>
        </pc:cxnChg>
        <pc:cxnChg chg="add del mod">
          <ac:chgData name="Paul Bloemers" userId="fe3832ff3b233e04" providerId="LiveId" clId="{333A61EA-D169-4769-87FD-3656FBC85EF7}" dt="2020-05-07T13:02:27.797" v="1858" actId="478"/>
          <ac:cxnSpMkLst>
            <pc:docMk/>
            <pc:sldMk cId="955037096" sldId="266"/>
            <ac:cxnSpMk id="45" creationId="{546ED0CD-269C-46EA-BD58-0952714C62F3}"/>
          </ac:cxnSpMkLst>
        </pc:cxnChg>
        <pc:cxnChg chg="add del mod">
          <ac:chgData name="Paul Bloemers" userId="fe3832ff3b233e04" providerId="LiveId" clId="{333A61EA-D169-4769-87FD-3656FBC85EF7}" dt="2020-05-07T13:02:28.667" v="1859" actId="478"/>
          <ac:cxnSpMkLst>
            <pc:docMk/>
            <pc:sldMk cId="955037096" sldId="266"/>
            <ac:cxnSpMk id="47" creationId="{50D4FFA2-86E7-4EFF-A4BC-179A33E313BC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54" creationId="{353D316B-7F80-4EE5-94DE-647DDBB208C5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55" creationId="{DADDEC67-074D-4BAB-B7C8-20ACE38F35D6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56" creationId="{2E7DD9E6-8965-48FC-B3FA-92B9D10D9EFD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57" creationId="{90DFB49B-4467-4297-85A9-B66F8C9DE162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58" creationId="{82C3A065-53CE-43B9-9D0B-F997A3189DB5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59" creationId="{16EFC3D9-45C9-429F-AFF8-ACBB1A23CA8E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60" creationId="{E3A55100-4DE1-4E0F-85B4-D0F56F33671B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61" creationId="{6C61BA0D-FCC0-4180-AB0A-C6F3A3EDFACF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62" creationId="{2F0D5BD3-782E-44CC-8561-7A2AF93A0BD9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63" creationId="{D1F50BEB-8939-4E83-A481-D73AE66225E7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64" creationId="{37AFFF45-0831-4DF9-8E3F-E693FE24F550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77" creationId="{D715D2E5-939D-4BC7-936B-99A441A900FA}"/>
          </ac:cxnSpMkLst>
        </pc:cxnChg>
        <pc:cxnChg chg="mod">
          <ac:chgData name="Paul Bloemers" userId="fe3832ff3b233e04" providerId="LiveId" clId="{333A61EA-D169-4769-87FD-3656FBC85EF7}" dt="2020-05-07T13:04:18.959" v="1873" actId="408"/>
          <ac:cxnSpMkLst>
            <pc:docMk/>
            <pc:sldMk cId="955037096" sldId="266"/>
            <ac:cxnSpMk id="79" creationId="{BB437D58-68D2-48F4-BA45-DB5FCBD4B2AC}"/>
          </ac:cxnSpMkLst>
        </pc:cxnChg>
        <pc:cxnChg chg="mod">
          <ac:chgData name="Paul Bloemers" userId="fe3832ff3b233e04" providerId="LiveId" clId="{333A61EA-D169-4769-87FD-3656FBC85EF7}" dt="2020-05-07T13:04:18.959" v="1873" actId="408"/>
          <ac:cxnSpMkLst>
            <pc:docMk/>
            <pc:sldMk cId="955037096" sldId="266"/>
            <ac:cxnSpMk id="80" creationId="{8C8B1641-6841-46A2-959F-9FC721D1ED8E}"/>
          </ac:cxnSpMkLst>
        </pc:cxnChg>
        <pc:cxnChg chg="mod">
          <ac:chgData name="Paul Bloemers" userId="fe3832ff3b233e04" providerId="LiveId" clId="{333A61EA-D169-4769-87FD-3656FBC85EF7}" dt="2020-05-07T13:04:18.959" v="1873" actId="408"/>
          <ac:cxnSpMkLst>
            <pc:docMk/>
            <pc:sldMk cId="955037096" sldId="266"/>
            <ac:cxnSpMk id="81" creationId="{3EF68720-54DC-4850-911E-2EBE45F2F8E9}"/>
          </ac:cxnSpMkLst>
        </pc:cxnChg>
        <pc:cxnChg chg="mod">
          <ac:chgData name="Paul Bloemers" userId="fe3832ff3b233e04" providerId="LiveId" clId="{333A61EA-D169-4769-87FD-3656FBC85EF7}" dt="2020-05-07T13:04:18.959" v="1873" actId="408"/>
          <ac:cxnSpMkLst>
            <pc:docMk/>
            <pc:sldMk cId="955037096" sldId="266"/>
            <ac:cxnSpMk id="82" creationId="{86EE0983-0ECD-4D6E-9AE6-3A5470DEDEB6}"/>
          </ac:cxnSpMkLst>
        </pc:cxnChg>
        <pc:cxnChg chg="mod">
          <ac:chgData name="Paul Bloemers" userId="fe3832ff3b233e04" providerId="LiveId" clId="{333A61EA-D169-4769-87FD-3656FBC85EF7}" dt="2020-05-07T13:04:18.959" v="1873" actId="408"/>
          <ac:cxnSpMkLst>
            <pc:docMk/>
            <pc:sldMk cId="955037096" sldId="266"/>
            <ac:cxnSpMk id="83" creationId="{40ED813C-5726-4226-9911-F5FDD5675375}"/>
          </ac:cxnSpMkLst>
        </pc:cxnChg>
        <pc:cxnChg chg="mod">
          <ac:chgData name="Paul Bloemers" userId="fe3832ff3b233e04" providerId="LiveId" clId="{333A61EA-D169-4769-87FD-3656FBC85EF7}" dt="2020-05-07T13:04:18.959" v="1873" actId="408"/>
          <ac:cxnSpMkLst>
            <pc:docMk/>
            <pc:sldMk cId="955037096" sldId="266"/>
            <ac:cxnSpMk id="84" creationId="{CB4559F2-8C6C-44B1-BB7E-B9B6646D1363}"/>
          </ac:cxnSpMkLst>
        </pc:cxnChg>
        <pc:cxnChg chg="mod">
          <ac:chgData name="Paul Bloemers" userId="fe3832ff3b233e04" providerId="LiveId" clId="{333A61EA-D169-4769-87FD-3656FBC85EF7}" dt="2020-05-07T13:04:18.959" v="1873" actId="408"/>
          <ac:cxnSpMkLst>
            <pc:docMk/>
            <pc:sldMk cId="955037096" sldId="266"/>
            <ac:cxnSpMk id="85" creationId="{BC40F90F-AFA3-4517-8A1C-F81405E055D1}"/>
          </ac:cxnSpMkLst>
        </pc:cxnChg>
        <pc:cxnChg chg="mod">
          <ac:chgData name="Paul Bloemers" userId="fe3832ff3b233e04" providerId="LiveId" clId="{333A61EA-D169-4769-87FD-3656FBC85EF7}" dt="2020-05-07T13:04:18.959" v="1873" actId="408"/>
          <ac:cxnSpMkLst>
            <pc:docMk/>
            <pc:sldMk cId="955037096" sldId="266"/>
            <ac:cxnSpMk id="86" creationId="{7592A58D-45CA-4863-A321-2E15A2D233E5}"/>
          </ac:cxnSpMkLst>
        </pc:cxnChg>
        <pc:cxnChg chg="mod">
          <ac:chgData name="Paul Bloemers" userId="fe3832ff3b233e04" providerId="LiveId" clId="{333A61EA-D169-4769-87FD-3656FBC85EF7}" dt="2020-05-07T13:04:18.959" v="1873" actId="408"/>
          <ac:cxnSpMkLst>
            <pc:docMk/>
            <pc:sldMk cId="955037096" sldId="266"/>
            <ac:cxnSpMk id="87" creationId="{65121B59-CA12-4A73-BB48-276C42A73155}"/>
          </ac:cxnSpMkLst>
        </pc:cxnChg>
        <pc:cxnChg chg="mod">
          <ac:chgData name="Paul Bloemers" userId="fe3832ff3b233e04" providerId="LiveId" clId="{333A61EA-D169-4769-87FD-3656FBC85EF7}" dt="2020-05-07T13:04:18.959" v="1873" actId="408"/>
          <ac:cxnSpMkLst>
            <pc:docMk/>
            <pc:sldMk cId="955037096" sldId="266"/>
            <ac:cxnSpMk id="88" creationId="{2B303741-0BA1-4F1D-8433-24828DABCA97}"/>
          </ac:cxnSpMkLst>
        </pc:cxnChg>
        <pc:cxnChg chg="mod">
          <ac:chgData name="Paul Bloemers" userId="fe3832ff3b233e04" providerId="LiveId" clId="{333A61EA-D169-4769-87FD-3656FBC85EF7}" dt="2020-05-07T13:04:18.959" v="1873" actId="408"/>
          <ac:cxnSpMkLst>
            <pc:docMk/>
            <pc:sldMk cId="955037096" sldId="266"/>
            <ac:cxnSpMk id="89" creationId="{08EAE60F-3D97-4024-B4B3-A5D2E92FAA88}"/>
          </ac:cxnSpMkLst>
        </pc:cxnChg>
        <pc:cxnChg chg="mod">
          <ac:chgData name="Paul Bloemers" userId="fe3832ff3b233e04" providerId="LiveId" clId="{333A61EA-D169-4769-87FD-3656FBC85EF7}" dt="2020-05-07T13:04:18.959" v="1873" actId="408"/>
          <ac:cxnSpMkLst>
            <pc:docMk/>
            <pc:sldMk cId="955037096" sldId="266"/>
            <ac:cxnSpMk id="102" creationId="{AED086D2-1075-4B25-8911-DAACDC892049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104" creationId="{130FDB2D-814F-4418-BA74-2231AB0A98D1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105" creationId="{2A05F3B2-5F12-4243-9E59-542A45D2B43E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106" creationId="{BE8BC76A-46B8-40C8-8BC3-4368BFC39371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107" creationId="{4A3BBF2F-FCB1-4BD3-B1C3-5F783328B07D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108" creationId="{35D6BFBF-9C26-42F7-9B09-633748A244C7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109" creationId="{B009C704-30AF-44C4-A561-05D8214AD1AE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110" creationId="{B72431AA-0991-4033-834D-A06EBFA156DF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111" creationId="{0A3B9476-2B56-4750-B79E-A97EC2302212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112" creationId="{1250275A-1EFC-4C50-8CC7-9DB9F54F1B8B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113" creationId="{22D4C4B3-65AE-405F-A684-8D1A570457BC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114" creationId="{45EF63E5-67E5-4674-88C6-D9F90E0BEE8B}"/>
          </ac:cxnSpMkLst>
        </pc:cxnChg>
        <pc:cxnChg chg="mod">
          <ac:chgData name="Paul Bloemers" userId="fe3832ff3b233e04" providerId="LiveId" clId="{333A61EA-D169-4769-87FD-3656FBC85EF7}" dt="2020-05-07T13:04:08.864" v="1872" actId="554"/>
          <ac:cxnSpMkLst>
            <pc:docMk/>
            <pc:sldMk cId="955037096" sldId="266"/>
            <ac:cxnSpMk id="127" creationId="{406B3234-A58E-4585-85D2-64C8BFF74C2D}"/>
          </ac:cxnSpMkLst>
        </pc:cxnChg>
        <pc:cxnChg chg="add mod">
          <ac:chgData name="Paul Bloemers" userId="fe3832ff3b233e04" providerId="LiveId" clId="{333A61EA-D169-4769-87FD-3656FBC85EF7}" dt="2020-05-07T13:54:58.368" v="2251" actId="1038"/>
          <ac:cxnSpMkLst>
            <pc:docMk/>
            <pc:sldMk cId="955037096" sldId="266"/>
            <ac:cxnSpMk id="130" creationId="{6A1635F0-B713-44F9-B7E5-F30EE0C9F8C0}"/>
          </ac:cxnSpMkLst>
        </pc:cxnChg>
        <pc:cxnChg chg="add mod">
          <ac:chgData name="Paul Bloemers" userId="fe3832ff3b233e04" providerId="LiveId" clId="{333A61EA-D169-4769-87FD-3656FBC85EF7}" dt="2020-05-07T13:54:58.368" v="2251" actId="1038"/>
          <ac:cxnSpMkLst>
            <pc:docMk/>
            <pc:sldMk cId="955037096" sldId="266"/>
            <ac:cxnSpMk id="132" creationId="{75E36062-42DA-4D87-9E64-208043AD6F19}"/>
          </ac:cxnSpMkLst>
        </pc:cxnChg>
        <pc:cxnChg chg="add mod">
          <ac:chgData name="Paul Bloemers" userId="fe3832ff3b233e04" providerId="LiveId" clId="{333A61EA-D169-4769-87FD-3656FBC85EF7}" dt="2020-05-07T13:54:58.368" v="2251" actId="1038"/>
          <ac:cxnSpMkLst>
            <pc:docMk/>
            <pc:sldMk cId="955037096" sldId="266"/>
            <ac:cxnSpMk id="134" creationId="{FF59D4A9-F0D4-4C0D-8016-28639B2FD665}"/>
          </ac:cxnSpMkLst>
        </pc:cxnChg>
        <pc:cxnChg chg="add mod">
          <ac:chgData name="Paul Bloemers" userId="fe3832ff3b233e04" providerId="LiveId" clId="{333A61EA-D169-4769-87FD-3656FBC85EF7}" dt="2020-05-07T13:54:58.368" v="2251" actId="1038"/>
          <ac:cxnSpMkLst>
            <pc:docMk/>
            <pc:sldMk cId="955037096" sldId="266"/>
            <ac:cxnSpMk id="136" creationId="{73A80CCE-137E-41B0-956F-CA03930C8D1A}"/>
          </ac:cxnSpMkLst>
        </pc:cxnChg>
        <pc:cxnChg chg="add mod">
          <ac:chgData name="Paul Bloemers" userId="fe3832ff3b233e04" providerId="LiveId" clId="{333A61EA-D169-4769-87FD-3656FBC85EF7}" dt="2020-05-07T13:54:58.368" v="2251" actId="1038"/>
          <ac:cxnSpMkLst>
            <pc:docMk/>
            <pc:sldMk cId="955037096" sldId="266"/>
            <ac:cxnSpMk id="141" creationId="{68B1C83B-857B-411F-A477-214C556B306E}"/>
          </ac:cxnSpMkLst>
        </pc:cxnChg>
        <pc:cxnChg chg="add mod">
          <ac:chgData name="Paul Bloemers" userId="fe3832ff3b233e04" providerId="LiveId" clId="{333A61EA-D169-4769-87FD-3656FBC85EF7}" dt="2020-05-07T13:54:58.368" v="2251" actId="1038"/>
          <ac:cxnSpMkLst>
            <pc:docMk/>
            <pc:sldMk cId="955037096" sldId="266"/>
            <ac:cxnSpMk id="143" creationId="{F3F9F259-ACCD-4207-975B-8ADB5BD503FF}"/>
          </ac:cxnSpMkLst>
        </pc:cxnChg>
        <pc:cxnChg chg="add mod">
          <ac:chgData name="Paul Bloemers" userId="fe3832ff3b233e04" providerId="LiveId" clId="{333A61EA-D169-4769-87FD-3656FBC85EF7}" dt="2020-05-07T13:54:58.368" v="2251" actId="1038"/>
          <ac:cxnSpMkLst>
            <pc:docMk/>
            <pc:sldMk cId="955037096" sldId="266"/>
            <ac:cxnSpMk id="149" creationId="{C9973816-33BC-497C-B301-60B230C4F1DD}"/>
          </ac:cxnSpMkLst>
        </pc:cxnChg>
        <pc:cxnChg chg="add mod">
          <ac:chgData name="Paul Bloemers" userId="fe3832ff3b233e04" providerId="LiveId" clId="{333A61EA-D169-4769-87FD-3656FBC85EF7}" dt="2020-05-07T13:54:58.368" v="2251" actId="1038"/>
          <ac:cxnSpMkLst>
            <pc:docMk/>
            <pc:sldMk cId="955037096" sldId="266"/>
            <ac:cxnSpMk id="151" creationId="{120A1498-00B8-445E-84C3-275B7DB22F28}"/>
          </ac:cxnSpMkLst>
        </pc:cxnChg>
        <pc:cxnChg chg="add mod">
          <ac:chgData name="Paul Bloemers" userId="fe3832ff3b233e04" providerId="LiveId" clId="{333A61EA-D169-4769-87FD-3656FBC85EF7}" dt="2020-05-07T13:54:58.368" v="2251" actId="1038"/>
          <ac:cxnSpMkLst>
            <pc:docMk/>
            <pc:sldMk cId="955037096" sldId="266"/>
            <ac:cxnSpMk id="152" creationId="{D2CC7C73-6314-442D-B041-479FD4C4D390}"/>
          </ac:cxnSpMkLst>
        </pc:cxnChg>
        <pc:cxnChg chg="add mod">
          <ac:chgData name="Paul Bloemers" userId="fe3832ff3b233e04" providerId="LiveId" clId="{333A61EA-D169-4769-87FD-3656FBC85EF7}" dt="2020-05-07T13:54:58.368" v="2251" actId="1038"/>
          <ac:cxnSpMkLst>
            <pc:docMk/>
            <pc:sldMk cId="955037096" sldId="266"/>
            <ac:cxnSpMk id="153" creationId="{01CE08AD-2FFB-4E19-B313-344CB774F4D0}"/>
          </ac:cxnSpMkLst>
        </pc:cxnChg>
      </pc:sldChg>
      <pc:sldChg chg="addSp delSp modSp new mod modTransition modAnim">
        <pc:chgData name="Paul Bloemers" userId="fe3832ff3b233e04" providerId="LiveId" clId="{333A61EA-D169-4769-87FD-3656FBC85EF7}" dt="2020-05-13T06:33:55.819" v="5189" actId="20577"/>
        <pc:sldMkLst>
          <pc:docMk/>
          <pc:sldMk cId="4278914015" sldId="267"/>
        </pc:sldMkLst>
        <pc:spChg chg="del">
          <ac:chgData name="Paul Bloemers" userId="fe3832ff3b233e04" providerId="LiveId" clId="{333A61EA-D169-4769-87FD-3656FBC85EF7}" dt="2020-05-08T08:10:17.633" v="2572"/>
          <ac:spMkLst>
            <pc:docMk/>
            <pc:sldMk cId="4278914015" sldId="267"/>
            <ac:spMk id="2" creationId="{0ED9007D-9697-44B8-ACF3-8355703D9193}"/>
          </ac:spMkLst>
        </pc:spChg>
        <pc:spChg chg="del">
          <ac:chgData name="Paul Bloemers" userId="fe3832ff3b233e04" providerId="LiveId" clId="{333A61EA-D169-4769-87FD-3656FBC85EF7}" dt="2020-05-08T08:10:17.633" v="2572"/>
          <ac:spMkLst>
            <pc:docMk/>
            <pc:sldMk cId="4278914015" sldId="267"/>
            <ac:spMk id="3" creationId="{FDC6EC29-0C1B-4D2D-8F87-EC557F64F5CD}"/>
          </ac:spMkLst>
        </pc:spChg>
        <pc:spChg chg="del">
          <ac:chgData name="Paul Bloemers" userId="fe3832ff3b233e04" providerId="LiveId" clId="{333A61EA-D169-4769-87FD-3656FBC85EF7}" dt="2020-05-08T08:10:17.633" v="2572"/>
          <ac:spMkLst>
            <pc:docMk/>
            <pc:sldMk cId="4278914015" sldId="267"/>
            <ac:spMk id="4" creationId="{0571E9D6-5676-4380-A8EE-03040BEFC63F}"/>
          </ac:spMkLst>
        </pc:spChg>
        <pc:spChg chg="add del mod">
          <ac:chgData name="Paul Bloemers" userId="fe3832ff3b233e04" providerId="LiveId" clId="{333A61EA-D169-4769-87FD-3656FBC85EF7}" dt="2020-05-08T08:10:28.896" v="2573"/>
          <ac:spMkLst>
            <pc:docMk/>
            <pc:sldMk cId="4278914015" sldId="267"/>
            <ac:spMk id="5" creationId="{79FF8CEC-C505-4265-ADC9-9025B73D4F3C}"/>
          </ac:spMkLst>
        </pc:spChg>
        <pc:spChg chg="add del mod">
          <ac:chgData name="Paul Bloemers" userId="fe3832ff3b233e04" providerId="LiveId" clId="{333A61EA-D169-4769-87FD-3656FBC85EF7}" dt="2020-05-08T08:10:28.896" v="2573"/>
          <ac:spMkLst>
            <pc:docMk/>
            <pc:sldMk cId="4278914015" sldId="267"/>
            <ac:spMk id="6" creationId="{D2DDBE40-C8CF-4DFF-A3C4-C7CB1BEEE8E4}"/>
          </ac:spMkLst>
        </pc:spChg>
        <pc:spChg chg="add mod">
          <ac:chgData name="Paul Bloemers" userId="fe3832ff3b233e04" providerId="LiveId" clId="{333A61EA-D169-4769-87FD-3656FBC85EF7}" dt="2020-05-08T08:19:14.195" v="3044" actId="20577"/>
          <ac:spMkLst>
            <pc:docMk/>
            <pc:sldMk cId="4278914015" sldId="267"/>
            <ac:spMk id="7" creationId="{FA74CB07-70D2-443A-91E0-AB4ED8B89F27}"/>
          </ac:spMkLst>
        </pc:spChg>
        <pc:spChg chg="add mod">
          <ac:chgData name="Paul Bloemers" userId="fe3832ff3b233e04" providerId="LiveId" clId="{333A61EA-D169-4769-87FD-3656FBC85EF7}" dt="2020-05-13T06:33:55.819" v="5189" actId="20577"/>
          <ac:spMkLst>
            <pc:docMk/>
            <pc:sldMk cId="4278914015" sldId="267"/>
            <ac:spMk id="8" creationId="{FEE60109-73D3-485C-91C5-5761050B6A71}"/>
          </ac:spMkLst>
        </pc:spChg>
        <pc:spChg chg="add mod">
          <ac:chgData name="Paul Bloemers" userId="fe3832ff3b233e04" providerId="LiveId" clId="{333A61EA-D169-4769-87FD-3656FBC85EF7}" dt="2020-05-08T08:16:24.038" v="2826" actId="1076"/>
          <ac:spMkLst>
            <pc:docMk/>
            <pc:sldMk cId="4278914015" sldId="267"/>
            <ac:spMk id="9" creationId="{B43E267F-C44C-43A6-9948-2127BA19B348}"/>
          </ac:spMkLst>
        </pc:spChg>
        <pc:spChg chg="add mod">
          <ac:chgData name="Paul Bloemers" userId="fe3832ff3b233e04" providerId="LiveId" clId="{333A61EA-D169-4769-87FD-3656FBC85EF7}" dt="2020-05-08T08:16:24.038" v="2826" actId="1076"/>
          <ac:spMkLst>
            <pc:docMk/>
            <pc:sldMk cId="4278914015" sldId="267"/>
            <ac:spMk id="10" creationId="{0DCE3D4F-19FA-4C4E-BDD9-DF1146AF4E29}"/>
          </ac:spMkLst>
        </pc:spChg>
        <pc:spChg chg="add mod">
          <ac:chgData name="Paul Bloemers" userId="fe3832ff3b233e04" providerId="LiveId" clId="{333A61EA-D169-4769-87FD-3656FBC85EF7}" dt="2020-05-08T08:16:24.038" v="2826" actId="1076"/>
          <ac:spMkLst>
            <pc:docMk/>
            <pc:sldMk cId="4278914015" sldId="267"/>
            <ac:spMk id="12" creationId="{01936271-D1D9-44E7-94BB-91A24C9A2736}"/>
          </ac:spMkLst>
        </pc:spChg>
        <pc:spChg chg="add mod">
          <ac:chgData name="Paul Bloemers" userId="fe3832ff3b233e04" providerId="LiveId" clId="{333A61EA-D169-4769-87FD-3656FBC85EF7}" dt="2020-05-08T08:16:24.038" v="2826" actId="1076"/>
          <ac:spMkLst>
            <pc:docMk/>
            <pc:sldMk cId="4278914015" sldId="267"/>
            <ac:spMk id="14" creationId="{9507E409-18D1-4312-9DCD-0AB886130EA1}"/>
          </ac:spMkLst>
        </pc:spChg>
        <pc:spChg chg="mod">
          <ac:chgData name="Paul Bloemers" userId="fe3832ff3b233e04" providerId="LiveId" clId="{333A61EA-D169-4769-87FD-3656FBC85EF7}" dt="2020-05-08T08:12:05.588" v="2580" actId="2085"/>
          <ac:spMkLst>
            <pc:docMk/>
            <pc:sldMk cId="4278914015" sldId="267"/>
            <ac:spMk id="27" creationId="{235D4C61-53E5-4CC0-986E-89898F4281D5}"/>
          </ac:spMkLst>
        </pc:spChg>
        <pc:spChg chg="mod">
          <ac:chgData name="Paul Bloemers" userId="fe3832ff3b233e04" providerId="LiveId" clId="{333A61EA-D169-4769-87FD-3656FBC85EF7}" dt="2020-05-08T08:12:05.588" v="2580" actId="2085"/>
          <ac:spMkLst>
            <pc:docMk/>
            <pc:sldMk cId="4278914015" sldId="267"/>
            <ac:spMk id="28" creationId="{EC060D29-421F-421B-9FEF-F62418E8B56B}"/>
          </ac:spMkLst>
        </pc:spChg>
        <pc:spChg chg="mod">
          <ac:chgData name="Paul Bloemers" userId="fe3832ff3b233e04" providerId="LiveId" clId="{333A61EA-D169-4769-87FD-3656FBC85EF7}" dt="2020-05-08T08:11:55.981" v="2579" actId="2085"/>
          <ac:spMkLst>
            <pc:docMk/>
            <pc:sldMk cId="4278914015" sldId="267"/>
            <ac:spMk id="29" creationId="{D6C65380-E27C-4713-B25F-333B315EB14F}"/>
          </ac:spMkLst>
        </pc:spChg>
        <pc:spChg chg="mod">
          <ac:chgData name="Paul Bloemers" userId="fe3832ff3b233e04" providerId="LiveId" clId="{333A61EA-D169-4769-87FD-3656FBC85EF7}" dt="2020-05-08T08:11:55.981" v="2579" actId="2085"/>
          <ac:spMkLst>
            <pc:docMk/>
            <pc:sldMk cId="4278914015" sldId="267"/>
            <ac:spMk id="30" creationId="{98D904F4-7F3B-4DB8-B3A9-2DAF0D44E4F5}"/>
          </ac:spMkLst>
        </pc:spChg>
        <pc:spChg chg="mod">
          <ac:chgData name="Paul Bloemers" userId="fe3832ff3b233e04" providerId="LiveId" clId="{333A61EA-D169-4769-87FD-3656FBC85EF7}" dt="2020-05-08T08:11:55.981" v="2579" actId="2085"/>
          <ac:spMkLst>
            <pc:docMk/>
            <pc:sldMk cId="4278914015" sldId="267"/>
            <ac:spMk id="31" creationId="{981394E8-C8EE-43F7-8053-82FE38454BDC}"/>
          </ac:spMkLst>
        </pc:spChg>
        <pc:spChg chg="mod">
          <ac:chgData name="Paul Bloemers" userId="fe3832ff3b233e04" providerId="LiveId" clId="{333A61EA-D169-4769-87FD-3656FBC85EF7}" dt="2020-05-08T08:11:55.981" v="2579" actId="2085"/>
          <ac:spMkLst>
            <pc:docMk/>
            <pc:sldMk cId="4278914015" sldId="267"/>
            <ac:spMk id="32" creationId="{2C570C23-6362-4904-85AA-E0D21ED7AA7F}"/>
          </ac:spMkLst>
        </pc:spChg>
        <pc:spChg chg="mod">
          <ac:chgData name="Paul Bloemers" userId="fe3832ff3b233e04" providerId="LiveId" clId="{333A61EA-D169-4769-87FD-3656FBC85EF7}" dt="2020-05-08T08:11:55.981" v="2579" actId="2085"/>
          <ac:spMkLst>
            <pc:docMk/>
            <pc:sldMk cId="4278914015" sldId="267"/>
            <ac:spMk id="33" creationId="{B8521B7D-4CBC-4DFA-8065-6CB5EFD44535}"/>
          </ac:spMkLst>
        </pc:spChg>
        <pc:spChg chg="mod">
          <ac:chgData name="Paul Bloemers" userId="fe3832ff3b233e04" providerId="LiveId" clId="{333A61EA-D169-4769-87FD-3656FBC85EF7}" dt="2020-05-08T08:12:05.588" v="2580" actId="2085"/>
          <ac:spMkLst>
            <pc:docMk/>
            <pc:sldMk cId="4278914015" sldId="267"/>
            <ac:spMk id="34" creationId="{F2B57322-0FBB-4537-A860-8D4881A22FEB}"/>
          </ac:spMkLst>
        </pc:spChg>
        <pc:spChg chg="mod">
          <ac:chgData name="Paul Bloemers" userId="fe3832ff3b233e04" providerId="LiveId" clId="{333A61EA-D169-4769-87FD-3656FBC85EF7}" dt="2020-05-08T08:12:05.588" v="2580" actId="2085"/>
          <ac:spMkLst>
            <pc:docMk/>
            <pc:sldMk cId="4278914015" sldId="267"/>
            <ac:spMk id="35" creationId="{9A218117-B991-43FF-9168-B98936CBC65D}"/>
          </ac:spMkLst>
        </pc:spChg>
        <pc:spChg chg="mod">
          <ac:chgData name="Paul Bloemers" userId="fe3832ff3b233e04" providerId="LiveId" clId="{333A61EA-D169-4769-87FD-3656FBC85EF7}" dt="2020-05-08T08:12:05.588" v="2580" actId="2085"/>
          <ac:spMkLst>
            <pc:docMk/>
            <pc:sldMk cId="4278914015" sldId="267"/>
            <ac:spMk id="36" creationId="{D5D7E8B7-48A4-4415-9C4A-80CADE4CF5F9}"/>
          </ac:spMkLst>
        </pc:spChg>
        <pc:spChg chg="mod">
          <ac:chgData name="Paul Bloemers" userId="fe3832ff3b233e04" providerId="LiveId" clId="{333A61EA-D169-4769-87FD-3656FBC85EF7}" dt="2020-05-08T08:12:05.588" v="2580" actId="2085"/>
          <ac:spMkLst>
            <pc:docMk/>
            <pc:sldMk cId="4278914015" sldId="267"/>
            <ac:spMk id="37" creationId="{B0C02919-873A-4174-AB8E-57C73B31E4A7}"/>
          </ac:spMkLst>
        </pc:spChg>
        <pc:spChg chg="mod">
          <ac:chgData name="Paul Bloemers" userId="fe3832ff3b233e04" providerId="LiveId" clId="{333A61EA-D169-4769-87FD-3656FBC85EF7}" dt="2020-05-08T08:12:05.588" v="2580" actId="2085"/>
          <ac:spMkLst>
            <pc:docMk/>
            <pc:sldMk cId="4278914015" sldId="267"/>
            <ac:spMk id="38" creationId="{BAB04D01-F8A3-46B2-B00E-B7DEB8F5FB4C}"/>
          </ac:spMkLst>
        </pc:spChg>
        <pc:spChg chg="add mod">
          <ac:chgData name="Paul Bloemers" userId="fe3832ff3b233e04" providerId="LiveId" clId="{333A61EA-D169-4769-87FD-3656FBC85EF7}" dt="2020-05-08T08:16:24.038" v="2826" actId="1076"/>
          <ac:spMkLst>
            <pc:docMk/>
            <pc:sldMk cId="4278914015" sldId="267"/>
            <ac:spMk id="40" creationId="{A95A0BF6-35EF-496D-99A1-8E4346FAFCB6}"/>
          </ac:spMkLst>
        </pc:spChg>
        <pc:spChg chg="add mod">
          <ac:chgData name="Paul Bloemers" userId="fe3832ff3b233e04" providerId="LiveId" clId="{333A61EA-D169-4769-87FD-3656FBC85EF7}" dt="2020-05-08T08:16:24.038" v="2826" actId="1076"/>
          <ac:spMkLst>
            <pc:docMk/>
            <pc:sldMk cId="4278914015" sldId="267"/>
            <ac:spMk id="43" creationId="{31D8E8E0-6370-4D64-B0E4-2207EFE8F11A}"/>
          </ac:spMkLst>
        </pc:spChg>
        <pc:grpChg chg="add mod">
          <ac:chgData name="Paul Bloemers" userId="fe3832ff3b233e04" providerId="LiveId" clId="{333A61EA-D169-4769-87FD-3656FBC85EF7}" dt="2020-05-08T08:16:24.038" v="2826" actId="1076"/>
          <ac:grpSpMkLst>
            <pc:docMk/>
            <pc:sldMk cId="4278914015" sldId="267"/>
            <ac:grpSpMk id="15" creationId="{12E6C445-C764-4CDC-A955-F1535D23BF9A}"/>
          </ac:grpSpMkLst>
        </pc:grpChg>
        <pc:cxnChg chg="add mod">
          <ac:chgData name="Paul Bloemers" userId="fe3832ff3b233e04" providerId="LiveId" clId="{333A61EA-D169-4769-87FD-3656FBC85EF7}" dt="2020-05-08T08:16:24.038" v="2826" actId="1076"/>
          <ac:cxnSpMkLst>
            <pc:docMk/>
            <pc:sldMk cId="4278914015" sldId="267"/>
            <ac:cxnSpMk id="11" creationId="{D5179D54-0D92-4CAB-B351-4DEE614EF018}"/>
          </ac:cxnSpMkLst>
        </pc:cxnChg>
        <pc:cxnChg chg="add mod">
          <ac:chgData name="Paul Bloemers" userId="fe3832ff3b233e04" providerId="LiveId" clId="{333A61EA-D169-4769-87FD-3656FBC85EF7}" dt="2020-05-08T08:16:24.038" v="2826" actId="1076"/>
          <ac:cxnSpMkLst>
            <pc:docMk/>
            <pc:sldMk cId="4278914015" sldId="267"/>
            <ac:cxnSpMk id="13" creationId="{A978FA04-B470-4A53-93C6-B0C3FAF1022F}"/>
          </ac:cxnSpMkLst>
        </pc:cxnChg>
        <pc:cxnChg chg="mod">
          <ac:chgData name="Paul Bloemers" userId="fe3832ff3b233e04" providerId="LiveId" clId="{333A61EA-D169-4769-87FD-3656FBC85EF7}" dt="2020-05-08T08:12:36.055" v="2586" actId="1582"/>
          <ac:cxnSpMkLst>
            <pc:docMk/>
            <pc:sldMk cId="4278914015" sldId="267"/>
            <ac:cxnSpMk id="16" creationId="{F2EB43F1-B6BD-43A3-8AC3-D5BC23A6BD5F}"/>
          </ac:cxnSpMkLst>
        </pc:cxnChg>
        <pc:cxnChg chg="mod">
          <ac:chgData name="Paul Bloemers" userId="fe3832ff3b233e04" providerId="LiveId" clId="{333A61EA-D169-4769-87FD-3656FBC85EF7}" dt="2020-05-08T08:10:57.863" v="2577" actId="208"/>
          <ac:cxnSpMkLst>
            <pc:docMk/>
            <pc:sldMk cId="4278914015" sldId="267"/>
            <ac:cxnSpMk id="17" creationId="{ED1A2916-4E7C-46B8-A55D-5A1A50573391}"/>
          </ac:cxnSpMkLst>
        </pc:cxnChg>
        <pc:cxnChg chg="mod">
          <ac:chgData name="Paul Bloemers" userId="fe3832ff3b233e04" providerId="LiveId" clId="{333A61EA-D169-4769-87FD-3656FBC85EF7}" dt="2020-05-08T08:10:57.863" v="2577" actId="208"/>
          <ac:cxnSpMkLst>
            <pc:docMk/>
            <pc:sldMk cId="4278914015" sldId="267"/>
            <ac:cxnSpMk id="18" creationId="{104E872B-2DDE-47A9-8BF3-3BBED3588B53}"/>
          </ac:cxnSpMkLst>
        </pc:cxnChg>
        <pc:cxnChg chg="mod">
          <ac:chgData name="Paul Bloemers" userId="fe3832ff3b233e04" providerId="LiveId" clId="{333A61EA-D169-4769-87FD-3656FBC85EF7}" dt="2020-05-08T08:10:57.863" v="2577" actId="208"/>
          <ac:cxnSpMkLst>
            <pc:docMk/>
            <pc:sldMk cId="4278914015" sldId="267"/>
            <ac:cxnSpMk id="19" creationId="{C994C9B3-7371-46FC-AE3E-093332605F43}"/>
          </ac:cxnSpMkLst>
        </pc:cxnChg>
        <pc:cxnChg chg="mod">
          <ac:chgData name="Paul Bloemers" userId="fe3832ff3b233e04" providerId="LiveId" clId="{333A61EA-D169-4769-87FD-3656FBC85EF7}" dt="2020-05-08T08:10:57.863" v="2577" actId="208"/>
          <ac:cxnSpMkLst>
            <pc:docMk/>
            <pc:sldMk cId="4278914015" sldId="267"/>
            <ac:cxnSpMk id="20" creationId="{AEA52F55-30CA-45DE-9F02-528FB566AE57}"/>
          </ac:cxnSpMkLst>
        </pc:cxnChg>
        <pc:cxnChg chg="mod">
          <ac:chgData name="Paul Bloemers" userId="fe3832ff3b233e04" providerId="LiveId" clId="{333A61EA-D169-4769-87FD-3656FBC85EF7}" dt="2020-05-08T08:10:57.863" v="2577" actId="208"/>
          <ac:cxnSpMkLst>
            <pc:docMk/>
            <pc:sldMk cId="4278914015" sldId="267"/>
            <ac:cxnSpMk id="21" creationId="{E96448CE-4B45-4593-A25B-BF379B37070B}"/>
          </ac:cxnSpMkLst>
        </pc:cxnChg>
        <pc:cxnChg chg="mod">
          <ac:chgData name="Paul Bloemers" userId="fe3832ff3b233e04" providerId="LiveId" clId="{333A61EA-D169-4769-87FD-3656FBC85EF7}" dt="2020-05-08T08:10:57.863" v="2577" actId="208"/>
          <ac:cxnSpMkLst>
            <pc:docMk/>
            <pc:sldMk cId="4278914015" sldId="267"/>
            <ac:cxnSpMk id="22" creationId="{4C844C85-FF92-44A7-8E02-62750ACD2606}"/>
          </ac:cxnSpMkLst>
        </pc:cxnChg>
        <pc:cxnChg chg="mod">
          <ac:chgData name="Paul Bloemers" userId="fe3832ff3b233e04" providerId="LiveId" clId="{333A61EA-D169-4769-87FD-3656FBC85EF7}" dt="2020-05-08T08:10:57.863" v="2577" actId="208"/>
          <ac:cxnSpMkLst>
            <pc:docMk/>
            <pc:sldMk cId="4278914015" sldId="267"/>
            <ac:cxnSpMk id="23" creationId="{D6FC27AA-18EE-4585-9B00-F7FE625F3EFA}"/>
          </ac:cxnSpMkLst>
        </pc:cxnChg>
        <pc:cxnChg chg="mod">
          <ac:chgData name="Paul Bloemers" userId="fe3832ff3b233e04" providerId="LiveId" clId="{333A61EA-D169-4769-87FD-3656FBC85EF7}" dt="2020-05-08T08:10:57.863" v="2577" actId="208"/>
          <ac:cxnSpMkLst>
            <pc:docMk/>
            <pc:sldMk cId="4278914015" sldId="267"/>
            <ac:cxnSpMk id="24" creationId="{5F3521E0-453C-4819-A7A8-82B7A4261592}"/>
          </ac:cxnSpMkLst>
        </pc:cxnChg>
        <pc:cxnChg chg="mod">
          <ac:chgData name="Paul Bloemers" userId="fe3832ff3b233e04" providerId="LiveId" clId="{333A61EA-D169-4769-87FD-3656FBC85EF7}" dt="2020-05-08T08:10:57.863" v="2577" actId="208"/>
          <ac:cxnSpMkLst>
            <pc:docMk/>
            <pc:sldMk cId="4278914015" sldId="267"/>
            <ac:cxnSpMk id="25" creationId="{2977B7E1-DC1C-4A00-9C0A-AB7F9DFBE9AE}"/>
          </ac:cxnSpMkLst>
        </pc:cxnChg>
        <pc:cxnChg chg="mod">
          <ac:chgData name="Paul Bloemers" userId="fe3832ff3b233e04" providerId="LiveId" clId="{333A61EA-D169-4769-87FD-3656FBC85EF7}" dt="2020-05-08T08:10:57.863" v="2577" actId="208"/>
          <ac:cxnSpMkLst>
            <pc:docMk/>
            <pc:sldMk cId="4278914015" sldId="267"/>
            <ac:cxnSpMk id="26" creationId="{4A576A1C-99C8-45CD-B130-AE67E9B17853}"/>
          </ac:cxnSpMkLst>
        </pc:cxnChg>
        <pc:cxnChg chg="mod">
          <ac:chgData name="Paul Bloemers" userId="fe3832ff3b233e04" providerId="LiveId" clId="{333A61EA-D169-4769-87FD-3656FBC85EF7}" dt="2020-05-08T08:12:36.055" v="2586" actId="1582"/>
          <ac:cxnSpMkLst>
            <pc:docMk/>
            <pc:sldMk cId="4278914015" sldId="267"/>
            <ac:cxnSpMk id="39" creationId="{3C701230-9483-4DA8-9CD8-E57BF8137C5C}"/>
          </ac:cxnSpMkLst>
        </pc:cxnChg>
        <pc:cxnChg chg="add mod">
          <ac:chgData name="Paul Bloemers" userId="fe3832ff3b233e04" providerId="LiveId" clId="{333A61EA-D169-4769-87FD-3656FBC85EF7}" dt="2020-05-11T05:53:37.632" v="3585" actId="1038"/>
          <ac:cxnSpMkLst>
            <pc:docMk/>
            <pc:sldMk cId="4278914015" sldId="267"/>
            <ac:cxnSpMk id="41" creationId="{E6288A6C-1A95-47C3-BAD1-03EA7DBCA3FE}"/>
          </ac:cxnSpMkLst>
        </pc:cxnChg>
        <pc:cxnChg chg="add mod">
          <ac:chgData name="Paul Bloemers" userId="fe3832ff3b233e04" providerId="LiveId" clId="{333A61EA-D169-4769-87FD-3656FBC85EF7}" dt="2020-05-08T08:16:24.038" v="2826" actId="1076"/>
          <ac:cxnSpMkLst>
            <pc:docMk/>
            <pc:sldMk cId="4278914015" sldId="267"/>
            <ac:cxnSpMk id="42" creationId="{44EABD35-49DB-47EB-8730-678AE1FC357E}"/>
          </ac:cxnSpMkLst>
        </pc:cxnChg>
      </pc:sldChg>
      <pc:sldChg chg="addSp delSp modSp new mod modTransition modAnim">
        <pc:chgData name="Paul Bloemers" userId="fe3832ff3b233e04" providerId="LiveId" clId="{333A61EA-D169-4769-87FD-3656FBC85EF7}" dt="2020-05-08T11:19:35.206" v="3439"/>
        <pc:sldMkLst>
          <pc:docMk/>
          <pc:sldMk cId="140601780" sldId="268"/>
        </pc:sldMkLst>
        <pc:spChg chg="del">
          <ac:chgData name="Paul Bloemers" userId="fe3832ff3b233e04" providerId="LiveId" clId="{333A61EA-D169-4769-87FD-3656FBC85EF7}" dt="2020-05-08T08:20:16.288" v="3046"/>
          <ac:spMkLst>
            <pc:docMk/>
            <pc:sldMk cId="140601780" sldId="268"/>
            <ac:spMk id="2" creationId="{54E5DB91-C609-4813-9D23-1622FBCBDB63}"/>
          </ac:spMkLst>
        </pc:spChg>
        <pc:spChg chg="del">
          <ac:chgData name="Paul Bloemers" userId="fe3832ff3b233e04" providerId="LiveId" clId="{333A61EA-D169-4769-87FD-3656FBC85EF7}" dt="2020-05-08T08:20:16.288" v="3046"/>
          <ac:spMkLst>
            <pc:docMk/>
            <pc:sldMk cId="140601780" sldId="268"/>
            <ac:spMk id="3" creationId="{2309618C-D58E-41EE-B0CA-00C3DB4C7EF5}"/>
          </ac:spMkLst>
        </pc:spChg>
        <pc:spChg chg="del">
          <ac:chgData name="Paul Bloemers" userId="fe3832ff3b233e04" providerId="LiveId" clId="{333A61EA-D169-4769-87FD-3656FBC85EF7}" dt="2020-05-08T08:20:16.288" v="3046"/>
          <ac:spMkLst>
            <pc:docMk/>
            <pc:sldMk cId="140601780" sldId="268"/>
            <ac:spMk id="4" creationId="{52A6BC6C-CE52-4FFD-8A7C-ADCB14942EFD}"/>
          </ac:spMkLst>
        </pc:spChg>
        <pc:spChg chg="add del mod">
          <ac:chgData name="Paul Bloemers" userId="fe3832ff3b233e04" providerId="LiveId" clId="{333A61EA-D169-4769-87FD-3656FBC85EF7}" dt="2020-05-08T08:20:23.149" v="3047"/>
          <ac:spMkLst>
            <pc:docMk/>
            <pc:sldMk cId="140601780" sldId="268"/>
            <ac:spMk id="5" creationId="{8227AB3A-FDDA-4DB0-9BB8-BD4BA6D6DC86}"/>
          </ac:spMkLst>
        </pc:spChg>
        <pc:spChg chg="add del mod">
          <ac:chgData name="Paul Bloemers" userId="fe3832ff3b233e04" providerId="LiveId" clId="{333A61EA-D169-4769-87FD-3656FBC85EF7}" dt="2020-05-08T08:20:23.149" v="3047"/>
          <ac:spMkLst>
            <pc:docMk/>
            <pc:sldMk cId="140601780" sldId="268"/>
            <ac:spMk id="6" creationId="{9075BB4B-ECDD-4FB4-B4E1-1335FB5E4634}"/>
          </ac:spMkLst>
        </pc:spChg>
        <pc:spChg chg="add del mod">
          <ac:chgData name="Paul Bloemers" userId="fe3832ff3b233e04" providerId="LiveId" clId="{333A61EA-D169-4769-87FD-3656FBC85EF7}" dt="2020-05-08T08:20:23.149" v="3047"/>
          <ac:spMkLst>
            <pc:docMk/>
            <pc:sldMk cId="140601780" sldId="268"/>
            <ac:spMk id="7" creationId="{B6E78431-A85D-4CF8-86E0-ECD3363FA2E0}"/>
          </ac:spMkLst>
        </pc:spChg>
        <pc:spChg chg="add mod">
          <ac:chgData name="Paul Bloemers" userId="fe3832ff3b233e04" providerId="LiveId" clId="{333A61EA-D169-4769-87FD-3656FBC85EF7}" dt="2020-05-08T08:20:43.324" v="3064" actId="20577"/>
          <ac:spMkLst>
            <pc:docMk/>
            <pc:sldMk cId="140601780" sldId="268"/>
            <ac:spMk id="8" creationId="{E9F4B534-B2E9-4713-9D16-C5C2AA8E6AA8}"/>
          </ac:spMkLst>
        </pc:spChg>
        <pc:spChg chg="add mod">
          <ac:chgData name="Paul Bloemers" userId="fe3832ff3b233e04" providerId="LiveId" clId="{333A61EA-D169-4769-87FD-3656FBC85EF7}" dt="2020-05-08T11:09:11.600" v="3328" actId="14100"/>
          <ac:spMkLst>
            <pc:docMk/>
            <pc:sldMk cId="140601780" sldId="268"/>
            <ac:spMk id="9" creationId="{22425E33-1D89-4C1A-8F48-995ECD2E7066}"/>
          </ac:spMkLst>
        </pc:spChg>
        <pc:spChg chg="add del mod">
          <ac:chgData name="Paul Bloemers" userId="fe3832ff3b233e04" providerId="LiveId" clId="{333A61EA-D169-4769-87FD-3656FBC85EF7}" dt="2020-05-08T11:07:12.272" v="3263" actId="478"/>
          <ac:spMkLst>
            <pc:docMk/>
            <pc:sldMk cId="140601780" sldId="268"/>
            <ac:spMk id="10" creationId="{1831D3AD-2558-4AE2-98AA-861B1AFBCEED}"/>
          </ac:spMkLst>
        </pc:spChg>
        <pc:spChg chg="add mod">
          <ac:chgData name="Paul Bloemers" userId="fe3832ff3b233e04" providerId="LiveId" clId="{333A61EA-D169-4769-87FD-3656FBC85EF7}" dt="2020-05-08T11:16:20.262" v="3373" actId="1076"/>
          <ac:spMkLst>
            <pc:docMk/>
            <pc:sldMk cId="140601780" sldId="268"/>
            <ac:spMk id="19" creationId="{D85D139D-CA3F-4A54-BA0E-40BF834D2825}"/>
          </ac:spMkLst>
        </pc:spChg>
        <pc:spChg chg="add mod">
          <ac:chgData name="Paul Bloemers" userId="fe3832ff3b233e04" providerId="LiveId" clId="{333A61EA-D169-4769-87FD-3656FBC85EF7}" dt="2020-05-08T11:17:40.051" v="3415" actId="1582"/>
          <ac:spMkLst>
            <pc:docMk/>
            <pc:sldMk cId="140601780" sldId="268"/>
            <ac:spMk id="20" creationId="{5EB68A2B-7827-4DF6-B51D-73D4B7BD0F99}"/>
          </ac:spMkLst>
        </pc:spChg>
        <pc:spChg chg="add mod">
          <ac:chgData name="Paul Bloemers" userId="fe3832ff3b233e04" providerId="LiveId" clId="{333A61EA-D169-4769-87FD-3656FBC85EF7}" dt="2020-05-08T11:16:41.107" v="3388" actId="1076"/>
          <ac:spMkLst>
            <pc:docMk/>
            <pc:sldMk cId="140601780" sldId="268"/>
            <ac:spMk id="22" creationId="{371E1496-5C80-4751-B814-943A1EE02FBD}"/>
          </ac:spMkLst>
        </pc:spChg>
        <pc:spChg chg="add mod">
          <ac:chgData name="Paul Bloemers" userId="fe3832ff3b233e04" providerId="LiveId" clId="{333A61EA-D169-4769-87FD-3656FBC85EF7}" dt="2020-05-08T11:17:18.210" v="3411" actId="1076"/>
          <ac:spMkLst>
            <pc:docMk/>
            <pc:sldMk cId="140601780" sldId="268"/>
            <ac:spMk id="23" creationId="{264011CF-4DEA-48A9-B3DE-7C498EA9EDA5}"/>
          </ac:spMkLst>
        </pc:spChg>
        <pc:picChg chg="add mod">
          <ac:chgData name="Paul Bloemers" userId="fe3832ff3b233e04" providerId="LiveId" clId="{333A61EA-D169-4769-87FD-3656FBC85EF7}" dt="2020-05-08T11:09:20.882" v="3329" actId="1076"/>
          <ac:picMkLst>
            <pc:docMk/>
            <pc:sldMk cId="140601780" sldId="268"/>
            <ac:picMk id="11" creationId="{5EE9774A-9384-4E67-A72F-8BD16BC35D1C}"/>
          </ac:picMkLst>
        </pc:picChg>
        <pc:picChg chg="add mod">
          <ac:chgData name="Paul Bloemers" userId="fe3832ff3b233e04" providerId="LiveId" clId="{333A61EA-D169-4769-87FD-3656FBC85EF7}" dt="2020-05-08T11:08:36.429" v="3268" actId="1076"/>
          <ac:picMkLst>
            <pc:docMk/>
            <pc:sldMk cId="140601780" sldId="268"/>
            <ac:picMk id="12" creationId="{8F4B1EE0-6EBA-471C-861D-FB18193DE2B9}"/>
          </ac:picMkLst>
        </pc:picChg>
        <pc:picChg chg="add mod modCrop">
          <ac:chgData name="Paul Bloemers" userId="fe3832ff3b233e04" providerId="LiveId" clId="{333A61EA-D169-4769-87FD-3656FBC85EF7}" dt="2020-05-08T11:10:30.775" v="3338" actId="1076"/>
          <ac:picMkLst>
            <pc:docMk/>
            <pc:sldMk cId="140601780" sldId="268"/>
            <ac:picMk id="13" creationId="{88E7B616-486F-4724-9109-ED46AB6EA171}"/>
          </ac:picMkLst>
        </pc:picChg>
        <pc:picChg chg="add mod">
          <ac:chgData name="Paul Bloemers" userId="fe3832ff3b233e04" providerId="LiveId" clId="{333A61EA-D169-4769-87FD-3656FBC85EF7}" dt="2020-05-08T11:16:14.884" v="3372" actId="1076"/>
          <ac:picMkLst>
            <pc:docMk/>
            <pc:sldMk cId="140601780" sldId="268"/>
            <ac:picMk id="15" creationId="{1D5A02FE-24A9-4D7D-8CB1-9C23A97C0F1F}"/>
          </ac:picMkLst>
        </pc:picChg>
        <pc:picChg chg="add mod">
          <ac:chgData name="Paul Bloemers" userId="fe3832ff3b233e04" providerId="LiveId" clId="{333A61EA-D169-4769-87FD-3656FBC85EF7}" dt="2020-05-08T11:16:11.853" v="3371" actId="1076"/>
          <ac:picMkLst>
            <pc:docMk/>
            <pc:sldMk cId="140601780" sldId="268"/>
            <ac:picMk id="17" creationId="{08BEA1C7-9D50-4A12-AF7D-69FC1E47FC71}"/>
          </ac:picMkLst>
        </pc:picChg>
        <pc:picChg chg="add mod">
          <ac:chgData name="Paul Bloemers" userId="fe3832ff3b233e04" providerId="LiveId" clId="{333A61EA-D169-4769-87FD-3656FBC85EF7}" dt="2020-05-08T11:13:26.225" v="3346" actId="1076"/>
          <ac:picMkLst>
            <pc:docMk/>
            <pc:sldMk cId="140601780" sldId="268"/>
            <ac:picMk id="18" creationId="{5F09D443-40FE-4982-A6E8-85EAC07DC17E}"/>
          </ac:picMkLst>
        </pc:picChg>
        <pc:picChg chg="add del mod">
          <ac:chgData name="Paul Bloemers" userId="fe3832ff3b233e04" providerId="LiveId" clId="{333A61EA-D169-4769-87FD-3656FBC85EF7}" dt="2020-05-08T11:07:17.961" v="3265" actId="478"/>
          <ac:picMkLst>
            <pc:docMk/>
            <pc:sldMk cId="140601780" sldId="268"/>
            <ac:picMk id="1026" creationId="{89080EBE-613B-4ED4-BA9E-94ADE0837F8B}"/>
          </ac:picMkLst>
        </pc:picChg>
        <pc:picChg chg="add mod">
          <ac:chgData name="Paul Bloemers" userId="fe3832ff3b233e04" providerId="LiveId" clId="{333A61EA-D169-4769-87FD-3656FBC85EF7}" dt="2020-05-08T11:15:54.415" v="3369" actId="1076"/>
          <ac:picMkLst>
            <pc:docMk/>
            <pc:sldMk cId="140601780" sldId="268"/>
            <ac:picMk id="1028" creationId="{B04A74C5-7976-4CD9-9AA1-6FA8B7B9F1D7}"/>
          </ac:picMkLst>
        </pc:picChg>
      </pc:sldChg>
      <pc:sldChg chg="addSp delSp modSp new mod modTransition">
        <pc:chgData name="Paul Bloemers" userId="fe3832ff3b233e04" providerId="LiveId" clId="{333A61EA-D169-4769-87FD-3656FBC85EF7}" dt="2020-05-08T11:28:00.278" v="3491" actId="20577"/>
        <pc:sldMkLst>
          <pc:docMk/>
          <pc:sldMk cId="931935554" sldId="269"/>
        </pc:sldMkLst>
        <pc:spChg chg="del">
          <ac:chgData name="Paul Bloemers" userId="fe3832ff3b233e04" providerId="LiveId" clId="{333A61EA-D169-4769-87FD-3656FBC85EF7}" dt="2020-05-08T11:27:16.928" v="3441"/>
          <ac:spMkLst>
            <pc:docMk/>
            <pc:sldMk cId="931935554" sldId="269"/>
            <ac:spMk id="2" creationId="{D3F588DF-F991-4379-987F-F43F0C5105C8}"/>
          </ac:spMkLst>
        </pc:spChg>
        <pc:spChg chg="del">
          <ac:chgData name="Paul Bloemers" userId="fe3832ff3b233e04" providerId="LiveId" clId="{333A61EA-D169-4769-87FD-3656FBC85EF7}" dt="2020-05-08T11:27:16.928" v="3441"/>
          <ac:spMkLst>
            <pc:docMk/>
            <pc:sldMk cId="931935554" sldId="269"/>
            <ac:spMk id="3" creationId="{830A6DFC-77FA-4F32-89B3-3EF85EEFA799}"/>
          </ac:spMkLst>
        </pc:spChg>
        <pc:spChg chg="add mod">
          <ac:chgData name="Paul Bloemers" userId="fe3832ff3b233e04" providerId="LiveId" clId="{333A61EA-D169-4769-87FD-3656FBC85EF7}" dt="2020-05-08T11:28:00.278" v="3491" actId="20577"/>
          <ac:spMkLst>
            <pc:docMk/>
            <pc:sldMk cId="931935554" sldId="269"/>
            <ac:spMk id="4" creationId="{7A35AFF8-0F31-418C-B512-1EE6C64B2953}"/>
          </ac:spMkLst>
        </pc:spChg>
        <pc:spChg chg="add mod">
          <ac:chgData name="Paul Bloemers" userId="fe3832ff3b233e04" providerId="LiveId" clId="{333A61EA-D169-4769-87FD-3656FBC85EF7}" dt="2020-05-08T11:27:41.245" v="3486" actId="20577"/>
          <ac:spMkLst>
            <pc:docMk/>
            <pc:sldMk cId="931935554" sldId="269"/>
            <ac:spMk id="5" creationId="{202C7747-EE26-46F3-A7CE-3242F4F87339}"/>
          </ac:spMkLst>
        </pc:spChg>
      </pc:sldChg>
      <pc:sldChg chg="addSp delSp modSp new mod modTransition modAnim">
        <pc:chgData name="Paul Bloemers" userId="fe3832ff3b233e04" providerId="LiveId" clId="{333A61EA-D169-4769-87FD-3656FBC85EF7}" dt="2020-05-11T07:36:09.541" v="4244" actId="20577"/>
        <pc:sldMkLst>
          <pc:docMk/>
          <pc:sldMk cId="1475412529" sldId="270"/>
        </pc:sldMkLst>
        <pc:spChg chg="del">
          <ac:chgData name="Paul Bloemers" userId="fe3832ff3b233e04" providerId="LiveId" clId="{333A61EA-D169-4769-87FD-3656FBC85EF7}" dt="2020-05-08T11:28:06.333" v="3493"/>
          <ac:spMkLst>
            <pc:docMk/>
            <pc:sldMk cId="1475412529" sldId="270"/>
            <ac:spMk id="2" creationId="{E369F7AA-1E3A-4ED2-828E-E95F639C1832}"/>
          </ac:spMkLst>
        </pc:spChg>
        <pc:spChg chg="del">
          <ac:chgData name="Paul Bloemers" userId="fe3832ff3b233e04" providerId="LiveId" clId="{333A61EA-D169-4769-87FD-3656FBC85EF7}" dt="2020-05-08T11:28:06.333" v="3493"/>
          <ac:spMkLst>
            <pc:docMk/>
            <pc:sldMk cId="1475412529" sldId="270"/>
            <ac:spMk id="3" creationId="{A7A2CBC3-A907-4E16-AB66-FACE54119313}"/>
          </ac:spMkLst>
        </pc:spChg>
        <pc:spChg chg="del">
          <ac:chgData name="Paul Bloemers" userId="fe3832ff3b233e04" providerId="LiveId" clId="{333A61EA-D169-4769-87FD-3656FBC85EF7}" dt="2020-05-08T11:28:06.333" v="3493"/>
          <ac:spMkLst>
            <pc:docMk/>
            <pc:sldMk cId="1475412529" sldId="270"/>
            <ac:spMk id="4" creationId="{647C9EFE-867B-4D27-A5D6-C669A7A8323E}"/>
          </ac:spMkLst>
        </pc:spChg>
        <pc:spChg chg="add mod">
          <ac:chgData name="Paul Bloemers" userId="fe3832ff3b233e04" providerId="LiveId" clId="{333A61EA-D169-4769-87FD-3656FBC85EF7}" dt="2020-05-11T07:02:01.245" v="3785" actId="6549"/>
          <ac:spMkLst>
            <pc:docMk/>
            <pc:sldMk cId="1475412529" sldId="270"/>
            <ac:spMk id="5" creationId="{5A1FB06F-2C7E-4240-8067-1D5A30167268}"/>
          </ac:spMkLst>
        </pc:spChg>
        <pc:spChg chg="add mod">
          <ac:chgData name="Paul Bloemers" userId="fe3832ff3b233e04" providerId="LiveId" clId="{333A61EA-D169-4769-87FD-3656FBC85EF7}" dt="2020-05-11T07:36:09.541" v="4244" actId="20577"/>
          <ac:spMkLst>
            <pc:docMk/>
            <pc:sldMk cId="1475412529" sldId="270"/>
            <ac:spMk id="6" creationId="{D3570F8A-CC2F-44B2-BF12-FC2679D16E65}"/>
          </ac:spMkLst>
        </pc:spChg>
        <pc:spChg chg="add del mod">
          <ac:chgData name="Paul Bloemers" userId="fe3832ff3b233e04" providerId="LiveId" clId="{333A61EA-D169-4769-87FD-3656FBC85EF7}" dt="2020-05-08T11:49:45.513" v="3494" actId="478"/>
          <ac:spMkLst>
            <pc:docMk/>
            <pc:sldMk cId="1475412529" sldId="270"/>
            <ac:spMk id="7" creationId="{C36F6A85-B738-4CE4-8C48-C56010954605}"/>
          </ac:spMkLst>
        </pc:spChg>
        <pc:spChg chg="mod">
          <ac:chgData name="Paul Bloemers" userId="fe3832ff3b233e04" providerId="LiveId" clId="{333A61EA-D169-4769-87FD-3656FBC85EF7}" dt="2020-05-08T11:49:46.847" v="3495"/>
          <ac:spMkLst>
            <pc:docMk/>
            <pc:sldMk cId="1475412529" sldId="270"/>
            <ac:spMk id="20" creationId="{D5B02237-42FE-4A02-A9A3-AFEFE1C172A9}"/>
          </ac:spMkLst>
        </pc:spChg>
        <pc:spChg chg="mod">
          <ac:chgData name="Paul Bloemers" userId="fe3832ff3b233e04" providerId="LiveId" clId="{333A61EA-D169-4769-87FD-3656FBC85EF7}" dt="2020-05-11T07:36:00.914" v="4238" actId="1035"/>
          <ac:spMkLst>
            <pc:docMk/>
            <pc:sldMk cId="1475412529" sldId="270"/>
            <ac:spMk id="21" creationId="{1C27C8B0-8EE8-47E2-91BE-37A8EF3F2FA9}"/>
          </ac:spMkLst>
        </pc:spChg>
        <pc:spChg chg="mod">
          <ac:chgData name="Paul Bloemers" userId="fe3832ff3b233e04" providerId="LiveId" clId="{333A61EA-D169-4769-87FD-3656FBC85EF7}" dt="2020-05-08T11:49:46.847" v="3495"/>
          <ac:spMkLst>
            <pc:docMk/>
            <pc:sldMk cId="1475412529" sldId="270"/>
            <ac:spMk id="22" creationId="{E9E08382-8A37-4CEA-9193-DE82F29274F4}"/>
          </ac:spMkLst>
        </pc:spChg>
        <pc:spChg chg="mod">
          <ac:chgData name="Paul Bloemers" userId="fe3832ff3b233e04" providerId="LiveId" clId="{333A61EA-D169-4769-87FD-3656FBC85EF7}" dt="2020-05-08T11:49:46.847" v="3495"/>
          <ac:spMkLst>
            <pc:docMk/>
            <pc:sldMk cId="1475412529" sldId="270"/>
            <ac:spMk id="23" creationId="{AF92441B-EAD7-433F-AB16-D029A30646AF}"/>
          </ac:spMkLst>
        </pc:spChg>
        <pc:spChg chg="mod">
          <ac:chgData name="Paul Bloemers" userId="fe3832ff3b233e04" providerId="LiveId" clId="{333A61EA-D169-4769-87FD-3656FBC85EF7}" dt="2020-05-08T11:49:46.847" v="3495"/>
          <ac:spMkLst>
            <pc:docMk/>
            <pc:sldMk cId="1475412529" sldId="270"/>
            <ac:spMk id="24" creationId="{B349D0C5-41BF-42A0-A3B2-D359E1974650}"/>
          </ac:spMkLst>
        </pc:spChg>
        <pc:spChg chg="mod">
          <ac:chgData name="Paul Bloemers" userId="fe3832ff3b233e04" providerId="LiveId" clId="{333A61EA-D169-4769-87FD-3656FBC85EF7}" dt="2020-05-08T11:49:46.847" v="3495"/>
          <ac:spMkLst>
            <pc:docMk/>
            <pc:sldMk cId="1475412529" sldId="270"/>
            <ac:spMk id="25" creationId="{E14DCE38-EBE3-4842-AD5B-529A9CB6B673}"/>
          </ac:spMkLst>
        </pc:spChg>
        <pc:spChg chg="mod">
          <ac:chgData name="Paul Bloemers" userId="fe3832ff3b233e04" providerId="LiveId" clId="{333A61EA-D169-4769-87FD-3656FBC85EF7}" dt="2020-05-08T11:49:46.847" v="3495"/>
          <ac:spMkLst>
            <pc:docMk/>
            <pc:sldMk cId="1475412529" sldId="270"/>
            <ac:spMk id="26" creationId="{9DB4ED1B-865C-44CF-B9E9-A4909A52CDC7}"/>
          </ac:spMkLst>
        </pc:spChg>
        <pc:spChg chg="mod">
          <ac:chgData name="Paul Bloemers" userId="fe3832ff3b233e04" providerId="LiveId" clId="{333A61EA-D169-4769-87FD-3656FBC85EF7}" dt="2020-05-08T11:49:46.847" v="3495"/>
          <ac:spMkLst>
            <pc:docMk/>
            <pc:sldMk cId="1475412529" sldId="270"/>
            <ac:spMk id="27" creationId="{BDE1BFC4-67D4-4E79-8BEA-FF6B155E3AB2}"/>
          </ac:spMkLst>
        </pc:spChg>
        <pc:spChg chg="mod">
          <ac:chgData name="Paul Bloemers" userId="fe3832ff3b233e04" providerId="LiveId" clId="{333A61EA-D169-4769-87FD-3656FBC85EF7}" dt="2020-05-08T11:49:46.847" v="3495"/>
          <ac:spMkLst>
            <pc:docMk/>
            <pc:sldMk cId="1475412529" sldId="270"/>
            <ac:spMk id="28" creationId="{A3A6B4C3-46F5-456E-AE3D-ECA4D37DC932}"/>
          </ac:spMkLst>
        </pc:spChg>
        <pc:spChg chg="mod">
          <ac:chgData name="Paul Bloemers" userId="fe3832ff3b233e04" providerId="LiveId" clId="{333A61EA-D169-4769-87FD-3656FBC85EF7}" dt="2020-05-08T11:49:46.847" v="3495"/>
          <ac:spMkLst>
            <pc:docMk/>
            <pc:sldMk cId="1475412529" sldId="270"/>
            <ac:spMk id="29" creationId="{42CA57DF-22F7-4FAE-A597-317C3E33C398}"/>
          </ac:spMkLst>
        </pc:spChg>
        <pc:spChg chg="mod">
          <ac:chgData name="Paul Bloemers" userId="fe3832ff3b233e04" providerId="LiveId" clId="{333A61EA-D169-4769-87FD-3656FBC85EF7}" dt="2020-05-08T11:49:46.847" v="3495"/>
          <ac:spMkLst>
            <pc:docMk/>
            <pc:sldMk cId="1475412529" sldId="270"/>
            <ac:spMk id="30" creationId="{61A8239E-1EFC-422D-BD5E-BE805A9047C5}"/>
          </ac:spMkLst>
        </pc:spChg>
        <pc:spChg chg="mod">
          <ac:chgData name="Paul Bloemers" userId="fe3832ff3b233e04" providerId="LiveId" clId="{333A61EA-D169-4769-87FD-3656FBC85EF7}" dt="2020-05-08T11:49:46.847" v="3495"/>
          <ac:spMkLst>
            <pc:docMk/>
            <pc:sldMk cId="1475412529" sldId="270"/>
            <ac:spMk id="31" creationId="{9EBEDA87-4CA6-4651-863C-05EC02DA95F2}"/>
          </ac:spMkLst>
        </pc:spChg>
        <pc:spChg chg="add del mod">
          <ac:chgData name="Paul Bloemers" userId="fe3832ff3b233e04" providerId="LiveId" clId="{333A61EA-D169-4769-87FD-3656FBC85EF7}" dt="2020-05-08T11:50:15.519" v="3504"/>
          <ac:spMkLst>
            <pc:docMk/>
            <pc:sldMk cId="1475412529" sldId="270"/>
            <ac:spMk id="33" creationId="{EB093A00-3752-422E-BC50-CF1C474BDA59}"/>
          </ac:spMkLst>
        </pc:spChg>
        <pc:spChg chg="add del mod">
          <ac:chgData name="Paul Bloemers" userId="fe3832ff3b233e04" providerId="LiveId" clId="{333A61EA-D169-4769-87FD-3656FBC85EF7}" dt="2020-05-11T05:52:42.950" v="3571" actId="478"/>
          <ac:spMkLst>
            <pc:docMk/>
            <pc:sldMk cId="1475412529" sldId="270"/>
            <ac:spMk id="34" creationId="{8EAE2A9E-5E64-4241-AC92-4175A7D52E0C}"/>
          </ac:spMkLst>
        </pc:spChg>
        <pc:spChg chg="add del mod">
          <ac:chgData name="Paul Bloemers" userId="fe3832ff3b233e04" providerId="LiveId" clId="{333A61EA-D169-4769-87FD-3656FBC85EF7}" dt="2020-05-11T05:52:48.759" v="3574" actId="478"/>
          <ac:spMkLst>
            <pc:docMk/>
            <pc:sldMk cId="1475412529" sldId="270"/>
            <ac:spMk id="35" creationId="{8FD92CB3-A107-49FB-9D15-336799A37582}"/>
          </ac:spMkLst>
        </pc:spChg>
        <pc:spChg chg="mod">
          <ac:chgData name="Paul Bloemers" userId="fe3832ff3b233e04" providerId="LiveId" clId="{333A61EA-D169-4769-87FD-3656FBC85EF7}" dt="2020-05-08T11:49:46.847" v="3495"/>
          <ac:spMkLst>
            <pc:docMk/>
            <pc:sldMk cId="1475412529" sldId="270"/>
            <ac:spMk id="38" creationId="{F5E9D5FE-18DF-4ECB-B861-D09819F757A5}"/>
          </ac:spMkLst>
        </pc:spChg>
        <pc:spChg chg="add del mod">
          <ac:chgData name="Paul Bloemers" userId="fe3832ff3b233e04" providerId="LiveId" clId="{333A61EA-D169-4769-87FD-3656FBC85EF7}" dt="2020-05-11T05:52:44.579" v="3572" actId="478"/>
          <ac:spMkLst>
            <pc:docMk/>
            <pc:sldMk cId="1475412529" sldId="270"/>
            <ac:spMk id="39" creationId="{1E20787A-4388-4BEF-89BC-5E34B2E5CC4F}"/>
          </ac:spMkLst>
        </pc:spChg>
        <pc:spChg chg="add del mod">
          <ac:chgData name="Paul Bloemers" userId="fe3832ff3b233e04" providerId="LiveId" clId="{333A61EA-D169-4769-87FD-3656FBC85EF7}" dt="2020-05-11T05:52:47.152" v="3573" actId="478"/>
          <ac:spMkLst>
            <pc:docMk/>
            <pc:sldMk cId="1475412529" sldId="270"/>
            <ac:spMk id="40" creationId="{1206F048-68E4-4E7A-AC3D-28448D516848}"/>
          </ac:spMkLst>
        </pc:spChg>
        <pc:spChg chg="mod">
          <ac:chgData name="Paul Bloemers" userId="fe3832ff3b233e04" providerId="LiveId" clId="{333A61EA-D169-4769-87FD-3656FBC85EF7}" dt="2020-05-08T11:49:46.847" v="3495"/>
          <ac:spMkLst>
            <pc:docMk/>
            <pc:sldMk cId="1475412529" sldId="270"/>
            <ac:spMk id="43" creationId="{5FA662DA-4009-44F0-98AE-7A0904091743}"/>
          </ac:spMkLst>
        </pc:spChg>
        <pc:spChg chg="add mod">
          <ac:chgData name="Paul Bloemers" userId="fe3832ff3b233e04" providerId="LiveId" clId="{333A61EA-D169-4769-87FD-3656FBC85EF7}" dt="2020-05-08T11:50:01.886" v="3498" actId="1076"/>
          <ac:spMkLst>
            <pc:docMk/>
            <pc:sldMk cId="1475412529" sldId="270"/>
            <ac:spMk id="44" creationId="{67B2D67F-560C-43B8-B226-268E402601F3}"/>
          </ac:spMkLst>
        </pc:spChg>
        <pc:spChg chg="add mod">
          <ac:chgData name="Paul Bloemers" userId="fe3832ff3b233e04" providerId="LiveId" clId="{333A61EA-D169-4769-87FD-3656FBC85EF7}" dt="2020-05-08T11:50:01.886" v="3498" actId="1076"/>
          <ac:spMkLst>
            <pc:docMk/>
            <pc:sldMk cId="1475412529" sldId="270"/>
            <ac:spMk id="46" creationId="{5F5620CE-3AD2-4B45-8FC4-451FF8E3AA41}"/>
          </ac:spMkLst>
        </pc:spChg>
        <pc:spChg chg="add mod">
          <ac:chgData name="Paul Bloemers" userId="fe3832ff3b233e04" providerId="LiveId" clId="{333A61EA-D169-4769-87FD-3656FBC85EF7}" dt="2020-05-08T11:50:01.886" v="3498" actId="1076"/>
          <ac:spMkLst>
            <pc:docMk/>
            <pc:sldMk cId="1475412529" sldId="270"/>
            <ac:spMk id="48" creationId="{B50EB0DC-F06E-4B2A-970D-7D967C0ABC48}"/>
          </ac:spMkLst>
        </pc:spChg>
        <pc:spChg chg="add mod">
          <ac:chgData name="Paul Bloemers" userId="fe3832ff3b233e04" providerId="LiveId" clId="{333A61EA-D169-4769-87FD-3656FBC85EF7}" dt="2020-05-11T07:12:31.353" v="4034" actId="1076"/>
          <ac:spMkLst>
            <pc:docMk/>
            <pc:sldMk cId="1475412529" sldId="270"/>
            <ac:spMk id="54" creationId="{F7CB07D1-DCEE-4A94-B8D1-986AEC7A59BD}"/>
          </ac:spMkLst>
        </pc:spChg>
        <pc:spChg chg="add mod">
          <ac:chgData name="Paul Bloemers" userId="fe3832ff3b233e04" providerId="LiveId" clId="{333A61EA-D169-4769-87FD-3656FBC85EF7}" dt="2020-05-11T07:15:58.163" v="4058" actId="1076"/>
          <ac:spMkLst>
            <pc:docMk/>
            <pc:sldMk cId="1475412529" sldId="270"/>
            <ac:spMk id="55" creationId="{DF630372-009B-4F64-A827-7A075F2D68A0}"/>
          </ac:spMkLst>
        </pc:spChg>
        <pc:spChg chg="add mod">
          <ac:chgData name="Paul Bloemers" userId="fe3832ff3b233e04" providerId="LiveId" clId="{333A61EA-D169-4769-87FD-3656FBC85EF7}" dt="2020-05-11T07:21:44.855" v="4157" actId="1076"/>
          <ac:spMkLst>
            <pc:docMk/>
            <pc:sldMk cId="1475412529" sldId="270"/>
            <ac:spMk id="57" creationId="{2EE62623-2182-4099-A64A-B76D74D1E5D6}"/>
          </ac:spMkLst>
        </pc:spChg>
        <pc:grpChg chg="add mod">
          <ac:chgData name="Paul Bloemers" userId="fe3832ff3b233e04" providerId="LiveId" clId="{333A61EA-D169-4769-87FD-3656FBC85EF7}" dt="2020-05-08T11:50:01.886" v="3498" actId="1076"/>
          <ac:grpSpMkLst>
            <pc:docMk/>
            <pc:sldMk cId="1475412529" sldId="270"/>
            <ac:grpSpMk id="8" creationId="{91C6A101-767F-4A8C-9F99-CA0241B4E0BD}"/>
          </ac:grpSpMkLst>
        </pc:grpChg>
        <pc:grpChg chg="add mod">
          <ac:chgData name="Paul Bloemers" userId="fe3832ff3b233e04" providerId="LiveId" clId="{333A61EA-D169-4769-87FD-3656FBC85EF7}" dt="2020-05-08T11:50:01.886" v="3498" actId="1076"/>
          <ac:grpSpMkLst>
            <pc:docMk/>
            <pc:sldMk cId="1475412529" sldId="270"/>
            <ac:grpSpMk id="36" creationId="{BEE3A30E-79B9-4E1A-A55E-DA4348E8D2F8}"/>
          </ac:grpSpMkLst>
        </pc:grpChg>
        <pc:grpChg chg="add mod">
          <ac:chgData name="Paul Bloemers" userId="fe3832ff3b233e04" providerId="LiveId" clId="{333A61EA-D169-4769-87FD-3656FBC85EF7}" dt="2020-05-08T11:50:01.886" v="3498" actId="1076"/>
          <ac:grpSpMkLst>
            <pc:docMk/>
            <pc:sldMk cId="1475412529" sldId="270"/>
            <ac:grpSpMk id="41" creationId="{FF3B3824-A0A3-4CB7-8E41-6CBA03163FD7}"/>
          </ac:grpSpMkLst>
        </pc:grpChg>
        <pc:picChg chg="add mod">
          <ac:chgData name="Paul Bloemers" userId="fe3832ff3b233e04" providerId="LiveId" clId="{333A61EA-D169-4769-87FD-3656FBC85EF7}" dt="2020-05-11T07:32:28.056" v="4170" actId="1076"/>
          <ac:picMkLst>
            <pc:docMk/>
            <pc:sldMk cId="1475412529" sldId="270"/>
            <ac:picMk id="2050" creationId="{A3AF9B14-1A45-438B-8E1F-DCA8D1A2D09C}"/>
          </ac:picMkLst>
        </pc:picChg>
        <pc:picChg chg="add mod">
          <ac:chgData name="Paul Bloemers" userId="fe3832ff3b233e04" providerId="LiveId" clId="{333A61EA-D169-4769-87FD-3656FBC85EF7}" dt="2020-05-11T07:34:14.603" v="4177" actId="1076"/>
          <ac:picMkLst>
            <pc:docMk/>
            <pc:sldMk cId="1475412529" sldId="270"/>
            <ac:picMk id="2052" creationId="{CBB15DFB-8B0D-4B3E-9DDF-57B0CF8FDE39}"/>
          </ac:picMkLst>
        </pc:picChg>
        <pc:cxnChg chg="mod">
          <ac:chgData name="Paul Bloemers" userId="fe3832ff3b233e04" providerId="LiveId" clId="{333A61EA-D169-4769-87FD-3656FBC85EF7}" dt="2020-05-08T11:49:46.847" v="3495"/>
          <ac:cxnSpMkLst>
            <pc:docMk/>
            <pc:sldMk cId="1475412529" sldId="270"/>
            <ac:cxnSpMk id="9" creationId="{75257D2F-2450-4EC7-AD6F-409E8DA722E2}"/>
          </ac:cxnSpMkLst>
        </pc:cxnChg>
        <pc:cxnChg chg="mod">
          <ac:chgData name="Paul Bloemers" userId="fe3832ff3b233e04" providerId="LiveId" clId="{333A61EA-D169-4769-87FD-3656FBC85EF7}" dt="2020-05-08T11:49:46.847" v="3495"/>
          <ac:cxnSpMkLst>
            <pc:docMk/>
            <pc:sldMk cId="1475412529" sldId="270"/>
            <ac:cxnSpMk id="10" creationId="{FC64EE96-A8E5-4F7E-99F1-FD143BA9C7CD}"/>
          </ac:cxnSpMkLst>
        </pc:cxnChg>
        <pc:cxnChg chg="mod">
          <ac:chgData name="Paul Bloemers" userId="fe3832ff3b233e04" providerId="LiveId" clId="{333A61EA-D169-4769-87FD-3656FBC85EF7}" dt="2020-05-08T11:49:46.847" v="3495"/>
          <ac:cxnSpMkLst>
            <pc:docMk/>
            <pc:sldMk cId="1475412529" sldId="270"/>
            <ac:cxnSpMk id="11" creationId="{65986F20-A7EB-4B72-B322-E613C0D5287A}"/>
          </ac:cxnSpMkLst>
        </pc:cxnChg>
        <pc:cxnChg chg="mod">
          <ac:chgData name="Paul Bloemers" userId="fe3832ff3b233e04" providerId="LiveId" clId="{333A61EA-D169-4769-87FD-3656FBC85EF7}" dt="2020-05-08T11:49:46.847" v="3495"/>
          <ac:cxnSpMkLst>
            <pc:docMk/>
            <pc:sldMk cId="1475412529" sldId="270"/>
            <ac:cxnSpMk id="12" creationId="{76C0BD1C-6D18-48D7-A9CB-D2D977B7C224}"/>
          </ac:cxnSpMkLst>
        </pc:cxnChg>
        <pc:cxnChg chg="mod">
          <ac:chgData name="Paul Bloemers" userId="fe3832ff3b233e04" providerId="LiveId" clId="{333A61EA-D169-4769-87FD-3656FBC85EF7}" dt="2020-05-08T11:49:46.847" v="3495"/>
          <ac:cxnSpMkLst>
            <pc:docMk/>
            <pc:sldMk cId="1475412529" sldId="270"/>
            <ac:cxnSpMk id="13" creationId="{9495546F-D601-40F2-939F-8FF38C1929B4}"/>
          </ac:cxnSpMkLst>
        </pc:cxnChg>
        <pc:cxnChg chg="mod">
          <ac:chgData name="Paul Bloemers" userId="fe3832ff3b233e04" providerId="LiveId" clId="{333A61EA-D169-4769-87FD-3656FBC85EF7}" dt="2020-05-08T11:49:46.847" v="3495"/>
          <ac:cxnSpMkLst>
            <pc:docMk/>
            <pc:sldMk cId="1475412529" sldId="270"/>
            <ac:cxnSpMk id="14" creationId="{526C2564-22C0-4DE2-9828-45F6A3A13280}"/>
          </ac:cxnSpMkLst>
        </pc:cxnChg>
        <pc:cxnChg chg="mod">
          <ac:chgData name="Paul Bloemers" userId="fe3832ff3b233e04" providerId="LiveId" clId="{333A61EA-D169-4769-87FD-3656FBC85EF7}" dt="2020-05-08T11:49:46.847" v="3495"/>
          <ac:cxnSpMkLst>
            <pc:docMk/>
            <pc:sldMk cId="1475412529" sldId="270"/>
            <ac:cxnSpMk id="15" creationId="{BBF57856-8D53-478F-ABA4-BD5F19267D3B}"/>
          </ac:cxnSpMkLst>
        </pc:cxnChg>
        <pc:cxnChg chg="mod">
          <ac:chgData name="Paul Bloemers" userId="fe3832ff3b233e04" providerId="LiveId" clId="{333A61EA-D169-4769-87FD-3656FBC85EF7}" dt="2020-05-08T11:49:46.847" v="3495"/>
          <ac:cxnSpMkLst>
            <pc:docMk/>
            <pc:sldMk cId="1475412529" sldId="270"/>
            <ac:cxnSpMk id="16" creationId="{13821451-E7C7-4703-A3AF-EB33A5841FC6}"/>
          </ac:cxnSpMkLst>
        </pc:cxnChg>
        <pc:cxnChg chg="mod">
          <ac:chgData name="Paul Bloemers" userId="fe3832ff3b233e04" providerId="LiveId" clId="{333A61EA-D169-4769-87FD-3656FBC85EF7}" dt="2020-05-08T11:49:46.847" v="3495"/>
          <ac:cxnSpMkLst>
            <pc:docMk/>
            <pc:sldMk cId="1475412529" sldId="270"/>
            <ac:cxnSpMk id="17" creationId="{2D0F0745-5221-4466-91A5-0C120C76EADC}"/>
          </ac:cxnSpMkLst>
        </pc:cxnChg>
        <pc:cxnChg chg="mod">
          <ac:chgData name="Paul Bloemers" userId="fe3832ff3b233e04" providerId="LiveId" clId="{333A61EA-D169-4769-87FD-3656FBC85EF7}" dt="2020-05-08T11:49:46.847" v="3495"/>
          <ac:cxnSpMkLst>
            <pc:docMk/>
            <pc:sldMk cId="1475412529" sldId="270"/>
            <ac:cxnSpMk id="18" creationId="{27458726-C24A-4B05-B1A8-B5FA5E2DA9BB}"/>
          </ac:cxnSpMkLst>
        </pc:cxnChg>
        <pc:cxnChg chg="mod">
          <ac:chgData name="Paul Bloemers" userId="fe3832ff3b233e04" providerId="LiveId" clId="{333A61EA-D169-4769-87FD-3656FBC85EF7}" dt="2020-05-08T11:49:46.847" v="3495"/>
          <ac:cxnSpMkLst>
            <pc:docMk/>
            <pc:sldMk cId="1475412529" sldId="270"/>
            <ac:cxnSpMk id="19" creationId="{C096291F-AF56-4BF9-9169-D410529DB7AD}"/>
          </ac:cxnSpMkLst>
        </pc:cxnChg>
        <pc:cxnChg chg="mod">
          <ac:chgData name="Paul Bloemers" userId="fe3832ff3b233e04" providerId="LiveId" clId="{333A61EA-D169-4769-87FD-3656FBC85EF7}" dt="2020-05-08T11:49:46.847" v="3495"/>
          <ac:cxnSpMkLst>
            <pc:docMk/>
            <pc:sldMk cId="1475412529" sldId="270"/>
            <ac:cxnSpMk id="32" creationId="{D31893E6-A3CE-4A23-8B48-977AC4622E64}"/>
          </ac:cxnSpMkLst>
        </pc:cxnChg>
        <pc:cxnChg chg="mod">
          <ac:chgData name="Paul Bloemers" userId="fe3832ff3b233e04" providerId="LiveId" clId="{333A61EA-D169-4769-87FD-3656FBC85EF7}" dt="2020-05-08T11:49:46.847" v="3495"/>
          <ac:cxnSpMkLst>
            <pc:docMk/>
            <pc:sldMk cId="1475412529" sldId="270"/>
            <ac:cxnSpMk id="37" creationId="{6B319F54-BC61-466A-917F-DA8036561B3E}"/>
          </ac:cxnSpMkLst>
        </pc:cxnChg>
        <pc:cxnChg chg="mod">
          <ac:chgData name="Paul Bloemers" userId="fe3832ff3b233e04" providerId="LiveId" clId="{333A61EA-D169-4769-87FD-3656FBC85EF7}" dt="2020-05-08T11:49:46.847" v="3495"/>
          <ac:cxnSpMkLst>
            <pc:docMk/>
            <pc:sldMk cId="1475412529" sldId="270"/>
            <ac:cxnSpMk id="42" creationId="{99942FD7-947A-4C47-B651-6073F963B34C}"/>
          </ac:cxnSpMkLst>
        </pc:cxnChg>
        <pc:cxnChg chg="add mod">
          <ac:chgData name="Paul Bloemers" userId="fe3832ff3b233e04" providerId="LiveId" clId="{333A61EA-D169-4769-87FD-3656FBC85EF7}" dt="2020-05-08T11:50:01.886" v="3498" actId="1076"/>
          <ac:cxnSpMkLst>
            <pc:docMk/>
            <pc:sldMk cId="1475412529" sldId="270"/>
            <ac:cxnSpMk id="45" creationId="{63497969-664C-4AA8-AC5A-2970FD001EDF}"/>
          </ac:cxnSpMkLst>
        </pc:cxnChg>
        <pc:cxnChg chg="add mod">
          <ac:chgData name="Paul Bloemers" userId="fe3832ff3b233e04" providerId="LiveId" clId="{333A61EA-D169-4769-87FD-3656FBC85EF7}" dt="2020-05-11T05:53:26.665" v="3580" actId="1037"/>
          <ac:cxnSpMkLst>
            <pc:docMk/>
            <pc:sldMk cId="1475412529" sldId="270"/>
            <ac:cxnSpMk id="47" creationId="{09BE9CD1-5D13-45EE-847D-C548E4124CA5}"/>
          </ac:cxnSpMkLst>
        </pc:cxnChg>
        <pc:cxnChg chg="add mod ord">
          <ac:chgData name="Paul Bloemers" userId="fe3832ff3b233e04" providerId="LiveId" clId="{333A61EA-D169-4769-87FD-3656FBC85EF7}" dt="2020-05-11T07:05:15.396" v="3953" actId="167"/>
          <ac:cxnSpMkLst>
            <pc:docMk/>
            <pc:sldMk cId="1475412529" sldId="270"/>
            <ac:cxnSpMk id="49" creationId="{51972963-C880-4143-829B-0306D7035F6E}"/>
          </ac:cxnSpMkLst>
        </pc:cxnChg>
        <pc:cxnChg chg="add mod">
          <ac:chgData name="Paul Bloemers" userId="fe3832ff3b233e04" providerId="LiveId" clId="{333A61EA-D169-4769-87FD-3656FBC85EF7}" dt="2020-05-11T07:16:52.462" v="4102" actId="14100"/>
          <ac:cxnSpMkLst>
            <pc:docMk/>
            <pc:sldMk cId="1475412529" sldId="270"/>
            <ac:cxnSpMk id="56" creationId="{481E9138-AD09-49DA-9050-3EB551CBF910}"/>
          </ac:cxnSpMkLst>
        </pc:cxnChg>
      </pc:sldChg>
      <pc:sldChg chg="addSp delSp modSp add mod modTransition modAnim">
        <pc:chgData name="Paul Bloemers" userId="fe3832ff3b233e04" providerId="LiveId" clId="{333A61EA-D169-4769-87FD-3656FBC85EF7}" dt="2020-05-12T14:07:41.113" v="4594"/>
        <pc:sldMkLst>
          <pc:docMk/>
          <pc:sldMk cId="3538062696" sldId="271"/>
        </pc:sldMkLst>
        <pc:spChg chg="add del mod">
          <ac:chgData name="Paul Bloemers" userId="fe3832ff3b233e04" providerId="LiveId" clId="{333A61EA-D169-4769-87FD-3656FBC85EF7}" dt="2020-05-11T05:51:28.774" v="3569"/>
          <ac:spMkLst>
            <pc:docMk/>
            <pc:sldMk cId="3538062696" sldId="271"/>
            <ac:spMk id="2" creationId="{D2EF261A-EAE3-4E40-AB84-65BBB4FC7DB6}"/>
          </ac:spMkLst>
        </pc:spChg>
        <pc:spChg chg="add del mod">
          <ac:chgData name="Paul Bloemers" userId="fe3832ff3b233e04" providerId="LiveId" clId="{333A61EA-D169-4769-87FD-3656FBC85EF7}" dt="2020-05-11T05:50:59.137" v="3565" actId="478"/>
          <ac:spMkLst>
            <pc:docMk/>
            <pc:sldMk cId="3538062696" sldId="271"/>
            <ac:spMk id="3" creationId="{A1771B73-0603-4CF0-A864-BAA42AFCFF3B}"/>
          </ac:spMkLst>
        </pc:spChg>
        <pc:spChg chg="add del mod">
          <ac:chgData name="Paul Bloemers" userId="fe3832ff3b233e04" providerId="LiveId" clId="{333A61EA-D169-4769-87FD-3656FBC85EF7}" dt="2020-05-11T05:51:01.463" v="3566" actId="478"/>
          <ac:spMkLst>
            <pc:docMk/>
            <pc:sldMk cId="3538062696" sldId="271"/>
            <ac:spMk id="4" creationId="{2AE71585-15A9-469A-8E2A-896B338784B8}"/>
          </ac:spMkLst>
        </pc:spChg>
        <pc:spChg chg="mod">
          <ac:chgData name="Paul Bloemers" userId="fe3832ff3b233e04" providerId="LiveId" clId="{333A61EA-D169-4769-87FD-3656FBC85EF7}" dt="2020-05-11T05:51:28.774" v="3569"/>
          <ac:spMkLst>
            <pc:docMk/>
            <pc:sldMk cId="3538062696" sldId="271"/>
            <ac:spMk id="5" creationId="{5A1FB06F-2C7E-4240-8067-1D5A30167268}"/>
          </ac:spMkLst>
        </pc:spChg>
        <pc:spChg chg="mod">
          <ac:chgData name="Paul Bloemers" userId="fe3832ff3b233e04" providerId="LiveId" clId="{333A61EA-D169-4769-87FD-3656FBC85EF7}" dt="2020-05-12T14:07:00.189" v="4592" actId="20577"/>
          <ac:spMkLst>
            <pc:docMk/>
            <pc:sldMk cId="3538062696" sldId="271"/>
            <ac:spMk id="6" creationId="{D3570F8A-CC2F-44B2-BF12-FC2679D16E65}"/>
          </ac:spMkLst>
        </pc:spChg>
        <pc:spChg chg="add del mod">
          <ac:chgData name="Paul Bloemers" userId="fe3832ff3b233e04" providerId="LiveId" clId="{333A61EA-D169-4769-87FD-3656FBC85EF7}" dt="2020-05-11T05:51:34.683" v="3570" actId="478"/>
          <ac:spMkLst>
            <pc:docMk/>
            <pc:sldMk cId="3538062696" sldId="271"/>
            <ac:spMk id="7" creationId="{8D7398E5-9BFF-4A9A-8BB9-EF0522BEFCF6}"/>
          </ac:spMkLst>
        </pc:spChg>
        <pc:spChg chg="mod">
          <ac:chgData name="Paul Bloemers" userId="fe3832ff3b233e04" providerId="LiveId" clId="{333A61EA-D169-4769-87FD-3656FBC85EF7}" dt="2020-05-11T07:40:06.107" v="4277" actId="1038"/>
          <ac:spMkLst>
            <pc:docMk/>
            <pc:sldMk cId="3538062696" sldId="271"/>
            <ac:spMk id="20" creationId="{D5B02237-42FE-4A02-A9A3-AFEFE1C172A9}"/>
          </ac:spMkLst>
        </pc:spChg>
        <pc:spChg chg="del">
          <ac:chgData name="Paul Bloemers" userId="fe3832ff3b233e04" providerId="LiveId" clId="{333A61EA-D169-4769-87FD-3656FBC85EF7}" dt="2020-05-11T05:52:55.054" v="3575" actId="478"/>
          <ac:spMkLst>
            <pc:docMk/>
            <pc:sldMk cId="3538062696" sldId="271"/>
            <ac:spMk id="34" creationId="{8EAE2A9E-5E64-4241-AC92-4175A7D52E0C}"/>
          </ac:spMkLst>
        </pc:spChg>
        <pc:spChg chg="del">
          <ac:chgData name="Paul Bloemers" userId="fe3832ff3b233e04" providerId="LiveId" clId="{333A61EA-D169-4769-87FD-3656FBC85EF7}" dt="2020-05-11T05:53:02.898" v="3578" actId="478"/>
          <ac:spMkLst>
            <pc:docMk/>
            <pc:sldMk cId="3538062696" sldId="271"/>
            <ac:spMk id="35" creationId="{8FD92CB3-A107-49FB-9D15-336799A37582}"/>
          </ac:spMkLst>
        </pc:spChg>
        <pc:spChg chg="del">
          <ac:chgData name="Paul Bloemers" userId="fe3832ff3b233e04" providerId="LiveId" clId="{333A61EA-D169-4769-87FD-3656FBC85EF7}" dt="2020-05-11T05:52:56.368" v="3576" actId="478"/>
          <ac:spMkLst>
            <pc:docMk/>
            <pc:sldMk cId="3538062696" sldId="271"/>
            <ac:spMk id="39" creationId="{1E20787A-4388-4BEF-89BC-5E34B2E5CC4F}"/>
          </ac:spMkLst>
        </pc:spChg>
        <pc:spChg chg="del">
          <ac:chgData name="Paul Bloemers" userId="fe3832ff3b233e04" providerId="LiveId" clId="{333A61EA-D169-4769-87FD-3656FBC85EF7}" dt="2020-05-11T05:52:57.796" v="3577" actId="478"/>
          <ac:spMkLst>
            <pc:docMk/>
            <pc:sldMk cId="3538062696" sldId="271"/>
            <ac:spMk id="40" creationId="{1206F048-68E4-4E7A-AC3D-28448D516848}"/>
          </ac:spMkLst>
        </pc:spChg>
        <pc:spChg chg="add mod">
          <ac:chgData name="Paul Bloemers" userId="fe3832ff3b233e04" providerId="LiveId" clId="{333A61EA-D169-4769-87FD-3656FBC85EF7}" dt="2020-05-12T14:01:55.571" v="4522" actId="1076"/>
          <ac:spMkLst>
            <pc:docMk/>
            <pc:sldMk cId="3538062696" sldId="271"/>
            <ac:spMk id="54" creationId="{019E031B-C021-4205-8C2D-5C4E5680DCC3}"/>
          </ac:spMkLst>
        </pc:spChg>
        <pc:spChg chg="add mod">
          <ac:chgData name="Paul Bloemers" userId="fe3832ff3b233e04" providerId="LiveId" clId="{333A61EA-D169-4769-87FD-3656FBC85EF7}" dt="2020-05-12T13:59:36.258" v="4505" actId="1076"/>
          <ac:spMkLst>
            <pc:docMk/>
            <pc:sldMk cId="3538062696" sldId="271"/>
            <ac:spMk id="55" creationId="{55BB99C9-AEB5-40B6-97C9-924EB7E93228}"/>
          </ac:spMkLst>
        </pc:spChg>
        <pc:spChg chg="add mod">
          <ac:chgData name="Paul Bloemers" userId="fe3832ff3b233e04" providerId="LiveId" clId="{333A61EA-D169-4769-87FD-3656FBC85EF7}" dt="2020-05-12T14:05:31.154" v="4581" actId="1076"/>
          <ac:spMkLst>
            <pc:docMk/>
            <pc:sldMk cId="3538062696" sldId="271"/>
            <ac:spMk id="65" creationId="{A9730705-59CD-4C43-B7E2-CE5D7B9208E2}"/>
          </ac:spMkLst>
        </pc:spChg>
        <pc:picChg chg="add mod modCrop">
          <ac:chgData name="Paul Bloemers" userId="fe3832ff3b233e04" providerId="LiveId" clId="{333A61EA-D169-4769-87FD-3656FBC85EF7}" dt="2020-05-11T07:39:38.707" v="4253" actId="1076"/>
          <ac:picMkLst>
            <pc:docMk/>
            <pc:sldMk cId="3538062696" sldId="271"/>
            <ac:picMk id="49" creationId="{18128970-F335-4156-9C66-6D8529501776}"/>
          </ac:picMkLst>
        </pc:picChg>
        <pc:cxnChg chg="mod">
          <ac:chgData name="Paul Bloemers" userId="fe3832ff3b233e04" providerId="LiveId" clId="{333A61EA-D169-4769-87FD-3656FBC85EF7}" dt="2020-05-11T05:53:31.901" v="3582" actId="1037"/>
          <ac:cxnSpMkLst>
            <pc:docMk/>
            <pc:sldMk cId="3538062696" sldId="271"/>
            <ac:cxnSpMk id="47" creationId="{09BE9CD1-5D13-45EE-847D-C548E4124CA5}"/>
          </ac:cxnSpMkLst>
        </pc:cxnChg>
        <pc:cxnChg chg="add mod ord">
          <ac:chgData name="Paul Bloemers" userId="fe3832ff3b233e04" providerId="LiveId" clId="{333A61EA-D169-4769-87FD-3656FBC85EF7}" dt="2020-05-12T14:01:08.021" v="4517" actId="167"/>
          <ac:cxnSpMkLst>
            <pc:docMk/>
            <pc:sldMk cId="3538062696" sldId="271"/>
            <ac:cxnSpMk id="50" creationId="{A7C78B58-B6C5-4DAF-A5D2-450D1B6869AA}"/>
          </ac:cxnSpMkLst>
        </pc:cxnChg>
        <pc:cxnChg chg="add mod">
          <ac:chgData name="Paul Bloemers" userId="fe3832ff3b233e04" providerId="LiveId" clId="{333A61EA-D169-4769-87FD-3656FBC85EF7}" dt="2020-05-12T14:04:28.735" v="4566" actId="1035"/>
          <ac:cxnSpMkLst>
            <pc:docMk/>
            <pc:sldMk cId="3538062696" sldId="271"/>
            <ac:cxnSpMk id="64" creationId="{FE04308B-BDB8-4812-A82D-870C705C2BAA}"/>
          </ac:cxnSpMkLst>
        </pc:cxnChg>
      </pc:sldChg>
      <pc:sldChg chg="addSp delSp modSp new mod modAnim">
        <pc:chgData name="Paul Bloemers" userId="fe3832ff3b233e04" providerId="LiveId" clId="{333A61EA-D169-4769-87FD-3656FBC85EF7}" dt="2020-05-12T14:28:28.859" v="5167"/>
        <pc:sldMkLst>
          <pc:docMk/>
          <pc:sldMk cId="47820671" sldId="272"/>
        </pc:sldMkLst>
        <pc:spChg chg="del">
          <ac:chgData name="Paul Bloemers" userId="fe3832ff3b233e04" providerId="LiveId" clId="{333A61EA-D169-4769-87FD-3656FBC85EF7}" dt="2020-05-12T14:08:46.606" v="4596"/>
          <ac:spMkLst>
            <pc:docMk/>
            <pc:sldMk cId="47820671" sldId="272"/>
            <ac:spMk id="2" creationId="{36957E9D-D747-4561-9170-2FEB42663DAD}"/>
          </ac:spMkLst>
        </pc:spChg>
        <pc:spChg chg="del">
          <ac:chgData name="Paul Bloemers" userId="fe3832ff3b233e04" providerId="LiveId" clId="{333A61EA-D169-4769-87FD-3656FBC85EF7}" dt="2020-05-12T14:08:46.606" v="4596"/>
          <ac:spMkLst>
            <pc:docMk/>
            <pc:sldMk cId="47820671" sldId="272"/>
            <ac:spMk id="3" creationId="{B929AF2B-67BD-45B3-8923-5943C56EA8D5}"/>
          </ac:spMkLst>
        </pc:spChg>
        <pc:spChg chg="del">
          <ac:chgData name="Paul Bloemers" userId="fe3832ff3b233e04" providerId="LiveId" clId="{333A61EA-D169-4769-87FD-3656FBC85EF7}" dt="2020-05-12T14:08:46.606" v="4596"/>
          <ac:spMkLst>
            <pc:docMk/>
            <pc:sldMk cId="47820671" sldId="272"/>
            <ac:spMk id="4" creationId="{34284A64-E504-4E23-B960-039BF7D6857C}"/>
          </ac:spMkLst>
        </pc:spChg>
        <pc:spChg chg="add del mod">
          <ac:chgData name="Paul Bloemers" userId="fe3832ff3b233e04" providerId="LiveId" clId="{333A61EA-D169-4769-87FD-3656FBC85EF7}" dt="2020-05-12T14:08:48.908" v="4598" actId="478"/>
          <ac:spMkLst>
            <pc:docMk/>
            <pc:sldMk cId="47820671" sldId="272"/>
            <ac:spMk id="5" creationId="{95489978-814F-46C6-AF9F-D60C3930940C}"/>
          </ac:spMkLst>
        </pc:spChg>
        <pc:spChg chg="add mod">
          <ac:chgData name="Paul Bloemers" userId="fe3832ff3b233e04" providerId="LiveId" clId="{333A61EA-D169-4769-87FD-3656FBC85EF7}" dt="2020-05-12T14:25:38.354" v="5137" actId="1076"/>
          <ac:spMkLst>
            <pc:docMk/>
            <pc:sldMk cId="47820671" sldId="272"/>
            <ac:spMk id="6" creationId="{3F4F0BE5-F7E5-4994-BB9E-703B44877E6E}"/>
          </ac:spMkLst>
        </pc:spChg>
        <pc:spChg chg="add mod">
          <ac:chgData name="Paul Bloemers" userId="fe3832ff3b233e04" providerId="LiveId" clId="{333A61EA-D169-4769-87FD-3656FBC85EF7}" dt="2020-05-12T14:13:41.049" v="4759" actId="1076"/>
          <ac:spMkLst>
            <pc:docMk/>
            <pc:sldMk cId="47820671" sldId="272"/>
            <ac:spMk id="9" creationId="{9910027C-48F1-4A2A-B0C4-A6C1327D7116}"/>
          </ac:spMkLst>
        </pc:spChg>
        <pc:spChg chg="add del mod">
          <ac:chgData name="Paul Bloemers" userId="fe3832ff3b233e04" providerId="LiveId" clId="{333A61EA-D169-4769-87FD-3656FBC85EF7}" dt="2020-05-12T14:14:12.417" v="4769"/>
          <ac:spMkLst>
            <pc:docMk/>
            <pc:sldMk cId="47820671" sldId="272"/>
            <ac:spMk id="10" creationId="{15FD4DB3-FDB2-4174-8893-3C7641B57CF2}"/>
          </ac:spMkLst>
        </pc:spChg>
        <pc:spChg chg="add mod">
          <ac:chgData name="Paul Bloemers" userId="fe3832ff3b233e04" providerId="LiveId" clId="{333A61EA-D169-4769-87FD-3656FBC85EF7}" dt="2020-05-12T14:14:50.466" v="4799" actId="1076"/>
          <ac:spMkLst>
            <pc:docMk/>
            <pc:sldMk cId="47820671" sldId="272"/>
            <ac:spMk id="11" creationId="{797283C7-196B-48CB-A37E-1B8445D454AA}"/>
          </ac:spMkLst>
        </pc:spChg>
        <pc:spChg chg="add mod">
          <ac:chgData name="Paul Bloemers" userId="fe3832ff3b233e04" providerId="LiveId" clId="{333A61EA-D169-4769-87FD-3656FBC85EF7}" dt="2020-05-12T14:15:26.481" v="4808" actId="1076"/>
          <ac:spMkLst>
            <pc:docMk/>
            <pc:sldMk cId="47820671" sldId="272"/>
            <ac:spMk id="12" creationId="{3A4B35E7-2998-404B-BDFB-C18E1ABEE3E5}"/>
          </ac:spMkLst>
        </pc:spChg>
        <pc:spChg chg="add mod">
          <ac:chgData name="Paul Bloemers" userId="fe3832ff3b233e04" providerId="LiveId" clId="{333A61EA-D169-4769-87FD-3656FBC85EF7}" dt="2020-05-12T14:16:18.338" v="4818" actId="1076"/>
          <ac:spMkLst>
            <pc:docMk/>
            <pc:sldMk cId="47820671" sldId="272"/>
            <ac:spMk id="13" creationId="{7390ADFB-934D-44E8-9279-B3C60D80FA81}"/>
          </ac:spMkLst>
        </pc:spChg>
        <pc:spChg chg="add mod">
          <ac:chgData name="Paul Bloemers" userId="fe3832ff3b233e04" providerId="LiveId" clId="{333A61EA-D169-4769-87FD-3656FBC85EF7}" dt="2020-05-12T14:20:15.445" v="5006" actId="20577"/>
          <ac:spMkLst>
            <pc:docMk/>
            <pc:sldMk cId="47820671" sldId="272"/>
            <ac:spMk id="14" creationId="{DA6C1F12-E84C-4644-B927-571007CED780}"/>
          </ac:spMkLst>
        </pc:spChg>
        <pc:spChg chg="add mod">
          <ac:chgData name="Paul Bloemers" userId="fe3832ff3b233e04" providerId="LiveId" clId="{333A61EA-D169-4769-87FD-3656FBC85EF7}" dt="2020-05-12T14:17:56.194" v="4879" actId="1076"/>
          <ac:spMkLst>
            <pc:docMk/>
            <pc:sldMk cId="47820671" sldId="272"/>
            <ac:spMk id="15" creationId="{AD94E84C-8DAA-43D2-AB32-735DB647E022}"/>
          </ac:spMkLst>
        </pc:spChg>
        <pc:spChg chg="add mod">
          <ac:chgData name="Paul Bloemers" userId="fe3832ff3b233e04" providerId="LiveId" clId="{333A61EA-D169-4769-87FD-3656FBC85EF7}" dt="2020-05-12T14:18:23.874" v="4912" actId="1076"/>
          <ac:spMkLst>
            <pc:docMk/>
            <pc:sldMk cId="47820671" sldId="272"/>
            <ac:spMk id="16" creationId="{DC679CF4-A721-48B6-838E-CD4121CCB99D}"/>
          </ac:spMkLst>
        </pc:spChg>
        <pc:spChg chg="add mod">
          <ac:chgData name="Paul Bloemers" userId="fe3832ff3b233e04" providerId="LiveId" clId="{333A61EA-D169-4769-87FD-3656FBC85EF7}" dt="2020-05-12T14:19:03.729" v="4944" actId="1076"/>
          <ac:spMkLst>
            <pc:docMk/>
            <pc:sldMk cId="47820671" sldId="272"/>
            <ac:spMk id="17" creationId="{540D82D1-93A8-4C4B-869C-D3A68E7FFAF3}"/>
          </ac:spMkLst>
        </pc:spChg>
        <pc:spChg chg="add mod">
          <ac:chgData name="Paul Bloemers" userId="fe3832ff3b233e04" providerId="LiveId" clId="{333A61EA-D169-4769-87FD-3656FBC85EF7}" dt="2020-05-12T14:21:53.933" v="5079" actId="20577"/>
          <ac:spMkLst>
            <pc:docMk/>
            <pc:sldMk cId="47820671" sldId="272"/>
            <ac:spMk id="18" creationId="{EBF5438B-1F18-40FC-B6F8-8E8926481745}"/>
          </ac:spMkLst>
        </pc:spChg>
        <pc:spChg chg="add mod">
          <ac:chgData name="Paul Bloemers" userId="fe3832ff3b233e04" providerId="LiveId" clId="{333A61EA-D169-4769-87FD-3656FBC85EF7}" dt="2020-05-12T14:20:46.805" v="5044" actId="20577"/>
          <ac:spMkLst>
            <pc:docMk/>
            <pc:sldMk cId="47820671" sldId="272"/>
            <ac:spMk id="19" creationId="{7653EC7B-71A5-4315-BCF1-26F8BA2A5579}"/>
          </ac:spMkLst>
        </pc:spChg>
        <pc:spChg chg="add mod">
          <ac:chgData name="Paul Bloemers" userId="fe3832ff3b233e04" providerId="LiveId" clId="{333A61EA-D169-4769-87FD-3656FBC85EF7}" dt="2020-05-12T14:21:25.673" v="5049" actId="1076"/>
          <ac:spMkLst>
            <pc:docMk/>
            <pc:sldMk cId="47820671" sldId="272"/>
            <ac:spMk id="20" creationId="{5605BD3E-31DB-4045-B8A8-F7E67F4BC3B3}"/>
          </ac:spMkLst>
        </pc:spChg>
        <pc:spChg chg="add mod">
          <ac:chgData name="Paul Bloemers" userId="fe3832ff3b233e04" providerId="LiveId" clId="{333A61EA-D169-4769-87FD-3656FBC85EF7}" dt="2020-05-12T14:21:33.098" v="5051" actId="1076"/>
          <ac:spMkLst>
            <pc:docMk/>
            <pc:sldMk cId="47820671" sldId="272"/>
            <ac:spMk id="21" creationId="{FFB2B464-39C9-43D1-8D45-32A05B518820}"/>
          </ac:spMkLst>
        </pc:spChg>
        <pc:spChg chg="add mod">
          <ac:chgData name="Paul Bloemers" userId="fe3832ff3b233e04" providerId="LiveId" clId="{333A61EA-D169-4769-87FD-3656FBC85EF7}" dt="2020-05-12T14:22:09.514" v="5081" actId="1076"/>
          <ac:spMkLst>
            <pc:docMk/>
            <pc:sldMk cId="47820671" sldId="272"/>
            <ac:spMk id="22" creationId="{51E76397-83D9-44D5-9760-2D08144AED14}"/>
          </ac:spMkLst>
        </pc:spChg>
        <pc:spChg chg="add mod">
          <ac:chgData name="Paul Bloemers" userId="fe3832ff3b233e04" providerId="LiveId" clId="{333A61EA-D169-4769-87FD-3656FBC85EF7}" dt="2020-05-12T14:22:26.506" v="5084" actId="1076"/>
          <ac:spMkLst>
            <pc:docMk/>
            <pc:sldMk cId="47820671" sldId="272"/>
            <ac:spMk id="23" creationId="{F8DF3A1C-D7FC-4ADE-927E-01A36A0A5B2B}"/>
          </ac:spMkLst>
        </pc:spChg>
        <pc:spChg chg="add mod">
          <ac:chgData name="Paul Bloemers" userId="fe3832ff3b233e04" providerId="LiveId" clId="{333A61EA-D169-4769-87FD-3656FBC85EF7}" dt="2020-05-12T14:22:44.466" v="5086" actId="1076"/>
          <ac:spMkLst>
            <pc:docMk/>
            <pc:sldMk cId="47820671" sldId="272"/>
            <ac:spMk id="24" creationId="{FB8DC9BE-C5E3-473D-A545-553750E7585D}"/>
          </ac:spMkLst>
        </pc:spChg>
        <pc:spChg chg="add mod">
          <ac:chgData name="Paul Bloemers" userId="fe3832ff3b233e04" providerId="LiveId" clId="{333A61EA-D169-4769-87FD-3656FBC85EF7}" dt="2020-05-12T14:23:39.730" v="5103" actId="1076"/>
          <ac:spMkLst>
            <pc:docMk/>
            <pc:sldMk cId="47820671" sldId="272"/>
            <ac:spMk id="25" creationId="{BE633BFE-A4ED-4823-B4FF-DD6907781C8A}"/>
          </ac:spMkLst>
        </pc:spChg>
        <pc:spChg chg="add mod">
          <ac:chgData name="Paul Bloemers" userId="fe3832ff3b233e04" providerId="LiveId" clId="{333A61EA-D169-4769-87FD-3656FBC85EF7}" dt="2020-05-12T14:23:48.002" v="5105" actId="1076"/>
          <ac:spMkLst>
            <pc:docMk/>
            <pc:sldMk cId="47820671" sldId="272"/>
            <ac:spMk id="26" creationId="{C3F94809-D127-4BB7-A615-8D9E995B7416}"/>
          </ac:spMkLst>
        </pc:spChg>
        <pc:spChg chg="add mod">
          <ac:chgData name="Paul Bloemers" userId="fe3832ff3b233e04" providerId="LiveId" clId="{333A61EA-D169-4769-87FD-3656FBC85EF7}" dt="2020-05-12T14:23:56.898" v="5107" actId="1076"/>
          <ac:spMkLst>
            <pc:docMk/>
            <pc:sldMk cId="47820671" sldId="272"/>
            <ac:spMk id="27" creationId="{D0C7F24E-6B55-4AD8-89FF-82C0379A53E9}"/>
          </ac:spMkLst>
        </pc:spChg>
        <pc:spChg chg="add mod">
          <ac:chgData name="Paul Bloemers" userId="fe3832ff3b233e04" providerId="LiveId" clId="{333A61EA-D169-4769-87FD-3656FBC85EF7}" dt="2020-05-12T14:24:07.114" v="5115" actId="1076"/>
          <ac:spMkLst>
            <pc:docMk/>
            <pc:sldMk cId="47820671" sldId="272"/>
            <ac:spMk id="28" creationId="{AA63BC77-19E6-492D-8257-A40E1B87E3FC}"/>
          </ac:spMkLst>
        </pc:spChg>
        <pc:spChg chg="add mod">
          <ac:chgData name="Paul Bloemers" userId="fe3832ff3b233e04" providerId="LiveId" clId="{333A61EA-D169-4769-87FD-3656FBC85EF7}" dt="2020-05-12T14:24:17.546" v="5117" actId="1076"/>
          <ac:spMkLst>
            <pc:docMk/>
            <pc:sldMk cId="47820671" sldId="272"/>
            <ac:spMk id="29" creationId="{4BFCF066-F00D-4CB5-B4A3-CE2EA635BF98}"/>
          </ac:spMkLst>
        </pc:spChg>
        <pc:spChg chg="add mod">
          <ac:chgData name="Paul Bloemers" userId="fe3832ff3b233e04" providerId="LiveId" clId="{333A61EA-D169-4769-87FD-3656FBC85EF7}" dt="2020-05-12T14:24:30.962" v="5125" actId="1076"/>
          <ac:spMkLst>
            <pc:docMk/>
            <pc:sldMk cId="47820671" sldId="272"/>
            <ac:spMk id="30" creationId="{13F15BC8-0B71-4341-B4EE-5802B37E8647}"/>
          </ac:spMkLst>
        </pc:spChg>
        <pc:spChg chg="add mod">
          <ac:chgData name="Paul Bloemers" userId="fe3832ff3b233e04" providerId="LiveId" clId="{333A61EA-D169-4769-87FD-3656FBC85EF7}" dt="2020-05-12T14:24:40.354" v="5127" actId="1076"/>
          <ac:spMkLst>
            <pc:docMk/>
            <pc:sldMk cId="47820671" sldId="272"/>
            <ac:spMk id="31" creationId="{8FF35101-3703-4A5E-87EA-6E162E34156C}"/>
          </ac:spMkLst>
        </pc:spChg>
        <pc:spChg chg="add mod">
          <ac:chgData name="Paul Bloemers" userId="fe3832ff3b233e04" providerId="LiveId" clId="{333A61EA-D169-4769-87FD-3656FBC85EF7}" dt="2020-05-12T14:24:56.217" v="5132" actId="1076"/>
          <ac:spMkLst>
            <pc:docMk/>
            <pc:sldMk cId="47820671" sldId="272"/>
            <ac:spMk id="32" creationId="{02379C81-4860-4838-B15B-820B10AC4F62}"/>
          </ac:spMkLst>
        </pc:spChg>
        <pc:spChg chg="add mod">
          <ac:chgData name="Paul Bloemers" userId="fe3832ff3b233e04" providerId="LiveId" clId="{333A61EA-D169-4769-87FD-3656FBC85EF7}" dt="2020-05-12T14:25:05.970" v="5134" actId="1076"/>
          <ac:spMkLst>
            <pc:docMk/>
            <pc:sldMk cId="47820671" sldId="272"/>
            <ac:spMk id="33" creationId="{A7DC241D-8B3F-4E67-9338-F7B6EA979AF2}"/>
          </ac:spMkLst>
        </pc:spChg>
        <pc:spChg chg="add mod">
          <ac:chgData name="Paul Bloemers" userId="fe3832ff3b233e04" providerId="LiveId" clId="{333A61EA-D169-4769-87FD-3656FBC85EF7}" dt="2020-05-12T14:25:19.914" v="5136" actId="1076"/>
          <ac:spMkLst>
            <pc:docMk/>
            <pc:sldMk cId="47820671" sldId="272"/>
            <ac:spMk id="34" creationId="{7BABDEE6-F319-4A19-9BB4-02A8E59F4B23}"/>
          </ac:spMkLst>
        </pc:spChg>
        <pc:graphicFrameChg chg="add mod modGraphic">
          <ac:chgData name="Paul Bloemers" userId="fe3832ff3b233e04" providerId="LiveId" clId="{333A61EA-D169-4769-87FD-3656FBC85EF7}" dt="2020-05-12T14:27:57.939" v="5162" actId="20577"/>
          <ac:graphicFrameMkLst>
            <pc:docMk/>
            <pc:sldMk cId="47820671" sldId="272"/>
            <ac:graphicFrameMk id="7" creationId="{E3CFF63B-A587-4F9E-AFAB-B4D13339AD6E}"/>
          </ac:graphicFrameMkLst>
        </pc:graphicFrameChg>
      </pc:sldChg>
      <pc:sldChg chg="new del">
        <pc:chgData name="Paul Bloemers" userId="fe3832ff3b233e04" providerId="LiveId" clId="{333A61EA-D169-4769-87FD-3656FBC85EF7}" dt="2020-05-12T13:55:30.825" v="4318" actId="680"/>
        <pc:sldMkLst>
          <pc:docMk/>
          <pc:sldMk cId="2710762539" sldId="272"/>
        </pc:sldMkLst>
      </pc:sldChg>
      <pc:sldChg chg="delSp new">
        <pc:chgData name="Paul Bloemers" userId="fe3832ff3b233e04" providerId="LiveId" clId="{333A61EA-D169-4769-87FD-3656FBC85EF7}" dt="2020-05-12T14:29:16.780" v="5169"/>
        <pc:sldMkLst>
          <pc:docMk/>
          <pc:sldMk cId="2771703310" sldId="273"/>
        </pc:sldMkLst>
        <pc:spChg chg="del">
          <ac:chgData name="Paul Bloemers" userId="fe3832ff3b233e04" providerId="LiveId" clId="{333A61EA-D169-4769-87FD-3656FBC85EF7}" dt="2020-05-12T14:29:16.780" v="5169"/>
          <ac:spMkLst>
            <pc:docMk/>
            <pc:sldMk cId="2771703310" sldId="273"/>
            <ac:spMk id="2" creationId="{DF23F980-51E7-4D1B-A859-2BD9732A45E0}"/>
          </ac:spMkLst>
        </pc:spChg>
        <pc:spChg chg="del">
          <ac:chgData name="Paul Bloemers" userId="fe3832ff3b233e04" providerId="LiveId" clId="{333A61EA-D169-4769-87FD-3656FBC85EF7}" dt="2020-05-12T14:29:16.780" v="5169"/>
          <ac:spMkLst>
            <pc:docMk/>
            <pc:sldMk cId="2771703310" sldId="273"/>
            <ac:spMk id="3" creationId="{3A49BB51-CAF5-4995-A840-88C41B0E51C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518068985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56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0184438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902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38992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1362150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1802900" y="3598577"/>
            <a:ext cx="858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pc="300">
                <a:latin typeface="Arial" panose="020B0604020202020204" pitchFamily="34" charset="0"/>
                <a:cs typeface="Arial" panose="020B0604020202020204" pitchFamily="34" charset="0"/>
              </a:rPr>
              <a:t>www.economielokaal.nl/3-vwo</a:t>
            </a:r>
            <a:endParaRPr lang="nl-NL" sz="400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113945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398467" y="3101125"/>
            <a:ext cx="58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spc="600"/>
              <a:t>economielokaal voor 3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901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55990958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6648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03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34466237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2489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53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6002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5146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9A723-D085-4947-BD02-C4041393A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marktwerking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F32435-1176-4386-BADE-64743EECC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sturing door prijsmechanisme</a:t>
            </a:r>
          </a:p>
        </p:txBody>
      </p:sp>
    </p:spTree>
    <p:extLst>
      <p:ext uri="{BB962C8B-B14F-4D97-AF65-F5344CB8AC3E}">
        <p14:creationId xmlns:p14="http://schemas.microsoft.com/office/powerpoint/2010/main" val="437932518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Vrije vorm: vorm 48">
            <a:extLst>
              <a:ext uri="{FF2B5EF4-FFF2-40B4-BE49-F238E27FC236}">
                <a16:creationId xmlns:a16="http://schemas.microsoft.com/office/drawing/2014/main" id="{E2F7DEFF-94AC-4EFB-AFEE-13CED4876EF8}"/>
              </a:ext>
            </a:extLst>
          </p:cNvPr>
          <p:cNvSpPr/>
          <p:nvPr/>
        </p:nvSpPr>
        <p:spPr>
          <a:xfrm>
            <a:off x="4889356" y="1799939"/>
            <a:ext cx="1012933" cy="996218"/>
          </a:xfrm>
          <a:custGeom>
            <a:avLst/>
            <a:gdLst>
              <a:gd name="connsiteX0" fmla="*/ 0 w 1443038"/>
              <a:gd name="connsiteY0" fmla="*/ 0 h 1419225"/>
              <a:gd name="connsiteX1" fmla="*/ 0 w 1443038"/>
              <a:gd name="connsiteY1" fmla="*/ 1419225 h 1419225"/>
              <a:gd name="connsiteX2" fmla="*/ 1443038 w 1443038"/>
              <a:gd name="connsiteY2" fmla="*/ 1419225 h 1419225"/>
              <a:gd name="connsiteX3" fmla="*/ 0 w 1443038"/>
              <a:gd name="connsiteY3" fmla="*/ 0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038" h="1419225">
                <a:moveTo>
                  <a:pt x="0" y="0"/>
                </a:moveTo>
                <a:lnTo>
                  <a:pt x="0" y="1419225"/>
                </a:lnTo>
                <a:lnTo>
                  <a:pt x="1443038" y="1419225"/>
                </a:lnTo>
                <a:lnTo>
                  <a:pt x="0" y="0"/>
                </a:lnTo>
                <a:close/>
              </a:path>
            </a:pathLst>
          </a:custGeom>
          <a:pattFill prst="dkVert">
            <a:fgClr>
              <a:srgbClr val="25881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Vrije vorm: vorm 50">
            <a:extLst>
              <a:ext uri="{FF2B5EF4-FFF2-40B4-BE49-F238E27FC236}">
                <a16:creationId xmlns:a16="http://schemas.microsoft.com/office/drawing/2014/main" id="{31CE863B-3A70-4E82-B6BB-02D5C7102EB0}"/>
              </a:ext>
            </a:extLst>
          </p:cNvPr>
          <p:cNvSpPr/>
          <p:nvPr/>
        </p:nvSpPr>
        <p:spPr>
          <a:xfrm>
            <a:off x="4879806" y="2793306"/>
            <a:ext cx="1012444" cy="1018556"/>
          </a:xfrm>
          <a:custGeom>
            <a:avLst/>
            <a:gdLst>
              <a:gd name="connsiteX0" fmla="*/ 0 w 1409700"/>
              <a:gd name="connsiteY0" fmla="*/ 0 h 1423987"/>
              <a:gd name="connsiteX1" fmla="*/ 0 w 1409700"/>
              <a:gd name="connsiteY1" fmla="*/ 1423987 h 1423987"/>
              <a:gd name="connsiteX2" fmla="*/ 1409700 w 1409700"/>
              <a:gd name="connsiteY2" fmla="*/ 14287 h 1423987"/>
              <a:gd name="connsiteX3" fmla="*/ 0 w 1409700"/>
              <a:gd name="connsiteY3" fmla="*/ 0 h 14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700" h="1423987">
                <a:moveTo>
                  <a:pt x="0" y="0"/>
                </a:moveTo>
                <a:lnTo>
                  <a:pt x="0" y="1423987"/>
                </a:lnTo>
                <a:lnTo>
                  <a:pt x="1409700" y="14287"/>
                </a:lnTo>
                <a:lnTo>
                  <a:pt x="0" y="0"/>
                </a:lnTo>
                <a:close/>
              </a:path>
            </a:pathLst>
          </a:custGeom>
          <a:pattFill prst="dkVert">
            <a:fgClr>
              <a:srgbClr val="1A80B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7" name="Vrije vorm: vorm 156">
            <a:extLst>
              <a:ext uri="{FF2B5EF4-FFF2-40B4-BE49-F238E27FC236}">
                <a16:creationId xmlns:a16="http://schemas.microsoft.com/office/drawing/2014/main" id="{EF9CE1F8-3B66-4526-BA9A-C33E789953BA}"/>
              </a:ext>
            </a:extLst>
          </p:cNvPr>
          <p:cNvSpPr/>
          <p:nvPr/>
        </p:nvSpPr>
        <p:spPr>
          <a:xfrm>
            <a:off x="8377238" y="1783556"/>
            <a:ext cx="504825" cy="1516857"/>
          </a:xfrm>
          <a:custGeom>
            <a:avLst/>
            <a:gdLst>
              <a:gd name="connsiteX0" fmla="*/ 0 w 504825"/>
              <a:gd name="connsiteY0" fmla="*/ 1516857 h 1516857"/>
              <a:gd name="connsiteX1" fmla="*/ 0 w 504825"/>
              <a:gd name="connsiteY1" fmla="*/ 0 h 1516857"/>
              <a:gd name="connsiteX2" fmla="*/ 504825 w 504825"/>
              <a:gd name="connsiteY2" fmla="*/ 504825 h 1516857"/>
              <a:gd name="connsiteX3" fmla="*/ 504825 w 504825"/>
              <a:gd name="connsiteY3" fmla="*/ 1512094 h 1516857"/>
              <a:gd name="connsiteX4" fmla="*/ 0 w 504825"/>
              <a:gd name="connsiteY4" fmla="*/ 1516857 h 151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" h="1516857">
                <a:moveTo>
                  <a:pt x="0" y="1516857"/>
                </a:moveTo>
                <a:lnTo>
                  <a:pt x="0" y="0"/>
                </a:lnTo>
                <a:lnTo>
                  <a:pt x="504825" y="504825"/>
                </a:lnTo>
                <a:lnTo>
                  <a:pt x="504825" y="1512094"/>
                </a:lnTo>
                <a:lnTo>
                  <a:pt x="0" y="1516857"/>
                </a:lnTo>
                <a:close/>
              </a:path>
            </a:pathLst>
          </a:custGeom>
          <a:pattFill prst="dkVert">
            <a:fgClr>
              <a:srgbClr val="25881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6" name="Vrije vorm: vorm 155">
            <a:extLst>
              <a:ext uri="{FF2B5EF4-FFF2-40B4-BE49-F238E27FC236}">
                <a16:creationId xmlns:a16="http://schemas.microsoft.com/office/drawing/2014/main" id="{AD191D5F-708F-459A-8CCE-DE4EE354C2F5}"/>
              </a:ext>
            </a:extLst>
          </p:cNvPr>
          <p:cNvSpPr/>
          <p:nvPr/>
        </p:nvSpPr>
        <p:spPr>
          <a:xfrm>
            <a:off x="8378632" y="3300583"/>
            <a:ext cx="503911" cy="497805"/>
          </a:xfrm>
          <a:custGeom>
            <a:avLst/>
            <a:gdLst>
              <a:gd name="connsiteX0" fmla="*/ 0 w 1409700"/>
              <a:gd name="connsiteY0" fmla="*/ 0 h 1423987"/>
              <a:gd name="connsiteX1" fmla="*/ 0 w 1409700"/>
              <a:gd name="connsiteY1" fmla="*/ 1423987 h 1423987"/>
              <a:gd name="connsiteX2" fmla="*/ 1409700 w 1409700"/>
              <a:gd name="connsiteY2" fmla="*/ 14287 h 1423987"/>
              <a:gd name="connsiteX3" fmla="*/ 0 w 1409700"/>
              <a:gd name="connsiteY3" fmla="*/ 0 h 14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700" h="1423987">
                <a:moveTo>
                  <a:pt x="0" y="0"/>
                </a:moveTo>
                <a:lnTo>
                  <a:pt x="0" y="1423987"/>
                </a:lnTo>
                <a:lnTo>
                  <a:pt x="1409700" y="14287"/>
                </a:lnTo>
                <a:lnTo>
                  <a:pt x="0" y="0"/>
                </a:lnTo>
                <a:close/>
              </a:path>
            </a:pathLst>
          </a:custGeom>
          <a:pattFill prst="dkVert">
            <a:fgClr>
              <a:srgbClr val="1A80B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5" name="Vrije vorm: vorm 154">
            <a:extLst>
              <a:ext uri="{FF2B5EF4-FFF2-40B4-BE49-F238E27FC236}">
                <a16:creationId xmlns:a16="http://schemas.microsoft.com/office/drawing/2014/main" id="{93AD7A11-B9C1-4578-AAD1-F9C143E33CB6}"/>
              </a:ext>
            </a:extLst>
          </p:cNvPr>
          <p:cNvSpPr/>
          <p:nvPr/>
        </p:nvSpPr>
        <p:spPr>
          <a:xfrm>
            <a:off x="1385888" y="2295525"/>
            <a:ext cx="490538" cy="1509713"/>
          </a:xfrm>
          <a:custGeom>
            <a:avLst/>
            <a:gdLst>
              <a:gd name="connsiteX0" fmla="*/ 0 w 490538"/>
              <a:gd name="connsiteY0" fmla="*/ 2381 h 1509713"/>
              <a:gd name="connsiteX1" fmla="*/ 0 w 490538"/>
              <a:gd name="connsiteY1" fmla="*/ 1509713 h 1509713"/>
              <a:gd name="connsiteX2" fmla="*/ 490538 w 490538"/>
              <a:gd name="connsiteY2" fmla="*/ 1019175 h 1509713"/>
              <a:gd name="connsiteX3" fmla="*/ 490538 w 490538"/>
              <a:gd name="connsiteY3" fmla="*/ 0 h 1509713"/>
              <a:gd name="connsiteX4" fmla="*/ 0 w 490538"/>
              <a:gd name="connsiteY4" fmla="*/ 2381 h 15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38" h="1509713">
                <a:moveTo>
                  <a:pt x="0" y="2381"/>
                </a:moveTo>
                <a:lnTo>
                  <a:pt x="0" y="1509713"/>
                </a:lnTo>
                <a:lnTo>
                  <a:pt x="490538" y="1019175"/>
                </a:lnTo>
                <a:lnTo>
                  <a:pt x="490538" y="0"/>
                </a:lnTo>
                <a:lnTo>
                  <a:pt x="0" y="2381"/>
                </a:lnTo>
                <a:close/>
              </a:path>
            </a:pathLst>
          </a:custGeom>
          <a:pattFill prst="dkVert">
            <a:fgClr>
              <a:srgbClr val="1A80B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4" name="Vrije vorm: vorm 153">
            <a:extLst>
              <a:ext uri="{FF2B5EF4-FFF2-40B4-BE49-F238E27FC236}">
                <a16:creationId xmlns:a16="http://schemas.microsoft.com/office/drawing/2014/main" id="{FC460A0A-9D90-4C7F-8184-523FD4A66A55}"/>
              </a:ext>
            </a:extLst>
          </p:cNvPr>
          <p:cNvSpPr/>
          <p:nvPr/>
        </p:nvSpPr>
        <p:spPr>
          <a:xfrm>
            <a:off x="1386372" y="1799939"/>
            <a:ext cx="497220" cy="497070"/>
          </a:xfrm>
          <a:custGeom>
            <a:avLst/>
            <a:gdLst>
              <a:gd name="connsiteX0" fmla="*/ 0 w 1443038"/>
              <a:gd name="connsiteY0" fmla="*/ 0 h 1419225"/>
              <a:gd name="connsiteX1" fmla="*/ 0 w 1443038"/>
              <a:gd name="connsiteY1" fmla="*/ 1419225 h 1419225"/>
              <a:gd name="connsiteX2" fmla="*/ 1443038 w 1443038"/>
              <a:gd name="connsiteY2" fmla="*/ 1419225 h 1419225"/>
              <a:gd name="connsiteX3" fmla="*/ 0 w 1443038"/>
              <a:gd name="connsiteY3" fmla="*/ 0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038" h="1419225">
                <a:moveTo>
                  <a:pt x="0" y="0"/>
                </a:moveTo>
                <a:lnTo>
                  <a:pt x="0" y="1419225"/>
                </a:lnTo>
                <a:lnTo>
                  <a:pt x="1443038" y="1419225"/>
                </a:lnTo>
                <a:lnTo>
                  <a:pt x="0" y="0"/>
                </a:lnTo>
                <a:close/>
              </a:path>
            </a:pathLst>
          </a:custGeom>
          <a:pattFill prst="dkVert">
            <a:fgClr>
              <a:srgbClr val="25881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CEC9D95-F774-4C08-9596-AC545A77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Surplus</a:t>
            </a:r>
          </a:p>
        </p:txBody>
      </p: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18CFCED8-26CD-4868-85D8-7B8D04ED8300}"/>
              </a:ext>
            </a:extLst>
          </p:cNvPr>
          <p:cNvCxnSpPr>
            <a:cxnSpLocks/>
          </p:cNvCxnSpPr>
          <p:nvPr/>
        </p:nvCxnSpPr>
        <p:spPr>
          <a:xfrm>
            <a:off x="1365520" y="1774739"/>
            <a:ext cx="2539730" cy="2530561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chthoek 37">
            <a:extLst>
              <a:ext uri="{FF2B5EF4-FFF2-40B4-BE49-F238E27FC236}">
                <a16:creationId xmlns:a16="http://schemas.microsoft.com/office/drawing/2014/main" id="{3D4ED4C9-D1AA-40E4-B8BF-1EAC2D2C919D}"/>
              </a:ext>
            </a:extLst>
          </p:cNvPr>
          <p:cNvSpPr/>
          <p:nvPr/>
        </p:nvSpPr>
        <p:spPr>
          <a:xfrm>
            <a:off x="1515499" y="173530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893F2585-2AA0-4A80-B899-F97DE90C91E1}"/>
              </a:ext>
            </a:extLst>
          </p:cNvPr>
          <p:cNvCxnSpPr>
            <a:cxnSpLocks/>
          </p:cNvCxnSpPr>
          <p:nvPr/>
        </p:nvCxnSpPr>
        <p:spPr>
          <a:xfrm flipH="1">
            <a:off x="1385453" y="1787943"/>
            <a:ext cx="2021468" cy="2019520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Rechthoek 42">
            <a:extLst>
              <a:ext uri="{FF2B5EF4-FFF2-40B4-BE49-F238E27FC236}">
                <a16:creationId xmlns:a16="http://schemas.microsoft.com/office/drawing/2014/main" id="{A401554A-100B-49D1-ABEB-CEE1A40EAC85}"/>
              </a:ext>
            </a:extLst>
          </p:cNvPr>
          <p:cNvSpPr/>
          <p:nvPr/>
        </p:nvSpPr>
        <p:spPr>
          <a:xfrm>
            <a:off x="3133695" y="1846025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130" name="Rechte verbindingslijn 129">
            <a:extLst>
              <a:ext uri="{FF2B5EF4-FFF2-40B4-BE49-F238E27FC236}">
                <a16:creationId xmlns:a16="http://schemas.microsoft.com/office/drawing/2014/main" id="{6A1635F0-B713-44F9-B7E5-F30EE0C9F8C0}"/>
              </a:ext>
            </a:extLst>
          </p:cNvPr>
          <p:cNvCxnSpPr>
            <a:cxnSpLocks/>
          </p:cNvCxnSpPr>
          <p:nvPr/>
        </p:nvCxnSpPr>
        <p:spPr>
          <a:xfrm>
            <a:off x="4864446" y="1774739"/>
            <a:ext cx="2539730" cy="2530561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1" name="Rechthoek 130">
            <a:extLst>
              <a:ext uri="{FF2B5EF4-FFF2-40B4-BE49-F238E27FC236}">
                <a16:creationId xmlns:a16="http://schemas.microsoft.com/office/drawing/2014/main" id="{475A30FF-94D4-4DC6-A657-650B6C11BAFC}"/>
              </a:ext>
            </a:extLst>
          </p:cNvPr>
          <p:cNvSpPr/>
          <p:nvPr/>
        </p:nvSpPr>
        <p:spPr>
          <a:xfrm>
            <a:off x="5020775" y="173530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132" name="Rechte verbindingslijn 131">
            <a:extLst>
              <a:ext uri="{FF2B5EF4-FFF2-40B4-BE49-F238E27FC236}">
                <a16:creationId xmlns:a16="http://schemas.microsoft.com/office/drawing/2014/main" id="{75E36062-42DA-4D87-9E64-208043AD6F19}"/>
              </a:ext>
            </a:extLst>
          </p:cNvPr>
          <p:cNvCxnSpPr>
            <a:cxnSpLocks/>
          </p:cNvCxnSpPr>
          <p:nvPr/>
        </p:nvCxnSpPr>
        <p:spPr>
          <a:xfrm flipH="1">
            <a:off x="4884379" y="1787943"/>
            <a:ext cx="2021468" cy="2019520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3" name="Rechthoek 132">
            <a:extLst>
              <a:ext uri="{FF2B5EF4-FFF2-40B4-BE49-F238E27FC236}">
                <a16:creationId xmlns:a16="http://schemas.microsoft.com/office/drawing/2014/main" id="{3A07B6DD-EB1D-47D3-B943-CC3D5E599F2D}"/>
              </a:ext>
            </a:extLst>
          </p:cNvPr>
          <p:cNvSpPr/>
          <p:nvPr/>
        </p:nvSpPr>
        <p:spPr>
          <a:xfrm>
            <a:off x="6638971" y="1846025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134" name="Rechte verbindingslijn 133">
            <a:extLst>
              <a:ext uri="{FF2B5EF4-FFF2-40B4-BE49-F238E27FC236}">
                <a16:creationId xmlns:a16="http://schemas.microsoft.com/office/drawing/2014/main" id="{FF59D4A9-F0D4-4C0D-8016-28639B2FD665}"/>
              </a:ext>
            </a:extLst>
          </p:cNvPr>
          <p:cNvCxnSpPr>
            <a:cxnSpLocks/>
          </p:cNvCxnSpPr>
          <p:nvPr/>
        </p:nvCxnSpPr>
        <p:spPr>
          <a:xfrm>
            <a:off x="8360780" y="1772915"/>
            <a:ext cx="2539730" cy="2530561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5" name="Rechthoek 134">
            <a:extLst>
              <a:ext uri="{FF2B5EF4-FFF2-40B4-BE49-F238E27FC236}">
                <a16:creationId xmlns:a16="http://schemas.microsoft.com/office/drawing/2014/main" id="{DAF68AA6-A71A-4B8D-9B77-72D94D077539}"/>
              </a:ext>
            </a:extLst>
          </p:cNvPr>
          <p:cNvSpPr/>
          <p:nvPr/>
        </p:nvSpPr>
        <p:spPr>
          <a:xfrm>
            <a:off x="8510759" y="173348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136" name="Rechte verbindingslijn 135">
            <a:extLst>
              <a:ext uri="{FF2B5EF4-FFF2-40B4-BE49-F238E27FC236}">
                <a16:creationId xmlns:a16="http://schemas.microsoft.com/office/drawing/2014/main" id="{73A80CCE-137E-41B0-956F-CA03930C8D1A}"/>
              </a:ext>
            </a:extLst>
          </p:cNvPr>
          <p:cNvCxnSpPr>
            <a:cxnSpLocks/>
          </p:cNvCxnSpPr>
          <p:nvPr/>
        </p:nvCxnSpPr>
        <p:spPr>
          <a:xfrm flipH="1">
            <a:off x="8380713" y="1786119"/>
            <a:ext cx="2021468" cy="2019520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7" name="Rechthoek 136">
            <a:extLst>
              <a:ext uri="{FF2B5EF4-FFF2-40B4-BE49-F238E27FC236}">
                <a16:creationId xmlns:a16="http://schemas.microsoft.com/office/drawing/2014/main" id="{3B1BC0C0-9131-4358-83F2-74CD3D2CE047}"/>
              </a:ext>
            </a:extLst>
          </p:cNvPr>
          <p:cNvSpPr/>
          <p:nvPr/>
        </p:nvSpPr>
        <p:spPr>
          <a:xfrm>
            <a:off x="10128955" y="1844201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grpSp>
        <p:nvGrpSpPr>
          <p:cNvPr id="53" name="Groep 52">
            <a:extLst>
              <a:ext uri="{FF2B5EF4-FFF2-40B4-BE49-F238E27FC236}">
                <a16:creationId xmlns:a16="http://schemas.microsoft.com/office/drawing/2014/main" id="{972D01CF-3CC6-4889-ACCB-C3A84ABC974A}"/>
              </a:ext>
            </a:extLst>
          </p:cNvPr>
          <p:cNvGrpSpPr/>
          <p:nvPr/>
        </p:nvGrpSpPr>
        <p:grpSpPr>
          <a:xfrm>
            <a:off x="7713365" y="1627630"/>
            <a:ext cx="3430682" cy="3216749"/>
            <a:chOff x="4985675" y="3314224"/>
            <a:chExt cx="3430682" cy="3216749"/>
          </a:xfrm>
        </p:grpSpPr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353D316B-7F80-4EE5-94DE-647DDBB208C5}"/>
                </a:ext>
              </a:extLst>
            </p:cNvPr>
            <p:cNvCxnSpPr/>
            <p:nvPr/>
          </p:nvCxnSpPr>
          <p:spPr>
            <a:xfrm>
              <a:off x="5644974" y="3478936"/>
              <a:ext cx="0" cy="25200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DADDEC67-074D-4BAB-B7C8-20ACE38F35D6}"/>
                </a:ext>
              </a:extLst>
            </p:cNvPr>
            <p:cNvCxnSpPr/>
            <p:nvPr/>
          </p:nvCxnSpPr>
          <p:spPr>
            <a:xfrm>
              <a:off x="5644056" y="347453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2E7DD9E6-8965-48FC-B3FA-92B9D10D9EFD}"/>
                </a:ext>
              </a:extLst>
            </p:cNvPr>
            <p:cNvCxnSpPr/>
            <p:nvPr/>
          </p:nvCxnSpPr>
          <p:spPr>
            <a:xfrm>
              <a:off x="5644056" y="549405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90DFB49B-4467-4297-85A9-B66F8C9DE162}"/>
                </a:ext>
              </a:extLst>
            </p:cNvPr>
            <p:cNvCxnSpPr/>
            <p:nvPr/>
          </p:nvCxnSpPr>
          <p:spPr>
            <a:xfrm>
              <a:off x="5644056" y="397941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82C3A065-53CE-43B9-9D0B-F997A3189DB5}"/>
                </a:ext>
              </a:extLst>
            </p:cNvPr>
            <p:cNvCxnSpPr/>
            <p:nvPr/>
          </p:nvCxnSpPr>
          <p:spPr>
            <a:xfrm>
              <a:off x="5644056" y="448429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chte verbindingslijn 58">
              <a:extLst>
                <a:ext uri="{FF2B5EF4-FFF2-40B4-BE49-F238E27FC236}">
                  <a16:creationId xmlns:a16="http://schemas.microsoft.com/office/drawing/2014/main" id="{16EFC3D9-45C9-429F-AFF8-ACBB1A23CA8E}"/>
                </a:ext>
              </a:extLst>
            </p:cNvPr>
            <p:cNvCxnSpPr/>
            <p:nvPr/>
          </p:nvCxnSpPr>
          <p:spPr>
            <a:xfrm>
              <a:off x="5644056" y="498917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E3A55100-4DE1-4E0F-85B4-D0F56F33671B}"/>
                </a:ext>
              </a:extLst>
            </p:cNvPr>
            <p:cNvCxnSpPr/>
            <p:nvPr/>
          </p:nvCxnSpPr>
          <p:spPr>
            <a:xfrm>
              <a:off x="614995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6C61BA0D-FCC0-4180-AB0A-C6F3A3EDFACF}"/>
                </a:ext>
              </a:extLst>
            </p:cNvPr>
            <p:cNvCxnSpPr/>
            <p:nvPr/>
          </p:nvCxnSpPr>
          <p:spPr>
            <a:xfrm>
              <a:off x="715991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2F0D5BD3-782E-44CC-8561-7A2AF93A0BD9}"/>
                </a:ext>
              </a:extLst>
            </p:cNvPr>
            <p:cNvCxnSpPr/>
            <p:nvPr/>
          </p:nvCxnSpPr>
          <p:spPr>
            <a:xfrm>
              <a:off x="766489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D1F50BEB-8939-4E83-A481-D73AE66225E7}"/>
                </a:ext>
              </a:extLst>
            </p:cNvPr>
            <p:cNvCxnSpPr/>
            <p:nvPr/>
          </p:nvCxnSpPr>
          <p:spPr>
            <a:xfrm>
              <a:off x="665493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37AFFF45-0831-4DF9-8E3F-E693FE24F550}"/>
                </a:ext>
              </a:extLst>
            </p:cNvPr>
            <p:cNvCxnSpPr/>
            <p:nvPr/>
          </p:nvCxnSpPr>
          <p:spPr>
            <a:xfrm>
              <a:off x="8169872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kstvak 64">
              <a:extLst>
                <a:ext uri="{FF2B5EF4-FFF2-40B4-BE49-F238E27FC236}">
                  <a16:creationId xmlns:a16="http://schemas.microsoft.com/office/drawing/2014/main" id="{32F8C1BE-750D-4D28-9594-8DD15C8AF6E2}"/>
                </a:ext>
              </a:extLst>
            </p:cNvPr>
            <p:cNvSpPr txBox="1"/>
            <p:nvPr/>
          </p:nvSpPr>
          <p:spPr>
            <a:xfrm>
              <a:off x="5700549" y="6223196"/>
              <a:ext cx="27158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totale hoeveelheid (× </a:t>
              </a:r>
              <a:r>
                <a:rPr lang="nl-NL" sz="1400" dirty="0" err="1"/>
                <a:t>mln</a:t>
              </a:r>
              <a:r>
                <a:rPr lang="nl-NL" sz="1400" dirty="0"/>
                <a:t> stuks)</a:t>
              </a:r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BAF177D7-6694-4E61-AC22-2182A3A1C375}"/>
                </a:ext>
              </a:extLst>
            </p:cNvPr>
            <p:cNvSpPr txBox="1"/>
            <p:nvPr/>
          </p:nvSpPr>
          <p:spPr>
            <a:xfrm rot="16200000">
              <a:off x="4749072" y="3675599"/>
              <a:ext cx="78098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prijs (€)</a:t>
              </a:r>
            </a:p>
          </p:txBody>
        </p: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19B93533-6018-4E45-A8CB-07DD9D728734}"/>
                </a:ext>
              </a:extLst>
            </p:cNvPr>
            <p:cNvSpPr txBox="1"/>
            <p:nvPr/>
          </p:nvSpPr>
          <p:spPr>
            <a:xfrm>
              <a:off x="5389500" y="5344667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2</a:t>
              </a:r>
            </a:p>
          </p:txBody>
        </p:sp>
        <p:sp>
          <p:nvSpPr>
            <p:cNvPr id="68" name="Tekstvak 67">
              <a:extLst>
                <a:ext uri="{FF2B5EF4-FFF2-40B4-BE49-F238E27FC236}">
                  <a16:creationId xmlns:a16="http://schemas.microsoft.com/office/drawing/2014/main" id="{3A5BD743-3C1C-4D1E-82C9-A212B3CE6E7F}"/>
                </a:ext>
              </a:extLst>
            </p:cNvPr>
            <p:cNvSpPr txBox="1"/>
            <p:nvPr/>
          </p:nvSpPr>
          <p:spPr>
            <a:xfrm>
              <a:off x="5389500" y="4840890"/>
              <a:ext cx="284052" cy="307777"/>
            </a:xfrm>
            <a:prstGeom prst="rect">
              <a:avLst/>
            </a:prstGeom>
            <a:gradFill>
              <a:gsLst>
                <a:gs pos="0">
                  <a:schemeClr val="accent6">
                    <a:lumMod val="110000"/>
                    <a:satMod val="105000"/>
                    <a:tint val="67000"/>
                    <a:alpha val="75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 sz="1400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nl-NL" dirty="0"/>
                <a:t>4</a:t>
              </a:r>
            </a:p>
          </p:txBody>
        </p:sp>
        <p:sp>
          <p:nvSpPr>
            <p:cNvPr id="69" name="Tekstvak 68">
              <a:extLst>
                <a:ext uri="{FF2B5EF4-FFF2-40B4-BE49-F238E27FC236}">
                  <a16:creationId xmlns:a16="http://schemas.microsoft.com/office/drawing/2014/main" id="{BE997BD8-4FE3-4BCB-A9CD-AF53BAF0F5FF}"/>
                </a:ext>
              </a:extLst>
            </p:cNvPr>
            <p:cNvSpPr txBox="1"/>
            <p:nvPr/>
          </p:nvSpPr>
          <p:spPr>
            <a:xfrm>
              <a:off x="5389500" y="4336093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6</a:t>
              </a:r>
            </a:p>
          </p:txBody>
        </p:sp>
        <p:sp>
          <p:nvSpPr>
            <p:cNvPr id="70" name="Tekstvak 69">
              <a:extLst>
                <a:ext uri="{FF2B5EF4-FFF2-40B4-BE49-F238E27FC236}">
                  <a16:creationId xmlns:a16="http://schemas.microsoft.com/office/drawing/2014/main" id="{DE9DD169-D7D8-483D-B634-5E0CFD88F350}"/>
                </a:ext>
              </a:extLst>
            </p:cNvPr>
            <p:cNvSpPr txBox="1"/>
            <p:nvPr/>
          </p:nvSpPr>
          <p:spPr>
            <a:xfrm>
              <a:off x="5389500" y="382948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8</a:t>
              </a:r>
            </a:p>
          </p:txBody>
        </p:sp>
        <p:sp>
          <p:nvSpPr>
            <p:cNvPr id="71" name="Tekstvak 70">
              <a:extLst>
                <a:ext uri="{FF2B5EF4-FFF2-40B4-BE49-F238E27FC236}">
                  <a16:creationId xmlns:a16="http://schemas.microsoft.com/office/drawing/2014/main" id="{6EC832D2-0253-4CD8-A533-B8A21D1E058A}"/>
                </a:ext>
              </a:extLst>
            </p:cNvPr>
            <p:cNvSpPr txBox="1"/>
            <p:nvPr/>
          </p:nvSpPr>
          <p:spPr>
            <a:xfrm>
              <a:off x="5290114" y="3314224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10</a:t>
              </a:r>
            </a:p>
          </p:txBody>
        </p:sp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81DDBC74-6139-43EC-AC74-CF68E7530AE3}"/>
                </a:ext>
              </a:extLst>
            </p:cNvPr>
            <p:cNvSpPr txBox="1"/>
            <p:nvPr/>
          </p:nvSpPr>
          <p:spPr>
            <a:xfrm>
              <a:off x="5961312" y="5979114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50</a:t>
              </a:r>
            </a:p>
          </p:txBody>
        </p:sp>
        <p:sp>
          <p:nvSpPr>
            <p:cNvPr id="73" name="Tekstvak 72">
              <a:extLst>
                <a:ext uri="{FF2B5EF4-FFF2-40B4-BE49-F238E27FC236}">
                  <a16:creationId xmlns:a16="http://schemas.microsoft.com/office/drawing/2014/main" id="{C02E9A3A-8DC3-4B6D-8529-F68425E8C816}"/>
                </a:ext>
              </a:extLst>
            </p:cNvPr>
            <p:cNvSpPr txBox="1"/>
            <p:nvPr/>
          </p:nvSpPr>
          <p:spPr>
            <a:xfrm>
              <a:off x="641458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100</a:t>
              </a:r>
            </a:p>
          </p:txBody>
        </p:sp>
        <p:sp>
          <p:nvSpPr>
            <p:cNvPr id="74" name="Tekstvak 73">
              <a:extLst>
                <a:ext uri="{FF2B5EF4-FFF2-40B4-BE49-F238E27FC236}">
                  <a16:creationId xmlns:a16="http://schemas.microsoft.com/office/drawing/2014/main" id="{71B2E85F-D614-41EE-8648-E899041A9483}"/>
                </a:ext>
              </a:extLst>
            </p:cNvPr>
            <p:cNvSpPr txBox="1"/>
            <p:nvPr/>
          </p:nvSpPr>
          <p:spPr>
            <a:xfrm>
              <a:off x="692175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150</a:t>
              </a:r>
            </a:p>
          </p:txBody>
        </p:sp>
        <p:sp>
          <p:nvSpPr>
            <p:cNvPr id="75" name="Tekstvak 74">
              <a:extLst>
                <a:ext uri="{FF2B5EF4-FFF2-40B4-BE49-F238E27FC236}">
                  <a16:creationId xmlns:a16="http://schemas.microsoft.com/office/drawing/2014/main" id="{977309A1-B7C4-4D9D-AA16-9E706BEC5413}"/>
                </a:ext>
              </a:extLst>
            </p:cNvPr>
            <p:cNvSpPr txBox="1"/>
            <p:nvPr/>
          </p:nvSpPr>
          <p:spPr>
            <a:xfrm>
              <a:off x="742593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200</a:t>
              </a:r>
            </a:p>
          </p:txBody>
        </p:sp>
        <p:sp>
          <p:nvSpPr>
            <p:cNvPr id="76" name="Tekstvak 75">
              <a:extLst>
                <a:ext uri="{FF2B5EF4-FFF2-40B4-BE49-F238E27FC236}">
                  <a16:creationId xmlns:a16="http://schemas.microsoft.com/office/drawing/2014/main" id="{157FFAAB-575C-42FD-ADC7-6781B0BDC6B4}"/>
                </a:ext>
              </a:extLst>
            </p:cNvPr>
            <p:cNvSpPr txBox="1"/>
            <p:nvPr/>
          </p:nvSpPr>
          <p:spPr>
            <a:xfrm>
              <a:off x="793011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250</a:t>
              </a:r>
            </a:p>
          </p:txBody>
        </p: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D715D2E5-939D-4BC7-936B-99A441A900FA}"/>
                </a:ext>
              </a:extLst>
            </p:cNvPr>
            <p:cNvCxnSpPr/>
            <p:nvPr/>
          </p:nvCxnSpPr>
          <p:spPr>
            <a:xfrm flipH="1">
              <a:off x="5644974" y="5998936"/>
              <a:ext cx="2520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ep 77">
            <a:extLst>
              <a:ext uri="{FF2B5EF4-FFF2-40B4-BE49-F238E27FC236}">
                <a16:creationId xmlns:a16="http://schemas.microsoft.com/office/drawing/2014/main" id="{5568BC68-5E1F-41D9-9ED1-4D97AC540F93}"/>
              </a:ext>
            </a:extLst>
          </p:cNvPr>
          <p:cNvGrpSpPr/>
          <p:nvPr/>
        </p:nvGrpSpPr>
        <p:grpSpPr>
          <a:xfrm>
            <a:off x="4216340" y="1627630"/>
            <a:ext cx="3430682" cy="3216749"/>
            <a:chOff x="4985675" y="3314224"/>
            <a:chExt cx="3430682" cy="3216749"/>
          </a:xfrm>
        </p:grpSpPr>
        <p:cxnSp>
          <p:nvCxnSpPr>
            <p:cNvPr id="79" name="Rechte verbindingslijn 78">
              <a:extLst>
                <a:ext uri="{FF2B5EF4-FFF2-40B4-BE49-F238E27FC236}">
                  <a16:creationId xmlns:a16="http://schemas.microsoft.com/office/drawing/2014/main" id="{BB437D58-68D2-48F4-BA45-DB5FCBD4B2AC}"/>
                </a:ext>
              </a:extLst>
            </p:cNvPr>
            <p:cNvCxnSpPr/>
            <p:nvPr/>
          </p:nvCxnSpPr>
          <p:spPr>
            <a:xfrm>
              <a:off x="5644974" y="3478936"/>
              <a:ext cx="0" cy="25200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Rechte verbindingslijn 79">
              <a:extLst>
                <a:ext uri="{FF2B5EF4-FFF2-40B4-BE49-F238E27FC236}">
                  <a16:creationId xmlns:a16="http://schemas.microsoft.com/office/drawing/2014/main" id="{8C8B1641-6841-46A2-959F-9FC721D1ED8E}"/>
                </a:ext>
              </a:extLst>
            </p:cNvPr>
            <p:cNvCxnSpPr/>
            <p:nvPr/>
          </p:nvCxnSpPr>
          <p:spPr>
            <a:xfrm>
              <a:off x="5644056" y="347453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echte verbindingslijn 80">
              <a:extLst>
                <a:ext uri="{FF2B5EF4-FFF2-40B4-BE49-F238E27FC236}">
                  <a16:creationId xmlns:a16="http://schemas.microsoft.com/office/drawing/2014/main" id="{3EF68720-54DC-4850-911E-2EBE45F2F8E9}"/>
                </a:ext>
              </a:extLst>
            </p:cNvPr>
            <p:cNvCxnSpPr/>
            <p:nvPr/>
          </p:nvCxnSpPr>
          <p:spPr>
            <a:xfrm>
              <a:off x="5644056" y="549405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echte verbindingslijn 81">
              <a:extLst>
                <a:ext uri="{FF2B5EF4-FFF2-40B4-BE49-F238E27FC236}">
                  <a16:creationId xmlns:a16="http://schemas.microsoft.com/office/drawing/2014/main" id="{86EE0983-0ECD-4D6E-9AE6-3A5470DEDEB6}"/>
                </a:ext>
              </a:extLst>
            </p:cNvPr>
            <p:cNvCxnSpPr/>
            <p:nvPr/>
          </p:nvCxnSpPr>
          <p:spPr>
            <a:xfrm>
              <a:off x="5644056" y="397941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echte verbindingslijn 82">
              <a:extLst>
                <a:ext uri="{FF2B5EF4-FFF2-40B4-BE49-F238E27FC236}">
                  <a16:creationId xmlns:a16="http://schemas.microsoft.com/office/drawing/2014/main" id="{40ED813C-5726-4226-9911-F5FDD5675375}"/>
                </a:ext>
              </a:extLst>
            </p:cNvPr>
            <p:cNvCxnSpPr/>
            <p:nvPr/>
          </p:nvCxnSpPr>
          <p:spPr>
            <a:xfrm>
              <a:off x="5644056" y="448429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>
              <a:extLst>
                <a:ext uri="{FF2B5EF4-FFF2-40B4-BE49-F238E27FC236}">
                  <a16:creationId xmlns:a16="http://schemas.microsoft.com/office/drawing/2014/main" id="{CB4559F2-8C6C-44B1-BB7E-B9B6646D1363}"/>
                </a:ext>
              </a:extLst>
            </p:cNvPr>
            <p:cNvCxnSpPr/>
            <p:nvPr/>
          </p:nvCxnSpPr>
          <p:spPr>
            <a:xfrm>
              <a:off x="5644056" y="498917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echte verbindingslijn 84">
              <a:extLst>
                <a:ext uri="{FF2B5EF4-FFF2-40B4-BE49-F238E27FC236}">
                  <a16:creationId xmlns:a16="http://schemas.microsoft.com/office/drawing/2014/main" id="{BC40F90F-AFA3-4517-8A1C-F81405E055D1}"/>
                </a:ext>
              </a:extLst>
            </p:cNvPr>
            <p:cNvCxnSpPr/>
            <p:nvPr/>
          </p:nvCxnSpPr>
          <p:spPr>
            <a:xfrm>
              <a:off x="614995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echte verbindingslijn 85">
              <a:extLst>
                <a:ext uri="{FF2B5EF4-FFF2-40B4-BE49-F238E27FC236}">
                  <a16:creationId xmlns:a16="http://schemas.microsoft.com/office/drawing/2014/main" id="{7592A58D-45CA-4863-A321-2E15A2D233E5}"/>
                </a:ext>
              </a:extLst>
            </p:cNvPr>
            <p:cNvCxnSpPr/>
            <p:nvPr/>
          </p:nvCxnSpPr>
          <p:spPr>
            <a:xfrm>
              <a:off x="715991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echte verbindingslijn 86">
              <a:extLst>
                <a:ext uri="{FF2B5EF4-FFF2-40B4-BE49-F238E27FC236}">
                  <a16:creationId xmlns:a16="http://schemas.microsoft.com/office/drawing/2014/main" id="{65121B59-CA12-4A73-BB48-276C42A73155}"/>
                </a:ext>
              </a:extLst>
            </p:cNvPr>
            <p:cNvCxnSpPr/>
            <p:nvPr/>
          </p:nvCxnSpPr>
          <p:spPr>
            <a:xfrm>
              <a:off x="766489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chte verbindingslijn 87">
              <a:extLst>
                <a:ext uri="{FF2B5EF4-FFF2-40B4-BE49-F238E27FC236}">
                  <a16:creationId xmlns:a16="http://schemas.microsoft.com/office/drawing/2014/main" id="{2B303741-0BA1-4F1D-8433-24828DABCA97}"/>
                </a:ext>
              </a:extLst>
            </p:cNvPr>
            <p:cNvCxnSpPr/>
            <p:nvPr/>
          </p:nvCxnSpPr>
          <p:spPr>
            <a:xfrm>
              <a:off x="665493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08EAE60F-3D97-4024-B4B3-A5D2E92FAA88}"/>
                </a:ext>
              </a:extLst>
            </p:cNvPr>
            <p:cNvCxnSpPr/>
            <p:nvPr/>
          </p:nvCxnSpPr>
          <p:spPr>
            <a:xfrm>
              <a:off x="8169872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328A3D83-F222-4BC6-B74D-4EDC8DB39090}"/>
                </a:ext>
              </a:extLst>
            </p:cNvPr>
            <p:cNvSpPr txBox="1"/>
            <p:nvPr/>
          </p:nvSpPr>
          <p:spPr>
            <a:xfrm>
              <a:off x="5700549" y="6223196"/>
              <a:ext cx="27158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totale hoeveelheid (× </a:t>
              </a:r>
              <a:r>
                <a:rPr lang="nl-NL" sz="1400" dirty="0" err="1"/>
                <a:t>mln</a:t>
              </a:r>
              <a:r>
                <a:rPr lang="nl-NL" sz="1400" dirty="0"/>
                <a:t> stuks)</a:t>
              </a:r>
            </a:p>
          </p:txBody>
        </p:sp>
        <p:sp>
          <p:nvSpPr>
            <p:cNvPr id="91" name="Tekstvak 90">
              <a:extLst>
                <a:ext uri="{FF2B5EF4-FFF2-40B4-BE49-F238E27FC236}">
                  <a16:creationId xmlns:a16="http://schemas.microsoft.com/office/drawing/2014/main" id="{9EBE1EB0-635B-4995-92E2-DA8D90E0ABEB}"/>
                </a:ext>
              </a:extLst>
            </p:cNvPr>
            <p:cNvSpPr txBox="1"/>
            <p:nvPr/>
          </p:nvSpPr>
          <p:spPr>
            <a:xfrm rot="16200000">
              <a:off x="4749072" y="3675599"/>
              <a:ext cx="78098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prijs (€)</a:t>
              </a:r>
            </a:p>
          </p:txBody>
        </p:sp>
        <p:sp>
          <p:nvSpPr>
            <p:cNvPr id="92" name="Tekstvak 91">
              <a:extLst>
                <a:ext uri="{FF2B5EF4-FFF2-40B4-BE49-F238E27FC236}">
                  <a16:creationId xmlns:a16="http://schemas.microsoft.com/office/drawing/2014/main" id="{8C1061C8-8865-4219-A464-2725CEBF6FDC}"/>
                </a:ext>
              </a:extLst>
            </p:cNvPr>
            <p:cNvSpPr txBox="1"/>
            <p:nvPr/>
          </p:nvSpPr>
          <p:spPr>
            <a:xfrm>
              <a:off x="5389500" y="5344667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2</a:t>
              </a:r>
            </a:p>
          </p:txBody>
        </p:sp>
        <p:sp>
          <p:nvSpPr>
            <p:cNvPr id="93" name="Tekstvak 92">
              <a:extLst>
                <a:ext uri="{FF2B5EF4-FFF2-40B4-BE49-F238E27FC236}">
                  <a16:creationId xmlns:a16="http://schemas.microsoft.com/office/drawing/2014/main" id="{2CD8DF73-D798-41B6-8280-7E3043BA1D5D}"/>
                </a:ext>
              </a:extLst>
            </p:cNvPr>
            <p:cNvSpPr txBox="1"/>
            <p:nvPr/>
          </p:nvSpPr>
          <p:spPr>
            <a:xfrm>
              <a:off x="5389500" y="4840890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sz="1400" dirty="0"/>
                <a:t>4</a:t>
              </a:r>
            </a:p>
          </p:txBody>
        </p:sp>
        <p:sp>
          <p:nvSpPr>
            <p:cNvPr id="94" name="Tekstvak 93">
              <a:extLst>
                <a:ext uri="{FF2B5EF4-FFF2-40B4-BE49-F238E27FC236}">
                  <a16:creationId xmlns:a16="http://schemas.microsoft.com/office/drawing/2014/main" id="{B6D15B6E-A498-4852-99F7-1AA71F06F48B}"/>
                </a:ext>
              </a:extLst>
            </p:cNvPr>
            <p:cNvSpPr txBox="1"/>
            <p:nvPr/>
          </p:nvSpPr>
          <p:spPr>
            <a:xfrm>
              <a:off x="5389500" y="4336093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6</a:t>
              </a:r>
            </a:p>
          </p:txBody>
        </p:sp>
        <p:sp>
          <p:nvSpPr>
            <p:cNvPr id="95" name="Tekstvak 94">
              <a:extLst>
                <a:ext uri="{FF2B5EF4-FFF2-40B4-BE49-F238E27FC236}">
                  <a16:creationId xmlns:a16="http://schemas.microsoft.com/office/drawing/2014/main" id="{031880A0-A23E-47C5-8410-91E62C7E9674}"/>
                </a:ext>
              </a:extLst>
            </p:cNvPr>
            <p:cNvSpPr txBox="1"/>
            <p:nvPr/>
          </p:nvSpPr>
          <p:spPr>
            <a:xfrm>
              <a:off x="5389500" y="382948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8</a:t>
              </a:r>
            </a:p>
          </p:txBody>
        </p:sp>
        <p:sp>
          <p:nvSpPr>
            <p:cNvPr id="96" name="Tekstvak 95">
              <a:extLst>
                <a:ext uri="{FF2B5EF4-FFF2-40B4-BE49-F238E27FC236}">
                  <a16:creationId xmlns:a16="http://schemas.microsoft.com/office/drawing/2014/main" id="{117A01DF-C7ED-43EA-9D57-F6E83C69C81E}"/>
                </a:ext>
              </a:extLst>
            </p:cNvPr>
            <p:cNvSpPr txBox="1"/>
            <p:nvPr/>
          </p:nvSpPr>
          <p:spPr>
            <a:xfrm>
              <a:off x="5290114" y="3314224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10</a:t>
              </a:r>
            </a:p>
          </p:txBody>
        </p:sp>
        <p:sp>
          <p:nvSpPr>
            <p:cNvPr id="97" name="Tekstvak 96">
              <a:extLst>
                <a:ext uri="{FF2B5EF4-FFF2-40B4-BE49-F238E27FC236}">
                  <a16:creationId xmlns:a16="http://schemas.microsoft.com/office/drawing/2014/main" id="{44473563-256A-4C07-94B3-99819A9C6695}"/>
                </a:ext>
              </a:extLst>
            </p:cNvPr>
            <p:cNvSpPr txBox="1"/>
            <p:nvPr/>
          </p:nvSpPr>
          <p:spPr>
            <a:xfrm>
              <a:off x="5961312" y="5979114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50</a:t>
              </a:r>
            </a:p>
          </p:txBody>
        </p:sp>
        <p:sp>
          <p:nvSpPr>
            <p:cNvPr id="98" name="Tekstvak 97">
              <a:extLst>
                <a:ext uri="{FF2B5EF4-FFF2-40B4-BE49-F238E27FC236}">
                  <a16:creationId xmlns:a16="http://schemas.microsoft.com/office/drawing/2014/main" id="{164646D5-1551-41AE-B9FF-4CAF84B8950B}"/>
                </a:ext>
              </a:extLst>
            </p:cNvPr>
            <p:cNvSpPr txBox="1"/>
            <p:nvPr/>
          </p:nvSpPr>
          <p:spPr>
            <a:xfrm>
              <a:off x="641458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100</a:t>
              </a:r>
            </a:p>
          </p:txBody>
        </p:sp>
        <p:sp>
          <p:nvSpPr>
            <p:cNvPr id="99" name="Tekstvak 98">
              <a:extLst>
                <a:ext uri="{FF2B5EF4-FFF2-40B4-BE49-F238E27FC236}">
                  <a16:creationId xmlns:a16="http://schemas.microsoft.com/office/drawing/2014/main" id="{334E6267-B6FA-45B2-A71D-E85B612A083D}"/>
                </a:ext>
              </a:extLst>
            </p:cNvPr>
            <p:cNvSpPr txBox="1"/>
            <p:nvPr/>
          </p:nvSpPr>
          <p:spPr>
            <a:xfrm>
              <a:off x="692175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150</a:t>
              </a:r>
            </a:p>
          </p:txBody>
        </p:sp>
        <p:sp>
          <p:nvSpPr>
            <p:cNvPr id="100" name="Tekstvak 99">
              <a:extLst>
                <a:ext uri="{FF2B5EF4-FFF2-40B4-BE49-F238E27FC236}">
                  <a16:creationId xmlns:a16="http://schemas.microsoft.com/office/drawing/2014/main" id="{4529C388-6068-4A8F-AF85-EA7639E61FD7}"/>
                </a:ext>
              </a:extLst>
            </p:cNvPr>
            <p:cNvSpPr txBox="1"/>
            <p:nvPr/>
          </p:nvSpPr>
          <p:spPr>
            <a:xfrm>
              <a:off x="742593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200</a:t>
              </a:r>
            </a:p>
          </p:txBody>
        </p:sp>
        <p:sp>
          <p:nvSpPr>
            <p:cNvPr id="101" name="Tekstvak 100">
              <a:extLst>
                <a:ext uri="{FF2B5EF4-FFF2-40B4-BE49-F238E27FC236}">
                  <a16:creationId xmlns:a16="http://schemas.microsoft.com/office/drawing/2014/main" id="{0C784DBC-37B4-4F91-8D4D-F4CE4407675F}"/>
                </a:ext>
              </a:extLst>
            </p:cNvPr>
            <p:cNvSpPr txBox="1"/>
            <p:nvPr/>
          </p:nvSpPr>
          <p:spPr>
            <a:xfrm>
              <a:off x="793011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250</a:t>
              </a:r>
            </a:p>
          </p:txBody>
        </p: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AED086D2-1075-4B25-8911-DAACDC892049}"/>
                </a:ext>
              </a:extLst>
            </p:cNvPr>
            <p:cNvCxnSpPr/>
            <p:nvPr/>
          </p:nvCxnSpPr>
          <p:spPr>
            <a:xfrm flipH="1">
              <a:off x="5644974" y="5998936"/>
              <a:ext cx="2520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ep 102">
            <a:extLst>
              <a:ext uri="{FF2B5EF4-FFF2-40B4-BE49-F238E27FC236}">
                <a16:creationId xmlns:a16="http://schemas.microsoft.com/office/drawing/2014/main" id="{BEF2BF83-4BBD-4B7B-8F1E-DC629897EA9C}"/>
              </a:ext>
            </a:extLst>
          </p:cNvPr>
          <p:cNvGrpSpPr/>
          <p:nvPr/>
        </p:nvGrpSpPr>
        <p:grpSpPr>
          <a:xfrm>
            <a:off x="719315" y="1627630"/>
            <a:ext cx="3430682" cy="3216749"/>
            <a:chOff x="4985675" y="3314224"/>
            <a:chExt cx="3430682" cy="3216749"/>
          </a:xfrm>
        </p:grpSpPr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130FDB2D-814F-4418-BA74-2231AB0A98D1}"/>
                </a:ext>
              </a:extLst>
            </p:cNvPr>
            <p:cNvCxnSpPr/>
            <p:nvPr/>
          </p:nvCxnSpPr>
          <p:spPr>
            <a:xfrm>
              <a:off x="5644974" y="3478936"/>
              <a:ext cx="0" cy="25200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2A05F3B2-5F12-4243-9E59-542A45D2B43E}"/>
                </a:ext>
              </a:extLst>
            </p:cNvPr>
            <p:cNvCxnSpPr/>
            <p:nvPr/>
          </p:nvCxnSpPr>
          <p:spPr>
            <a:xfrm>
              <a:off x="5644056" y="347453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BE8BC76A-46B8-40C8-8BC3-4368BFC39371}"/>
                </a:ext>
              </a:extLst>
            </p:cNvPr>
            <p:cNvCxnSpPr/>
            <p:nvPr/>
          </p:nvCxnSpPr>
          <p:spPr>
            <a:xfrm>
              <a:off x="5644056" y="549405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A3BBF2F-FCB1-4BD3-B1C3-5F783328B07D}"/>
                </a:ext>
              </a:extLst>
            </p:cNvPr>
            <p:cNvCxnSpPr/>
            <p:nvPr/>
          </p:nvCxnSpPr>
          <p:spPr>
            <a:xfrm>
              <a:off x="5644056" y="397941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35D6BFBF-9C26-42F7-9B09-633748A244C7}"/>
                </a:ext>
              </a:extLst>
            </p:cNvPr>
            <p:cNvCxnSpPr/>
            <p:nvPr/>
          </p:nvCxnSpPr>
          <p:spPr>
            <a:xfrm>
              <a:off x="5644056" y="448429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>
              <a:extLst>
                <a:ext uri="{FF2B5EF4-FFF2-40B4-BE49-F238E27FC236}">
                  <a16:creationId xmlns:a16="http://schemas.microsoft.com/office/drawing/2014/main" id="{B009C704-30AF-44C4-A561-05D8214AD1AE}"/>
                </a:ext>
              </a:extLst>
            </p:cNvPr>
            <p:cNvCxnSpPr/>
            <p:nvPr/>
          </p:nvCxnSpPr>
          <p:spPr>
            <a:xfrm>
              <a:off x="5644056" y="498917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>
              <a:extLst>
                <a:ext uri="{FF2B5EF4-FFF2-40B4-BE49-F238E27FC236}">
                  <a16:creationId xmlns:a16="http://schemas.microsoft.com/office/drawing/2014/main" id="{B72431AA-0991-4033-834D-A06EBFA156DF}"/>
                </a:ext>
              </a:extLst>
            </p:cNvPr>
            <p:cNvCxnSpPr/>
            <p:nvPr/>
          </p:nvCxnSpPr>
          <p:spPr>
            <a:xfrm>
              <a:off x="614995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0A3B9476-2B56-4750-B79E-A97EC2302212}"/>
                </a:ext>
              </a:extLst>
            </p:cNvPr>
            <p:cNvCxnSpPr/>
            <p:nvPr/>
          </p:nvCxnSpPr>
          <p:spPr>
            <a:xfrm>
              <a:off x="715991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id="{1250275A-1EFC-4C50-8CC7-9DB9F54F1B8B}"/>
                </a:ext>
              </a:extLst>
            </p:cNvPr>
            <p:cNvCxnSpPr/>
            <p:nvPr/>
          </p:nvCxnSpPr>
          <p:spPr>
            <a:xfrm>
              <a:off x="766489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22D4C4B3-65AE-405F-A684-8D1A570457BC}"/>
                </a:ext>
              </a:extLst>
            </p:cNvPr>
            <p:cNvCxnSpPr/>
            <p:nvPr/>
          </p:nvCxnSpPr>
          <p:spPr>
            <a:xfrm>
              <a:off x="665493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45EF63E5-67E5-4674-88C6-D9F90E0BEE8B}"/>
                </a:ext>
              </a:extLst>
            </p:cNvPr>
            <p:cNvCxnSpPr/>
            <p:nvPr/>
          </p:nvCxnSpPr>
          <p:spPr>
            <a:xfrm>
              <a:off x="8169872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kstvak 114">
              <a:extLst>
                <a:ext uri="{FF2B5EF4-FFF2-40B4-BE49-F238E27FC236}">
                  <a16:creationId xmlns:a16="http://schemas.microsoft.com/office/drawing/2014/main" id="{C2E56B76-959D-44BF-8F27-7E385CE4B2ED}"/>
                </a:ext>
              </a:extLst>
            </p:cNvPr>
            <p:cNvSpPr txBox="1"/>
            <p:nvPr/>
          </p:nvSpPr>
          <p:spPr>
            <a:xfrm>
              <a:off x="5700549" y="6223196"/>
              <a:ext cx="27158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totale hoeveelheid (× </a:t>
              </a:r>
              <a:r>
                <a:rPr lang="nl-NL" sz="1400" dirty="0" err="1"/>
                <a:t>mln</a:t>
              </a:r>
              <a:r>
                <a:rPr lang="nl-NL" sz="1400" dirty="0"/>
                <a:t> stuks)</a:t>
              </a:r>
            </a:p>
          </p:txBody>
        </p:sp>
        <p:sp>
          <p:nvSpPr>
            <p:cNvPr id="116" name="Tekstvak 115">
              <a:extLst>
                <a:ext uri="{FF2B5EF4-FFF2-40B4-BE49-F238E27FC236}">
                  <a16:creationId xmlns:a16="http://schemas.microsoft.com/office/drawing/2014/main" id="{99994D6C-6A3F-41F7-91A4-DC68CA228589}"/>
                </a:ext>
              </a:extLst>
            </p:cNvPr>
            <p:cNvSpPr txBox="1"/>
            <p:nvPr/>
          </p:nvSpPr>
          <p:spPr>
            <a:xfrm rot="16200000">
              <a:off x="4749072" y="3675599"/>
              <a:ext cx="78098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prijs (€)</a:t>
              </a:r>
            </a:p>
          </p:txBody>
        </p:sp>
        <p:sp>
          <p:nvSpPr>
            <p:cNvPr id="117" name="Tekstvak 116">
              <a:extLst>
                <a:ext uri="{FF2B5EF4-FFF2-40B4-BE49-F238E27FC236}">
                  <a16:creationId xmlns:a16="http://schemas.microsoft.com/office/drawing/2014/main" id="{0EB5522B-0589-4D76-9D6D-4EDC01B51F25}"/>
                </a:ext>
              </a:extLst>
            </p:cNvPr>
            <p:cNvSpPr txBox="1"/>
            <p:nvPr/>
          </p:nvSpPr>
          <p:spPr>
            <a:xfrm>
              <a:off x="5389500" y="5344667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2</a:t>
              </a:r>
            </a:p>
          </p:txBody>
        </p: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51E3E0E1-64C9-4317-A31D-37102C57A0EC}"/>
                </a:ext>
              </a:extLst>
            </p:cNvPr>
            <p:cNvSpPr txBox="1"/>
            <p:nvPr/>
          </p:nvSpPr>
          <p:spPr>
            <a:xfrm>
              <a:off x="5389500" y="4840890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sz="1400" dirty="0"/>
                <a:t>4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50757543-31C8-4C79-84E4-2AEEAA742B46}"/>
                </a:ext>
              </a:extLst>
            </p:cNvPr>
            <p:cNvSpPr txBox="1"/>
            <p:nvPr/>
          </p:nvSpPr>
          <p:spPr>
            <a:xfrm>
              <a:off x="5389500" y="4336093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6</a:t>
              </a:r>
            </a:p>
          </p:txBody>
        </p:sp>
        <p:sp>
          <p:nvSpPr>
            <p:cNvPr id="120" name="Tekstvak 119">
              <a:extLst>
                <a:ext uri="{FF2B5EF4-FFF2-40B4-BE49-F238E27FC236}">
                  <a16:creationId xmlns:a16="http://schemas.microsoft.com/office/drawing/2014/main" id="{FB5388C4-B6FF-4B41-8E42-F9349F9B8D69}"/>
                </a:ext>
              </a:extLst>
            </p:cNvPr>
            <p:cNvSpPr txBox="1"/>
            <p:nvPr/>
          </p:nvSpPr>
          <p:spPr>
            <a:xfrm>
              <a:off x="5389500" y="3829488"/>
              <a:ext cx="284052" cy="307777"/>
            </a:xfrm>
            <a:prstGeom prst="rect">
              <a:avLst/>
            </a:prstGeom>
            <a:gradFill>
              <a:gsLst>
                <a:gs pos="0">
                  <a:schemeClr val="accent6">
                    <a:lumMod val="110000"/>
                    <a:satMod val="105000"/>
                    <a:tint val="67000"/>
                    <a:alpha val="75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nl-NL" sz="1400" dirty="0"/>
                <a:t>8</a:t>
              </a:r>
            </a:p>
          </p:txBody>
        </p:sp>
        <p:sp>
          <p:nvSpPr>
            <p:cNvPr id="121" name="Tekstvak 120">
              <a:extLst>
                <a:ext uri="{FF2B5EF4-FFF2-40B4-BE49-F238E27FC236}">
                  <a16:creationId xmlns:a16="http://schemas.microsoft.com/office/drawing/2014/main" id="{E802660B-CD8B-4F4D-9C59-7AE0CBC4CBBC}"/>
                </a:ext>
              </a:extLst>
            </p:cNvPr>
            <p:cNvSpPr txBox="1"/>
            <p:nvPr/>
          </p:nvSpPr>
          <p:spPr>
            <a:xfrm>
              <a:off x="5290114" y="3314224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10</a:t>
              </a:r>
            </a:p>
          </p:txBody>
        </p:sp>
        <p:sp>
          <p:nvSpPr>
            <p:cNvPr id="122" name="Tekstvak 121">
              <a:extLst>
                <a:ext uri="{FF2B5EF4-FFF2-40B4-BE49-F238E27FC236}">
                  <a16:creationId xmlns:a16="http://schemas.microsoft.com/office/drawing/2014/main" id="{F9D84888-895A-4E17-8116-AF8C83D94B73}"/>
                </a:ext>
              </a:extLst>
            </p:cNvPr>
            <p:cNvSpPr txBox="1"/>
            <p:nvPr/>
          </p:nvSpPr>
          <p:spPr>
            <a:xfrm>
              <a:off x="5961312" y="5979114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50</a:t>
              </a:r>
            </a:p>
          </p:txBody>
        </p:sp>
        <p:sp>
          <p:nvSpPr>
            <p:cNvPr id="123" name="Tekstvak 122">
              <a:extLst>
                <a:ext uri="{FF2B5EF4-FFF2-40B4-BE49-F238E27FC236}">
                  <a16:creationId xmlns:a16="http://schemas.microsoft.com/office/drawing/2014/main" id="{5BAFB82B-7BB7-4856-B64B-A9E76B7F8028}"/>
                </a:ext>
              </a:extLst>
            </p:cNvPr>
            <p:cNvSpPr txBox="1"/>
            <p:nvPr/>
          </p:nvSpPr>
          <p:spPr>
            <a:xfrm>
              <a:off x="641458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100</a:t>
              </a:r>
            </a:p>
          </p:txBody>
        </p:sp>
        <p:sp>
          <p:nvSpPr>
            <p:cNvPr id="124" name="Tekstvak 123">
              <a:extLst>
                <a:ext uri="{FF2B5EF4-FFF2-40B4-BE49-F238E27FC236}">
                  <a16:creationId xmlns:a16="http://schemas.microsoft.com/office/drawing/2014/main" id="{DD008C63-7051-495A-B430-9F6DCF69B78D}"/>
                </a:ext>
              </a:extLst>
            </p:cNvPr>
            <p:cNvSpPr txBox="1"/>
            <p:nvPr/>
          </p:nvSpPr>
          <p:spPr>
            <a:xfrm>
              <a:off x="692175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150</a:t>
              </a:r>
            </a:p>
          </p:txBody>
        </p:sp>
        <p:sp>
          <p:nvSpPr>
            <p:cNvPr id="125" name="Tekstvak 124">
              <a:extLst>
                <a:ext uri="{FF2B5EF4-FFF2-40B4-BE49-F238E27FC236}">
                  <a16:creationId xmlns:a16="http://schemas.microsoft.com/office/drawing/2014/main" id="{3E7BEC51-6BF7-402D-9AC7-AC1CD9ED0269}"/>
                </a:ext>
              </a:extLst>
            </p:cNvPr>
            <p:cNvSpPr txBox="1"/>
            <p:nvPr/>
          </p:nvSpPr>
          <p:spPr>
            <a:xfrm>
              <a:off x="742593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200</a:t>
              </a:r>
            </a:p>
          </p:txBody>
        </p:sp>
        <p:sp>
          <p:nvSpPr>
            <p:cNvPr id="126" name="Tekstvak 125">
              <a:extLst>
                <a:ext uri="{FF2B5EF4-FFF2-40B4-BE49-F238E27FC236}">
                  <a16:creationId xmlns:a16="http://schemas.microsoft.com/office/drawing/2014/main" id="{DDC84C79-176E-408E-A3D2-94C49B397EA7}"/>
                </a:ext>
              </a:extLst>
            </p:cNvPr>
            <p:cNvSpPr txBox="1"/>
            <p:nvPr/>
          </p:nvSpPr>
          <p:spPr>
            <a:xfrm>
              <a:off x="793011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250</a:t>
              </a:r>
            </a:p>
          </p:txBody>
        </p:sp>
        <p:cxnSp>
          <p:nvCxnSpPr>
            <p:cNvPr id="127" name="Rechte verbindingslijn 126">
              <a:extLst>
                <a:ext uri="{FF2B5EF4-FFF2-40B4-BE49-F238E27FC236}">
                  <a16:creationId xmlns:a16="http://schemas.microsoft.com/office/drawing/2014/main" id="{406B3234-A58E-4585-85D2-64C8BFF74C2D}"/>
                </a:ext>
              </a:extLst>
            </p:cNvPr>
            <p:cNvCxnSpPr/>
            <p:nvPr/>
          </p:nvCxnSpPr>
          <p:spPr>
            <a:xfrm flipH="1">
              <a:off x="5644974" y="5998936"/>
              <a:ext cx="2520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1" name="Rechte verbindingslijn 140">
            <a:extLst>
              <a:ext uri="{FF2B5EF4-FFF2-40B4-BE49-F238E27FC236}">
                <a16:creationId xmlns:a16="http://schemas.microsoft.com/office/drawing/2014/main" id="{68B1C83B-857B-411F-A477-214C556B306E}"/>
              </a:ext>
            </a:extLst>
          </p:cNvPr>
          <p:cNvCxnSpPr/>
          <p:nvPr/>
        </p:nvCxnSpPr>
        <p:spPr>
          <a:xfrm>
            <a:off x="8401241" y="3302583"/>
            <a:ext cx="1980000" cy="0"/>
          </a:xfrm>
          <a:prstGeom prst="line">
            <a:avLst/>
          </a:prstGeom>
          <a:ln w="19050">
            <a:solidFill>
              <a:srgbClr val="25881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kstvak 141">
            <a:extLst>
              <a:ext uri="{FF2B5EF4-FFF2-40B4-BE49-F238E27FC236}">
                <a16:creationId xmlns:a16="http://schemas.microsoft.com/office/drawing/2014/main" id="{52145392-FFA8-4073-A97D-34D4268F3B72}"/>
              </a:ext>
            </a:extLst>
          </p:cNvPr>
          <p:cNvSpPr txBox="1"/>
          <p:nvPr/>
        </p:nvSpPr>
        <p:spPr>
          <a:xfrm>
            <a:off x="10339229" y="3125968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prijs</a:t>
            </a:r>
            <a:endParaRPr lang="nl-NL" dirty="0"/>
          </a:p>
        </p:txBody>
      </p:sp>
      <p:cxnSp>
        <p:nvCxnSpPr>
          <p:cNvPr id="143" name="Rechte verbindingslijn 142">
            <a:extLst>
              <a:ext uri="{FF2B5EF4-FFF2-40B4-BE49-F238E27FC236}">
                <a16:creationId xmlns:a16="http://schemas.microsoft.com/office/drawing/2014/main" id="{F3F9F259-ACCD-4207-975B-8ADB5BD503FF}"/>
              </a:ext>
            </a:extLst>
          </p:cNvPr>
          <p:cNvCxnSpPr/>
          <p:nvPr/>
        </p:nvCxnSpPr>
        <p:spPr>
          <a:xfrm>
            <a:off x="1417467" y="2304051"/>
            <a:ext cx="1980000" cy="0"/>
          </a:xfrm>
          <a:prstGeom prst="line">
            <a:avLst/>
          </a:prstGeom>
          <a:ln w="19050">
            <a:solidFill>
              <a:srgbClr val="25881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kstvak 143">
            <a:extLst>
              <a:ext uri="{FF2B5EF4-FFF2-40B4-BE49-F238E27FC236}">
                <a16:creationId xmlns:a16="http://schemas.microsoft.com/office/drawing/2014/main" id="{EB097258-881C-4C85-8231-025E856FFE63}"/>
              </a:ext>
            </a:extLst>
          </p:cNvPr>
          <p:cNvSpPr txBox="1"/>
          <p:nvPr/>
        </p:nvSpPr>
        <p:spPr>
          <a:xfrm>
            <a:off x="3355455" y="2127436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prijs</a:t>
            </a:r>
            <a:endParaRPr lang="nl-NL" dirty="0"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7AAA6AAB-DB71-4452-A533-FFC5726CA375}"/>
              </a:ext>
            </a:extLst>
          </p:cNvPr>
          <p:cNvSpPr/>
          <p:nvPr/>
        </p:nvSpPr>
        <p:spPr>
          <a:xfrm>
            <a:off x="8808968" y="3239583"/>
            <a:ext cx="126000" cy="126000"/>
          </a:xfrm>
          <a:prstGeom prst="ellipse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5" name="Ovaal 144">
            <a:extLst>
              <a:ext uri="{FF2B5EF4-FFF2-40B4-BE49-F238E27FC236}">
                <a16:creationId xmlns:a16="http://schemas.microsoft.com/office/drawing/2014/main" id="{6FA20CFE-4540-4625-BDB6-A611D1AE1B7F}"/>
              </a:ext>
            </a:extLst>
          </p:cNvPr>
          <p:cNvSpPr/>
          <p:nvPr/>
        </p:nvSpPr>
        <p:spPr>
          <a:xfrm>
            <a:off x="5826229" y="2732427"/>
            <a:ext cx="126000" cy="126000"/>
          </a:xfrm>
          <a:prstGeom prst="ellipse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6" name="Ovaal 145">
            <a:extLst>
              <a:ext uri="{FF2B5EF4-FFF2-40B4-BE49-F238E27FC236}">
                <a16:creationId xmlns:a16="http://schemas.microsoft.com/office/drawing/2014/main" id="{45FDC57C-B9A6-494B-ABA3-0BC88C13F493}"/>
              </a:ext>
            </a:extLst>
          </p:cNvPr>
          <p:cNvSpPr/>
          <p:nvPr/>
        </p:nvSpPr>
        <p:spPr>
          <a:xfrm>
            <a:off x="9816254" y="3239583"/>
            <a:ext cx="126000" cy="126000"/>
          </a:xfrm>
          <a:prstGeom prst="ellipse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7" name="Ovaal 146">
            <a:extLst>
              <a:ext uri="{FF2B5EF4-FFF2-40B4-BE49-F238E27FC236}">
                <a16:creationId xmlns:a16="http://schemas.microsoft.com/office/drawing/2014/main" id="{02395B8C-2AEF-4E6B-9F1A-24D3036205A5}"/>
              </a:ext>
            </a:extLst>
          </p:cNvPr>
          <p:cNvSpPr/>
          <p:nvPr/>
        </p:nvSpPr>
        <p:spPr>
          <a:xfrm>
            <a:off x="1814848" y="2229823"/>
            <a:ext cx="126000" cy="126000"/>
          </a:xfrm>
          <a:prstGeom prst="ellipse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8" name="Ovaal 147">
            <a:extLst>
              <a:ext uri="{FF2B5EF4-FFF2-40B4-BE49-F238E27FC236}">
                <a16:creationId xmlns:a16="http://schemas.microsoft.com/office/drawing/2014/main" id="{2655D3B6-EB63-4F95-9FE6-26E980383548}"/>
              </a:ext>
            </a:extLst>
          </p:cNvPr>
          <p:cNvSpPr/>
          <p:nvPr/>
        </p:nvSpPr>
        <p:spPr>
          <a:xfrm>
            <a:off x="2835290" y="2229823"/>
            <a:ext cx="126000" cy="126000"/>
          </a:xfrm>
          <a:prstGeom prst="ellipse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9" name="Rechte verbindingslijn 148">
            <a:extLst>
              <a:ext uri="{FF2B5EF4-FFF2-40B4-BE49-F238E27FC236}">
                <a16:creationId xmlns:a16="http://schemas.microsoft.com/office/drawing/2014/main" id="{C9973816-33BC-497C-B301-60B230C4F1DD}"/>
              </a:ext>
            </a:extLst>
          </p:cNvPr>
          <p:cNvCxnSpPr>
            <a:cxnSpLocks/>
          </p:cNvCxnSpPr>
          <p:nvPr/>
        </p:nvCxnSpPr>
        <p:spPr>
          <a:xfrm>
            <a:off x="5895113" y="2929102"/>
            <a:ext cx="0" cy="1319521"/>
          </a:xfrm>
          <a:prstGeom prst="line">
            <a:avLst/>
          </a:prstGeom>
          <a:ln w="19050">
            <a:solidFill>
              <a:srgbClr val="25881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Rechte verbindingslijn 150">
            <a:extLst>
              <a:ext uri="{FF2B5EF4-FFF2-40B4-BE49-F238E27FC236}">
                <a16:creationId xmlns:a16="http://schemas.microsoft.com/office/drawing/2014/main" id="{120A1498-00B8-445E-84C3-275B7DB22F28}"/>
              </a:ext>
            </a:extLst>
          </p:cNvPr>
          <p:cNvCxnSpPr/>
          <p:nvPr/>
        </p:nvCxnSpPr>
        <p:spPr>
          <a:xfrm>
            <a:off x="4893771" y="2800795"/>
            <a:ext cx="900000" cy="0"/>
          </a:xfrm>
          <a:prstGeom prst="line">
            <a:avLst/>
          </a:prstGeom>
          <a:ln w="19050">
            <a:solidFill>
              <a:srgbClr val="25881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Rechte verbindingslijn 151">
            <a:extLst>
              <a:ext uri="{FF2B5EF4-FFF2-40B4-BE49-F238E27FC236}">
                <a16:creationId xmlns:a16="http://schemas.microsoft.com/office/drawing/2014/main" id="{D2CC7C73-6314-442D-B041-479FD4C4D390}"/>
              </a:ext>
            </a:extLst>
          </p:cNvPr>
          <p:cNvCxnSpPr>
            <a:cxnSpLocks/>
          </p:cNvCxnSpPr>
          <p:nvPr/>
        </p:nvCxnSpPr>
        <p:spPr>
          <a:xfrm>
            <a:off x="1877848" y="2400227"/>
            <a:ext cx="0" cy="1872000"/>
          </a:xfrm>
          <a:prstGeom prst="line">
            <a:avLst/>
          </a:prstGeom>
          <a:ln w="19050">
            <a:solidFill>
              <a:srgbClr val="25881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Rechte verbindingslijn 152">
            <a:extLst>
              <a:ext uri="{FF2B5EF4-FFF2-40B4-BE49-F238E27FC236}">
                <a16:creationId xmlns:a16="http://schemas.microsoft.com/office/drawing/2014/main" id="{01CE08AD-2FFB-4E19-B313-344CB774F4D0}"/>
              </a:ext>
            </a:extLst>
          </p:cNvPr>
          <p:cNvCxnSpPr>
            <a:cxnSpLocks/>
          </p:cNvCxnSpPr>
          <p:nvPr/>
        </p:nvCxnSpPr>
        <p:spPr>
          <a:xfrm>
            <a:off x="8880721" y="2328845"/>
            <a:ext cx="0" cy="1944000"/>
          </a:xfrm>
          <a:prstGeom prst="line">
            <a:avLst/>
          </a:prstGeom>
          <a:ln w="19050">
            <a:solidFill>
              <a:srgbClr val="25881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FBA0E3CB-A1F2-49EE-B194-6533A014673D}"/>
              </a:ext>
            </a:extLst>
          </p:cNvPr>
          <p:cNvGrpSpPr/>
          <p:nvPr/>
        </p:nvGrpSpPr>
        <p:grpSpPr>
          <a:xfrm>
            <a:off x="3320185" y="806682"/>
            <a:ext cx="895128" cy="477444"/>
            <a:chOff x="3320185" y="806682"/>
            <a:chExt cx="895128" cy="477444"/>
          </a:xfrm>
        </p:grpSpPr>
        <p:sp>
          <p:nvSpPr>
            <p:cNvPr id="158" name="Stroomdiagram: Proces 157">
              <a:extLst>
                <a:ext uri="{FF2B5EF4-FFF2-40B4-BE49-F238E27FC236}">
                  <a16:creationId xmlns:a16="http://schemas.microsoft.com/office/drawing/2014/main" id="{31CAC184-2690-45ED-BE08-E173B5DC8F73}"/>
                </a:ext>
              </a:extLst>
            </p:cNvPr>
            <p:cNvSpPr/>
            <p:nvPr/>
          </p:nvSpPr>
          <p:spPr>
            <a:xfrm>
              <a:off x="3320185" y="806682"/>
              <a:ext cx="895128" cy="477444"/>
            </a:xfrm>
            <a:prstGeom prst="flowChartProcess">
              <a:avLst/>
            </a:prstGeom>
            <a:pattFill prst="dkVert">
              <a:fgClr>
                <a:srgbClr val="25881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9737942B-23C7-4340-8756-BE78CD6DE3BD}"/>
                </a:ext>
              </a:extLst>
            </p:cNvPr>
            <p:cNvSpPr txBox="1"/>
            <p:nvPr/>
          </p:nvSpPr>
          <p:spPr>
            <a:xfrm>
              <a:off x="3481869" y="808195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/>
                <a:t>CS</a:t>
              </a:r>
              <a:endParaRPr lang="nl-NL" sz="1400" b="1" dirty="0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206F1A91-7D12-4E77-B037-C02D3A2997E2}"/>
              </a:ext>
            </a:extLst>
          </p:cNvPr>
          <p:cNvGrpSpPr/>
          <p:nvPr/>
        </p:nvGrpSpPr>
        <p:grpSpPr>
          <a:xfrm>
            <a:off x="4485491" y="798676"/>
            <a:ext cx="895128" cy="477444"/>
            <a:chOff x="4485491" y="798676"/>
            <a:chExt cx="895128" cy="477444"/>
          </a:xfrm>
        </p:grpSpPr>
        <p:sp>
          <p:nvSpPr>
            <p:cNvPr id="159" name="Stroomdiagram: Proces 158">
              <a:extLst>
                <a:ext uri="{FF2B5EF4-FFF2-40B4-BE49-F238E27FC236}">
                  <a16:creationId xmlns:a16="http://schemas.microsoft.com/office/drawing/2014/main" id="{39F290AD-0F45-4FF3-9A3D-E90246A0B6B0}"/>
                </a:ext>
              </a:extLst>
            </p:cNvPr>
            <p:cNvSpPr/>
            <p:nvPr/>
          </p:nvSpPr>
          <p:spPr>
            <a:xfrm>
              <a:off x="4485491" y="798676"/>
              <a:ext cx="895128" cy="477444"/>
            </a:xfrm>
            <a:prstGeom prst="flowChartProcess">
              <a:avLst/>
            </a:prstGeom>
            <a:pattFill prst="dkVert">
              <a:fgClr>
                <a:srgbClr val="1A80B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9D48BB08-2988-49D5-9E55-FFBA7346EC2F}"/>
                </a:ext>
              </a:extLst>
            </p:cNvPr>
            <p:cNvSpPr txBox="1"/>
            <p:nvPr/>
          </p:nvSpPr>
          <p:spPr>
            <a:xfrm>
              <a:off x="4623867" y="799605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/>
                <a:t>PS</a:t>
              </a:r>
              <a:endParaRPr lang="nl-NL" sz="1400" b="1" dirty="0"/>
            </a:p>
          </p:txBody>
        </p:sp>
      </p:grpSp>
      <p:sp>
        <p:nvSpPr>
          <p:cNvPr id="161" name="Tijdelijke aanduiding voor inhoud 160">
            <a:extLst>
              <a:ext uri="{FF2B5EF4-FFF2-40B4-BE49-F238E27FC236}">
                <a16:creationId xmlns:a16="http://schemas.microsoft.com/office/drawing/2014/main" id="{AA57EDBC-9EC9-44B6-B23D-2DE9C9551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375" y="5642071"/>
            <a:ext cx="10785027" cy="928122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In de evenwichtssituatie is de optelsom van de surplus maximaal:</a:t>
            </a:r>
          </a:p>
          <a:p>
            <a:pPr marL="0" indent="0" algn="ctr">
              <a:buNone/>
            </a:pPr>
            <a:r>
              <a:rPr lang="nl-NL" b="1" dirty="0"/>
              <a:t>optimaal efficiënt (perfect werkend)</a:t>
            </a:r>
          </a:p>
        </p:txBody>
      </p:sp>
      <p:sp>
        <p:nvSpPr>
          <p:cNvPr id="162" name="Rechthoek: afgeronde hoeken 161">
            <a:extLst>
              <a:ext uri="{FF2B5EF4-FFF2-40B4-BE49-F238E27FC236}">
                <a16:creationId xmlns:a16="http://schemas.microsoft.com/office/drawing/2014/main" id="{3CF56F58-CDA7-4233-A613-816C297136BC}"/>
              </a:ext>
            </a:extLst>
          </p:cNvPr>
          <p:cNvSpPr/>
          <p:nvPr/>
        </p:nvSpPr>
        <p:spPr>
          <a:xfrm>
            <a:off x="1796578" y="4945727"/>
            <a:ext cx="1912133" cy="369332"/>
          </a:xfrm>
          <a:prstGeom prst="roundRect">
            <a:avLst/>
          </a:prstGeom>
          <a:solidFill>
            <a:srgbClr val="ED4D0F"/>
          </a:solidFill>
          <a:ln>
            <a:solidFill>
              <a:srgbClr val="ED4D0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Prijs = € 8</a:t>
            </a:r>
          </a:p>
        </p:txBody>
      </p:sp>
      <p:sp>
        <p:nvSpPr>
          <p:cNvPr id="163" name="Rechthoek: afgeronde hoeken 162">
            <a:extLst>
              <a:ext uri="{FF2B5EF4-FFF2-40B4-BE49-F238E27FC236}">
                <a16:creationId xmlns:a16="http://schemas.microsoft.com/office/drawing/2014/main" id="{85A1D065-C4FE-4B1B-A91E-37A72D97B64B}"/>
              </a:ext>
            </a:extLst>
          </p:cNvPr>
          <p:cNvSpPr/>
          <p:nvPr/>
        </p:nvSpPr>
        <p:spPr>
          <a:xfrm>
            <a:off x="8923187" y="4945727"/>
            <a:ext cx="1912133" cy="369332"/>
          </a:xfrm>
          <a:prstGeom prst="roundRect">
            <a:avLst/>
          </a:prstGeom>
          <a:solidFill>
            <a:srgbClr val="ED4D0F"/>
          </a:solidFill>
          <a:ln>
            <a:solidFill>
              <a:srgbClr val="ED4D0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Prijs = € 4</a:t>
            </a:r>
          </a:p>
        </p:txBody>
      </p:sp>
      <p:sp>
        <p:nvSpPr>
          <p:cNvPr id="164" name="Rechthoek: afgeronde hoeken 163">
            <a:extLst>
              <a:ext uri="{FF2B5EF4-FFF2-40B4-BE49-F238E27FC236}">
                <a16:creationId xmlns:a16="http://schemas.microsoft.com/office/drawing/2014/main" id="{BAFD2101-1564-40D3-9AD8-ED2A8913ECD9}"/>
              </a:ext>
            </a:extLst>
          </p:cNvPr>
          <p:cNvSpPr/>
          <p:nvPr/>
        </p:nvSpPr>
        <p:spPr>
          <a:xfrm>
            <a:off x="5241775" y="4945727"/>
            <a:ext cx="1912133" cy="369332"/>
          </a:xfrm>
          <a:prstGeom prst="roundRect">
            <a:avLst/>
          </a:prstGeom>
          <a:solidFill>
            <a:srgbClr val="ED4D0F"/>
          </a:solidFill>
          <a:ln>
            <a:solidFill>
              <a:srgbClr val="ED4D0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evenwichtsprijs</a:t>
            </a:r>
          </a:p>
        </p:txBody>
      </p:sp>
    </p:spTree>
    <p:extLst>
      <p:ext uri="{BB962C8B-B14F-4D97-AF65-F5344CB8AC3E}">
        <p14:creationId xmlns:p14="http://schemas.microsoft.com/office/powerpoint/2010/main" val="95503709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2" dur="2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157" grpId="0" animBg="1"/>
      <p:bldP spid="156" grpId="0" animBg="1"/>
      <p:bldP spid="155" grpId="0" animBg="1"/>
      <p:bldP spid="154" grpId="0" animBg="1"/>
      <p:bldP spid="38" grpId="0"/>
      <p:bldP spid="43" grpId="0"/>
      <p:bldP spid="131" grpId="0"/>
      <p:bldP spid="133" grpId="0"/>
      <p:bldP spid="135" grpId="0"/>
      <p:bldP spid="137" grpId="0"/>
      <p:bldP spid="142" grpId="0"/>
      <p:bldP spid="144" grpId="0"/>
      <p:bldP spid="44" grpId="0" animBg="1"/>
      <p:bldP spid="145" grpId="0" animBg="1"/>
      <p:bldP spid="146" grpId="0" animBg="1"/>
      <p:bldP spid="147" grpId="0" animBg="1"/>
      <p:bldP spid="148" grpId="0" animBg="1"/>
      <p:bldP spid="162" grpId="0" animBg="1"/>
      <p:bldP spid="163" grpId="0" animBg="1"/>
      <p:bldP spid="1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747C9-A27A-4257-9213-D0957972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Liever niet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7237A0-9994-47A2-A0CC-1B468B4E9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7897209" cy="4351338"/>
          </a:xfrm>
        </p:spPr>
        <p:txBody>
          <a:bodyPr/>
          <a:lstStyle/>
          <a:p>
            <a:r>
              <a:rPr lang="nl-NL" dirty="0"/>
              <a:t>Producent wil graag invloed op de prijs</a:t>
            </a:r>
          </a:p>
          <a:p>
            <a:r>
              <a:rPr lang="nl-NL" dirty="0"/>
              <a:t>Invloed = hogere prijs = groter surplus</a:t>
            </a:r>
          </a:p>
          <a:p>
            <a:endParaRPr lang="nl-NL" dirty="0"/>
          </a:p>
          <a:p>
            <a:r>
              <a:rPr lang="nl-NL" dirty="0"/>
              <a:t>Heterogeen maken: </a:t>
            </a:r>
          </a:p>
          <a:p>
            <a:pPr lvl="1"/>
            <a:r>
              <a:rPr lang="nl-NL" dirty="0"/>
              <a:t>Bio-producten</a:t>
            </a:r>
          </a:p>
          <a:p>
            <a:pPr lvl="1"/>
            <a:r>
              <a:rPr lang="nl-NL" dirty="0"/>
              <a:t>Verpakking en reclame</a:t>
            </a:r>
          </a:p>
          <a:p>
            <a:pPr lvl="1"/>
            <a:r>
              <a:rPr lang="nl-NL" dirty="0"/>
              <a:t>Spaaracties</a:t>
            </a:r>
          </a:p>
          <a:p>
            <a:pPr lvl="1"/>
            <a:r>
              <a:rPr lang="nl-NL" dirty="0"/>
              <a:t>enz..</a:t>
            </a:r>
          </a:p>
        </p:txBody>
      </p:sp>
      <p:grpSp>
        <p:nvGrpSpPr>
          <p:cNvPr id="107" name="Groep 106">
            <a:extLst>
              <a:ext uri="{FF2B5EF4-FFF2-40B4-BE49-F238E27FC236}">
                <a16:creationId xmlns:a16="http://schemas.microsoft.com/office/drawing/2014/main" id="{7BACD8F9-6737-43F3-8851-2724AE4D83C0}"/>
              </a:ext>
            </a:extLst>
          </p:cNvPr>
          <p:cNvGrpSpPr/>
          <p:nvPr/>
        </p:nvGrpSpPr>
        <p:grpSpPr>
          <a:xfrm>
            <a:off x="8294593" y="2765922"/>
            <a:ext cx="3430682" cy="3687429"/>
            <a:chOff x="8294593" y="2765922"/>
            <a:chExt cx="3430682" cy="3687429"/>
          </a:xfrm>
        </p:grpSpPr>
        <p:sp>
          <p:nvSpPr>
            <p:cNvPr id="103" name="Vrije vorm: vorm 102">
              <a:extLst>
                <a:ext uri="{FF2B5EF4-FFF2-40B4-BE49-F238E27FC236}">
                  <a16:creationId xmlns:a16="http://schemas.microsoft.com/office/drawing/2014/main" id="{EC25C341-C906-45BE-8C27-374B31125BC8}"/>
                </a:ext>
              </a:extLst>
            </p:cNvPr>
            <p:cNvSpPr/>
            <p:nvPr/>
          </p:nvSpPr>
          <p:spPr>
            <a:xfrm>
              <a:off x="8962632" y="3429000"/>
              <a:ext cx="490538" cy="1509713"/>
            </a:xfrm>
            <a:custGeom>
              <a:avLst/>
              <a:gdLst>
                <a:gd name="connsiteX0" fmla="*/ 0 w 490538"/>
                <a:gd name="connsiteY0" fmla="*/ 2381 h 1509713"/>
                <a:gd name="connsiteX1" fmla="*/ 0 w 490538"/>
                <a:gd name="connsiteY1" fmla="*/ 1509713 h 1509713"/>
                <a:gd name="connsiteX2" fmla="*/ 490538 w 490538"/>
                <a:gd name="connsiteY2" fmla="*/ 1019175 h 1509713"/>
                <a:gd name="connsiteX3" fmla="*/ 490538 w 490538"/>
                <a:gd name="connsiteY3" fmla="*/ 0 h 1509713"/>
                <a:gd name="connsiteX4" fmla="*/ 0 w 490538"/>
                <a:gd name="connsiteY4" fmla="*/ 2381 h 150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538" h="1509713">
                  <a:moveTo>
                    <a:pt x="0" y="2381"/>
                  </a:moveTo>
                  <a:lnTo>
                    <a:pt x="0" y="1509713"/>
                  </a:lnTo>
                  <a:lnTo>
                    <a:pt x="490538" y="1019175"/>
                  </a:lnTo>
                  <a:lnTo>
                    <a:pt x="490538" y="0"/>
                  </a:lnTo>
                  <a:lnTo>
                    <a:pt x="0" y="2381"/>
                  </a:lnTo>
                  <a:close/>
                </a:path>
              </a:pathLst>
            </a:custGeom>
            <a:pattFill prst="dkVert">
              <a:fgClr>
                <a:srgbClr val="1A80B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Vrije vorm: vorm 103">
              <a:extLst>
                <a:ext uri="{FF2B5EF4-FFF2-40B4-BE49-F238E27FC236}">
                  <a16:creationId xmlns:a16="http://schemas.microsoft.com/office/drawing/2014/main" id="{01C8E949-3FEB-402D-B2A8-70AF91853E80}"/>
                </a:ext>
              </a:extLst>
            </p:cNvPr>
            <p:cNvSpPr/>
            <p:nvPr/>
          </p:nvSpPr>
          <p:spPr>
            <a:xfrm>
              <a:off x="8963116" y="2933414"/>
              <a:ext cx="497220" cy="497070"/>
            </a:xfrm>
            <a:custGeom>
              <a:avLst/>
              <a:gdLst>
                <a:gd name="connsiteX0" fmla="*/ 0 w 1443038"/>
                <a:gd name="connsiteY0" fmla="*/ 0 h 1419225"/>
                <a:gd name="connsiteX1" fmla="*/ 0 w 1443038"/>
                <a:gd name="connsiteY1" fmla="*/ 1419225 h 1419225"/>
                <a:gd name="connsiteX2" fmla="*/ 1443038 w 1443038"/>
                <a:gd name="connsiteY2" fmla="*/ 1419225 h 1419225"/>
                <a:gd name="connsiteX3" fmla="*/ 0 w 1443038"/>
                <a:gd name="connsiteY3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038" h="1419225">
                  <a:moveTo>
                    <a:pt x="0" y="0"/>
                  </a:moveTo>
                  <a:lnTo>
                    <a:pt x="0" y="1419225"/>
                  </a:lnTo>
                  <a:lnTo>
                    <a:pt x="1443038" y="1419225"/>
                  </a:lnTo>
                  <a:lnTo>
                    <a:pt x="0" y="0"/>
                  </a:lnTo>
                  <a:close/>
                </a:path>
              </a:pathLst>
            </a:custGeom>
            <a:pattFill prst="dkVert">
              <a:fgClr>
                <a:srgbClr val="25881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CCC1BC8-FAC6-450D-9086-954DC8765827}"/>
                </a:ext>
              </a:extLst>
            </p:cNvPr>
            <p:cNvCxnSpPr>
              <a:cxnSpLocks/>
            </p:cNvCxnSpPr>
            <p:nvPr/>
          </p:nvCxnSpPr>
          <p:spPr>
            <a:xfrm>
              <a:off x="8942699" y="2913031"/>
              <a:ext cx="2539730" cy="25305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3232C59C-C856-4D56-ACC3-FE5A59B94704}"/>
                </a:ext>
              </a:extLst>
            </p:cNvPr>
            <p:cNvSpPr/>
            <p:nvPr/>
          </p:nvSpPr>
          <p:spPr>
            <a:xfrm>
              <a:off x="9099028" y="2873596"/>
              <a:ext cx="44114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nl-NL" dirty="0" err="1">
                  <a:solidFill>
                    <a:schemeClr val="bg1"/>
                  </a:solidFill>
                </a:rPr>
                <a:t>Q</a:t>
              </a:r>
              <a:r>
                <a:rPr lang="nl-NL" baseline="-25000" dirty="0" err="1">
                  <a:solidFill>
                    <a:schemeClr val="bg1"/>
                  </a:solidFill>
                </a:rPr>
                <a:t>v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99D45094-F019-4AC0-A16F-0A8BF24BBA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62632" y="2926235"/>
              <a:ext cx="2021468" cy="20195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D81D3A3C-68C7-436D-BC6A-E35C5269887E}"/>
                </a:ext>
              </a:extLst>
            </p:cNvPr>
            <p:cNvSpPr/>
            <p:nvPr/>
          </p:nvSpPr>
          <p:spPr>
            <a:xfrm>
              <a:off x="10717224" y="2984317"/>
              <a:ext cx="449162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nl-NL" dirty="0" err="1">
                  <a:solidFill>
                    <a:schemeClr val="bg1"/>
                  </a:solidFill>
                </a:rPr>
                <a:t>Q</a:t>
              </a:r>
              <a:r>
                <a:rPr lang="nl-NL" baseline="-25000" dirty="0" err="1">
                  <a:solidFill>
                    <a:schemeClr val="bg1"/>
                  </a:solidFill>
                </a:rPr>
                <a:t>a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5FCDCAD-240E-4F32-8AA0-27E556B59680}"/>
                </a:ext>
              </a:extLst>
            </p:cNvPr>
            <p:cNvGrpSpPr/>
            <p:nvPr/>
          </p:nvGrpSpPr>
          <p:grpSpPr>
            <a:xfrm>
              <a:off x="8294593" y="2765922"/>
              <a:ext cx="3430682" cy="3216749"/>
              <a:chOff x="4985675" y="3314224"/>
              <a:chExt cx="3430682" cy="3216749"/>
            </a:xfrm>
          </p:grpSpPr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169107DE-4283-4CBE-B6F7-CDEC3F365BED}"/>
                  </a:ext>
                </a:extLst>
              </p:cNvPr>
              <p:cNvCxnSpPr/>
              <p:nvPr/>
            </p:nvCxnSpPr>
            <p:spPr>
              <a:xfrm>
                <a:off x="5644974" y="3478936"/>
                <a:ext cx="0" cy="252000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CA63738B-CA71-43E8-A34C-F3648EBE2363}"/>
                  </a:ext>
                </a:extLst>
              </p:cNvPr>
              <p:cNvCxnSpPr/>
              <p:nvPr/>
            </p:nvCxnSpPr>
            <p:spPr>
              <a:xfrm>
                <a:off x="5644056" y="3474537"/>
                <a:ext cx="2520000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E8A7CCB2-445A-4D03-B838-60F8872B7E23}"/>
                  </a:ext>
                </a:extLst>
              </p:cNvPr>
              <p:cNvCxnSpPr/>
              <p:nvPr/>
            </p:nvCxnSpPr>
            <p:spPr>
              <a:xfrm>
                <a:off x="5644056" y="5494057"/>
                <a:ext cx="2520000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BB5CF8BF-1C4D-4889-9130-9B679BD5D623}"/>
                  </a:ext>
                </a:extLst>
              </p:cNvPr>
              <p:cNvCxnSpPr/>
              <p:nvPr/>
            </p:nvCxnSpPr>
            <p:spPr>
              <a:xfrm>
                <a:off x="5644056" y="3979417"/>
                <a:ext cx="2520000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8620E58B-BF3C-418B-9DF7-F59591D694A3}"/>
                  </a:ext>
                </a:extLst>
              </p:cNvPr>
              <p:cNvCxnSpPr/>
              <p:nvPr/>
            </p:nvCxnSpPr>
            <p:spPr>
              <a:xfrm>
                <a:off x="5644056" y="4484297"/>
                <a:ext cx="2520000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29C7C69E-0B86-412A-8AA7-93565F8AFB96}"/>
                  </a:ext>
                </a:extLst>
              </p:cNvPr>
              <p:cNvCxnSpPr/>
              <p:nvPr/>
            </p:nvCxnSpPr>
            <p:spPr>
              <a:xfrm>
                <a:off x="5644056" y="4989177"/>
                <a:ext cx="2520000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53">
                <a:extLst>
                  <a:ext uri="{FF2B5EF4-FFF2-40B4-BE49-F238E27FC236}">
                    <a16:creationId xmlns:a16="http://schemas.microsoft.com/office/drawing/2014/main" id="{955C6197-71F0-455E-9C16-4F6C6BA3234E}"/>
                  </a:ext>
                </a:extLst>
              </p:cNvPr>
              <p:cNvCxnSpPr/>
              <p:nvPr/>
            </p:nvCxnSpPr>
            <p:spPr>
              <a:xfrm>
                <a:off x="6149954" y="3478936"/>
                <a:ext cx="0" cy="252000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54">
                <a:extLst>
                  <a:ext uri="{FF2B5EF4-FFF2-40B4-BE49-F238E27FC236}">
                    <a16:creationId xmlns:a16="http://schemas.microsoft.com/office/drawing/2014/main" id="{D13C0E83-D49C-4F84-B5C5-4EC493B69CF8}"/>
                  </a:ext>
                </a:extLst>
              </p:cNvPr>
              <p:cNvCxnSpPr/>
              <p:nvPr/>
            </p:nvCxnSpPr>
            <p:spPr>
              <a:xfrm>
                <a:off x="7159914" y="3478936"/>
                <a:ext cx="0" cy="252000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chte verbindingslijn 55">
                <a:extLst>
                  <a:ext uri="{FF2B5EF4-FFF2-40B4-BE49-F238E27FC236}">
                    <a16:creationId xmlns:a16="http://schemas.microsoft.com/office/drawing/2014/main" id="{0E1BE020-18FC-479D-9765-4DE2C574A6F8}"/>
                  </a:ext>
                </a:extLst>
              </p:cNvPr>
              <p:cNvCxnSpPr/>
              <p:nvPr/>
            </p:nvCxnSpPr>
            <p:spPr>
              <a:xfrm>
                <a:off x="7664894" y="3478936"/>
                <a:ext cx="0" cy="252000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chte verbindingslijn 56">
                <a:extLst>
                  <a:ext uri="{FF2B5EF4-FFF2-40B4-BE49-F238E27FC236}">
                    <a16:creationId xmlns:a16="http://schemas.microsoft.com/office/drawing/2014/main" id="{F2BD228B-9CA1-4F82-BF05-552FABCF15AE}"/>
                  </a:ext>
                </a:extLst>
              </p:cNvPr>
              <p:cNvCxnSpPr/>
              <p:nvPr/>
            </p:nvCxnSpPr>
            <p:spPr>
              <a:xfrm>
                <a:off x="6654934" y="3478936"/>
                <a:ext cx="0" cy="252000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40D4D2B5-9E2F-49FD-AB6B-1F921DAF1786}"/>
                  </a:ext>
                </a:extLst>
              </p:cNvPr>
              <p:cNvCxnSpPr/>
              <p:nvPr/>
            </p:nvCxnSpPr>
            <p:spPr>
              <a:xfrm>
                <a:off x="8169872" y="3478936"/>
                <a:ext cx="0" cy="252000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F718AA4E-12E5-42C0-B691-33BA1B5C503A}"/>
                  </a:ext>
                </a:extLst>
              </p:cNvPr>
              <p:cNvSpPr txBox="1"/>
              <p:nvPr/>
            </p:nvSpPr>
            <p:spPr>
              <a:xfrm>
                <a:off x="5700549" y="6223196"/>
                <a:ext cx="271580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400" dirty="0">
                    <a:solidFill>
                      <a:schemeClr val="bg1"/>
                    </a:solidFill>
                  </a:rPr>
                  <a:t>totale hoeveelheid (× </a:t>
                </a:r>
                <a:r>
                  <a:rPr lang="nl-NL" sz="1400" dirty="0" err="1">
                    <a:solidFill>
                      <a:schemeClr val="bg1"/>
                    </a:solidFill>
                  </a:rPr>
                  <a:t>mln</a:t>
                </a:r>
                <a:r>
                  <a:rPr lang="nl-NL" sz="1400" dirty="0">
                    <a:solidFill>
                      <a:schemeClr val="bg1"/>
                    </a:solidFill>
                  </a:rPr>
                  <a:t> stuks)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977D2E5-DD91-4AA1-8F67-DA391C936621}"/>
                  </a:ext>
                </a:extLst>
              </p:cNvPr>
              <p:cNvSpPr txBox="1"/>
              <p:nvPr/>
            </p:nvSpPr>
            <p:spPr>
              <a:xfrm rot="16200000">
                <a:off x="4749072" y="3675599"/>
                <a:ext cx="78098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400" dirty="0">
                    <a:solidFill>
                      <a:schemeClr val="bg1"/>
                    </a:solidFill>
                  </a:rPr>
                  <a:t>prijs (€)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8C4CAAB-438D-4080-A565-D10EFAEB0735}"/>
                  </a:ext>
                </a:extLst>
              </p:cNvPr>
              <p:cNvSpPr txBox="1"/>
              <p:nvPr/>
            </p:nvSpPr>
            <p:spPr>
              <a:xfrm>
                <a:off x="5389500" y="5344667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4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F8C7BE1F-3548-4E1F-A2CF-7F6586569BA9}"/>
                  </a:ext>
                </a:extLst>
              </p:cNvPr>
              <p:cNvSpPr txBox="1"/>
              <p:nvPr/>
            </p:nvSpPr>
            <p:spPr>
              <a:xfrm>
                <a:off x="5389500" y="4840890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nl-NL"/>
                </a:defPPr>
                <a:lvl1pPr>
                  <a:defRPr>
                    <a:solidFill>
                      <a:schemeClr val="tx1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nl-NL" sz="14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2B1A6D5-7901-4374-AFF3-D0A422A2BCF6}"/>
                  </a:ext>
                </a:extLst>
              </p:cNvPr>
              <p:cNvSpPr txBox="1"/>
              <p:nvPr/>
            </p:nvSpPr>
            <p:spPr>
              <a:xfrm>
                <a:off x="5389500" y="4336093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400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A1ECDFD1-F0E9-4773-B0B1-8AB30061F576}"/>
                  </a:ext>
                </a:extLst>
              </p:cNvPr>
              <p:cNvSpPr txBox="1"/>
              <p:nvPr/>
            </p:nvSpPr>
            <p:spPr>
              <a:xfrm>
                <a:off x="5389500" y="3829488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400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04C4193C-5202-4CA2-B1A6-9477EC7D5902}"/>
                  </a:ext>
                </a:extLst>
              </p:cNvPr>
              <p:cNvSpPr txBox="1"/>
              <p:nvPr/>
            </p:nvSpPr>
            <p:spPr>
              <a:xfrm>
                <a:off x="5290114" y="3314224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400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5AF02143-0AA5-4DAA-9E4D-40C77841B19E}"/>
                  </a:ext>
                </a:extLst>
              </p:cNvPr>
              <p:cNvSpPr txBox="1"/>
              <p:nvPr/>
            </p:nvSpPr>
            <p:spPr>
              <a:xfrm>
                <a:off x="5961312" y="5979114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400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FE6B5695-EAF6-4EE5-B286-1A3DEB4F7DCA}"/>
                  </a:ext>
                </a:extLst>
              </p:cNvPr>
              <p:cNvSpPr txBox="1"/>
              <p:nvPr/>
            </p:nvSpPr>
            <p:spPr>
              <a:xfrm>
                <a:off x="6414583" y="5979114"/>
                <a:ext cx="4828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400">
                    <a:solidFill>
                      <a:schemeClr val="bg1"/>
                    </a:solidFill>
                  </a:rPr>
                  <a:t>100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7D9360CA-2837-4307-816D-D6C6CC67AE8F}"/>
                  </a:ext>
                </a:extLst>
              </p:cNvPr>
              <p:cNvSpPr txBox="1"/>
              <p:nvPr/>
            </p:nvSpPr>
            <p:spPr>
              <a:xfrm>
                <a:off x="6921753" y="5979114"/>
                <a:ext cx="4828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400">
                    <a:solidFill>
                      <a:schemeClr val="bg1"/>
                    </a:solidFill>
                  </a:rPr>
                  <a:t>150</a:t>
                </a:r>
              </a:p>
            </p:txBody>
          </p:sp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A7E5A48A-BE5A-447F-8224-1073C54CED65}"/>
                  </a:ext>
                </a:extLst>
              </p:cNvPr>
              <p:cNvSpPr txBox="1"/>
              <p:nvPr/>
            </p:nvSpPr>
            <p:spPr>
              <a:xfrm>
                <a:off x="7425933" y="5979114"/>
                <a:ext cx="4828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400">
                    <a:solidFill>
                      <a:schemeClr val="bg1"/>
                    </a:solidFill>
                  </a:rPr>
                  <a:t>200</a:t>
                </a:r>
              </a:p>
            </p:txBody>
          </p:sp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A3700FEA-021B-4629-AC3F-D05A9C445BF7}"/>
                  </a:ext>
                </a:extLst>
              </p:cNvPr>
              <p:cNvSpPr txBox="1"/>
              <p:nvPr/>
            </p:nvSpPr>
            <p:spPr>
              <a:xfrm>
                <a:off x="7930113" y="5979114"/>
                <a:ext cx="4828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400">
                    <a:solidFill>
                      <a:schemeClr val="bg1"/>
                    </a:solidFill>
                  </a:rPr>
                  <a:t>250</a:t>
                </a: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96E19BAC-074C-44BB-9BA3-D14719894C17}"/>
                  </a:ext>
                </a:extLst>
              </p:cNvPr>
              <p:cNvCxnSpPr/>
              <p:nvPr/>
            </p:nvCxnSpPr>
            <p:spPr>
              <a:xfrm flipH="1">
                <a:off x="5644974" y="5998936"/>
                <a:ext cx="2520000" cy="0"/>
              </a:xfrm>
              <a:prstGeom prst="line">
                <a:avLst/>
              </a:prstGeom>
              <a:ln w="28575" cap="sq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AA943916-F162-43E6-B38E-668DED73BA60}"/>
                </a:ext>
              </a:extLst>
            </p:cNvPr>
            <p:cNvSpPr/>
            <p:nvPr/>
          </p:nvSpPr>
          <p:spPr>
            <a:xfrm>
              <a:off x="9904482" y="3870719"/>
              <a:ext cx="126000" cy="126000"/>
            </a:xfrm>
            <a:prstGeom prst="ellipse">
              <a:avLst/>
            </a:prstGeom>
            <a:solidFill>
              <a:srgbClr val="25881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9B6FF202-297F-4667-9462-7144448C7C9A}"/>
                </a:ext>
              </a:extLst>
            </p:cNvPr>
            <p:cNvCxnSpPr>
              <a:cxnSpLocks/>
            </p:cNvCxnSpPr>
            <p:nvPr/>
          </p:nvCxnSpPr>
          <p:spPr>
            <a:xfrm>
              <a:off x="9965746" y="4067394"/>
              <a:ext cx="0" cy="1319521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>
              <a:extLst>
                <a:ext uri="{FF2B5EF4-FFF2-40B4-BE49-F238E27FC236}">
                  <a16:creationId xmlns:a16="http://schemas.microsoft.com/office/drawing/2014/main" id="{F5B4AC2D-9F3F-4206-8BED-60ECE17DB641}"/>
                </a:ext>
              </a:extLst>
            </p:cNvPr>
            <p:cNvCxnSpPr/>
            <p:nvPr/>
          </p:nvCxnSpPr>
          <p:spPr>
            <a:xfrm>
              <a:off x="8972024" y="3939087"/>
              <a:ext cx="9000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hthoek: afgeronde hoeken 74">
              <a:extLst>
                <a:ext uri="{FF2B5EF4-FFF2-40B4-BE49-F238E27FC236}">
                  <a16:creationId xmlns:a16="http://schemas.microsoft.com/office/drawing/2014/main" id="{4B5C2843-29DD-412A-841A-8E81CEB81DB5}"/>
                </a:ext>
              </a:extLst>
            </p:cNvPr>
            <p:cNvSpPr/>
            <p:nvPr/>
          </p:nvSpPr>
          <p:spPr>
            <a:xfrm>
              <a:off x="9320028" y="6084019"/>
              <a:ext cx="1912133" cy="369332"/>
            </a:xfrm>
            <a:prstGeom prst="roundRect">
              <a:avLst/>
            </a:prstGeom>
            <a:solidFill>
              <a:srgbClr val="ED4D0F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hogere prijs</a:t>
              </a:r>
            </a:p>
          </p:txBody>
        </p: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A877BB52-C67B-49B1-BAC4-3A9F2376046F}"/>
                </a:ext>
              </a:extLst>
            </p:cNvPr>
            <p:cNvCxnSpPr/>
            <p:nvPr/>
          </p:nvCxnSpPr>
          <p:spPr>
            <a:xfrm>
              <a:off x="8994211" y="3437526"/>
              <a:ext cx="1980000" cy="0"/>
            </a:xfrm>
            <a:prstGeom prst="line">
              <a:avLst/>
            </a:prstGeom>
            <a:ln w="19050">
              <a:solidFill>
                <a:srgbClr val="25881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kstvak 105">
              <a:extLst>
                <a:ext uri="{FF2B5EF4-FFF2-40B4-BE49-F238E27FC236}">
                  <a16:creationId xmlns:a16="http://schemas.microsoft.com/office/drawing/2014/main" id="{8E809B5E-EC5E-431A-AB65-C2078BAF6692}"/>
                </a:ext>
              </a:extLst>
            </p:cNvPr>
            <p:cNvSpPr txBox="1"/>
            <p:nvPr/>
          </p:nvSpPr>
          <p:spPr>
            <a:xfrm>
              <a:off x="10932199" y="3260911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prijs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570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9F4B534-B2E9-4713-9D16-C5C2AA8E6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Externe effecten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22425E33-1D89-4C1A-8F48-995ECD2E7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279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Als iemand anders er óók iets van merkt in zijn/haar welvaart.</a:t>
            </a:r>
          </a:p>
          <a:p>
            <a:pPr marL="0" indent="0">
              <a:buNone/>
            </a:pPr>
            <a:r>
              <a:rPr lang="nl-NL" dirty="0"/>
              <a:t>Iemand anders dan:</a:t>
            </a:r>
          </a:p>
          <a:p>
            <a:pPr lvl="1"/>
            <a:r>
              <a:rPr lang="nl-NL" dirty="0"/>
              <a:t>consument</a:t>
            </a:r>
          </a:p>
          <a:p>
            <a:pPr lvl="1"/>
            <a:r>
              <a:rPr lang="nl-NL" dirty="0"/>
              <a:t>producent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dirty="0"/>
              <a:t>Bijvoorbeeld vliegvakantie: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EE9774A-9384-4E67-A72F-8BD16BC35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633" y="4838748"/>
            <a:ext cx="2628900" cy="17430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F4B1EE0-6EBA-471C-861D-FB18193DE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45" y="4838748"/>
            <a:ext cx="2619375" cy="174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8E7B616-486F-4724-9109-ED46AB6EA1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17" r="21048"/>
          <a:stretch/>
        </p:blipFill>
        <p:spPr>
          <a:xfrm>
            <a:off x="6096000" y="729709"/>
            <a:ext cx="2638533" cy="1743075"/>
          </a:xfrm>
          <a:prstGeom prst="rect">
            <a:avLst/>
          </a:prstGeom>
        </p:spPr>
      </p:pic>
      <p:pic>
        <p:nvPicPr>
          <p:cNvPr id="15" name="Graphic 14" descr="Grijnzend gezicht met effen opvulling">
            <a:extLst>
              <a:ext uri="{FF2B5EF4-FFF2-40B4-BE49-F238E27FC236}">
                <a16:creationId xmlns:a16="http://schemas.microsoft.com/office/drawing/2014/main" id="{1D5A02FE-24A9-4D7D-8CB1-9C23A97C0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37900" y="1144046"/>
            <a:ext cx="914400" cy="914400"/>
          </a:xfrm>
          <a:prstGeom prst="rect">
            <a:avLst/>
          </a:prstGeom>
        </p:spPr>
      </p:pic>
      <p:pic>
        <p:nvPicPr>
          <p:cNvPr id="17" name="Graphic 16" descr="Grijnzend gezicht met effen opvulling">
            <a:extLst>
              <a:ext uri="{FF2B5EF4-FFF2-40B4-BE49-F238E27FC236}">
                <a16:creationId xmlns:a16="http://schemas.microsoft.com/office/drawing/2014/main" id="{08BEA1C7-9D50-4A12-AF7D-69FC1E47F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37900" y="3015405"/>
            <a:ext cx="914400" cy="914400"/>
          </a:xfrm>
          <a:prstGeom prst="rect">
            <a:avLst/>
          </a:prstGeom>
        </p:spPr>
      </p:pic>
      <p:pic>
        <p:nvPicPr>
          <p:cNvPr id="18" name="Graphic 17" descr="Verward gezicht met effen opvulling">
            <a:extLst>
              <a:ext uri="{FF2B5EF4-FFF2-40B4-BE49-F238E27FC236}">
                <a16:creationId xmlns:a16="http://schemas.microsoft.com/office/drawing/2014/main" id="{5F09D443-40FE-4982-A6E8-85EAC07DC1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03410" y="4838748"/>
            <a:ext cx="914400" cy="914400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D85D139D-CA3F-4A54-BA0E-40BF834D2825}"/>
              </a:ext>
            </a:extLst>
          </p:cNvPr>
          <p:cNvSpPr txBox="1"/>
          <p:nvPr/>
        </p:nvSpPr>
        <p:spPr>
          <a:xfrm>
            <a:off x="9525898" y="1873780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Consument “blij”</a:t>
            </a:r>
          </a:p>
        </p:txBody>
      </p:sp>
      <p:pic>
        <p:nvPicPr>
          <p:cNvPr id="1028" name="Picture 4" descr="Pieter Elbers in directie KLM | IEX.nl">
            <a:extLst>
              <a:ext uri="{FF2B5EF4-FFF2-40B4-BE49-F238E27FC236}">
                <a16:creationId xmlns:a16="http://schemas.microsoft.com/office/drawing/2014/main" id="{B04A74C5-7976-4CD9-9AA1-6FA8B7B9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158" y="260508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371E1496-5C80-4751-B814-943A1EE02FBD}"/>
              </a:ext>
            </a:extLst>
          </p:cNvPr>
          <p:cNvSpPr txBox="1"/>
          <p:nvPr/>
        </p:nvSpPr>
        <p:spPr>
          <a:xfrm>
            <a:off x="9592422" y="3745139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Producent “blij”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64011CF-4DEA-48A9-B3DE-7C498EA9EDA5}"/>
              </a:ext>
            </a:extLst>
          </p:cNvPr>
          <p:cNvSpPr txBox="1"/>
          <p:nvPr/>
        </p:nvSpPr>
        <p:spPr>
          <a:xfrm>
            <a:off x="9094911" y="5616498"/>
            <a:ext cx="301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Veel omwonenden “niet blij”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5EB68A2B-7827-4DF6-B51D-73D4B7BD0F99}"/>
              </a:ext>
            </a:extLst>
          </p:cNvPr>
          <p:cNvSpPr/>
          <p:nvPr/>
        </p:nvSpPr>
        <p:spPr>
          <a:xfrm>
            <a:off x="2648932" y="2139885"/>
            <a:ext cx="1725105" cy="465202"/>
          </a:xfrm>
          <a:prstGeom prst="ellipse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0178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9" grpId="0"/>
      <p:bldP spid="22" grpId="0"/>
      <p:bldP spid="23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A74CB07-70D2-443A-91E0-AB4ED8B8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Perfect werkend ?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FEE60109-73D3-485C-91C5-5761050B6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463098" cy="435133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Zo zou het kunnen zijn als:</a:t>
            </a:r>
          </a:p>
          <a:p>
            <a:pPr lvl="1"/>
            <a:r>
              <a:rPr lang="nl-NL" dirty="0"/>
              <a:t>Veel vragers en veel aanbieders</a:t>
            </a:r>
          </a:p>
          <a:p>
            <a:pPr lvl="1"/>
            <a:r>
              <a:rPr lang="nl-NL" dirty="0"/>
              <a:t>Homogeen product</a:t>
            </a:r>
          </a:p>
          <a:p>
            <a:pPr lvl="1"/>
            <a:r>
              <a:rPr lang="nl-NL" dirty="0"/>
              <a:t>Transparante markt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Maar die bestaan niet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En dan nog steeds:</a:t>
            </a:r>
          </a:p>
          <a:p>
            <a:pPr lvl="1"/>
            <a:r>
              <a:rPr lang="nl-NL" dirty="0"/>
              <a:t>Zouden er ook externe effecten kunnen zijn, waardoor een ander beeld ontstaat</a:t>
            </a:r>
          </a:p>
          <a:p>
            <a:pPr lvl="1"/>
            <a:r>
              <a:rPr lang="nl-NL" dirty="0"/>
              <a:t>Zelfs consumentensurplus kan een onjuist beeld geven voor </a:t>
            </a:r>
            <a:r>
              <a:rPr lang="nl-NL"/>
              <a:t>de consument.</a:t>
            </a:r>
            <a:br>
              <a:rPr lang="nl-NL" dirty="0"/>
            </a:br>
            <a:r>
              <a:rPr lang="nl-NL" dirty="0"/>
              <a:t>Denk aan roken: op lange termijn helemaal geen positief surplus voor deze consument.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B43E267F-C44C-43A6-9948-2127BA19B348}"/>
              </a:ext>
            </a:extLst>
          </p:cNvPr>
          <p:cNvSpPr/>
          <p:nvPr/>
        </p:nvSpPr>
        <p:spPr>
          <a:xfrm>
            <a:off x="9129534" y="2985381"/>
            <a:ext cx="1012933" cy="996218"/>
          </a:xfrm>
          <a:custGeom>
            <a:avLst/>
            <a:gdLst>
              <a:gd name="connsiteX0" fmla="*/ 0 w 1443038"/>
              <a:gd name="connsiteY0" fmla="*/ 0 h 1419225"/>
              <a:gd name="connsiteX1" fmla="*/ 0 w 1443038"/>
              <a:gd name="connsiteY1" fmla="*/ 1419225 h 1419225"/>
              <a:gd name="connsiteX2" fmla="*/ 1443038 w 1443038"/>
              <a:gd name="connsiteY2" fmla="*/ 1419225 h 1419225"/>
              <a:gd name="connsiteX3" fmla="*/ 0 w 1443038"/>
              <a:gd name="connsiteY3" fmla="*/ 0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038" h="1419225">
                <a:moveTo>
                  <a:pt x="0" y="0"/>
                </a:moveTo>
                <a:lnTo>
                  <a:pt x="0" y="1419225"/>
                </a:lnTo>
                <a:lnTo>
                  <a:pt x="1443038" y="1419225"/>
                </a:lnTo>
                <a:lnTo>
                  <a:pt x="0" y="0"/>
                </a:lnTo>
                <a:close/>
              </a:path>
            </a:pathLst>
          </a:custGeom>
          <a:pattFill prst="dkVert">
            <a:fgClr>
              <a:srgbClr val="25881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0DCE3D4F-19FA-4C4E-BDD9-DF1146AF4E29}"/>
              </a:ext>
            </a:extLst>
          </p:cNvPr>
          <p:cNvSpPr/>
          <p:nvPr/>
        </p:nvSpPr>
        <p:spPr>
          <a:xfrm>
            <a:off x="9119984" y="3978748"/>
            <a:ext cx="1012444" cy="1018556"/>
          </a:xfrm>
          <a:custGeom>
            <a:avLst/>
            <a:gdLst>
              <a:gd name="connsiteX0" fmla="*/ 0 w 1409700"/>
              <a:gd name="connsiteY0" fmla="*/ 0 h 1423987"/>
              <a:gd name="connsiteX1" fmla="*/ 0 w 1409700"/>
              <a:gd name="connsiteY1" fmla="*/ 1423987 h 1423987"/>
              <a:gd name="connsiteX2" fmla="*/ 1409700 w 1409700"/>
              <a:gd name="connsiteY2" fmla="*/ 14287 h 1423987"/>
              <a:gd name="connsiteX3" fmla="*/ 0 w 1409700"/>
              <a:gd name="connsiteY3" fmla="*/ 0 h 14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700" h="1423987">
                <a:moveTo>
                  <a:pt x="0" y="0"/>
                </a:moveTo>
                <a:lnTo>
                  <a:pt x="0" y="1423987"/>
                </a:lnTo>
                <a:lnTo>
                  <a:pt x="1409700" y="14287"/>
                </a:lnTo>
                <a:lnTo>
                  <a:pt x="0" y="0"/>
                </a:lnTo>
                <a:close/>
              </a:path>
            </a:pathLst>
          </a:custGeom>
          <a:pattFill prst="dkVert">
            <a:fgClr>
              <a:srgbClr val="1A80B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5179D54-0D92-4CAB-B351-4DEE614EF018}"/>
              </a:ext>
            </a:extLst>
          </p:cNvPr>
          <p:cNvCxnSpPr>
            <a:cxnSpLocks/>
          </p:cNvCxnSpPr>
          <p:nvPr/>
        </p:nvCxnSpPr>
        <p:spPr>
          <a:xfrm>
            <a:off x="9104624" y="2960181"/>
            <a:ext cx="2539730" cy="25305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01936271-D1D9-44E7-94BB-91A24C9A2736}"/>
              </a:ext>
            </a:extLst>
          </p:cNvPr>
          <p:cNvSpPr/>
          <p:nvPr/>
        </p:nvSpPr>
        <p:spPr>
          <a:xfrm>
            <a:off x="9260953" y="2920746"/>
            <a:ext cx="44114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978FA04-B470-4A53-93C6-B0C3FAF1022F}"/>
              </a:ext>
            </a:extLst>
          </p:cNvPr>
          <p:cNvCxnSpPr>
            <a:cxnSpLocks/>
          </p:cNvCxnSpPr>
          <p:nvPr/>
        </p:nvCxnSpPr>
        <p:spPr>
          <a:xfrm flipH="1">
            <a:off x="9124557" y="2973385"/>
            <a:ext cx="2021468" cy="20195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9507E409-18D1-4312-9DCD-0AB886130EA1}"/>
              </a:ext>
            </a:extLst>
          </p:cNvPr>
          <p:cNvSpPr/>
          <p:nvPr/>
        </p:nvSpPr>
        <p:spPr>
          <a:xfrm>
            <a:off x="10879149" y="3031467"/>
            <a:ext cx="44916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12E6C445-C764-4CDC-A955-F1535D23BF9A}"/>
              </a:ext>
            </a:extLst>
          </p:cNvPr>
          <p:cNvGrpSpPr/>
          <p:nvPr/>
        </p:nvGrpSpPr>
        <p:grpSpPr>
          <a:xfrm>
            <a:off x="8456518" y="2813072"/>
            <a:ext cx="3430682" cy="3216749"/>
            <a:chOff x="4985675" y="3314224"/>
            <a:chExt cx="3430682" cy="3216749"/>
          </a:xfrm>
        </p:grpSpPr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F2EB43F1-B6BD-43A3-8AC3-D5BC23A6BD5F}"/>
                </a:ext>
              </a:extLst>
            </p:cNvPr>
            <p:cNvCxnSpPr/>
            <p:nvPr/>
          </p:nvCxnSpPr>
          <p:spPr>
            <a:xfrm>
              <a:off x="5644974" y="3478936"/>
              <a:ext cx="0" cy="2520000"/>
            </a:xfrm>
            <a:prstGeom prst="line">
              <a:avLst/>
            </a:prstGeom>
            <a:ln w="28575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ED1A2916-4E7C-46B8-A55D-5A1A50573391}"/>
                </a:ext>
              </a:extLst>
            </p:cNvPr>
            <p:cNvCxnSpPr/>
            <p:nvPr/>
          </p:nvCxnSpPr>
          <p:spPr>
            <a:xfrm>
              <a:off x="5644056" y="3474537"/>
              <a:ext cx="25200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104E872B-2DDE-47A9-8BF3-3BBED3588B53}"/>
                </a:ext>
              </a:extLst>
            </p:cNvPr>
            <p:cNvCxnSpPr/>
            <p:nvPr/>
          </p:nvCxnSpPr>
          <p:spPr>
            <a:xfrm>
              <a:off x="5644056" y="5494057"/>
              <a:ext cx="25200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C994C9B3-7371-46FC-AE3E-093332605F43}"/>
                </a:ext>
              </a:extLst>
            </p:cNvPr>
            <p:cNvCxnSpPr/>
            <p:nvPr/>
          </p:nvCxnSpPr>
          <p:spPr>
            <a:xfrm>
              <a:off x="5644056" y="3979417"/>
              <a:ext cx="25200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AEA52F55-30CA-45DE-9F02-528FB566AE57}"/>
                </a:ext>
              </a:extLst>
            </p:cNvPr>
            <p:cNvCxnSpPr/>
            <p:nvPr/>
          </p:nvCxnSpPr>
          <p:spPr>
            <a:xfrm>
              <a:off x="5644056" y="4484297"/>
              <a:ext cx="25200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E96448CE-4B45-4593-A25B-BF379B37070B}"/>
                </a:ext>
              </a:extLst>
            </p:cNvPr>
            <p:cNvCxnSpPr/>
            <p:nvPr/>
          </p:nvCxnSpPr>
          <p:spPr>
            <a:xfrm>
              <a:off x="5644056" y="4989177"/>
              <a:ext cx="25200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4C844C85-FF92-44A7-8E02-62750ACD2606}"/>
                </a:ext>
              </a:extLst>
            </p:cNvPr>
            <p:cNvCxnSpPr/>
            <p:nvPr/>
          </p:nvCxnSpPr>
          <p:spPr>
            <a:xfrm>
              <a:off x="6149954" y="3478936"/>
              <a:ext cx="0" cy="252000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D6FC27AA-18EE-4585-9B00-F7FE625F3EFA}"/>
                </a:ext>
              </a:extLst>
            </p:cNvPr>
            <p:cNvCxnSpPr/>
            <p:nvPr/>
          </p:nvCxnSpPr>
          <p:spPr>
            <a:xfrm>
              <a:off x="7159914" y="3478936"/>
              <a:ext cx="0" cy="252000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5F3521E0-453C-4819-A7A8-82B7A4261592}"/>
                </a:ext>
              </a:extLst>
            </p:cNvPr>
            <p:cNvCxnSpPr/>
            <p:nvPr/>
          </p:nvCxnSpPr>
          <p:spPr>
            <a:xfrm>
              <a:off x="7664894" y="3478936"/>
              <a:ext cx="0" cy="252000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2977B7E1-DC1C-4A00-9C0A-AB7F9DFBE9AE}"/>
                </a:ext>
              </a:extLst>
            </p:cNvPr>
            <p:cNvCxnSpPr/>
            <p:nvPr/>
          </p:nvCxnSpPr>
          <p:spPr>
            <a:xfrm>
              <a:off x="6654934" y="3478936"/>
              <a:ext cx="0" cy="252000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4A576A1C-99C8-45CD-B130-AE67E9B17853}"/>
                </a:ext>
              </a:extLst>
            </p:cNvPr>
            <p:cNvCxnSpPr/>
            <p:nvPr/>
          </p:nvCxnSpPr>
          <p:spPr>
            <a:xfrm>
              <a:off x="8169872" y="3478936"/>
              <a:ext cx="0" cy="252000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235D4C61-53E5-4CC0-986E-89898F4281D5}"/>
                </a:ext>
              </a:extLst>
            </p:cNvPr>
            <p:cNvSpPr txBox="1"/>
            <p:nvPr/>
          </p:nvSpPr>
          <p:spPr>
            <a:xfrm>
              <a:off x="5700549" y="6223196"/>
              <a:ext cx="27158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chemeClr val="bg1"/>
                  </a:solidFill>
                </a:rPr>
                <a:t>totale hoeveelheid (× </a:t>
              </a:r>
              <a:r>
                <a:rPr lang="nl-NL" sz="1400" dirty="0" err="1">
                  <a:solidFill>
                    <a:schemeClr val="bg1"/>
                  </a:solidFill>
                </a:rPr>
                <a:t>mln</a:t>
              </a:r>
              <a:r>
                <a:rPr lang="nl-NL" sz="1400" dirty="0">
                  <a:solidFill>
                    <a:schemeClr val="bg1"/>
                  </a:solidFill>
                </a:rPr>
                <a:t> stuks)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EC060D29-421F-421B-9FEF-F62418E8B56B}"/>
                </a:ext>
              </a:extLst>
            </p:cNvPr>
            <p:cNvSpPr txBox="1"/>
            <p:nvPr/>
          </p:nvSpPr>
          <p:spPr>
            <a:xfrm rot="16200000">
              <a:off x="4749072" y="3675599"/>
              <a:ext cx="78098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chemeClr val="bg1"/>
                  </a:solidFill>
                </a:rPr>
                <a:t>prijs (€)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D6C65380-E27C-4713-B25F-333B315EB14F}"/>
                </a:ext>
              </a:extLst>
            </p:cNvPr>
            <p:cNvSpPr txBox="1"/>
            <p:nvPr/>
          </p:nvSpPr>
          <p:spPr>
            <a:xfrm>
              <a:off x="5389500" y="5344667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98D904F4-7F3B-4DB8-B3A9-2DAF0D44E4F5}"/>
                </a:ext>
              </a:extLst>
            </p:cNvPr>
            <p:cNvSpPr txBox="1"/>
            <p:nvPr/>
          </p:nvSpPr>
          <p:spPr>
            <a:xfrm>
              <a:off x="5389500" y="4840890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sz="14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981394E8-C8EE-43F7-8053-82FE38454BDC}"/>
                </a:ext>
              </a:extLst>
            </p:cNvPr>
            <p:cNvSpPr txBox="1"/>
            <p:nvPr/>
          </p:nvSpPr>
          <p:spPr>
            <a:xfrm>
              <a:off x="5389500" y="4336093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2C570C23-6362-4904-85AA-E0D21ED7AA7F}"/>
                </a:ext>
              </a:extLst>
            </p:cNvPr>
            <p:cNvSpPr txBox="1"/>
            <p:nvPr/>
          </p:nvSpPr>
          <p:spPr>
            <a:xfrm>
              <a:off x="5389500" y="382948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B8521B7D-4CBC-4DFA-8065-6CB5EFD44535}"/>
                </a:ext>
              </a:extLst>
            </p:cNvPr>
            <p:cNvSpPr txBox="1"/>
            <p:nvPr/>
          </p:nvSpPr>
          <p:spPr>
            <a:xfrm>
              <a:off x="5290114" y="3314224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F2B57322-0FBB-4537-A860-8D4881A22FEB}"/>
                </a:ext>
              </a:extLst>
            </p:cNvPr>
            <p:cNvSpPr txBox="1"/>
            <p:nvPr/>
          </p:nvSpPr>
          <p:spPr>
            <a:xfrm>
              <a:off x="5961312" y="5979114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9A218117-B991-43FF-9168-B98936CBC65D}"/>
                </a:ext>
              </a:extLst>
            </p:cNvPr>
            <p:cNvSpPr txBox="1"/>
            <p:nvPr/>
          </p:nvSpPr>
          <p:spPr>
            <a:xfrm>
              <a:off x="641458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D5D7E8B7-48A4-4415-9C4A-80CADE4CF5F9}"/>
                </a:ext>
              </a:extLst>
            </p:cNvPr>
            <p:cNvSpPr txBox="1"/>
            <p:nvPr/>
          </p:nvSpPr>
          <p:spPr>
            <a:xfrm>
              <a:off x="692175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>
                  <a:solidFill>
                    <a:schemeClr val="bg1"/>
                  </a:solidFill>
                </a:rPr>
                <a:t>150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B0C02919-873A-4174-AB8E-57C73B31E4A7}"/>
                </a:ext>
              </a:extLst>
            </p:cNvPr>
            <p:cNvSpPr txBox="1"/>
            <p:nvPr/>
          </p:nvSpPr>
          <p:spPr>
            <a:xfrm>
              <a:off x="742593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>
                  <a:solidFill>
                    <a:schemeClr val="bg1"/>
                  </a:solidFill>
                </a:rPr>
                <a:t>200</a:t>
              </a: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BAB04D01-F8A3-46B2-B00E-B7DEB8F5FB4C}"/>
                </a:ext>
              </a:extLst>
            </p:cNvPr>
            <p:cNvSpPr txBox="1"/>
            <p:nvPr/>
          </p:nvSpPr>
          <p:spPr>
            <a:xfrm>
              <a:off x="793011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>
                  <a:solidFill>
                    <a:schemeClr val="bg1"/>
                  </a:solidFill>
                </a:rPr>
                <a:t>250</a:t>
              </a:r>
            </a:p>
          </p:txBody>
        </p: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3C701230-9483-4DA8-9CD8-E57BF8137C5C}"/>
                </a:ext>
              </a:extLst>
            </p:cNvPr>
            <p:cNvCxnSpPr/>
            <p:nvPr/>
          </p:nvCxnSpPr>
          <p:spPr>
            <a:xfrm flipH="1">
              <a:off x="5644974" y="5998936"/>
              <a:ext cx="2520000" cy="0"/>
            </a:xfrm>
            <a:prstGeom prst="line">
              <a:avLst/>
            </a:prstGeom>
            <a:ln w="28575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Ovaal 39">
            <a:extLst>
              <a:ext uri="{FF2B5EF4-FFF2-40B4-BE49-F238E27FC236}">
                <a16:creationId xmlns:a16="http://schemas.microsoft.com/office/drawing/2014/main" id="{A95A0BF6-35EF-496D-99A1-8E4346FAFCB6}"/>
              </a:ext>
            </a:extLst>
          </p:cNvPr>
          <p:cNvSpPr/>
          <p:nvPr/>
        </p:nvSpPr>
        <p:spPr>
          <a:xfrm>
            <a:off x="10066407" y="3917869"/>
            <a:ext cx="126000" cy="126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E6288A6C-1A95-47C3-BAD1-03EA7DBCA3FE}"/>
              </a:ext>
            </a:extLst>
          </p:cNvPr>
          <p:cNvCxnSpPr>
            <a:cxnSpLocks/>
          </p:cNvCxnSpPr>
          <p:nvPr/>
        </p:nvCxnSpPr>
        <p:spPr>
          <a:xfrm>
            <a:off x="10127671" y="4114544"/>
            <a:ext cx="0" cy="1319521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44EABD35-49DB-47EB-8730-678AE1FC357E}"/>
              </a:ext>
            </a:extLst>
          </p:cNvPr>
          <p:cNvCxnSpPr/>
          <p:nvPr/>
        </p:nvCxnSpPr>
        <p:spPr>
          <a:xfrm>
            <a:off x="9133949" y="3986237"/>
            <a:ext cx="900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hoek: afgeronde hoeken 42">
            <a:extLst>
              <a:ext uri="{FF2B5EF4-FFF2-40B4-BE49-F238E27FC236}">
                <a16:creationId xmlns:a16="http://schemas.microsoft.com/office/drawing/2014/main" id="{31D8E8E0-6370-4D64-B0E4-2207EFE8F11A}"/>
              </a:ext>
            </a:extLst>
          </p:cNvPr>
          <p:cNvSpPr/>
          <p:nvPr/>
        </p:nvSpPr>
        <p:spPr>
          <a:xfrm>
            <a:off x="9481953" y="6131169"/>
            <a:ext cx="1912133" cy="369332"/>
          </a:xfrm>
          <a:prstGeom prst="roundRect">
            <a:avLst/>
          </a:prstGeom>
          <a:solidFill>
            <a:srgbClr val="ED4D0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evenwichtsprijs</a:t>
            </a:r>
          </a:p>
        </p:txBody>
      </p:sp>
    </p:spTree>
    <p:extLst>
      <p:ext uri="{BB962C8B-B14F-4D97-AF65-F5344CB8AC3E}">
        <p14:creationId xmlns:p14="http://schemas.microsoft.com/office/powerpoint/2010/main" val="427891401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A35AFF8-0F31-418C-B512-1EE6C64B29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marktevenwicht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202C7747-EE26-46F3-A7CE-3242F4F87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veranderingen in de markt</a:t>
            </a:r>
          </a:p>
        </p:txBody>
      </p:sp>
    </p:spTree>
    <p:extLst>
      <p:ext uri="{BB962C8B-B14F-4D97-AF65-F5344CB8AC3E}">
        <p14:creationId xmlns:p14="http://schemas.microsoft.com/office/powerpoint/2010/main" val="931935554"/>
      </p:ext>
    </p:extLst>
  </p:cSld>
  <p:clrMapOvr>
    <a:masterClrMapping/>
  </p:clrMapOvr>
  <p:transition spd="slow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51972963-C880-4143-829B-0306D7035F6E}"/>
              </a:ext>
            </a:extLst>
          </p:cNvPr>
          <p:cNvCxnSpPr>
            <a:cxnSpLocks/>
          </p:cNvCxnSpPr>
          <p:nvPr/>
        </p:nvCxnSpPr>
        <p:spPr>
          <a:xfrm flipH="1">
            <a:off x="7651503" y="2254345"/>
            <a:ext cx="2886074" cy="2828925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5A1FB06F-2C7E-4240-8067-1D5A3016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Winst trekt nieuwe aanbieders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3570F8A-CC2F-44B2-BF12-FC2679D16E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5725" lvl="1"/>
            <a:r>
              <a:rPr lang="nl-NL" dirty="0" err="1"/>
              <a:t>Q</a:t>
            </a:r>
            <a:r>
              <a:rPr lang="nl-NL" baseline="-25000" dirty="0" err="1"/>
              <a:t>v</a:t>
            </a:r>
            <a:r>
              <a:rPr lang="nl-NL" dirty="0"/>
              <a:t> = -5P + 50</a:t>
            </a:r>
          </a:p>
          <a:p>
            <a:pPr marL="85725" lvl="1"/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5P - 10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l-NL" sz="1600" dirty="0"/>
              <a:t>Evenwichtsprijs € 0,60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spcBef>
                <a:spcPts val="1200"/>
              </a:spcBef>
            </a:pPr>
            <a:r>
              <a:rPr lang="nl-NL" sz="2000" dirty="0"/>
              <a:t>Als producenten winst maken, trekt dat nieuwe aanbieders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l-NL" sz="1600" dirty="0"/>
              <a:t>Extra aanbieders / extra aanbod bij dezelfde prijs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l-NL" sz="1600" dirty="0"/>
              <a:t>Aanbodlijn evenwijdig naar rechts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l-NL" sz="1600" dirty="0"/>
              <a:t>Evenwichtsprijs daalt daardoor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nl-NL" sz="1600" dirty="0"/>
          </a:p>
          <a:p>
            <a:pPr marL="0" indent="0">
              <a:spcBef>
                <a:spcPts val="1200"/>
              </a:spcBef>
              <a:buNone/>
            </a:pPr>
            <a:r>
              <a:rPr lang="nl-NL" sz="2000" dirty="0" err="1"/>
              <a:t>Q’</a:t>
            </a:r>
            <a:r>
              <a:rPr lang="nl-NL" sz="2000" baseline="-25000" dirty="0" err="1"/>
              <a:t>a</a:t>
            </a:r>
            <a:r>
              <a:rPr lang="nl-NL" sz="2000" dirty="0"/>
              <a:t> = 5P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l-NL" sz="1600" dirty="0"/>
              <a:t>Evenwichtsprijs € 0,50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1C6A101-767F-4A8C-9F99-CA0241B4E0BD}"/>
              </a:ext>
            </a:extLst>
          </p:cNvPr>
          <p:cNvGrpSpPr/>
          <p:nvPr/>
        </p:nvGrpSpPr>
        <p:grpSpPr>
          <a:xfrm>
            <a:off x="6831133" y="2069918"/>
            <a:ext cx="4645536" cy="4422957"/>
            <a:chOff x="6344491" y="2565161"/>
            <a:chExt cx="4645536" cy="4422957"/>
          </a:xfrm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75257D2F-2450-4EC7-AD6F-409E8DA722E2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FC64EE96-A8E5-4F7E-99F1-FD143BA9C7CD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5986F20-A7EB-4B72-B322-E613C0D5287A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76C0BD1C-6D18-48D7-A9CB-D2D977B7C224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9495546F-D601-40F2-939F-8FF38C1929B4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526C2564-22C0-4DE2-9828-45F6A3A13280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BBF57856-8D53-478F-ABA4-BD5F19267D3B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13821451-E7C7-4703-A3AF-EB33A5841FC6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2D0F0745-5221-4466-91A5-0C120C76EADC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27458726-C24A-4B05-B1A8-B5FA5E2DA9BB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C096291F-AF56-4BF9-9169-D410529DB7AD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D5B02237-42FE-4A02-A9A3-AFEFE1C172A9}"/>
                </a:ext>
              </a:extLst>
            </p:cNvPr>
            <p:cNvSpPr txBox="1"/>
            <p:nvPr/>
          </p:nvSpPr>
          <p:spPr>
            <a:xfrm>
              <a:off x="7983373" y="6618786"/>
              <a:ext cx="27815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totale vraag (× </a:t>
              </a:r>
              <a:r>
                <a:rPr lang="nl-NL" err="1"/>
                <a:t>mln</a:t>
              </a:r>
              <a:r>
                <a:rPr lang="nl-NL"/>
                <a:t> stuks)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1C27C8B0-8EE8-47E2-91BE-37A8EF3F2FA9}"/>
                </a:ext>
              </a:extLst>
            </p:cNvPr>
            <p:cNvSpPr txBox="1"/>
            <p:nvPr/>
          </p:nvSpPr>
          <p:spPr>
            <a:xfrm rot="16200000">
              <a:off x="5407696" y="3736533"/>
              <a:ext cx="22429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prijs (× 10 eurocent)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9E08382-8A37-4CEA-9193-DE82F29274F4}"/>
                </a:ext>
              </a:extLst>
            </p:cNvPr>
            <p:cNvSpPr txBox="1"/>
            <p:nvPr/>
          </p:nvSpPr>
          <p:spPr>
            <a:xfrm>
              <a:off x="6852506" y="538218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AF92441B-EAD7-433F-AB16-D029A30646AF}"/>
                </a:ext>
              </a:extLst>
            </p:cNvPr>
            <p:cNvSpPr txBox="1"/>
            <p:nvPr/>
          </p:nvSpPr>
          <p:spPr>
            <a:xfrm>
              <a:off x="6852506" y="466210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/>
                <a:t>4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B349D0C5-41BF-42A0-A3B2-D359E1974650}"/>
                </a:ext>
              </a:extLst>
            </p:cNvPr>
            <p:cNvSpPr txBox="1"/>
            <p:nvPr/>
          </p:nvSpPr>
          <p:spPr>
            <a:xfrm>
              <a:off x="6852506" y="3970485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6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E14DCE38-EBE3-4842-AD5B-529A9CB6B673}"/>
                </a:ext>
              </a:extLst>
            </p:cNvPr>
            <p:cNvSpPr txBox="1"/>
            <p:nvPr/>
          </p:nvSpPr>
          <p:spPr>
            <a:xfrm>
              <a:off x="6852506" y="3267240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8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9DB4ED1B-865C-44CF-B9E9-A4909A52CDC7}"/>
                </a:ext>
              </a:extLst>
            </p:cNvPr>
            <p:cNvSpPr txBox="1"/>
            <p:nvPr/>
          </p:nvSpPr>
          <p:spPr>
            <a:xfrm>
              <a:off x="6724266" y="256516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10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BDE1BFC4-67D4-4E79-8BEA-FF6B155E3AB2}"/>
                </a:ext>
              </a:extLst>
            </p:cNvPr>
            <p:cNvSpPr txBox="1"/>
            <p:nvPr/>
          </p:nvSpPr>
          <p:spPr>
            <a:xfrm>
              <a:off x="7672030" y="6247202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A3A6B4C3-46F5-456E-AE3D-ECA4D37DC932}"/>
                </a:ext>
              </a:extLst>
            </p:cNvPr>
            <p:cNvSpPr txBox="1"/>
            <p:nvPr/>
          </p:nvSpPr>
          <p:spPr>
            <a:xfrm>
              <a:off x="839200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42CA57DF-22F7-4FAE-A597-317C3E33C398}"/>
                </a:ext>
              </a:extLst>
            </p:cNvPr>
            <p:cNvSpPr txBox="1"/>
            <p:nvPr/>
          </p:nvSpPr>
          <p:spPr>
            <a:xfrm>
              <a:off x="912777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61A8239E-1EFC-422D-BD5E-BE805A9047C5}"/>
                </a:ext>
              </a:extLst>
            </p:cNvPr>
            <p:cNvSpPr txBox="1"/>
            <p:nvPr/>
          </p:nvSpPr>
          <p:spPr>
            <a:xfrm>
              <a:off x="983515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</a:t>
              </a: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9EBEDA87-4CA6-4651-863C-05EC02DA95F2}"/>
                </a:ext>
              </a:extLst>
            </p:cNvPr>
            <p:cNvSpPr txBox="1"/>
            <p:nvPr/>
          </p:nvSpPr>
          <p:spPr>
            <a:xfrm>
              <a:off x="1054888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</a:t>
              </a:r>
            </a:p>
          </p:txBody>
        </p: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D31893E6-A3CE-4A23-8B48-977AC4622E64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BEE3A30E-79B9-4E1A-A55E-DA4348E8D2F8}"/>
              </a:ext>
            </a:extLst>
          </p:cNvPr>
          <p:cNvGrpSpPr/>
          <p:nvPr/>
        </p:nvGrpSpPr>
        <p:grpSpPr>
          <a:xfrm>
            <a:off x="7679113" y="2219202"/>
            <a:ext cx="3591711" cy="3547145"/>
            <a:chOff x="7943064" y="2015455"/>
            <a:chExt cx="3591711" cy="3547145"/>
          </a:xfrm>
        </p:grpSpPr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6B319F54-BC61-466A-917F-DA8036561B3E}"/>
                </a:ext>
              </a:extLst>
            </p:cNvPr>
            <p:cNvCxnSpPr>
              <a:cxnSpLocks/>
            </p:cNvCxnSpPr>
            <p:nvPr/>
          </p:nvCxnSpPr>
          <p:spPr>
            <a:xfrm>
              <a:off x="7943064" y="2055351"/>
              <a:ext cx="3591711" cy="3507249"/>
            </a:xfrm>
            <a:prstGeom prst="line">
              <a:avLst/>
            </a:prstGeom>
            <a:ln>
              <a:solidFill>
                <a:srgbClr val="ED4D0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F5E9D5FE-18DF-4ECB-B861-D09819F757A5}"/>
                </a:ext>
              </a:extLst>
            </p:cNvPr>
            <p:cNvSpPr/>
            <p:nvPr/>
          </p:nvSpPr>
          <p:spPr>
            <a:xfrm>
              <a:off x="8067696" y="201545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err="1"/>
                <a:t>Q</a:t>
              </a:r>
              <a:r>
                <a:rPr lang="nl-NL" baseline="-25000" dirty="0" err="1"/>
                <a:t>v</a:t>
              </a:r>
              <a:endParaRPr lang="nl-NL" dirty="0"/>
            </a:p>
          </p:txBody>
        </p:sp>
      </p:grpSp>
      <p:grpSp>
        <p:nvGrpSpPr>
          <p:cNvPr id="41" name="Groep 40">
            <a:extLst>
              <a:ext uri="{FF2B5EF4-FFF2-40B4-BE49-F238E27FC236}">
                <a16:creationId xmlns:a16="http://schemas.microsoft.com/office/drawing/2014/main" id="{FF3B3824-A0A3-4CB7-8E41-6CBA03163FD7}"/>
              </a:ext>
            </a:extLst>
          </p:cNvPr>
          <p:cNvGrpSpPr/>
          <p:nvPr/>
        </p:nvGrpSpPr>
        <p:grpSpPr>
          <a:xfrm>
            <a:off x="7660850" y="2242097"/>
            <a:ext cx="2921346" cy="2828925"/>
            <a:chOff x="7924801" y="2038350"/>
            <a:chExt cx="2921346" cy="2828925"/>
          </a:xfrm>
        </p:grpSpPr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99942FD7-947A-4C47-B651-6073F963B3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4801" y="2038350"/>
              <a:ext cx="2886074" cy="2828925"/>
            </a:xfrm>
            <a:prstGeom prst="line">
              <a:avLst/>
            </a:prstGeom>
            <a:ln>
              <a:solidFill>
                <a:srgbClr val="ED4D0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FA662DA-4009-44F0-98AE-7A0904091743}"/>
                </a:ext>
              </a:extLst>
            </p:cNvPr>
            <p:cNvSpPr/>
            <p:nvPr/>
          </p:nvSpPr>
          <p:spPr>
            <a:xfrm>
              <a:off x="10396985" y="2243069"/>
              <a:ext cx="4491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err="1"/>
                <a:t>Q</a:t>
              </a:r>
              <a:r>
                <a:rPr lang="nl-NL" baseline="-25000" dirty="0" err="1"/>
                <a:t>a</a:t>
              </a:r>
              <a:endParaRPr lang="nl-NL" dirty="0"/>
            </a:p>
          </p:txBody>
        </p:sp>
      </p:grpSp>
      <p:sp>
        <p:nvSpPr>
          <p:cNvPr id="44" name="Ovaal 43">
            <a:extLst>
              <a:ext uri="{FF2B5EF4-FFF2-40B4-BE49-F238E27FC236}">
                <a16:creationId xmlns:a16="http://schemas.microsoft.com/office/drawing/2014/main" id="{67B2D67F-560C-43B8-B226-268E402601F3}"/>
              </a:ext>
            </a:extLst>
          </p:cNvPr>
          <p:cNvSpPr/>
          <p:nvPr/>
        </p:nvSpPr>
        <p:spPr>
          <a:xfrm>
            <a:off x="9034426" y="3579509"/>
            <a:ext cx="126000" cy="126000"/>
          </a:xfrm>
          <a:prstGeom prst="ellipse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63497969-664C-4AA8-AC5A-2970FD001EDF}"/>
              </a:ext>
            </a:extLst>
          </p:cNvPr>
          <p:cNvCxnSpPr>
            <a:cxnSpLocks/>
          </p:cNvCxnSpPr>
          <p:nvPr/>
        </p:nvCxnSpPr>
        <p:spPr>
          <a:xfrm>
            <a:off x="7720693" y="3651644"/>
            <a:ext cx="1260000" cy="0"/>
          </a:xfrm>
          <a:prstGeom prst="line">
            <a:avLst/>
          </a:prstGeom>
          <a:ln w="19050">
            <a:solidFill>
              <a:srgbClr val="ED4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vak 45">
            <a:extLst>
              <a:ext uri="{FF2B5EF4-FFF2-40B4-BE49-F238E27FC236}">
                <a16:creationId xmlns:a16="http://schemas.microsoft.com/office/drawing/2014/main" id="{5F5620CE-3AD2-4B45-8FC4-451FF8E3AA41}"/>
              </a:ext>
            </a:extLst>
          </p:cNvPr>
          <p:cNvSpPr txBox="1"/>
          <p:nvPr/>
        </p:nvSpPr>
        <p:spPr>
          <a:xfrm>
            <a:off x="7338170" y="3476583"/>
            <a:ext cx="31290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6</a:t>
            </a:r>
            <a:endParaRPr lang="nl-NL" sz="1400" dirty="0">
              <a:solidFill>
                <a:schemeClr val="bg1"/>
              </a:solidFill>
            </a:endParaRPr>
          </a:p>
        </p:txBody>
      </p: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09BE9CD1-5D13-45EE-847D-C548E4124CA5}"/>
              </a:ext>
            </a:extLst>
          </p:cNvPr>
          <p:cNvCxnSpPr>
            <a:cxnSpLocks/>
          </p:cNvCxnSpPr>
          <p:nvPr/>
        </p:nvCxnSpPr>
        <p:spPr>
          <a:xfrm flipH="1" flipV="1">
            <a:off x="9094540" y="3762177"/>
            <a:ext cx="1" cy="1944000"/>
          </a:xfrm>
          <a:prstGeom prst="line">
            <a:avLst/>
          </a:prstGeom>
          <a:ln w="19050">
            <a:solidFill>
              <a:srgbClr val="ED4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vak 47">
            <a:extLst>
              <a:ext uri="{FF2B5EF4-FFF2-40B4-BE49-F238E27FC236}">
                <a16:creationId xmlns:a16="http://schemas.microsoft.com/office/drawing/2014/main" id="{B50EB0DC-F06E-4B2A-970D-7D967C0ABC48}"/>
              </a:ext>
            </a:extLst>
          </p:cNvPr>
          <p:cNvSpPr txBox="1"/>
          <p:nvPr/>
        </p:nvSpPr>
        <p:spPr>
          <a:xfrm>
            <a:off x="8877866" y="5743373"/>
            <a:ext cx="44114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20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54" name="Ovaal 53">
            <a:extLst>
              <a:ext uri="{FF2B5EF4-FFF2-40B4-BE49-F238E27FC236}">
                <a16:creationId xmlns:a16="http://schemas.microsoft.com/office/drawing/2014/main" id="{F7CB07D1-DCEE-4A94-B8D1-986AEC7A59BD}"/>
              </a:ext>
            </a:extLst>
          </p:cNvPr>
          <p:cNvSpPr/>
          <p:nvPr/>
        </p:nvSpPr>
        <p:spPr>
          <a:xfrm>
            <a:off x="9034426" y="3576918"/>
            <a:ext cx="126000" cy="126000"/>
          </a:xfrm>
          <a:prstGeom prst="ellipse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DF630372-009B-4F64-A827-7A075F2D68A0}"/>
              </a:ext>
            </a:extLst>
          </p:cNvPr>
          <p:cNvSpPr txBox="1"/>
          <p:nvPr/>
        </p:nvSpPr>
        <p:spPr>
          <a:xfrm>
            <a:off x="10832773" y="2573004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Q’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481E9138-AD09-49DA-9050-3EB551CBF910}"/>
              </a:ext>
            </a:extLst>
          </p:cNvPr>
          <p:cNvCxnSpPr>
            <a:cxnSpLocks/>
          </p:cNvCxnSpPr>
          <p:nvPr/>
        </p:nvCxnSpPr>
        <p:spPr>
          <a:xfrm>
            <a:off x="7709993" y="4035341"/>
            <a:ext cx="1692000" cy="0"/>
          </a:xfrm>
          <a:prstGeom prst="line">
            <a:avLst/>
          </a:prstGeom>
          <a:ln w="19050">
            <a:solidFill>
              <a:srgbClr val="ED4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>
            <a:extLst>
              <a:ext uri="{FF2B5EF4-FFF2-40B4-BE49-F238E27FC236}">
                <a16:creationId xmlns:a16="http://schemas.microsoft.com/office/drawing/2014/main" id="{2EE62623-2182-4099-A64A-B76D74D1E5D6}"/>
              </a:ext>
            </a:extLst>
          </p:cNvPr>
          <p:cNvSpPr txBox="1"/>
          <p:nvPr/>
        </p:nvSpPr>
        <p:spPr>
          <a:xfrm>
            <a:off x="7349565" y="3858857"/>
            <a:ext cx="31290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5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Risotto uit de oven met bier, garnalen, koolrabi en kaas van ...">
            <a:extLst>
              <a:ext uri="{FF2B5EF4-FFF2-40B4-BE49-F238E27FC236}">
                <a16:creationId xmlns:a16="http://schemas.microsoft.com/office/drawing/2014/main" id="{A3AF9B14-1A45-438B-8E1F-DCA8D1A2D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47" y="296112"/>
            <a:ext cx="2042984" cy="1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hapen En Geiten Melken">
            <a:extLst>
              <a:ext uri="{FF2B5EF4-FFF2-40B4-BE49-F238E27FC236}">
                <a16:creationId xmlns:a16="http://schemas.microsoft.com/office/drawing/2014/main" id="{CBB15DFB-8B0D-4B3E-9DDF-57B0CF8FD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997" y="446739"/>
            <a:ext cx="2591884" cy="117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1252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04076 0.032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03138 0.055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27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54" grpId="0" animBg="1"/>
      <p:bldP spid="55" grpId="0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A7C78B58-B6C5-4DAF-A5D2-450D1B6869AA}"/>
              </a:ext>
            </a:extLst>
          </p:cNvPr>
          <p:cNvCxnSpPr>
            <a:cxnSpLocks/>
          </p:cNvCxnSpPr>
          <p:nvPr/>
        </p:nvCxnSpPr>
        <p:spPr>
          <a:xfrm>
            <a:off x="7974280" y="2551389"/>
            <a:ext cx="2645221" cy="2583017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5A1FB06F-2C7E-4240-8067-1D5A3016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Voorkeur consument verandert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3570F8A-CC2F-44B2-BF12-FC2679D16E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5725" lvl="1"/>
            <a:r>
              <a:rPr lang="nl-NL" dirty="0" err="1"/>
              <a:t>Q</a:t>
            </a:r>
            <a:r>
              <a:rPr lang="nl-NL" baseline="-25000" dirty="0" err="1"/>
              <a:t>v</a:t>
            </a:r>
            <a:r>
              <a:rPr lang="nl-NL" dirty="0"/>
              <a:t> = -5P + 50</a:t>
            </a:r>
          </a:p>
          <a:p>
            <a:pPr marL="85725" lvl="1"/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5P - 10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l-NL" sz="1600" dirty="0"/>
              <a:t>Evenwichtsprijs € 6</a:t>
            </a:r>
          </a:p>
          <a:p>
            <a:endParaRPr lang="nl-NL" dirty="0"/>
          </a:p>
          <a:p>
            <a:r>
              <a:rPr lang="nl-NL" sz="2000" dirty="0"/>
              <a:t>Geitenkaas wordt steeds populairder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bij dezelfde prijs wordt er meer geitenkaas gevraagd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de vraaglijn verschuift naar rechts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de evenwichtsprijs stijgt daardoor</a:t>
            </a:r>
          </a:p>
          <a:p>
            <a:endParaRPr lang="nl-NL" sz="2000" dirty="0"/>
          </a:p>
          <a:p>
            <a:r>
              <a:rPr lang="nl-NL" sz="2000" dirty="0" err="1"/>
              <a:t>Q’</a:t>
            </a:r>
            <a:r>
              <a:rPr lang="nl-NL" sz="2000" baseline="-25000" dirty="0" err="1"/>
              <a:t>v</a:t>
            </a:r>
            <a:r>
              <a:rPr lang="nl-NL" sz="2000" dirty="0"/>
              <a:t> = -5P + 60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evenwichtsprijs € 7</a:t>
            </a:r>
          </a:p>
          <a:p>
            <a:endParaRPr lang="nl-NL" sz="2000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1C6A101-767F-4A8C-9F99-CA0241B4E0BD}"/>
              </a:ext>
            </a:extLst>
          </p:cNvPr>
          <p:cNvGrpSpPr/>
          <p:nvPr/>
        </p:nvGrpSpPr>
        <p:grpSpPr>
          <a:xfrm>
            <a:off x="6831132" y="2069918"/>
            <a:ext cx="4645537" cy="4422957"/>
            <a:chOff x="6344490" y="2565161"/>
            <a:chExt cx="4645537" cy="4422957"/>
          </a:xfrm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75257D2F-2450-4EC7-AD6F-409E8DA722E2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FC64EE96-A8E5-4F7E-99F1-FD143BA9C7CD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5986F20-A7EB-4B72-B322-E613C0D5287A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76C0BD1C-6D18-48D7-A9CB-D2D977B7C224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9495546F-D601-40F2-939F-8FF38C1929B4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526C2564-22C0-4DE2-9828-45F6A3A13280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BBF57856-8D53-478F-ABA4-BD5F19267D3B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13821451-E7C7-4703-A3AF-EB33A5841FC6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2D0F0745-5221-4466-91A5-0C120C76EADC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27458726-C24A-4B05-B1A8-B5FA5E2DA9BB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C096291F-AF56-4BF9-9169-D410529DB7AD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D5B02237-42FE-4A02-A9A3-AFEFE1C172A9}"/>
                </a:ext>
              </a:extLst>
            </p:cNvPr>
            <p:cNvSpPr txBox="1"/>
            <p:nvPr/>
          </p:nvSpPr>
          <p:spPr>
            <a:xfrm>
              <a:off x="8221498" y="6618786"/>
              <a:ext cx="24865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totale vraag (× </a:t>
              </a:r>
              <a:r>
                <a:rPr lang="nl-NL" dirty="0" err="1"/>
                <a:t>mln</a:t>
              </a:r>
              <a:r>
                <a:rPr lang="nl-NL" dirty="0"/>
                <a:t> kg)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1C27C8B0-8EE8-47E2-91BE-37A8EF3F2FA9}"/>
                </a:ext>
              </a:extLst>
            </p:cNvPr>
            <p:cNvSpPr txBox="1"/>
            <p:nvPr/>
          </p:nvSpPr>
          <p:spPr>
            <a:xfrm rot="16200000">
              <a:off x="6052102" y="32698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9E08382-8A37-4CEA-9193-DE82F29274F4}"/>
                </a:ext>
              </a:extLst>
            </p:cNvPr>
            <p:cNvSpPr txBox="1"/>
            <p:nvPr/>
          </p:nvSpPr>
          <p:spPr>
            <a:xfrm>
              <a:off x="6852506" y="538218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AF92441B-EAD7-433F-AB16-D029A30646AF}"/>
                </a:ext>
              </a:extLst>
            </p:cNvPr>
            <p:cNvSpPr txBox="1"/>
            <p:nvPr/>
          </p:nvSpPr>
          <p:spPr>
            <a:xfrm>
              <a:off x="6852506" y="466210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/>
                <a:t>4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B349D0C5-41BF-42A0-A3B2-D359E1974650}"/>
                </a:ext>
              </a:extLst>
            </p:cNvPr>
            <p:cNvSpPr txBox="1"/>
            <p:nvPr/>
          </p:nvSpPr>
          <p:spPr>
            <a:xfrm>
              <a:off x="6852506" y="3970485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6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E14DCE38-EBE3-4842-AD5B-529A9CB6B673}"/>
                </a:ext>
              </a:extLst>
            </p:cNvPr>
            <p:cNvSpPr txBox="1"/>
            <p:nvPr/>
          </p:nvSpPr>
          <p:spPr>
            <a:xfrm>
              <a:off x="6852506" y="3267240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8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9DB4ED1B-865C-44CF-B9E9-A4909A52CDC7}"/>
                </a:ext>
              </a:extLst>
            </p:cNvPr>
            <p:cNvSpPr txBox="1"/>
            <p:nvPr/>
          </p:nvSpPr>
          <p:spPr>
            <a:xfrm>
              <a:off x="6724266" y="256516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10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BDE1BFC4-67D4-4E79-8BEA-FF6B155E3AB2}"/>
                </a:ext>
              </a:extLst>
            </p:cNvPr>
            <p:cNvSpPr txBox="1"/>
            <p:nvPr/>
          </p:nvSpPr>
          <p:spPr>
            <a:xfrm>
              <a:off x="7672030" y="6247202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A3A6B4C3-46F5-456E-AE3D-ECA4D37DC932}"/>
                </a:ext>
              </a:extLst>
            </p:cNvPr>
            <p:cNvSpPr txBox="1"/>
            <p:nvPr/>
          </p:nvSpPr>
          <p:spPr>
            <a:xfrm>
              <a:off x="839200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42CA57DF-22F7-4FAE-A597-317C3E33C398}"/>
                </a:ext>
              </a:extLst>
            </p:cNvPr>
            <p:cNvSpPr txBox="1"/>
            <p:nvPr/>
          </p:nvSpPr>
          <p:spPr>
            <a:xfrm>
              <a:off x="912777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61A8239E-1EFC-422D-BD5E-BE805A9047C5}"/>
                </a:ext>
              </a:extLst>
            </p:cNvPr>
            <p:cNvSpPr txBox="1"/>
            <p:nvPr/>
          </p:nvSpPr>
          <p:spPr>
            <a:xfrm>
              <a:off x="983515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</a:t>
              </a: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9EBEDA87-4CA6-4651-863C-05EC02DA95F2}"/>
                </a:ext>
              </a:extLst>
            </p:cNvPr>
            <p:cNvSpPr txBox="1"/>
            <p:nvPr/>
          </p:nvSpPr>
          <p:spPr>
            <a:xfrm>
              <a:off x="1054888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</a:t>
              </a:r>
            </a:p>
          </p:txBody>
        </p: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D31893E6-A3CE-4A23-8B48-977AC4622E64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BEE3A30E-79B9-4E1A-A55E-DA4348E8D2F8}"/>
              </a:ext>
            </a:extLst>
          </p:cNvPr>
          <p:cNvGrpSpPr/>
          <p:nvPr/>
        </p:nvGrpSpPr>
        <p:grpSpPr>
          <a:xfrm>
            <a:off x="7679113" y="2219202"/>
            <a:ext cx="3591711" cy="3547145"/>
            <a:chOff x="7943064" y="2015455"/>
            <a:chExt cx="3591711" cy="3547145"/>
          </a:xfrm>
        </p:grpSpPr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6B319F54-BC61-466A-917F-DA8036561B3E}"/>
                </a:ext>
              </a:extLst>
            </p:cNvPr>
            <p:cNvCxnSpPr>
              <a:cxnSpLocks/>
            </p:cNvCxnSpPr>
            <p:nvPr/>
          </p:nvCxnSpPr>
          <p:spPr>
            <a:xfrm>
              <a:off x="7943064" y="2055351"/>
              <a:ext cx="3591711" cy="3507249"/>
            </a:xfrm>
            <a:prstGeom prst="line">
              <a:avLst/>
            </a:prstGeom>
            <a:ln>
              <a:solidFill>
                <a:srgbClr val="ED4D0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F5E9D5FE-18DF-4ECB-B861-D09819F757A5}"/>
                </a:ext>
              </a:extLst>
            </p:cNvPr>
            <p:cNvSpPr/>
            <p:nvPr/>
          </p:nvSpPr>
          <p:spPr>
            <a:xfrm>
              <a:off x="8067696" y="201545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err="1"/>
                <a:t>Q</a:t>
              </a:r>
              <a:r>
                <a:rPr lang="nl-NL" baseline="-25000" dirty="0" err="1"/>
                <a:t>v</a:t>
              </a:r>
              <a:endParaRPr lang="nl-NL" dirty="0"/>
            </a:p>
          </p:txBody>
        </p:sp>
      </p:grpSp>
      <p:grpSp>
        <p:nvGrpSpPr>
          <p:cNvPr id="41" name="Groep 40">
            <a:extLst>
              <a:ext uri="{FF2B5EF4-FFF2-40B4-BE49-F238E27FC236}">
                <a16:creationId xmlns:a16="http://schemas.microsoft.com/office/drawing/2014/main" id="{FF3B3824-A0A3-4CB7-8E41-6CBA03163FD7}"/>
              </a:ext>
            </a:extLst>
          </p:cNvPr>
          <p:cNvGrpSpPr/>
          <p:nvPr/>
        </p:nvGrpSpPr>
        <p:grpSpPr>
          <a:xfrm>
            <a:off x="7660850" y="2242097"/>
            <a:ext cx="2921346" cy="2828925"/>
            <a:chOff x="7924801" y="2038350"/>
            <a:chExt cx="2921346" cy="2828925"/>
          </a:xfrm>
        </p:grpSpPr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99942FD7-947A-4C47-B651-6073F963B3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4801" y="2038350"/>
              <a:ext cx="2886074" cy="2828925"/>
            </a:xfrm>
            <a:prstGeom prst="line">
              <a:avLst/>
            </a:prstGeom>
            <a:ln>
              <a:solidFill>
                <a:srgbClr val="ED4D0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FA662DA-4009-44F0-98AE-7A0904091743}"/>
                </a:ext>
              </a:extLst>
            </p:cNvPr>
            <p:cNvSpPr/>
            <p:nvPr/>
          </p:nvSpPr>
          <p:spPr>
            <a:xfrm>
              <a:off x="10396985" y="2243069"/>
              <a:ext cx="4491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err="1"/>
                <a:t>Q</a:t>
              </a:r>
              <a:r>
                <a:rPr lang="nl-NL" baseline="-25000" dirty="0" err="1"/>
                <a:t>a</a:t>
              </a:r>
              <a:endParaRPr lang="nl-NL" dirty="0"/>
            </a:p>
          </p:txBody>
        </p:sp>
      </p:grpSp>
      <p:sp>
        <p:nvSpPr>
          <p:cNvPr id="44" name="Ovaal 43">
            <a:extLst>
              <a:ext uri="{FF2B5EF4-FFF2-40B4-BE49-F238E27FC236}">
                <a16:creationId xmlns:a16="http://schemas.microsoft.com/office/drawing/2014/main" id="{67B2D67F-560C-43B8-B226-268E402601F3}"/>
              </a:ext>
            </a:extLst>
          </p:cNvPr>
          <p:cNvSpPr/>
          <p:nvPr/>
        </p:nvSpPr>
        <p:spPr>
          <a:xfrm>
            <a:off x="9034426" y="3579509"/>
            <a:ext cx="126000" cy="126000"/>
          </a:xfrm>
          <a:prstGeom prst="ellipse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63497969-664C-4AA8-AC5A-2970FD001EDF}"/>
              </a:ext>
            </a:extLst>
          </p:cNvPr>
          <p:cNvCxnSpPr>
            <a:cxnSpLocks/>
          </p:cNvCxnSpPr>
          <p:nvPr/>
        </p:nvCxnSpPr>
        <p:spPr>
          <a:xfrm>
            <a:off x="7720693" y="3651644"/>
            <a:ext cx="1260000" cy="0"/>
          </a:xfrm>
          <a:prstGeom prst="line">
            <a:avLst/>
          </a:prstGeom>
          <a:ln w="19050">
            <a:solidFill>
              <a:srgbClr val="ED4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vak 45">
            <a:extLst>
              <a:ext uri="{FF2B5EF4-FFF2-40B4-BE49-F238E27FC236}">
                <a16:creationId xmlns:a16="http://schemas.microsoft.com/office/drawing/2014/main" id="{5F5620CE-3AD2-4B45-8FC4-451FF8E3AA41}"/>
              </a:ext>
            </a:extLst>
          </p:cNvPr>
          <p:cNvSpPr txBox="1"/>
          <p:nvPr/>
        </p:nvSpPr>
        <p:spPr>
          <a:xfrm>
            <a:off x="7338170" y="3476583"/>
            <a:ext cx="31290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6</a:t>
            </a:r>
            <a:endParaRPr lang="nl-NL" sz="1400" dirty="0">
              <a:solidFill>
                <a:schemeClr val="bg1"/>
              </a:solidFill>
            </a:endParaRPr>
          </a:p>
        </p:txBody>
      </p: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09BE9CD1-5D13-45EE-847D-C548E4124CA5}"/>
              </a:ext>
            </a:extLst>
          </p:cNvPr>
          <p:cNvCxnSpPr>
            <a:cxnSpLocks/>
          </p:cNvCxnSpPr>
          <p:nvPr/>
        </p:nvCxnSpPr>
        <p:spPr>
          <a:xfrm flipH="1" flipV="1">
            <a:off x="9094540" y="3762177"/>
            <a:ext cx="1" cy="1944000"/>
          </a:xfrm>
          <a:prstGeom prst="line">
            <a:avLst/>
          </a:prstGeom>
          <a:ln w="19050">
            <a:solidFill>
              <a:srgbClr val="ED4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vak 47">
            <a:extLst>
              <a:ext uri="{FF2B5EF4-FFF2-40B4-BE49-F238E27FC236}">
                <a16:creationId xmlns:a16="http://schemas.microsoft.com/office/drawing/2014/main" id="{B50EB0DC-F06E-4B2A-970D-7D967C0ABC48}"/>
              </a:ext>
            </a:extLst>
          </p:cNvPr>
          <p:cNvSpPr txBox="1"/>
          <p:nvPr/>
        </p:nvSpPr>
        <p:spPr>
          <a:xfrm>
            <a:off x="8877866" y="5743373"/>
            <a:ext cx="44114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20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49" name="Afbeelding 48" descr="Afbeelding met voedsel&#10;&#10;Automatisch gegenereerde beschrijving">
            <a:extLst>
              <a:ext uri="{FF2B5EF4-FFF2-40B4-BE49-F238E27FC236}">
                <a16:creationId xmlns:a16="http://schemas.microsoft.com/office/drawing/2014/main" id="{18128970-F335-4156-9C66-6D8529501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5" b="29031"/>
          <a:stretch/>
        </p:blipFill>
        <p:spPr>
          <a:xfrm rot="1527643">
            <a:off x="9640523" y="540780"/>
            <a:ext cx="2244832" cy="1022144"/>
          </a:xfrm>
          <a:prstGeom prst="rect">
            <a:avLst/>
          </a:prstGeom>
        </p:spPr>
      </p:pic>
      <p:sp>
        <p:nvSpPr>
          <p:cNvPr id="54" name="Ovaal 53">
            <a:extLst>
              <a:ext uri="{FF2B5EF4-FFF2-40B4-BE49-F238E27FC236}">
                <a16:creationId xmlns:a16="http://schemas.microsoft.com/office/drawing/2014/main" id="{019E031B-C021-4205-8C2D-5C4E5680DCC3}"/>
              </a:ext>
            </a:extLst>
          </p:cNvPr>
          <p:cNvSpPr/>
          <p:nvPr/>
        </p:nvSpPr>
        <p:spPr>
          <a:xfrm>
            <a:off x="9034426" y="3579368"/>
            <a:ext cx="126000" cy="126000"/>
          </a:xfrm>
          <a:prstGeom prst="ellipse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55BB99C9-AEB5-40B6-97C9-924EB7E93228}"/>
              </a:ext>
            </a:extLst>
          </p:cNvPr>
          <p:cNvSpPr/>
          <p:nvPr/>
        </p:nvSpPr>
        <p:spPr>
          <a:xfrm>
            <a:off x="8538138" y="2229813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Q’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64" name="Rechte verbindingslijn 63">
            <a:extLst>
              <a:ext uri="{FF2B5EF4-FFF2-40B4-BE49-F238E27FC236}">
                <a16:creationId xmlns:a16="http://schemas.microsoft.com/office/drawing/2014/main" id="{FE04308B-BDB8-4812-A82D-870C705C2BAA}"/>
              </a:ext>
            </a:extLst>
          </p:cNvPr>
          <p:cNvCxnSpPr>
            <a:cxnSpLocks/>
          </p:cNvCxnSpPr>
          <p:nvPr/>
        </p:nvCxnSpPr>
        <p:spPr>
          <a:xfrm>
            <a:off x="7702562" y="3304423"/>
            <a:ext cx="1620000" cy="0"/>
          </a:xfrm>
          <a:prstGeom prst="line">
            <a:avLst/>
          </a:prstGeom>
          <a:ln w="19050">
            <a:solidFill>
              <a:srgbClr val="ED4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kstvak 64">
            <a:extLst>
              <a:ext uri="{FF2B5EF4-FFF2-40B4-BE49-F238E27FC236}">
                <a16:creationId xmlns:a16="http://schemas.microsoft.com/office/drawing/2014/main" id="{A9730705-59CD-4C43-B7E2-CE5D7B9208E2}"/>
              </a:ext>
            </a:extLst>
          </p:cNvPr>
          <p:cNvSpPr txBox="1"/>
          <p:nvPr/>
        </p:nvSpPr>
        <p:spPr>
          <a:xfrm>
            <a:off x="7331203" y="3115202"/>
            <a:ext cx="31290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7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6269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11022E-16 4.81481E-6 L 0.04115 -0.0319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1.48148E-6 L 0.03099 -0.0495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-247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54" grpId="0" animBg="1"/>
      <p:bldP spid="55" grpId="0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F4F0BE5-F7E5-4994-BB9E-703B4487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700922"/>
            <a:ext cx="10426262" cy="573735"/>
          </a:xfrm>
        </p:spPr>
        <p:txBody>
          <a:bodyPr/>
          <a:lstStyle/>
          <a:p>
            <a:r>
              <a:rPr lang="nl-NL" dirty="0"/>
              <a:t>Vul onderstaande tabel in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E3CFF63B-A587-4F9E-AFAB-B4D13339A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60224"/>
              </p:ext>
            </p:extLst>
          </p:nvPr>
        </p:nvGraphicFramePr>
        <p:xfrm>
          <a:off x="1225485" y="1417249"/>
          <a:ext cx="10661715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752">
                  <a:extLst>
                    <a:ext uri="{9D8B030D-6E8A-4147-A177-3AD203B41FA5}">
                      <a16:colId xmlns:a16="http://schemas.microsoft.com/office/drawing/2014/main" val="2173281852"/>
                    </a:ext>
                  </a:extLst>
                </a:gridCol>
                <a:gridCol w="3722025">
                  <a:extLst>
                    <a:ext uri="{9D8B030D-6E8A-4147-A177-3AD203B41FA5}">
                      <a16:colId xmlns:a16="http://schemas.microsoft.com/office/drawing/2014/main" val="2998275003"/>
                    </a:ext>
                  </a:extLst>
                </a:gridCol>
                <a:gridCol w="1243520">
                  <a:extLst>
                    <a:ext uri="{9D8B030D-6E8A-4147-A177-3AD203B41FA5}">
                      <a16:colId xmlns:a16="http://schemas.microsoft.com/office/drawing/2014/main" val="3998508546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4212205081"/>
                    </a:ext>
                  </a:extLst>
                </a:gridCol>
                <a:gridCol w="2390642">
                  <a:extLst>
                    <a:ext uri="{9D8B030D-6E8A-4147-A177-3AD203B41FA5}">
                      <a16:colId xmlns:a16="http://schemas.microsoft.com/office/drawing/2014/main" val="2731040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7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Verandering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Verschuift</a:t>
                      </a:r>
                      <a:br>
                        <a:rPr lang="nl-NL" sz="1700" dirty="0"/>
                      </a:br>
                      <a:r>
                        <a:rPr lang="nl-NL" sz="1700" dirty="0" err="1"/>
                        <a:t>Q</a:t>
                      </a:r>
                      <a:r>
                        <a:rPr lang="nl-NL" sz="1700" baseline="-25000" dirty="0" err="1"/>
                        <a:t>v</a:t>
                      </a:r>
                      <a:r>
                        <a:rPr lang="nl-NL" sz="1700" dirty="0"/>
                        <a:t> / </a:t>
                      </a:r>
                      <a:r>
                        <a:rPr lang="nl-NL" sz="1700" dirty="0" err="1"/>
                        <a:t>Q</a:t>
                      </a:r>
                      <a:r>
                        <a:rPr lang="nl-NL" sz="1700" baseline="-25000" dirty="0" err="1"/>
                        <a:t>a</a:t>
                      </a:r>
                      <a:r>
                        <a:rPr lang="nl-NL" sz="1700" dirty="0"/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Naar</a:t>
                      </a:r>
                      <a:br>
                        <a:rPr lang="nl-NL" sz="1700" dirty="0"/>
                      </a:br>
                      <a:r>
                        <a:rPr lang="nl-NL" sz="1700" dirty="0"/>
                        <a:t>links / rechts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Prijs </a:t>
                      </a:r>
                      <a:br>
                        <a:rPr lang="nl-NL" sz="1700" dirty="0"/>
                      </a:br>
                      <a:r>
                        <a:rPr lang="nl-NL" sz="1700" dirty="0"/>
                        <a:t>omhoog / omlaag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815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0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3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742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17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243865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9910027C-48F1-4A2A-B0C4-A6C1327D7116}"/>
              </a:ext>
            </a:extLst>
          </p:cNvPr>
          <p:cNvSpPr txBox="1"/>
          <p:nvPr/>
        </p:nvSpPr>
        <p:spPr>
          <a:xfrm>
            <a:off x="1225485" y="2215299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IJSJES</a:t>
            </a: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97283C7-196B-48CB-A37E-1B8445D454AA}"/>
              </a:ext>
            </a:extLst>
          </p:cNvPr>
          <p:cNvSpPr txBox="1"/>
          <p:nvPr/>
        </p:nvSpPr>
        <p:spPr>
          <a:xfrm>
            <a:off x="1225485" y="2849718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CACAO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A4B35E7-2998-404B-BDFB-C18E1ABEE3E5}"/>
              </a:ext>
            </a:extLst>
          </p:cNvPr>
          <p:cNvSpPr txBox="1"/>
          <p:nvPr/>
        </p:nvSpPr>
        <p:spPr>
          <a:xfrm>
            <a:off x="1225485" y="3500452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TV </a:t>
            </a:r>
            <a:r>
              <a:rPr lang="nl-NL" sz="1600" baseline="-25000" dirty="0"/>
              <a:t>HD</a:t>
            </a:r>
            <a:endParaRPr lang="nl-NL" baseline="-250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390ADFB-934D-44E8-9279-B3C60D80FA81}"/>
              </a:ext>
            </a:extLst>
          </p:cNvPr>
          <p:cNvSpPr txBox="1"/>
          <p:nvPr/>
        </p:nvSpPr>
        <p:spPr>
          <a:xfrm>
            <a:off x="1225485" y="415118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BENZINE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A6C1F12-E84C-4644-B927-571007CED780}"/>
              </a:ext>
            </a:extLst>
          </p:cNvPr>
          <p:cNvSpPr txBox="1"/>
          <p:nvPr/>
        </p:nvSpPr>
        <p:spPr>
          <a:xfrm>
            <a:off x="1225485" y="4785605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BIER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D94E84C-8DAA-43D2-AB32-735DB647E022}"/>
              </a:ext>
            </a:extLst>
          </p:cNvPr>
          <p:cNvSpPr txBox="1"/>
          <p:nvPr/>
        </p:nvSpPr>
        <p:spPr>
          <a:xfrm>
            <a:off x="2564091" y="3485063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introductie 8K TV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C679CF4-A721-48B6-838E-CD4121CCB99D}"/>
              </a:ext>
            </a:extLst>
          </p:cNvPr>
          <p:cNvSpPr txBox="1"/>
          <p:nvPr/>
        </p:nvSpPr>
        <p:spPr>
          <a:xfrm>
            <a:off x="2564091" y="2834329"/>
            <a:ext cx="317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misoogst Afrika door stormen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40D82D1-93A8-4C4B-869C-D3A68E7FFAF3}"/>
              </a:ext>
            </a:extLst>
          </p:cNvPr>
          <p:cNvSpPr txBox="1"/>
          <p:nvPr/>
        </p:nvSpPr>
        <p:spPr>
          <a:xfrm>
            <a:off x="2564091" y="2184521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eindelijk zomerweer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BF5438B-1F18-40FC-B6F8-8E8926481745}"/>
              </a:ext>
            </a:extLst>
          </p:cNvPr>
          <p:cNvSpPr txBox="1"/>
          <p:nvPr/>
        </p:nvSpPr>
        <p:spPr>
          <a:xfrm>
            <a:off x="2564091" y="412040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nieuwe olievelden gevonden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653EC7B-71A5-4315-BCF1-26F8BA2A5579}"/>
              </a:ext>
            </a:extLst>
          </p:cNvPr>
          <p:cNvSpPr txBox="1"/>
          <p:nvPr/>
        </p:nvSpPr>
        <p:spPr>
          <a:xfrm>
            <a:off x="2564091" y="4754827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anti-alcohol campagne slaat aan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605BD3E-31DB-4045-B8A8-F7E67F4BC3B3}"/>
              </a:ext>
            </a:extLst>
          </p:cNvPr>
          <p:cNvSpPr txBox="1"/>
          <p:nvPr/>
        </p:nvSpPr>
        <p:spPr>
          <a:xfrm>
            <a:off x="6556342" y="216727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baseline="-25000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FB2B464-39C9-43D1-8D45-32A05B518820}"/>
              </a:ext>
            </a:extLst>
          </p:cNvPr>
          <p:cNvSpPr txBox="1"/>
          <p:nvPr/>
        </p:nvSpPr>
        <p:spPr>
          <a:xfrm>
            <a:off x="6556342" y="346967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baseline="-25000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1E76397-83D9-44D5-9760-2D08144AED14}"/>
              </a:ext>
            </a:extLst>
          </p:cNvPr>
          <p:cNvSpPr txBox="1"/>
          <p:nvPr/>
        </p:nvSpPr>
        <p:spPr>
          <a:xfrm>
            <a:off x="6556342" y="475482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baseline="-25000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8DF3A1C-D7FC-4ADE-927E-01A36A0A5B2B}"/>
              </a:ext>
            </a:extLst>
          </p:cNvPr>
          <p:cNvSpPr txBox="1"/>
          <p:nvPr/>
        </p:nvSpPr>
        <p:spPr>
          <a:xfrm>
            <a:off x="6556342" y="412040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B8DC9BE-C5E3-473D-A545-553750E7585D}"/>
              </a:ext>
            </a:extLst>
          </p:cNvPr>
          <p:cNvSpPr txBox="1"/>
          <p:nvPr/>
        </p:nvSpPr>
        <p:spPr>
          <a:xfrm>
            <a:off x="6556342" y="284971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BE633BFE-A4ED-4823-B4FF-DD6907781C8A}"/>
              </a:ext>
            </a:extLst>
          </p:cNvPr>
          <p:cNvSpPr txBox="1"/>
          <p:nvPr/>
        </p:nvSpPr>
        <p:spPr>
          <a:xfrm>
            <a:off x="7842513" y="28343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links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3F94809-D127-4BB7-A615-8D9E995B7416}"/>
              </a:ext>
            </a:extLst>
          </p:cNvPr>
          <p:cNvSpPr txBox="1"/>
          <p:nvPr/>
        </p:nvSpPr>
        <p:spPr>
          <a:xfrm>
            <a:off x="7842512" y="34606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links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0C7F24E-6B55-4AD8-89FF-82C0379A53E9}"/>
              </a:ext>
            </a:extLst>
          </p:cNvPr>
          <p:cNvSpPr txBox="1"/>
          <p:nvPr/>
        </p:nvSpPr>
        <p:spPr>
          <a:xfrm>
            <a:off x="7881527" y="475482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links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A63BC77-19E6-492D-8257-A40E1B87E3FC}"/>
              </a:ext>
            </a:extLst>
          </p:cNvPr>
          <p:cNvSpPr txBox="1"/>
          <p:nvPr/>
        </p:nvSpPr>
        <p:spPr>
          <a:xfrm>
            <a:off x="7842512" y="218452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rechts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4BFCF066-F00D-4CB5-B4A3-CE2EA635BF98}"/>
              </a:ext>
            </a:extLst>
          </p:cNvPr>
          <p:cNvSpPr txBox="1"/>
          <p:nvPr/>
        </p:nvSpPr>
        <p:spPr>
          <a:xfrm>
            <a:off x="7842512" y="411913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rechts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13F15BC8-0B71-4341-B4EE-5802B37E8647}"/>
              </a:ext>
            </a:extLst>
          </p:cNvPr>
          <p:cNvSpPr txBox="1"/>
          <p:nvPr/>
        </p:nvSpPr>
        <p:spPr>
          <a:xfrm>
            <a:off x="9762264" y="218145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omhoog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FF35101-3703-4A5E-87EA-6E162E34156C}"/>
              </a:ext>
            </a:extLst>
          </p:cNvPr>
          <p:cNvSpPr txBox="1"/>
          <p:nvPr/>
        </p:nvSpPr>
        <p:spPr>
          <a:xfrm>
            <a:off x="9762264" y="284971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omhoog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02379C81-4860-4838-B15B-820B10AC4F62}"/>
              </a:ext>
            </a:extLst>
          </p:cNvPr>
          <p:cNvSpPr txBox="1"/>
          <p:nvPr/>
        </p:nvSpPr>
        <p:spPr>
          <a:xfrm>
            <a:off x="9762264" y="346148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omlaag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A7DC241D-8B3F-4E67-9338-F7B6EA979AF2}"/>
              </a:ext>
            </a:extLst>
          </p:cNvPr>
          <p:cNvSpPr txBox="1"/>
          <p:nvPr/>
        </p:nvSpPr>
        <p:spPr>
          <a:xfrm>
            <a:off x="9762264" y="413579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omlaag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7BABDEE6-F319-4A19-9BB4-02A8E59F4B23}"/>
              </a:ext>
            </a:extLst>
          </p:cNvPr>
          <p:cNvSpPr txBox="1"/>
          <p:nvPr/>
        </p:nvSpPr>
        <p:spPr>
          <a:xfrm>
            <a:off x="9762264" y="475482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omlaag</a:t>
            </a:r>
          </a:p>
        </p:txBody>
      </p:sp>
    </p:spTree>
    <p:extLst>
      <p:ext uri="{BB962C8B-B14F-4D97-AF65-F5344CB8AC3E}">
        <p14:creationId xmlns:p14="http://schemas.microsoft.com/office/powerpoint/2010/main" val="478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70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F8DC179-8755-4B5C-8833-D5107CF4C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Prijsvorming bij perfecte markt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D24C29-C3C5-49AE-820E-EF4625E8CA1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Efficiëntie en externe effecten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4E106E-552B-4B9C-9693-D84757B09BB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Veranderingen in de markt</a:t>
            </a:r>
          </a:p>
        </p:txBody>
      </p:sp>
    </p:spTree>
    <p:extLst>
      <p:ext uri="{BB962C8B-B14F-4D97-AF65-F5344CB8AC3E}">
        <p14:creationId xmlns:p14="http://schemas.microsoft.com/office/powerpoint/2010/main" val="244712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97860BF-D751-4DEA-999F-017B4755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Perfecte werkende markt</a:t>
            </a:r>
            <a:br>
              <a:rPr lang="nl-NL" dirty="0"/>
            </a:b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/volkomen concurrentie / volledige mededinging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6CABB62-DDC6-4007-B6B3-3CB826722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Veel vragers en veel aanbieders</a:t>
            </a:r>
          </a:p>
          <a:p>
            <a:pPr lvl="1"/>
            <a:r>
              <a:rPr lang="nl-NL" dirty="0"/>
              <a:t>zoveel dat geen enkel individu met zijn vraag/aanbod invloed heeft op de prijs</a:t>
            </a:r>
          </a:p>
          <a:p>
            <a:r>
              <a:rPr lang="nl-NL" dirty="0"/>
              <a:t>Homogeen product</a:t>
            </a:r>
          </a:p>
          <a:p>
            <a:pPr lvl="1"/>
            <a:r>
              <a:rPr lang="nl-NL" dirty="0"/>
              <a:t>in ogen van de vragers zijn de producten van de verschillende aanbieders volkomen gelijk</a:t>
            </a:r>
          </a:p>
          <a:p>
            <a:r>
              <a:rPr lang="nl-NL" dirty="0"/>
              <a:t>Transparante markt</a:t>
            </a:r>
          </a:p>
          <a:p>
            <a:pPr lvl="1"/>
            <a:r>
              <a:rPr lang="nl-NL" dirty="0"/>
              <a:t>(doorzichtig) iedereen heeft alle informatie</a:t>
            </a:r>
          </a:p>
        </p:txBody>
      </p:sp>
      <p:pic>
        <p:nvPicPr>
          <p:cNvPr id="8" name="Graphic 7" descr="Vinkje">
            <a:extLst>
              <a:ext uri="{FF2B5EF4-FFF2-40B4-BE49-F238E27FC236}">
                <a16:creationId xmlns:a16="http://schemas.microsoft.com/office/drawing/2014/main" id="{A045548A-18B8-402C-A3AF-E1BA4CC04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74" y="2682374"/>
            <a:ext cx="720000" cy="720000"/>
          </a:xfrm>
          <a:prstGeom prst="rect">
            <a:avLst/>
          </a:prstGeom>
        </p:spPr>
      </p:pic>
      <p:pic>
        <p:nvPicPr>
          <p:cNvPr id="10" name="Graphic 9" descr="Sluiten">
            <a:extLst>
              <a:ext uri="{FF2B5EF4-FFF2-40B4-BE49-F238E27FC236}">
                <a16:creationId xmlns:a16="http://schemas.microsoft.com/office/drawing/2014/main" id="{82425C13-89E1-45F9-B3C7-A5327EB08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74" y="3429000"/>
            <a:ext cx="720000" cy="720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9393B690-9BC8-4358-AC44-0DCA5BCE517A}"/>
              </a:ext>
            </a:extLst>
          </p:cNvPr>
          <p:cNvSpPr txBox="1"/>
          <p:nvPr/>
        </p:nvSpPr>
        <p:spPr>
          <a:xfrm>
            <a:off x="90874" y="1769900"/>
            <a:ext cx="564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b="1" dirty="0">
                <a:solidFill>
                  <a:srgbClr val="ED4D0F"/>
                </a:solidFill>
              </a:rPr>
              <a:t>±</a:t>
            </a:r>
          </a:p>
        </p:txBody>
      </p:sp>
      <p:pic>
        <p:nvPicPr>
          <p:cNvPr id="13" name="Afbeelding 12" descr="Afbeelding met taart, chocolade, fruit, tafel&#10;&#10;Automatisch gegenereerde beschrijving">
            <a:extLst>
              <a:ext uri="{FF2B5EF4-FFF2-40B4-BE49-F238E27FC236}">
                <a16:creationId xmlns:a16="http://schemas.microsoft.com/office/drawing/2014/main" id="{4FEE2AD3-8EEA-432A-9A71-B43FD667E5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03" y="4397911"/>
            <a:ext cx="2280314" cy="185762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B24FC3C-EF0F-43F5-98EC-5B4D1ED61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096" y="4247581"/>
            <a:ext cx="2459807" cy="2158283"/>
          </a:xfrm>
          <a:prstGeom prst="rect">
            <a:avLst/>
          </a:prstGeom>
        </p:spPr>
      </p:pic>
      <p:pic>
        <p:nvPicPr>
          <p:cNvPr id="15" name="Graphic 14" descr="Sluiten">
            <a:extLst>
              <a:ext uri="{FF2B5EF4-FFF2-40B4-BE49-F238E27FC236}">
                <a16:creationId xmlns:a16="http://schemas.microsoft.com/office/drawing/2014/main" id="{D9ACDE35-84CB-4556-A04D-3C7EFC0FF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4565" y="3693798"/>
            <a:ext cx="2974127" cy="2974127"/>
          </a:xfrm>
          <a:prstGeom prst="rect">
            <a:avLst/>
          </a:prstGeom>
        </p:spPr>
      </p:pic>
      <p:pic>
        <p:nvPicPr>
          <p:cNvPr id="17" name="Afbeelding 16" descr="Afbeelding met bloem&#10;&#10;Automatisch gegenereerde beschrijving">
            <a:extLst>
              <a:ext uri="{FF2B5EF4-FFF2-40B4-BE49-F238E27FC236}">
                <a16:creationId xmlns:a16="http://schemas.microsoft.com/office/drawing/2014/main" id="{DBD4B5A6-A3BB-4D40-9E82-19B7065473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72" y="3958925"/>
            <a:ext cx="2709000" cy="27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1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ep 36">
            <a:extLst>
              <a:ext uri="{FF2B5EF4-FFF2-40B4-BE49-F238E27FC236}">
                <a16:creationId xmlns:a16="http://schemas.microsoft.com/office/drawing/2014/main" id="{8D62A026-4191-4F8A-AFFD-CD0A5BF817CB}"/>
              </a:ext>
            </a:extLst>
          </p:cNvPr>
          <p:cNvGrpSpPr/>
          <p:nvPr/>
        </p:nvGrpSpPr>
        <p:grpSpPr>
          <a:xfrm>
            <a:off x="551340" y="3490050"/>
            <a:ext cx="3427262" cy="3216749"/>
            <a:chOff x="4985675" y="3314224"/>
            <a:chExt cx="3427262" cy="3216749"/>
          </a:xfrm>
        </p:grpSpPr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A2CE716E-309A-4570-A3CD-BC008CCA3929}"/>
                </a:ext>
              </a:extLst>
            </p:cNvPr>
            <p:cNvCxnSpPr/>
            <p:nvPr/>
          </p:nvCxnSpPr>
          <p:spPr>
            <a:xfrm>
              <a:off x="5644974" y="3478936"/>
              <a:ext cx="0" cy="25200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4C96145B-0EF4-41FB-9F83-155F65056241}"/>
                </a:ext>
              </a:extLst>
            </p:cNvPr>
            <p:cNvCxnSpPr/>
            <p:nvPr/>
          </p:nvCxnSpPr>
          <p:spPr>
            <a:xfrm>
              <a:off x="5644056" y="347453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411CA80C-F855-438A-81DA-65D41A154F65}"/>
                </a:ext>
              </a:extLst>
            </p:cNvPr>
            <p:cNvCxnSpPr/>
            <p:nvPr/>
          </p:nvCxnSpPr>
          <p:spPr>
            <a:xfrm>
              <a:off x="5644056" y="549405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8CE008D5-7C7E-484F-B65E-9C9F400821C8}"/>
                </a:ext>
              </a:extLst>
            </p:cNvPr>
            <p:cNvCxnSpPr/>
            <p:nvPr/>
          </p:nvCxnSpPr>
          <p:spPr>
            <a:xfrm>
              <a:off x="5644056" y="397941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AA33259A-BFC2-4C0E-88CC-60D018EB6846}"/>
                </a:ext>
              </a:extLst>
            </p:cNvPr>
            <p:cNvCxnSpPr/>
            <p:nvPr/>
          </p:nvCxnSpPr>
          <p:spPr>
            <a:xfrm>
              <a:off x="5644056" y="448429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5764F578-D8E4-4F5F-8696-45349042856A}"/>
                </a:ext>
              </a:extLst>
            </p:cNvPr>
            <p:cNvCxnSpPr/>
            <p:nvPr/>
          </p:nvCxnSpPr>
          <p:spPr>
            <a:xfrm>
              <a:off x="5644056" y="498917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B325CA74-C863-49B9-81CD-BE7EE1AFE729}"/>
                </a:ext>
              </a:extLst>
            </p:cNvPr>
            <p:cNvCxnSpPr/>
            <p:nvPr/>
          </p:nvCxnSpPr>
          <p:spPr>
            <a:xfrm>
              <a:off x="614995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EA1C3335-3CAD-4F55-9D5A-076F394CF2E7}"/>
                </a:ext>
              </a:extLst>
            </p:cNvPr>
            <p:cNvCxnSpPr/>
            <p:nvPr/>
          </p:nvCxnSpPr>
          <p:spPr>
            <a:xfrm>
              <a:off x="715991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8E294AEF-A4D3-483D-A37E-24E514F7B63C}"/>
                </a:ext>
              </a:extLst>
            </p:cNvPr>
            <p:cNvCxnSpPr/>
            <p:nvPr/>
          </p:nvCxnSpPr>
          <p:spPr>
            <a:xfrm>
              <a:off x="766489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116E1E00-39FA-4F09-A19B-58D00DA23339}"/>
                </a:ext>
              </a:extLst>
            </p:cNvPr>
            <p:cNvCxnSpPr/>
            <p:nvPr/>
          </p:nvCxnSpPr>
          <p:spPr>
            <a:xfrm>
              <a:off x="665493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336DB4EB-3E08-4A68-9BA2-851737755EBB}"/>
                </a:ext>
              </a:extLst>
            </p:cNvPr>
            <p:cNvCxnSpPr/>
            <p:nvPr/>
          </p:nvCxnSpPr>
          <p:spPr>
            <a:xfrm>
              <a:off x="8169872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C3070F9E-A285-4FD1-828C-0CFC9A872DBC}"/>
                </a:ext>
              </a:extLst>
            </p:cNvPr>
            <p:cNvSpPr txBox="1"/>
            <p:nvPr/>
          </p:nvSpPr>
          <p:spPr>
            <a:xfrm>
              <a:off x="6214899" y="6223196"/>
              <a:ext cx="2198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totale vraag (× </a:t>
              </a:r>
              <a:r>
                <a:rPr lang="nl-NL" sz="1400" dirty="0" err="1"/>
                <a:t>mln</a:t>
              </a:r>
              <a:r>
                <a:rPr lang="nl-NL" sz="1400" dirty="0"/>
                <a:t> stuks)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63661F1F-BFF3-435D-990B-2FDA1BC2A981}"/>
                </a:ext>
              </a:extLst>
            </p:cNvPr>
            <p:cNvSpPr txBox="1"/>
            <p:nvPr/>
          </p:nvSpPr>
          <p:spPr>
            <a:xfrm rot="16200000">
              <a:off x="4749072" y="3675599"/>
              <a:ext cx="78098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prijs (€)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BFE700CD-1787-4C08-AF6E-907EE3976AE8}"/>
                </a:ext>
              </a:extLst>
            </p:cNvPr>
            <p:cNvSpPr txBox="1"/>
            <p:nvPr/>
          </p:nvSpPr>
          <p:spPr>
            <a:xfrm>
              <a:off x="5389500" y="5344667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2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687EB38-F286-4294-A1FB-BADF102B98E9}"/>
                </a:ext>
              </a:extLst>
            </p:cNvPr>
            <p:cNvSpPr txBox="1"/>
            <p:nvPr/>
          </p:nvSpPr>
          <p:spPr>
            <a:xfrm>
              <a:off x="5389500" y="4840890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sz="1400" dirty="0"/>
                <a:t>4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D5C7A7C2-AADD-401D-A2F0-FE2702C280F1}"/>
                </a:ext>
              </a:extLst>
            </p:cNvPr>
            <p:cNvSpPr txBox="1"/>
            <p:nvPr/>
          </p:nvSpPr>
          <p:spPr>
            <a:xfrm>
              <a:off x="5389500" y="4336093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6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3F6D387E-F0B5-410D-8969-850AE2C0DD2F}"/>
                </a:ext>
              </a:extLst>
            </p:cNvPr>
            <p:cNvSpPr txBox="1"/>
            <p:nvPr/>
          </p:nvSpPr>
          <p:spPr>
            <a:xfrm>
              <a:off x="5389500" y="382948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8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8672DA23-85D6-4842-A338-CC5A906883F3}"/>
                </a:ext>
              </a:extLst>
            </p:cNvPr>
            <p:cNvSpPr txBox="1"/>
            <p:nvPr/>
          </p:nvSpPr>
          <p:spPr>
            <a:xfrm>
              <a:off x="5290114" y="3314224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10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58698BD8-6563-47C6-8682-37E21DB1A37D}"/>
                </a:ext>
              </a:extLst>
            </p:cNvPr>
            <p:cNvSpPr txBox="1"/>
            <p:nvPr/>
          </p:nvSpPr>
          <p:spPr>
            <a:xfrm>
              <a:off x="5961312" y="5979114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50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631D9A3E-2698-4F0D-A3ED-1155F41AC90C}"/>
                </a:ext>
              </a:extLst>
            </p:cNvPr>
            <p:cNvSpPr txBox="1"/>
            <p:nvPr/>
          </p:nvSpPr>
          <p:spPr>
            <a:xfrm>
              <a:off x="641458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100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20667217-6A1C-4507-9069-8602AC22B3EF}"/>
                </a:ext>
              </a:extLst>
            </p:cNvPr>
            <p:cNvSpPr txBox="1"/>
            <p:nvPr/>
          </p:nvSpPr>
          <p:spPr>
            <a:xfrm>
              <a:off x="692175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150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42AE358B-D195-4E19-8A27-F1E7E8CA2C57}"/>
                </a:ext>
              </a:extLst>
            </p:cNvPr>
            <p:cNvSpPr txBox="1"/>
            <p:nvPr/>
          </p:nvSpPr>
          <p:spPr>
            <a:xfrm>
              <a:off x="742593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200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EDAB276F-ADD6-4EF3-9C6F-0B713DF1278C}"/>
                </a:ext>
              </a:extLst>
            </p:cNvPr>
            <p:cNvSpPr txBox="1"/>
            <p:nvPr/>
          </p:nvSpPr>
          <p:spPr>
            <a:xfrm>
              <a:off x="793011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250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705F5684-3DD8-45D1-B216-EB5E6AF9FB3F}"/>
                </a:ext>
              </a:extLst>
            </p:cNvPr>
            <p:cNvCxnSpPr/>
            <p:nvPr/>
          </p:nvCxnSpPr>
          <p:spPr>
            <a:xfrm flipH="1">
              <a:off x="5644974" y="5998936"/>
              <a:ext cx="2520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C3618866-D276-4170-AA43-26E1DBD213A9}"/>
              </a:ext>
            </a:extLst>
          </p:cNvPr>
          <p:cNvGrpSpPr/>
          <p:nvPr/>
        </p:nvGrpSpPr>
        <p:grpSpPr>
          <a:xfrm>
            <a:off x="6906243" y="3490050"/>
            <a:ext cx="3442991" cy="3216749"/>
            <a:chOff x="4985675" y="3314224"/>
            <a:chExt cx="3442991" cy="3216749"/>
          </a:xfrm>
        </p:grpSpPr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9CCC0067-D31C-4229-83BB-949CBB80C111}"/>
                </a:ext>
              </a:extLst>
            </p:cNvPr>
            <p:cNvCxnSpPr/>
            <p:nvPr/>
          </p:nvCxnSpPr>
          <p:spPr>
            <a:xfrm>
              <a:off x="5644974" y="3478936"/>
              <a:ext cx="0" cy="25200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3C9C0DA-A5CB-4985-B25D-85C15F332905}"/>
                </a:ext>
              </a:extLst>
            </p:cNvPr>
            <p:cNvCxnSpPr/>
            <p:nvPr/>
          </p:nvCxnSpPr>
          <p:spPr>
            <a:xfrm>
              <a:off x="5644056" y="347453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BA7EB7E6-1DFB-4EB4-97D0-E52A3FD288F7}"/>
                </a:ext>
              </a:extLst>
            </p:cNvPr>
            <p:cNvCxnSpPr/>
            <p:nvPr/>
          </p:nvCxnSpPr>
          <p:spPr>
            <a:xfrm>
              <a:off x="5644056" y="549405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856191A8-CA19-4F09-8137-B023184B2CF3}"/>
                </a:ext>
              </a:extLst>
            </p:cNvPr>
            <p:cNvCxnSpPr/>
            <p:nvPr/>
          </p:nvCxnSpPr>
          <p:spPr>
            <a:xfrm>
              <a:off x="5644056" y="397941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E83855A-DA4B-4A6C-8443-5D9CD387AE59}"/>
                </a:ext>
              </a:extLst>
            </p:cNvPr>
            <p:cNvCxnSpPr/>
            <p:nvPr/>
          </p:nvCxnSpPr>
          <p:spPr>
            <a:xfrm>
              <a:off x="5644056" y="448429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72ED374E-85A3-4988-86FC-89C0351BCE62}"/>
                </a:ext>
              </a:extLst>
            </p:cNvPr>
            <p:cNvCxnSpPr/>
            <p:nvPr/>
          </p:nvCxnSpPr>
          <p:spPr>
            <a:xfrm>
              <a:off x="5644056" y="498917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ED628B74-A9EC-43E8-820D-DC479A2E59A3}"/>
                </a:ext>
              </a:extLst>
            </p:cNvPr>
            <p:cNvCxnSpPr/>
            <p:nvPr/>
          </p:nvCxnSpPr>
          <p:spPr>
            <a:xfrm>
              <a:off x="614995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F8ADE0B3-00F3-48E7-AFA3-38C44AC408D5}"/>
                </a:ext>
              </a:extLst>
            </p:cNvPr>
            <p:cNvCxnSpPr/>
            <p:nvPr/>
          </p:nvCxnSpPr>
          <p:spPr>
            <a:xfrm>
              <a:off x="715991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6EAF3D96-8E94-409A-82F4-540FB427A9B8}"/>
                </a:ext>
              </a:extLst>
            </p:cNvPr>
            <p:cNvCxnSpPr/>
            <p:nvPr/>
          </p:nvCxnSpPr>
          <p:spPr>
            <a:xfrm>
              <a:off x="766489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BADEB9D7-6A3D-4E70-9F06-AC1B94C2BAB8}"/>
                </a:ext>
              </a:extLst>
            </p:cNvPr>
            <p:cNvCxnSpPr/>
            <p:nvPr/>
          </p:nvCxnSpPr>
          <p:spPr>
            <a:xfrm>
              <a:off x="665493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15C3B3E-87CF-4629-A884-F1DA0E474143}"/>
                </a:ext>
              </a:extLst>
            </p:cNvPr>
            <p:cNvCxnSpPr/>
            <p:nvPr/>
          </p:nvCxnSpPr>
          <p:spPr>
            <a:xfrm>
              <a:off x="8169872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87C91302-9C4E-406D-85D6-AF288814FE9E}"/>
                </a:ext>
              </a:extLst>
            </p:cNvPr>
            <p:cNvSpPr txBox="1"/>
            <p:nvPr/>
          </p:nvSpPr>
          <p:spPr>
            <a:xfrm>
              <a:off x="6081549" y="6223196"/>
              <a:ext cx="23471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totale aanbod (× </a:t>
              </a:r>
              <a:r>
                <a:rPr lang="nl-NL" sz="1400" dirty="0" err="1"/>
                <a:t>mln</a:t>
              </a:r>
              <a:r>
                <a:rPr lang="nl-NL" sz="1400" dirty="0"/>
                <a:t> stuks)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C88B4EB0-149C-4132-B894-089AAD8A1760}"/>
                </a:ext>
              </a:extLst>
            </p:cNvPr>
            <p:cNvSpPr txBox="1"/>
            <p:nvPr/>
          </p:nvSpPr>
          <p:spPr>
            <a:xfrm rot="16200000">
              <a:off x="4749072" y="3675599"/>
              <a:ext cx="78098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prijs (€)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FA5314DA-D8DF-4A29-9F4E-3A100FC8BB6A}"/>
                </a:ext>
              </a:extLst>
            </p:cNvPr>
            <p:cNvSpPr txBox="1"/>
            <p:nvPr/>
          </p:nvSpPr>
          <p:spPr>
            <a:xfrm>
              <a:off x="5389500" y="5344667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2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AACA47DB-EE7C-4A1C-B4EB-5CE9153738D7}"/>
                </a:ext>
              </a:extLst>
            </p:cNvPr>
            <p:cNvSpPr txBox="1"/>
            <p:nvPr/>
          </p:nvSpPr>
          <p:spPr>
            <a:xfrm>
              <a:off x="5389500" y="4840890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sz="1400" dirty="0"/>
                <a:t>4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2B3BFC80-3ADD-4670-B696-479883CC5037}"/>
                </a:ext>
              </a:extLst>
            </p:cNvPr>
            <p:cNvSpPr txBox="1"/>
            <p:nvPr/>
          </p:nvSpPr>
          <p:spPr>
            <a:xfrm>
              <a:off x="5389500" y="4336093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6</a:t>
              </a: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750459D0-057A-4E85-811C-A17B6BF7DD6D}"/>
                </a:ext>
              </a:extLst>
            </p:cNvPr>
            <p:cNvSpPr txBox="1"/>
            <p:nvPr/>
          </p:nvSpPr>
          <p:spPr>
            <a:xfrm>
              <a:off x="5389500" y="382948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8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D12250A6-5857-4FD3-BA64-65B707FC9CD3}"/>
                </a:ext>
              </a:extLst>
            </p:cNvPr>
            <p:cNvSpPr txBox="1"/>
            <p:nvPr/>
          </p:nvSpPr>
          <p:spPr>
            <a:xfrm>
              <a:off x="5290114" y="3314224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10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BDE6D88F-81B7-4B34-A3B2-3CDBBF0F6094}"/>
                </a:ext>
              </a:extLst>
            </p:cNvPr>
            <p:cNvSpPr txBox="1"/>
            <p:nvPr/>
          </p:nvSpPr>
          <p:spPr>
            <a:xfrm>
              <a:off x="5961312" y="5979114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50</a:t>
              </a: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98BD34B6-2517-4AA9-9077-684F40C7DAC8}"/>
                </a:ext>
              </a:extLst>
            </p:cNvPr>
            <p:cNvSpPr txBox="1"/>
            <p:nvPr/>
          </p:nvSpPr>
          <p:spPr>
            <a:xfrm>
              <a:off x="641458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100</a:t>
              </a: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88B7F350-9516-4D37-982D-525E399F848E}"/>
                </a:ext>
              </a:extLst>
            </p:cNvPr>
            <p:cNvSpPr txBox="1"/>
            <p:nvPr/>
          </p:nvSpPr>
          <p:spPr>
            <a:xfrm>
              <a:off x="692175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150</a:t>
              </a:r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A2604E60-8574-4A7C-A720-ED668E6783C4}"/>
                </a:ext>
              </a:extLst>
            </p:cNvPr>
            <p:cNvSpPr txBox="1"/>
            <p:nvPr/>
          </p:nvSpPr>
          <p:spPr>
            <a:xfrm>
              <a:off x="742593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200</a:t>
              </a:r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70D9F1B4-D345-4BC0-BE2E-8BBFD7EADC7D}"/>
                </a:ext>
              </a:extLst>
            </p:cNvPr>
            <p:cNvSpPr txBox="1"/>
            <p:nvPr/>
          </p:nvSpPr>
          <p:spPr>
            <a:xfrm>
              <a:off x="793011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250</a:t>
              </a:r>
            </a:p>
          </p:txBody>
        </p: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F307CE5F-9558-454A-8467-35524770AC5B}"/>
                </a:ext>
              </a:extLst>
            </p:cNvPr>
            <p:cNvCxnSpPr/>
            <p:nvPr/>
          </p:nvCxnSpPr>
          <p:spPr>
            <a:xfrm flipH="1">
              <a:off x="5644974" y="5998936"/>
              <a:ext cx="2520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D4C7DB2E-C9FF-431E-BFA3-389254995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Vragers en aanbieders</a:t>
            </a:r>
            <a:br>
              <a:rPr lang="nl-NL" dirty="0"/>
            </a:b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collectief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4DDB927-70C8-400A-84EE-D36F3C4B46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De </a:t>
            </a:r>
            <a:r>
              <a:rPr lang="nl-NL" sz="2000" b="1" dirty="0" err="1"/>
              <a:t>Q</a:t>
            </a:r>
            <a:r>
              <a:rPr lang="nl-NL" sz="2000" b="1" baseline="-25000" dirty="0" err="1"/>
              <a:t>v</a:t>
            </a:r>
            <a:r>
              <a:rPr lang="nl-NL" sz="2000" dirty="0"/>
              <a:t> beschrijft het vraaggedrag van alle consumenten bij mogelijke prijzen:</a:t>
            </a:r>
          </a:p>
          <a:p>
            <a:pPr marL="0" indent="0">
              <a:buNone/>
            </a:pPr>
            <a:r>
              <a:rPr lang="nl-NL" sz="2000" b="1" dirty="0"/>
              <a:t>Betalingsbereidheid</a:t>
            </a:r>
            <a:r>
              <a:rPr lang="nl-NL" sz="2000" dirty="0"/>
              <a:t>:</a:t>
            </a:r>
            <a:br>
              <a:rPr lang="nl-NL" sz="2000" dirty="0"/>
            </a:br>
            <a:r>
              <a:rPr lang="nl-NL" sz="2000" dirty="0"/>
              <a:t>hoe hoger de prijs, hoe lager de vraag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4776082-42DE-47EC-B260-014FD33FFB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De </a:t>
            </a:r>
            <a:r>
              <a:rPr lang="nl-NL" sz="2000" b="1" dirty="0" err="1"/>
              <a:t>Q</a:t>
            </a:r>
            <a:r>
              <a:rPr lang="nl-NL" sz="2000" b="1" baseline="-25000" dirty="0" err="1"/>
              <a:t>a</a:t>
            </a:r>
            <a:r>
              <a:rPr lang="nl-NL" sz="2000" dirty="0"/>
              <a:t> beschrijft het aanbodgedrag van alle producenten bij mogelijke prijzen:</a:t>
            </a:r>
          </a:p>
          <a:p>
            <a:pPr marL="0" indent="0">
              <a:buNone/>
            </a:pPr>
            <a:r>
              <a:rPr lang="nl-NL" sz="2000" b="1" dirty="0"/>
              <a:t>Verkoopbereidheid</a:t>
            </a:r>
            <a:r>
              <a:rPr lang="nl-NL" sz="2000" dirty="0"/>
              <a:t>:</a:t>
            </a:r>
            <a:br>
              <a:rPr lang="nl-NL" sz="2000" dirty="0"/>
            </a:br>
            <a:r>
              <a:rPr lang="nl-NL" sz="2000" dirty="0"/>
              <a:t>hoe hoger de prijs, hoe hoger het aanbod</a:t>
            </a:r>
          </a:p>
          <a:p>
            <a:pPr marL="0" indent="0">
              <a:buNone/>
            </a:pPr>
            <a:endParaRPr lang="nl-NL" dirty="0"/>
          </a:p>
        </p:txBody>
      </p:sp>
      <p:grpSp>
        <p:nvGrpSpPr>
          <p:cNvPr id="94" name="Groep 93">
            <a:extLst>
              <a:ext uri="{FF2B5EF4-FFF2-40B4-BE49-F238E27FC236}">
                <a16:creationId xmlns:a16="http://schemas.microsoft.com/office/drawing/2014/main" id="{985D017E-AC44-44F0-8B0A-22C4C64E444E}"/>
              </a:ext>
            </a:extLst>
          </p:cNvPr>
          <p:cNvGrpSpPr/>
          <p:nvPr/>
        </p:nvGrpSpPr>
        <p:grpSpPr>
          <a:xfrm>
            <a:off x="1210639" y="3561468"/>
            <a:ext cx="2532686" cy="2601207"/>
            <a:chOff x="1210639" y="3561468"/>
            <a:chExt cx="2532686" cy="2601207"/>
          </a:xfrm>
        </p:grpSpPr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F1800320-1D35-4C22-8E3C-A10141740F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0639" y="3648420"/>
              <a:ext cx="2532686" cy="2514255"/>
            </a:xfrm>
            <a:prstGeom prst="line">
              <a:avLst/>
            </a:prstGeom>
            <a:ln w="38100">
              <a:solidFill>
                <a:srgbClr val="ED4D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7FD05312-A063-4DAA-A78F-FD1078183C7C}"/>
                </a:ext>
              </a:extLst>
            </p:cNvPr>
            <p:cNvSpPr txBox="1"/>
            <p:nvPr/>
          </p:nvSpPr>
          <p:spPr>
            <a:xfrm>
              <a:off x="1329828" y="3561468"/>
              <a:ext cx="449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/>
                <a:t>Q</a:t>
              </a:r>
              <a:r>
                <a:rPr lang="nl-NL" baseline="-25000" dirty="0" err="1"/>
                <a:t>v</a:t>
              </a:r>
              <a:endParaRPr lang="nl-NL" baseline="-25000" dirty="0"/>
            </a:p>
          </p:txBody>
        </p:sp>
      </p:grpSp>
      <p:grpSp>
        <p:nvGrpSpPr>
          <p:cNvPr id="95" name="Groep 94">
            <a:extLst>
              <a:ext uri="{FF2B5EF4-FFF2-40B4-BE49-F238E27FC236}">
                <a16:creationId xmlns:a16="http://schemas.microsoft.com/office/drawing/2014/main" id="{1BC679B3-9FFD-4F3C-A285-15D3FA427F30}"/>
              </a:ext>
            </a:extLst>
          </p:cNvPr>
          <p:cNvGrpSpPr/>
          <p:nvPr/>
        </p:nvGrpSpPr>
        <p:grpSpPr>
          <a:xfrm>
            <a:off x="7562850" y="3661385"/>
            <a:ext cx="2590557" cy="2028825"/>
            <a:chOff x="7562850" y="3661385"/>
            <a:chExt cx="2590557" cy="2028825"/>
          </a:xfrm>
        </p:grpSpPr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A4083E50-76B8-4BF3-BC92-C19619BDE1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2850" y="3661385"/>
              <a:ext cx="2524125" cy="2028825"/>
            </a:xfrm>
            <a:prstGeom prst="line">
              <a:avLst/>
            </a:prstGeom>
            <a:ln w="38100">
              <a:solidFill>
                <a:srgbClr val="ED4D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kstvak 67">
              <a:extLst>
                <a:ext uri="{FF2B5EF4-FFF2-40B4-BE49-F238E27FC236}">
                  <a16:creationId xmlns:a16="http://schemas.microsoft.com/office/drawing/2014/main" id="{DA467054-9899-43A4-A695-002192640319}"/>
                </a:ext>
              </a:extLst>
            </p:cNvPr>
            <p:cNvSpPr txBox="1"/>
            <p:nvPr/>
          </p:nvSpPr>
          <p:spPr>
            <a:xfrm>
              <a:off x="9703600" y="3812714"/>
              <a:ext cx="449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/>
                <a:t>Q</a:t>
              </a:r>
              <a:r>
                <a:rPr lang="nl-NL" baseline="-25000" dirty="0" err="1"/>
                <a:t>a</a:t>
              </a:r>
              <a:endParaRPr lang="nl-NL" baseline="-25000" dirty="0"/>
            </a:p>
          </p:txBody>
        </p:sp>
      </p:grpSp>
      <p:grpSp>
        <p:nvGrpSpPr>
          <p:cNvPr id="69" name="Groep 68">
            <a:extLst>
              <a:ext uri="{FF2B5EF4-FFF2-40B4-BE49-F238E27FC236}">
                <a16:creationId xmlns:a16="http://schemas.microsoft.com/office/drawing/2014/main" id="{489BB460-AE67-4014-B83A-69F61BB692F2}"/>
              </a:ext>
            </a:extLst>
          </p:cNvPr>
          <p:cNvGrpSpPr/>
          <p:nvPr/>
        </p:nvGrpSpPr>
        <p:grpSpPr>
          <a:xfrm>
            <a:off x="3645345" y="3484372"/>
            <a:ext cx="3430682" cy="3216749"/>
            <a:chOff x="4985675" y="3314224"/>
            <a:chExt cx="3430682" cy="3216749"/>
          </a:xfrm>
        </p:grpSpPr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38EC8C7C-2B42-45E2-B5D5-6B500DB74F80}"/>
                </a:ext>
              </a:extLst>
            </p:cNvPr>
            <p:cNvCxnSpPr/>
            <p:nvPr/>
          </p:nvCxnSpPr>
          <p:spPr>
            <a:xfrm>
              <a:off x="5644974" y="3478936"/>
              <a:ext cx="0" cy="252000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55A35D82-921C-42FA-B89D-A2C0194C8265}"/>
                </a:ext>
              </a:extLst>
            </p:cNvPr>
            <p:cNvCxnSpPr/>
            <p:nvPr/>
          </p:nvCxnSpPr>
          <p:spPr>
            <a:xfrm>
              <a:off x="5644056" y="347453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EE461221-DD1C-4951-A67B-A98178B75DD8}"/>
                </a:ext>
              </a:extLst>
            </p:cNvPr>
            <p:cNvCxnSpPr/>
            <p:nvPr/>
          </p:nvCxnSpPr>
          <p:spPr>
            <a:xfrm>
              <a:off x="5644056" y="549405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17F9F5B6-C5F7-4AD0-B88C-BA264A028FC4}"/>
                </a:ext>
              </a:extLst>
            </p:cNvPr>
            <p:cNvCxnSpPr/>
            <p:nvPr/>
          </p:nvCxnSpPr>
          <p:spPr>
            <a:xfrm>
              <a:off x="5644056" y="397941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>
              <a:extLst>
                <a:ext uri="{FF2B5EF4-FFF2-40B4-BE49-F238E27FC236}">
                  <a16:creationId xmlns:a16="http://schemas.microsoft.com/office/drawing/2014/main" id="{E33462A9-846A-4287-86D0-0BBF387EA0A0}"/>
                </a:ext>
              </a:extLst>
            </p:cNvPr>
            <p:cNvCxnSpPr/>
            <p:nvPr/>
          </p:nvCxnSpPr>
          <p:spPr>
            <a:xfrm>
              <a:off x="5644056" y="448429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D75B96C9-0191-41E8-B42D-A540E88231E0}"/>
                </a:ext>
              </a:extLst>
            </p:cNvPr>
            <p:cNvCxnSpPr/>
            <p:nvPr/>
          </p:nvCxnSpPr>
          <p:spPr>
            <a:xfrm>
              <a:off x="5644056" y="4989177"/>
              <a:ext cx="252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A5A93ED3-918A-4383-956B-CFCC0AF9303F}"/>
                </a:ext>
              </a:extLst>
            </p:cNvPr>
            <p:cNvCxnSpPr/>
            <p:nvPr/>
          </p:nvCxnSpPr>
          <p:spPr>
            <a:xfrm>
              <a:off x="614995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F55C3E60-1FE3-420A-924F-3B755F7CCC67}"/>
                </a:ext>
              </a:extLst>
            </p:cNvPr>
            <p:cNvCxnSpPr/>
            <p:nvPr/>
          </p:nvCxnSpPr>
          <p:spPr>
            <a:xfrm>
              <a:off x="715991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5175DB7B-B7AB-4A6A-AB17-85CF4B38C697}"/>
                </a:ext>
              </a:extLst>
            </p:cNvPr>
            <p:cNvCxnSpPr/>
            <p:nvPr/>
          </p:nvCxnSpPr>
          <p:spPr>
            <a:xfrm>
              <a:off x="766489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echte verbindingslijn 78">
              <a:extLst>
                <a:ext uri="{FF2B5EF4-FFF2-40B4-BE49-F238E27FC236}">
                  <a16:creationId xmlns:a16="http://schemas.microsoft.com/office/drawing/2014/main" id="{82592AA2-862D-401A-870D-065608006A7D}"/>
                </a:ext>
              </a:extLst>
            </p:cNvPr>
            <p:cNvCxnSpPr/>
            <p:nvPr/>
          </p:nvCxnSpPr>
          <p:spPr>
            <a:xfrm>
              <a:off x="6654934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echte verbindingslijn 79">
              <a:extLst>
                <a:ext uri="{FF2B5EF4-FFF2-40B4-BE49-F238E27FC236}">
                  <a16:creationId xmlns:a16="http://schemas.microsoft.com/office/drawing/2014/main" id="{492AF623-3089-4153-85C1-5BF93F91DC94}"/>
                </a:ext>
              </a:extLst>
            </p:cNvPr>
            <p:cNvCxnSpPr/>
            <p:nvPr/>
          </p:nvCxnSpPr>
          <p:spPr>
            <a:xfrm>
              <a:off x="8169872" y="3478936"/>
              <a:ext cx="0" cy="252000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E949A892-74B4-45FF-9BD9-E7A060ABD7E0}"/>
                </a:ext>
              </a:extLst>
            </p:cNvPr>
            <p:cNvSpPr txBox="1"/>
            <p:nvPr/>
          </p:nvSpPr>
          <p:spPr>
            <a:xfrm>
              <a:off x="5700549" y="6223196"/>
              <a:ext cx="27158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totale hoeveelheid (× </a:t>
              </a:r>
              <a:r>
                <a:rPr lang="nl-NL" sz="1400" dirty="0" err="1"/>
                <a:t>mln</a:t>
              </a:r>
              <a:r>
                <a:rPr lang="nl-NL" sz="1400" dirty="0"/>
                <a:t> stuks)</a:t>
              </a:r>
            </a:p>
          </p:txBody>
        </p:sp>
        <p:sp>
          <p:nvSpPr>
            <p:cNvPr id="82" name="Tekstvak 81">
              <a:extLst>
                <a:ext uri="{FF2B5EF4-FFF2-40B4-BE49-F238E27FC236}">
                  <a16:creationId xmlns:a16="http://schemas.microsoft.com/office/drawing/2014/main" id="{3059C046-4E1B-48F0-B4B0-65A5F7D27826}"/>
                </a:ext>
              </a:extLst>
            </p:cNvPr>
            <p:cNvSpPr txBox="1"/>
            <p:nvPr/>
          </p:nvSpPr>
          <p:spPr>
            <a:xfrm rot="16200000">
              <a:off x="4749072" y="3675599"/>
              <a:ext cx="78098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prijs (€)</a:t>
              </a:r>
            </a:p>
          </p:txBody>
        </p:sp>
        <p:sp>
          <p:nvSpPr>
            <p:cNvPr id="83" name="Tekstvak 82">
              <a:extLst>
                <a:ext uri="{FF2B5EF4-FFF2-40B4-BE49-F238E27FC236}">
                  <a16:creationId xmlns:a16="http://schemas.microsoft.com/office/drawing/2014/main" id="{23E30FA5-1CA1-450D-9640-8D0A2D0BA5FE}"/>
                </a:ext>
              </a:extLst>
            </p:cNvPr>
            <p:cNvSpPr txBox="1"/>
            <p:nvPr/>
          </p:nvSpPr>
          <p:spPr>
            <a:xfrm>
              <a:off x="5389500" y="5344667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2</a:t>
              </a:r>
            </a:p>
          </p:txBody>
        </p:sp>
        <p:sp>
          <p:nvSpPr>
            <p:cNvPr id="84" name="Tekstvak 83">
              <a:extLst>
                <a:ext uri="{FF2B5EF4-FFF2-40B4-BE49-F238E27FC236}">
                  <a16:creationId xmlns:a16="http://schemas.microsoft.com/office/drawing/2014/main" id="{A81299BC-AFA6-48F5-B65C-A254662808C2}"/>
                </a:ext>
              </a:extLst>
            </p:cNvPr>
            <p:cNvSpPr txBox="1"/>
            <p:nvPr/>
          </p:nvSpPr>
          <p:spPr>
            <a:xfrm>
              <a:off x="5389500" y="4840890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sz="1400" dirty="0"/>
                <a:t>4</a:t>
              </a:r>
            </a:p>
          </p:txBody>
        </p:sp>
        <p:sp>
          <p:nvSpPr>
            <p:cNvPr id="85" name="Tekstvak 84">
              <a:extLst>
                <a:ext uri="{FF2B5EF4-FFF2-40B4-BE49-F238E27FC236}">
                  <a16:creationId xmlns:a16="http://schemas.microsoft.com/office/drawing/2014/main" id="{E48ADCC6-BDA8-4F39-BABB-119D717330E6}"/>
                </a:ext>
              </a:extLst>
            </p:cNvPr>
            <p:cNvSpPr txBox="1"/>
            <p:nvPr/>
          </p:nvSpPr>
          <p:spPr>
            <a:xfrm>
              <a:off x="5389500" y="4336093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6</a:t>
              </a:r>
            </a:p>
          </p:txBody>
        </p:sp>
        <p:sp>
          <p:nvSpPr>
            <p:cNvPr id="86" name="Tekstvak 85">
              <a:extLst>
                <a:ext uri="{FF2B5EF4-FFF2-40B4-BE49-F238E27FC236}">
                  <a16:creationId xmlns:a16="http://schemas.microsoft.com/office/drawing/2014/main" id="{825312AB-DA97-4FB1-93B2-FF7120091E3D}"/>
                </a:ext>
              </a:extLst>
            </p:cNvPr>
            <p:cNvSpPr txBox="1"/>
            <p:nvPr/>
          </p:nvSpPr>
          <p:spPr>
            <a:xfrm>
              <a:off x="5389500" y="382948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8</a:t>
              </a:r>
            </a:p>
          </p:txBody>
        </p:sp>
        <p:sp>
          <p:nvSpPr>
            <p:cNvPr id="87" name="Tekstvak 86">
              <a:extLst>
                <a:ext uri="{FF2B5EF4-FFF2-40B4-BE49-F238E27FC236}">
                  <a16:creationId xmlns:a16="http://schemas.microsoft.com/office/drawing/2014/main" id="{4E27D3CB-B3EC-4213-A8D3-7237957C2D59}"/>
                </a:ext>
              </a:extLst>
            </p:cNvPr>
            <p:cNvSpPr txBox="1"/>
            <p:nvPr/>
          </p:nvSpPr>
          <p:spPr>
            <a:xfrm>
              <a:off x="5290114" y="3314224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10</a:t>
              </a:r>
            </a:p>
          </p:txBody>
        </p:sp>
        <p:sp>
          <p:nvSpPr>
            <p:cNvPr id="88" name="Tekstvak 87">
              <a:extLst>
                <a:ext uri="{FF2B5EF4-FFF2-40B4-BE49-F238E27FC236}">
                  <a16:creationId xmlns:a16="http://schemas.microsoft.com/office/drawing/2014/main" id="{DF43B01E-2EE0-4853-93F8-B40FDD21FC84}"/>
                </a:ext>
              </a:extLst>
            </p:cNvPr>
            <p:cNvSpPr txBox="1"/>
            <p:nvPr/>
          </p:nvSpPr>
          <p:spPr>
            <a:xfrm>
              <a:off x="5961312" y="5979114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50</a:t>
              </a:r>
            </a:p>
          </p:txBody>
        </p:sp>
        <p:sp>
          <p:nvSpPr>
            <p:cNvPr id="89" name="Tekstvak 88">
              <a:extLst>
                <a:ext uri="{FF2B5EF4-FFF2-40B4-BE49-F238E27FC236}">
                  <a16:creationId xmlns:a16="http://schemas.microsoft.com/office/drawing/2014/main" id="{23049EC3-1D95-4F0B-A51A-C14AA627B29A}"/>
                </a:ext>
              </a:extLst>
            </p:cNvPr>
            <p:cNvSpPr txBox="1"/>
            <p:nvPr/>
          </p:nvSpPr>
          <p:spPr>
            <a:xfrm>
              <a:off x="641458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100</a:t>
              </a:r>
            </a:p>
          </p:txBody>
        </p: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C6958119-56BE-4794-AA1A-1A9CD2C3B210}"/>
                </a:ext>
              </a:extLst>
            </p:cNvPr>
            <p:cNvSpPr txBox="1"/>
            <p:nvPr/>
          </p:nvSpPr>
          <p:spPr>
            <a:xfrm>
              <a:off x="692175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150</a:t>
              </a:r>
            </a:p>
          </p:txBody>
        </p:sp>
        <p:sp>
          <p:nvSpPr>
            <p:cNvPr id="91" name="Tekstvak 90">
              <a:extLst>
                <a:ext uri="{FF2B5EF4-FFF2-40B4-BE49-F238E27FC236}">
                  <a16:creationId xmlns:a16="http://schemas.microsoft.com/office/drawing/2014/main" id="{C7ADA34C-0622-43D0-B27F-2D753011584A}"/>
                </a:ext>
              </a:extLst>
            </p:cNvPr>
            <p:cNvSpPr txBox="1"/>
            <p:nvPr/>
          </p:nvSpPr>
          <p:spPr>
            <a:xfrm>
              <a:off x="742593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200</a:t>
              </a:r>
            </a:p>
          </p:txBody>
        </p:sp>
        <p:sp>
          <p:nvSpPr>
            <p:cNvPr id="92" name="Tekstvak 91">
              <a:extLst>
                <a:ext uri="{FF2B5EF4-FFF2-40B4-BE49-F238E27FC236}">
                  <a16:creationId xmlns:a16="http://schemas.microsoft.com/office/drawing/2014/main" id="{0A86E6A2-DA5C-44A2-AD6B-AC77E2554907}"/>
                </a:ext>
              </a:extLst>
            </p:cNvPr>
            <p:cNvSpPr txBox="1"/>
            <p:nvPr/>
          </p:nvSpPr>
          <p:spPr>
            <a:xfrm>
              <a:off x="7930113" y="5979114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400"/>
                <a:t>250</a:t>
              </a:r>
            </a:p>
          </p:txBody>
        </p:sp>
        <p:cxnSp>
          <p:nvCxnSpPr>
            <p:cNvPr id="93" name="Rechte verbindingslijn 92">
              <a:extLst>
                <a:ext uri="{FF2B5EF4-FFF2-40B4-BE49-F238E27FC236}">
                  <a16:creationId xmlns:a16="http://schemas.microsoft.com/office/drawing/2014/main" id="{0CA5E486-7A1B-44AD-B8BB-D5C7773881C2}"/>
                </a:ext>
              </a:extLst>
            </p:cNvPr>
            <p:cNvCxnSpPr/>
            <p:nvPr/>
          </p:nvCxnSpPr>
          <p:spPr>
            <a:xfrm flipH="1">
              <a:off x="5644974" y="5998936"/>
              <a:ext cx="2520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6" name="Rechthoek: afgeronde hoeken 95">
            <a:extLst>
              <a:ext uri="{FF2B5EF4-FFF2-40B4-BE49-F238E27FC236}">
                <a16:creationId xmlns:a16="http://schemas.microsoft.com/office/drawing/2014/main" id="{9EF3E450-09E8-40C2-94B6-D9A7ED4FB5B9}"/>
              </a:ext>
            </a:extLst>
          </p:cNvPr>
          <p:cNvSpPr/>
          <p:nvPr/>
        </p:nvSpPr>
        <p:spPr>
          <a:xfrm>
            <a:off x="4148072" y="3166685"/>
            <a:ext cx="2831307" cy="307776"/>
          </a:xfrm>
          <a:prstGeom prst="roundRect">
            <a:avLst/>
          </a:prstGeom>
          <a:solidFill>
            <a:srgbClr val="ED4D0F"/>
          </a:solidFill>
          <a:ln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samen op de markt</a:t>
            </a:r>
          </a:p>
        </p:txBody>
      </p:sp>
    </p:spTree>
    <p:extLst>
      <p:ext uri="{BB962C8B-B14F-4D97-AF65-F5344CB8AC3E}">
        <p14:creationId xmlns:p14="http://schemas.microsoft.com/office/powerpoint/2010/main" val="196151412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3.7037E-6 L 0.25469 3.7037E-6 " pathEditMode="relative" rAng="0" ptsTypes="AA">
                                      <p:cBhvr>
                                        <p:cTn id="54" dur="3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34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2.96296E-6 L -0.2664 -0.00254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2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BD8866D-87C8-49A0-8C60-21D4DB5D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prijsmechanisme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158F418-3838-4541-94DE-E6A24DD9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8"/>
            <a:ext cx="6788150" cy="4682497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Stel: prijs € 8</a:t>
            </a:r>
          </a:p>
          <a:p>
            <a:pPr lvl="1"/>
            <a:r>
              <a:rPr lang="nl-NL" dirty="0"/>
              <a:t>Vraag = 50</a:t>
            </a:r>
          </a:p>
          <a:p>
            <a:pPr lvl="1"/>
            <a:r>
              <a:rPr lang="nl-NL" dirty="0"/>
              <a:t>Aanbod = 187,5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Om producten kwijt te raken zullen prijzen moeten dalen</a:t>
            </a:r>
          </a:p>
          <a:p>
            <a:pPr lvl="1"/>
            <a:endParaRPr lang="nl-NL" dirty="0"/>
          </a:p>
          <a:p>
            <a:r>
              <a:rPr lang="nl-NL" dirty="0"/>
              <a:t>Stel: prijs € 3</a:t>
            </a:r>
          </a:p>
          <a:p>
            <a:pPr lvl="1"/>
            <a:r>
              <a:rPr lang="nl-NL" dirty="0"/>
              <a:t>Vraag = 175</a:t>
            </a:r>
          </a:p>
          <a:p>
            <a:pPr lvl="1"/>
            <a:r>
              <a:rPr lang="nl-NL" dirty="0"/>
              <a:t>Aanbod = 18,75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Ook bij hogere prijs kunnen producenten alle producten verkopen – consumenten genoeg.</a:t>
            </a:r>
          </a:p>
          <a:p>
            <a:pPr lvl="1"/>
            <a:endParaRPr lang="nl-NL" dirty="0"/>
          </a:p>
          <a:p>
            <a:r>
              <a:rPr lang="nl-NL" dirty="0"/>
              <a:t>Mechanisme stuurt richting evenwicht: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</a:t>
            </a:r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baseline="-25000" dirty="0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BC578397-E62E-4B35-8506-2D9D3AC48B12}"/>
              </a:ext>
            </a:extLst>
          </p:cNvPr>
          <p:cNvGrpSpPr/>
          <p:nvPr/>
        </p:nvGrpSpPr>
        <p:grpSpPr>
          <a:xfrm>
            <a:off x="7239798" y="1796086"/>
            <a:ext cx="4675538" cy="4391207"/>
            <a:chOff x="6382590" y="2565161"/>
            <a:chExt cx="4675538" cy="4391207"/>
          </a:xfrm>
        </p:grpSpPr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5F6712C8-5C98-4448-9A5A-FF9A67483849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B0E8C1E3-2153-42AA-A7D3-CFB863AE0BD9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FAE171B4-DA60-41FC-8147-212A39494481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232EB4B4-68B6-4A16-A55A-8B2242CC3F5A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357834AF-A955-41DB-BFE9-9E29005066DC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F50FCF16-7DFB-43A2-BF30-53355F0722E1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30442121-750C-4707-9EED-897E49F2695D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1904083F-BAC3-4D22-9961-A11B8C316B8F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20D962A5-3446-44CB-B72A-C21569D00857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CD6681A-0133-4730-9E4C-8095F9956805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493CB1AB-1A98-45BD-849A-17E913622523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1F48381C-0A63-4C27-83A9-639B72F7F0E3}"/>
                </a:ext>
              </a:extLst>
            </p:cNvPr>
            <p:cNvSpPr txBox="1"/>
            <p:nvPr/>
          </p:nvSpPr>
          <p:spPr>
            <a:xfrm>
              <a:off x="7551573" y="6587036"/>
              <a:ext cx="3448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totale hoeveelheid (× </a:t>
              </a:r>
              <a:r>
                <a:rPr lang="nl-NL" dirty="0" err="1">
                  <a:solidFill>
                    <a:schemeClr val="bg1"/>
                  </a:solidFill>
                </a:rPr>
                <a:t>mln</a:t>
              </a:r>
              <a:r>
                <a:rPr lang="nl-NL" dirty="0">
                  <a:solidFill>
                    <a:schemeClr val="bg1"/>
                  </a:solidFill>
                </a:rPr>
                <a:t> stuks)</a:t>
              </a:r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07592750-2959-4DBB-8EF9-250AFFD09C2F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prijs (€)</a:t>
              </a:r>
            </a:p>
          </p:txBody>
        </p: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7D12E0CA-29FD-45BD-91F9-246C60669690}"/>
                </a:ext>
              </a:extLst>
            </p:cNvPr>
            <p:cNvSpPr txBox="1"/>
            <p:nvPr/>
          </p:nvSpPr>
          <p:spPr>
            <a:xfrm>
              <a:off x="6890606" y="53821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EF776EA2-90A3-4F26-A29E-816BC0428FEA}"/>
                </a:ext>
              </a:extLst>
            </p:cNvPr>
            <p:cNvSpPr txBox="1"/>
            <p:nvPr/>
          </p:nvSpPr>
          <p:spPr>
            <a:xfrm>
              <a:off x="6890606" y="46621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58B7A0E3-D4FF-4E6C-B7BE-073C94BCFC9E}"/>
                </a:ext>
              </a:extLst>
            </p:cNvPr>
            <p:cNvSpPr txBox="1"/>
            <p:nvPr/>
          </p:nvSpPr>
          <p:spPr>
            <a:xfrm>
              <a:off x="6890606" y="39704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13EA4303-07C9-4B85-9243-F7280F141921}"/>
                </a:ext>
              </a:extLst>
            </p:cNvPr>
            <p:cNvSpPr txBox="1"/>
            <p:nvPr/>
          </p:nvSpPr>
          <p:spPr>
            <a:xfrm>
              <a:off x="6890606" y="326724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FC2B7A1B-C290-4A93-BEA2-7C4CE7DA6488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EC320A0C-BED7-464B-BCB7-124AEEFCC15B}"/>
                </a:ext>
              </a:extLst>
            </p:cNvPr>
            <p:cNvSpPr txBox="1"/>
            <p:nvPr/>
          </p:nvSpPr>
          <p:spPr>
            <a:xfrm>
              <a:off x="767509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E1CCF930-035E-4AFA-A59A-C65D78388BF4}"/>
                </a:ext>
              </a:extLst>
            </p:cNvPr>
            <p:cNvSpPr txBox="1"/>
            <p:nvPr/>
          </p:nvSpPr>
          <p:spPr>
            <a:xfrm>
              <a:off x="8328501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D5EBCF9E-EF6A-46FE-B424-95E95B72A43A}"/>
                </a:ext>
              </a:extLst>
            </p:cNvPr>
            <p:cNvSpPr txBox="1"/>
            <p:nvPr/>
          </p:nvSpPr>
          <p:spPr>
            <a:xfrm>
              <a:off x="9048581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150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9B837D63-F862-4DF6-8237-5A13D09E0EFE}"/>
                </a:ext>
              </a:extLst>
            </p:cNvPr>
            <p:cNvSpPr txBox="1"/>
            <p:nvPr/>
          </p:nvSpPr>
          <p:spPr>
            <a:xfrm>
              <a:off x="9768661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200</a:t>
              </a: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0F787D9D-6B48-4EC0-8126-7E65A4255234}"/>
                </a:ext>
              </a:extLst>
            </p:cNvPr>
            <p:cNvSpPr txBox="1"/>
            <p:nvPr/>
          </p:nvSpPr>
          <p:spPr>
            <a:xfrm>
              <a:off x="10488741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250</a:t>
              </a:r>
            </a:p>
          </p:txBody>
        </p: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EB8D227A-E235-4794-952E-B1787B9D689D}"/>
                </a:ext>
              </a:extLst>
            </p:cNvPr>
            <p:cNvCxnSpPr/>
            <p:nvPr/>
          </p:nvCxnSpPr>
          <p:spPr>
            <a:xfrm flipH="1">
              <a:off x="7169877" y="6266077"/>
              <a:ext cx="363600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ep 65">
            <a:extLst>
              <a:ext uri="{FF2B5EF4-FFF2-40B4-BE49-F238E27FC236}">
                <a16:creationId xmlns:a16="http://schemas.microsoft.com/office/drawing/2014/main" id="{E63258F8-78C3-468E-A3CD-E3908FE50053}"/>
              </a:ext>
            </a:extLst>
          </p:cNvPr>
          <p:cNvGrpSpPr/>
          <p:nvPr/>
        </p:nvGrpSpPr>
        <p:grpSpPr>
          <a:xfrm>
            <a:off x="8039717" y="1953728"/>
            <a:ext cx="3599833" cy="3542197"/>
            <a:chOff x="8039717" y="1953728"/>
            <a:chExt cx="3599833" cy="3542197"/>
          </a:xfrm>
        </p:grpSpPr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E82D0E92-5EE3-4A33-8831-FB047278A823}"/>
                </a:ext>
              </a:extLst>
            </p:cNvPr>
            <p:cNvCxnSpPr>
              <a:cxnSpLocks/>
            </p:cNvCxnSpPr>
            <p:nvPr/>
          </p:nvCxnSpPr>
          <p:spPr>
            <a:xfrm>
              <a:off x="8039717" y="1953728"/>
              <a:ext cx="3599833" cy="3542197"/>
            </a:xfrm>
            <a:prstGeom prst="line">
              <a:avLst/>
            </a:prstGeom>
            <a:ln w="38100">
              <a:solidFill>
                <a:srgbClr val="ED4D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51DE886D-E5F8-4E4F-A652-8DB6E8AA5E1B}"/>
                </a:ext>
              </a:extLst>
            </p:cNvPr>
            <p:cNvSpPr txBox="1"/>
            <p:nvPr/>
          </p:nvSpPr>
          <p:spPr>
            <a:xfrm>
              <a:off x="8254518" y="1959261"/>
              <a:ext cx="449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>
                  <a:solidFill>
                    <a:schemeClr val="bg1"/>
                  </a:solidFill>
                </a:rPr>
                <a:t>Q</a:t>
              </a:r>
              <a:r>
                <a:rPr lang="nl-NL" baseline="-25000" dirty="0" err="1">
                  <a:solidFill>
                    <a:schemeClr val="bg1"/>
                  </a:solidFill>
                </a:rPr>
                <a:t>v</a:t>
              </a:r>
              <a:endParaRPr lang="nl-NL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ep 66">
            <a:extLst>
              <a:ext uri="{FF2B5EF4-FFF2-40B4-BE49-F238E27FC236}">
                <a16:creationId xmlns:a16="http://schemas.microsoft.com/office/drawing/2014/main" id="{52E5C3A5-2197-430F-8F70-EF9D1B02F882}"/>
              </a:ext>
            </a:extLst>
          </p:cNvPr>
          <p:cNvGrpSpPr/>
          <p:nvPr/>
        </p:nvGrpSpPr>
        <p:grpSpPr>
          <a:xfrm>
            <a:off x="8029575" y="1962150"/>
            <a:ext cx="3609975" cy="2828925"/>
            <a:chOff x="8029575" y="1962150"/>
            <a:chExt cx="3609975" cy="2828925"/>
          </a:xfrm>
        </p:grpSpPr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8FD60FA7-1185-41A6-AAB8-A3960DA3C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9575" y="1962150"/>
              <a:ext cx="3609975" cy="2828925"/>
            </a:xfrm>
            <a:prstGeom prst="line">
              <a:avLst/>
            </a:prstGeom>
            <a:ln w="38100">
              <a:solidFill>
                <a:srgbClr val="ED4D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vak 63">
              <a:extLst>
                <a:ext uri="{FF2B5EF4-FFF2-40B4-BE49-F238E27FC236}">
                  <a16:creationId xmlns:a16="http://schemas.microsoft.com/office/drawing/2014/main" id="{6747EEDC-F025-44B9-A05E-EA51C5E50C0B}"/>
                </a:ext>
              </a:extLst>
            </p:cNvPr>
            <p:cNvSpPr txBox="1"/>
            <p:nvPr/>
          </p:nvSpPr>
          <p:spPr>
            <a:xfrm>
              <a:off x="11168644" y="2216187"/>
              <a:ext cx="449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>
                  <a:solidFill>
                    <a:schemeClr val="bg1"/>
                  </a:solidFill>
                </a:rPr>
                <a:t>Q</a:t>
              </a:r>
              <a:r>
                <a:rPr lang="nl-NL" baseline="-25000" dirty="0" err="1">
                  <a:solidFill>
                    <a:schemeClr val="bg1"/>
                  </a:solidFill>
                </a:rPr>
                <a:t>a</a:t>
              </a:r>
              <a:endParaRPr lang="nl-NL" baseline="-250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9C0B6744-F1A3-4ACA-9D40-5976D2E68A3A}"/>
                  </a:ext>
                </a:extLst>
              </p:cNvPr>
              <p:cNvSpPr txBox="1"/>
              <p:nvPr/>
            </p:nvSpPr>
            <p:spPr>
              <a:xfrm>
                <a:off x="8768768" y="887358"/>
                <a:ext cx="1972656" cy="827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nl-NL" dirty="0">
                    <a:solidFill>
                      <a:schemeClr val="bg1"/>
                    </a:solidFill>
                  </a:rPr>
                  <a:t>Q</a:t>
                </a:r>
                <a:r>
                  <a:rPr lang="nl-NL" baseline="-25000" dirty="0">
                    <a:solidFill>
                      <a:schemeClr val="bg1"/>
                    </a:solidFill>
                  </a:rPr>
                  <a:t>v</a:t>
                </a:r>
                <a:r>
                  <a:rPr lang="nl-NL" dirty="0">
                    <a:solidFill>
                      <a:schemeClr val="bg1"/>
                    </a:solidFill>
                  </a:rPr>
                  <a:t> = -25 P + 250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nl-NL" dirty="0" err="1">
                    <a:solidFill>
                      <a:schemeClr val="bg1"/>
                    </a:solidFill>
                  </a:rPr>
                  <a:t>Q</a:t>
                </a:r>
                <a:r>
                  <a:rPr lang="nl-NL" baseline="-25000" dirty="0" err="1">
                    <a:solidFill>
                      <a:schemeClr val="bg1"/>
                    </a:solidFill>
                  </a:rPr>
                  <a:t>a</a:t>
                </a:r>
                <a:r>
                  <a:rPr lang="nl-NL" dirty="0">
                    <a:solidFill>
                      <a:schemeClr val="bg1"/>
                    </a:solidFill>
                  </a:rPr>
                  <a:t> = 31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200" i="1" smtClean="0">
                            <a:solidFill>
                              <a:schemeClr val="bg1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200" b="0" i="0" smtClean="0">
                            <a:solidFill>
                              <a:schemeClr val="bg1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200" b="0" i="0" smtClean="0">
                            <a:solidFill>
                              <a:schemeClr val="bg1"/>
                            </a:solidFill>
                            <a:latin typeface="+mj-lt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dirty="0">
                    <a:solidFill>
                      <a:schemeClr val="bg1"/>
                    </a:solidFill>
                    <a:latin typeface="+mj-lt"/>
                  </a:rPr>
                  <a:t> P – 62,5</a:t>
                </a:r>
                <a:endParaRPr lang="nl-NL" dirty="0">
                  <a:latin typeface="+mj-lt"/>
                </a:endParaRPr>
              </a:p>
            </p:txBody>
          </p:sp>
        </mc:Choice>
        <mc:Fallback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9C0B6744-F1A3-4ACA-9D40-5976D2E6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768" y="887358"/>
                <a:ext cx="1972656" cy="827727"/>
              </a:xfrm>
              <a:prstGeom prst="rect">
                <a:avLst/>
              </a:prstGeom>
              <a:blipFill>
                <a:blip r:embed="rId2"/>
                <a:stretch>
                  <a:fillRect l="-2469" t="-4444" r="-2160" b="-814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kstvak 67">
            <a:extLst>
              <a:ext uri="{FF2B5EF4-FFF2-40B4-BE49-F238E27FC236}">
                <a16:creationId xmlns:a16="http://schemas.microsoft.com/office/drawing/2014/main" id="{4630055E-09CD-4C5B-A38B-A05322D27087}"/>
              </a:ext>
            </a:extLst>
          </p:cNvPr>
          <p:cNvSpPr txBox="1"/>
          <p:nvPr/>
        </p:nvSpPr>
        <p:spPr>
          <a:xfrm>
            <a:off x="7751304" y="2493580"/>
            <a:ext cx="31290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69" name="Groep 68">
            <a:extLst>
              <a:ext uri="{FF2B5EF4-FFF2-40B4-BE49-F238E27FC236}">
                <a16:creationId xmlns:a16="http://schemas.microsoft.com/office/drawing/2014/main" id="{753C7843-A68F-4DDB-859D-F71DB885B2AB}"/>
              </a:ext>
            </a:extLst>
          </p:cNvPr>
          <p:cNvGrpSpPr/>
          <p:nvPr/>
        </p:nvGrpSpPr>
        <p:grpSpPr>
          <a:xfrm>
            <a:off x="8034775" y="2472561"/>
            <a:ext cx="4187185" cy="369332"/>
            <a:chOff x="878561" y="5901687"/>
            <a:chExt cx="4187185" cy="369332"/>
          </a:xfrm>
        </p:grpSpPr>
        <p:sp>
          <p:nvSpPr>
            <p:cNvPr id="70" name="Tekstvak 69">
              <a:extLst>
                <a:ext uri="{FF2B5EF4-FFF2-40B4-BE49-F238E27FC236}">
                  <a16:creationId xmlns:a16="http://schemas.microsoft.com/office/drawing/2014/main" id="{58D5F54E-D773-4F11-8F61-C0B7B6BCFFB0}"/>
                </a:ext>
              </a:extLst>
            </p:cNvPr>
            <p:cNvSpPr txBox="1"/>
            <p:nvPr/>
          </p:nvSpPr>
          <p:spPr>
            <a:xfrm>
              <a:off x="4457887" y="5901687"/>
              <a:ext cx="607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prijs</a:t>
              </a:r>
            </a:p>
          </p:txBody>
        </p: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385D63BE-001C-49F5-8B90-889315075F7E}"/>
                </a:ext>
              </a:extLst>
            </p:cNvPr>
            <p:cNvCxnSpPr/>
            <p:nvPr/>
          </p:nvCxnSpPr>
          <p:spPr>
            <a:xfrm>
              <a:off x="878561" y="6116897"/>
              <a:ext cx="3592016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al 71">
            <a:extLst>
              <a:ext uri="{FF2B5EF4-FFF2-40B4-BE49-F238E27FC236}">
                <a16:creationId xmlns:a16="http://schemas.microsoft.com/office/drawing/2014/main" id="{B7830775-9D7E-4118-A7AB-8940A0CA7F62}"/>
              </a:ext>
            </a:extLst>
          </p:cNvPr>
          <p:cNvSpPr/>
          <p:nvPr/>
        </p:nvSpPr>
        <p:spPr>
          <a:xfrm>
            <a:off x="8685275" y="2609018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id="{A11DA0F2-AB73-4CEC-8E7A-96A5383D90A5}"/>
              </a:ext>
            </a:extLst>
          </p:cNvPr>
          <p:cNvSpPr/>
          <p:nvPr/>
        </p:nvSpPr>
        <p:spPr>
          <a:xfrm>
            <a:off x="10633530" y="2609018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5" name="Rechte verbindingslijn met pijl 74">
            <a:extLst>
              <a:ext uri="{FF2B5EF4-FFF2-40B4-BE49-F238E27FC236}">
                <a16:creationId xmlns:a16="http://schemas.microsoft.com/office/drawing/2014/main" id="{82C1DBE8-6567-429F-A119-9004DEF956CC}"/>
              </a:ext>
            </a:extLst>
          </p:cNvPr>
          <p:cNvCxnSpPr/>
          <p:nvPr/>
        </p:nvCxnSpPr>
        <p:spPr>
          <a:xfrm>
            <a:off x="8922615" y="2687771"/>
            <a:ext cx="1620000" cy="0"/>
          </a:xfrm>
          <a:prstGeom prst="straightConnector1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7" name="Tekstvak 76">
            <a:extLst>
              <a:ext uri="{FF2B5EF4-FFF2-40B4-BE49-F238E27FC236}">
                <a16:creationId xmlns:a16="http://schemas.microsoft.com/office/drawing/2014/main" id="{DBFD0874-06A7-4479-9172-D351E864EB9B}"/>
              </a:ext>
            </a:extLst>
          </p:cNvPr>
          <p:cNvSpPr txBox="1"/>
          <p:nvPr/>
        </p:nvSpPr>
        <p:spPr>
          <a:xfrm>
            <a:off x="7747814" y="4255970"/>
            <a:ext cx="31290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78" name="Groep 77">
            <a:extLst>
              <a:ext uri="{FF2B5EF4-FFF2-40B4-BE49-F238E27FC236}">
                <a16:creationId xmlns:a16="http://schemas.microsoft.com/office/drawing/2014/main" id="{704A7FFD-BA7F-4DE3-8873-D996EF3576B2}"/>
              </a:ext>
            </a:extLst>
          </p:cNvPr>
          <p:cNvGrpSpPr/>
          <p:nvPr/>
        </p:nvGrpSpPr>
        <p:grpSpPr>
          <a:xfrm>
            <a:off x="8031285" y="4234951"/>
            <a:ext cx="4187185" cy="369332"/>
            <a:chOff x="878561" y="5901687"/>
            <a:chExt cx="4187185" cy="369332"/>
          </a:xfrm>
        </p:grpSpPr>
        <p:sp>
          <p:nvSpPr>
            <p:cNvPr id="79" name="Tekstvak 78">
              <a:extLst>
                <a:ext uri="{FF2B5EF4-FFF2-40B4-BE49-F238E27FC236}">
                  <a16:creationId xmlns:a16="http://schemas.microsoft.com/office/drawing/2014/main" id="{76371BB7-5A54-4C17-9905-88B19603ED7B}"/>
                </a:ext>
              </a:extLst>
            </p:cNvPr>
            <p:cNvSpPr txBox="1"/>
            <p:nvPr/>
          </p:nvSpPr>
          <p:spPr>
            <a:xfrm>
              <a:off x="4457887" y="5901687"/>
              <a:ext cx="607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prijs</a:t>
              </a:r>
            </a:p>
          </p:txBody>
        </p:sp>
        <p:cxnSp>
          <p:nvCxnSpPr>
            <p:cNvPr id="80" name="Rechte verbindingslijn 79">
              <a:extLst>
                <a:ext uri="{FF2B5EF4-FFF2-40B4-BE49-F238E27FC236}">
                  <a16:creationId xmlns:a16="http://schemas.microsoft.com/office/drawing/2014/main" id="{72735EB2-B1B8-424A-AB0F-F05190CB58B2}"/>
                </a:ext>
              </a:extLst>
            </p:cNvPr>
            <p:cNvCxnSpPr/>
            <p:nvPr/>
          </p:nvCxnSpPr>
          <p:spPr>
            <a:xfrm>
              <a:off x="878561" y="6116897"/>
              <a:ext cx="3592016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Ovaal 80">
            <a:extLst>
              <a:ext uri="{FF2B5EF4-FFF2-40B4-BE49-F238E27FC236}">
                <a16:creationId xmlns:a16="http://schemas.microsoft.com/office/drawing/2014/main" id="{E6CC12B1-5E28-49C5-8FA8-901116916CEA}"/>
              </a:ext>
            </a:extLst>
          </p:cNvPr>
          <p:cNvSpPr/>
          <p:nvPr/>
        </p:nvSpPr>
        <p:spPr>
          <a:xfrm>
            <a:off x="10503661" y="4368636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2" name="Ovaal 81">
            <a:extLst>
              <a:ext uri="{FF2B5EF4-FFF2-40B4-BE49-F238E27FC236}">
                <a16:creationId xmlns:a16="http://schemas.microsoft.com/office/drawing/2014/main" id="{57ACD523-23B7-41A5-9CD1-DE131A109CF1}"/>
              </a:ext>
            </a:extLst>
          </p:cNvPr>
          <p:cNvSpPr/>
          <p:nvPr/>
        </p:nvSpPr>
        <p:spPr>
          <a:xfrm>
            <a:off x="8395250" y="4368636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3" name="Rechte verbindingslijn met pijl 82">
            <a:extLst>
              <a:ext uri="{FF2B5EF4-FFF2-40B4-BE49-F238E27FC236}">
                <a16:creationId xmlns:a16="http://schemas.microsoft.com/office/drawing/2014/main" id="{2D7BCC6E-6772-44A1-9229-281E7A3F64D6}"/>
              </a:ext>
            </a:extLst>
          </p:cNvPr>
          <p:cNvCxnSpPr/>
          <p:nvPr/>
        </p:nvCxnSpPr>
        <p:spPr>
          <a:xfrm>
            <a:off x="8630949" y="4440388"/>
            <a:ext cx="1800000" cy="0"/>
          </a:xfrm>
          <a:prstGeom prst="straightConnector1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6" name="Ovaal 75">
            <a:extLst>
              <a:ext uri="{FF2B5EF4-FFF2-40B4-BE49-F238E27FC236}">
                <a16:creationId xmlns:a16="http://schemas.microsoft.com/office/drawing/2014/main" id="{3E1DC08C-5ABB-41B2-8F5B-C879905D276F}"/>
              </a:ext>
            </a:extLst>
          </p:cNvPr>
          <p:cNvSpPr/>
          <p:nvPr/>
        </p:nvSpPr>
        <p:spPr>
          <a:xfrm>
            <a:off x="9569194" y="3454424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03949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0.00052 0.12083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0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00065 -0.13703 " pathEditMode="relative" rAng="0" ptsTypes="AA">
                                      <p:cBhvr>
                                        <p:cTn id="117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6852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0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8" grpId="0" animBg="1"/>
      <p:bldP spid="68" grpId="1" animBg="1"/>
      <p:bldP spid="72" grpId="0" animBg="1"/>
      <p:bldP spid="72" grpId="1" animBg="1"/>
      <p:bldP spid="73" grpId="0" animBg="1"/>
      <p:bldP spid="73" grpId="1" animBg="1"/>
      <p:bldP spid="77" grpId="0" animBg="1"/>
      <p:bldP spid="77" grpId="1" animBg="1"/>
      <p:bldP spid="81" grpId="0" animBg="1"/>
      <p:bldP spid="81" grpId="1" animBg="1"/>
      <p:bldP spid="82" grpId="0" animBg="1"/>
      <p:bldP spid="82" grpId="1" animBg="1"/>
      <p:bldP spid="76" grpId="0" animBg="1"/>
      <p:bldP spid="76" grpId="1" animBg="1"/>
      <p:bldP spid="7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BD8866D-87C8-49A0-8C60-21D4DB5D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evenwichtsprijs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B8B2D632-024C-4265-A91E-9EC8987DF9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817999"/>
                <a:ext cx="6680519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NL" dirty="0"/>
                  <a:t>Zonder individueel / bewust gedrag ontstaat een evenwicht waar </a:t>
                </a:r>
                <a:r>
                  <a:rPr lang="nl-NL" dirty="0" err="1"/>
                  <a:t>Q</a:t>
                </a:r>
                <a:r>
                  <a:rPr lang="nl-NL" baseline="-25000" dirty="0" err="1"/>
                  <a:t>a</a:t>
                </a:r>
                <a:r>
                  <a:rPr lang="nl-NL" dirty="0"/>
                  <a:t> = </a:t>
                </a:r>
                <a:r>
                  <a:rPr lang="nl-NL" dirty="0" err="1"/>
                  <a:t>Q</a:t>
                </a:r>
                <a:r>
                  <a:rPr lang="nl-NL" baseline="-25000" dirty="0" err="1"/>
                  <a:t>v</a:t>
                </a:r>
                <a:endParaRPr lang="nl-NL" baseline="-25000" dirty="0"/>
              </a:p>
              <a:p>
                <a:endParaRPr lang="nl-NL" dirty="0"/>
              </a:p>
              <a:p>
                <a:r>
                  <a:rPr lang="nl-NL" dirty="0"/>
                  <a:t>Berekening:</a:t>
                </a:r>
              </a:p>
              <a:p>
                <a:pPr marL="457200" lvl="1" indent="0">
                  <a:spcAft>
                    <a:spcPts val="600"/>
                  </a:spcAft>
                  <a:buNone/>
                </a:pPr>
                <a:r>
                  <a:rPr lang="nl-NL" dirty="0" err="1"/>
                  <a:t>Q</a:t>
                </a:r>
                <a:r>
                  <a:rPr lang="nl-NL" baseline="-25000" dirty="0" err="1"/>
                  <a:t>a</a:t>
                </a:r>
                <a:r>
                  <a:rPr lang="nl-NL" dirty="0"/>
                  <a:t> = </a:t>
                </a:r>
                <a:r>
                  <a:rPr lang="nl-NL" dirty="0" err="1"/>
                  <a:t>Q</a:t>
                </a:r>
                <a:r>
                  <a:rPr lang="nl-NL" baseline="-25000" dirty="0" err="1"/>
                  <a:t>v</a:t>
                </a:r>
                <a:endParaRPr lang="nl-NL" baseline="-25000" dirty="0"/>
              </a:p>
              <a:p>
                <a:pPr marL="457200" lvl="1" indent="0">
                  <a:spcAft>
                    <a:spcPts val="600"/>
                  </a:spcAft>
                  <a:buNone/>
                </a:pPr>
                <a:r>
                  <a:rPr lang="nl-NL" dirty="0">
                    <a:solidFill>
                      <a:schemeClr val="tx1"/>
                    </a:solidFill>
                    <a:latin typeface="+mj-lt"/>
                  </a:rPr>
                  <a:t>31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400" i="1">
                            <a:solidFill>
                              <a:schemeClr val="tx1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400">
                            <a:solidFill>
                              <a:schemeClr val="tx1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400">
                            <a:solidFill>
                              <a:schemeClr val="tx1"/>
                            </a:solidFill>
                            <a:latin typeface="+mj-lt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1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nl-NL" dirty="0">
                    <a:solidFill>
                      <a:schemeClr val="tx1"/>
                    </a:solidFill>
                    <a:latin typeface="+mj-lt"/>
                  </a:rPr>
                  <a:t>P – 62,5 = -25 P + 250</a:t>
                </a:r>
              </a:p>
              <a:p>
                <a:pPr marL="457200" lvl="1" indent="0">
                  <a:spcAft>
                    <a:spcPts val="600"/>
                  </a:spcAft>
                  <a:buNone/>
                </a:pPr>
                <a:r>
                  <a:rPr lang="nl-NL" dirty="0">
                    <a:latin typeface="+mj-lt"/>
                  </a:rPr>
                  <a:t>56</a:t>
                </a:r>
                <a:r>
                  <a:rPr lang="nl-NL" sz="1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4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400"/>
                          <m:t>4</m:t>
                        </m:r>
                      </m:den>
                    </m:f>
                  </m:oMath>
                </a14:m>
                <a:r>
                  <a:rPr lang="nl-NL" dirty="0">
                    <a:latin typeface="+mj-lt"/>
                  </a:rPr>
                  <a:t> P = 312,5</a:t>
                </a:r>
              </a:p>
              <a:p>
                <a:pPr marL="457200" lvl="1" indent="0">
                  <a:spcAft>
                    <a:spcPts val="600"/>
                  </a:spcAft>
                  <a:buNone/>
                </a:pPr>
                <a:r>
                  <a:rPr lang="nl-NL" dirty="0">
                    <a:solidFill>
                      <a:schemeClr val="tx1"/>
                    </a:solidFill>
                    <a:latin typeface="+mj-lt"/>
                  </a:rPr>
                  <a:t>P = 5,56</a:t>
                </a:r>
              </a:p>
              <a:p>
                <a:pPr marL="457200" lvl="1" indent="0">
                  <a:spcAft>
                    <a:spcPts val="600"/>
                  </a:spcAft>
                  <a:buNone/>
                </a:pPr>
                <a:endParaRPr lang="nl-NL" dirty="0">
                  <a:latin typeface="+mj-lt"/>
                </a:endParaRPr>
              </a:p>
              <a:p>
                <a:pPr marL="457200" lvl="1" indent="0">
                  <a:lnSpc>
                    <a:spcPts val="2700"/>
                  </a:lnSpc>
                  <a:spcAft>
                    <a:spcPts val="600"/>
                  </a:spcAft>
                  <a:buNone/>
                </a:pPr>
                <a:r>
                  <a:rPr lang="nl-NL" dirty="0" err="1">
                    <a:solidFill>
                      <a:schemeClr val="tx1"/>
                    </a:solidFill>
                    <a:latin typeface="+mj-lt"/>
                  </a:rPr>
                  <a:t>Q</a:t>
                </a:r>
                <a:r>
                  <a:rPr lang="nl-NL" baseline="-25000" dirty="0" err="1"/>
                  <a:t>a</a:t>
                </a:r>
                <a:r>
                  <a:rPr lang="nl-NL" dirty="0">
                    <a:solidFill>
                      <a:schemeClr val="tx1"/>
                    </a:solidFill>
                    <a:latin typeface="+mj-lt"/>
                  </a:rPr>
                  <a:t> = </a:t>
                </a:r>
                <a:r>
                  <a:rPr lang="nl-NL" dirty="0"/>
                  <a:t>31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4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400"/>
                          <m:t>4</m:t>
                        </m:r>
                      </m:den>
                    </m:f>
                  </m:oMath>
                </a14:m>
                <a:r>
                  <a:rPr lang="nl-NL" sz="1400" dirty="0"/>
                  <a:t> </a:t>
                </a:r>
                <a:r>
                  <a:rPr lang="nl-NL" dirty="0"/>
                  <a:t>× 5,56 – 62,5 = 111,25</a:t>
                </a:r>
                <a:br>
                  <a:rPr lang="nl-NL" dirty="0"/>
                </a:br>
                <a:r>
                  <a:rPr lang="nl-NL" dirty="0" err="1"/>
                  <a:t>Q</a:t>
                </a:r>
                <a:r>
                  <a:rPr lang="nl-NL" baseline="-25000" dirty="0" err="1"/>
                  <a:t>v</a:t>
                </a:r>
                <a:r>
                  <a:rPr lang="nl-NL" dirty="0"/>
                  <a:t> = -25 × 5,56 + 250 = 111,25</a:t>
                </a:r>
                <a:endParaRPr lang="nl-NL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B8B2D632-024C-4265-A91E-9EC8987DF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817999"/>
                <a:ext cx="6680519" cy="4351338"/>
              </a:xfrm>
              <a:blipFill>
                <a:blip r:embed="rId2"/>
                <a:stretch>
                  <a:fillRect l="-1186" t="-26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ep 31">
            <a:extLst>
              <a:ext uri="{FF2B5EF4-FFF2-40B4-BE49-F238E27FC236}">
                <a16:creationId xmlns:a16="http://schemas.microsoft.com/office/drawing/2014/main" id="{BC578397-E62E-4B35-8506-2D9D3AC48B12}"/>
              </a:ext>
            </a:extLst>
          </p:cNvPr>
          <p:cNvGrpSpPr/>
          <p:nvPr/>
        </p:nvGrpSpPr>
        <p:grpSpPr>
          <a:xfrm>
            <a:off x="7239798" y="1796086"/>
            <a:ext cx="4675538" cy="4515032"/>
            <a:chOff x="6382590" y="2565161"/>
            <a:chExt cx="4675538" cy="4515032"/>
          </a:xfrm>
        </p:grpSpPr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5F6712C8-5C98-4448-9A5A-FF9A67483849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B0E8C1E3-2153-42AA-A7D3-CFB863AE0BD9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FAE171B4-DA60-41FC-8147-212A39494481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232EB4B4-68B6-4A16-A55A-8B2242CC3F5A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357834AF-A955-41DB-BFE9-9E29005066DC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F50FCF16-7DFB-43A2-BF30-53355F0722E1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30442121-750C-4707-9EED-897E49F2695D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1904083F-BAC3-4D22-9961-A11B8C316B8F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20D962A5-3446-44CB-B72A-C21569D00857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CD6681A-0133-4730-9E4C-8095F9956805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493CB1AB-1A98-45BD-849A-17E913622523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1F48381C-0A63-4C27-83A9-639B72F7F0E3}"/>
                </a:ext>
              </a:extLst>
            </p:cNvPr>
            <p:cNvSpPr txBox="1"/>
            <p:nvPr/>
          </p:nvSpPr>
          <p:spPr>
            <a:xfrm>
              <a:off x="7551573" y="6710861"/>
              <a:ext cx="3448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totale hoeveelheid (× </a:t>
              </a:r>
              <a:r>
                <a:rPr lang="nl-NL" dirty="0" err="1">
                  <a:solidFill>
                    <a:schemeClr val="bg1"/>
                  </a:solidFill>
                </a:rPr>
                <a:t>mln</a:t>
              </a:r>
              <a:r>
                <a:rPr lang="nl-NL" dirty="0">
                  <a:solidFill>
                    <a:schemeClr val="bg1"/>
                  </a:solidFill>
                </a:rPr>
                <a:t> stuks)</a:t>
              </a:r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07592750-2959-4DBB-8EF9-250AFFD09C2F}"/>
                </a:ext>
              </a:extLst>
            </p:cNvPr>
            <p:cNvSpPr txBox="1"/>
            <p:nvPr/>
          </p:nvSpPr>
          <p:spPr>
            <a:xfrm rot="16200000">
              <a:off x="6090202" y="316820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chemeClr val="bg1"/>
                  </a:solidFill>
                </a:rPr>
                <a:t>prijs (€)</a:t>
              </a:r>
            </a:p>
          </p:txBody>
        </p: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7D12E0CA-29FD-45BD-91F9-246C60669690}"/>
                </a:ext>
              </a:extLst>
            </p:cNvPr>
            <p:cNvSpPr txBox="1"/>
            <p:nvPr/>
          </p:nvSpPr>
          <p:spPr>
            <a:xfrm>
              <a:off x="6890606" y="53821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EF776EA2-90A3-4F26-A29E-816BC0428FEA}"/>
                </a:ext>
              </a:extLst>
            </p:cNvPr>
            <p:cNvSpPr txBox="1"/>
            <p:nvPr/>
          </p:nvSpPr>
          <p:spPr>
            <a:xfrm>
              <a:off x="6890606" y="46621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58B7A0E3-D4FF-4E6C-B7BE-073C94BCFC9E}"/>
                </a:ext>
              </a:extLst>
            </p:cNvPr>
            <p:cNvSpPr txBox="1"/>
            <p:nvPr/>
          </p:nvSpPr>
          <p:spPr>
            <a:xfrm>
              <a:off x="6890606" y="39704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13EA4303-07C9-4B85-9243-F7280F141921}"/>
                </a:ext>
              </a:extLst>
            </p:cNvPr>
            <p:cNvSpPr txBox="1"/>
            <p:nvPr/>
          </p:nvSpPr>
          <p:spPr>
            <a:xfrm>
              <a:off x="6890606" y="326724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FC2B7A1B-C290-4A93-BEA2-7C4CE7DA6488}"/>
                </a:ext>
              </a:extLst>
            </p:cNvPr>
            <p:cNvSpPr txBox="1"/>
            <p:nvPr/>
          </p:nvSpPr>
          <p:spPr>
            <a:xfrm>
              <a:off x="6762366" y="256516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EC320A0C-BED7-464B-BCB7-124AEEFCC15B}"/>
                </a:ext>
              </a:extLst>
            </p:cNvPr>
            <p:cNvSpPr txBox="1"/>
            <p:nvPr/>
          </p:nvSpPr>
          <p:spPr>
            <a:xfrm>
              <a:off x="7675096" y="623990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E1CCF930-035E-4AFA-A59A-C65D78388BF4}"/>
                </a:ext>
              </a:extLst>
            </p:cNvPr>
            <p:cNvSpPr txBox="1"/>
            <p:nvPr/>
          </p:nvSpPr>
          <p:spPr>
            <a:xfrm>
              <a:off x="8328501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D5EBCF9E-EF6A-46FE-B424-95E95B72A43A}"/>
                </a:ext>
              </a:extLst>
            </p:cNvPr>
            <p:cNvSpPr txBox="1"/>
            <p:nvPr/>
          </p:nvSpPr>
          <p:spPr>
            <a:xfrm>
              <a:off x="9048581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150</a:t>
              </a:r>
            </a:p>
          </p:txBody>
        </p: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9B837D63-F862-4DF6-8237-5A13D09E0EFE}"/>
                </a:ext>
              </a:extLst>
            </p:cNvPr>
            <p:cNvSpPr txBox="1"/>
            <p:nvPr/>
          </p:nvSpPr>
          <p:spPr>
            <a:xfrm>
              <a:off x="9768661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200</a:t>
              </a: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0F787D9D-6B48-4EC0-8126-7E65A4255234}"/>
                </a:ext>
              </a:extLst>
            </p:cNvPr>
            <p:cNvSpPr txBox="1"/>
            <p:nvPr/>
          </p:nvSpPr>
          <p:spPr>
            <a:xfrm>
              <a:off x="10488741" y="623990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250</a:t>
              </a:r>
            </a:p>
          </p:txBody>
        </p: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EB8D227A-E235-4794-952E-B1787B9D689D}"/>
                </a:ext>
              </a:extLst>
            </p:cNvPr>
            <p:cNvCxnSpPr/>
            <p:nvPr/>
          </p:nvCxnSpPr>
          <p:spPr>
            <a:xfrm flipH="1">
              <a:off x="7169877" y="6266077"/>
              <a:ext cx="3636000" cy="0"/>
            </a:xfrm>
            <a:prstGeom prst="line">
              <a:avLst/>
            </a:prstGeom>
            <a:ln w="38100" cap="sq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ep 65">
            <a:extLst>
              <a:ext uri="{FF2B5EF4-FFF2-40B4-BE49-F238E27FC236}">
                <a16:creationId xmlns:a16="http://schemas.microsoft.com/office/drawing/2014/main" id="{E63258F8-78C3-468E-A3CD-E3908FE50053}"/>
              </a:ext>
            </a:extLst>
          </p:cNvPr>
          <p:cNvGrpSpPr/>
          <p:nvPr/>
        </p:nvGrpSpPr>
        <p:grpSpPr>
          <a:xfrm>
            <a:off x="8039717" y="1953728"/>
            <a:ext cx="3599833" cy="3542197"/>
            <a:chOff x="8039717" y="1953728"/>
            <a:chExt cx="3599833" cy="3542197"/>
          </a:xfrm>
        </p:grpSpPr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E82D0E92-5EE3-4A33-8831-FB047278A823}"/>
                </a:ext>
              </a:extLst>
            </p:cNvPr>
            <p:cNvCxnSpPr>
              <a:cxnSpLocks/>
            </p:cNvCxnSpPr>
            <p:nvPr/>
          </p:nvCxnSpPr>
          <p:spPr>
            <a:xfrm>
              <a:off x="8039717" y="1953728"/>
              <a:ext cx="3599833" cy="3542197"/>
            </a:xfrm>
            <a:prstGeom prst="line">
              <a:avLst/>
            </a:prstGeom>
            <a:ln w="38100">
              <a:solidFill>
                <a:srgbClr val="ED4D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51DE886D-E5F8-4E4F-A652-8DB6E8AA5E1B}"/>
                </a:ext>
              </a:extLst>
            </p:cNvPr>
            <p:cNvSpPr txBox="1"/>
            <p:nvPr/>
          </p:nvSpPr>
          <p:spPr>
            <a:xfrm>
              <a:off x="8254518" y="1959261"/>
              <a:ext cx="449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>
                  <a:solidFill>
                    <a:schemeClr val="bg1"/>
                  </a:solidFill>
                </a:rPr>
                <a:t>Q</a:t>
              </a:r>
              <a:r>
                <a:rPr lang="nl-NL" baseline="-25000" dirty="0" err="1">
                  <a:solidFill>
                    <a:schemeClr val="bg1"/>
                  </a:solidFill>
                </a:rPr>
                <a:t>v</a:t>
              </a:r>
              <a:endParaRPr lang="nl-NL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ep 66">
            <a:extLst>
              <a:ext uri="{FF2B5EF4-FFF2-40B4-BE49-F238E27FC236}">
                <a16:creationId xmlns:a16="http://schemas.microsoft.com/office/drawing/2014/main" id="{52E5C3A5-2197-430F-8F70-EF9D1B02F882}"/>
              </a:ext>
            </a:extLst>
          </p:cNvPr>
          <p:cNvGrpSpPr/>
          <p:nvPr/>
        </p:nvGrpSpPr>
        <p:grpSpPr>
          <a:xfrm>
            <a:off x="8029575" y="1962150"/>
            <a:ext cx="3609975" cy="2828925"/>
            <a:chOff x="8029575" y="1962150"/>
            <a:chExt cx="3609975" cy="2828925"/>
          </a:xfrm>
        </p:grpSpPr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8FD60FA7-1185-41A6-AAB8-A3960DA3C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9575" y="1962150"/>
              <a:ext cx="3609975" cy="2828925"/>
            </a:xfrm>
            <a:prstGeom prst="line">
              <a:avLst/>
            </a:prstGeom>
            <a:ln w="38100">
              <a:solidFill>
                <a:srgbClr val="ED4D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vak 63">
              <a:extLst>
                <a:ext uri="{FF2B5EF4-FFF2-40B4-BE49-F238E27FC236}">
                  <a16:creationId xmlns:a16="http://schemas.microsoft.com/office/drawing/2014/main" id="{6747EEDC-F025-44B9-A05E-EA51C5E50C0B}"/>
                </a:ext>
              </a:extLst>
            </p:cNvPr>
            <p:cNvSpPr txBox="1"/>
            <p:nvPr/>
          </p:nvSpPr>
          <p:spPr>
            <a:xfrm>
              <a:off x="11168644" y="2216187"/>
              <a:ext cx="449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>
                  <a:solidFill>
                    <a:schemeClr val="bg1"/>
                  </a:solidFill>
                </a:rPr>
                <a:t>Q</a:t>
              </a:r>
              <a:r>
                <a:rPr lang="nl-NL" baseline="-25000" dirty="0" err="1">
                  <a:solidFill>
                    <a:schemeClr val="bg1"/>
                  </a:solidFill>
                </a:rPr>
                <a:t>a</a:t>
              </a:r>
              <a:endParaRPr lang="nl-NL" baseline="-250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9C0B6744-F1A3-4ACA-9D40-5976D2E68A3A}"/>
                  </a:ext>
                </a:extLst>
              </p:cNvPr>
              <p:cNvSpPr txBox="1"/>
              <p:nvPr/>
            </p:nvSpPr>
            <p:spPr>
              <a:xfrm>
                <a:off x="8768768" y="887358"/>
                <a:ext cx="1972656" cy="827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nl-NL" dirty="0">
                    <a:solidFill>
                      <a:schemeClr val="bg1"/>
                    </a:solidFill>
                  </a:rPr>
                  <a:t>Q</a:t>
                </a:r>
                <a:r>
                  <a:rPr lang="nl-NL" baseline="-25000" dirty="0">
                    <a:solidFill>
                      <a:schemeClr val="bg1"/>
                    </a:solidFill>
                  </a:rPr>
                  <a:t>v</a:t>
                </a:r>
                <a:r>
                  <a:rPr lang="nl-NL" dirty="0">
                    <a:solidFill>
                      <a:schemeClr val="bg1"/>
                    </a:solidFill>
                  </a:rPr>
                  <a:t> = -25 P + 250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nl-NL" dirty="0" err="1">
                    <a:solidFill>
                      <a:schemeClr val="bg1"/>
                    </a:solidFill>
                  </a:rPr>
                  <a:t>Q</a:t>
                </a:r>
                <a:r>
                  <a:rPr lang="nl-NL" baseline="-25000" dirty="0" err="1">
                    <a:solidFill>
                      <a:schemeClr val="bg1"/>
                    </a:solidFill>
                  </a:rPr>
                  <a:t>a</a:t>
                </a:r>
                <a:r>
                  <a:rPr lang="nl-NL" dirty="0">
                    <a:solidFill>
                      <a:schemeClr val="bg1"/>
                    </a:solidFill>
                  </a:rPr>
                  <a:t> = 31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200" i="1" smtClean="0">
                            <a:solidFill>
                              <a:schemeClr val="bg1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200" b="0" i="0" smtClean="0">
                            <a:solidFill>
                              <a:schemeClr val="bg1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200" b="0" i="0" smtClean="0">
                            <a:solidFill>
                              <a:schemeClr val="bg1"/>
                            </a:solidFill>
                            <a:latin typeface="+mj-lt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dirty="0">
                    <a:solidFill>
                      <a:schemeClr val="bg1"/>
                    </a:solidFill>
                    <a:latin typeface="+mj-lt"/>
                  </a:rPr>
                  <a:t> P – 62,5</a:t>
                </a:r>
                <a:endParaRPr lang="nl-NL" dirty="0">
                  <a:latin typeface="+mj-lt"/>
                </a:endParaRPr>
              </a:p>
            </p:txBody>
          </p:sp>
        </mc:Choice>
        <mc:Fallback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9C0B6744-F1A3-4ACA-9D40-5976D2E6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768" y="887358"/>
                <a:ext cx="1972656" cy="827727"/>
              </a:xfrm>
              <a:prstGeom prst="rect">
                <a:avLst/>
              </a:prstGeom>
              <a:blipFill>
                <a:blip r:embed="rId3"/>
                <a:stretch>
                  <a:fillRect l="-2469" t="-4444" r="-2160" b="-814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al 75">
            <a:extLst>
              <a:ext uri="{FF2B5EF4-FFF2-40B4-BE49-F238E27FC236}">
                <a16:creationId xmlns:a16="http://schemas.microsoft.com/office/drawing/2014/main" id="{3E1DC08C-5ABB-41B2-8F5B-C879905D276F}"/>
              </a:ext>
            </a:extLst>
          </p:cNvPr>
          <p:cNvSpPr/>
          <p:nvPr/>
        </p:nvSpPr>
        <p:spPr>
          <a:xfrm>
            <a:off x="9569194" y="3454424"/>
            <a:ext cx="144000" cy="144000"/>
          </a:xfrm>
          <a:prstGeom prst="ellipse">
            <a:avLst/>
          </a:prstGeom>
          <a:solidFill>
            <a:srgbClr val="2588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C55E5B6B-302A-4D19-9A35-4F8BBBFDACE8}"/>
              </a:ext>
            </a:extLst>
          </p:cNvPr>
          <p:cNvCxnSpPr>
            <a:cxnSpLocks/>
          </p:cNvCxnSpPr>
          <p:nvPr/>
        </p:nvCxnSpPr>
        <p:spPr>
          <a:xfrm>
            <a:off x="8097767" y="3542167"/>
            <a:ext cx="1428275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2FCF8992-86B5-4DF3-800B-A400746AADB4}"/>
              </a:ext>
            </a:extLst>
          </p:cNvPr>
          <p:cNvCxnSpPr>
            <a:cxnSpLocks/>
          </p:cNvCxnSpPr>
          <p:nvPr/>
        </p:nvCxnSpPr>
        <p:spPr>
          <a:xfrm flipH="1" flipV="1">
            <a:off x="9641194" y="3656177"/>
            <a:ext cx="34752" cy="17640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kstvak 59">
            <a:extLst>
              <a:ext uri="{FF2B5EF4-FFF2-40B4-BE49-F238E27FC236}">
                <a16:creationId xmlns:a16="http://schemas.microsoft.com/office/drawing/2014/main" id="{2C99270E-7395-4966-95A2-1A5F471D6C05}"/>
              </a:ext>
            </a:extLst>
          </p:cNvPr>
          <p:cNvSpPr txBox="1"/>
          <p:nvPr/>
        </p:nvSpPr>
        <p:spPr>
          <a:xfrm>
            <a:off x="7463032" y="3393600"/>
            <a:ext cx="532518" cy="30777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5,56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541894D7-34DE-4D41-9A77-B842B424E87F}"/>
              </a:ext>
            </a:extLst>
          </p:cNvPr>
          <p:cNvSpPr txBox="1"/>
          <p:nvPr/>
        </p:nvSpPr>
        <p:spPr>
          <a:xfrm>
            <a:off x="9323638" y="5751127"/>
            <a:ext cx="704616" cy="30777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111,25</a:t>
            </a:r>
          </a:p>
        </p:txBody>
      </p:sp>
    </p:spTree>
    <p:extLst>
      <p:ext uri="{BB962C8B-B14F-4D97-AF65-F5344CB8AC3E}">
        <p14:creationId xmlns:p14="http://schemas.microsoft.com/office/powerpoint/2010/main" val="6814150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6" grpId="0" animBg="1"/>
      <p:bldP spid="60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55E5F5B-4A31-4BE8-8403-0158A5901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962149"/>
            <a:ext cx="5558987" cy="463834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2000" dirty="0"/>
              <a:t>Teken het onderstaande marktmodel:</a:t>
            </a:r>
          </a:p>
          <a:p>
            <a:pPr lvl="1"/>
            <a:r>
              <a:rPr lang="nl-NL" sz="1800" dirty="0" err="1"/>
              <a:t>Q</a:t>
            </a:r>
            <a:r>
              <a:rPr lang="nl-NL" sz="1800" baseline="-25000" dirty="0" err="1"/>
              <a:t>v</a:t>
            </a:r>
            <a:r>
              <a:rPr lang="nl-NL" sz="1800" dirty="0"/>
              <a:t> = -5P + 50</a:t>
            </a:r>
          </a:p>
          <a:p>
            <a:pPr lvl="1"/>
            <a:r>
              <a:rPr lang="nl-NL" sz="1800" dirty="0" err="1"/>
              <a:t>Q</a:t>
            </a:r>
            <a:r>
              <a:rPr lang="nl-NL" sz="1800" baseline="-25000" dirty="0" err="1"/>
              <a:t>a</a:t>
            </a:r>
            <a:r>
              <a:rPr lang="nl-NL" sz="1800" dirty="0"/>
              <a:t> = 5P - 10</a:t>
            </a:r>
          </a:p>
          <a:p>
            <a:pPr lvl="1"/>
            <a:endParaRPr lang="nl-NL" sz="1800" dirty="0"/>
          </a:p>
          <a:p>
            <a:r>
              <a:rPr lang="nl-NL" sz="2000" dirty="0"/>
              <a:t>Bereken de evenwichtsprijs en de evenwichtshoeveelheid</a:t>
            </a:r>
          </a:p>
        </p:txBody>
      </p:sp>
      <p:pic>
        <p:nvPicPr>
          <p:cNvPr id="32" name="Graphic 31" descr="Vraagteken">
            <a:extLst>
              <a:ext uri="{FF2B5EF4-FFF2-40B4-BE49-F238E27FC236}">
                <a16:creationId xmlns:a16="http://schemas.microsoft.com/office/drawing/2014/main" id="{9E08361E-65A7-4CCD-BE32-4B5977F97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9925" y="2089149"/>
            <a:ext cx="36322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6425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55E5F5B-4A31-4BE8-8403-0158A5901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771529"/>
            <a:ext cx="5558987" cy="5828968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Eerst rekenen, dan tekenen:</a:t>
            </a:r>
          </a:p>
          <a:p>
            <a:pPr marL="0" indent="0">
              <a:buNone/>
            </a:pPr>
            <a:r>
              <a:rPr lang="nl-NL" sz="2000" dirty="0"/>
              <a:t>Eerst de vraaglijn met de nulpunten</a:t>
            </a:r>
          </a:p>
          <a:p>
            <a:pPr marL="361950" indent="0">
              <a:buNone/>
            </a:pPr>
            <a:r>
              <a:rPr lang="nl-NL" sz="2000" dirty="0"/>
              <a:t>Als P = 0 → </a:t>
            </a:r>
            <a:r>
              <a:rPr lang="nl-NL" sz="2000" dirty="0" err="1"/>
              <a:t>Q</a:t>
            </a:r>
            <a:r>
              <a:rPr lang="nl-NL" sz="2000" baseline="-25000" dirty="0" err="1"/>
              <a:t>v</a:t>
            </a:r>
            <a:r>
              <a:rPr lang="nl-NL" sz="2000" dirty="0"/>
              <a:t> = 50</a:t>
            </a:r>
          </a:p>
          <a:p>
            <a:pPr marL="361950" indent="0">
              <a:buNone/>
            </a:pPr>
            <a:r>
              <a:rPr lang="nl-NL" sz="2000" dirty="0"/>
              <a:t>Als </a:t>
            </a:r>
            <a:r>
              <a:rPr lang="nl-NL" sz="2000" dirty="0" err="1"/>
              <a:t>Q</a:t>
            </a:r>
            <a:r>
              <a:rPr lang="nl-NL" sz="2000" baseline="-25000" dirty="0" err="1"/>
              <a:t>v</a:t>
            </a:r>
            <a:r>
              <a:rPr lang="nl-NL" sz="2000" dirty="0"/>
              <a:t> = 0 → P = 10</a:t>
            </a:r>
          </a:p>
          <a:p>
            <a:pPr marL="0" indent="0">
              <a:buNone/>
            </a:pPr>
            <a:r>
              <a:rPr lang="nl-NL" sz="2000" dirty="0"/>
              <a:t>Dan de aanbodlijn</a:t>
            </a:r>
          </a:p>
          <a:p>
            <a:pPr marL="361950" indent="0">
              <a:buNone/>
            </a:pPr>
            <a:r>
              <a:rPr lang="nl-NL" sz="2000" dirty="0"/>
              <a:t>Als </a:t>
            </a:r>
            <a:r>
              <a:rPr lang="nl-NL" sz="2000" dirty="0" err="1"/>
              <a:t>Q</a:t>
            </a:r>
            <a:r>
              <a:rPr lang="nl-NL" sz="2000" baseline="-25000" dirty="0" err="1"/>
              <a:t>a</a:t>
            </a:r>
            <a:r>
              <a:rPr lang="nl-NL" sz="2000" dirty="0"/>
              <a:t> = 0 → P = 2</a:t>
            </a:r>
          </a:p>
          <a:p>
            <a:pPr marL="361950" indent="0">
              <a:buNone/>
            </a:pPr>
            <a:r>
              <a:rPr lang="nl-NL" sz="2000" dirty="0"/>
              <a:t>Bijv. als P = 10 → </a:t>
            </a:r>
            <a:r>
              <a:rPr lang="nl-NL" sz="2000" dirty="0" err="1"/>
              <a:t>Q</a:t>
            </a:r>
            <a:r>
              <a:rPr lang="nl-NL" sz="2000" baseline="-25000" dirty="0" err="1"/>
              <a:t>a</a:t>
            </a:r>
            <a:r>
              <a:rPr lang="nl-NL" sz="2000" dirty="0"/>
              <a:t> = 40</a:t>
            </a:r>
          </a:p>
          <a:p>
            <a:pPr marL="36195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Evenwicht als </a:t>
            </a:r>
            <a:r>
              <a:rPr lang="nl-NL" sz="2000" dirty="0" err="1"/>
              <a:t>Q</a:t>
            </a:r>
            <a:r>
              <a:rPr lang="nl-NL" sz="2000" baseline="-25000" dirty="0" err="1"/>
              <a:t>a</a:t>
            </a:r>
            <a:r>
              <a:rPr lang="nl-NL" sz="2000" dirty="0"/>
              <a:t> = </a:t>
            </a:r>
            <a:r>
              <a:rPr lang="nl-NL" sz="2000" dirty="0" err="1"/>
              <a:t>Q</a:t>
            </a:r>
            <a:r>
              <a:rPr lang="nl-NL" sz="2000" baseline="-25000" dirty="0" err="1"/>
              <a:t>v</a:t>
            </a:r>
            <a:r>
              <a:rPr lang="nl-NL" sz="2000" dirty="0"/>
              <a:t> </a:t>
            </a:r>
          </a:p>
          <a:p>
            <a:pPr marL="361950" indent="0">
              <a:buNone/>
            </a:pPr>
            <a:r>
              <a:rPr lang="nl-NL" sz="2000" dirty="0"/>
              <a:t>5P – 10 = -5P + 50</a:t>
            </a:r>
          </a:p>
          <a:p>
            <a:pPr marL="361950" indent="0">
              <a:buNone/>
            </a:pPr>
            <a:r>
              <a:rPr lang="nl-NL" sz="2000" dirty="0"/>
              <a:t>10P = 60</a:t>
            </a:r>
          </a:p>
          <a:p>
            <a:pPr marL="361950" indent="0">
              <a:buNone/>
            </a:pPr>
            <a:r>
              <a:rPr lang="nl-NL" sz="2000" dirty="0"/>
              <a:t>P = 6</a:t>
            </a:r>
          </a:p>
          <a:p>
            <a:pPr marL="361950" indent="0">
              <a:buNone/>
            </a:pPr>
            <a:endParaRPr lang="nl-NL" sz="200" dirty="0"/>
          </a:p>
          <a:p>
            <a:pPr marL="361950" indent="0">
              <a:buNone/>
            </a:pPr>
            <a:r>
              <a:rPr lang="nl-NL" sz="2000" dirty="0"/>
              <a:t>Q = 5 × 6 – 10 = 20</a:t>
            </a:r>
          </a:p>
          <a:p>
            <a:pPr marL="0" indent="0">
              <a:buNone/>
            </a:pPr>
            <a:endParaRPr lang="nl-NL" sz="2000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5A85A82E-F070-47B3-BF58-50D9E47F3D7C}"/>
              </a:ext>
            </a:extLst>
          </p:cNvPr>
          <p:cNvGrpSpPr/>
          <p:nvPr/>
        </p:nvGrpSpPr>
        <p:grpSpPr>
          <a:xfrm>
            <a:off x="7095083" y="1866171"/>
            <a:ext cx="4645537" cy="4422957"/>
            <a:chOff x="6344490" y="2565161"/>
            <a:chExt cx="4645537" cy="4422957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DC90DB06-8976-4609-828E-E2A53DACB62E}"/>
                </a:ext>
              </a:extLst>
            </p:cNvPr>
            <p:cNvCxnSpPr/>
            <p:nvPr/>
          </p:nvCxnSpPr>
          <p:spPr>
            <a:xfrm>
              <a:off x="7170624" y="2735304"/>
              <a:ext cx="0" cy="3528392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A4FAD69A-C342-42F1-BDCF-13C94971BADC}"/>
                </a:ext>
              </a:extLst>
            </p:cNvPr>
            <p:cNvCxnSpPr/>
            <p:nvPr/>
          </p:nvCxnSpPr>
          <p:spPr>
            <a:xfrm>
              <a:off x="7170624" y="2735304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2DFC0223-7399-4D00-A2B2-D638F8CBC5A7}"/>
                </a:ext>
              </a:extLst>
            </p:cNvPr>
            <p:cNvCxnSpPr/>
            <p:nvPr/>
          </p:nvCxnSpPr>
          <p:spPr>
            <a:xfrm>
              <a:off x="7170624" y="3440982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A23428E0-7AE8-4CF4-B912-63205DE8118C}"/>
                </a:ext>
              </a:extLst>
            </p:cNvPr>
            <p:cNvCxnSpPr/>
            <p:nvPr/>
          </p:nvCxnSpPr>
          <p:spPr>
            <a:xfrm>
              <a:off x="7170624" y="4146660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97FA4367-AA69-40F6-BC58-A8BA837E979E}"/>
                </a:ext>
              </a:extLst>
            </p:cNvPr>
            <p:cNvCxnSpPr/>
            <p:nvPr/>
          </p:nvCxnSpPr>
          <p:spPr>
            <a:xfrm>
              <a:off x="7170624" y="4852338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EB3D5C32-8CCF-4478-968E-BE9C15F5A764}"/>
                </a:ext>
              </a:extLst>
            </p:cNvPr>
            <p:cNvCxnSpPr/>
            <p:nvPr/>
          </p:nvCxnSpPr>
          <p:spPr>
            <a:xfrm>
              <a:off x="7170624" y="5558016"/>
              <a:ext cx="3592016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BCEC2526-6308-45F3-BD13-4CDC2F201FCC}"/>
                </a:ext>
              </a:extLst>
            </p:cNvPr>
            <p:cNvCxnSpPr/>
            <p:nvPr/>
          </p:nvCxnSpPr>
          <p:spPr>
            <a:xfrm>
              <a:off x="789070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E6519F61-B04D-4914-8E99-2C86B7685155}"/>
                </a:ext>
              </a:extLst>
            </p:cNvPr>
            <p:cNvCxnSpPr/>
            <p:nvPr/>
          </p:nvCxnSpPr>
          <p:spPr>
            <a:xfrm>
              <a:off x="861078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E227D905-95A8-474A-AF34-EE772CCF7445}"/>
                </a:ext>
              </a:extLst>
            </p:cNvPr>
            <p:cNvCxnSpPr/>
            <p:nvPr/>
          </p:nvCxnSpPr>
          <p:spPr>
            <a:xfrm>
              <a:off x="933086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72535CF1-61B2-431A-9666-58C1FA88838A}"/>
                </a:ext>
              </a:extLst>
            </p:cNvPr>
            <p:cNvCxnSpPr/>
            <p:nvPr/>
          </p:nvCxnSpPr>
          <p:spPr>
            <a:xfrm>
              <a:off x="1005094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CC02E278-727D-4684-A789-5AA3378F2D40}"/>
                </a:ext>
              </a:extLst>
            </p:cNvPr>
            <p:cNvCxnSpPr/>
            <p:nvPr/>
          </p:nvCxnSpPr>
          <p:spPr>
            <a:xfrm>
              <a:off x="10771024" y="2735304"/>
              <a:ext cx="0" cy="352839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150C61CD-10B6-42EC-BE43-E4222080E2FC}"/>
                </a:ext>
              </a:extLst>
            </p:cNvPr>
            <p:cNvSpPr txBox="1"/>
            <p:nvPr/>
          </p:nvSpPr>
          <p:spPr>
            <a:xfrm>
              <a:off x="7983373" y="6618786"/>
              <a:ext cx="27815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totale vraag (× </a:t>
              </a:r>
              <a:r>
                <a:rPr lang="nl-NL" err="1"/>
                <a:t>mln</a:t>
              </a:r>
              <a:r>
                <a:rPr lang="nl-NL"/>
                <a:t> stuks)</a:t>
              </a: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DE7A3C60-E189-44B5-B43A-7593633F0EC1}"/>
                </a:ext>
              </a:extLst>
            </p:cNvPr>
            <p:cNvSpPr txBox="1"/>
            <p:nvPr/>
          </p:nvSpPr>
          <p:spPr>
            <a:xfrm rot="16200000">
              <a:off x="6052102" y="3269808"/>
              <a:ext cx="9541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prijs (€)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49EDD786-7534-4FE8-9095-BA6732379A47}"/>
                </a:ext>
              </a:extLst>
            </p:cNvPr>
            <p:cNvSpPr txBox="1"/>
            <p:nvPr/>
          </p:nvSpPr>
          <p:spPr>
            <a:xfrm>
              <a:off x="6852506" y="538218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2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9AFDCDC5-1B3B-40ED-8E37-DC8007E0EECD}"/>
                </a:ext>
              </a:extLst>
            </p:cNvPr>
            <p:cNvSpPr txBox="1"/>
            <p:nvPr/>
          </p:nvSpPr>
          <p:spPr>
            <a:xfrm>
              <a:off x="6852506" y="466210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nl-NL" dirty="0"/>
                <a:t>4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B66B69F5-BB47-450C-8475-1F571D798EEE}"/>
                </a:ext>
              </a:extLst>
            </p:cNvPr>
            <p:cNvSpPr txBox="1"/>
            <p:nvPr/>
          </p:nvSpPr>
          <p:spPr>
            <a:xfrm>
              <a:off x="6852506" y="3970485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6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A62E7BCC-53DF-4019-8BD7-A055A6D3DD9E}"/>
                </a:ext>
              </a:extLst>
            </p:cNvPr>
            <p:cNvSpPr txBox="1"/>
            <p:nvPr/>
          </p:nvSpPr>
          <p:spPr>
            <a:xfrm>
              <a:off x="6852506" y="3267240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8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66A6F45A-6EAD-444B-AB28-7B1DEDD1BA6D}"/>
                </a:ext>
              </a:extLst>
            </p:cNvPr>
            <p:cNvSpPr txBox="1"/>
            <p:nvPr/>
          </p:nvSpPr>
          <p:spPr>
            <a:xfrm>
              <a:off x="6724266" y="2565161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/>
                <a:t>10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56B7C325-74D7-4A0C-9110-1A740D91CE5A}"/>
                </a:ext>
              </a:extLst>
            </p:cNvPr>
            <p:cNvSpPr txBox="1"/>
            <p:nvPr/>
          </p:nvSpPr>
          <p:spPr>
            <a:xfrm>
              <a:off x="7672030" y="6247202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10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5223EBDB-67C7-41BD-A5A1-699D6454DEA8}"/>
                </a:ext>
              </a:extLst>
            </p:cNvPr>
            <p:cNvSpPr txBox="1"/>
            <p:nvPr/>
          </p:nvSpPr>
          <p:spPr>
            <a:xfrm>
              <a:off x="8392001" y="6239905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20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90D3603D-4C7B-4A95-B6CA-ADA7232DFFDC}"/>
                </a:ext>
              </a:extLst>
            </p:cNvPr>
            <p:cNvSpPr txBox="1"/>
            <p:nvPr/>
          </p:nvSpPr>
          <p:spPr>
            <a:xfrm>
              <a:off x="912777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30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EB471B8E-8359-47B7-904E-355582E787FF}"/>
                </a:ext>
              </a:extLst>
            </p:cNvPr>
            <p:cNvSpPr txBox="1"/>
            <p:nvPr/>
          </p:nvSpPr>
          <p:spPr>
            <a:xfrm>
              <a:off x="983515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40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B16AC451-1FE4-48B4-8407-0FF4C8F44B12}"/>
                </a:ext>
              </a:extLst>
            </p:cNvPr>
            <p:cNvSpPr txBox="1"/>
            <p:nvPr/>
          </p:nvSpPr>
          <p:spPr>
            <a:xfrm>
              <a:off x="10548881" y="6272427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dirty="0"/>
                <a:t>50</a:t>
              </a:r>
            </a:p>
          </p:txBody>
        </p: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823E38BB-84C5-418B-B3A0-96F900119803}"/>
                </a:ext>
              </a:extLst>
            </p:cNvPr>
            <p:cNvCxnSpPr/>
            <p:nvPr/>
          </p:nvCxnSpPr>
          <p:spPr>
            <a:xfrm flipH="1">
              <a:off x="7169877" y="6272427"/>
              <a:ext cx="3636000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1C975858-3B79-4F2E-98BA-EE0D23744642}"/>
              </a:ext>
            </a:extLst>
          </p:cNvPr>
          <p:cNvSpPr/>
          <p:nvPr/>
        </p:nvSpPr>
        <p:spPr>
          <a:xfrm>
            <a:off x="7655298" y="766923"/>
            <a:ext cx="1733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/>
            <a:r>
              <a:rPr lang="nl-NL" dirty="0" err="1"/>
              <a:t>Q</a:t>
            </a:r>
            <a:r>
              <a:rPr lang="nl-NL" baseline="-25000" dirty="0" err="1"/>
              <a:t>v</a:t>
            </a:r>
            <a:r>
              <a:rPr lang="nl-NL" dirty="0"/>
              <a:t> = -5P + 50</a:t>
            </a:r>
          </a:p>
          <a:p>
            <a:pPr marL="85725" lvl="1"/>
            <a:r>
              <a:rPr lang="nl-NL" dirty="0" err="1"/>
              <a:t>Q</a:t>
            </a:r>
            <a:r>
              <a:rPr lang="nl-NL" baseline="-25000" dirty="0" err="1"/>
              <a:t>a</a:t>
            </a:r>
            <a:r>
              <a:rPr lang="nl-NL" dirty="0"/>
              <a:t> = 5P - 10</a:t>
            </a:r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4F9F37F7-4DD9-4CBD-BACF-08289B2229FB}"/>
              </a:ext>
            </a:extLst>
          </p:cNvPr>
          <p:cNvSpPr/>
          <p:nvPr/>
        </p:nvSpPr>
        <p:spPr>
          <a:xfrm>
            <a:off x="7866602" y="1982223"/>
            <a:ext cx="126000" cy="126000"/>
          </a:xfrm>
          <a:prstGeom prst="ellipse">
            <a:avLst/>
          </a:prstGeom>
          <a:solidFill>
            <a:srgbClr val="ED4D0F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FA44C12E-BB87-41BD-AE36-1DA610555D2F}"/>
              </a:ext>
            </a:extLst>
          </p:cNvPr>
          <p:cNvSpPr/>
          <p:nvPr/>
        </p:nvSpPr>
        <p:spPr>
          <a:xfrm>
            <a:off x="11466162" y="5498052"/>
            <a:ext cx="126000" cy="126000"/>
          </a:xfrm>
          <a:prstGeom prst="ellipse">
            <a:avLst/>
          </a:prstGeom>
          <a:solidFill>
            <a:srgbClr val="ED4D0F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495936E9-DEFE-4572-B5E5-167772A72EED}"/>
              </a:ext>
            </a:extLst>
          </p:cNvPr>
          <p:cNvGrpSpPr/>
          <p:nvPr/>
        </p:nvGrpSpPr>
        <p:grpSpPr>
          <a:xfrm>
            <a:off x="7943064" y="2015455"/>
            <a:ext cx="3591711" cy="3547145"/>
            <a:chOff x="7943064" y="2015455"/>
            <a:chExt cx="3591711" cy="3547145"/>
          </a:xfrm>
        </p:grpSpPr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7CF19201-E97C-4E71-B4CA-1D615352A322}"/>
                </a:ext>
              </a:extLst>
            </p:cNvPr>
            <p:cNvCxnSpPr>
              <a:cxnSpLocks/>
            </p:cNvCxnSpPr>
            <p:nvPr/>
          </p:nvCxnSpPr>
          <p:spPr>
            <a:xfrm>
              <a:off x="7943064" y="2055351"/>
              <a:ext cx="3591711" cy="3507249"/>
            </a:xfrm>
            <a:prstGeom prst="line">
              <a:avLst/>
            </a:prstGeom>
            <a:ln>
              <a:solidFill>
                <a:srgbClr val="ED4D0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EE82E6DD-C0FA-4104-AA09-0DCBC319EDD5}"/>
                </a:ext>
              </a:extLst>
            </p:cNvPr>
            <p:cNvSpPr/>
            <p:nvPr/>
          </p:nvSpPr>
          <p:spPr>
            <a:xfrm>
              <a:off x="8067696" y="201545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err="1"/>
                <a:t>Q</a:t>
              </a:r>
              <a:r>
                <a:rPr lang="nl-NL" baseline="-25000" dirty="0" err="1"/>
                <a:t>v</a:t>
              </a:r>
              <a:endParaRPr lang="nl-NL" dirty="0"/>
            </a:p>
          </p:txBody>
        </p:sp>
      </p:grpSp>
      <p:sp>
        <p:nvSpPr>
          <p:cNvPr id="35" name="Ovaal 34">
            <a:extLst>
              <a:ext uri="{FF2B5EF4-FFF2-40B4-BE49-F238E27FC236}">
                <a16:creationId xmlns:a16="http://schemas.microsoft.com/office/drawing/2014/main" id="{9CECCB10-4420-41EF-B81F-4EA8ACDDF5EC}"/>
              </a:ext>
            </a:extLst>
          </p:cNvPr>
          <p:cNvSpPr/>
          <p:nvPr/>
        </p:nvSpPr>
        <p:spPr>
          <a:xfrm>
            <a:off x="10738537" y="1982223"/>
            <a:ext cx="126000" cy="126000"/>
          </a:xfrm>
          <a:prstGeom prst="ellipse">
            <a:avLst/>
          </a:prstGeom>
          <a:solidFill>
            <a:srgbClr val="ED4D0F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5A6D04C2-61B5-40BB-BCD5-FC105AD7ABC4}"/>
              </a:ext>
            </a:extLst>
          </p:cNvPr>
          <p:cNvSpPr/>
          <p:nvPr/>
        </p:nvSpPr>
        <p:spPr>
          <a:xfrm>
            <a:off x="7861389" y="4796027"/>
            <a:ext cx="126000" cy="126000"/>
          </a:xfrm>
          <a:prstGeom prst="ellipse">
            <a:avLst/>
          </a:prstGeom>
          <a:solidFill>
            <a:srgbClr val="ED4D0F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id="{57E5D3F7-BBE9-457A-A322-9BE80B89D76D}"/>
              </a:ext>
            </a:extLst>
          </p:cNvPr>
          <p:cNvGrpSpPr/>
          <p:nvPr/>
        </p:nvGrpSpPr>
        <p:grpSpPr>
          <a:xfrm>
            <a:off x="7924801" y="2038350"/>
            <a:ext cx="2921346" cy="2828925"/>
            <a:chOff x="7924801" y="2038350"/>
            <a:chExt cx="2921346" cy="2828925"/>
          </a:xfrm>
        </p:grpSpPr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64E80C72-32B1-46F4-8B59-590746964F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4801" y="2038350"/>
              <a:ext cx="2886074" cy="2828925"/>
            </a:xfrm>
            <a:prstGeom prst="line">
              <a:avLst/>
            </a:prstGeom>
            <a:ln>
              <a:solidFill>
                <a:srgbClr val="ED4D0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BD51D274-F311-4D0C-BE03-E20F877C8B72}"/>
                </a:ext>
              </a:extLst>
            </p:cNvPr>
            <p:cNvSpPr/>
            <p:nvPr/>
          </p:nvSpPr>
          <p:spPr>
            <a:xfrm>
              <a:off x="10396985" y="2243069"/>
              <a:ext cx="4491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err="1"/>
                <a:t>Q</a:t>
              </a:r>
              <a:r>
                <a:rPr lang="nl-NL" baseline="-25000" dirty="0" err="1"/>
                <a:t>a</a:t>
              </a:r>
              <a:endParaRPr lang="nl-NL" dirty="0"/>
            </a:p>
          </p:txBody>
        </p:sp>
      </p:grpSp>
      <p:sp>
        <p:nvSpPr>
          <p:cNvPr id="43" name="Ovaal 42">
            <a:extLst>
              <a:ext uri="{FF2B5EF4-FFF2-40B4-BE49-F238E27FC236}">
                <a16:creationId xmlns:a16="http://schemas.microsoft.com/office/drawing/2014/main" id="{E70563DF-9D11-40E7-81E8-0F5E012838E0}"/>
              </a:ext>
            </a:extLst>
          </p:cNvPr>
          <p:cNvSpPr/>
          <p:nvPr/>
        </p:nvSpPr>
        <p:spPr>
          <a:xfrm>
            <a:off x="9298377" y="3375762"/>
            <a:ext cx="126000" cy="126000"/>
          </a:xfrm>
          <a:prstGeom prst="ellipse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B509F686-D08E-4141-BE40-EB6029E22DC2}"/>
              </a:ext>
            </a:extLst>
          </p:cNvPr>
          <p:cNvCxnSpPr>
            <a:cxnSpLocks/>
          </p:cNvCxnSpPr>
          <p:nvPr/>
        </p:nvCxnSpPr>
        <p:spPr>
          <a:xfrm>
            <a:off x="7984644" y="3447897"/>
            <a:ext cx="1260000" cy="0"/>
          </a:xfrm>
          <a:prstGeom prst="line">
            <a:avLst/>
          </a:prstGeom>
          <a:ln w="19050">
            <a:solidFill>
              <a:srgbClr val="ED4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>
            <a:extLst>
              <a:ext uri="{FF2B5EF4-FFF2-40B4-BE49-F238E27FC236}">
                <a16:creationId xmlns:a16="http://schemas.microsoft.com/office/drawing/2014/main" id="{7D377962-046A-4FCF-9E5B-8ACCE163260B}"/>
              </a:ext>
            </a:extLst>
          </p:cNvPr>
          <p:cNvSpPr txBox="1"/>
          <p:nvPr/>
        </p:nvSpPr>
        <p:spPr>
          <a:xfrm>
            <a:off x="7602121" y="3270455"/>
            <a:ext cx="31290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6</a:t>
            </a:r>
            <a:endParaRPr lang="nl-NL" sz="1400" dirty="0">
              <a:solidFill>
                <a:schemeClr val="bg1"/>
              </a:solidFill>
            </a:endParaRPr>
          </a:p>
        </p:txBody>
      </p: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A9832AE3-8A2D-4CAD-B305-8D2A92C926AD}"/>
              </a:ext>
            </a:extLst>
          </p:cNvPr>
          <p:cNvCxnSpPr>
            <a:cxnSpLocks/>
          </p:cNvCxnSpPr>
          <p:nvPr/>
        </p:nvCxnSpPr>
        <p:spPr>
          <a:xfrm flipH="1" flipV="1">
            <a:off x="9373731" y="3558430"/>
            <a:ext cx="1" cy="1944000"/>
          </a:xfrm>
          <a:prstGeom prst="line">
            <a:avLst/>
          </a:prstGeom>
          <a:ln w="19050">
            <a:solidFill>
              <a:srgbClr val="ED4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E6AB70B2-3411-4C1D-BEE2-EE291714C9EF}"/>
              </a:ext>
            </a:extLst>
          </p:cNvPr>
          <p:cNvSpPr txBox="1"/>
          <p:nvPr/>
        </p:nvSpPr>
        <p:spPr>
          <a:xfrm>
            <a:off x="9141817" y="5539626"/>
            <a:ext cx="441146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20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2591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1" grpId="0" animBg="1"/>
      <p:bldP spid="32" grpId="0" animBg="1"/>
      <p:bldP spid="35" grpId="0" animBg="1"/>
      <p:bldP spid="36" grpId="0" animBg="1"/>
      <p:bldP spid="43" grpId="0" animBg="1"/>
      <p:bldP spid="45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519F7E8-4112-4166-8FCD-4B503E255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optimaal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EC39B935-290E-4B99-9D91-CCC24A7E4F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de meest efficiënte uitkomst</a:t>
            </a:r>
          </a:p>
        </p:txBody>
      </p:sp>
    </p:spTree>
    <p:extLst>
      <p:ext uri="{BB962C8B-B14F-4D97-AF65-F5344CB8AC3E}">
        <p14:creationId xmlns:p14="http://schemas.microsoft.com/office/powerpoint/2010/main" val="1572346817"/>
      </p:ext>
    </p:extLst>
  </p:cSld>
  <p:clrMapOvr>
    <a:masterClrMapping/>
  </p:clrMapOvr>
  <p:transition spd="slow">
    <p:blinds/>
  </p:transition>
</p:sld>
</file>

<file path=ppt/theme/theme1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3vwo</Template>
  <TotalTime>8691</TotalTime>
  <Words>1013</Words>
  <Application>Microsoft Office PowerPoint</Application>
  <PresentationFormat>Breedbeeld</PresentationFormat>
  <Paragraphs>364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Wingdings</vt:lpstr>
      <vt:lpstr>Thema 3vwo</vt:lpstr>
      <vt:lpstr>marktwerking</vt:lpstr>
      <vt:lpstr>PowerPoint-presentatie</vt:lpstr>
      <vt:lpstr>Perfecte werkende markt /volkomen concurrentie / volledige mededinging</vt:lpstr>
      <vt:lpstr>Vragers en aanbieders collectief</vt:lpstr>
      <vt:lpstr>Het prijsmechanisme</vt:lpstr>
      <vt:lpstr>De evenwichtsprijs</vt:lpstr>
      <vt:lpstr>PowerPoint-presentatie</vt:lpstr>
      <vt:lpstr>PowerPoint-presentatie</vt:lpstr>
      <vt:lpstr>optimaal</vt:lpstr>
      <vt:lpstr>Surplus</vt:lpstr>
      <vt:lpstr>Liever niet</vt:lpstr>
      <vt:lpstr>Externe effecten</vt:lpstr>
      <vt:lpstr>Perfect werkend ?</vt:lpstr>
      <vt:lpstr>marktevenwicht</vt:lpstr>
      <vt:lpstr>Winst trekt nieuwe aanbieders</vt:lpstr>
      <vt:lpstr>Voorkeur consument verandert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marktwerking</dc:title>
  <dc:creator>Paul Bloemers</dc:creator>
  <cp:lastModifiedBy>Paul Bloemers</cp:lastModifiedBy>
  <cp:revision>9</cp:revision>
  <dcterms:created xsi:type="dcterms:W3CDTF">2020-05-07T05:42:09Z</dcterms:created>
  <dcterms:modified xsi:type="dcterms:W3CDTF">2020-05-13T06:34:00Z</dcterms:modified>
</cp:coreProperties>
</file>