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0F"/>
    <a:srgbClr val="258812"/>
    <a:srgbClr val="1A8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C30BC-8C18-4C19-8F91-963279FA17F6}" v="1" dt="2020-04-06T07:13:13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2BFD1B82-6F82-4A06-B9C7-829921598954}"/>
    <pc:docChg chg="modSld">
      <pc:chgData name="Paul Bloemers" userId="fe3832ff3b233e04" providerId="LiveId" clId="{2BFD1B82-6F82-4A06-B9C7-829921598954}" dt="2020-04-04T10:13:05.045" v="81"/>
      <pc:docMkLst>
        <pc:docMk/>
      </pc:docMkLst>
      <pc:sldChg chg="modSp mod modTransition">
        <pc:chgData name="Paul Bloemers" userId="fe3832ff3b233e04" providerId="LiveId" clId="{2BFD1B82-6F82-4A06-B9C7-829921598954}" dt="2020-04-04T10:11:17.852" v="63" actId="1076"/>
        <pc:sldMkLst>
          <pc:docMk/>
          <pc:sldMk cId="1717127414" sldId="257"/>
        </pc:sldMkLst>
        <pc:spChg chg="mod">
          <ac:chgData name="Paul Bloemers" userId="fe3832ff3b233e04" providerId="LiveId" clId="{2BFD1B82-6F82-4A06-B9C7-829921598954}" dt="2020-04-04T10:01:41.194" v="3" actId="1582"/>
          <ac:spMkLst>
            <pc:docMk/>
            <pc:sldMk cId="1717127414" sldId="257"/>
            <ac:spMk id="8" creationId="{502FE7D4-ADFA-434F-98F4-CC067A6FBB13}"/>
          </ac:spMkLst>
        </pc:spChg>
        <pc:spChg chg="mod">
          <ac:chgData name="Paul Bloemers" userId="fe3832ff3b233e04" providerId="LiveId" clId="{2BFD1B82-6F82-4A06-B9C7-829921598954}" dt="2020-04-04T10:02:16.577" v="10" actId="208"/>
          <ac:spMkLst>
            <pc:docMk/>
            <pc:sldMk cId="1717127414" sldId="257"/>
            <ac:spMk id="9" creationId="{3C136E4D-036C-45D4-BA21-87C148255C17}"/>
          </ac:spMkLst>
        </pc:spChg>
        <pc:spChg chg="mod">
          <ac:chgData name="Paul Bloemers" userId="fe3832ff3b233e04" providerId="LiveId" clId="{2BFD1B82-6F82-4A06-B9C7-829921598954}" dt="2020-04-04T10:02:28.054" v="12" actId="14100"/>
          <ac:spMkLst>
            <pc:docMk/>
            <pc:sldMk cId="1717127414" sldId="257"/>
            <ac:spMk id="12" creationId="{E5CB599B-0E2B-4A56-A7E2-61BF0F1166FD}"/>
          </ac:spMkLst>
        </pc:spChg>
        <pc:picChg chg="mod">
          <ac:chgData name="Paul Bloemers" userId="fe3832ff3b233e04" providerId="LiveId" clId="{2BFD1B82-6F82-4A06-B9C7-829921598954}" dt="2020-04-04T10:11:17.852" v="63" actId="1076"/>
          <ac:picMkLst>
            <pc:docMk/>
            <pc:sldMk cId="1717127414" sldId="257"/>
            <ac:picMk id="11" creationId="{DF325756-61CA-4076-8297-17405A133213}"/>
          </ac:picMkLst>
        </pc:picChg>
      </pc:sldChg>
      <pc:sldChg chg="addSp delSp modSp mod modTransition modAnim">
        <pc:chgData name="Paul Bloemers" userId="fe3832ff3b233e04" providerId="LiveId" clId="{2BFD1B82-6F82-4A06-B9C7-829921598954}" dt="2020-04-04T10:13:05.045" v="81"/>
        <pc:sldMkLst>
          <pc:docMk/>
          <pc:sldMk cId="4101552292" sldId="258"/>
        </pc:sldMkLst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2" creationId="{60962A27-C4F7-4D42-B67C-439CFF937AE0}"/>
          </ac:spMkLst>
        </pc:spChg>
        <pc:spChg chg="add mod ord">
          <ac:chgData name="Paul Bloemers" userId="fe3832ff3b233e04" providerId="LiveId" clId="{2BFD1B82-6F82-4A06-B9C7-829921598954}" dt="2020-04-04T10:12:06.531" v="67" actId="164"/>
          <ac:spMkLst>
            <pc:docMk/>
            <pc:sldMk cId="4101552292" sldId="258"/>
            <ac:spMk id="3" creationId="{20C73BFB-F062-4463-BC40-AC6E9A311B4D}"/>
          </ac:spMkLst>
        </pc:spChg>
        <pc:spChg chg="add del mod">
          <ac:chgData name="Paul Bloemers" userId="fe3832ff3b233e04" providerId="LiveId" clId="{2BFD1B82-6F82-4A06-B9C7-829921598954}" dt="2020-04-04T10:10:07.113" v="62"/>
          <ac:spMkLst>
            <pc:docMk/>
            <pc:sldMk cId="4101552292" sldId="258"/>
            <ac:spMk id="4" creationId="{C76EE7D6-07B6-44E8-932D-2D11E282A661}"/>
          </ac:spMkLst>
        </pc:spChg>
        <pc:spChg chg="mod topLvl">
          <ac:chgData name="Paul Bloemers" userId="fe3832ff3b233e04" providerId="LiveId" clId="{2BFD1B82-6F82-4A06-B9C7-829921598954}" dt="2020-04-04T10:11:43.445" v="64" actId="164"/>
          <ac:spMkLst>
            <pc:docMk/>
            <pc:sldMk cId="4101552292" sldId="258"/>
            <ac:spMk id="7" creationId="{1E243EFC-77A2-4CD9-B71C-E3240437F124}"/>
          </ac:spMkLst>
        </pc:spChg>
        <pc:spChg chg="mod topLvl">
          <ac:chgData name="Paul Bloemers" userId="fe3832ff3b233e04" providerId="LiveId" clId="{2BFD1B82-6F82-4A06-B9C7-829921598954}" dt="2020-04-04T10:12:46.589" v="74" actId="164"/>
          <ac:spMkLst>
            <pc:docMk/>
            <pc:sldMk cId="4101552292" sldId="258"/>
            <ac:spMk id="8" creationId="{8BD76F76-37D4-4229-BC04-A19527FE74DA}"/>
          </ac:spMkLst>
        </pc:spChg>
        <pc:spChg chg="mod topLvl">
          <ac:chgData name="Paul Bloemers" userId="fe3832ff3b233e04" providerId="LiveId" clId="{2BFD1B82-6F82-4A06-B9C7-829921598954}" dt="2020-04-04T10:11:49.533" v="65" actId="164"/>
          <ac:spMkLst>
            <pc:docMk/>
            <pc:sldMk cId="4101552292" sldId="258"/>
            <ac:spMk id="10" creationId="{3EDE141D-6DC5-4C7B-8476-24F272E978EB}"/>
          </ac:spMkLst>
        </pc:spChg>
        <pc:spChg chg="add del mod">
          <ac:chgData name="Paul Bloemers" userId="fe3832ff3b233e04" providerId="LiveId" clId="{2BFD1B82-6F82-4A06-B9C7-829921598954}" dt="2020-04-04T10:10:07.113" v="62"/>
          <ac:spMkLst>
            <pc:docMk/>
            <pc:sldMk cId="4101552292" sldId="258"/>
            <ac:spMk id="12" creationId="{D8A723EC-862D-4F9E-9501-9D5224539434}"/>
          </ac:spMkLst>
        </pc:spChg>
        <pc:spChg chg="mod topLvl">
          <ac:chgData name="Paul Bloemers" userId="fe3832ff3b233e04" providerId="LiveId" clId="{2BFD1B82-6F82-4A06-B9C7-829921598954}" dt="2020-04-04T10:12:51.442" v="75" actId="164"/>
          <ac:spMkLst>
            <pc:docMk/>
            <pc:sldMk cId="4101552292" sldId="258"/>
            <ac:spMk id="13" creationId="{9AAE6672-D6E7-4A18-A253-3515B58500FD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14" creationId="{F18200B0-C716-420A-9E11-AB155B1DD065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15" creationId="{690C9FBA-D319-4DDD-B9FE-E70F74E0064D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16" creationId="{41C8439A-D4A0-4E93-B9D8-5157720E0FC8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17" creationId="{CD87E370-CB72-4CCF-B992-98A9135023BF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18" creationId="{E13FFE78-C5B4-4E65-B4AA-F991216D506A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19" creationId="{B704E90F-C60D-4BAD-9809-41030AD9EA66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20" creationId="{5855BC7E-4362-4700-A8AB-4C2547F05978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21" creationId="{C690004A-268F-482D-8DDF-9824C8685490}"/>
          </ac:spMkLst>
        </pc:spChg>
        <pc:spChg chg="add del mod">
          <ac:chgData name="Paul Bloemers" userId="fe3832ff3b233e04" providerId="LiveId" clId="{2BFD1B82-6F82-4A06-B9C7-829921598954}" dt="2020-04-04T10:10:07.113" v="62"/>
          <ac:spMkLst>
            <pc:docMk/>
            <pc:sldMk cId="4101552292" sldId="258"/>
            <ac:spMk id="23" creationId="{5F0ED603-F030-49AA-8326-AD9A3CD23E83}"/>
          </ac:spMkLst>
        </pc:spChg>
        <pc:spChg chg="mod">
          <ac:chgData name="Paul Bloemers" userId="fe3832ff3b233e04" providerId="LiveId" clId="{2BFD1B82-6F82-4A06-B9C7-829921598954}" dt="2020-04-04T10:03:37.257" v="17" actId="207"/>
          <ac:spMkLst>
            <pc:docMk/>
            <pc:sldMk cId="4101552292" sldId="258"/>
            <ac:spMk id="24" creationId="{9D3E772E-8522-468A-9ECA-ED55418D35C7}"/>
          </ac:spMkLst>
        </pc:spChg>
        <pc:spChg chg="mod">
          <ac:chgData name="Paul Bloemers" userId="fe3832ff3b233e04" providerId="LiveId" clId="{2BFD1B82-6F82-4A06-B9C7-829921598954}" dt="2020-04-04T10:03:30.367" v="16" actId="207"/>
          <ac:spMkLst>
            <pc:docMk/>
            <pc:sldMk cId="4101552292" sldId="258"/>
            <ac:spMk id="28" creationId="{9E991EDE-32C4-42A1-8D4F-D2E5FA5EA91A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30" creationId="{D945C7B5-FD79-4CCF-B237-6B066B59EF0D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31" creationId="{580BB629-20B1-44B6-897C-16A460B2ACAD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32" creationId="{525EF919-0D57-4EA3-90C8-DC9E6829703F}"/>
          </ac:spMkLst>
        </pc:spChg>
        <pc:spChg chg="mod">
          <ac:chgData name="Paul Bloemers" userId="fe3832ff3b233e04" providerId="LiveId" clId="{2BFD1B82-6F82-4A06-B9C7-829921598954}" dt="2020-04-04T10:02:55.849" v="14" actId="207"/>
          <ac:spMkLst>
            <pc:docMk/>
            <pc:sldMk cId="4101552292" sldId="258"/>
            <ac:spMk id="33" creationId="{34F181B2-CF49-4EEF-B2B7-ACB45FB0AA43}"/>
          </ac:spMkLst>
        </pc:spChg>
        <pc:spChg chg="add mod ord">
          <ac:chgData name="Paul Bloemers" userId="fe3832ff3b233e04" providerId="LiveId" clId="{2BFD1B82-6F82-4A06-B9C7-829921598954}" dt="2020-04-04T10:11:54.490" v="66" actId="164"/>
          <ac:spMkLst>
            <pc:docMk/>
            <pc:sldMk cId="4101552292" sldId="258"/>
            <ac:spMk id="37" creationId="{E9BDFEE3-48E8-4F94-A14F-9FA4D07861CE}"/>
          </ac:spMkLst>
        </pc:spChg>
        <pc:spChg chg="add mod ord">
          <ac:chgData name="Paul Bloemers" userId="fe3832ff3b233e04" providerId="LiveId" clId="{2BFD1B82-6F82-4A06-B9C7-829921598954}" dt="2020-04-04T10:11:49.533" v="65" actId="164"/>
          <ac:spMkLst>
            <pc:docMk/>
            <pc:sldMk cId="4101552292" sldId="258"/>
            <ac:spMk id="38" creationId="{944160E4-B8F2-4D64-B0AF-5DC9BF29A9E2}"/>
          </ac:spMkLst>
        </pc:spChg>
        <pc:spChg chg="add mod ord">
          <ac:chgData name="Paul Bloemers" userId="fe3832ff3b233e04" providerId="LiveId" clId="{2BFD1B82-6F82-4A06-B9C7-829921598954}" dt="2020-04-04T10:11:43.445" v="64" actId="164"/>
          <ac:spMkLst>
            <pc:docMk/>
            <pc:sldMk cId="4101552292" sldId="258"/>
            <ac:spMk id="39" creationId="{515BCE2D-1C6E-4A56-9C7F-7FDC2DAF2B06}"/>
          </ac:spMkLst>
        </pc:spChg>
        <pc:spChg chg="add del mod">
          <ac:chgData name="Paul Bloemers" userId="fe3832ff3b233e04" providerId="LiveId" clId="{2BFD1B82-6F82-4A06-B9C7-829921598954}" dt="2020-04-04T10:10:07.113" v="62"/>
          <ac:spMkLst>
            <pc:docMk/>
            <pc:sldMk cId="4101552292" sldId="258"/>
            <ac:spMk id="40" creationId="{AB7C11FA-891C-4EBE-8B6C-B209926C8DDA}"/>
          </ac:spMkLst>
        </pc:spChg>
        <pc:grpChg chg="mod">
          <ac:chgData name="Paul Bloemers" userId="fe3832ff3b233e04" providerId="LiveId" clId="{2BFD1B82-6F82-4A06-B9C7-829921598954}" dt="2020-04-04T10:02:55.849" v="14" actId="207"/>
          <ac:grpSpMkLst>
            <pc:docMk/>
            <pc:sldMk cId="4101552292" sldId="258"/>
            <ac:grpSpMk id="25" creationId="{AEE53282-1676-4F9F-B54C-41F6F69FBE1A}"/>
          </ac:grpSpMkLst>
        </pc:grpChg>
        <pc:grpChg chg="del mod">
          <ac:chgData name="Paul Bloemers" userId="fe3832ff3b233e04" providerId="LiveId" clId="{2BFD1B82-6F82-4A06-B9C7-829921598954}" dt="2020-04-04T10:04:00.731" v="18" actId="165"/>
          <ac:grpSpMkLst>
            <pc:docMk/>
            <pc:sldMk cId="4101552292" sldId="258"/>
            <ac:grpSpMk id="29" creationId="{4CEF99B4-1EDA-4C38-8EEE-AFA05197E2ED}"/>
          </ac:grpSpMkLst>
        </pc:grpChg>
        <pc:grpChg chg="del mod">
          <ac:chgData name="Paul Bloemers" userId="fe3832ff3b233e04" providerId="LiveId" clId="{2BFD1B82-6F82-4A06-B9C7-829921598954}" dt="2020-04-04T10:04:00.731" v="18" actId="165"/>
          <ac:grpSpMkLst>
            <pc:docMk/>
            <pc:sldMk cId="4101552292" sldId="258"/>
            <ac:grpSpMk id="34" creationId="{E2BE8E08-0F11-434F-80C3-F55836D935CD}"/>
          </ac:grpSpMkLst>
        </pc:grpChg>
        <pc:grpChg chg="del mod">
          <ac:chgData name="Paul Bloemers" userId="fe3832ff3b233e04" providerId="LiveId" clId="{2BFD1B82-6F82-4A06-B9C7-829921598954}" dt="2020-04-04T10:04:00.731" v="18" actId="165"/>
          <ac:grpSpMkLst>
            <pc:docMk/>
            <pc:sldMk cId="4101552292" sldId="258"/>
            <ac:grpSpMk id="35" creationId="{4473A832-192B-489F-8954-36B498C0D46B}"/>
          </ac:grpSpMkLst>
        </pc:grpChg>
        <pc:grpChg chg="del mod">
          <ac:chgData name="Paul Bloemers" userId="fe3832ff3b233e04" providerId="LiveId" clId="{2BFD1B82-6F82-4A06-B9C7-829921598954}" dt="2020-04-04T10:04:00.731" v="18" actId="165"/>
          <ac:grpSpMkLst>
            <pc:docMk/>
            <pc:sldMk cId="4101552292" sldId="258"/>
            <ac:grpSpMk id="36" creationId="{2899DFD5-0589-40E5-A9EF-9F0BDAA024A4}"/>
          </ac:grpSpMkLst>
        </pc:grpChg>
        <pc:grpChg chg="add mod">
          <ac:chgData name="Paul Bloemers" userId="fe3832ff3b233e04" providerId="LiveId" clId="{2BFD1B82-6F82-4A06-B9C7-829921598954}" dt="2020-04-04T10:11:43.445" v="64" actId="164"/>
          <ac:grpSpMkLst>
            <pc:docMk/>
            <pc:sldMk cId="4101552292" sldId="258"/>
            <ac:grpSpMk id="41" creationId="{C0F5CBC5-038A-4D47-A822-029E10FD4C81}"/>
          </ac:grpSpMkLst>
        </pc:grpChg>
        <pc:grpChg chg="add mod">
          <ac:chgData name="Paul Bloemers" userId="fe3832ff3b233e04" providerId="LiveId" clId="{2BFD1B82-6F82-4A06-B9C7-829921598954}" dt="2020-04-04T10:11:49.533" v="65" actId="164"/>
          <ac:grpSpMkLst>
            <pc:docMk/>
            <pc:sldMk cId="4101552292" sldId="258"/>
            <ac:grpSpMk id="42" creationId="{5487B0B2-FD17-4EA2-A57A-8DFE08B95114}"/>
          </ac:grpSpMkLst>
        </pc:grpChg>
        <pc:grpChg chg="add mod">
          <ac:chgData name="Paul Bloemers" userId="fe3832ff3b233e04" providerId="LiveId" clId="{2BFD1B82-6F82-4A06-B9C7-829921598954}" dt="2020-04-04T10:12:46.589" v="74" actId="164"/>
          <ac:grpSpMkLst>
            <pc:docMk/>
            <pc:sldMk cId="4101552292" sldId="258"/>
            <ac:grpSpMk id="43" creationId="{AEAE1939-9E0E-4878-A0F7-A42D076FCFE2}"/>
          </ac:grpSpMkLst>
        </pc:grpChg>
        <pc:grpChg chg="add mod">
          <ac:chgData name="Paul Bloemers" userId="fe3832ff3b233e04" providerId="LiveId" clId="{2BFD1B82-6F82-4A06-B9C7-829921598954}" dt="2020-04-04T10:12:51.442" v="75" actId="164"/>
          <ac:grpSpMkLst>
            <pc:docMk/>
            <pc:sldMk cId="4101552292" sldId="258"/>
            <ac:grpSpMk id="44" creationId="{56150AAB-E8C3-49D9-B33C-49ACDAB4F451}"/>
          </ac:grpSpMkLst>
        </pc:grpChg>
        <pc:grpChg chg="add mod">
          <ac:chgData name="Paul Bloemers" userId="fe3832ff3b233e04" providerId="LiveId" clId="{2BFD1B82-6F82-4A06-B9C7-829921598954}" dt="2020-04-04T10:12:46.589" v="74" actId="164"/>
          <ac:grpSpMkLst>
            <pc:docMk/>
            <pc:sldMk cId="4101552292" sldId="258"/>
            <ac:grpSpMk id="45" creationId="{7EFCCA0E-D477-4707-9ED9-707E5C711CE1}"/>
          </ac:grpSpMkLst>
        </pc:grpChg>
        <pc:grpChg chg="add mod">
          <ac:chgData name="Paul Bloemers" userId="fe3832ff3b233e04" providerId="LiveId" clId="{2BFD1B82-6F82-4A06-B9C7-829921598954}" dt="2020-04-04T10:12:51.442" v="75" actId="164"/>
          <ac:grpSpMkLst>
            <pc:docMk/>
            <pc:sldMk cId="4101552292" sldId="258"/>
            <ac:grpSpMk id="46" creationId="{DA7E89D6-4768-4E64-B8C9-C68D925E5E92}"/>
          </ac:grpSpMkLst>
        </pc:grpChg>
        <pc:picChg chg="mod topLvl">
          <ac:chgData name="Paul Bloemers" userId="fe3832ff3b233e04" providerId="LiveId" clId="{2BFD1B82-6F82-4A06-B9C7-829921598954}" dt="2020-04-04T10:11:43.445" v="64" actId="164"/>
          <ac:picMkLst>
            <pc:docMk/>
            <pc:sldMk cId="4101552292" sldId="258"/>
            <ac:picMk id="5" creationId="{B4C3846C-0379-4FE1-A38C-5984FCE8B851}"/>
          </ac:picMkLst>
        </pc:picChg>
        <pc:picChg chg="mod topLvl">
          <ac:chgData name="Paul Bloemers" userId="fe3832ff3b233e04" providerId="LiveId" clId="{2BFD1B82-6F82-4A06-B9C7-829921598954}" dt="2020-04-04T10:11:54.490" v="66" actId="164"/>
          <ac:picMkLst>
            <pc:docMk/>
            <pc:sldMk cId="4101552292" sldId="258"/>
            <ac:picMk id="6" creationId="{AD53A7A5-BF45-4377-BD90-6B9137F2C549}"/>
          </ac:picMkLst>
        </pc:picChg>
        <pc:picChg chg="mod topLvl">
          <ac:chgData name="Paul Bloemers" userId="fe3832ff3b233e04" providerId="LiveId" clId="{2BFD1B82-6F82-4A06-B9C7-829921598954}" dt="2020-04-04T10:11:49.533" v="65" actId="164"/>
          <ac:picMkLst>
            <pc:docMk/>
            <pc:sldMk cId="4101552292" sldId="258"/>
            <ac:picMk id="9" creationId="{1D28ED7F-B434-46E0-8E6E-A2C8965FF299}"/>
          </ac:picMkLst>
        </pc:picChg>
        <pc:picChg chg="mod topLvl">
          <ac:chgData name="Paul Bloemers" userId="fe3832ff3b233e04" providerId="LiveId" clId="{2BFD1B82-6F82-4A06-B9C7-829921598954}" dt="2020-04-04T10:12:06.531" v="67" actId="164"/>
          <ac:picMkLst>
            <pc:docMk/>
            <pc:sldMk cId="4101552292" sldId="258"/>
            <ac:picMk id="11" creationId="{C1B4CA83-FDD1-4A48-8836-6CEFBC17D7A2}"/>
          </ac:picMkLst>
        </pc:picChg>
        <pc:cxnChg chg="mod">
          <ac:chgData name="Paul Bloemers" userId="fe3832ff3b233e04" providerId="LiveId" clId="{2BFD1B82-6F82-4A06-B9C7-829921598954}" dt="2020-04-04T10:03:25.064" v="15" actId="208"/>
          <ac:cxnSpMkLst>
            <pc:docMk/>
            <pc:sldMk cId="4101552292" sldId="258"/>
            <ac:cxnSpMk id="22" creationId="{52BD134A-14CE-4C5C-8A16-13467CC233F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768373656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37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144229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33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1032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57482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21387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789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70055031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2486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83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50163082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9685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23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8604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898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36A00-E7F9-435A-939E-F0617CADF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Inleiding markten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EABD94-9EB3-4F7F-A468-E8F769086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marktvormen</a:t>
            </a:r>
          </a:p>
        </p:txBody>
      </p:sp>
    </p:spTree>
    <p:extLst>
      <p:ext uri="{BB962C8B-B14F-4D97-AF65-F5344CB8AC3E}">
        <p14:creationId xmlns:p14="http://schemas.microsoft.com/office/powerpoint/2010/main" val="3348413747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7582133-822D-4F70-99A6-B50D9DBC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markt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02FE7D4-ADFA-434F-98F4-CC067A6FB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 w="19050">
            <a:solidFill>
              <a:srgbClr val="1A80B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Plek waar je spullen kunt kopen of verkopen.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sz="2000" i="1" dirty="0"/>
              <a:t>weekmarkt</a:t>
            </a:r>
            <a:endParaRPr lang="nl-NL" i="1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b="1" dirty="0"/>
              <a:t>concrete markt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136E4D-036C-45D4-BA21-87C148255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  <a:ln w="1905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69875" indent="-269875"/>
            <a:r>
              <a:rPr lang="nl-NL" dirty="0"/>
              <a:t>Alle vraag naar- en aanbod van een bepaald product.</a:t>
            </a:r>
          </a:p>
          <a:p>
            <a:pPr marL="269875" indent="-269875"/>
            <a:endParaRPr lang="nl-NL" dirty="0"/>
          </a:p>
          <a:p>
            <a:pPr marL="269875" indent="-269875"/>
            <a:endParaRPr lang="nl-NL" dirty="0"/>
          </a:p>
          <a:p>
            <a:pPr marL="269875" indent="-269875"/>
            <a:endParaRPr lang="nl-NL" dirty="0"/>
          </a:p>
          <a:p>
            <a:pPr marL="269875" indent="-269875"/>
            <a:endParaRPr lang="nl-NL" dirty="0"/>
          </a:p>
          <a:p>
            <a:pPr marL="0" indent="0" algn="ctr">
              <a:buNone/>
            </a:pPr>
            <a:r>
              <a:rPr lang="nl-NL" sz="2000" i="1" dirty="0"/>
              <a:t>huizenmarkt</a:t>
            </a:r>
          </a:p>
          <a:p>
            <a:pPr marL="269875" indent="-269875"/>
            <a:endParaRPr lang="nl-NL" dirty="0"/>
          </a:p>
          <a:p>
            <a:pPr marL="0" indent="0" algn="ctr">
              <a:buNone/>
            </a:pPr>
            <a:r>
              <a:rPr lang="nl-NL" b="1" dirty="0"/>
              <a:t>abstracte markt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660A0EA-45D3-4D50-A2EC-7D747B7D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1" y="2711223"/>
            <a:ext cx="2857500" cy="16097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325756-61CA-4076-8297-17405A13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6436" y="2711224"/>
            <a:ext cx="2235728" cy="1609724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E5CB599B-0E2B-4A56-A7E2-61BF0F1166FD}"/>
              </a:ext>
            </a:extLst>
          </p:cNvPr>
          <p:cNvSpPr/>
          <p:nvPr/>
        </p:nvSpPr>
        <p:spPr>
          <a:xfrm>
            <a:off x="6105632" y="1759131"/>
            <a:ext cx="5816401" cy="4815840"/>
          </a:xfrm>
          <a:prstGeom prst="rect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12741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62A27-C4F7-4D42-B67C-439CFF93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Omstandigheden niet gelijk</a:t>
            </a: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C0F5CBC5-038A-4D47-A822-029E10FD4C81}"/>
              </a:ext>
            </a:extLst>
          </p:cNvPr>
          <p:cNvGrpSpPr/>
          <p:nvPr/>
        </p:nvGrpSpPr>
        <p:grpSpPr>
          <a:xfrm>
            <a:off x="684219" y="1571093"/>
            <a:ext cx="2014135" cy="1463049"/>
            <a:chOff x="684219" y="1571093"/>
            <a:chExt cx="2014135" cy="1463049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515BCE2D-1C6E-4A56-9C7F-7FDC2DAF2B06}"/>
                </a:ext>
              </a:extLst>
            </p:cNvPr>
            <p:cNvSpPr/>
            <p:nvPr/>
          </p:nvSpPr>
          <p:spPr>
            <a:xfrm>
              <a:off x="684219" y="1571093"/>
              <a:ext cx="2014135" cy="1166997"/>
            </a:xfrm>
            <a:prstGeom prst="rect">
              <a:avLst/>
            </a:prstGeom>
            <a:solidFill>
              <a:srgbClr val="ED4D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B4C3846C-0379-4FE1-A38C-5984FCE8B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684219" y="1571093"/>
              <a:ext cx="1920000" cy="108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1E243EFC-77A2-4CD9-B71C-E3240437F124}"/>
                </a:ext>
              </a:extLst>
            </p:cNvPr>
            <p:cNvSpPr txBox="1"/>
            <p:nvPr/>
          </p:nvSpPr>
          <p:spPr>
            <a:xfrm>
              <a:off x="1098848" y="2726365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postbezorging</a:t>
              </a:r>
              <a:endParaRPr lang="nl-NL" dirty="0"/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7EFCCA0E-D477-4707-9ED9-707E5C711CE1}"/>
              </a:ext>
            </a:extLst>
          </p:cNvPr>
          <p:cNvGrpSpPr/>
          <p:nvPr/>
        </p:nvGrpSpPr>
        <p:grpSpPr>
          <a:xfrm>
            <a:off x="6263186" y="1571093"/>
            <a:ext cx="2022330" cy="1463049"/>
            <a:chOff x="6263186" y="1571093"/>
            <a:chExt cx="2022330" cy="1463049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AEAE1939-9E0E-4878-A0F7-A42D076FCFE2}"/>
                </a:ext>
              </a:extLst>
            </p:cNvPr>
            <p:cNvGrpSpPr/>
            <p:nvPr/>
          </p:nvGrpSpPr>
          <p:grpSpPr>
            <a:xfrm>
              <a:off x="6263186" y="1571093"/>
              <a:ext cx="2022330" cy="1166997"/>
              <a:chOff x="6263186" y="1571093"/>
              <a:chExt cx="2022330" cy="1166997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E9BDFEE3-48E8-4F94-A14F-9FA4D07861CE}"/>
                  </a:ext>
                </a:extLst>
              </p:cNvPr>
              <p:cNvSpPr/>
              <p:nvPr/>
            </p:nvSpPr>
            <p:spPr>
              <a:xfrm>
                <a:off x="6271381" y="1571093"/>
                <a:ext cx="2014135" cy="1166997"/>
              </a:xfrm>
              <a:prstGeom prst="rect">
                <a:avLst/>
              </a:prstGeom>
              <a:solidFill>
                <a:srgbClr val="ED4D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AD53A7A5-BF45-4377-BD90-6B9137F2C5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000" b="5000"/>
              <a:stretch/>
            </p:blipFill>
            <p:spPr>
              <a:xfrm>
                <a:off x="6263186" y="1571093"/>
                <a:ext cx="1920000" cy="10800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8BD76F76-37D4-4229-BC04-A19527FE74DA}"/>
                </a:ext>
              </a:extLst>
            </p:cNvPr>
            <p:cNvSpPr txBox="1"/>
            <p:nvPr/>
          </p:nvSpPr>
          <p:spPr>
            <a:xfrm>
              <a:off x="6824257" y="2726365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kleding</a:t>
              </a:r>
              <a:endParaRPr lang="nl-NL" dirty="0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5487B0B2-FD17-4EA2-A57A-8DFE08B95114}"/>
              </a:ext>
            </a:extLst>
          </p:cNvPr>
          <p:cNvGrpSpPr/>
          <p:nvPr/>
        </p:nvGrpSpPr>
        <p:grpSpPr>
          <a:xfrm>
            <a:off x="3637959" y="1571093"/>
            <a:ext cx="2014135" cy="1463049"/>
            <a:chOff x="3637959" y="1571093"/>
            <a:chExt cx="2014135" cy="1463049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944160E4-B8F2-4D64-B0AF-5DC9BF29A9E2}"/>
                </a:ext>
              </a:extLst>
            </p:cNvPr>
            <p:cNvSpPr/>
            <p:nvPr/>
          </p:nvSpPr>
          <p:spPr>
            <a:xfrm>
              <a:off x="3637959" y="1571093"/>
              <a:ext cx="2014135" cy="1166997"/>
            </a:xfrm>
            <a:prstGeom prst="rect">
              <a:avLst/>
            </a:prstGeom>
            <a:solidFill>
              <a:srgbClr val="ED4D0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1D28ED7F-B434-46E0-8E6E-A2C8965FF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813" b="7813"/>
            <a:stretch/>
          </p:blipFill>
          <p:spPr>
            <a:xfrm>
              <a:off x="3637959" y="1571093"/>
              <a:ext cx="1920000" cy="108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3EDE141D-6DC5-4C7B-8476-24F272E978EB}"/>
                </a:ext>
              </a:extLst>
            </p:cNvPr>
            <p:cNvSpPr txBox="1"/>
            <p:nvPr/>
          </p:nvSpPr>
          <p:spPr>
            <a:xfrm>
              <a:off x="4136797" y="2726365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benzine</a:t>
              </a:r>
            </a:p>
          </p:txBody>
        </p:sp>
      </p:grpSp>
      <p:grpSp>
        <p:nvGrpSpPr>
          <p:cNvPr id="46" name="Groep 45">
            <a:extLst>
              <a:ext uri="{FF2B5EF4-FFF2-40B4-BE49-F238E27FC236}">
                <a16:creationId xmlns:a16="http://schemas.microsoft.com/office/drawing/2014/main" id="{DA7E89D6-4768-4E64-B8C9-C68D925E5E92}"/>
              </a:ext>
            </a:extLst>
          </p:cNvPr>
          <p:cNvGrpSpPr/>
          <p:nvPr/>
        </p:nvGrpSpPr>
        <p:grpSpPr>
          <a:xfrm>
            <a:off x="8888851" y="1571093"/>
            <a:ext cx="2014135" cy="1463049"/>
            <a:chOff x="8888851" y="1571093"/>
            <a:chExt cx="2014135" cy="1463049"/>
          </a:xfrm>
        </p:grpSpPr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56150AAB-E8C3-49D9-B33C-49ACDAB4F451}"/>
                </a:ext>
              </a:extLst>
            </p:cNvPr>
            <p:cNvGrpSpPr/>
            <p:nvPr/>
          </p:nvGrpSpPr>
          <p:grpSpPr>
            <a:xfrm>
              <a:off x="8888851" y="1571093"/>
              <a:ext cx="2014135" cy="1166997"/>
              <a:chOff x="8888851" y="1571093"/>
              <a:chExt cx="2014135" cy="1166997"/>
            </a:xfrm>
          </p:grpSpPr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20C73BFB-F062-4463-BC40-AC6E9A311B4D}"/>
                  </a:ext>
                </a:extLst>
              </p:cNvPr>
              <p:cNvSpPr/>
              <p:nvPr/>
            </p:nvSpPr>
            <p:spPr>
              <a:xfrm>
                <a:off x="8888851" y="1571093"/>
                <a:ext cx="2014135" cy="1166997"/>
              </a:xfrm>
              <a:prstGeom prst="rect">
                <a:avLst/>
              </a:prstGeom>
              <a:solidFill>
                <a:srgbClr val="ED4D0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C1B4CA83-FDD1-4A48-8836-6CEFBC17D7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" t="10417" r="1" b="10417"/>
              <a:stretch/>
            </p:blipFill>
            <p:spPr>
              <a:xfrm>
                <a:off x="8888851" y="1571093"/>
                <a:ext cx="1920000" cy="108000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9AAE6672-D6E7-4A18-A253-3515B58500FD}"/>
                </a:ext>
              </a:extLst>
            </p:cNvPr>
            <p:cNvSpPr txBox="1"/>
            <p:nvPr/>
          </p:nvSpPr>
          <p:spPr>
            <a:xfrm>
              <a:off x="9219512" y="2726365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komkommers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F18200B0-C716-420A-9E11-AB155B1DD065}"/>
              </a:ext>
            </a:extLst>
          </p:cNvPr>
          <p:cNvSpPr txBox="1"/>
          <p:nvPr/>
        </p:nvSpPr>
        <p:spPr>
          <a:xfrm>
            <a:off x="1051560" y="422927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 aanbieder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90C9FBA-D319-4DDD-B9FE-E70F74E0064D}"/>
              </a:ext>
            </a:extLst>
          </p:cNvPr>
          <p:cNvSpPr txBox="1"/>
          <p:nvPr/>
        </p:nvSpPr>
        <p:spPr>
          <a:xfrm>
            <a:off x="3392203" y="422927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 paar aanbieders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1C8439A-D4A0-4E93-B9D8-5157720E0FC8}"/>
              </a:ext>
            </a:extLst>
          </p:cNvPr>
          <p:cNvSpPr txBox="1"/>
          <p:nvPr/>
        </p:nvSpPr>
        <p:spPr>
          <a:xfrm>
            <a:off x="6318462" y="422927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veel aanbieders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D87E370-CB72-4CCF-B992-98A9135023BF}"/>
              </a:ext>
            </a:extLst>
          </p:cNvPr>
          <p:cNvSpPr txBox="1"/>
          <p:nvPr/>
        </p:nvSpPr>
        <p:spPr>
          <a:xfrm>
            <a:off x="8942194" y="422927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veel aanbieders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13FFE78-C5B4-4E65-B4AA-F991216D506A}"/>
              </a:ext>
            </a:extLst>
          </p:cNvPr>
          <p:cNvSpPr txBox="1"/>
          <p:nvPr/>
        </p:nvSpPr>
        <p:spPr>
          <a:xfrm>
            <a:off x="6113277" y="478041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heterogeen product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704E90F-C60D-4BAD-9809-41030AD9EA66}"/>
              </a:ext>
            </a:extLst>
          </p:cNvPr>
          <p:cNvSpPr txBox="1"/>
          <p:nvPr/>
        </p:nvSpPr>
        <p:spPr>
          <a:xfrm>
            <a:off x="8794717" y="478041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homogeen product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855BC7E-4362-4700-A8AB-4C2547F05978}"/>
              </a:ext>
            </a:extLst>
          </p:cNvPr>
          <p:cNvSpPr txBox="1"/>
          <p:nvPr/>
        </p:nvSpPr>
        <p:spPr>
          <a:xfrm>
            <a:off x="9076845" y="5465416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kan prijs niet </a:t>
            </a:r>
            <a:br>
              <a:rPr lang="nl-NL" dirty="0"/>
            </a:br>
            <a:r>
              <a:rPr lang="nl-NL" dirty="0"/>
              <a:t>beïnvloeden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690004A-268F-482D-8DDF-9824C8685490}"/>
              </a:ext>
            </a:extLst>
          </p:cNvPr>
          <p:cNvSpPr txBox="1"/>
          <p:nvPr/>
        </p:nvSpPr>
        <p:spPr>
          <a:xfrm>
            <a:off x="987440" y="546541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kan prijs zelf </a:t>
            </a:r>
            <a:br>
              <a:rPr lang="nl-NL" dirty="0"/>
            </a:br>
            <a:r>
              <a:rPr lang="nl-NL" dirty="0"/>
              <a:t>bepalen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AEE53282-1676-4F9F-B54C-41F6F69FBE1A}"/>
              </a:ext>
            </a:extLst>
          </p:cNvPr>
          <p:cNvGrpSpPr/>
          <p:nvPr/>
        </p:nvGrpSpPr>
        <p:grpSpPr>
          <a:xfrm>
            <a:off x="745176" y="6197148"/>
            <a:ext cx="10010335" cy="500565"/>
            <a:chOff x="745176" y="6128324"/>
            <a:chExt cx="10010335" cy="500565"/>
          </a:xfrm>
        </p:grpSpPr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52BD134A-14CE-4C5C-8A16-13467CC233F8}"/>
                </a:ext>
              </a:extLst>
            </p:cNvPr>
            <p:cNvCxnSpPr>
              <a:cxnSpLocks/>
            </p:cNvCxnSpPr>
            <p:nvPr/>
          </p:nvCxnSpPr>
          <p:spPr>
            <a:xfrm>
              <a:off x="745176" y="6128324"/>
              <a:ext cx="10010335" cy="0"/>
            </a:xfrm>
            <a:prstGeom prst="straightConnector1">
              <a:avLst/>
            </a:prstGeom>
            <a:ln w="76200" cap="flat" cmpd="sng" algn="ctr">
              <a:solidFill>
                <a:srgbClr val="1A80B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9D3E772E-8522-468A-9ECA-ED55418D35C7}"/>
                </a:ext>
              </a:extLst>
            </p:cNvPr>
            <p:cNvSpPr txBox="1"/>
            <p:nvPr/>
          </p:nvSpPr>
          <p:spPr>
            <a:xfrm>
              <a:off x="1438685" y="6167224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>
                  <a:solidFill>
                    <a:srgbClr val="258812"/>
                  </a:solidFill>
                </a:rPr>
                <a:t>+ +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B6169AB6-37DB-4E17-ADC0-95AECCA4C89C}"/>
                </a:ext>
              </a:extLst>
            </p:cNvPr>
            <p:cNvSpPr txBox="1"/>
            <p:nvPr/>
          </p:nvSpPr>
          <p:spPr>
            <a:xfrm>
              <a:off x="4317937" y="616722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/>
                <a:t>+ 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B855AF4F-1E7C-4B95-8622-739D1283A821}"/>
                </a:ext>
              </a:extLst>
            </p:cNvPr>
            <p:cNvSpPr txBox="1"/>
            <p:nvPr/>
          </p:nvSpPr>
          <p:spPr>
            <a:xfrm>
              <a:off x="7200322" y="616722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/>
                <a:t>± 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9E991EDE-32C4-42A1-8D4F-D2E5FA5EA91A}"/>
                </a:ext>
              </a:extLst>
            </p:cNvPr>
            <p:cNvSpPr txBox="1"/>
            <p:nvPr/>
          </p:nvSpPr>
          <p:spPr>
            <a:xfrm>
              <a:off x="9633545" y="6159337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>
                  <a:solidFill>
                    <a:srgbClr val="C00000"/>
                  </a:solidFill>
                </a:rPr>
                <a:t>×</a:t>
              </a:r>
              <a:r>
                <a:rPr lang="nl-NL" sz="2400" b="1" dirty="0"/>
                <a:t> </a:t>
              </a:r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D945C7B5-FD79-4CCF-B237-6B066B59EF0D}"/>
              </a:ext>
            </a:extLst>
          </p:cNvPr>
          <p:cNvSpPr txBox="1"/>
          <p:nvPr/>
        </p:nvSpPr>
        <p:spPr>
          <a:xfrm>
            <a:off x="1077208" y="3418823"/>
            <a:ext cx="135165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monopolie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80BB629-20B1-44B6-897C-16A460B2ACAD}"/>
              </a:ext>
            </a:extLst>
          </p:cNvPr>
          <p:cNvSpPr txBox="1"/>
          <p:nvPr/>
        </p:nvSpPr>
        <p:spPr>
          <a:xfrm>
            <a:off x="3905164" y="3418823"/>
            <a:ext cx="1274708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oligopolie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25EF919-0D57-4EA3-90C8-DC9E6829703F}"/>
              </a:ext>
            </a:extLst>
          </p:cNvPr>
          <p:cNvSpPr txBox="1"/>
          <p:nvPr/>
        </p:nvSpPr>
        <p:spPr>
          <a:xfrm>
            <a:off x="6215869" y="3280323"/>
            <a:ext cx="2018501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monopolistische</a:t>
            </a:r>
            <a:br>
              <a:rPr lang="nl-NL" b="1" dirty="0">
                <a:solidFill>
                  <a:schemeClr val="tx1"/>
                </a:solidFill>
              </a:rPr>
            </a:br>
            <a:r>
              <a:rPr lang="nl-NL" b="1" dirty="0">
                <a:solidFill>
                  <a:schemeClr val="tx1"/>
                </a:solidFill>
              </a:rPr>
              <a:t>concurrentie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34F181B2-CF49-4EEF-B2B7-ACB45FB0AA43}"/>
              </a:ext>
            </a:extLst>
          </p:cNvPr>
          <p:cNvSpPr txBox="1"/>
          <p:nvPr/>
        </p:nvSpPr>
        <p:spPr>
          <a:xfrm>
            <a:off x="9066884" y="3279468"/>
            <a:ext cx="1582484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volkomen</a:t>
            </a:r>
            <a:br>
              <a:rPr lang="nl-NL" b="1" dirty="0">
                <a:solidFill>
                  <a:schemeClr val="tx1"/>
                </a:solidFill>
              </a:rPr>
            </a:br>
            <a:r>
              <a:rPr lang="nl-NL" b="1" dirty="0">
                <a:solidFill>
                  <a:schemeClr val="tx1"/>
                </a:solidFill>
              </a:rPr>
              <a:t>concurrentie</a:t>
            </a:r>
          </a:p>
        </p:txBody>
      </p:sp>
    </p:spTree>
    <p:extLst>
      <p:ext uri="{BB962C8B-B14F-4D97-AF65-F5344CB8AC3E}">
        <p14:creationId xmlns:p14="http://schemas.microsoft.com/office/powerpoint/2010/main" val="41015522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41451"/>
      </p:ext>
    </p:extLst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53</TotalTime>
  <Words>75</Words>
  <Application>Microsoft Office PowerPoint</Application>
  <PresentationFormat>Breedbeeld</PresentationFormat>
  <Paragraphs>40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6" baseType="lpstr">
      <vt:lpstr>Arial</vt:lpstr>
      <vt:lpstr>Thema 3vwo</vt:lpstr>
      <vt:lpstr>Inleiding markten</vt:lpstr>
      <vt:lpstr>Wat is een markt</vt:lpstr>
      <vt:lpstr>Omstandigheden niet gelijk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 markten</dc:title>
  <dc:creator>Paul Bloemers</dc:creator>
  <cp:lastModifiedBy>Paul Bloemers</cp:lastModifiedBy>
  <cp:revision>5</cp:revision>
  <dcterms:created xsi:type="dcterms:W3CDTF">2020-04-03T11:16:10Z</dcterms:created>
  <dcterms:modified xsi:type="dcterms:W3CDTF">2020-04-06T07:13:17Z</dcterms:modified>
</cp:coreProperties>
</file>