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6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4D0F"/>
    <a:srgbClr val="368FBF"/>
    <a:srgbClr val="25881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EDFA1B-87A2-49EF-BC6D-D5BB46A96E85}" v="649" dt="2021-05-22T10:28:18.0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69EDFA1B-87A2-49EF-BC6D-D5BB46A96E85}"/>
    <pc:docChg chg="undo custSel addSld delSld modSld sldOrd">
      <pc:chgData name="Paul Bloemers" userId="fe3832ff3b233e04" providerId="LiveId" clId="{69EDFA1B-87A2-49EF-BC6D-D5BB46A96E85}" dt="2021-05-22T10:28:18.056" v="3685"/>
      <pc:docMkLst>
        <pc:docMk/>
      </pc:docMkLst>
      <pc:sldChg chg="addSp delSp modSp mod modAnim">
        <pc:chgData name="Paul Bloemers" userId="fe3832ff3b233e04" providerId="LiveId" clId="{69EDFA1B-87A2-49EF-BC6D-D5BB46A96E85}" dt="2021-05-22T09:39:49.123" v="3361"/>
        <pc:sldMkLst>
          <pc:docMk/>
          <pc:sldMk cId="4248359079" sldId="258"/>
        </pc:sldMkLst>
        <pc:spChg chg="mod">
          <ac:chgData name="Paul Bloemers" userId="fe3832ff3b233e04" providerId="LiveId" clId="{69EDFA1B-87A2-49EF-BC6D-D5BB46A96E85}" dt="2021-05-21T10:12:44.469" v="487" actId="20577"/>
          <ac:spMkLst>
            <pc:docMk/>
            <pc:sldMk cId="4248359079" sldId="258"/>
            <ac:spMk id="5" creationId="{EE3DBEAF-0896-4863-AFFB-933CDF98147D}"/>
          </ac:spMkLst>
        </pc:spChg>
        <pc:spChg chg="mod">
          <ac:chgData name="Paul Bloemers" userId="fe3832ff3b233e04" providerId="LiveId" clId="{69EDFA1B-87A2-49EF-BC6D-D5BB46A96E85}" dt="2021-05-21T10:12:21.630" v="478"/>
          <ac:spMkLst>
            <pc:docMk/>
            <pc:sldMk cId="4248359079" sldId="258"/>
            <ac:spMk id="6" creationId="{49269BFA-3818-478F-A760-8499D6B07A74}"/>
          </ac:spMkLst>
        </pc:spChg>
        <pc:spChg chg="mod">
          <ac:chgData name="Paul Bloemers" userId="fe3832ff3b233e04" providerId="LiveId" clId="{69EDFA1B-87A2-49EF-BC6D-D5BB46A96E85}" dt="2021-05-21T10:07:33.620" v="0"/>
          <ac:spMkLst>
            <pc:docMk/>
            <pc:sldMk cId="4248359079" sldId="258"/>
            <ac:spMk id="8" creationId="{0E1AEFAE-F489-4351-A2BA-7F103EC2CC3C}"/>
          </ac:spMkLst>
        </pc:spChg>
        <pc:spChg chg="mod">
          <ac:chgData name="Paul Bloemers" userId="fe3832ff3b233e04" providerId="LiveId" clId="{69EDFA1B-87A2-49EF-BC6D-D5BB46A96E85}" dt="2021-05-21T10:07:33.620" v="0"/>
          <ac:spMkLst>
            <pc:docMk/>
            <pc:sldMk cId="4248359079" sldId="258"/>
            <ac:spMk id="9" creationId="{A3FBC180-E1BD-400D-87CC-936BBC226529}"/>
          </ac:spMkLst>
        </pc:spChg>
        <pc:spChg chg="mod">
          <ac:chgData name="Paul Bloemers" userId="fe3832ff3b233e04" providerId="LiveId" clId="{69EDFA1B-87A2-49EF-BC6D-D5BB46A96E85}" dt="2021-05-21T10:07:33.620" v="0"/>
          <ac:spMkLst>
            <pc:docMk/>
            <pc:sldMk cId="4248359079" sldId="258"/>
            <ac:spMk id="11" creationId="{C661E05A-4DB5-4316-91B4-6B3A2670A640}"/>
          </ac:spMkLst>
        </pc:spChg>
        <pc:spChg chg="mod">
          <ac:chgData name="Paul Bloemers" userId="fe3832ff3b233e04" providerId="LiveId" clId="{69EDFA1B-87A2-49EF-BC6D-D5BB46A96E85}" dt="2021-05-21T10:07:33.620" v="0"/>
          <ac:spMkLst>
            <pc:docMk/>
            <pc:sldMk cId="4248359079" sldId="258"/>
            <ac:spMk id="12" creationId="{358D5757-1F4F-44F0-858D-5375832395CA}"/>
          </ac:spMkLst>
        </pc:spChg>
        <pc:spChg chg="mod topLvl">
          <ac:chgData name="Paul Bloemers" userId="fe3832ff3b233e04" providerId="LiveId" clId="{69EDFA1B-87A2-49EF-BC6D-D5BB46A96E85}" dt="2021-05-22T09:38:51.875" v="3348" actId="165"/>
          <ac:spMkLst>
            <pc:docMk/>
            <pc:sldMk cId="4248359079" sldId="258"/>
            <ac:spMk id="14" creationId="{261DF20B-3D5B-407B-9B63-5DBF01491BA7}"/>
          </ac:spMkLst>
        </pc:spChg>
        <pc:spChg chg="mod topLvl">
          <ac:chgData name="Paul Bloemers" userId="fe3832ff3b233e04" providerId="LiveId" clId="{69EDFA1B-87A2-49EF-BC6D-D5BB46A96E85}" dt="2021-05-22T09:38:51.875" v="3348" actId="165"/>
          <ac:spMkLst>
            <pc:docMk/>
            <pc:sldMk cId="4248359079" sldId="258"/>
            <ac:spMk id="15" creationId="{2853D7C7-5022-48C3-890E-D0D7B10E71DB}"/>
          </ac:spMkLst>
        </pc:spChg>
        <pc:spChg chg="mod">
          <ac:chgData name="Paul Bloemers" userId="fe3832ff3b233e04" providerId="LiveId" clId="{69EDFA1B-87A2-49EF-BC6D-D5BB46A96E85}" dt="2021-05-21T10:07:33.620" v="0"/>
          <ac:spMkLst>
            <pc:docMk/>
            <pc:sldMk cId="4248359079" sldId="258"/>
            <ac:spMk id="17" creationId="{64B4B0D6-FD2C-43A5-B78B-CC2400E9C5E2}"/>
          </ac:spMkLst>
        </pc:spChg>
        <pc:spChg chg="mod">
          <ac:chgData name="Paul Bloemers" userId="fe3832ff3b233e04" providerId="LiveId" clId="{69EDFA1B-87A2-49EF-BC6D-D5BB46A96E85}" dt="2021-05-21T10:09:11.533" v="124" actId="1037"/>
          <ac:spMkLst>
            <pc:docMk/>
            <pc:sldMk cId="4248359079" sldId="258"/>
            <ac:spMk id="18" creationId="{4553F3F4-9925-4297-8C4C-369EC2144E82}"/>
          </ac:spMkLst>
        </pc:spChg>
        <pc:spChg chg="add mod">
          <ac:chgData name="Paul Bloemers" userId="fe3832ff3b233e04" providerId="LiveId" clId="{69EDFA1B-87A2-49EF-BC6D-D5BB46A96E85}" dt="2021-05-21T10:08:52.133" v="113" actId="20577"/>
          <ac:spMkLst>
            <pc:docMk/>
            <pc:sldMk cId="4248359079" sldId="258"/>
            <ac:spMk id="19" creationId="{B147F8CF-9706-4693-A23A-59F7F087F793}"/>
          </ac:spMkLst>
        </pc:spChg>
        <pc:spChg chg="mod">
          <ac:chgData name="Paul Bloemers" userId="fe3832ff3b233e04" providerId="LiveId" clId="{69EDFA1B-87A2-49EF-BC6D-D5BB46A96E85}" dt="2021-05-21T10:07:33.620" v="0"/>
          <ac:spMkLst>
            <pc:docMk/>
            <pc:sldMk cId="4248359079" sldId="258"/>
            <ac:spMk id="21" creationId="{010CDB58-7778-48EE-96C9-6B95D18A9D0A}"/>
          </ac:spMkLst>
        </pc:spChg>
        <pc:spChg chg="mod">
          <ac:chgData name="Paul Bloemers" userId="fe3832ff3b233e04" providerId="LiveId" clId="{69EDFA1B-87A2-49EF-BC6D-D5BB46A96E85}" dt="2021-05-21T10:07:33.620" v="0"/>
          <ac:spMkLst>
            <pc:docMk/>
            <pc:sldMk cId="4248359079" sldId="258"/>
            <ac:spMk id="22" creationId="{2338CC99-EFF7-4200-8994-04A3298F010E}"/>
          </ac:spMkLst>
        </pc:spChg>
        <pc:spChg chg="add mod">
          <ac:chgData name="Paul Bloemers" userId="fe3832ff3b233e04" providerId="LiveId" clId="{69EDFA1B-87A2-49EF-BC6D-D5BB46A96E85}" dt="2021-05-21T10:07:33.620" v="0"/>
          <ac:spMkLst>
            <pc:docMk/>
            <pc:sldMk cId="4248359079" sldId="258"/>
            <ac:spMk id="24" creationId="{BC41C688-8D4C-4AD3-93B0-D2564FF3F0EB}"/>
          </ac:spMkLst>
        </pc:spChg>
        <pc:spChg chg="add mod">
          <ac:chgData name="Paul Bloemers" userId="fe3832ff3b233e04" providerId="LiveId" clId="{69EDFA1B-87A2-49EF-BC6D-D5BB46A96E85}" dt="2021-05-21T10:07:33.620" v="0"/>
          <ac:spMkLst>
            <pc:docMk/>
            <pc:sldMk cId="4248359079" sldId="258"/>
            <ac:spMk id="25" creationId="{E6533082-D092-4A7B-9EE3-FC82F407CB85}"/>
          </ac:spMkLst>
        </pc:spChg>
        <pc:spChg chg="add mod">
          <ac:chgData name="Paul Bloemers" userId="fe3832ff3b233e04" providerId="LiveId" clId="{69EDFA1B-87A2-49EF-BC6D-D5BB46A96E85}" dt="2021-05-22T09:39:22.478" v="3354" actId="1076"/>
          <ac:spMkLst>
            <pc:docMk/>
            <pc:sldMk cId="4248359079" sldId="258"/>
            <ac:spMk id="26" creationId="{23CBE044-EBD7-40C0-8710-3A2570BBE973}"/>
          </ac:spMkLst>
        </pc:spChg>
        <pc:grpChg chg="add mod">
          <ac:chgData name="Paul Bloemers" userId="fe3832ff3b233e04" providerId="LiveId" clId="{69EDFA1B-87A2-49EF-BC6D-D5BB46A96E85}" dt="2021-05-21T10:07:33.620" v="0"/>
          <ac:grpSpMkLst>
            <pc:docMk/>
            <pc:sldMk cId="4248359079" sldId="258"/>
            <ac:grpSpMk id="7" creationId="{8EF2323D-E630-4678-98CB-F3F0E08A8E80}"/>
          </ac:grpSpMkLst>
        </pc:grpChg>
        <pc:grpChg chg="add mod">
          <ac:chgData name="Paul Bloemers" userId="fe3832ff3b233e04" providerId="LiveId" clId="{69EDFA1B-87A2-49EF-BC6D-D5BB46A96E85}" dt="2021-05-21T10:07:33.620" v="0"/>
          <ac:grpSpMkLst>
            <pc:docMk/>
            <pc:sldMk cId="4248359079" sldId="258"/>
            <ac:grpSpMk id="10" creationId="{B7966FC7-D501-47CE-AEC9-0BE07398C730}"/>
          </ac:grpSpMkLst>
        </pc:grpChg>
        <pc:grpChg chg="add del mod">
          <ac:chgData name="Paul Bloemers" userId="fe3832ff3b233e04" providerId="LiveId" clId="{69EDFA1B-87A2-49EF-BC6D-D5BB46A96E85}" dt="2021-05-22T09:38:51.875" v="3348" actId="165"/>
          <ac:grpSpMkLst>
            <pc:docMk/>
            <pc:sldMk cId="4248359079" sldId="258"/>
            <ac:grpSpMk id="13" creationId="{116B91F3-4D29-4084-A566-AE5E72DA5953}"/>
          </ac:grpSpMkLst>
        </pc:grpChg>
        <pc:grpChg chg="add mod">
          <ac:chgData name="Paul Bloemers" userId="fe3832ff3b233e04" providerId="LiveId" clId="{69EDFA1B-87A2-49EF-BC6D-D5BB46A96E85}" dt="2021-05-21T10:07:33.620" v="0"/>
          <ac:grpSpMkLst>
            <pc:docMk/>
            <pc:sldMk cId="4248359079" sldId="258"/>
            <ac:grpSpMk id="16" creationId="{2BE8F405-81CE-4907-B92E-8B7C764FCEF4}"/>
          </ac:grpSpMkLst>
        </pc:grpChg>
        <pc:grpChg chg="add mod">
          <ac:chgData name="Paul Bloemers" userId="fe3832ff3b233e04" providerId="LiveId" clId="{69EDFA1B-87A2-49EF-BC6D-D5BB46A96E85}" dt="2021-05-21T10:07:33.620" v="0"/>
          <ac:grpSpMkLst>
            <pc:docMk/>
            <pc:sldMk cId="4248359079" sldId="258"/>
            <ac:grpSpMk id="20" creationId="{BE5E395F-CBE9-4C3E-AC72-7B173FDF7C45}"/>
          </ac:grpSpMkLst>
        </pc:grpChg>
        <pc:picChg chg="add mod">
          <ac:chgData name="Paul Bloemers" userId="fe3832ff3b233e04" providerId="LiveId" clId="{69EDFA1B-87A2-49EF-BC6D-D5BB46A96E85}" dt="2021-05-21T10:07:53.909" v="1"/>
          <ac:picMkLst>
            <pc:docMk/>
            <pc:sldMk cId="4248359079" sldId="258"/>
            <ac:picMk id="4" creationId="{652C8EC4-37B1-4D3B-8701-58E01CAFA085}"/>
          </ac:picMkLst>
        </pc:picChg>
        <pc:cxnChg chg="add mod">
          <ac:chgData name="Paul Bloemers" userId="fe3832ff3b233e04" providerId="LiveId" clId="{69EDFA1B-87A2-49EF-BC6D-D5BB46A96E85}" dt="2021-05-21T10:09:27.365" v="138" actId="1038"/>
          <ac:cxnSpMkLst>
            <pc:docMk/>
            <pc:sldMk cId="4248359079" sldId="258"/>
            <ac:cxnSpMk id="23" creationId="{622A8E77-893C-41AB-BFB4-0F63A2E8C86F}"/>
          </ac:cxnSpMkLst>
        </pc:cxnChg>
      </pc:sldChg>
      <pc:sldChg chg="addSp delSp modSp mod modAnim">
        <pc:chgData name="Paul Bloemers" userId="fe3832ff3b233e04" providerId="LiveId" clId="{69EDFA1B-87A2-49EF-BC6D-D5BB46A96E85}" dt="2021-05-22T09:41:58.773" v="3379"/>
        <pc:sldMkLst>
          <pc:docMk/>
          <pc:sldMk cId="2252459365" sldId="259"/>
        </pc:sldMkLst>
        <pc:spChg chg="add mod">
          <ac:chgData name="Paul Bloemers" userId="fe3832ff3b233e04" providerId="LiveId" clId="{69EDFA1B-87A2-49EF-BC6D-D5BB46A96E85}" dt="2021-05-21T10:51:59.819" v="1551" actId="14100"/>
          <ac:spMkLst>
            <pc:docMk/>
            <pc:sldMk cId="2252459365" sldId="259"/>
            <ac:spMk id="4" creationId="{8EEF803C-588E-4109-B921-071E0D75CCDD}"/>
          </ac:spMkLst>
        </pc:spChg>
        <pc:spChg chg="mod">
          <ac:chgData name="Paul Bloemers" userId="fe3832ff3b233e04" providerId="LiveId" clId="{69EDFA1B-87A2-49EF-BC6D-D5BB46A96E85}" dt="2021-05-21T10:20:51.502" v="1019" actId="20577"/>
          <ac:spMkLst>
            <pc:docMk/>
            <pc:sldMk cId="2252459365" sldId="259"/>
            <ac:spMk id="5" creationId="{36133E86-FFB8-4191-A0FD-569ED24FC0A2}"/>
          </ac:spMkLst>
        </pc:spChg>
        <pc:picChg chg="add mod">
          <ac:chgData name="Paul Bloemers" userId="fe3832ff3b233e04" providerId="LiveId" clId="{69EDFA1B-87A2-49EF-BC6D-D5BB46A96E85}" dt="2021-05-21T10:51:54.093" v="1550" actId="1076"/>
          <ac:picMkLst>
            <pc:docMk/>
            <pc:sldMk cId="2252459365" sldId="259"/>
            <ac:picMk id="6" creationId="{85F69B30-C512-4425-B413-894B0B233361}"/>
          </ac:picMkLst>
        </pc:picChg>
        <pc:picChg chg="add del mod">
          <ac:chgData name="Paul Bloemers" userId="fe3832ff3b233e04" providerId="LiveId" clId="{69EDFA1B-87A2-49EF-BC6D-D5BB46A96E85}" dt="2021-05-21T10:38:43.629" v="1172" actId="478"/>
          <ac:picMkLst>
            <pc:docMk/>
            <pc:sldMk cId="2252459365" sldId="259"/>
            <ac:picMk id="1026" creationId="{897DF8A6-43D0-46DD-A094-EB8124D9D7E6}"/>
          </ac:picMkLst>
        </pc:picChg>
      </pc:sldChg>
      <pc:sldChg chg="addSp delSp modSp mod modAnim">
        <pc:chgData name="Paul Bloemers" userId="fe3832ff3b233e04" providerId="LiveId" clId="{69EDFA1B-87A2-49EF-BC6D-D5BB46A96E85}" dt="2021-05-22T09:55:38.913" v="3516"/>
        <pc:sldMkLst>
          <pc:docMk/>
          <pc:sldMk cId="10066803" sldId="260"/>
        </pc:sldMkLst>
        <pc:spChg chg="mod">
          <ac:chgData name="Paul Bloemers" userId="fe3832ff3b233e04" providerId="LiveId" clId="{69EDFA1B-87A2-49EF-BC6D-D5BB46A96E85}" dt="2021-05-21T10:54:44.758" v="1601" actId="20577"/>
          <ac:spMkLst>
            <pc:docMk/>
            <pc:sldMk cId="10066803" sldId="260"/>
            <ac:spMk id="10" creationId="{504B36FD-126A-4BAF-B953-E02C11B67DBC}"/>
          </ac:spMkLst>
        </pc:spChg>
        <pc:picChg chg="del">
          <ac:chgData name="Paul Bloemers" userId="fe3832ff3b233e04" providerId="LiveId" clId="{69EDFA1B-87A2-49EF-BC6D-D5BB46A96E85}" dt="2021-05-21T10:50:56.150" v="1535" actId="478"/>
          <ac:picMkLst>
            <pc:docMk/>
            <pc:sldMk cId="10066803" sldId="260"/>
            <ac:picMk id="11" creationId="{8B5AA4B9-64F9-4167-9560-37841954B3BD}"/>
          </ac:picMkLst>
        </pc:picChg>
        <pc:picChg chg="add mod">
          <ac:chgData name="Paul Bloemers" userId="fe3832ff3b233e04" providerId="LiveId" clId="{69EDFA1B-87A2-49EF-BC6D-D5BB46A96E85}" dt="2021-05-21T10:51:00.660" v="1537" actId="1076"/>
          <ac:picMkLst>
            <pc:docMk/>
            <pc:sldMk cId="10066803" sldId="260"/>
            <ac:picMk id="12" creationId="{05001DA5-9BE7-432C-BA7D-99E70CA312C4}"/>
          </ac:picMkLst>
        </pc:picChg>
      </pc:sldChg>
      <pc:sldChg chg="addSp delSp modSp mod modAnim">
        <pc:chgData name="Paul Bloemers" userId="fe3832ff3b233e04" providerId="LiveId" clId="{69EDFA1B-87A2-49EF-BC6D-D5BB46A96E85}" dt="2021-05-22T10:01:29.813" v="3557" actId="20577"/>
        <pc:sldMkLst>
          <pc:docMk/>
          <pc:sldMk cId="3000733114" sldId="261"/>
        </pc:sldMkLst>
        <pc:spChg chg="mod">
          <ac:chgData name="Paul Bloemers" userId="fe3832ff3b233e04" providerId="LiveId" clId="{69EDFA1B-87A2-49EF-BC6D-D5BB46A96E85}" dt="2021-05-21T10:51:29.822" v="1548" actId="20577"/>
          <ac:spMkLst>
            <pc:docMk/>
            <pc:sldMk cId="3000733114" sldId="261"/>
            <ac:spMk id="2" creationId="{FC54F0F1-78DC-445B-A2E0-A9788AA2DF7E}"/>
          </ac:spMkLst>
        </pc:spChg>
        <pc:spChg chg="mod">
          <ac:chgData name="Paul Bloemers" userId="fe3832ff3b233e04" providerId="LiveId" clId="{69EDFA1B-87A2-49EF-BC6D-D5BB46A96E85}" dt="2021-05-22T10:01:29.813" v="3557" actId="20577"/>
          <ac:spMkLst>
            <pc:docMk/>
            <pc:sldMk cId="3000733114" sldId="261"/>
            <ac:spMk id="4" creationId="{77EA85FC-0C47-4256-B4E9-18FA071A179C}"/>
          </ac:spMkLst>
        </pc:spChg>
        <pc:spChg chg="mod">
          <ac:chgData name="Paul Bloemers" userId="fe3832ff3b233e04" providerId="LiveId" clId="{69EDFA1B-87A2-49EF-BC6D-D5BB46A96E85}" dt="2021-05-22T09:59:09.099" v="3530" actId="21"/>
          <ac:spMkLst>
            <pc:docMk/>
            <pc:sldMk cId="3000733114" sldId="261"/>
            <ac:spMk id="8" creationId="{E23DD27E-D3A3-4D3D-8158-27F520FC5473}"/>
          </ac:spMkLst>
        </pc:spChg>
        <pc:spChg chg="mod">
          <ac:chgData name="Paul Bloemers" userId="fe3832ff3b233e04" providerId="LiveId" clId="{69EDFA1B-87A2-49EF-BC6D-D5BB46A96E85}" dt="2021-05-21T11:40:09.711" v="1881" actId="27636"/>
          <ac:spMkLst>
            <pc:docMk/>
            <pc:sldMk cId="3000733114" sldId="261"/>
            <ac:spMk id="10" creationId="{504B36FD-126A-4BAF-B953-E02C11B67DBC}"/>
          </ac:spMkLst>
        </pc:spChg>
        <pc:spChg chg="add mod">
          <ac:chgData name="Paul Bloemers" userId="fe3832ff3b233e04" providerId="LiveId" clId="{69EDFA1B-87A2-49EF-BC6D-D5BB46A96E85}" dt="2021-05-22T09:59:33.373" v="3542" actId="1038"/>
          <ac:spMkLst>
            <pc:docMk/>
            <pc:sldMk cId="3000733114" sldId="261"/>
            <ac:spMk id="14" creationId="{ACECFAE6-D97D-4E90-979D-7DB8C506293A}"/>
          </ac:spMkLst>
        </pc:spChg>
        <pc:picChg chg="add mod">
          <ac:chgData name="Paul Bloemers" userId="fe3832ff3b233e04" providerId="LiveId" clId="{69EDFA1B-87A2-49EF-BC6D-D5BB46A96E85}" dt="2021-05-21T11:49:33.419" v="2310" actId="12788"/>
          <ac:picMkLst>
            <pc:docMk/>
            <pc:sldMk cId="3000733114" sldId="261"/>
            <ac:picMk id="5" creationId="{79F222E5-E077-4A58-9BEB-F4B6310F3EAE}"/>
          </ac:picMkLst>
        </pc:picChg>
        <pc:picChg chg="del">
          <ac:chgData name="Paul Bloemers" userId="fe3832ff3b233e04" providerId="LiveId" clId="{69EDFA1B-87A2-49EF-BC6D-D5BB46A96E85}" dt="2021-05-21T10:51:09.854" v="1538" actId="478"/>
          <ac:picMkLst>
            <pc:docMk/>
            <pc:sldMk cId="3000733114" sldId="261"/>
            <ac:picMk id="11" creationId="{8B5AA4B9-64F9-4167-9560-37841954B3BD}"/>
          </ac:picMkLst>
        </pc:picChg>
        <pc:picChg chg="add mod">
          <ac:chgData name="Paul Bloemers" userId="fe3832ff3b233e04" providerId="LiveId" clId="{69EDFA1B-87A2-49EF-BC6D-D5BB46A96E85}" dt="2021-05-21T10:51:14.709" v="1539"/>
          <ac:picMkLst>
            <pc:docMk/>
            <pc:sldMk cId="3000733114" sldId="261"/>
            <ac:picMk id="12" creationId="{F0391F9C-EFC1-4E45-9190-884AE8A42F56}"/>
          </ac:picMkLst>
        </pc:picChg>
        <pc:picChg chg="add mod">
          <ac:chgData name="Paul Bloemers" userId="fe3832ff3b233e04" providerId="LiveId" clId="{69EDFA1B-87A2-49EF-BC6D-D5BB46A96E85}" dt="2021-05-21T11:49:33.419" v="2310" actId="12788"/>
          <ac:picMkLst>
            <pc:docMk/>
            <pc:sldMk cId="3000733114" sldId="261"/>
            <ac:picMk id="13" creationId="{39D15ECE-4D3A-4624-A70C-81B4254B4A83}"/>
          </ac:picMkLst>
        </pc:picChg>
      </pc:sldChg>
      <pc:sldChg chg="addSp delSp modSp add del mod modAnim">
        <pc:chgData name="Paul Bloemers" userId="fe3832ff3b233e04" providerId="LiveId" clId="{69EDFA1B-87A2-49EF-BC6D-D5BB46A96E85}" dt="2021-05-21T10:50:43.365" v="1534" actId="2696"/>
        <pc:sldMkLst>
          <pc:docMk/>
          <pc:sldMk cId="864523250" sldId="262"/>
        </pc:sldMkLst>
        <pc:spChg chg="add mod">
          <ac:chgData name="Paul Bloemers" userId="fe3832ff3b233e04" providerId="LiveId" clId="{69EDFA1B-87A2-49EF-BC6D-D5BB46A96E85}" dt="2021-05-21T10:26:13.692" v="1145" actId="1076"/>
          <ac:spMkLst>
            <pc:docMk/>
            <pc:sldMk cId="864523250" sldId="262"/>
            <ac:spMk id="4" creationId="{94373821-950A-4584-A12D-27F614717763}"/>
          </ac:spMkLst>
        </pc:spChg>
        <pc:spChg chg="mod">
          <ac:chgData name="Paul Bloemers" userId="fe3832ff3b233e04" providerId="LiveId" clId="{69EDFA1B-87A2-49EF-BC6D-D5BB46A96E85}" dt="2021-05-21T10:26:30.917" v="1153" actId="11"/>
          <ac:spMkLst>
            <pc:docMk/>
            <pc:sldMk cId="864523250" sldId="262"/>
            <ac:spMk id="5" creationId="{36133E86-FFB8-4191-A0FD-569ED24FC0A2}"/>
          </ac:spMkLst>
        </pc:spChg>
        <pc:picChg chg="add mod">
          <ac:chgData name="Paul Bloemers" userId="fe3832ff3b233e04" providerId="LiveId" clId="{69EDFA1B-87A2-49EF-BC6D-D5BB46A96E85}" dt="2021-05-21T10:38:41.073" v="1171"/>
          <ac:picMkLst>
            <pc:docMk/>
            <pc:sldMk cId="864523250" sldId="262"/>
            <ac:picMk id="6" creationId="{1DDB8790-3CAB-4E8A-A024-42B57882B67F}"/>
          </ac:picMkLst>
        </pc:picChg>
        <pc:picChg chg="del">
          <ac:chgData name="Paul Bloemers" userId="fe3832ff3b233e04" providerId="LiveId" clId="{69EDFA1B-87A2-49EF-BC6D-D5BB46A96E85}" dt="2021-05-21T10:38:40.353" v="1170" actId="478"/>
          <ac:picMkLst>
            <pc:docMk/>
            <pc:sldMk cId="864523250" sldId="262"/>
            <ac:picMk id="1026" creationId="{897DF8A6-43D0-46DD-A094-EB8124D9D7E6}"/>
          </ac:picMkLst>
        </pc:picChg>
      </pc:sldChg>
      <pc:sldChg chg="addSp delSp modSp add mod ord modAnim">
        <pc:chgData name="Paul Bloemers" userId="fe3832ff3b233e04" providerId="LiveId" clId="{69EDFA1B-87A2-49EF-BC6D-D5BB46A96E85}" dt="2021-05-22T10:21:53.066" v="3648" actId="208"/>
        <pc:sldMkLst>
          <pc:docMk/>
          <pc:sldMk cId="265403588" sldId="263"/>
        </pc:sldMkLst>
        <pc:spChg chg="add mod">
          <ac:chgData name="Paul Bloemers" userId="fe3832ff3b233e04" providerId="LiveId" clId="{69EDFA1B-87A2-49EF-BC6D-D5BB46A96E85}" dt="2021-05-22T10:21:53.066" v="3648" actId="208"/>
          <ac:spMkLst>
            <pc:docMk/>
            <pc:sldMk cId="265403588" sldId="263"/>
            <ac:spMk id="2" creationId="{0B51F28B-9F06-45DB-8D3D-CA776B3821CB}"/>
          </ac:spMkLst>
        </pc:spChg>
        <pc:spChg chg="mod">
          <ac:chgData name="Paul Bloemers" userId="fe3832ff3b233e04" providerId="LiveId" clId="{69EDFA1B-87A2-49EF-BC6D-D5BB46A96E85}" dt="2021-05-21T10:38:06.364" v="1164" actId="14100"/>
          <ac:spMkLst>
            <pc:docMk/>
            <pc:sldMk cId="265403588" sldId="263"/>
            <ac:spMk id="4" creationId="{94373821-950A-4584-A12D-27F614717763}"/>
          </ac:spMkLst>
        </pc:spChg>
        <pc:spChg chg="mod">
          <ac:chgData name="Paul Bloemers" userId="fe3832ff3b233e04" providerId="LiveId" clId="{69EDFA1B-87A2-49EF-BC6D-D5BB46A96E85}" dt="2021-05-22T08:55:05.095" v="2602" actId="20577"/>
          <ac:spMkLst>
            <pc:docMk/>
            <pc:sldMk cId="265403588" sldId="263"/>
            <ac:spMk id="5" creationId="{36133E86-FFB8-4191-A0FD-569ED24FC0A2}"/>
          </ac:spMkLst>
        </pc:spChg>
        <pc:spChg chg="add mod">
          <ac:chgData name="Paul Bloemers" userId="fe3832ff3b233e04" providerId="LiveId" clId="{69EDFA1B-87A2-49EF-BC6D-D5BB46A96E85}" dt="2021-05-22T10:21:43.960" v="3645" actId="208"/>
          <ac:spMkLst>
            <pc:docMk/>
            <pc:sldMk cId="265403588" sldId="263"/>
            <ac:spMk id="6" creationId="{AA13D135-7C0F-464A-8B7B-2782F4E7C988}"/>
          </ac:spMkLst>
        </pc:spChg>
        <pc:spChg chg="add del mod">
          <ac:chgData name="Paul Bloemers" userId="fe3832ff3b233e04" providerId="LiveId" clId="{69EDFA1B-87A2-49EF-BC6D-D5BB46A96E85}" dt="2021-05-22T10:11:53.173" v="3614" actId="6549"/>
          <ac:spMkLst>
            <pc:docMk/>
            <pc:sldMk cId="265403588" sldId="263"/>
            <ac:spMk id="17" creationId="{93855B2C-3DC4-4BB4-A1EA-81AC09601D26}"/>
          </ac:spMkLst>
        </pc:spChg>
        <pc:spChg chg="add del mod">
          <ac:chgData name="Paul Bloemers" userId="fe3832ff3b233e04" providerId="LiveId" clId="{69EDFA1B-87A2-49EF-BC6D-D5BB46A96E85}" dt="2021-05-22T10:11:53.173" v="3614" actId="6549"/>
          <ac:spMkLst>
            <pc:docMk/>
            <pc:sldMk cId="265403588" sldId="263"/>
            <ac:spMk id="18" creationId="{03C68542-2E3A-446B-999B-AF9BAFBD75DD}"/>
          </ac:spMkLst>
        </pc:spChg>
        <pc:spChg chg="add del mod">
          <ac:chgData name="Paul Bloemers" userId="fe3832ff3b233e04" providerId="LiveId" clId="{69EDFA1B-87A2-49EF-BC6D-D5BB46A96E85}" dt="2021-05-22T10:11:53.173" v="3614" actId="6549"/>
          <ac:spMkLst>
            <pc:docMk/>
            <pc:sldMk cId="265403588" sldId="263"/>
            <ac:spMk id="19" creationId="{37C1EA04-000B-429A-8A18-45CA2B4E753A}"/>
          </ac:spMkLst>
        </pc:spChg>
        <pc:spChg chg="add del mod">
          <ac:chgData name="Paul Bloemers" userId="fe3832ff3b233e04" providerId="LiveId" clId="{69EDFA1B-87A2-49EF-BC6D-D5BB46A96E85}" dt="2021-05-22T10:11:53.173" v="3614" actId="6549"/>
          <ac:spMkLst>
            <pc:docMk/>
            <pc:sldMk cId="265403588" sldId="263"/>
            <ac:spMk id="20" creationId="{8339E20C-902C-4001-BC0E-D35D8494ADC1}"/>
          </ac:spMkLst>
        </pc:spChg>
        <pc:spChg chg="add del mod">
          <ac:chgData name="Paul Bloemers" userId="fe3832ff3b233e04" providerId="LiveId" clId="{69EDFA1B-87A2-49EF-BC6D-D5BB46A96E85}" dt="2021-05-22T10:11:53.173" v="3614" actId="6549"/>
          <ac:spMkLst>
            <pc:docMk/>
            <pc:sldMk cId="265403588" sldId="263"/>
            <ac:spMk id="21" creationId="{7F8DF469-B080-43B2-84F3-9ABE2FD89035}"/>
          </ac:spMkLst>
        </pc:spChg>
        <pc:spChg chg="add del mod">
          <ac:chgData name="Paul Bloemers" userId="fe3832ff3b233e04" providerId="LiveId" clId="{69EDFA1B-87A2-49EF-BC6D-D5BB46A96E85}" dt="2021-05-22T10:11:53.173" v="3614" actId="6549"/>
          <ac:spMkLst>
            <pc:docMk/>
            <pc:sldMk cId="265403588" sldId="263"/>
            <ac:spMk id="22" creationId="{5152D1C7-A16E-4F27-82E9-ADCB7A82E881}"/>
          </ac:spMkLst>
        </pc:spChg>
        <pc:spChg chg="add del mod">
          <ac:chgData name="Paul Bloemers" userId="fe3832ff3b233e04" providerId="LiveId" clId="{69EDFA1B-87A2-49EF-BC6D-D5BB46A96E85}" dt="2021-05-22T10:11:53.173" v="3614" actId="6549"/>
          <ac:spMkLst>
            <pc:docMk/>
            <pc:sldMk cId="265403588" sldId="263"/>
            <ac:spMk id="23" creationId="{2E544D80-D5BF-4012-B661-9D013D6DAC8A}"/>
          </ac:spMkLst>
        </pc:spChg>
        <pc:spChg chg="add del mod">
          <ac:chgData name="Paul Bloemers" userId="fe3832ff3b233e04" providerId="LiveId" clId="{69EDFA1B-87A2-49EF-BC6D-D5BB46A96E85}" dt="2021-05-22T10:11:53.173" v="3614" actId="6549"/>
          <ac:spMkLst>
            <pc:docMk/>
            <pc:sldMk cId="265403588" sldId="263"/>
            <ac:spMk id="24" creationId="{5A6AA4EB-9B9C-4646-99DA-3ED76485331E}"/>
          </ac:spMkLst>
        </pc:spChg>
        <pc:spChg chg="add del mod">
          <ac:chgData name="Paul Bloemers" userId="fe3832ff3b233e04" providerId="LiveId" clId="{69EDFA1B-87A2-49EF-BC6D-D5BB46A96E85}" dt="2021-05-22T10:11:53.173" v="3614" actId="6549"/>
          <ac:spMkLst>
            <pc:docMk/>
            <pc:sldMk cId="265403588" sldId="263"/>
            <ac:spMk id="25" creationId="{F6408F2B-6328-40FF-BC90-79F4FC6732BA}"/>
          </ac:spMkLst>
        </pc:spChg>
        <pc:spChg chg="add del mod">
          <ac:chgData name="Paul Bloemers" userId="fe3832ff3b233e04" providerId="LiveId" clId="{69EDFA1B-87A2-49EF-BC6D-D5BB46A96E85}" dt="2021-05-22T10:11:53.173" v="3614" actId="6549"/>
          <ac:spMkLst>
            <pc:docMk/>
            <pc:sldMk cId="265403588" sldId="263"/>
            <ac:spMk id="26" creationId="{49C2CA52-CD05-4DB6-9106-20CEC42AEBAC}"/>
          </ac:spMkLst>
        </pc:spChg>
        <pc:spChg chg="add mod">
          <ac:chgData name="Paul Bloemers" userId="fe3832ff3b233e04" providerId="LiveId" clId="{69EDFA1B-87A2-49EF-BC6D-D5BB46A96E85}" dt="2021-05-21T10:46:10.980" v="1434" actId="1076"/>
          <ac:spMkLst>
            <pc:docMk/>
            <pc:sldMk cId="265403588" sldId="263"/>
            <ac:spMk id="39" creationId="{FC082C41-2076-4A74-9088-4B815D7A2616}"/>
          </ac:spMkLst>
        </pc:spChg>
        <pc:spChg chg="add del mod">
          <ac:chgData name="Paul Bloemers" userId="fe3832ff3b233e04" providerId="LiveId" clId="{69EDFA1B-87A2-49EF-BC6D-D5BB46A96E85}" dt="2021-05-22T10:11:53.173" v="3614" actId="6549"/>
          <ac:spMkLst>
            <pc:docMk/>
            <pc:sldMk cId="265403588" sldId="263"/>
            <ac:spMk id="48" creationId="{DFC50B6A-F721-4D3A-910F-EBAA46FA7D7E}"/>
          </ac:spMkLst>
        </pc:spChg>
        <pc:spChg chg="add del mod">
          <ac:chgData name="Paul Bloemers" userId="fe3832ff3b233e04" providerId="LiveId" clId="{69EDFA1B-87A2-49EF-BC6D-D5BB46A96E85}" dt="2021-05-22T10:11:53.173" v="3614" actId="6549"/>
          <ac:spMkLst>
            <pc:docMk/>
            <pc:sldMk cId="265403588" sldId="263"/>
            <ac:spMk id="49" creationId="{91F6E9DA-6713-4C79-8B0B-B13BCE0F6C96}"/>
          </ac:spMkLst>
        </pc:spChg>
        <pc:spChg chg="add del mod">
          <ac:chgData name="Paul Bloemers" userId="fe3832ff3b233e04" providerId="LiveId" clId="{69EDFA1B-87A2-49EF-BC6D-D5BB46A96E85}" dt="2021-05-22T10:11:53.173" v="3614" actId="6549"/>
          <ac:spMkLst>
            <pc:docMk/>
            <pc:sldMk cId="265403588" sldId="263"/>
            <ac:spMk id="50" creationId="{0EB4A5C5-C794-45C3-AA01-EA17774849C9}"/>
          </ac:spMkLst>
        </pc:spChg>
        <pc:spChg chg="add del mod">
          <ac:chgData name="Paul Bloemers" userId="fe3832ff3b233e04" providerId="LiveId" clId="{69EDFA1B-87A2-49EF-BC6D-D5BB46A96E85}" dt="2021-05-21T10:43:45.046" v="1352" actId="478"/>
          <ac:spMkLst>
            <pc:docMk/>
            <pc:sldMk cId="265403588" sldId="263"/>
            <ac:spMk id="51" creationId="{02516C87-C692-4616-BC32-92922E1F637C}"/>
          </ac:spMkLst>
        </pc:spChg>
        <pc:spChg chg="add del mod">
          <ac:chgData name="Paul Bloemers" userId="fe3832ff3b233e04" providerId="LiveId" clId="{69EDFA1B-87A2-49EF-BC6D-D5BB46A96E85}" dt="2021-05-21T10:40:56.805" v="1203" actId="478"/>
          <ac:spMkLst>
            <pc:docMk/>
            <pc:sldMk cId="265403588" sldId="263"/>
            <ac:spMk id="53" creationId="{7661C3E3-2A48-465E-8424-4F5D641DFAEC}"/>
          </ac:spMkLst>
        </pc:spChg>
        <pc:spChg chg="add del mod">
          <ac:chgData name="Paul Bloemers" userId="fe3832ff3b233e04" providerId="LiveId" clId="{69EDFA1B-87A2-49EF-BC6D-D5BB46A96E85}" dt="2021-05-21T10:40:49.099" v="1199" actId="478"/>
          <ac:spMkLst>
            <pc:docMk/>
            <pc:sldMk cId="265403588" sldId="263"/>
            <ac:spMk id="55" creationId="{AD528E7B-A4B4-4E79-B985-EECEE0C6635A}"/>
          </ac:spMkLst>
        </pc:spChg>
        <pc:spChg chg="add mod">
          <ac:chgData name="Paul Bloemers" userId="fe3832ff3b233e04" providerId="LiveId" clId="{69EDFA1B-87A2-49EF-BC6D-D5BB46A96E85}" dt="2021-05-22T09:06:17.914" v="2776" actId="20577"/>
          <ac:spMkLst>
            <pc:docMk/>
            <pc:sldMk cId="265403588" sldId="263"/>
            <ac:spMk id="55" creationId="{B058A1FC-3C21-4911-9709-65782675AD5E}"/>
          </ac:spMkLst>
        </pc:spChg>
        <pc:spChg chg="add del mod">
          <ac:chgData name="Paul Bloemers" userId="fe3832ff3b233e04" providerId="LiveId" clId="{69EDFA1B-87A2-49EF-BC6D-D5BB46A96E85}" dt="2021-05-21T10:41:02.461" v="1205" actId="478"/>
          <ac:spMkLst>
            <pc:docMk/>
            <pc:sldMk cId="265403588" sldId="263"/>
            <ac:spMk id="60" creationId="{245A919D-4196-46FF-910D-764663234294}"/>
          </ac:spMkLst>
        </pc:spChg>
        <pc:spChg chg="add del mod">
          <ac:chgData name="Paul Bloemers" userId="fe3832ff3b233e04" providerId="LiveId" clId="{69EDFA1B-87A2-49EF-BC6D-D5BB46A96E85}" dt="2021-05-21T10:41:00.278" v="1204" actId="478"/>
          <ac:spMkLst>
            <pc:docMk/>
            <pc:sldMk cId="265403588" sldId="263"/>
            <ac:spMk id="61" creationId="{FC5837F8-F53B-4998-9FE0-438B13AAB7FC}"/>
          </ac:spMkLst>
        </pc:spChg>
        <pc:spChg chg="add del mod">
          <ac:chgData name="Paul Bloemers" userId="fe3832ff3b233e04" providerId="LiveId" clId="{69EDFA1B-87A2-49EF-BC6D-D5BB46A96E85}" dt="2021-05-22T10:11:53.173" v="3614" actId="6549"/>
          <ac:spMkLst>
            <pc:docMk/>
            <pc:sldMk cId="265403588" sldId="263"/>
            <ac:spMk id="62" creationId="{3F7ABFFC-47AB-48E8-B89E-2D86DC097501}"/>
          </ac:spMkLst>
        </pc:spChg>
        <pc:spChg chg="add del mod">
          <ac:chgData name="Paul Bloemers" userId="fe3832ff3b233e04" providerId="LiveId" clId="{69EDFA1B-87A2-49EF-BC6D-D5BB46A96E85}" dt="2021-05-22T10:11:53.173" v="3614" actId="6549"/>
          <ac:spMkLst>
            <pc:docMk/>
            <pc:sldMk cId="265403588" sldId="263"/>
            <ac:spMk id="63" creationId="{7AD644B0-FA34-46C9-81AF-67551B766862}"/>
          </ac:spMkLst>
        </pc:spChg>
        <pc:spChg chg="add mod">
          <ac:chgData name="Paul Bloemers" userId="fe3832ff3b233e04" providerId="LiveId" clId="{69EDFA1B-87A2-49EF-BC6D-D5BB46A96E85}" dt="2021-05-22T10:21:53.066" v="3648" actId="208"/>
          <ac:spMkLst>
            <pc:docMk/>
            <pc:sldMk cId="265403588" sldId="263"/>
            <ac:spMk id="64" creationId="{865D5779-7BB6-4971-B7E5-611B2399CB53}"/>
          </ac:spMkLst>
        </pc:spChg>
        <pc:spChg chg="add mod">
          <ac:chgData name="Paul Bloemers" userId="fe3832ff3b233e04" providerId="LiveId" clId="{69EDFA1B-87A2-49EF-BC6D-D5BB46A96E85}" dt="2021-05-22T10:21:53.066" v="3648" actId="208"/>
          <ac:spMkLst>
            <pc:docMk/>
            <pc:sldMk cId="265403588" sldId="263"/>
            <ac:spMk id="65" creationId="{957750B5-291A-40AF-B72A-A7903F0197AE}"/>
          </ac:spMkLst>
        </pc:spChg>
        <pc:grpChg chg="add mod">
          <ac:chgData name="Paul Bloemers" userId="fe3832ff3b233e04" providerId="LiveId" clId="{69EDFA1B-87A2-49EF-BC6D-D5BB46A96E85}" dt="2021-05-22T10:11:53.173" v="3614" actId="6549"/>
          <ac:grpSpMkLst>
            <pc:docMk/>
            <pc:sldMk cId="265403588" sldId="263"/>
            <ac:grpSpMk id="3" creationId="{FCA81761-927C-4BF1-9E84-41DA8761988E}"/>
          </ac:grpSpMkLst>
        </pc:grpChg>
        <pc:picChg chg="mod">
          <ac:chgData name="Paul Bloemers" userId="fe3832ff3b233e04" providerId="LiveId" clId="{69EDFA1B-87A2-49EF-BC6D-D5BB46A96E85}" dt="2021-05-21T10:40:36.337" v="1196" actId="1076"/>
          <ac:picMkLst>
            <pc:docMk/>
            <pc:sldMk cId="265403588" sldId="263"/>
            <ac:picMk id="1026" creationId="{897DF8A6-43D0-46DD-A094-EB8124D9D7E6}"/>
          </ac:picMkLst>
        </pc:pic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7" creationId="{5A0D91B4-27C3-46EC-B21D-5E95309DDF11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8" creationId="{25E6E257-FE79-4894-88BD-900A72216538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9" creationId="{31603CC1-D036-4111-AB03-D6A1F61ADEF2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10" creationId="{8A0F55B0-088B-449C-AAF9-A8BF8B61E2E3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11" creationId="{8A7DE819-1E86-4977-87BB-4E5C2E0E49C6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12" creationId="{CC97C410-C7D4-49ED-B4F0-6972BDA8A322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13" creationId="{272E75C2-8870-4E8C-9DF3-E05AAB3A6CFA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14" creationId="{50D644D6-6B4B-43E6-99D8-7C22C7A42DA6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15" creationId="{A615D89C-E376-43F3-BA54-0A1A68C19AC7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16" creationId="{FBC8AADE-A136-49A3-871C-0222EDDE3882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27" creationId="{9048E9D9-A6E1-4DA1-BA02-D589196B94C0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28" creationId="{8C93740B-69CF-4965-866F-DEA49D94E2B8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29" creationId="{B58A3204-B79D-42CF-9B44-88DBEE381079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30" creationId="{9BEA312C-5D2E-4A2A-A27A-BE68BF163554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31" creationId="{7DF3CA13-5B64-407B-8B45-8CEFB6757123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32" creationId="{63A1AFE3-ACB9-45D5-A93D-801A7A42FC67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33" creationId="{7A1742EE-DCD5-4194-BD93-6BA883816FE0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34" creationId="{0ED809B9-6F3A-4A45-8EC6-DDFC63E07FA0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35" creationId="{E38A3467-3F8C-4F93-A234-1DFE4DE82DEA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36" creationId="{92B031CA-373D-4CB5-A33B-13FB22EE9B3D}"/>
          </ac:cxnSpMkLst>
        </pc:cxnChg>
        <pc:cxnChg chg="add mod">
          <ac:chgData name="Paul Bloemers" userId="fe3832ff3b233e04" providerId="LiveId" clId="{69EDFA1B-87A2-49EF-BC6D-D5BB46A96E85}" dt="2021-05-22T10:20:46.314" v="3638" actId="208"/>
          <ac:cxnSpMkLst>
            <pc:docMk/>
            <pc:sldMk cId="265403588" sldId="263"/>
            <ac:cxnSpMk id="37" creationId="{0455D4C0-7927-46C5-B385-087B0D932BE8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38" creationId="{D677CF04-87D2-4312-BCE4-03DDC6E1AE01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40" creationId="{00C65136-3AAE-4077-871E-CB98ABE8DAF1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41" creationId="{288956C4-CD46-44F9-BCC1-066D0C623192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42" creationId="{F14343EE-84D4-44B4-ACE5-3AD772FA5543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43" creationId="{19071004-0FAF-41D3-BF25-FE45E342D1D2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44" creationId="{A6B47428-BC34-4C91-8644-0C96AEEDE0AD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45" creationId="{2AD4CB52-2C49-4BAE-B91E-2B9003B8415A}"/>
          </ac:cxnSpMkLst>
        </pc:cxnChg>
        <pc:cxnChg chg="add del mod">
          <ac:chgData name="Paul Bloemers" userId="fe3832ff3b233e04" providerId="LiveId" clId="{69EDFA1B-87A2-49EF-BC6D-D5BB46A96E85}" dt="2021-05-21T10:43:41.173" v="1350" actId="478"/>
          <ac:cxnSpMkLst>
            <pc:docMk/>
            <pc:sldMk cId="265403588" sldId="263"/>
            <ac:cxnSpMk id="46" creationId="{10BCD968-1FC3-47AC-B015-EC0AFDDD6774}"/>
          </ac:cxnSpMkLst>
        </pc:cxnChg>
        <pc:cxnChg chg="add del mod">
          <ac:chgData name="Paul Bloemers" userId="fe3832ff3b233e04" providerId="LiveId" clId="{69EDFA1B-87A2-49EF-BC6D-D5BB46A96E85}" dt="2021-05-21T10:43:42.421" v="1351" actId="478"/>
          <ac:cxnSpMkLst>
            <pc:docMk/>
            <pc:sldMk cId="265403588" sldId="263"/>
            <ac:cxnSpMk id="47" creationId="{1AC44B00-80BC-4012-AD5C-3C8B871D9B2A}"/>
          </ac:cxnSpMkLst>
        </pc:cxnChg>
        <pc:cxnChg chg="add del mod">
          <ac:chgData name="Paul Bloemers" userId="fe3832ff3b233e04" providerId="LiveId" clId="{69EDFA1B-87A2-49EF-BC6D-D5BB46A96E85}" dt="2021-05-21T10:40:54.581" v="1202" actId="478"/>
          <ac:cxnSpMkLst>
            <pc:docMk/>
            <pc:sldMk cId="265403588" sldId="263"/>
            <ac:cxnSpMk id="52" creationId="{FF705813-20B6-4F6D-9846-2DDF5DFD9B90}"/>
          </ac:cxnSpMkLst>
        </pc:cxnChg>
        <pc:cxnChg chg="add del mod">
          <ac:chgData name="Paul Bloemers" userId="fe3832ff3b233e04" providerId="LiveId" clId="{69EDFA1B-87A2-49EF-BC6D-D5BB46A96E85}" dt="2021-05-22T10:11:53.173" v="3614" actId="6549"/>
          <ac:cxnSpMkLst>
            <pc:docMk/>
            <pc:sldMk cId="265403588" sldId="263"/>
            <ac:cxnSpMk id="54" creationId="{A8AD6A26-1A3B-488E-B54F-972CCEA237BE}"/>
          </ac:cxnSpMkLst>
        </pc:cxnChg>
        <pc:cxnChg chg="add del mod">
          <ac:chgData name="Paul Bloemers" userId="fe3832ff3b233e04" providerId="LiveId" clId="{69EDFA1B-87A2-49EF-BC6D-D5BB46A96E85}" dt="2021-05-21T10:40:50.524" v="1200" actId="478"/>
          <ac:cxnSpMkLst>
            <pc:docMk/>
            <pc:sldMk cId="265403588" sldId="263"/>
            <ac:cxnSpMk id="56" creationId="{027CF490-AF1F-45DD-BC88-A6AF80A8AD31}"/>
          </ac:cxnSpMkLst>
        </pc:cxnChg>
        <pc:cxnChg chg="add del mod">
          <ac:chgData name="Paul Bloemers" userId="fe3832ff3b233e04" providerId="LiveId" clId="{69EDFA1B-87A2-49EF-BC6D-D5BB46A96E85}" dt="2021-05-21T10:40:52.173" v="1201" actId="478"/>
          <ac:cxnSpMkLst>
            <pc:docMk/>
            <pc:sldMk cId="265403588" sldId="263"/>
            <ac:cxnSpMk id="57" creationId="{A928148C-5666-48AD-B3D3-D61D32AA2946}"/>
          </ac:cxnSpMkLst>
        </pc:cxnChg>
        <pc:cxnChg chg="add del mod">
          <ac:chgData name="Paul Bloemers" userId="fe3832ff3b233e04" providerId="LiveId" clId="{69EDFA1B-87A2-49EF-BC6D-D5BB46A96E85}" dt="2021-05-21T10:40:45.741" v="1198" actId="478"/>
          <ac:cxnSpMkLst>
            <pc:docMk/>
            <pc:sldMk cId="265403588" sldId="263"/>
            <ac:cxnSpMk id="58" creationId="{5E011043-9922-4F0C-9AF6-F8AFC7F99E8D}"/>
          </ac:cxnSpMkLst>
        </pc:cxnChg>
        <pc:cxnChg chg="add del mod">
          <ac:chgData name="Paul Bloemers" userId="fe3832ff3b233e04" providerId="LiveId" clId="{69EDFA1B-87A2-49EF-BC6D-D5BB46A96E85}" dt="2021-05-21T10:40:43.925" v="1197" actId="478"/>
          <ac:cxnSpMkLst>
            <pc:docMk/>
            <pc:sldMk cId="265403588" sldId="263"/>
            <ac:cxnSpMk id="59" creationId="{F626A045-A552-4CAE-9E38-AFB56CCF3D70}"/>
          </ac:cxnSpMkLst>
        </pc:cxnChg>
      </pc:sldChg>
      <pc:sldChg chg="addSp delSp modSp add mod modAnim">
        <pc:chgData name="Paul Bloemers" userId="fe3832ff3b233e04" providerId="LiveId" clId="{69EDFA1B-87A2-49EF-BC6D-D5BB46A96E85}" dt="2021-05-22T10:20:56.266" v="3639" actId="208"/>
        <pc:sldMkLst>
          <pc:docMk/>
          <pc:sldMk cId="1829707564" sldId="264"/>
        </pc:sldMkLst>
        <pc:spChg chg="del">
          <ac:chgData name="Paul Bloemers" userId="fe3832ff3b233e04" providerId="LiveId" clId="{69EDFA1B-87A2-49EF-BC6D-D5BB46A96E85}" dt="2021-05-21T10:47:29.733" v="1450" actId="478"/>
          <ac:spMkLst>
            <pc:docMk/>
            <pc:sldMk cId="1829707564" sldId="264"/>
            <ac:spMk id="2" creationId="{0B51F28B-9F06-45DB-8D3D-CA776B3821CB}"/>
          </ac:spMkLst>
        </pc:spChg>
        <pc:spChg chg="add mod">
          <ac:chgData name="Paul Bloemers" userId="fe3832ff3b233e04" providerId="LiveId" clId="{69EDFA1B-87A2-49EF-BC6D-D5BB46A96E85}" dt="2021-05-22T09:52:42.125" v="3454" actId="1038"/>
          <ac:spMkLst>
            <pc:docMk/>
            <pc:sldMk cId="1829707564" sldId="264"/>
            <ac:spMk id="2" creationId="{F3C49DEF-7BD5-431D-9AAA-BEE76AE6DDA9}"/>
          </ac:spMkLst>
        </pc:spChg>
        <pc:spChg chg="mod">
          <ac:chgData name="Paul Bloemers" userId="fe3832ff3b233e04" providerId="LiveId" clId="{69EDFA1B-87A2-49EF-BC6D-D5BB46A96E85}" dt="2021-05-22T08:59:10.165" v="2668" actId="6549"/>
          <ac:spMkLst>
            <pc:docMk/>
            <pc:sldMk cId="1829707564" sldId="264"/>
            <ac:spMk id="5" creationId="{36133E86-FFB8-4191-A0FD-569ED24FC0A2}"/>
          </ac:spMkLst>
        </pc:spChg>
        <pc:spChg chg="mod">
          <ac:chgData name="Paul Bloemers" userId="fe3832ff3b233e04" providerId="LiveId" clId="{69EDFA1B-87A2-49EF-BC6D-D5BB46A96E85}" dt="2021-05-22T10:11:56.836" v="3615" actId="6549"/>
          <ac:spMkLst>
            <pc:docMk/>
            <pc:sldMk cId="1829707564" sldId="264"/>
            <ac:spMk id="17" creationId="{93855B2C-3DC4-4BB4-A1EA-81AC09601D26}"/>
          </ac:spMkLst>
        </pc:spChg>
        <pc:spChg chg="add mod">
          <ac:chgData name="Paul Bloemers" userId="fe3832ff3b233e04" providerId="LiveId" clId="{69EDFA1B-87A2-49EF-BC6D-D5BB46A96E85}" dt="2021-05-22T09:53:31.823" v="3499" actId="1035"/>
          <ac:spMkLst>
            <pc:docMk/>
            <pc:sldMk cId="1829707564" sldId="264"/>
            <ac:spMk id="55" creationId="{6866C2C3-3587-46A6-8FD4-B2294A1B8FF1}"/>
          </ac:spMkLst>
        </pc:spChg>
        <pc:spChg chg="add mod">
          <ac:chgData name="Paul Bloemers" userId="fe3832ff3b233e04" providerId="LiveId" clId="{69EDFA1B-87A2-49EF-BC6D-D5BB46A96E85}" dt="2021-05-22T09:06:25.682" v="2780" actId="20577"/>
          <ac:spMkLst>
            <pc:docMk/>
            <pc:sldMk cId="1829707564" sldId="264"/>
            <ac:spMk id="57" creationId="{BC5D9C13-7FCF-472C-B82C-2582F19E97BC}"/>
          </ac:spMkLst>
        </pc:spChg>
        <pc:spChg chg="add mod">
          <ac:chgData name="Paul Bloemers" userId="fe3832ff3b233e04" providerId="LiveId" clId="{69EDFA1B-87A2-49EF-BC6D-D5BB46A96E85}" dt="2021-05-21T10:52:58.316" v="1562" actId="1076"/>
          <ac:spMkLst>
            <pc:docMk/>
            <pc:sldMk cId="1829707564" sldId="264"/>
            <ac:spMk id="59" creationId="{0F38CE06-2499-49BD-ABAD-D75A6034E8BF}"/>
          </ac:spMkLst>
        </pc:spChg>
        <pc:spChg chg="add mod">
          <ac:chgData name="Paul Bloemers" userId="fe3832ff3b233e04" providerId="LiveId" clId="{69EDFA1B-87A2-49EF-BC6D-D5BB46A96E85}" dt="2021-05-21T10:53:10.331" v="1569" actId="1076"/>
          <ac:spMkLst>
            <pc:docMk/>
            <pc:sldMk cId="1829707564" sldId="264"/>
            <ac:spMk id="60" creationId="{49D0F709-A1D0-4DF0-AF03-9F2995257045}"/>
          </ac:spMkLst>
        </pc:spChg>
        <pc:spChg chg="mod">
          <ac:chgData name="Paul Bloemers" userId="fe3832ff3b233e04" providerId="LiveId" clId="{69EDFA1B-87A2-49EF-BC6D-D5BB46A96E85}" dt="2021-05-21T10:47:55.485" v="1455" actId="1037"/>
          <ac:spMkLst>
            <pc:docMk/>
            <pc:sldMk cId="1829707564" sldId="264"/>
            <ac:spMk id="64" creationId="{865D5779-7BB6-4971-B7E5-611B2399CB53}"/>
          </ac:spMkLst>
        </pc:spChg>
        <pc:spChg chg="mod">
          <ac:chgData name="Paul Bloemers" userId="fe3832ff3b233e04" providerId="LiveId" clId="{69EDFA1B-87A2-49EF-BC6D-D5BB46A96E85}" dt="2021-05-21T10:47:51.709" v="1453" actId="1038"/>
          <ac:spMkLst>
            <pc:docMk/>
            <pc:sldMk cId="1829707564" sldId="264"/>
            <ac:spMk id="65" creationId="{957750B5-291A-40AF-B72A-A7903F0197AE}"/>
          </ac:spMkLst>
        </pc:spChg>
        <pc:cxnChg chg="mod">
          <ac:chgData name="Paul Bloemers" userId="fe3832ff3b233e04" providerId="LiveId" clId="{69EDFA1B-87A2-49EF-BC6D-D5BB46A96E85}" dt="2021-05-22T10:20:56.266" v="3639" actId="208"/>
          <ac:cxnSpMkLst>
            <pc:docMk/>
            <pc:sldMk cId="1829707564" sldId="264"/>
            <ac:cxnSpMk id="37" creationId="{0455D4C0-7927-46C5-B385-087B0D932BE8}"/>
          </ac:cxnSpMkLst>
        </pc:cxnChg>
        <pc:cxnChg chg="add mod">
          <ac:chgData name="Paul Bloemers" userId="fe3832ff3b233e04" providerId="LiveId" clId="{69EDFA1B-87A2-49EF-BC6D-D5BB46A96E85}" dt="2021-05-22T09:53:31.823" v="3499" actId="1035"/>
          <ac:cxnSpMkLst>
            <pc:docMk/>
            <pc:sldMk cId="1829707564" sldId="264"/>
            <ac:cxnSpMk id="46" creationId="{8E665B37-33DD-4350-9C17-547CF879C0BA}"/>
          </ac:cxnSpMkLst>
        </pc:cxnChg>
      </pc:sldChg>
      <pc:sldChg chg="addSp delSp modSp new mod modClrScheme modAnim chgLayout">
        <pc:chgData name="Paul Bloemers" userId="fe3832ff3b233e04" providerId="LiveId" clId="{69EDFA1B-87A2-49EF-BC6D-D5BB46A96E85}" dt="2021-05-22T10:20:05.662" v="3635" actId="208"/>
        <pc:sldMkLst>
          <pc:docMk/>
          <pc:sldMk cId="1873286433" sldId="265"/>
        </pc:sldMkLst>
        <pc:spChg chg="del mod ord">
          <ac:chgData name="Paul Bloemers" userId="fe3832ff3b233e04" providerId="LiveId" clId="{69EDFA1B-87A2-49EF-BC6D-D5BB46A96E85}" dt="2021-05-21T10:56:14.592" v="1608" actId="700"/>
          <ac:spMkLst>
            <pc:docMk/>
            <pc:sldMk cId="1873286433" sldId="265"/>
            <ac:spMk id="2" creationId="{ADC8D974-C24B-47F1-BFA2-9B5AAD427A43}"/>
          </ac:spMkLst>
        </pc:spChg>
        <pc:spChg chg="del">
          <ac:chgData name="Paul Bloemers" userId="fe3832ff3b233e04" providerId="LiveId" clId="{69EDFA1B-87A2-49EF-BC6D-D5BB46A96E85}" dt="2021-05-21T10:56:14.592" v="1608" actId="700"/>
          <ac:spMkLst>
            <pc:docMk/>
            <pc:sldMk cId="1873286433" sldId="265"/>
            <ac:spMk id="3" creationId="{CBEB3B48-9BEB-4227-BA78-74A7CF997CF2}"/>
          </ac:spMkLst>
        </pc:spChg>
        <pc:spChg chg="del mod ord">
          <ac:chgData name="Paul Bloemers" userId="fe3832ff3b233e04" providerId="LiveId" clId="{69EDFA1B-87A2-49EF-BC6D-D5BB46A96E85}" dt="2021-05-21T10:56:14.592" v="1608" actId="700"/>
          <ac:spMkLst>
            <pc:docMk/>
            <pc:sldMk cId="1873286433" sldId="265"/>
            <ac:spMk id="4" creationId="{4D5CC3BA-0B5D-428F-8B59-DF4880AACCB9}"/>
          </ac:spMkLst>
        </pc:spChg>
        <pc:spChg chg="del">
          <ac:chgData name="Paul Bloemers" userId="fe3832ff3b233e04" providerId="LiveId" clId="{69EDFA1B-87A2-49EF-BC6D-D5BB46A96E85}" dt="2021-05-21T10:56:14.592" v="1608" actId="700"/>
          <ac:spMkLst>
            <pc:docMk/>
            <pc:sldMk cId="1873286433" sldId="265"/>
            <ac:spMk id="5" creationId="{1205E0CD-58C2-406D-8814-961F6C4878E1}"/>
          </ac:spMkLst>
        </pc:spChg>
        <pc:spChg chg="del">
          <ac:chgData name="Paul Bloemers" userId="fe3832ff3b233e04" providerId="LiveId" clId="{69EDFA1B-87A2-49EF-BC6D-D5BB46A96E85}" dt="2021-05-21T10:56:14.592" v="1608" actId="700"/>
          <ac:spMkLst>
            <pc:docMk/>
            <pc:sldMk cId="1873286433" sldId="265"/>
            <ac:spMk id="6" creationId="{77102272-9CA5-448D-9312-463727E34C26}"/>
          </ac:spMkLst>
        </pc:spChg>
        <pc:spChg chg="add mod ord">
          <ac:chgData name="Paul Bloemers" userId="fe3832ff3b233e04" providerId="LiveId" clId="{69EDFA1B-87A2-49EF-BC6D-D5BB46A96E85}" dt="2021-05-21T10:56:21.852" v="1628" actId="20577"/>
          <ac:spMkLst>
            <pc:docMk/>
            <pc:sldMk cId="1873286433" sldId="265"/>
            <ac:spMk id="7" creationId="{F046F58F-2FA9-4A3D-9E11-298611C37E00}"/>
          </ac:spMkLst>
        </pc:spChg>
        <pc:spChg chg="add mod ord">
          <ac:chgData name="Paul Bloemers" userId="fe3832ff3b233e04" providerId="LiveId" clId="{69EDFA1B-87A2-49EF-BC6D-D5BB46A96E85}" dt="2021-05-22T09:06:59.052" v="2784" actId="20577"/>
          <ac:spMkLst>
            <pc:docMk/>
            <pc:sldMk cId="1873286433" sldId="265"/>
            <ac:spMk id="8" creationId="{AB6F367D-649A-476A-B246-99E6B121B19E}"/>
          </ac:spMkLst>
        </pc:spChg>
        <pc:spChg chg="add mod">
          <ac:chgData name="Paul Bloemers" userId="fe3832ff3b233e04" providerId="LiveId" clId="{69EDFA1B-87A2-49EF-BC6D-D5BB46A96E85}" dt="2021-05-22T10:12:08.988" v="3617" actId="6549"/>
          <ac:spMkLst>
            <pc:docMk/>
            <pc:sldMk cId="1873286433" sldId="265"/>
            <ac:spMk id="19" creationId="{B037D2A8-160E-4A41-8E0C-DEDE5F24B066}"/>
          </ac:spMkLst>
        </pc:spChg>
        <pc:spChg chg="add mod">
          <ac:chgData name="Paul Bloemers" userId="fe3832ff3b233e04" providerId="LiveId" clId="{69EDFA1B-87A2-49EF-BC6D-D5BB46A96E85}" dt="2021-05-21T11:50:25.260" v="2312" actId="1076"/>
          <ac:spMkLst>
            <pc:docMk/>
            <pc:sldMk cId="1873286433" sldId="265"/>
            <ac:spMk id="20" creationId="{95D39F2F-D924-4482-AD61-B1D236A83918}"/>
          </ac:spMkLst>
        </pc:spChg>
        <pc:spChg chg="add mod">
          <ac:chgData name="Paul Bloemers" userId="fe3832ff3b233e04" providerId="LiveId" clId="{69EDFA1B-87A2-49EF-BC6D-D5BB46A96E85}" dt="2021-05-21T11:50:25.260" v="2312" actId="1076"/>
          <ac:spMkLst>
            <pc:docMk/>
            <pc:sldMk cId="1873286433" sldId="265"/>
            <ac:spMk id="21" creationId="{84BDE893-C414-482A-BC34-20B8EE05E667}"/>
          </ac:spMkLst>
        </pc:spChg>
        <pc:spChg chg="add mod">
          <ac:chgData name="Paul Bloemers" userId="fe3832ff3b233e04" providerId="LiveId" clId="{69EDFA1B-87A2-49EF-BC6D-D5BB46A96E85}" dt="2021-05-21T11:50:25.260" v="2312" actId="1076"/>
          <ac:spMkLst>
            <pc:docMk/>
            <pc:sldMk cId="1873286433" sldId="265"/>
            <ac:spMk id="22" creationId="{A2A6DF7B-6EB9-404E-B913-594F6A19B460}"/>
          </ac:spMkLst>
        </pc:spChg>
        <pc:spChg chg="add mod">
          <ac:chgData name="Paul Bloemers" userId="fe3832ff3b233e04" providerId="LiveId" clId="{69EDFA1B-87A2-49EF-BC6D-D5BB46A96E85}" dt="2021-05-21T11:50:25.260" v="2312" actId="1076"/>
          <ac:spMkLst>
            <pc:docMk/>
            <pc:sldMk cId="1873286433" sldId="265"/>
            <ac:spMk id="23" creationId="{BF271785-D6E6-4961-9FEB-58C7DCC3EF5A}"/>
          </ac:spMkLst>
        </pc:spChg>
        <pc:spChg chg="add mod">
          <ac:chgData name="Paul Bloemers" userId="fe3832ff3b233e04" providerId="LiveId" clId="{69EDFA1B-87A2-49EF-BC6D-D5BB46A96E85}" dt="2021-05-21T11:50:25.260" v="2312" actId="1076"/>
          <ac:spMkLst>
            <pc:docMk/>
            <pc:sldMk cId="1873286433" sldId="265"/>
            <ac:spMk id="24" creationId="{E3E84CC2-EF0E-45D8-B707-6CB45C677DCB}"/>
          </ac:spMkLst>
        </pc:spChg>
        <pc:spChg chg="add mod">
          <ac:chgData name="Paul Bloemers" userId="fe3832ff3b233e04" providerId="LiveId" clId="{69EDFA1B-87A2-49EF-BC6D-D5BB46A96E85}" dt="2021-05-22T07:54:34.123" v="2332" actId="1035"/>
          <ac:spMkLst>
            <pc:docMk/>
            <pc:sldMk cId="1873286433" sldId="265"/>
            <ac:spMk id="25" creationId="{521EA9A6-D39A-49C2-A38B-B1EE0572C7BF}"/>
          </ac:spMkLst>
        </pc:spChg>
        <pc:spChg chg="add mod">
          <ac:chgData name="Paul Bloemers" userId="fe3832ff3b233e04" providerId="LiveId" clId="{69EDFA1B-87A2-49EF-BC6D-D5BB46A96E85}" dt="2021-05-22T07:54:34.123" v="2332" actId="1035"/>
          <ac:spMkLst>
            <pc:docMk/>
            <pc:sldMk cId="1873286433" sldId="265"/>
            <ac:spMk id="26" creationId="{8A7A42E6-0814-40C4-8B08-F52CD8F0E36E}"/>
          </ac:spMkLst>
        </pc:spChg>
        <pc:spChg chg="add mod">
          <ac:chgData name="Paul Bloemers" userId="fe3832ff3b233e04" providerId="LiveId" clId="{69EDFA1B-87A2-49EF-BC6D-D5BB46A96E85}" dt="2021-05-22T07:54:34.123" v="2332" actId="1035"/>
          <ac:spMkLst>
            <pc:docMk/>
            <pc:sldMk cId="1873286433" sldId="265"/>
            <ac:spMk id="27" creationId="{ADF2DD53-5839-4B9E-B213-478D50D119FF}"/>
          </ac:spMkLst>
        </pc:spChg>
        <pc:spChg chg="add mod">
          <ac:chgData name="Paul Bloemers" userId="fe3832ff3b233e04" providerId="LiveId" clId="{69EDFA1B-87A2-49EF-BC6D-D5BB46A96E85}" dt="2021-05-22T07:54:34.123" v="2332" actId="1035"/>
          <ac:spMkLst>
            <pc:docMk/>
            <pc:sldMk cId="1873286433" sldId="265"/>
            <ac:spMk id="28" creationId="{49D995E8-2BDE-45C6-AA24-35401B61DF81}"/>
          </ac:spMkLst>
        </pc:spChg>
        <pc:spChg chg="add mod">
          <ac:chgData name="Paul Bloemers" userId="fe3832ff3b233e04" providerId="LiveId" clId="{69EDFA1B-87A2-49EF-BC6D-D5BB46A96E85}" dt="2021-05-21T11:50:25.260" v="2312" actId="1076"/>
          <ac:spMkLst>
            <pc:docMk/>
            <pc:sldMk cId="1873286433" sldId="265"/>
            <ac:spMk id="41" creationId="{3A10C182-4879-479C-A39D-8C1FB891FC4B}"/>
          </ac:spMkLst>
        </pc:spChg>
        <pc:spChg chg="add mod">
          <ac:chgData name="Paul Bloemers" userId="fe3832ff3b233e04" providerId="LiveId" clId="{69EDFA1B-87A2-49EF-BC6D-D5BB46A96E85}" dt="2021-05-22T07:54:34.123" v="2332" actId="1035"/>
          <ac:spMkLst>
            <pc:docMk/>
            <pc:sldMk cId="1873286433" sldId="265"/>
            <ac:spMk id="48" creationId="{67DF9DD7-A2C7-4409-B307-CB431FB779FB}"/>
          </ac:spMkLst>
        </pc:spChg>
        <pc:spChg chg="add mod">
          <ac:chgData name="Paul Bloemers" userId="fe3832ff3b233e04" providerId="LiveId" clId="{69EDFA1B-87A2-49EF-BC6D-D5BB46A96E85}" dt="2021-05-21T11:50:25.260" v="2312" actId="1076"/>
          <ac:spMkLst>
            <pc:docMk/>
            <pc:sldMk cId="1873286433" sldId="265"/>
            <ac:spMk id="49" creationId="{5DAA7F85-73E7-408C-849B-84EA136E2752}"/>
          </ac:spMkLst>
        </pc:spChg>
        <pc:spChg chg="add mod">
          <ac:chgData name="Paul Bloemers" userId="fe3832ff3b233e04" providerId="LiveId" clId="{69EDFA1B-87A2-49EF-BC6D-D5BB46A96E85}" dt="2021-05-21T11:50:25.260" v="2312" actId="1076"/>
          <ac:spMkLst>
            <pc:docMk/>
            <pc:sldMk cId="1873286433" sldId="265"/>
            <ac:spMk id="50" creationId="{1255C539-2483-4B4C-AED9-F6EE34F2FD4B}"/>
          </ac:spMkLst>
        </pc:spChg>
        <pc:spChg chg="add mod">
          <ac:chgData name="Paul Bloemers" userId="fe3832ff3b233e04" providerId="LiveId" clId="{69EDFA1B-87A2-49EF-BC6D-D5BB46A96E85}" dt="2021-05-22T07:54:34.123" v="2332" actId="1035"/>
          <ac:spMkLst>
            <pc:docMk/>
            <pc:sldMk cId="1873286433" sldId="265"/>
            <ac:spMk id="51" creationId="{FBAD0D5A-E691-4059-A787-443877A059C8}"/>
          </ac:spMkLst>
        </pc:spChg>
        <pc:spChg chg="add mod">
          <ac:chgData name="Paul Bloemers" userId="fe3832ff3b233e04" providerId="LiveId" clId="{69EDFA1B-87A2-49EF-BC6D-D5BB46A96E85}" dt="2021-05-22T07:54:34.123" v="2332" actId="1035"/>
          <ac:spMkLst>
            <pc:docMk/>
            <pc:sldMk cId="1873286433" sldId="265"/>
            <ac:spMk id="52" creationId="{19DC460D-8E36-41D7-94D5-5744A4673E96}"/>
          </ac:spMkLst>
        </pc:spChg>
        <pc:spChg chg="add del mod">
          <ac:chgData name="Paul Bloemers" userId="fe3832ff3b233e04" providerId="LiveId" clId="{69EDFA1B-87A2-49EF-BC6D-D5BB46A96E85}" dt="2021-05-21T11:51:11.219" v="2320" actId="478"/>
          <ac:spMkLst>
            <pc:docMk/>
            <pc:sldMk cId="1873286433" sldId="265"/>
            <ac:spMk id="53" creationId="{87B61771-1AD6-4753-9601-7DFC3E06734F}"/>
          </ac:spMkLst>
        </pc:spChg>
        <pc:spChg chg="add del mod">
          <ac:chgData name="Paul Bloemers" userId="fe3832ff3b233e04" providerId="LiveId" clId="{69EDFA1B-87A2-49EF-BC6D-D5BB46A96E85}" dt="2021-05-21T11:51:13.652" v="2321" actId="478"/>
          <ac:spMkLst>
            <pc:docMk/>
            <pc:sldMk cId="1873286433" sldId="265"/>
            <ac:spMk id="54" creationId="{C4A48333-6E5A-4640-9822-4EDA969804D5}"/>
          </ac:spMkLst>
        </pc:spChg>
        <pc:spChg chg="add del mod">
          <ac:chgData name="Paul Bloemers" userId="fe3832ff3b233e04" providerId="LiveId" clId="{69EDFA1B-87A2-49EF-BC6D-D5BB46A96E85}" dt="2021-05-21T11:51:10.202" v="2319" actId="478"/>
          <ac:spMkLst>
            <pc:docMk/>
            <pc:sldMk cId="1873286433" sldId="265"/>
            <ac:spMk id="57" creationId="{8FCAD7D7-20C0-463C-8821-06B14F53F26E}"/>
          </ac:spMkLst>
        </pc:spChg>
        <pc:spChg chg="add mod">
          <ac:chgData name="Paul Bloemers" userId="fe3832ff3b233e04" providerId="LiveId" clId="{69EDFA1B-87A2-49EF-BC6D-D5BB46A96E85}" dt="2021-05-21T11:50:25.260" v="2312" actId="1076"/>
          <ac:spMkLst>
            <pc:docMk/>
            <pc:sldMk cId="1873286433" sldId="265"/>
            <ac:spMk id="58" creationId="{CC0B4F84-8A52-445B-A6C9-7792A56BE2BA}"/>
          </ac:spMkLst>
        </pc:spChg>
        <pc:spChg chg="add mod">
          <ac:chgData name="Paul Bloemers" userId="fe3832ff3b233e04" providerId="LiveId" clId="{69EDFA1B-87A2-49EF-BC6D-D5BB46A96E85}" dt="2021-05-22T09:02:24.686" v="2701" actId="1035"/>
          <ac:spMkLst>
            <pc:docMk/>
            <pc:sldMk cId="1873286433" sldId="265"/>
            <ac:spMk id="63" creationId="{09883D07-5C9B-448D-A085-307C9F39D533}"/>
          </ac:spMkLst>
        </pc:spChg>
        <pc:spChg chg="add mod">
          <ac:chgData name="Paul Bloemers" userId="fe3832ff3b233e04" providerId="LiveId" clId="{69EDFA1B-87A2-49EF-BC6D-D5BB46A96E85}" dt="2021-05-21T11:50:25.260" v="2312" actId="1076"/>
          <ac:spMkLst>
            <pc:docMk/>
            <pc:sldMk cId="1873286433" sldId="265"/>
            <ac:spMk id="64" creationId="{6FE2098A-C179-4A63-AD42-0ED700A80962}"/>
          </ac:spMkLst>
        </pc:sp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9" creationId="{25AA6375-C68D-4B72-B46A-1C031818276C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10" creationId="{0B229696-D807-4B6D-A5FC-B3B4ED31C70B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11" creationId="{BD29D2A9-5068-43D1-A1D2-928C19D95F8D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12" creationId="{7B95FC9B-89B8-41F4-B906-87CA240C7C07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13" creationId="{D502D479-1789-4867-8F64-AFC04C5A10EA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14" creationId="{C6EF9076-2536-4E9F-BC82-9F04DBC38DBB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15" creationId="{8958952A-8C71-4E80-A7C6-2AA842844F10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16" creationId="{42A4431A-8A7F-43D4-B10A-93A2E0085C1C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17" creationId="{3444E112-26DE-4520-B273-E00C1843FBC4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18" creationId="{E2DAE64F-15E1-484B-8BE3-D0A61184A93D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29" creationId="{A169C148-5BC6-4A13-A5F2-951A25813D51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30" creationId="{74268D0B-2BCE-4264-87B1-E8D2D5381622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31" creationId="{AB39CE5B-9C79-4C9D-B741-05F3878F97FA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32" creationId="{B438FF57-50F4-4718-A092-DD80B7E62E8B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33" creationId="{574307E6-5129-4F77-9BFE-41ADD3EEFB9E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34" creationId="{DAB7F1F9-CBFF-45F9-8C15-3EF9330FCBDD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35" creationId="{82198D7D-9BF4-4759-A053-BC5E81A37A1D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36" creationId="{BED2F103-D151-4ADA-BAA9-C08CC194F4CB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37" creationId="{52CDAD5C-1675-455C-A352-039EC14EF7E2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38" creationId="{AC958A36-BF79-49EA-9CFD-A72B14C9E195}"/>
          </ac:cxnSpMkLst>
        </pc:cxnChg>
        <pc:cxnChg chg="add mod">
          <ac:chgData name="Paul Bloemers" userId="fe3832ff3b233e04" providerId="LiveId" clId="{69EDFA1B-87A2-49EF-BC6D-D5BB46A96E85}" dt="2021-05-22T10:20:00.378" v="3634" actId="208"/>
          <ac:cxnSpMkLst>
            <pc:docMk/>
            <pc:sldMk cId="1873286433" sldId="265"/>
            <ac:cxnSpMk id="39" creationId="{76BE442D-DEDE-42AE-B62C-6B9C217A3C28}"/>
          </ac:cxnSpMkLst>
        </pc:cxnChg>
        <pc:cxnChg chg="add mod">
          <ac:chgData name="Paul Bloemers" userId="fe3832ff3b233e04" providerId="LiveId" clId="{69EDFA1B-87A2-49EF-BC6D-D5BB46A96E85}" dt="2021-05-22T07:54:26.845" v="2324" actId="1035"/>
          <ac:cxnSpMkLst>
            <pc:docMk/>
            <pc:sldMk cId="1873286433" sldId="265"/>
            <ac:cxnSpMk id="40" creationId="{8E606DE5-FE5B-4E88-B266-4EC39D0C3B3C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42" creationId="{8692B140-2D2C-4FEF-BFBD-5BA0CCAE6DDE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43" creationId="{EE5C981E-1F9B-483E-A7BC-334AF0FA4332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44" creationId="{184B6654-8177-4574-8826-FCD8994E55F3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45" creationId="{005E7350-06C9-4177-B5AF-58C8A9AB49AF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46" creationId="{DB5C866B-C25D-4378-AABF-4A7AA54F8D75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47" creationId="{AF9EA201-14EA-4561-8DB2-8E8E2D1C80D5}"/>
          </ac:cxnSpMkLst>
        </pc:cxnChg>
        <pc:cxnChg chg="add mod">
          <ac:chgData name="Paul Bloemers" userId="fe3832ff3b233e04" providerId="LiveId" clId="{69EDFA1B-87A2-49EF-BC6D-D5BB46A96E85}" dt="2021-05-22T10:20:05.662" v="3635" actId="208"/>
          <ac:cxnSpMkLst>
            <pc:docMk/>
            <pc:sldMk cId="1873286433" sldId="265"/>
            <ac:cxnSpMk id="55" creationId="{41BC092D-6F17-45C5-96ED-327699F03EB2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56" creationId="{A10D97A0-E5B4-476E-A694-BC70091DE7D6}"/>
          </ac:cxnSpMkLst>
        </pc:cxnChg>
        <pc:cxnChg chg="add mod">
          <ac:chgData name="Paul Bloemers" userId="fe3832ff3b233e04" providerId="LiveId" clId="{69EDFA1B-87A2-49EF-BC6D-D5BB46A96E85}" dt="2021-05-21T11:50:25.260" v="2312" actId="1076"/>
          <ac:cxnSpMkLst>
            <pc:docMk/>
            <pc:sldMk cId="1873286433" sldId="265"/>
            <ac:cxnSpMk id="59" creationId="{B5BE5FAE-2ADE-4D6F-B2FC-1BDD0A73A46D}"/>
          </ac:cxnSpMkLst>
        </pc:cxnChg>
        <pc:cxnChg chg="add mod">
          <ac:chgData name="Paul Bloemers" userId="fe3832ff3b233e04" providerId="LiveId" clId="{69EDFA1B-87A2-49EF-BC6D-D5BB46A96E85}" dt="2021-05-21T11:50:55.460" v="2317" actId="208"/>
          <ac:cxnSpMkLst>
            <pc:docMk/>
            <pc:sldMk cId="1873286433" sldId="265"/>
            <ac:cxnSpMk id="60" creationId="{343EABEF-A586-4AE0-A422-84F837EFF2E2}"/>
          </ac:cxnSpMkLst>
        </pc:cxnChg>
        <pc:cxnChg chg="add mod">
          <ac:chgData name="Paul Bloemers" userId="fe3832ff3b233e04" providerId="LiveId" clId="{69EDFA1B-87A2-49EF-BC6D-D5BB46A96E85}" dt="2021-05-22T07:54:26.845" v="2324" actId="1035"/>
          <ac:cxnSpMkLst>
            <pc:docMk/>
            <pc:sldMk cId="1873286433" sldId="265"/>
            <ac:cxnSpMk id="61" creationId="{D8191BBF-B795-4FC0-95A4-FAD3DA3E20BC}"/>
          </ac:cxnSpMkLst>
        </pc:cxnChg>
        <pc:cxnChg chg="add mod">
          <ac:chgData name="Paul Bloemers" userId="fe3832ff3b233e04" providerId="LiveId" clId="{69EDFA1B-87A2-49EF-BC6D-D5BB46A96E85}" dt="2021-05-22T07:54:26.845" v="2324" actId="1035"/>
          <ac:cxnSpMkLst>
            <pc:docMk/>
            <pc:sldMk cId="1873286433" sldId="265"/>
            <ac:cxnSpMk id="62" creationId="{35196011-A691-4D66-8D01-171DBFF3DC2A}"/>
          </ac:cxnSpMkLst>
        </pc:cxnChg>
      </pc:sldChg>
      <pc:sldChg chg="addSp delSp modSp new mod modClrScheme modAnim chgLayout">
        <pc:chgData name="Paul Bloemers" userId="fe3832ff3b233e04" providerId="LiveId" clId="{69EDFA1B-87A2-49EF-BC6D-D5BB46A96E85}" dt="2021-05-22T10:22:27.490" v="3652" actId="207"/>
        <pc:sldMkLst>
          <pc:docMk/>
          <pc:sldMk cId="2299052800" sldId="266"/>
        </pc:sldMkLst>
        <pc:spChg chg="del mod ord">
          <ac:chgData name="Paul Bloemers" userId="fe3832ff3b233e04" providerId="LiveId" clId="{69EDFA1B-87A2-49EF-BC6D-D5BB46A96E85}" dt="2021-05-21T11:41:05.048" v="1886" actId="700"/>
          <ac:spMkLst>
            <pc:docMk/>
            <pc:sldMk cId="2299052800" sldId="266"/>
            <ac:spMk id="2" creationId="{976F6423-4601-44CF-87CB-AE9B6EC7B609}"/>
          </ac:spMkLst>
        </pc:spChg>
        <pc:spChg chg="del">
          <ac:chgData name="Paul Bloemers" userId="fe3832ff3b233e04" providerId="LiveId" clId="{69EDFA1B-87A2-49EF-BC6D-D5BB46A96E85}" dt="2021-05-21T11:41:05.048" v="1886" actId="700"/>
          <ac:spMkLst>
            <pc:docMk/>
            <pc:sldMk cId="2299052800" sldId="266"/>
            <ac:spMk id="3" creationId="{C576A656-D964-40F0-A645-683EE0135EA1}"/>
          </ac:spMkLst>
        </pc:spChg>
        <pc:spChg chg="del mod ord">
          <ac:chgData name="Paul Bloemers" userId="fe3832ff3b233e04" providerId="LiveId" clId="{69EDFA1B-87A2-49EF-BC6D-D5BB46A96E85}" dt="2021-05-21T11:41:05.048" v="1886" actId="700"/>
          <ac:spMkLst>
            <pc:docMk/>
            <pc:sldMk cId="2299052800" sldId="266"/>
            <ac:spMk id="4" creationId="{06E758B8-9305-4AA8-A754-7C43886C0B07}"/>
          </ac:spMkLst>
        </pc:spChg>
        <pc:spChg chg="del">
          <ac:chgData name="Paul Bloemers" userId="fe3832ff3b233e04" providerId="LiveId" clId="{69EDFA1B-87A2-49EF-BC6D-D5BB46A96E85}" dt="2021-05-21T11:41:05.048" v="1886" actId="700"/>
          <ac:spMkLst>
            <pc:docMk/>
            <pc:sldMk cId="2299052800" sldId="266"/>
            <ac:spMk id="5" creationId="{2DCCE6DB-67E4-4301-B70F-0A03CF4242E4}"/>
          </ac:spMkLst>
        </pc:spChg>
        <pc:spChg chg="del">
          <ac:chgData name="Paul Bloemers" userId="fe3832ff3b233e04" providerId="LiveId" clId="{69EDFA1B-87A2-49EF-BC6D-D5BB46A96E85}" dt="2021-05-21T11:41:05.048" v="1886" actId="700"/>
          <ac:spMkLst>
            <pc:docMk/>
            <pc:sldMk cId="2299052800" sldId="266"/>
            <ac:spMk id="6" creationId="{69FEDD7E-41D9-4364-9C0E-D67539F37136}"/>
          </ac:spMkLst>
        </pc:spChg>
        <pc:spChg chg="add del mod ord">
          <ac:chgData name="Paul Bloemers" userId="fe3832ff3b233e04" providerId="LiveId" clId="{69EDFA1B-87A2-49EF-BC6D-D5BB46A96E85}" dt="2021-05-21T11:41:07.925" v="1888" actId="478"/>
          <ac:spMkLst>
            <pc:docMk/>
            <pc:sldMk cId="2299052800" sldId="266"/>
            <ac:spMk id="7" creationId="{9CE4FC63-3EBC-48D3-8B49-4ED1C3A10C9A}"/>
          </ac:spMkLst>
        </pc:spChg>
        <pc:spChg chg="add mod ord">
          <ac:chgData name="Paul Bloemers" userId="fe3832ff3b233e04" providerId="LiveId" clId="{69EDFA1B-87A2-49EF-BC6D-D5BB46A96E85}" dt="2021-05-22T10:11:35.867" v="3613" actId="20577"/>
          <ac:spMkLst>
            <pc:docMk/>
            <pc:sldMk cId="2299052800" sldId="266"/>
            <ac:spMk id="8" creationId="{8132E27F-00BD-4E29-AC50-5BF37A248D23}"/>
          </ac:spMkLst>
        </pc:spChg>
        <pc:spChg chg="add mod">
          <ac:chgData name="Paul Bloemers" userId="fe3832ff3b233e04" providerId="LiveId" clId="{69EDFA1B-87A2-49EF-BC6D-D5BB46A96E85}" dt="2021-05-21T11:41:26.089" v="1889"/>
          <ac:spMkLst>
            <pc:docMk/>
            <pc:sldMk cId="2299052800" sldId="266"/>
            <ac:spMk id="10" creationId="{C236E225-3044-4E59-A152-043633D96D03}"/>
          </ac:spMkLst>
        </pc:spChg>
        <pc:spChg chg="add mod">
          <ac:chgData name="Paul Bloemers" userId="fe3832ff3b233e04" providerId="LiveId" clId="{69EDFA1B-87A2-49EF-BC6D-D5BB46A96E85}" dt="2021-05-22T10:12:00.061" v="3616" actId="6549"/>
          <ac:spMkLst>
            <pc:docMk/>
            <pc:sldMk cId="2299052800" sldId="266"/>
            <ac:spMk id="21" creationId="{731E23AA-9890-4548-A634-2E5720F6E512}"/>
          </ac:spMkLst>
        </pc:spChg>
        <pc:spChg chg="add mod">
          <ac:chgData name="Paul Bloemers" userId="fe3832ff3b233e04" providerId="LiveId" clId="{69EDFA1B-87A2-49EF-BC6D-D5BB46A96E85}" dt="2021-05-21T11:41:26.089" v="1889"/>
          <ac:spMkLst>
            <pc:docMk/>
            <pc:sldMk cId="2299052800" sldId="266"/>
            <ac:spMk id="22" creationId="{E10C7BF6-0279-481B-B8DB-D2815B078D03}"/>
          </ac:spMkLst>
        </pc:spChg>
        <pc:spChg chg="add mod">
          <ac:chgData name="Paul Bloemers" userId="fe3832ff3b233e04" providerId="LiveId" clId="{69EDFA1B-87A2-49EF-BC6D-D5BB46A96E85}" dt="2021-05-21T11:41:26.089" v="1889"/>
          <ac:spMkLst>
            <pc:docMk/>
            <pc:sldMk cId="2299052800" sldId="266"/>
            <ac:spMk id="23" creationId="{8124AC54-D447-4B48-854F-4F07447CD579}"/>
          </ac:spMkLst>
        </pc:spChg>
        <pc:spChg chg="add mod">
          <ac:chgData name="Paul Bloemers" userId="fe3832ff3b233e04" providerId="LiveId" clId="{69EDFA1B-87A2-49EF-BC6D-D5BB46A96E85}" dt="2021-05-21T11:41:26.089" v="1889"/>
          <ac:spMkLst>
            <pc:docMk/>
            <pc:sldMk cId="2299052800" sldId="266"/>
            <ac:spMk id="24" creationId="{51D107B1-456A-4E12-A04D-DEF494CC02F1}"/>
          </ac:spMkLst>
        </pc:spChg>
        <pc:spChg chg="add mod">
          <ac:chgData name="Paul Bloemers" userId="fe3832ff3b233e04" providerId="LiveId" clId="{69EDFA1B-87A2-49EF-BC6D-D5BB46A96E85}" dt="2021-05-21T11:41:26.089" v="1889"/>
          <ac:spMkLst>
            <pc:docMk/>
            <pc:sldMk cId="2299052800" sldId="266"/>
            <ac:spMk id="25" creationId="{8E57EAFE-417C-41FD-97E2-3720A4A07A96}"/>
          </ac:spMkLst>
        </pc:spChg>
        <pc:spChg chg="add mod">
          <ac:chgData name="Paul Bloemers" userId="fe3832ff3b233e04" providerId="LiveId" clId="{69EDFA1B-87A2-49EF-BC6D-D5BB46A96E85}" dt="2021-05-21T11:41:26.089" v="1889"/>
          <ac:spMkLst>
            <pc:docMk/>
            <pc:sldMk cId="2299052800" sldId="266"/>
            <ac:spMk id="26" creationId="{259A6BA7-2CB2-4681-AB27-472749A66FDD}"/>
          </ac:spMkLst>
        </pc:spChg>
        <pc:spChg chg="add mod">
          <ac:chgData name="Paul Bloemers" userId="fe3832ff3b233e04" providerId="LiveId" clId="{69EDFA1B-87A2-49EF-BC6D-D5BB46A96E85}" dt="2021-05-21T11:41:26.089" v="1889"/>
          <ac:spMkLst>
            <pc:docMk/>
            <pc:sldMk cId="2299052800" sldId="266"/>
            <ac:spMk id="27" creationId="{E785430C-F33F-4636-B9B5-E9EEFE097B72}"/>
          </ac:spMkLst>
        </pc:spChg>
        <pc:spChg chg="add mod">
          <ac:chgData name="Paul Bloemers" userId="fe3832ff3b233e04" providerId="LiveId" clId="{69EDFA1B-87A2-49EF-BC6D-D5BB46A96E85}" dt="2021-05-21T11:41:26.089" v="1889"/>
          <ac:spMkLst>
            <pc:docMk/>
            <pc:sldMk cId="2299052800" sldId="266"/>
            <ac:spMk id="28" creationId="{113D6C09-4A8F-445D-942E-EEFD7E3F3CFF}"/>
          </ac:spMkLst>
        </pc:spChg>
        <pc:spChg chg="add mod">
          <ac:chgData name="Paul Bloemers" userId="fe3832ff3b233e04" providerId="LiveId" clId="{69EDFA1B-87A2-49EF-BC6D-D5BB46A96E85}" dt="2021-05-21T11:41:26.089" v="1889"/>
          <ac:spMkLst>
            <pc:docMk/>
            <pc:sldMk cId="2299052800" sldId="266"/>
            <ac:spMk id="29" creationId="{328F0618-B910-4ED0-A03E-DAF67FFF2304}"/>
          </ac:spMkLst>
        </pc:spChg>
        <pc:spChg chg="add mod">
          <ac:chgData name="Paul Bloemers" userId="fe3832ff3b233e04" providerId="LiveId" clId="{69EDFA1B-87A2-49EF-BC6D-D5BB46A96E85}" dt="2021-05-21T11:41:26.089" v="1889"/>
          <ac:spMkLst>
            <pc:docMk/>
            <pc:sldMk cId="2299052800" sldId="266"/>
            <ac:spMk id="30" creationId="{1825D8D5-C5AA-4A7B-B9B4-1E8A05017FB8}"/>
          </ac:spMkLst>
        </pc:spChg>
        <pc:spChg chg="add mod">
          <ac:chgData name="Paul Bloemers" userId="fe3832ff3b233e04" providerId="LiveId" clId="{69EDFA1B-87A2-49EF-BC6D-D5BB46A96E85}" dt="2021-05-21T11:41:26.089" v="1889"/>
          <ac:spMkLst>
            <pc:docMk/>
            <pc:sldMk cId="2299052800" sldId="266"/>
            <ac:spMk id="43" creationId="{9EC01248-5A9C-4D68-B098-1DB281DD02DC}"/>
          </ac:spMkLst>
        </pc:spChg>
        <pc:spChg chg="add mod">
          <ac:chgData name="Paul Bloemers" userId="fe3832ff3b233e04" providerId="LiveId" clId="{69EDFA1B-87A2-49EF-BC6D-D5BB46A96E85}" dt="2021-05-21T11:41:26.089" v="1889"/>
          <ac:spMkLst>
            <pc:docMk/>
            <pc:sldMk cId="2299052800" sldId="266"/>
            <ac:spMk id="50" creationId="{8D6E5155-F813-43C4-B865-7D07C3D52068}"/>
          </ac:spMkLst>
        </pc:spChg>
        <pc:spChg chg="add mod">
          <ac:chgData name="Paul Bloemers" userId="fe3832ff3b233e04" providerId="LiveId" clId="{69EDFA1B-87A2-49EF-BC6D-D5BB46A96E85}" dt="2021-05-21T11:41:26.089" v="1889"/>
          <ac:spMkLst>
            <pc:docMk/>
            <pc:sldMk cId="2299052800" sldId="266"/>
            <ac:spMk id="51" creationId="{619114FF-9311-44C1-AFEB-4127320E55AB}"/>
          </ac:spMkLst>
        </pc:spChg>
        <pc:spChg chg="add mod">
          <ac:chgData name="Paul Bloemers" userId="fe3832ff3b233e04" providerId="LiveId" clId="{69EDFA1B-87A2-49EF-BC6D-D5BB46A96E85}" dt="2021-05-21T11:41:26.089" v="1889"/>
          <ac:spMkLst>
            <pc:docMk/>
            <pc:sldMk cId="2299052800" sldId="266"/>
            <ac:spMk id="52" creationId="{1105288C-D5BE-4DAD-892F-5EF4F8B19DE9}"/>
          </ac:spMkLst>
        </pc:spChg>
        <pc:spChg chg="add mod">
          <ac:chgData name="Paul Bloemers" userId="fe3832ff3b233e04" providerId="LiveId" clId="{69EDFA1B-87A2-49EF-BC6D-D5BB46A96E85}" dt="2021-05-21T11:41:26.089" v="1889"/>
          <ac:spMkLst>
            <pc:docMk/>
            <pc:sldMk cId="2299052800" sldId="266"/>
            <ac:spMk id="54" creationId="{D0399FC1-FB68-4412-9C91-665BCFD27125}"/>
          </ac:spMkLst>
        </pc:spChg>
        <pc:spChg chg="add mod">
          <ac:chgData name="Paul Bloemers" userId="fe3832ff3b233e04" providerId="LiveId" clId="{69EDFA1B-87A2-49EF-BC6D-D5BB46A96E85}" dt="2021-05-21T11:41:26.089" v="1889"/>
          <ac:spMkLst>
            <pc:docMk/>
            <pc:sldMk cId="2299052800" sldId="266"/>
            <ac:spMk id="55" creationId="{9D196790-9F54-4830-9ABD-F7CCA0F16FE9}"/>
          </ac:spMkLst>
        </pc:spChg>
        <pc:spChg chg="add mod ord">
          <ac:chgData name="Paul Bloemers" userId="fe3832ff3b233e04" providerId="LiveId" clId="{69EDFA1B-87A2-49EF-BC6D-D5BB46A96E85}" dt="2021-05-22T10:22:27.490" v="3652" actId="207"/>
          <ac:spMkLst>
            <pc:docMk/>
            <pc:sldMk cId="2299052800" sldId="266"/>
            <ac:spMk id="56" creationId="{AF7ACBFE-F7ED-41B9-B50E-76385990F70B}"/>
          </ac:spMkLst>
        </pc:spChg>
        <pc:spChg chg="add mod">
          <ac:chgData name="Paul Bloemers" userId="fe3832ff3b233e04" providerId="LiveId" clId="{69EDFA1B-87A2-49EF-BC6D-D5BB46A96E85}" dt="2021-05-22T10:22:22.968" v="3650" actId="208"/>
          <ac:spMkLst>
            <pc:docMk/>
            <pc:sldMk cId="2299052800" sldId="266"/>
            <ac:spMk id="57" creationId="{44738491-7086-4173-AD0C-5045C43C2577}"/>
          </ac:spMkLst>
        </pc:spChg>
        <pc:spChg chg="add mod">
          <ac:chgData name="Paul Bloemers" userId="fe3832ff3b233e04" providerId="LiveId" clId="{69EDFA1B-87A2-49EF-BC6D-D5BB46A96E85}" dt="2021-05-22T10:22:22.968" v="3650" actId="208"/>
          <ac:spMkLst>
            <pc:docMk/>
            <pc:sldMk cId="2299052800" sldId="266"/>
            <ac:spMk id="58" creationId="{81B4E20B-B572-4B0E-994F-3E477E3FDBB9}"/>
          </ac:spMkLst>
        </pc:spChg>
        <pc:spChg chg="add mod">
          <ac:chgData name="Paul Bloemers" userId="fe3832ff3b233e04" providerId="LiveId" clId="{69EDFA1B-87A2-49EF-BC6D-D5BB46A96E85}" dt="2021-05-22T09:01:11.674" v="2687" actId="20577"/>
          <ac:spMkLst>
            <pc:docMk/>
            <pc:sldMk cId="2299052800" sldId="266"/>
            <ac:spMk id="60" creationId="{C207E635-7DEF-4578-9C47-7CBF9FFA2339}"/>
          </ac:spMkLst>
        </pc:spChg>
        <pc:spChg chg="add mod">
          <ac:chgData name="Paul Bloemers" userId="fe3832ff3b233e04" providerId="LiveId" clId="{69EDFA1B-87A2-49EF-BC6D-D5BB46A96E85}" dt="2021-05-21T11:45:15.131" v="2196" actId="1076"/>
          <ac:spMkLst>
            <pc:docMk/>
            <pc:sldMk cId="2299052800" sldId="266"/>
            <ac:spMk id="61" creationId="{FC45FCDC-B91F-4AC4-819D-3C666C5431FF}"/>
          </ac:spMkLst>
        </pc:spChg>
        <pc:spChg chg="add del mod">
          <ac:chgData name="Paul Bloemers" userId="fe3832ff3b233e04" providerId="LiveId" clId="{69EDFA1B-87A2-49EF-BC6D-D5BB46A96E85}" dt="2021-05-21T11:50:33.765" v="2314" actId="478"/>
          <ac:spMkLst>
            <pc:docMk/>
            <pc:sldMk cId="2299052800" sldId="266"/>
            <ac:spMk id="69" creationId="{0F5AE0F1-7291-4E64-9DCC-8B87151A666B}"/>
          </ac:spMkLst>
        </pc:spChg>
        <pc:spChg chg="add del mod">
          <ac:chgData name="Paul Bloemers" userId="fe3832ff3b233e04" providerId="LiveId" clId="{69EDFA1B-87A2-49EF-BC6D-D5BB46A96E85}" dt="2021-05-21T11:50:32.508" v="2313" actId="478"/>
          <ac:spMkLst>
            <pc:docMk/>
            <pc:sldMk cId="2299052800" sldId="266"/>
            <ac:spMk id="70" creationId="{3BF543A7-1668-4E41-885B-E1A940881993}"/>
          </ac:spMkLst>
        </pc:spChg>
        <pc:picChg chg="add mod">
          <ac:chgData name="Paul Bloemers" userId="fe3832ff3b233e04" providerId="LiveId" clId="{69EDFA1B-87A2-49EF-BC6D-D5BB46A96E85}" dt="2021-05-21T11:41:35.770" v="1890" actId="1076"/>
          <ac:picMkLst>
            <pc:docMk/>
            <pc:sldMk cId="2299052800" sldId="266"/>
            <ac:picMk id="9" creationId="{FC021E01-3577-4062-8DBD-DE2A4E189871}"/>
          </ac:picMkLst>
        </pc:pic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11" creationId="{EB78CD42-F55D-4BB1-A30E-1056713CF013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12" creationId="{23414E67-2876-4786-9EFF-F3C40C2CD645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13" creationId="{31D4736C-F4D6-4E77-BB64-611B6995D95F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14" creationId="{83A9EB86-E91E-4D4D-A350-D8323DD4EEDB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15" creationId="{C11599AB-0F19-4B74-B339-D40115AC8F11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16" creationId="{CA7FE4BD-D1AB-4F19-A9C7-5600FCF23E78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17" creationId="{75E10F96-C966-4BBF-BA34-A704C847A696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18" creationId="{625A37D9-034C-49B0-B9C5-94D88FD759AB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19" creationId="{D02B904D-00F9-40B2-A374-C3C07393776F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20" creationId="{310CFE1E-426A-484D-B613-7BF02F0DC604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31" creationId="{24AE5402-E533-4B6B-97A3-D61D61902701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32" creationId="{892CC57F-EC65-4D65-B291-6D1E8A26E4BC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33" creationId="{CB2621B6-18FE-4289-885A-D2684FB7BB25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34" creationId="{2C8B7B4A-48C4-4F7D-83C4-38F1CD764999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35" creationId="{9EED2533-5142-44E5-8E84-10CD27A2FA5F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36" creationId="{F555B18D-7957-41C7-847B-CB2C6AAA9992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37" creationId="{5B4139B6-FFA2-4976-8F02-AEF10C1BF9BE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38" creationId="{3628E4F2-FC54-4112-B15A-691373F6E608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39" creationId="{F97BC784-CB43-4BC2-A5E1-0B6AB27651D5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40" creationId="{C64619C2-165F-4026-AD9D-7708DE0D5568}"/>
          </ac:cxnSpMkLst>
        </pc:cxnChg>
        <pc:cxnChg chg="add mod">
          <ac:chgData name="Paul Bloemers" userId="fe3832ff3b233e04" providerId="LiveId" clId="{69EDFA1B-87A2-49EF-BC6D-D5BB46A96E85}" dt="2021-05-22T10:21:08.146" v="3640" actId="208"/>
          <ac:cxnSpMkLst>
            <pc:docMk/>
            <pc:sldMk cId="2299052800" sldId="266"/>
            <ac:cxnSpMk id="41" creationId="{5CB295BD-A2FC-4CC8-A071-C4DCB5DC70F7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42" creationId="{A7E5F34D-9DE1-4B48-8635-4B2F434961C1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44" creationId="{79045753-1018-451E-8BC7-780B1D298C89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45" creationId="{662C1333-0B3F-4B32-985F-538A2F898BBE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46" creationId="{C0B72563-5EBC-48ED-8DD0-7C49D724D794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47" creationId="{9DAA7D27-0298-4223-A4F7-E637A08CF8E7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48" creationId="{E7EFC82B-02F0-4D4D-967C-CEE00250A68C}"/>
          </ac:cxnSpMkLst>
        </pc:cxnChg>
        <pc:cxnChg chg="add mod">
          <ac:chgData name="Paul Bloemers" userId="fe3832ff3b233e04" providerId="LiveId" clId="{69EDFA1B-87A2-49EF-BC6D-D5BB46A96E85}" dt="2021-05-21T11:41:26.089" v="1889"/>
          <ac:cxnSpMkLst>
            <pc:docMk/>
            <pc:sldMk cId="2299052800" sldId="266"/>
            <ac:cxnSpMk id="49" creationId="{6601CACA-ED68-409E-94CC-42E6FF19AC20}"/>
          </ac:cxnSpMkLst>
        </pc:cxnChg>
        <pc:cxnChg chg="add mod ord">
          <ac:chgData name="Paul Bloemers" userId="fe3832ff3b233e04" providerId="LiveId" clId="{69EDFA1B-87A2-49EF-BC6D-D5BB46A96E85}" dt="2021-05-21T11:44:44.648" v="2190" actId="166"/>
          <ac:cxnSpMkLst>
            <pc:docMk/>
            <pc:sldMk cId="2299052800" sldId="266"/>
            <ac:cxnSpMk id="53" creationId="{79673259-F5FA-445E-A0BA-3288798F5BB1}"/>
          </ac:cxnSpMkLst>
        </pc:cxnChg>
        <pc:cxnChg chg="add mod">
          <ac:chgData name="Paul Bloemers" userId="fe3832ff3b233e04" providerId="LiveId" clId="{69EDFA1B-87A2-49EF-BC6D-D5BB46A96E85}" dt="2021-05-22T10:21:12.567" v="3641" actId="208"/>
          <ac:cxnSpMkLst>
            <pc:docMk/>
            <pc:sldMk cId="2299052800" sldId="266"/>
            <ac:cxnSpMk id="59" creationId="{BFDC2367-8A29-4355-89D5-035F23923DF0}"/>
          </ac:cxnSpMkLst>
        </pc:cxnChg>
        <pc:cxnChg chg="add mod">
          <ac:chgData name="Paul Bloemers" userId="fe3832ff3b233e04" providerId="LiveId" clId="{69EDFA1B-87A2-49EF-BC6D-D5BB46A96E85}" dt="2021-05-21T11:45:53.291" v="2201" actId="1076"/>
          <ac:cxnSpMkLst>
            <pc:docMk/>
            <pc:sldMk cId="2299052800" sldId="266"/>
            <ac:cxnSpMk id="63" creationId="{20F1A7F8-29FE-4B69-8C53-DDED32E48DF8}"/>
          </ac:cxnSpMkLst>
        </pc:cxnChg>
        <pc:cxnChg chg="add mod">
          <ac:chgData name="Paul Bloemers" userId="fe3832ff3b233e04" providerId="LiveId" clId="{69EDFA1B-87A2-49EF-BC6D-D5BB46A96E85}" dt="2021-05-21T11:46:08.386" v="2206" actId="1076"/>
          <ac:cxnSpMkLst>
            <pc:docMk/>
            <pc:sldMk cId="2299052800" sldId="266"/>
            <ac:cxnSpMk id="64" creationId="{D4022197-59A9-4631-9AED-BD4B7CC469C1}"/>
          </ac:cxnSpMkLst>
        </pc:cxnChg>
        <pc:cxnChg chg="add mod">
          <ac:chgData name="Paul Bloemers" userId="fe3832ff3b233e04" providerId="LiveId" clId="{69EDFA1B-87A2-49EF-BC6D-D5BB46A96E85}" dt="2021-05-21T11:46:42.492" v="2219" actId="14100"/>
          <ac:cxnSpMkLst>
            <pc:docMk/>
            <pc:sldMk cId="2299052800" sldId="266"/>
            <ac:cxnSpMk id="67" creationId="{2865EAC8-4DC0-497C-802D-E90D5E5E8D17}"/>
          </ac:cxnSpMkLst>
        </pc:cxnChg>
        <pc:cxnChg chg="add mod">
          <ac:chgData name="Paul Bloemers" userId="fe3832ff3b233e04" providerId="LiveId" clId="{69EDFA1B-87A2-49EF-BC6D-D5BB46A96E85}" dt="2021-05-21T11:47:01.803" v="2252" actId="14100"/>
          <ac:cxnSpMkLst>
            <pc:docMk/>
            <pc:sldMk cId="2299052800" sldId="266"/>
            <ac:cxnSpMk id="68" creationId="{8F0A31EF-5E47-4002-8AD8-8CDAE402E0E8}"/>
          </ac:cxnSpMkLst>
        </pc:cxnChg>
      </pc:sldChg>
      <pc:sldChg chg="addSp delSp modSp new mod modClrScheme modAnim chgLayout">
        <pc:chgData name="Paul Bloemers" userId="fe3832ff3b233e04" providerId="LiveId" clId="{69EDFA1B-87A2-49EF-BC6D-D5BB46A96E85}" dt="2021-05-22T10:28:18.056" v="3685"/>
        <pc:sldMkLst>
          <pc:docMk/>
          <pc:sldMk cId="3464879301" sldId="267"/>
        </pc:sldMkLst>
        <pc:spChg chg="del mod ord">
          <ac:chgData name="Paul Bloemers" userId="fe3832ff3b233e04" providerId="LiveId" clId="{69EDFA1B-87A2-49EF-BC6D-D5BB46A96E85}" dt="2021-05-22T09:08:00.234" v="2786" actId="700"/>
          <ac:spMkLst>
            <pc:docMk/>
            <pc:sldMk cId="3464879301" sldId="267"/>
            <ac:spMk id="2" creationId="{A91A1504-9987-4A77-8D8F-9A000E6F5AEB}"/>
          </ac:spMkLst>
        </pc:spChg>
        <pc:spChg chg="del mod ord">
          <ac:chgData name="Paul Bloemers" userId="fe3832ff3b233e04" providerId="LiveId" clId="{69EDFA1B-87A2-49EF-BC6D-D5BB46A96E85}" dt="2021-05-22T09:08:00.234" v="2786" actId="700"/>
          <ac:spMkLst>
            <pc:docMk/>
            <pc:sldMk cId="3464879301" sldId="267"/>
            <ac:spMk id="3" creationId="{D5E6D783-7FF5-43A7-BC55-C02A6B31792F}"/>
          </ac:spMkLst>
        </pc:spChg>
        <pc:spChg chg="add del mod ord">
          <ac:chgData name="Paul Bloemers" userId="fe3832ff3b233e04" providerId="LiveId" clId="{69EDFA1B-87A2-49EF-BC6D-D5BB46A96E85}" dt="2021-05-22T09:08:02.964" v="2788" actId="478"/>
          <ac:spMkLst>
            <pc:docMk/>
            <pc:sldMk cId="3464879301" sldId="267"/>
            <ac:spMk id="4" creationId="{34BD5604-BF0F-4C0F-BE54-A64073CF99DF}"/>
          </ac:spMkLst>
        </pc:spChg>
        <pc:spChg chg="add mod ord">
          <ac:chgData name="Paul Bloemers" userId="fe3832ff3b233e04" providerId="LiveId" clId="{69EDFA1B-87A2-49EF-BC6D-D5BB46A96E85}" dt="2021-05-22T09:30:19.869" v="3281" actId="6549"/>
          <ac:spMkLst>
            <pc:docMk/>
            <pc:sldMk cId="3464879301" sldId="267"/>
            <ac:spMk id="5" creationId="{10E56799-7FF2-4D23-89C1-715B730B2349}"/>
          </ac:spMkLst>
        </pc:spChg>
        <pc:spChg chg="add mod">
          <ac:chgData name="Paul Bloemers" userId="fe3832ff3b233e04" providerId="LiveId" clId="{69EDFA1B-87A2-49EF-BC6D-D5BB46A96E85}" dt="2021-05-22T09:12:25.539" v="2886" actId="6549"/>
          <ac:spMkLst>
            <pc:docMk/>
            <pc:sldMk cId="3464879301" sldId="267"/>
            <ac:spMk id="16" creationId="{1B42B7CD-C675-4EEC-B1F7-6FC83D4A307F}"/>
          </ac:spMkLst>
        </pc:spChg>
        <pc:spChg chg="add mod">
          <ac:chgData name="Paul Bloemers" userId="fe3832ff3b233e04" providerId="LiveId" clId="{69EDFA1B-87A2-49EF-BC6D-D5BB46A96E85}" dt="2021-05-22T09:11:57.559" v="2872" actId="552"/>
          <ac:spMkLst>
            <pc:docMk/>
            <pc:sldMk cId="3464879301" sldId="267"/>
            <ac:spMk id="17" creationId="{3595CA1E-043A-4E09-870F-B9C71FCAD135}"/>
          </ac:spMkLst>
        </pc:spChg>
        <pc:spChg chg="add mod">
          <ac:chgData name="Paul Bloemers" userId="fe3832ff3b233e04" providerId="LiveId" clId="{69EDFA1B-87A2-49EF-BC6D-D5BB46A96E85}" dt="2021-05-22T09:12:00.708" v="2874" actId="20577"/>
          <ac:spMkLst>
            <pc:docMk/>
            <pc:sldMk cId="3464879301" sldId="267"/>
            <ac:spMk id="18" creationId="{0881905C-0B70-4F56-B35D-6A3F944B1A7F}"/>
          </ac:spMkLst>
        </pc:spChg>
        <pc:spChg chg="add mod">
          <ac:chgData name="Paul Bloemers" userId="fe3832ff3b233e04" providerId="LiveId" clId="{69EDFA1B-87A2-49EF-BC6D-D5BB46A96E85}" dt="2021-05-22T09:12:03.724" v="2876" actId="20577"/>
          <ac:spMkLst>
            <pc:docMk/>
            <pc:sldMk cId="3464879301" sldId="267"/>
            <ac:spMk id="19" creationId="{D30C89FF-6F3C-4DFF-9502-B27773D37D62}"/>
          </ac:spMkLst>
        </pc:spChg>
        <pc:spChg chg="add mod">
          <ac:chgData name="Paul Bloemers" userId="fe3832ff3b233e04" providerId="LiveId" clId="{69EDFA1B-87A2-49EF-BC6D-D5BB46A96E85}" dt="2021-05-22T09:12:06.669" v="2878" actId="20577"/>
          <ac:spMkLst>
            <pc:docMk/>
            <pc:sldMk cId="3464879301" sldId="267"/>
            <ac:spMk id="20" creationId="{3BD1B63F-CB59-4422-99FE-583906FF518E}"/>
          </ac:spMkLst>
        </pc:spChg>
        <pc:spChg chg="add mod">
          <ac:chgData name="Paul Bloemers" userId="fe3832ff3b233e04" providerId="LiveId" clId="{69EDFA1B-87A2-49EF-BC6D-D5BB46A96E85}" dt="2021-05-22T09:12:09.908" v="2880" actId="20577"/>
          <ac:spMkLst>
            <pc:docMk/>
            <pc:sldMk cId="3464879301" sldId="267"/>
            <ac:spMk id="21" creationId="{B801DCF0-5226-497E-A1DF-3124C3A9FF90}"/>
          </ac:spMkLst>
        </pc:spChg>
        <pc:spChg chg="add mod">
          <ac:chgData name="Paul Bloemers" userId="fe3832ff3b233e04" providerId="LiveId" clId="{69EDFA1B-87A2-49EF-BC6D-D5BB46A96E85}" dt="2021-05-22T09:11:02.010" v="2829" actId="20577"/>
          <ac:spMkLst>
            <pc:docMk/>
            <pc:sldMk cId="3464879301" sldId="267"/>
            <ac:spMk id="22" creationId="{F056E1AF-7D24-46DB-9C4F-303B40C15A64}"/>
          </ac:spMkLst>
        </pc:spChg>
        <pc:spChg chg="add mod">
          <ac:chgData name="Paul Bloemers" userId="fe3832ff3b233e04" providerId="LiveId" clId="{69EDFA1B-87A2-49EF-BC6D-D5BB46A96E85}" dt="2021-05-22T09:11:31.869" v="2868" actId="1038"/>
          <ac:spMkLst>
            <pc:docMk/>
            <pc:sldMk cId="3464879301" sldId="267"/>
            <ac:spMk id="23" creationId="{CB86C7DC-690C-49DF-B233-F8A3053C3AA1}"/>
          </ac:spMkLst>
        </pc:spChg>
        <pc:spChg chg="add mod">
          <ac:chgData name="Paul Bloemers" userId="fe3832ff3b233e04" providerId="LiveId" clId="{69EDFA1B-87A2-49EF-BC6D-D5BB46A96E85}" dt="2021-05-22T09:11:31.869" v="2868" actId="1038"/>
          <ac:spMkLst>
            <pc:docMk/>
            <pc:sldMk cId="3464879301" sldId="267"/>
            <ac:spMk id="24" creationId="{79705FE9-6FDA-4BDB-8D86-8AF2050B3037}"/>
          </ac:spMkLst>
        </pc:spChg>
        <pc:spChg chg="add mod">
          <ac:chgData name="Paul Bloemers" userId="fe3832ff3b233e04" providerId="LiveId" clId="{69EDFA1B-87A2-49EF-BC6D-D5BB46A96E85}" dt="2021-05-22T09:11:15.348" v="2841" actId="20577"/>
          <ac:spMkLst>
            <pc:docMk/>
            <pc:sldMk cId="3464879301" sldId="267"/>
            <ac:spMk id="25" creationId="{91D542B7-3040-4F7F-B03F-0C1295DA7C59}"/>
          </ac:spMkLst>
        </pc:spChg>
        <pc:spChg chg="add mod">
          <ac:chgData name="Paul Bloemers" userId="fe3832ff3b233e04" providerId="LiveId" clId="{69EDFA1B-87A2-49EF-BC6D-D5BB46A96E85}" dt="2021-05-22T09:13:41.297" v="2888" actId="1076"/>
          <ac:spMkLst>
            <pc:docMk/>
            <pc:sldMk cId="3464879301" sldId="267"/>
            <ac:spMk id="38" creationId="{B319CABE-B1ED-478C-A628-2611EEBBC581}"/>
          </ac:spMkLst>
        </pc:spChg>
        <pc:spChg chg="add mod">
          <ac:chgData name="Paul Bloemers" userId="fe3832ff3b233e04" providerId="LiveId" clId="{69EDFA1B-87A2-49EF-BC6D-D5BB46A96E85}" dt="2021-05-22T09:11:21.586" v="2844" actId="20577"/>
          <ac:spMkLst>
            <pc:docMk/>
            <pc:sldMk cId="3464879301" sldId="267"/>
            <ac:spMk id="45" creationId="{456A6AE8-146D-49A8-89DB-701BD7FBC2E1}"/>
          </ac:spMkLst>
        </pc:spChg>
        <pc:spChg chg="add mod">
          <ac:chgData name="Paul Bloemers" userId="fe3832ff3b233e04" providerId="LiveId" clId="{69EDFA1B-87A2-49EF-BC6D-D5BB46A96E85}" dt="2021-05-22T09:12:12.916" v="2882" actId="20577"/>
          <ac:spMkLst>
            <pc:docMk/>
            <pc:sldMk cId="3464879301" sldId="267"/>
            <ac:spMk id="46" creationId="{6EE03EB2-1D44-42E4-A835-E5AF500AEF8E}"/>
          </ac:spMkLst>
        </pc:spChg>
        <pc:spChg chg="add mod">
          <ac:chgData name="Paul Bloemers" userId="fe3832ff3b233e04" providerId="LiveId" clId="{69EDFA1B-87A2-49EF-BC6D-D5BB46A96E85}" dt="2021-05-22T09:12:16.313" v="2884" actId="20577"/>
          <ac:spMkLst>
            <pc:docMk/>
            <pc:sldMk cId="3464879301" sldId="267"/>
            <ac:spMk id="47" creationId="{AB437A6C-9663-4B74-B0DC-7AF93EC6D18B}"/>
          </ac:spMkLst>
        </pc:spChg>
        <pc:spChg chg="add mod">
          <ac:chgData name="Paul Bloemers" userId="fe3832ff3b233e04" providerId="LiveId" clId="{69EDFA1B-87A2-49EF-BC6D-D5BB46A96E85}" dt="2021-05-22T09:08:59.616" v="2824" actId="1036"/>
          <ac:spMkLst>
            <pc:docMk/>
            <pc:sldMk cId="3464879301" sldId="267"/>
            <ac:spMk id="48" creationId="{D116F03F-4A99-4D9A-AC24-51001CB7AC34}"/>
          </ac:spMkLst>
        </pc:spChg>
        <pc:spChg chg="add mod">
          <ac:chgData name="Paul Bloemers" userId="fe3832ff3b233e04" providerId="LiveId" clId="{69EDFA1B-87A2-49EF-BC6D-D5BB46A96E85}" dt="2021-05-22T09:11:31.869" v="2868" actId="1038"/>
          <ac:spMkLst>
            <pc:docMk/>
            <pc:sldMk cId="3464879301" sldId="267"/>
            <ac:spMk id="49" creationId="{AF111A66-465E-4F2F-9A1E-E496AE6BC491}"/>
          </ac:spMkLst>
        </pc:spChg>
        <pc:spChg chg="add mod">
          <ac:chgData name="Paul Bloemers" userId="fe3832ff3b233e04" providerId="LiveId" clId="{69EDFA1B-87A2-49EF-BC6D-D5BB46A96E85}" dt="2021-05-22T09:14:52.545" v="2892" actId="1076"/>
          <ac:spMkLst>
            <pc:docMk/>
            <pc:sldMk cId="3464879301" sldId="267"/>
            <ac:spMk id="52" creationId="{B8B7ABD1-6255-41BE-B7D4-27465E6C9FEC}"/>
          </ac:spMkLst>
        </pc:spChg>
        <pc:spChg chg="add mod">
          <ac:chgData name="Paul Bloemers" userId="fe3832ff3b233e04" providerId="LiveId" clId="{69EDFA1B-87A2-49EF-BC6D-D5BB46A96E85}" dt="2021-05-22T09:15:14.401" v="2896" actId="1076"/>
          <ac:spMkLst>
            <pc:docMk/>
            <pc:sldMk cId="3464879301" sldId="267"/>
            <ac:spMk id="57" creationId="{2F5F0D77-24ED-47AA-B7C2-5C1C82342AF2}"/>
          </ac:spMkLst>
        </pc:spChg>
        <pc:spChg chg="add mod">
          <ac:chgData name="Paul Bloemers" userId="fe3832ff3b233e04" providerId="LiveId" clId="{69EDFA1B-87A2-49EF-BC6D-D5BB46A96E85}" dt="2021-05-22T09:32:21.895" v="3338" actId="1076"/>
          <ac:spMkLst>
            <pc:docMk/>
            <pc:sldMk cId="3464879301" sldId="267"/>
            <ac:spMk id="58" creationId="{2FE25F21-DF85-4C62-88B4-1F9AD25C4AA5}"/>
          </ac:spMkLst>
        </pc:spChg>
        <pc:spChg chg="add mod ord">
          <ac:chgData name="Paul Bloemers" userId="fe3832ff3b233e04" providerId="LiveId" clId="{69EDFA1B-87A2-49EF-BC6D-D5BB46A96E85}" dt="2021-05-22T09:14:00.931" v="2890" actId="207"/>
          <ac:spMkLst>
            <pc:docMk/>
            <pc:sldMk cId="3464879301" sldId="267"/>
            <ac:spMk id="59" creationId="{32954C72-ED24-471E-8CC4-5E1CF3ACA6AD}"/>
          </ac:spMkLst>
        </pc:spChg>
        <pc:spChg chg="add mod">
          <ac:chgData name="Paul Bloemers" userId="fe3832ff3b233e04" providerId="LiveId" clId="{69EDFA1B-87A2-49EF-BC6D-D5BB46A96E85}" dt="2021-05-22T09:32:06.096" v="3335" actId="14100"/>
          <ac:spMkLst>
            <pc:docMk/>
            <pc:sldMk cId="3464879301" sldId="267"/>
            <ac:spMk id="63" creationId="{C6810ADF-1CBF-4675-A7D5-1CFBB0BA0DF9}"/>
          </ac:spMkLst>
        </pc:spChg>
        <pc:spChg chg="add mod">
          <ac:chgData name="Paul Bloemers" userId="fe3832ff3b233e04" providerId="LiveId" clId="{69EDFA1B-87A2-49EF-BC6D-D5BB46A96E85}" dt="2021-05-22T09:32:06.096" v="3335" actId="14100"/>
          <ac:spMkLst>
            <pc:docMk/>
            <pc:sldMk cId="3464879301" sldId="267"/>
            <ac:spMk id="64" creationId="{84909618-7B3D-4CE3-8472-E1087E07B41A}"/>
          </ac:spMkLst>
        </pc:spChg>
        <pc:spChg chg="add mod">
          <ac:chgData name="Paul Bloemers" userId="fe3832ff3b233e04" providerId="LiveId" clId="{69EDFA1B-87A2-49EF-BC6D-D5BB46A96E85}" dt="2021-05-22T09:32:06.096" v="3335" actId="14100"/>
          <ac:spMkLst>
            <pc:docMk/>
            <pc:sldMk cId="3464879301" sldId="267"/>
            <ac:spMk id="65" creationId="{6CD53E8F-6D45-4841-A77B-11C1DD8C3928}"/>
          </ac:spMkLst>
        </pc:spChg>
        <pc:spChg chg="add mod">
          <ac:chgData name="Paul Bloemers" userId="fe3832ff3b233e04" providerId="LiveId" clId="{69EDFA1B-87A2-49EF-BC6D-D5BB46A96E85}" dt="2021-05-22T09:32:06.096" v="3335" actId="14100"/>
          <ac:spMkLst>
            <pc:docMk/>
            <pc:sldMk cId="3464879301" sldId="267"/>
            <ac:spMk id="66" creationId="{8531193A-25F8-47AD-8D0E-0DCED3403350}"/>
          </ac:spMkLst>
        </pc:sp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6" creationId="{3F164CFE-873B-4C3F-9599-18D25BEFBCAE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7" creationId="{CBFED681-984C-4E5F-AD15-93D069A6E590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8" creationId="{88F9A1C4-9BE0-46CE-A1F9-C9E2D7BF5D2B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9" creationId="{BFAEDF15-3F7F-42A3-81FC-1EE37C2938C5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10" creationId="{9B17D232-7745-4BF3-947F-92BD6E4DD8A1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11" creationId="{A6D72EC0-2A53-4800-AD82-0F994709269E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12" creationId="{F114A48F-7022-40B7-8C03-F3DD6D5CA4BC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13" creationId="{BD4C59CC-FB56-484C-BF38-C9825CBF6F58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14" creationId="{6144778B-5F36-4720-B066-BFDA0FBE3439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15" creationId="{DF8F0990-5CFE-4EBD-96D3-2791023B9066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26" creationId="{1D387D9D-2BF7-4A82-8941-DBC891D27FD3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27" creationId="{44F400C7-3181-4C8F-A0E0-DEE4E30FD26D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28" creationId="{32A4D1D0-44F0-407D-B463-4972CD546636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29" creationId="{8EEA9A47-7877-4F46-AF30-C5673FCEFA12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30" creationId="{0417E4ED-84A7-4028-8874-195940BEF71C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31" creationId="{3C8190C6-0856-4C79-B26C-54056731B740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32" creationId="{3903ADCD-736B-4242-A50E-7969B86E57B1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33" creationId="{BC8507A0-12E6-45D1-BE5E-16218F7ACA12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34" creationId="{524F77E1-B1AD-4086-9FE3-C034EE72E63F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35" creationId="{B2297F23-6D4E-4889-9945-610CA3DAB267}"/>
          </ac:cxnSpMkLst>
        </pc:cxnChg>
        <pc:cxnChg chg="add mod">
          <ac:chgData name="Paul Bloemers" userId="fe3832ff3b233e04" providerId="LiveId" clId="{69EDFA1B-87A2-49EF-BC6D-D5BB46A96E85}" dt="2021-05-22T10:20:18.097" v="3636" actId="208"/>
          <ac:cxnSpMkLst>
            <pc:docMk/>
            <pc:sldMk cId="3464879301" sldId="267"/>
            <ac:cxnSpMk id="36" creationId="{8B688760-7FBF-49E5-BE46-C5513DC0C878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37" creationId="{2D5FEC30-E60C-4352-8953-9F1CA2DBF2AD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39" creationId="{EEDC96D1-F55E-460B-8262-ED90683DE773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40" creationId="{C58A316A-F021-4903-AC69-B7CBFA732BC3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41" creationId="{CF08A413-6425-451C-88C4-A93B41774508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42" creationId="{F69D6B8F-8D38-410C-B413-4DABB10C88BE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43" creationId="{F3F01052-05FB-40E6-920F-B635D780ED36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44" creationId="{B72F4A28-826E-4C35-B5A5-2F175D27CBD9}"/>
          </ac:cxnSpMkLst>
        </pc:cxnChg>
        <pc:cxnChg chg="add mod">
          <ac:chgData name="Paul Bloemers" userId="fe3832ff3b233e04" providerId="LiveId" clId="{69EDFA1B-87A2-49EF-BC6D-D5BB46A96E85}" dt="2021-05-22T10:20:22.598" v="3637" actId="208"/>
          <ac:cxnSpMkLst>
            <pc:docMk/>
            <pc:sldMk cId="3464879301" sldId="267"/>
            <ac:cxnSpMk id="50" creationId="{2CA8BB7A-6C1F-4F8F-A44C-0E683E340016}"/>
          </ac:cxnSpMkLst>
        </pc:cxnChg>
        <pc:cxnChg chg="add mod">
          <ac:chgData name="Paul Bloemers" userId="fe3832ff3b233e04" providerId="LiveId" clId="{69EDFA1B-87A2-49EF-BC6D-D5BB46A96E85}" dt="2021-05-22T09:08:59.616" v="2824" actId="1036"/>
          <ac:cxnSpMkLst>
            <pc:docMk/>
            <pc:sldMk cId="3464879301" sldId="267"/>
            <ac:cxnSpMk id="51" creationId="{50014BF3-EC1D-4FD1-9A53-EFD964EAB472}"/>
          </ac:cxnSpMkLst>
        </pc:cxnChg>
        <pc:cxnChg chg="add del mod">
          <ac:chgData name="Paul Bloemers" userId="fe3832ff3b233e04" providerId="LiveId" clId="{69EDFA1B-87A2-49EF-BC6D-D5BB46A96E85}" dt="2021-05-22T09:32:17.991" v="3337" actId="478"/>
          <ac:cxnSpMkLst>
            <pc:docMk/>
            <pc:sldMk cId="3464879301" sldId="267"/>
            <ac:cxnSpMk id="53" creationId="{386BE20C-18B5-4DD7-AB49-075232E7BB0C}"/>
          </ac:cxnSpMkLst>
        </pc:cxnChg>
        <pc:cxnChg chg="add del mod">
          <ac:chgData name="Paul Bloemers" userId="fe3832ff3b233e04" providerId="LiveId" clId="{69EDFA1B-87A2-49EF-BC6D-D5BB46A96E85}" dt="2021-05-22T09:32:17.328" v="3336" actId="478"/>
          <ac:cxnSpMkLst>
            <pc:docMk/>
            <pc:sldMk cId="3464879301" sldId="267"/>
            <ac:cxnSpMk id="54" creationId="{74725CD4-BEB0-40DF-A6C9-B316B1DCDCB9}"/>
          </ac:cxnSpMkLst>
        </pc:cxnChg>
        <pc:cxnChg chg="add del mod">
          <ac:chgData name="Paul Bloemers" userId="fe3832ff3b233e04" providerId="LiveId" clId="{69EDFA1B-87A2-49EF-BC6D-D5BB46A96E85}" dt="2021-05-22T09:32:25.273" v="3339" actId="478"/>
          <ac:cxnSpMkLst>
            <pc:docMk/>
            <pc:sldMk cId="3464879301" sldId="267"/>
            <ac:cxnSpMk id="55" creationId="{7ACBECA3-0888-4074-9B44-B0C33DE6CDDC}"/>
          </ac:cxnSpMkLst>
        </pc:cxnChg>
        <pc:cxnChg chg="add del mod">
          <ac:chgData name="Paul Bloemers" userId="fe3832ff3b233e04" providerId="LiveId" clId="{69EDFA1B-87A2-49EF-BC6D-D5BB46A96E85}" dt="2021-05-22T09:32:26.769" v="3340" actId="478"/>
          <ac:cxnSpMkLst>
            <pc:docMk/>
            <pc:sldMk cId="3464879301" sldId="267"/>
            <ac:cxnSpMk id="56" creationId="{4B601621-40EE-4A5A-A805-ACF523C9D2CF}"/>
          </ac:cxnSpMkLst>
        </pc:cxnChg>
      </pc:sldChg>
      <pc:sldChg chg="delSp new mod modClrScheme chgLayout">
        <pc:chgData name="Paul Bloemers" userId="fe3832ff3b233e04" providerId="LiveId" clId="{69EDFA1B-87A2-49EF-BC6D-D5BB46A96E85}" dt="2021-05-22T09:24:21.440" v="3097" actId="700"/>
        <pc:sldMkLst>
          <pc:docMk/>
          <pc:sldMk cId="810932462" sldId="268"/>
        </pc:sldMkLst>
        <pc:spChg chg="del">
          <ac:chgData name="Paul Bloemers" userId="fe3832ff3b233e04" providerId="LiveId" clId="{69EDFA1B-87A2-49EF-BC6D-D5BB46A96E85}" dt="2021-05-22T09:24:21.440" v="3097" actId="700"/>
          <ac:spMkLst>
            <pc:docMk/>
            <pc:sldMk cId="810932462" sldId="268"/>
            <ac:spMk id="2" creationId="{41A9516F-DA68-40B2-A9E7-EB736A0A0B65}"/>
          </ac:spMkLst>
        </pc:spChg>
        <pc:spChg chg="del">
          <ac:chgData name="Paul Bloemers" userId="fe3832ff3b233e04" providerId="LiveId" clId="{69EDFA1B-87A2-49EF-BC6D-D5BB46A96E85}" dt="2021-05-22T09:24:21.440" v="3097" actId="700"/>
          <ac:spMkLst>
            <pc:docMk/>
            <pc:sldMk cId="810932462" sldId="268"/>
            <ac:spMk id="3" creationId="{4947B84D-8182-4119-ABB6-6F37BB0CB1D9}"/>
          </ac:spMkLst>
        </pc:spChg>
      </pc:sldChg>
    </pc:docChg>
  </pc:docChgLst>
  <pc:docChgLst>
    <pc:chgData name="Paul Bloemers" userId="fe3832ff3b233e04" providerId="LiveId" clId="{DD5F8D69-718B-49E4-A4CC-BCD528528E9B}"/>
    <pc:docChg chg="custSel modSld">
      <pc:chgData name="Paul Bloemers" userId="fe3832ff3b233e04" providerId="LiveId" clId="{DD5F8D69-718B-49E4-A4CC-BCD528528E9B}" dt="2021-04-16T11:56:17.268" v="37" actId="478"/>
      <pc:docMkLst>
        <pc:docMk/>
      </pc:docMkLst>
      <pc:sldChg chg="addSp delSp modSp mod">
        <pc:chgData name="Paul Bloemers" userId="fe3832ff3b233e04" providerId="LiveId" clId="{DD5F8D69-718B-49E4-A4CC-BCD528528E9B}" dt="2021-04-16T11:56:17.268" v="37" actId="478"/>
        <pc:sldMkLst>
          <pc:docMk/>
          <pc:sldMk cId="3000733114" sldId="261"/>
        </pc:sldMkLst>
        <pc:spChg chg="add del mod">
          <ac:chgData name="Paul Bloemers" userId="fe3832ff3b233e04" providerId="LiveId" clId="{DD5F8D69-718B-49E4-A4CC-BCD528528E9B}" dt="2021-04-16T11:56:17.268" v="37" actId="478"/>
          <ac:spMkLst>
            <pc:docMk/>
            <pc:sldMk cId="3000733114" sldId="261"/>
            <ac:spMk id="13" creationId="{342B982D-4257-442A-B32B-B2D31FBE6337}"/>
          </ac:spMkLst>
        </pc:spChg>
        <pc:spChg chg="add del mod">
          <ac:chgData name="Paul Bloemers" userId="fe3832ff3b233e04" providerId="LiveId" clId="{DD5F8D69-718B-49E4-A4CC-BCD528528E9B}" dt="2021-04-16T11:56:17.268" v="37" actId="478"/>
          <ac:spMkLst>
            <pc:docMk/>
            <pc:sldMk cId="3000733114" sldId="261"/>
            <ac:spMk id="14" creationId="{59B2BD7D-BE63-4A60-8D34-19FCC9D81DB8}"/>
          </ac:spMkLst>
        </pc:spChg>
        <pc:cxnChg chg="add del mod">
          <ac:chgData name="Paul Bloemers" userId="fe3832ff3b233e04" providerId="LiveId" clId="{DD5F8D69-718B-49E4-A4CC-BCD528528E9B}" dt="2021-04-16T11:56:17.268" v="37" actId="478"/>
          <ac:cxnSpMkLst>
            <pc:docMk/>
            <pc:sldMk cId="3000733114" sldId="261"/>
            <ac:cxnSpMk id="5" creationId="{9AACA15A-2151-4806-B8EC-8F95F3CF501E}"/>
          </ac:cxnSpMkLst>
        </pc:cxnChg>
        <pc:cxnChg chg="add del mod">
          <ac:chgData name="Paul Bloemers" userId="fe3832ff3b233e04" providerId="LiveId" clId="{DD5F8D69-718B-49E4-A4CC-BCD528528E9B}" dt="2021-04-16T11:56:17.268" v="37" actId="478"/>
          <ac:cxnSpMkLst>
            <pc:docMk/>
            <pc:sldMk cId="3000733114" sldId="261"/>
            <ac:cxnSpMk id="12" creationId="{699B3C9D-0026-4256-AD73-69A63EEC53C6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98511623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5276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9760286"/>
      </p:ext>
    </p:extLst>
  </p:cSld>
  <p:clrMapOvr>
    <a:masterClrMapping/>
  </p:clrMapOvr>
  <p:transition spd="slow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9254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2958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verwerkingsopdracht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42762428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1802900" y="3598577"/>
            <a:ext cx="8586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spc="300">
                <a:latin typeface="Arial" panose="020B0604020202020204" pitchFamily="34" charset="0"/>
                <a:cs typeface="Arial" panose="020B0604020202020204" pitchFamily="34" charset="0"/>
              </a:rPr>
              <a:t>www.economielokaal.nl/3-vwo</a:t>
            </a:r>
            <a:endParaRPr lang="nl-NL" sz="400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1498947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398467" y="3101125"/>
            <a:ext cx="5825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2400" spc="600"/>
              <a:t>economielokaal voor 3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501478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991566328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77060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48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598262800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80369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391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44352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61440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10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B7F5A8-51D8-4596-AAF1-EC0B8F00C1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Opbrengst, Kosten en Winst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416A8F4-33AF-4210-99D8-03521FC9C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/>
              <a:t>break-even-analyse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0290893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F046F58F-2FA9-4A3D-9E11-298611C37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BEP: break-even-punt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AB6F367D-649A-476A-B246-99E6B121B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6655351" cy="4351338"/>
          </a:xfrm>
        </p:spPr>
        <p:txBody>
          <a:bodyPr>
            <a:normAutofit lnSpcReduction="10000"/>
          </a:bodyPr>
          <a:lstStyle/>
          <a:p>
            <a:pPr marL="269875" indent="-269875">
              <a:buNone/>
            </a:pPr>
            <a:r>
              <a:rPr lang="nl-NL" dirty="0"/>
              <a:t>= productieomvang waarbij er geen winst en geen verlies wordt gemaakt</a:t>
            </a:r>
          </a:p>
          <a:p>
            <a:pPr marL="269875" indent="-269875">
              <a:buNone/>
            </a:pPr>
            <a:r>
              <a:rPr lang="nl-NL" dirty="0"/>
              <a:t>	Als: opbrengst = kosten (TO = TK)</a:t>
            </a:r>
          </a:p>
          <a:p>
            <a:pPr marL="269875" indent="-269875">
              <a:buNone/>
            </a:pPr>
            <a:endParaRPr lang="nl-NL" sz="300" dirty="0"/>
          </a:p>
          <a:p>
            <a:pPr marL="269875" indent="-269875">
              <a:buNone/>
            </a:pPr>
            <a:r>
              <a:rPr lang="nl-NL" dirty="0"/>
              <a:t>TO = 10,50 × Q</a:t>
            </a:r>
          </a:p>
          <a:p>
            <a:pPr marL="269875" indent="-269875">
              <a:buNone/>
            </a:pPr>
            <a:r>
              <a:rPr lang="nl-NL" dirty="0"/>
              <a:t>TK = 2,50 × Q  +  15.000</a:t>
            </a:r>
          </a:p>
          <a:p>
            <a:pPr marL="269875" indent="-269875">
              <a:buNone/>
            </a:pPr>
            <a:endParaRPr lang="nl-NL" dirty="0"/>
          </a:p>
          <a:p>
            <a:pPr marL="896938" indent="0">
              <a:buNone/>
            </a:pPr>
            <a:r>
              <a:rPr lang="nl-NL" dirty="0"/>
              <a:t>TO = TK</a:t>
            </a:r>
          </a:p>
          <a:p>
            <a:pPr marL="896938" indent="0">
              <a:buNone/>
            </a:pPr>
            <a:r>
              <a:rPr lang="nl-NL" dirty="0"/>
              <a:t>10,50Q = 2,50Q + 15.000</a:t>
            </a:r>
          </a:p>
          <a:p>
            <a:pPr marL="896938" indent="0">
              <a:buNone/>
            </a:pPr>
            <a:r>
              <a:rPr lang="nl-NL" dirty="0"/>
              <a:t>8Q = 15.000</a:t>
            </a:r>
          </a:p>
          <a:p>
            <a:pPr marL="896938" indent="0">
              <a:buNone/>
            </a:pPr>
            <a:r>
              <a:rPr lang="nl-NL" dirty="0"/>
              <a:t>Q = 1.875</a:t>
            </a:r>
          </a:p>
          <a:p>
            <a:pPr marL="896938" indent="0">
              <a:buNone/>
            </a:pPr>
            <a:endParaRPr lang="nl-NL" dirty="0"/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25AA6375-C68D-4B72-B46A-1C031818276C}"/>
              </a:ext>
            </a:extLst>
          </p:cNvPr>
          <p:cNvCxnSpPr/>
          <p:nvPr/>
        </p:nvCxnSpPr>
        <p:spPr>
          <a:xfrm>
            <a:off x="7984280" y="3067199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0B229696-D807-4B6D-A5FC-B3B4ED31C70B}"/>
              </a:ext>
            </a:extLst>
          </p:cNvPr>
          <p:cNvCxnSpPr/>
          <p:nvPr/>
        </p:nvCxnSpPr>
        <p:spPr>
          <a:xfrm>
            <a:off x="7984280" y="3628799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BD29D2A9-5068-43D1-A1D2-928C19D95F8D}"/>
              </a:ext>
            </a:extLst>
          </p:cNvPr>
          <p:cNvCxnSpPr/>
          <p:nvPr/>
        </p:nvCxnSpPr>
        <p:spPr>
          <a:xfrm>
            <a:off x="7984280" y="4471199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7B95FC9B-89B8-41F4-B906-87CA240C7C07}"/>
              </a:ext>
            </a:extLst>
          </p:cNvPr>
          <p:cNvCxnSpPr/>
          <p:nvPr/>
        </p:nvCxnSpPr>
        <p:spPr>
          <a:xfrm>
            <a:off x="7984280" y="5313599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D502D479-1789-4867-8F64-AFC04C5A10EA}"/>
              </a:ext>
            </a:extLst>
          </p:cNvPr>
          <p:cNvCxnSpPr/>
          <p:nvPr/>
        </p:nvCxnSpPr>
        <p:spPr>
          <a:xfrm>
            <a:off x="7984280" y="4190399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C6EF9076-2536-4E9F-BC82-9F04DBC38DBB}"/>
              </a:ext>
            </a:extLst>
          </p:cNvPr>
          <p:cNvCxnSpPr>
            <a:cxnSpLocks/>
          </p:cNvCxnSpPr>
          <p:nvPr/>
        </p:nvCxnSpPr>
        <p:spPr>
          <a:xfrm rot="10800000">
            <a:off x="8545880" y="1927258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8958952A-8C71-4E80-A7C6-2AA842844F10}"/>
              </a:ext>
            </a:extLst>
          </p:cNvPr>
          <p:cNvCxnSpPr>
            <a:cxnSpLocks/>
          </p:cNvCxnSpPr>
          <p:nvPr/>
        </p:nvCxnSpPr>
        <p:spPr>
          <a:xfrm rot="10800000">
            <a:off x="9388280" y="1927258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42A4431A-8A7F-43D4-B10A-93A2E0085C1C}"/>
              </a:ext>
            </a:extLst>
          </p:cNvPr>
          <p:cNvCxnSpPr>
            <a:cxnSpLocks/>
          </p:cNvCxnSpPr>
          <p:nvPr/>
        </p:nvCxnSpPr>
        <p:spPr>
          <a:xfrm rot="10800000">
            <a:off x="10230680" y="1927258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3444E112-26DE-4520-B273-E00C1843FBC4}"/>
              </a:ext>
            </a:extLst>
          </p:cNvPr>
          <p:cNvCxnSpPr>
            <a:cxnSpLocks/>
          </p:cNvCxnSpPr>
          <p:nvPr/>
        </p:nvCxnSpPr>
        <p:spPr>
          <a:xfrm rot="10800000">
            <a:off x="10792280" y="1927258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E2DAE64F-15E1-484B-8BE3-D0A61184A93D}"/>
              </a:ext>
            </a:extLst>
          </p:cNvPr>
          <p:cNvCxnSpPr>
            <a:cxnSpLocks/>
          </p:cNvCxnSpPr>
          <p:nvPr/>
        </p:nvCxnSpPr>
        <p:spPr>
          <a:xfrm rot="10800000">
            <a:off x="9949880" y="1927258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>
            <a:extLst>
              <a:ext uri="{FF2B5EF4-FFF2-40B4-BE49-F238E27FC236}">
                <a16:creationId xmlns:a16="http://schemas.microsoft.com/office/drawing/2014/main" id="{B037D2A8-160E-4A41-8E0C-DEDE5F24B066}"/>
              </a:ext>
            </a:extLst>
          </p:cNvPr>
          <p:cNvSpPr txBox="1"/>
          <p:nvPr/>
        </p:nvSpPr>
        <p:spPr>
          <a:xfrm rot="16200000">
            <a:off x="6684989" y="2338814"/>
            <a:ext cx="16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euro’s (× 1.000)</a:t>
            </a:r>
            <a:endParaRPr lang="nl-NL" sz="1600" baseline="-2500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95D39F2F-D924-4482-AD61-B1D236A83918}"/>
              </a:ext>
            </a:extLst>
          </p:cNvPr>
          <p:cNvSpPr txBox="1"/>
          <p:nvPr/>
        </p:nvSpPr>
        <p:spPr>
          <a:xfrm>
            <a:off x="7730270" y="5148290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84BDE893-C414-482A-BC34-20B8EE05E667}"/>
              </a:ext>
            </a:extLst>
          </p:cNvPr>
          <p:cNvSpPr txBox="1"/>
          <p:nvPr/>
        </p:nvSpPr>
        <p:spPr>
          <a:xfrm>
            <a:off x="7626076" y="458272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10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2A6DF7B-6EB9-404E-B913-594F6A19B460}"/>
              </a:ext>
            </a:extLst>
          </p:cNvPr>
          <p:cNvSpPr txBox="1"/>
          <p:nvPr/>
        </p:nvSpPr>
        <p:spPr>
          <a:xfrm>
            <a:off x="7626076" y="402609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15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BF271785-D6E6-4961-9FEB-58C7DCC3EF5A}"/>
              </a:ext>
            </a:extLst>
          </p:cNvPr>
          <p:cNvSpPr txBox="1"/>
          <p:nvPr/>
        </p:nvSpPr>
        <p:spPr>
          <a:xfrm>
            <a:off x="7626076" y="347074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20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E3E84CC2-EF0E-45D8-B707-6CB45C677DCB}"/>
              </a:ext>
            </a:extLst>
          </p:cNvPr>
          <p:cNvSpPr txBox="1"/>
          <p:nvPr/>
        </p:nvSpPr>
        <p:spPr>
          <a:xfrm>
            <a:off x="7626076" y="289653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25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21EA9A6-D39A-49C2-A38B-B1EE0572C7BF}"/>
              </a:ext>
            </a:extLst>
          </p:cNvPr>
          <p:cNvSpPr txBox="1"/>
          <p:nvPr/>
        </p:nvSpPr>
        <p:spPr>
          <a:xfrm>
            <a:off x="8296132" y="589283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500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8A7A42E6-0814-40C4-8B08-F52CD8F0E36E}"/>
              </a:ext>
            </a:extLst>
          </p:cNvPr>
          <p:cNvSpPr txBox="1"/>
          <p:nvPr/>
        </p:nvSpPr>
        <p:spPr>
          <a:xfrm>
            <a:off x="9318688" y="5892832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1.500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ADF2DD53-5839-4B9E-B213-478D50D119FF}"/>
              </a:ext>
            </a:extLst>
          </p:cNvPr>
          <p:cNvSpPr txBox="1"/>
          <p:nvPr/>
        </p:nvSpPr>
        <p:spPr>
          <a:xfrm>
            <a:off x="9896929" y="6010645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2.000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9D995E8-2BDE-45C6-AA24-35401B61DF81}"/>
              </a:ext>
            </a:extLst>
          </p:cNvPr>
          <p:cNvSpPr txBox="1"/>
          <p:nvPr/>
        </p:nvSpPr>
        <p:spPr>
          <a:xfrm>
            <a:off x="10460677" y="5892832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2.500</a:t>
            </a:r>
          </a:p>
        </p:txBody>
      </p: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A169C148-5BC6-4A13-A5F2-951A25813D51}"/>
              </a:ext>
            </a:extLst>
          </p:cNvPr>
          <p:cNvCxnSpPr/>
          <p:nvPr/>
        </p:nvCxnSpPr>
        <p:spPr>
          <a:xfrm>
            <a:off x="7992302" y="3347999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74268D0B-2BCE-4264-87B1-E8D2D5381622}"/>
              </a:ext>
            </a:extLst>
          </p:cNvPr>
          <p:cNvCxnSpPr/>
          <p:nvPr/>
        </p:nvCxnSpPr>
        <p:spPr>
          <a:xfrm>
            <a:off x="7992302" y="3909599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AB39CE5B-9C79-4C9D-B741-05F3878F97FA}"/>
              </a:ext>
            </a:extLst>
          </p:cNvPr>
          <p:cNvCxnSpPr/>
          <p:nvPr/>
        </p:nvCxnSpPr>
        <p:spPr>
          <a:xfrm>
            <a:off x="7992302" y="4751999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B438FF57-50F4-4718-A092-DD80B7E62E8B}"/>
              </a:ext>
            </a:extLst>
          </p:cNvPr>
          <p:cNvCxnSpPr/>
          <p:nvPr/>
        </p:nvCxnSpPr>
        <p:spPr>
          <a:xfrm>
            <a:off x="7992302" y="5594399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574307E6-5129-4F77-9BFE-41ADD3EEFB9E}"/>
              </a:ext>
            </a:extLst>
          </p:cNvPr>
          <p:cNvCxnSpPr/>
          <p:nvPr/>
        </p:nvCxnSpPr>
        <p:spPr>
          <a:xfrm>
            <a:off x="8001094" y="5032799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DAB7F1F9-CBFF-45F9-8C15-3EF9330FCBDD}"/>
              </a:ext>
            </a:extLst>
          </p:cNvPr>
          <p:cNvCxnSpPr>
            <a:cxnSpLocks/>
          </p:cNvCxnSpPr>
          <p:nvPr/>
        </p:nvCxnSpPr>
        <p:spPr>
          <a:xfrm rot="10800000">
            <a:off x="8265080" y="1927258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82198D7D-9BF4-4759-A053-BC5E81A37A1D}"/>
              </a:ext>
            </a:extLst>
          </p:cNvPr>
          <p:cNvCxnSpPr>
            <a:cxnSpLocks/>
          </p:cNvCxnSpPr>
          <p:nvPr/>
        </p:nvCxnSpPr>
        <p:spPr>
          <a:xfrm rot="10800000">
            <a:off x="8826680" y="1927258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BED2F103-D151-4ADA-BAA9-C08CC194F4CB}"/>
              </a:ext>
            </a:extLst>
          </p:cNvPr>
          <p:cNvCxnSpPr>
            <a:cxnSpLocks/>
          </p:cNvCxnSpPr>
          <p:nvPr/>
        </p:nvCxnSpPr>
        <p:spPr>
          <a:xfrm rot="10800000">
            <a:off x="9669080" y="1927258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>
            <a:extLst>
              <a:ext uri="{FF2B5EF4-FFF2-40B4-BE49-F238E27FC236}">
                <a16:creationId xmlns:a16="http://schemas.microsoft.com/office/drawing/2014/main" id="{52CDAD5C-1675-455C-A352-039EC14EF7E2}"/>
              </a:ext>
            </a:extLst>
          </p:cNvPr>
          <p:cNvCxnSpPr>
            <a:cxnSpLocks/>
          </p:cNvCxnSpPr>
          <p:nvPr/>
        </p:nvCxnSpPr>
        <p:spPr>
          <a:xfrm rot="10800000">
            <a:off x="10511480" y="1927258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AC958A36-BF79-49EA-9CFD-A72B14C9E195}"/>
              </a:ext>
            </a:extLst>
          </p:cNvPr>
          <p:cNvCxnSpPr>
            <a:cxnSpLocks/>
          </p:cNvCxnSpPr>
          <p:nvPr/>
        </p:nvCxnSpPr>
        <p:spPr>
          <a:xfrm rot="10800000">
            <a:off x="9107480" y="1927258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76BE442D-DEDE-42AE-B62C-6B9C217A3C28}"/>
              </a:ext>
            </a:extLst>
          </p:cNvPr>
          <p:cNvCxnSpPr>
            <a:cxnSpLocks/>
          </p:cNvCxnSpPr>
          <p:nvPr/>
        </p:nvCxnSpPr>
        <p:spPr>
          <a:xfrm flipV="1">
            <a:off x="7986667" y="2283865"/>
            <a:ext cx="3369004" cy="3580233"/>
          </a:xfrm>
          <a:prstGeom prst="line">
            <a:avLst/>
          </a:prstGeom>
          <a:ln w="28575">
            <a:solidFill>
              <a:srgbClr val="258812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8E606DE5-FE5B-4E88-B266-4EC39D0C3B3C}"/>
              </a:ext>
            </a:extLst>
          </p:cNvPr>
          <p:cNvCxnSpPr/>
          <p:nvPr/>
        </p:nvCxnSpPr>
        <p:spPr>
          <a:xfrm flipH="1">
            <a:off x="7965230" y="5875199"/>
            <a:ext cx="34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Tekstvak 40">
            <a:extLst>
              <a:ext uri="{FF2B5EF4-FFF2-40B4-BE49-F238E27FC236}">
                <a16:creationId xmlns:a16="http://schemas.microsoft.com/office/drawing/2014/main" id="{3A10C182-4879-479C-A39D-8C1FB891FC4B}"/>
              </a:ext>
            </a:extLst>
          </p:cNvPr>
          <p:cNvSpPr txBox="1"/>
          <p:nvPr/>
        </p:nvSpPr>
        <p:spPr>
          <a:xfrm>
            <a:off x="10841266" y="2176359"/>
            <a:ext cx="4196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TO</a:t>
            </a:r>
            <a:endParaRPr lang="nl-NL" b="1" dirty="0"/>
          </a:p>
        </p:txBody>
      </p:sp>
      <p:cxnSp>
        <p:nvCxnSpPr>
          <p:cNvPr id="42" name="Rechte verbindingslijn 41">
            <a:extLst>
              <a:ext uri="{FF2B5EF4-FFF2-40B4-BE49-F238E27FC236}">
                <a16:creationId xmlns:a16="http://schemas.microsoft.com/office/drawing/2014/main" id="{8692B140-2D2C-4FEF-BFBD-5BA0CCAE6DDE}"/>
              </a:ext>
            </a:extLst>
          </p:cNvPr>
          <p:cNvCxnSpPr/>
          <p:nvPr/>
        </p:nvCxnSpPr>
        <p:spPr>
          <a:xfrm>
            <a:off x="7992302" y="1943249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>
            <a:extLst>
              <a:ext uri="{FF2B5EF4-FFF2-40B4-BE49-F238E27FC236}">
                <a16:creationId xmlns:a16="http://schemas.microsoft.com/office/drawing/2014/main" id="{EE5C981E-1F9B-483E-A7BC-334AF0FA4332}"/>
              </a:ext>
            </a:extLst>
          </p:cNvPr>
          <p:cNvCxnSpPr/>
          <p:nvPr/>
        </p:nvCxnSpPr>
        <p:spPr>
          <a:xfrm>
            <a:off x="7992302" y="2504849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184B6654-8177-4574-8826-FCD8994E55F3}"/>
              </a:ext>
            </a:extLst>
          </p:cNvPr>
          <p:cNvCxnSpPr/>
          <p:nvPr/>
        </p:nvCxnSpPr>
        <p:spPr>
          <a:xfrm>
            <a:off x="7992302" y="2224049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005E7350-06C9-4177-B5AF-58C8A9AB49AF}"/>
              </a:ext>
            </a:extLst>
          </p:cNvPr>
          <p:cNvCxnSpPr/>
          <p:nvPr/>
        </p:nvCxnSpPr>
        <p:spPr>
          <a:xfrm>
            <a:off x="7992302" y="2785649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DB5C866B-C25D-4378-AABF-4A7AA54F8D75}"/>
              </a:ext>
            </a:extLst>
          </p:cNvPr>
          <p:cNvCxnSpPr>
            <a:cxnSpLocks/>
          </p:cNvCxnSpPr>
          <p:nvPr/>
        </p:nvCxnSpPr>
        <p:spPr>
          <a:xfrm rot="10800000">
            <a:off x="11351455" y="1927258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>
            <a:extLst>
              <a:ext uri="{FF2B5EF4-FFF2-40B4-BE49-F238E27FC236}">
                <a16:creationId xmlns:a16="http://schemas.microsoft.com/office/drawing/2014/main" id="{AF9EA201-14EA-4561-8DB2-8E8E2D1C80D5}"/>
              </a:ext>
            </a:extLst>
          </p:cNvPr>
          <p:cNvCxnSpPr>
            <a:cxnSpLocks/>
          </p:cNvCxnSpPr>
          <p:nvPr/>
        </p:nvCxnSpPr>
        <p:spPr>
          <a:xfrm rot="10800000">
            <a:off x="11070655" y="1927258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kstvak 47">
            <a:extLst>
              <a:ext uri="{FF2B5EF4-FFF2-40B4-BE49-F238E27FC236}">
                <a16:creationId xmlns:a16="http://schemas.microsoft.com/office/drawing/2014/main" id="{67DF9DD7-A2C7-4409-B307-CB431FB779FB}"/>
              </a:ext>
            </a:extLst>
          </p:cNvPr>
          <p:cNvSpPr txBox="1"/>
          <p:nvPr/>
        </p:nvSpPr>
        <p:spPr>
          <a:xfrm>
            <a:off x="11006858" y="6010645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3.000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5DAA7F85-73E7-408C-849B-84EA136E2752}"/>
              </a:ext>
            </a:extLst>
          </p:cNvPr>
          <p:cNvSpPr txBox="1"/>
          <p:nvPr/>
        </p:nvSpPr>
        <p:spPr>
          <a:xfrm>
            <a:off x="7626076" y="232933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30</a:t>
            </a:r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1255C539-2483-4B4C-AED9-F6EE34F2FD4B}"/>
              </a:ext>
            </a:extLst>
          </p:cNvPr>
          <p:cNvSpPr txBox="1"/>
          <p:nvPr/>
        </p:nvSpPr>
        <p:spPr>
          <a:xfrm>
            <a:off x="7626076" y="177399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35</a:t>
            </a: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FBAD0D5A-E691-4059-A787-443877A059C8}"/>
              </a:ext>
            </a:extLst>
          </p:cNvPr>
          <p:cNvSpPr txBox="1"/>
          <p:nvPr/>
        </p:nvSpPr>
        <p:spPr>
          <a:xfrm>
            <a:off x="10594556" y="6284464"/>
            <a:ext cx="11100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aantal pizza’s</a:t>
            </a:r>
            <a:endParaRPr lang="nl-NL" sz="1200" baseline="-25000" dirty="0"/>
          </a:p>
        </p:txBody>
      </p:sp>
      <p:sp>
        <p:nvSpPr>
          <p:cNvPr id="52" name="Tekstvak 51">
            <a:extLst>
              <a:ext uri="{FF2B5EF4-FFF2-40B4-BE49-F238E27FC236}">
                <a16:creationId xmlns:a16="http://schemas.microsoft.com/office/drawing/2014/main" id="{19DC460D-8E36-41D7-94D5-5744A4673E96}"/>
              </a:ext>
            </a:extLst>
          </p:cNvPr>
          <p:cNvSpPr txBox="1"/>
          <p:nvPr/>
        </p:nvSpPr>
        <p:spPr>
          <a:xfrm>
            <a:off x="8760789" y="6010645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1.000</a:t>
            </a:r>
          </a:p>
        </p:txBody>
      </p:sp>
      <p:cxnSp>
        <p:nvCxnSpPr>
          <p:cNvPr id="55" name="Rechte verbindingslijn 54">
            <a:extLst>
              <a:ext uri="{FF2B5EF4-FFF2-40B4-BE49-F238E27FC236}">
                <a16:creationId xmlns:a16="http://schemas.microsoft.com/office/drawing/2014/main" id="{41BC092D-6F17-45C5-96ED-327699F03EB2}"/>
              </a:ext>
            </a:extLst>
          </p:cNvPr>
          <p:cNvCxnSpPr>
            <a:cxnSpLocks/>
          </p:cNvCxnSpPr>
          <p:nvPr/>
        </p:nvCxnSpPr>
        <p:spPr>
          <a:xfrm flipV="1">
            <a:off x="7981258" y="3340154"/>
            <a:ext cx="3357302" cy="867568"/>
          </a:xfrm>
          <a:prstGeom prst="line">
            <a:avLst/>
          </a:prstGeom>
          <a:ln w="28575">
            <a:solidFill>
              <a:srgbClr val="ED4D0F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6" name="Rechte verbindingslijn 55">
            <a:extLst>
              <a:ext uri="{FF2B5EF4-FFF2-40B4-BE49-F238E27FC236}">
                <a16:creationId xmlns:a16="http://schemas.microsoft.com/office/drawing/2014/main" id="{A10D97A0-E5B4-476E-A694-BC70091DE7D6}"/>
              </a:ext>
            </a:extLst>
          </p:cNvPr>
          <p:cNvCxnSpPr>
            <a:cxnSpLocks/>
          </p:cNvCxnSpPr>
          <p:nvPr/>
        </p:nvCxnSpPr>
        <p:spPr>
          <a:xfrm rot="10800000">
            <a:off x="7984280" y="1856598"/>
            <a:ext cx="0" cy="403200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Tekstvak 57">
            <a:extLst>
              <a:ext uri="{FF2B5EF4-FFF2-40B4-BE49-F238E27FC236}">
                <a16:creationId xmlns:a16="http://schemas.microsoft.com/office/drawing/2014/main" id="{CC0B4F84-8A52-445B-A6C9-7792A56BE2BA}"/>
              </a:ext>
            </a:extLst>
          </p:cNvPr>
          <p:cNvSpPr txBox="1"/>
          <p:nvPr/>
        </p:nvSpPr>
        <p:spPr>
          <a:xfrm>
            <a:off x="11013283" y="3041943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TK</a:t>
            </a:r>
            <a:endParaRPr lang="nl-NL" b="1" dirty="0"/>
          </a:p>
        </p:txBody>
      </p:sp>
      <p:cxnSp>
        <p:nvCxnSpPr>
          <p:cNvPr id="59" name="Rechte verbindingslijn met pijl 58">
            <a:extLst>
              <a:ext uri="{FF2B5EF4-FFF2-40B4-BE49-F238E27FC236}">
                <a16:creationId xmlns:a16="http://schemas.microsoft.com/office/drawing/2014/main" id="{B5BE5FAE-2ADE-4D6F-B2FC-1BDD0A73A46D}"/>
              </a:ext>
            </a:extLst>
          </p:cNvPr>
          <p:cNvCxnSpPr/>
          <p:nvPr/>
        </p:nvCxnSpPr>
        <p:spPr>
          <a:xfrm>
            <a:off x="8810959" y="4060485"/>
            <a:ext cx="0" cy="793634"/>
          </a:xfrm>
          <a:prstGeom prst="straightConnector1">
            <a:avLst/>
          </a:prstGeom>
          <a:ln w="38100" cap="flat" cmpd="sng" algn="ctr">
            <a:solidFill>
              <a:srgbClr val="C0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0" name="Rechte verbindingslijn met pijl 59">
            <a:extLst>
              <a:ext uri="{FF2B5EF4-FFF2-40B4-BE49-F238E27FC236}">
                <a16:creationId xmlns:a16="http://schemas.microsoft.com/office/drawing/2014/main" id="{343EABEF-A586-4AE0-A422-84F837EFF2E2}"/>
              </a:ext>
            </a:extLst>
          </p:cNvPr>
          <p:cNvCxnSpPr>
            <a:cxnSpLocks/>
          </p:cNvCxnSpPr>
          <p:nvPr/>
        </p:nvCxnSpPr>
        <p:spPr>
          <a:xfrm>
            <a:off x="10937189" y="2822498"/>
            <a:ext cx="0" cy="601277"/>
          </a:xfrm>
          <a:prstGeom prst="straightConnector1">
            <a:avLst/>
          </a:prstGeom>
          <a:ln w="38100" cap="flat" cmpd="sng" algn="ctr">
            <a:solidFill>
              <a:srgbClr val="258812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1" name="Rechte verbindingslijn 60">
            <a:extLst>
              <a:ext uri="{FF2B5EF4-FFF2-40B4-BE49-F238E27FC236}">
                <a16:creationId xmlns:a16="http://schemas.microsoft.com/office/drawing/2014/main" id="{D8191BBF-B795-4FC0-95A4-FAD3DA3E20BC}"/>
              </a:ext>
            </a:extLst>
          </p:cNvPr>
          <p:cNvCxnSpPr>
            <a:cxnSpLocks/>
          </p:cNvCxnSpPr>
          <p:nvPr/>
        </p:nvCxnSpPr>
        <p:spPr>
          <a:xfrm>
            <a:off x="7981327" y="5906138"/>
            <a:ext cx="21240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61">
            <a:extLst>
              <a:ext uri="{FF2B5EF4-FFF2-40B4-BE49-F238E27FC236}">
                <a16:creationId xmlns:a16="http://schemas.microsoft.com/office/drawing/2014/main" id="{35196011-A691-4D66-8D01-171DBFF3DC2A}"/>
              </a:ext>
            </a:extLst>
          </p:cNvPr>
          <p:cNvCxnSpPr>
            <a:cxnSpLocks/>
          </p:cNvCxnSpPr>
          <p:nvPr/>
        </p:nvCxnSpPr>
        <p:spPr>
          <a:xfrm>
            <a:off x="10153744" y="5906138"/>
            <a:ext cx="1188000" cy="0"/>
          </a:xfrm>
          <a:prstGeom prst="line">
            <a:avLst/>
          </a:prstGeom>
          <a:ln w="5715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al 62">
            <a:extLst>
              <a:ext uri="{FF2B5EF4-FFF2-40B4-BE49-F238E27FC236}">
                <a16:creationId xmlns:a16="http://schemas.microsoft.com/office/drawing/2014/main" id="{09883D07-5C9B-448D-A085-307C9F39D533}"/>
              </a:ext>
            </a:extLst>
          </p:cNvPr>
          <p:cNvSpPr/>
          <p:nvPr/>
        </p:nvSpPr>
        <p:spPr>
          <a:xfrm>
            <a:off x="9997260" y="3608765"/>
            <a:ext cx="108000" cy="108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Tekstvak 63">
            <a:extLst>
              <a:ext uri="{FF2B5EF4-FFF2-40B4-BE49-F238E27FC236}">
                <a16:creationId xmlns:a16="http://schemas.microsoft.com/office/drawing/2014/main" id="{6FE2098A-C179-4A63-AD42-0ED700A80962}"/>
              </a:ext>
            </a:extLst>
          </p:cNvPr>
          <p:cNvSpPr txBox="1"/>
          <p:nvPr/>
        </p:nvSpPr>
        <p:spPr>
          <a:xfrm>
            <a:off x="9607005" y="3332347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BEP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87328643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hthoek 58">
            <a:extLst>
              <a:ext uri="{FF2B5EF4-FFF2-40B4-BE49-F238E27FC236}">
                <a16:creationId xmlns:a16="http://schemas.microsoft.com/office/drawing/2014/main" id="{32954C72-ED24-471E-8CC4-5E1CF3ACA6AD}"/>
              </a:ext>
            </a:extLst>
          </p:cNvPr>
          <p:cNvSpPr/>
          <p:nvPr/>
        </p:nvSpPr>
        <p:spPr>
          <a:xfrm>
            <a:off x="7328338" y="1371156"/>
            <a:ext cx="4863662" cy="5486844"/>
          </a:xfrm>
          <a:prstGeom prst="rect">
            <a:avLst/>
          </a:prstGeom>
          <a:solidFill>
            <a:srgbClr val="368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10E56799-7FF2-4D23-89C1-715B730B2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5648676" cy="622212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000" dirty="0"/>
              <a:t>Bepaal de prijs a.d.h.v. de gegeven TO-lijn.</a:t>
            </a:r>
          </a:p>
          <a:p>
            <a:pPr marL="457200" indent="-457200">
              <a:buFont typeface="+mj-lt"/>
              <a:buAutoNum type="arabicPeriod"/>
            </a:pPr>
            <a:endParaRPr lang="nl-NL" sz="2000" dirty="0"/>
          </a:p>
          <a:p>
            <a:pPr marL="457200" indent="-457200">
              <a:buFont typeface="+mj-lt"/>
              <a:buAutoNum type="arabicPeriod"/>
            </a:pPr>
            <a:r>
              <a:rPr lang="nl-NL" sz="2000" dirty="0"/>
              <a:t>Stel de TO-vergelijking op.</a:t>
            </a:r>
          </a:p>
          <a:p>
            <a:pPr marL="457200" indent="-457200">
              <a:buFont typeface="+mj-lt"/>
              <a:buAutoNum type="arabicPeriod"/>
            </a:pPr>
            <a:endParaRPr lang="nl-NL" sz="2000" dirty="0"/>
          </a:p>
          <a:p>
            <a:pPr marL="457200" indent="-457200">
              <a:buFont typeface="+mj-lt"/>
              <a:buAutoNum type="arabicPeriod"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Het bedrijf heeft € 15 aan variabele kosten voor elk product en € 20.000 aan totale constante kosten.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nl-NL" sz="2000" dirty="0"/>
              <a:t>Stel de TK-vergelijking op.</a:t>
            </a:r>
          </a:p>
          <a:p>
            <a:pPr marL="457200" indent="-457200">
              <a:buFont typeface="+mj-lt"/>
              <a:buAutoNum type="arabicPeriod" startAt="3"/>
            </a:pPr>
            <a:endParaRPr lang="nl-NL" sz="2000" dirty="0"/>
          </a:p>
          <a:p>
            <a:pPr marL="457200" indent="-457200">
              <a:buFont typeface="+mj-lt"/>
              <a:buAutoNum type="arabicPeriod" startAt="3"/>
            </a:pPr>
            <a:r>
              <a:rPr lang="nl-NL" sz="2000" dirty="0"/>
              <a:t>Teken de TK-lijn in de grafiek.</a:t>
            </a:r>
          </a:p>
          <a:p>
            <a:pPr marL="457200" indent="-457200">
              <a:buFont typeface="+mj-lt"/>
              <a:buAutoNum type="arabicPeriod" startAt="3"/>
            </a:pPr>
            <a:endParaRPr lang="nl-NL" sz="2000" dirty="0"/>
          </a:p>
          <a:p>
            <a:pPr marL="457200" indent="-457200">
              <a:buFont typeface="+mj-lt"/>
              <a:buAutoNum type="arabicPeriod" startAt="3"/>
            </a:pPr>
            <a:r>
              <a:rPr lang="nl-NL" sz="2000" dirty="0"/>
              <a:t>Bereken de break-even-afzet.</a:t>
            </a:r>
          </a:p>
        </p:txBody>
      </p: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3F164CFE-873B-4C3F-9599-18D25BEFBCAE}"/>
              </a:ext>
            </a:extLst>
          </p:cNvPr>
          <p:cNvCxnSpPr/>
          <p:nvPr/>
        </p:nvCxnSpPr>
        <p:spPr>
          <a:xfrm>
            <a:off x="8280372" y="309332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CBFED681-984C-4E5F-AD15-93D069A6E590}"/>
              </a:ext>
            </a:extLst>
          </p:cNvPr>
          <p:cNvCxnSpPr/>
          <p:nvPr/>
        </p:nvCxnSpPr>
        <p:spPr>
          <a:xfrm>
            <a:off x="8280372" y="365492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88F9A1C4-9BE0-46CE-A1F9-C9E2D7BF5D2B}"/>
              </a:ext>
            </a:extLst>
          </p:cNvPr>
          <p:cNvCxnSpPr/>
          <p:nvPr/>
        </p:nvCxnSpPr>
        <p:spPr>
          <a:xfrm>
            <a:off x="8280372" y="449732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BFAEDF15-3F7F-42A3-81FC-1EE37C2938C5}"/>
              </a:ext>
            </a:extLst>
          </p:cNvPr>
          <p:cNvCxnSpPr/>
          <p:nvPr/>
        </p:nvCxnSpPr>
        <p:spPr>
          <a:xfrm>
            <a:off x="8280372" y="533972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9B17D232-7745-4BF3-947F-92BD6E4DD8A1}"/>
              </a:ext>
            </a:extLst>
          </p:cNvPr>
          <p:cNvCxnSpPr/>
          <p:nvPr/>
        </p:nvCxnSpPr>
        <p:spPr>
          <a:xfrm>
            <a:off x="8280372" y="421652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A6D72EC0-2A53-4800-AD82-0F994709269E}"/>
              </a:ext>
            </a:extLst>
          </p:cNvPr>
          <p:cNvCxnSpPr>
            <a:cxnSpLocks/>
          </p:cNvCxnSpPr>
          <p:nvPr/>
        </p:nvCxnSpPr>
        <p:spPr>
          <a:xfrm rot="10800000">
            <a:off x="8841972" y="195338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F114A48F-7022-40B7-8C03-F3DD6D5CA4BC}"/>
              </a:ext>
            </a:extLst>
          </p:cNvPr>
          <p:cNvCxnSpPr>
            <a:cxnSpLocks/>
          </p:cNvCxnSpPr>
          <p:nvPr/>
        </p:nvCxnSpPr>
        <p:spPr>
          <a:xfrm rot="10800000">
            <a:off x="9684372" y="195338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BD4C59CC-FB56-484C-BF38-C9825CBF6F58}"/>
              </a:ext>
            </a:extLst>
          </p:cNvPr>
          <p:cNvCxnSpPr>
            <a:cxnSpLocks/>
          </p:cNvCxnSpPr>
          <p:nvPr/>
        </p:nvCxnSpPr>
        <p:spPr>
          <a:xfrm rot="10800000">
            <a:off x="10526772" y="195338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6144778B-5F36-4720-B066-BFDA0FBE3439}"/>
              </a:ext>
            </a:extLst>
          </p:cNvPr>
          <p:cNvCxnSpPr>
            <a:cxnSpLocks/>
          </p:cNvCxnSpPr>
          <p:nvPr/>
        </p:nvCxnSpPr>
        <p:spPr>
          <a:xfrm rot="10800000">
            <a:off x="11088372" y="195338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DF8F0990-5CFE-4EBD-96D3-2791023B9066}"/>
              </a:ext>
            </a:extLst>
          </p:cNvPr>
          <p:cNvCxnSpPr>
            <a:cxnSpLocks/>
          </p:cNvCxnSpPr>
          <p:nvPr/>
        </p:nvCxnSpPr>
        <p:spPr>
          <a:xfrm rot="10800000">
            <a:off x="10245972" y="195338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>
            <a:extLst>
              <a:ext uri="{FF2B5EF4-FFF2-40B4-BE49-F238E27FC236}">
                <a16:creationId xmlns:a16="http://schemas.microsoft.com/office/drawing/2014/main" id="{1B42B7CD-C675-4EEC-B1F7-6FC83D4A307F}"/>
              </a:ext>
            </a:extLst>
          </p:cNvPr>
          <p:cNvSpPr txBox="1"/>
          <p:nvPr/>
        </p:nvSpPr>
        <p:spPr>
          <a:xfrm rot="16200000">
            <a:off x="6981080" y="2364941"/>
            <a:ext cx="16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euro’s (× 1.000)</a:t>
            </a:r>
            <a:endParaRPr lang="nl-NL" sz="1600" baseline="-2500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595CA1E-043A-4E09-870F-B9C71FCAD135}"/>
              </a:ext>
            </a:extLst>
          </p:cNvPr>
          <p:cNvSpPr txBox="1"/>
          <p:nvPr/>
        </p:nvSpPr>
        <p:spPr>
          <a:xfrm>
            <a:off x="7922168" y="5174417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10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881905C-0B70-4F56-B35D-6A3F944B1A7F}"/>
              </a:ext>
            </a:extLst>
          </p:cNvPr>
          <p:cNvSpPr txBox="1"/>
          <p:nvPr/>
        </p:nvSpPr>
        <p:spPr>
          <a:xfrm>
            <a:off x="7922168" y="4608849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20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D30C89FF-6F3C-4DFF-9502-B27773D37D62}"/>
              </a:ext>
            </a:extLst>
          </p:cNvPr>
          <p:cNvSpPr txBox="1"/>
          <p:nvPr/>
        </p:nvSpPr>
        <p:spPr>
          <a:xfrm>
            <a:off x="7922168" y="4052217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30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3BD1B63F-CB59-4422-99FE-583906FF518E}"/>
              </a:ext>
            </a:extLst>
          </p:cNvPr>
          <p:cNvSpPr txBox="1"/>
          <p:nvPr/>
        </p:nvSpPr>
        <p:spPr>
          <a:xfrm>
            <a:off x="7922168" y="3496875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40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B801DCF0-5226-497E-A1DF-3124C3A9FF90}"/>
              </a:ext>
            </a:extLst>
          </p:cNvPr>
          <p:cNvSpPr txBox="1"/>
          <p:nvPr/>
        </p:nvSpPr>
        <p:spPr>
          <a:xfrm>
            <a:off x="7922168" y="2922666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50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056E1AF-7D24-46DB-9C4F-303B40C15A64}"/>
              </a:ext>
            </a:extLst>
          </p:cNvPr>
          <p:cNvSpPr txBox="1"/>
          <p:nvPr/>
        </p:nvSpPr>
        <p:spPr>
          <a:xfrm>
            <a:off x="8592224" y="5918959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200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B86C7DC-690C-49DF-B233-F8A3053C3AA1}"/>
              </a:ext>
            </a:extLst>
          </p:cNvPr>
          <p:cNvSpPr txBox="1"/>
          <p:nvPr/>
        </p:nvSpPr>
        <p:spPr>
          <a:xfrm>
            <a:off x="9701872" y="5918959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600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79705FE9-6FDA-4BDB-8D86-8AF2050B3037}"/>
              </a:ext>
            </a:extLst>
          </p:cNvPr>
          <p:cNvSpPr txBox="1"/>
          <p:nvPr/>
        </p:nvSpPr>
        <p:spPr>
          <a:xfrm>
            <a:off x="10280113" y="603677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800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91D542B7-3040-4F7F-B03F-0C1295DA7C59}"/>
              </a:ext>
            </a:extLst>
          </p:cNvPr>
          <p:cNvSpPr txBox="1"/>
          <p:nvPr/>
        </p:nvSpPr>
        <p:spPr>
          <a:xfrm>
            <a:off x="10756769" y="5918959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1.000</a:t>
            </a:r>
          </a:p>
        </p:txBody>
      </p: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1D387D9D-2BF7-4A82-8941-DBC891D27FD3}"/>
              </a:ext>
            </a:extLst>
          </p:cNvPr>
          <p:cNvCxnSpPr/>
          <p:nvPr/>
        </p:nvCxnSpPr>
        <p:spPr>
          <a:xfrm>
            <a:off x="8288394" y="337412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44F400C7-3181-4C8F-A0E0-DEE4E30FD26D}"/>
              </a:ext>
            </a:extLst>
          </p:cNvPr>
          <p:cNvCxnSpPr/>
          <p:nvPr/>
        </p:nvCxnSpPr>
        <p:spPr>
          <a:xfrm>
            <a:off x="8288394" y="393572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32A4D1D0-44F0-407D-B463-4972CD546636}"/>
              </a:ext>
            </a:extLst>
          </p:cNvPr>
          <p:cNvCxnSpPr/>
          <p:nvPr/>
        </p:nvCxnSpPr>
        <p:spPr>
          <a:xfrm>
            <a:off x="8288394" y="477812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8EEA9A47-7877-4F46-AF30-C5673FCEFA12}"/>
              </a:ext>
            </a:extLst>
          </p:cNvPr>
          <p:cNvCxnSpPr/>
          <p:nvPr/>
        </p:nvCxnSpPr>
        <p:spPr>
          <a:xfrm>
            <a:off x="8288394" y="562052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0417E4ED-84A7-4028-8874-195940BEF71C}"/>
              </a:ext>
            </a:extLst>
          </p:cNvPr>
          <p:cNvCxnSpPr/>
          <p:nvPr/>
        </p:nvCxnSpPr>
        <p:spPr>
          <a:xfrm>
            <a:off x="8297186" y="505892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3C8190C6-0856-4C79-B26C-54056731B740}"/>
              </a:ext>
            </a:extLst>
          </p:cNvPr>
          <p:cNvCxnSpPr>
            <a:cxnSpLocks/>
          </p:cNvCxnSpPr>
          <p:nvPr/>
        </p:nvCxnSpPr>
        <p:spPr>
          <a:xfrm rot="10800000">
            <a:off x="8561172" y="195338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3903ADCD-736B-4242-A50E-7969B86E57B1}"/>
              </a:ext>
            </a:extLst>
          </p:cNvPr>
          <p:cNvCxnSpPr>
            <a:cxnSpLocks/>
          </p:cNvCxnSpPr>
          <p:nvPr/>
        </p:nvCxnSpPr>
        <p:spPr>
          <a:xfrm rot="10800000">
            <a:off x="9122772" y="195338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BC8507A0-12E6-45D1-BE5E-16218F7ACA12}"/>
              </a:ext>
            </a:extLst>
          </p:cNvPr>
          <p:cNvCxnSpPr>
            <a:cxnSpLocks/>
          </p:cNvCxnSpPr>
          <p:nvPr/>
        </p:nvCxnSpPr>
        <p:spPr>
          <a:xfrm rot="10800000">
            <a:off x="9965172" y="195338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524F77E1-B1AD-4086-9FE3-C034EE72E63F}"/>
              </a:ext>
            </a:extLst>
          </p:cNvPr>
          <p:cNvCxnSpPr>
            <a:cxnSpLocks/>
          </p:cNvCxnSpPr>
          <p:nvPr/>
        </p:nvCxnSpPr>
        <p:spPr>
          <a:xfrm rot="10800000">
            <a:off x="10807572" y="195338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B2297F23-6D4E-4889-9945-610CA3DAB267}"/>
              </a:ext>
            </a:extLst>
          </p:cNvPr>
          <p:cNvCxnSpPr>
            <a:cxnSpLocks/>
          </p:cNvCxnSpPr>
          <p:nvPr/>
        </p:nvCxnSpPr>
        <p:spPr>
          <a:xfrm rot="10800000">
            <a:off x="9403572" y="195338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8B688760-7FBF-49E5-BE46-C5513DC0C878}"/>
              </a:ext>
            </a:extLst>
          </p:cNvPr>
          <p:cNvCxnSpPr>
            <a:cxnSpLocks/>
          </p:cNvCxnSpPr>
          <p:nvPr/>
        </p:nvCxnSpPr>
        <p:spPr>
          <a:xfrm flipV="1">
            <a:off x="8282759" y="2551611"/>
            <a:ext cx="3360601" cy="3338615"/>
          </a:xfrm>
          <a:prstGeom prst="line">
            <a:avLst/>
          </a:prstGeom>
          <a:ln w="28575">
            <a:solidFill>
              <a:srgbClr val="258812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7" name="Rechte verbindingslijn 36">
            <a:extLst>
              <a:ext uri="{FF2B5EF4-FFF2-40B4-BE49-F238E27FC236}">
                <a16:creationId xmlns:a16="http://schemas.microsoft.com/office/drawing/2014/main" id="{2D5FEC30-E60C-4352-8953-9F1CA2DBF2AD}"/>
              </a:ext>
            </a:extLst>
          </p:cNvPr>
          <p:cNvCxnSpPr/>
          <p:nvPr/>
        </p:nvCxnSpPr>
        <p:spPr>
          <a:xfrm flipH="1">
            <a:off x="8261322" y="5901326"/>
            <a:ext cx="34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kstvak 37">
            <a:extLst>
              <a:ext uri="{FF2B5EF4-FFF2-40B4-BE49-F238E27FC236}">
                <a16:creationId xmlns:a16="http://schemas.microsoft.com/office/drawing/2014/main" id="{B319CABE-B1ED-478C-A628-2611EEBBC581}"/>
              </a:ext>
            </a:extLst>
          </p:cNvPr>
          <p:cNvSpPr txBox="1"/>
          <p:nvPr/>
        </p:nvSpPr>
        <p:spPr>
          <a:xfrm>
            <a:off x="11233281" y="2289502"/>
            <a:ext cx="4196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TO</a:t>
            </a:r>
            <a:endParaRPr lang="nl-NL" b="1" dirty="0"/>
          </a:p>
        </p:txBody>
      </p:sp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EEDC96D1-F55E-460B-8262-ED90683DE773}"/>
              </a:ext>
            </a:extLst>
          </p:cNvPr>
          <p:cNvCxnSpPr/>
          <p:nvPr/>
        </p:nvCxnSpPr>
        <p:spPr>
          <a:xfrm>
            <a:off x="8288394" y="19693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C58A316A-F021-4903-AC69-B7CBFA732BC3}"/>
              </a:ext>
            </a:extLst>
          </p:cNvPr>
          <p:cNvCxnSpPr/>
          <p:nvPr/>
        </p:nvCxnSpPr>
        <p:spPr>
          <a:xfrm>
            <a:off x="8288394" y="25309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>
            <a:extLst>
              <a:ext uri="{FF2B5EF4-FFF2-40B4-BE49-F238E27FC236}">
                <a16:creationId xmlns:a16="http://schemas.microsoft.com/office/drawing/2014/main" id="{CF08A413-6425-451C-88C4-A93B41774508}"/>
              </a:ext>
            </a:extLst>
          </p:cNvPr>
          <p:cNvCxnSpPr/>
          <p:nvPr/>
        </p:nvCxnSpPr>
        <p:spPr>
          <a:xfrm>
            <a:off x="8288394" y="22501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>
            <a:extLst>
              <a:ext uri="{FF2B5EF4-FFF2-40B4-BE49-F238E27FC236}">
                <a16:creationId xmlns:a16="http://schemas.microsoft.com/office/drawing/2014/main" id="{F69D6B8F-8D38-410C-B413-4DABB10C88BE}"/>
              </a:ext>
            </a:extLst>
          </p:cNvPr>
          <p:cNvCxnSpPr/>
          <p:nvPr/>
        </p:nvCxnSpPr>
        <p:spPr>
          <a:xfrm>
            <a:off x="8288394" y="28117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>
            <a:extLst>
              <a:ext uri="{FF2B5EF4-FFF2-40B4-BE49-F238E27FC236}">
                <a16:creationId xmlns:a16="http://schemas.microsoft.com/office/drawing/2014/main" id="{F3F01052-05FB-40E6-920F-B635D780ED36}"/>
              </a:ext>
            </a:extLst>
          </p:cNvPr>
          <p:cNvCxnSpPr>
            <a:cxnSpLocks/>
          </p:cNvCxnSpPr>
          <p:nvPr/>
        </p:nvCxnSpPr>
        <p:spPr>
          <a:xfrm rot="10800000">
            <a:off x="11647547" y="195338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B72F4A28-826E-4C35-B5A5-2F175D27CBD9}"/>
              </a:ext>
            </a:extLst>
          </p:cNvPr>
          <p:cNvCxnSpPr>
            <a:cxnSpLocks/>
          </p:cNvCxnSpPr>
          <p:nvPr/>
        </p:nvCxnSpPr>
        <p:spPr>
          <a:xfrm rot="10800000">
            <a:off x="11366747" y="195338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kstvak 44">
            <a:extLst>
              <a:ext uri="{FF2B5EF4-FFF2-40B4-BE49-F238E27FC236}">
                <a16:creationId xmlns:a16="http://schemas.microsoft.com/office/drawing/2014/main" id="{456A6AE8-146D-49A8-89DB-701BD7FBC2E1}"/>
              </a:ext>
            </a:extLst>
          </p:cNvPr>
          <p:cNvSpPr txBox="1"/>
          <p:nvPr/>
        </p:nvSpPr>
        <p:spPr>
          <a:xfrm>
            <a:off x="11302950" y="6036772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1.200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6EE03EB2-1D44-42E4-A835-E5AF500AEF8E}"/>
              </a:ext>
            </a:extLst>
          </p:cNvPr>
          <p:cNvSpPr txBox="1"/>
          <p:nvPr/>
        </p:nvSpPr>
        <p:spPr>
          <a:xfrm>
            <a:off x="7922168" y="2355461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60</a:t>
            </a: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AB437A6C-9663-4B74-B0DC-7AF93EC6D18B}"/>
              </a:ext>
            </a:extLst>
          </p:cNvPr>
          <p:cNvSpPr txBox="1"/>
          <p:nvPr/>
        </p:nvSpPr>
        <p:spPr>
          <a:xfrm>
            <a:off x="7922168" y="1800119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70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D116F03F-4A99-4D9A-AC24-51001CB7AC34}"/>
              </a:ext>
            </a:extLst>
          </p:cNvPr>
          <p:cNvSpPr txBox="1"/>
          <p:nvPr/>
        </p:nvSpPr>
        <p:spPr>
          <a:xfrm>
            <a:off x="10890648" y="6310591"/>
            <a:ext cx="11100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aantal pizza’s</a:t>
            </a:r>
            <a:endParaRPr lang="nl-NL" sz="1200" baseline="-25000" dirty="0"/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AF111A66-465E-4F2F-9A1E-E496AE6BC491}"/>
              </a:ext>
            </a:extLst>
          </p:cNvPr>
          <p:cNvSpPr txBox="1"/>
          <p:nvPr/>
        </p:nvSpPr>
        <p:spPr>
          <a:xfrm>
            <a:off x="9143973" y="603677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400</a:t>
            </a:r>
          </a:p>
        </p:txBody>
      </p:sp>
      <p:cxnSp>
        <p:nvCxnSpPr>
          <p:cNvPr id="50" name="Rechte verbindingslijn 49">
            <a:extLst>
              <a:ext uri="{FF2B5EF4-FFF2-40B4-BE49-F238E27FC236}">
                <a16:creationId xmlns:a16="http://schemas.microsoft.com/office/drawing/2014/main" id="{2CA8BB7A-6C1F-4F8F-A44C-0E683E340016}"/>
              </a:ext>
            </a:extLst>
          </p:cNvPr>
          <p:cNvCxnSpPr>
            <a:cxnSpLocks/>
          </p:cNvCxnSpPr>
          <p:nvPr/>
        </p:nvCxnSpPr>
        <p:spPr>
          <a:xfrm flipV="1">
            <a:off x="8290560" y="3770811"/>
            <a:ext cx="3370217" cy="1010196"/>
          </a:xfrm>
          <a:prstGeom prst="line">
            <a:avLst/>
          </a:prstGeom>
          <a:ln w="28575">
            <a:solidFill>
              <a:srgbClr val="ED4D0F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1" name="Rechte verbindingslijn 50">
            <a:extLst>
              <a:ext uri="{FF2B5EF4-FFF2-40B4-BE49-F238E27FC236}">
                <a16:creationId xmlns:a16="http://schemas.microsoft.com/office/drawing/2014/main" id="{50014BF3-EC1D-4FD1-9A53-EFD964EAB472}"/>
              </a:ext>
            </a:extLst>
          </p:cNvPr>
          <p:cNvCxnSpPr>
            <a:cxnSpLocks/>
          </p:cNvCxnSpPr>
          <p:nvPr/>
        </p:nvCxnSpPr>
        <p:spPr>
          <a:xfrm rot="10800000">
            <a:off x="8280372" y="1882725"/>
            <a:ext cx="0" cy="403200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Tekstvak 51">
            <a:extLst>
              <a:ext uri="{FF2B5EF4-FFF2-40B4-BE49-F238E27FC236}">
                <a16:creationId xmlns:a16="http://schemas.microsoft.com/office/drawing/2014/main" id="{B8B7ABD1-6255-41BE-B7D4-27465E6C9FEC}"/>
              </a:ext>
            </a:extLst>
          </p:cNvPr>
          <p:cNvSpPr txBox="1"/>
          <p:nvPr/>
        </p:nvSpPr>
        <p:spPr>
          <a:xfrm>
            <a:off x="11295546" y="3476714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TK</a:t>
            </a:r>
            <a:endParaRPr lang="nl-NL" b="1" dirty="0"/>
          </a:p>
        </p:txBody>
      </p:sp>
      <p:sp>
        <p:nvSpPr>
          <p:cNvPr id="57" name="Ovaal 56">
            <a:extLst>
              <a:ext uri="{FF2B5EF4-FFF2-40B4-BE49-F238E27FC236}">
                <a16:creationId xmlns:a16="http://schemas.microsoft.com/office/drawing/2014/main" id="{2F5F0D77-24ED-47AA-B7C2-5C1C82342AF2}"/>
              </a:ext>
            </a:extLst>
          </p:cNvPr>
          <p:cNvSpPr/>
          <p:nvPr/>
        </p:nvSpPr>
        <p:spPr>
          <a:xfrm>
            <a:off x="9805998" y="4258272"/>
            <a:ext cx="108000" cy="108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Tekstvak 57">
            <a:extLst>
              <a:ext uri="{FF2B5EF4-FFF2-40B4-BE49-F238E27FC236}">
                <a16:creationId xmlns:a16="http://schemas.microsoft.com/office/drawing/2014/main" id="{2FE25F21-DF85-4C62-88B4-1F9AD25C4AA5}"/>
              </a:ext>
            </a:extLst>
          </p:cNvPr>
          <p:cNvSpPr txBox="1"/>
          <p:nvPr/>
        </p:nvSpPr>
        <p:spPr>
          <a:xfrm>
            <a:off x="9827721" y="4304127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BEP</a:t>
            </a:r>
            <a:endParaRPr lang="nl-NL" b="1" dirty="0"/>
          </a:p>
        </p:txBody>
      </p:sp>
      <p:sp>
        <p:nvSpPr>
          <p:cNvPr id="63" name="Rechthoek 62">
            <a:extLst>
              <a:ext uri="{FF2B5EF4-FFF2-40B4-BE49-F238E27FC236}">
                <a16:creationId xmlns:a16="http://schemas.microsoft.com/office/drawing/2014/main" id="{C6810ADF-1CBF-4675-A7D5-1CFBB0BA0DF9}"/>
              </a:ext>
            </a:extLst>
          </p:cNvPr>
          <p:cNvSpPr/>
          <p:nvPr/>
        </p:nvSpPr>
        <p:spPr>
          <a:xfrm>
            <a:off x="1460938" y="768952"/>
            <a:ext cx="5436000" cy="396000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800"/>
              </a:spcBef>
            </a:pPr>
            <a:r>
              <a:rPr lang="nl-NL" dirty="0"/>
              <a:t>Bijvoorbeeld: € 10.000 : 200 = € 50</a:t>
            </a:r>
          </a:p>
        </p:txBody>
      </p:sp>
      <p:sp>
        <p:nvSpPr>
          <p:cNvPr id="64" name="Rechthoek 63">
            <a:extLst>
              <a:ext uri="{FF2B5EF4-FFF2-40B4-BE49-F238E27FC236}">
                <a16:creationId xmlns:a16="http://schemas.microsoft.com/office/drawing/2014/main" id="{84909618-7B3D-4CE3-8472-E1087E07B41A}"/>
              </a:ext>
            </a:extLst>
          </p:cNvPr>
          <p:cNvSpPr/>
          <p:nvPr/>
        </p:nvSpPr>
        <p:spPr>
          <a:xfrm>
            <a:off x="1453449" y="1539628"/>
            <a:ext cx="5436000" cy="396000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800"/>
              </a:spcBef>
            </a:pPr>
            <a:r>
              <a:rPr lang="nl-NL" dirty="0"/>
              <a:t>TO = 50×Q</a:t>
            </a:r>
          </a:p>
        </p:txBody>
      </p:sp>
      <p:sp>
        <p:nvSpPr>
          <p:cNvPr id="65" name="Rechthoek 64">
            <a:extLst>
              <a:ext uri="{FF2B5EF4-FFF2-40B4-BE49-F238E27FC236}">
                <a16:creationId xmlns:a16="http://schemas.microsoft.com/office/drawing/2014/main" id="{6CD53E8F-6D45-4841-A77B-11C1DD8C3928}"/>
              </a:ext>
            </a:extLst>
          </p:cNvPr>
          <p:cNvSpPr/>
          <p:nvPr/>
        </p:nvSpPr>
        <p:spPr>
          <a:xfrm>
            <a:off x="1460938" y="3674062"/>
            <a:ext cx="5436000" cy="396000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800"/>
              </a:spcBef>
            </a:pPr>
            <a:r>
              <a:rPr lang="nl-NL" dirty="0"/>
              <a:t>TK = 15×Q + 20.000</a:t>
            </a:r>
          </a:p>
        </p:txBody>
      </p:sp>
      <p:sp>
        <p:nvSpPr>
          <p:cNvPr id="66" name="Rechthoek 65">
            <a:extLst>
              <a:ext uri="{FF2B5EF4-FFF2-40B4-BE49-F238E27FC236}">
                <a16:creationId xmlns:a16="http://schemas.microsoft.com/office/drawing/2014/main" id="{8531193A-25F8-47AD-8D0E-0DCED3403350}"/>
              </a:ext>
            </a:extLst>
          </p:cNvPr>
          <p:cNvSpPr/>
          <p:nvPr/>
        </p:nvSpPr>
        <p:spPr>
          <a:xfrm>
            <a:off x="1471486" y="5287078"/>
            <a:ext cx="5436000" cy="1486584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400"/>
              </a:spcBef>
            </a:pPr>
            <a:r>
              <a:rPr lang="nl-NL" dirty="0"/>
              <a:t>TO = TK </a:t>
            </a:r>
          </a:p>
          <a:p>
            <a:pPr>
              <a:spcBef>
                <a:spcPts val="400"/>
              </a:spcBef>
            </a:pPr>
            <a:r>
              <a:rPr lang="nl-NL" dirty="0"/>
              <a:t>50Q = 15Q + 20.000</a:t>
            </a:r>
          </a:p>
          <a:p>
            <a:pPr>
              <a:spcBef>
                <a:spcPts val="400"/>
              </a:spcBef>
            </a:pPr>
            <a:r>
              <a:rPr lang="nl-NL" dirty="0"/>
              <a:t>35Q = 20.000</a:t>
            </a:r>
          </a:p>
          <a:p>
            <a:pPr>
              <a:spcBef>
                <a:spcPts val="400"/>
              </a:spcBef>
            </a:pPr>
            <a:r>
              <a:rPr lang="nl-NL" dirty="0"/>
              <a:t>Q = 572</a:t>
            </a:r>
          </a:p>
        </p:txBody>
      </p:sp>
    </p:spTree>
    <p:extLst>
      <p:ext uri="{BB962C8B-B14F-4D97-AF65-F5344CB8AC3E}">
        <p14:creationId xmlns:p14="http://schemas.microsoft.com/office/powerpoint/2010/main" val="346487930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5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7" grpId="0" animBg="1"/>
      <p:bldP spid="58" grpId="0"/>
      <p:bldP spid="63" grpId="0" animBg="1"/>
      <p:bldP spid="64" grpId="0" animBg="1"/>
      <p:bldP spid="65" grpId="0" animBg="1"/>
      <p:bldP spid="6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0932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493A2B4B-A412-4EA9-A90F-34F17CC9DC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Opbrengsten (omzet)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7E19770-AA5A-467D-9837-222C90C16EBF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Kosten (variabel en constant)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8EB34A0-A1B0-4FE6-A235-0FDBB074E392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 err="1"/>
              <a:t>Break-even-analyse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7604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EE3DBEAF-0896-4863-AFFB-933CDF981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(Totale) Opbrengst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269BFA-3818-478F-A760-8499D6B07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6751410" cy="4351338"/>
          </a:xfrm>
        </p:spPr>
        <p:txBody>
          <a:bodyPr/>
          <a:lstStyle/>
          <a:p>
            <a:r>
              <a:rPr lang="nl-NL" dirty="0"/>
              <a:t>Stel een producent verkoopt zijn product tegen een consumentenprijs van € 7,50</a:t>
            </a:r>
            <a:br>
              <a:rPr lang="nl-NL" dirty="0"/>
            </a:br>
            <a:r>
              <a:rPr lang="nl-NL" dirty="0"/>
              <a:t>(inclusief 21% BTW)</a:t>
            </a:r>
          </a:p>
          <a:p>
            <a:r>
              <a:rPr lang="nl-NL" dirty="0"/>
              <a:t>De producent heeft een kleinere opbrengst per product (mag BTW niet zelf houden):</a:t>
            </a:r>
          </a:p>
          <a:p>
            <a:pPr lvl="1"/>
            <a:r>
              <a:rPr lang="nl-NL" dirty="0"/>
              <a:t>Namelijk € 7,50 : 1,21 = € 6,20</a:t>
            </a:r>
          </a:p>
          <a:p>
            <a:endParaRPr lang="nl-NL" dirty="0"/>
          </a:p>
          <a:p>
            <a:r>
              <a:rPr lang="nl-NL" dirty="0"/>
              <a:t>Elk product levert hem € 6,20 op.</a:t>
            </a:r>
          </a:p>
          <a:p>
            <a:r>
              <a:rPr lang="nl-NL" dirty="0"/>
              <a:t>In totaal is de opbrengst dus:</a:t>
            </a:r>
          </a:p>
          <a:p>
            <a:pPr lvl="1"/>
            <a:r>
              <a:rPr lang="nl-NL" dirty="0"/>
              <a:t>€ 6,20 × aantal producten</a:t>
            </a:r>
          </a:p>
          <a:p>
            <a:pPr lvl="1"/>
            <a:r>
              <a:rPr lang="nl-NL" dirty="0"/>
              <a:t>TO = 6,2 × Q</a:t>
            </a:r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52C8EC4-37B1-4D3B-8701-58E01CAFA08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C000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661259" y="2677860"/>
            <a:ext cx="1188823" cy="2198605"/>
          </a:xfrm>
          <a:prstGeom prst="rect">
            <a:avLst/>
          </a:prstGeom>
        </p:spPr>
      </p:pic>
      <p:grpSp>
        <p:nvGrpSpPr>
          <p:cNvPr id="7" name="Groep 6">
            <a:extLst>
              <a:ext uri="{FF2B5EF4-FFF2-40B4-BE49-F238E27FC236}">
                <a16:creationId xmlns:a16="http://schemas.microsoft.com/office/drawing/2014/main" id="{8EF2323D-E630-4678-98CB-F3F0E08A8E80}"/>
              </a:ext>
            </a:extLst>
          </p:cNvPr>
          <p:cNvGrpSpPr/>
          <p:nvPr/>
        </p:nvGrpSpPr>
        <p:grpSpPr>
          <a:xfrm>
            <a:off x="9459569" y="2413693"/>
            <a:ext cx="2196413" cy="672567"/>
            <a:chOff x="8014600" y="1845834"/>
            <a:chExt cx="2196413" cy="672567"/>
          </a:xfrm>
        </p:grpSpPr>
        <p:sp>
          <p:nvSpPr>
            <p:cNvPr id="8" name="Rechthoek: afgeronde hoeken 7">
              <a:extLst>
                <a:ext uri="{FF2B5EF4-FFF2-40B4-BE49-F238E27FC236}">
                  <a16:creationId xmlns:a16="http://schemas.microsoft.com/office/drawing/2014/main" id="{0E1AEFAE-F489-4351-A2BA-7F103EC2CC3C}"/>
                </a:ext>
              </a:extLst>
            </p:cNvPr>
            <p:cNvSpPr/>
            <p:nvPr/>
          </p:nvSpPr>
          <p:spPr>
            <a:xfrm>
              <a:off x="8014600" y="1845834"/>
              <a:ext cx="2196413" cy="672567"/>
            </a:xfrm>
            <a:prstGeom prst="roundRect">
              <a:avLst>
                <a:gd name="adj" fmla="val 2434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A3FBC180-E1BD-400D-87CC-936BBC226529}"/>
                </a:ext>
              </a:extLst>
            </p:cNvPr>
            <p:cNvSpPr txBox="1"/>
            <p:nvPr/>
          </p:nvSpPr>
          <p:spPr>
            <a:xfrm>
              <a:off x="8124819" y="1900953"/>
              <a:ext cx="199605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rgbClr val="1A80B6"/>
                  </a:solidFill>
                </a:rPr>
                <a:t>consumentenprijs</a:t>
              </a:r>
            </a:p>
            <a:p>
              <a:r>
                <a:rPr lang="nl-NL" sz="1400" dirty="0">
                  <a:solidFill>
                    <a:srgbClr val="1A80B6"/>
                  </a:solidFill>
                </a:rPr>
                <a:t>121% van verkoopprijs</a:t>
              </a:r>
              <a:endParaRPr lang="nl-NL" sz="1600" dirty="0">
                <a:solidFill>
                  <a:srgbClr val="1A80B6"/>
                </a:solidFill>
              </a:endParaRPr>
            </a:p>
          </p:txBody>
        </p:sp>
      </p:grpSp>
      <p:grpSp>
        <p:nvGrpSpPr>
          <p:cNvPr id="10" name="Groep 9">
            <a:extLst>
              <a:ext uri="{FF2B5EF4-FFF2-40B4-BE49-F238E27FC236}">
                <a16:creationId xmlns:a16="http://schemas.microsoft.com/office/drawing/2014/main" id="{B7966FC7-D501-47CE-AEC9-0BE07398C730}"/>
              </a:ext>
            </a:extLst>
          </p:cNvPr>
          <p:cNvGrpSpPr/>
          <p:nvPr/>
        </p:nvGrpSpPr>
        <p:grpSpPr>
          <a:xfrm>
            <a:off x="9534960" y="4331911"/>
            <a:ext cx="2129232" cy="696498"/>
            <a:chOff x="9534960" y="3899289"/>
            <a:chExt cx="2129232" cy="696498"/>
          </a:xfrm>
        </p:grpSpPr>
        <p:sp>
          <p:nvSpPr>
            <p:cNvPr id="11" name="Rechthoek: afgeronde hoeken 10">
              <a:extLst>
                <a:ext uri="{FF2B5EF4-FFF2-40B4-BE49-F238E27FC236}">
                  <a16:creationId xmlns:a16="http://schemas.microsoft.com/office/drawing/2014/main" id="{C661E05A-4DB5-4316-91B4-6B3A2670A640}"/>
                </a:ext>
              </a:extLst>
            </p:cNvPr>
            <p:cNvSpPr/>
            <p:nvPr/>
          </p:nvSpPr>
          <p:spPr>
            <a:xfrm>
              <a:off x="9534960" y="3899289"/>
              <a:ext cx="2129232" cy="696498"/>
            </a:xfrm>
            <a:prstGeom prst="roundRect">
              <a:avLst>
                <a:gd name="adj" fmla="val 28356"/>
              </a:avLst>
            </a:prstGeom>
            <a:noFill/>
            <a:ln w="12700">
              <a:solidFill>
                <a:schemeClr val="bg1">
                  <a:lumMod val="9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Tekstvak 11">
              <a:extLst>
                <a:ext uri="{FF2B5EF4-FFF2-40B4-BE49-F238E27FC236}">
                  <a16:creationId xmlns:a16="http://schemas.microsoft.com/office/drawing/2014/main" id="{358D5757-1F4F-44F0-858D-5375832395CA}"/>
                </a:ext>
              </a:extLst>
            </p:cNvPr>
            <p:cNvSpPr txBox="1"/>
            <p:nvPr/>
          </p:nvSpPr>
          <p:spPr>
            <a:xfrm>
              <a:off x="9592162" y="3955150"/>
              <a:ext cx="200888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1600" dirty="0">
                  <a:solidFill>
                    <a:schemeClr val="bg1"/>
                  </a:solidFill>
                </a:rPr>
                <a:t>verkoopprijs (100%)</a:t>
              </a:r>
              <a:br>
                <a:rPr lang="nl-NL" sz="1600" dirty="0">
                  <a:solidFill>
                    <a:schemeClr val="bg1"/>
                  </a:solidFill>
                </a:rPr>
              </a:br>
              <a:r>
                <a:rPr lang="nl-NL" sz="1600" dirty="0">
                  <a:solidFill>
                    <a:schemeClr val="bg1"/>
                  </a:solidFill>
                </a:rPr>
                <a:t>altijd excl. btw</a:t>
              </a:r>
            </a:p>
          </p:txBody>
        </p:sp>
      </p:grpSp>
      <p:sp>
        <p:nvSpPr>
          <p:cNvPr id="14" name="Rechthoek 13">
            <a:extLst>
              <a:ext uri="{FF2B5EF4-FFF2-40B4-BE49-F238E27FC236}">
                <a16:creationId xmlns:a16="http://schemas.microsoft.com/office/drawing/2014/main" id="{261DF20B-3D5B-407B-9B63-5DBF01491BA7}"/>
              </a:ext>
            </a:extLst>
          </p:cNvPr>
          <p:cNvSpPr/>
          <p:nvPr/>
        </p:nvSpPr>
        <p:spPr>
          <a:xfrm>
            <a:off x="8811779" y="3766268"/>
            <a:ext cx="592552" cy="1912620"/>
          </a:xfrm>
          <a:prstGeom prst="rect">
            <a:avLst/>
          </a:prstGeom>
          <a:solidFill>
            <a:srgbClr val="FFFFFF"/>
          </a:solidFill>
          <a:ln>
            <a:solidFill>
              <a:srgbClr val="5B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853D7C7-5022-48C3-890E-D0D7B10E71DB}"/>
              </a:ext>
            </a:extLst>
          </p:cNvPr>
          <p:cNvSpPr txBox="1"/>
          <p:nvPr/>
        </p:nvSpPr>
        <p:spPr>
          <a:xfrm>
            <a:off x="8907575" y="4568689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5B60AB"/>
                </a:solidFill>
              </a:rPr>
              <a:t>€ ?</a:t>
            </a:r>
          </a:p>
        </p:txBody>
      </p:sp>
      <p:grpSp>
        <p:nvGrpSpPr>
          <p:cNvPr id="16" name="Groep 15">
            <a:extLst>
              <a:ext uri="{FF2B5EF4-FFF2-40B4-BE49-F238E27FC236}">
                <a16:creationId xmlns:a16="http://schemas.microsoft.com/office/drawing/2014/main" id="{2BE8F405-81CE-4907-B92E-8B7C764FCEF4}"/>
              </a:ext>
            </a:extLst>
          </p:cNvPr>
          <p:cNvGrpSpPr/>
          <p:nvPr/>
        </p:nvGrpSpPr>
        <p:grpSpPr>
          <a:xfrm>
            <a:off x="8796814" y="3342296"/>
            <a:ext cx="647934" cy="422908"/>
            <a:chOff x="8796814" y="2909674"/>
            <a:chExt cx="647934" cy="422908"/>
          </a:xfrm>
        </p:grpSpPr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64B4B0D6-FD2C-43A5-B78B-CC2400E9C5E2}"/>
                </a:ext>
              </a:extLst>
            </p:cNvPr>
            <p:cNvSpPr/>
            <p:nvPr/>
          </p:nvSpPr>
          <p:spPr>
            <a:xfrm>
              <a:off x="8811779" y="2909674"/>
              <a:ext cx="592552" cy="422908"/>
            </a:xfrm>
            <a:prstGeom prst="rect">
              <a:avLst/>
            </a:prstGeom>
            <a:solidFill>
              <a:srgbClr val="5B60AB"/>
            </a:solidFill>
            <a:ln>
              <a:solidFill>
                <a:srgbClr val="5B60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4553F3F4-9925-4297-8C4C-369EC2144E82}"/>
                </a:ext>
              </a:extLst>
            </p:cNvPr>
            <p:cNvSpPr txBox="1"/>
            <p:nvPr/>
          </p:nvSpPr>
          <p:spPr>
            <a:xfrm>
              <a:off x="8796814" y="2961679"/>
              <a:ext cx="6479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+21%</a:t>
              </a:r>
            </a:p>
          </p:txBody>
        </p:sp>
      </p:grpSp>
      <p:sp>
        <p:nvSpPr>
          <p:cNvPr id="19" name="Tekstvak 18">
            <a:extLst>
              <a:ext uri="{FF2B5EF4-FFF2-40B4-BE49-F238E27FC236}">
                <a16:creationId xmlns:a16="http://schemas.microsoft.com/office/drawing/2014/main" id="{B147F8CF-9706-4693-A23A-59F7F087F793}"/>
              </a:ext>
            </a:extLst>
          </p:cNvPr>
          <p:cNvSpPr txBox="1"/>
          <p:nvPr/>
        </p:nvSpPr>
        <p:spPr>
          <a:xfrm>
            <a:off x="8587576" y="2607128"/>
            <a:ext cx="1013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b="1" dirty="0">
                <a:solidFill>
                  <a:schemeClr val="bg1"/>
                </a:solidFill>
              </a:rPr>
              <a:t>€ 7,50</a:t>
            </a:r>
          </a:p>
        </p:txBody>
      </p:sp>
      <p:grpSp>
        <p:nvGrpSpPr>
          <p:cNvPr id="20" name="Groep 19">
            <a:extLst>
              <a:ext uri="{FF2B5EF4-FFF2-40B4-BE49-F238E27FC236}">
                <a16:creationId xmlns:a16="http://schemas.microsoft.com/office/drawing/2014/main" id="{BE5E395F-CBE9-4C3E-AC72-7B173FDF7C45}"/>
              </a:ext>
            </a:extLst>
          </p:cNvPr>
          <p:cNvGrpSpPr/>
          <p:nvPr/>
        </p:nvGrpSpPr>
        <p:grpSpPr>
          <a:xfrm>
            <a:off x="9534960" y="3208315"/>
            <a:ext cx="2129232" cy="696498"/>
            <a:chOff x="9534960" y="2775693"/>
            <a:chExt cx="2129232" cy="696498"/>
          </a:xfrm>
        </p:grpSpPr>
        <p:sp>
          <p:nvSpPr>
            <p:cNvPr id="21" name="Rechthoek: afgeronde hoeken 20">
              <a:extLst>
                <a:ext uri="{FF2B5EF4-FFF2-40B4-BE49-F238E27FC236}">
                  <a16:creationId xmlns:a16="http://schemas.microsoft.com/office/drawing/2014/main" id="{010CDB58-7778-48EE-96C9-6B95D18A9D0A}"/>
                </a:ext>
              </a:extLst>
            </p:cNvPr>
            <p:cNvSpPr/>
            <p:nvPr/>
          </p:nvSpPr>
          <p:spPr>
            <a:xfrm>
              <a:off x="9534960" y="2775693"/>
              <a:ext cx="2129232" cy="696498"/>
            </a:xfrm>
            <a:prstGeom prst="roundRect">
              <a:avLst>
                <a:gd name="adj" fmla="val 27469"/>
              </a:avLst>
            </a:prstGeom>
            <a:noFill/>
            <a:ln w="12700">
              <a:solidFill>
                <a:schemeClr val="bg1">
                  <a:lumMod val="9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2338CC99-EFF7-4200-8994-04A3298F010E}"/>
                </a:ext>
              </a:extLst>
            </p:cNvPr>
            <p:cNvSpPr txBox="1"/>
            <p:nvPr/>
          </p:nvSpPr>
          <p:spPr>
            <a:xfrm>
              <a:off x="9537224" y="2836539"/>
              <a:ext cx="211875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dirty="0">
                  <a:solidFill>
                    <a:schemeClr val="bg1"/>
                  </a:solidFill>
                </a:rPr>
                <a:t>BTW</a:t>
              </a:r>
              <a:br>
                <a:rPr lang="nl-NL" sz="1600" dirty="0">
                  <a:solidFill>
                    <a:schemeClr val="bg1"/>
                  </a:solidFill>
                </a:rPr>
              </a:br>
              <a:r>
                <a:rPr lang="nl-NL" sz="1400" dirty="0">
                  <a:solidFill>
                    <a:schemeClr val="bg1"/>
                  </a:solidFill>
                </a:rPr>
                <a:t>21% van verkoopprijs</a:t>
              </a:r>
              <a:endParaRPr lang="nl-NL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3" name="Verbindingslijn: gebogen 22">
            <a:extLst>
              <a:ext uri="{FF2B5EF4-FFF2-40B4-BE49-F238E27FC236}">
                <a16:creationId xmlns:a16="http://schemas.microsoft.com/office/drawing/2014/main" id="{622A8E77-893C-41AB-BFB4-0F63A2E8C86F}"/>
              </a:ext>
            </a:extLst>
          </p:cNvPr>
          <p:cNvCxnSpPr>
            <a:stCxn id="15" idx="1"/>
            <a:endCxn id="19" idx="1"/>
          </p:cNvCxnSpPr>
          <p:nvPr/>
        </p:nvCxnSpPr>
        <p:spPr>
          <a:xfrm rot="10800000">
            <a:off x="8587577" y="2761018"/>
            <a:ext cx="319999" cy="1961561"/>
          </a:xfrm>
          <a:prstGeom prst="bentConnector3">
            <a:avLst>
              <a:gd name="adj1" fmla="val 171438"/>
            </a:avLst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vak 23">
            <a:extLst>
              <a:ext uri="{FF2B5EF4-FFF2-40B4-BE49-F238E27FC236}">
                <a16:creationId xmlns:a16="http://schemas.microsoft.com/office/drawing/2014/main" id="{BC41C688-8D4C-4AD3-93B0-D2564FF3F0EB}"/>
              </a:ext>
            </a:extLst>
          </p:cNvPr>
          <p:cNvSpPr txBox="1"/>
          <p:nvPr/>
        </p:nvSpPr>
        <p:spPr>
          <a:xfrm>
            <a:off x="8018302" y="4323121"/>
            <a:ext cx="712960" cy="340519"/>
          </a:xfrm>
          <a:prstGeom prst="roundRect">
            <a:avLst/>
          </a:prstGeom>
          <a:noFill/>
          <a:ln w="12700">
            <a:solidFill>
              <a:schemeClr val="bg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× 1,21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6533082-D092-4A7B-9EE3-FC82F407CB85}"/>
              </a:ext>
            </a:extLst>
          </p:cNvPr>
          <p:cNvSpPr txBox="1"/>
          <p:nvPr/>
        </p:nvSpPr>
        <p:spPr>
          <a:xfrm>
            <a:off x="7752514" y="2296018"/>
            <a:ext cx="662461" cy="340519"/>
          </a:xfrm>
          <a:prstGeom prst="roundRect">
            <a:avLst/>
          </a:prstGeom>
          <a:noFill/>
          <a:ln w="12700">
            <a:solidFill>
              <a:srgbClr val="FF9A9A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FF9A9A"/>
                </a:solidFill>
              </a:rPr>
              <a:t>: 1,21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3CBE044-EBD7-40C0-8710-3A2570BBE973}"/>
              </a:ext>
            </a:extLst>
          </p:cNvPr>
          <p:cNvSpPr txBox="1"/>
          <p:nvPr/>
        </p:nvSpPr>
        <p:spPr>
          <a:xfrm>
            <a:off x="8763151" y="4567625"/>
            <a:ext cx="681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5B60AB"/>
                </a:solidFill>
              </a:rPr>
              <a:t>€ 6,20</a:t>
            </a:r>
          </a:p>
        </p:txBody>
      </p:sp>
    </p:spTree>
    <p:extLst>
      <p:ext uri="{BB962C8B-B14F-4D97-AF65-F5344CB8AC3E}">
        <p14:creationId xmlns:p14="http://schemas.microsoft.com/office/powerpoint/2010/main" val="424835907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5" grpId="1"/>
      <p:bldP spid="19" grpId="0"/>
      <p:bldP spid="24" grpId="0" animBg="1"/>
      <p:bldP spid="25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36133E86-FFB8-4191-A0FD-569ED24FC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Bij pizzeria Italia kost een pizza gemiddeld € 11,45</a:t>
            </a:r>
            <a:br>
              <a:rPr lang="nl-NL" dirty="0"/>
            </a:br>
            <a:r>
              <a:rPr lang="nl-NL" dirty="0"/>
              <a:t>(inclusief 9% BTW) </a:t>
            </a:r>
          </a:p>
          <a:p>
            <a:pPr>
              <a:spcBef>
                <a:spcPts val="400"/>
              </a:spcBef>
            </a:pPr>
            <a:r>
              <a:rPr lang="nl-NL" dirty="0"/>
              <a:t>De pizzeria kan maximaal 3.000 pizza’s per maand produceren</a:t>
            </a:r>
          </a:p>
          <a:p>
            <a:endParaRPr lang="nl-NL" sz="800" dirty="0"/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Bereken de totale opbrengst voor de pizzeria als er in mei </a:t>
            </a:r>
            <a:br>
              <a:rPr lang="nl-NL" dirty="0"/>
            </a:br>
            <a:r>
              <a:rPr lang="nl-NL" dirty="0"/>
              <a:t>1.500 pizza’s verkocht worden.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8EEF803C-588E-4109-B921-071E0D75CCDD}"/>
              </a:ext>
            </a:extLst>
          </p:cNvPr>
          <p:cNvSpPr/>
          <p:nvPr/>
        </p:nvSpPr>
        <p:spPr>
          <a:xfrm>
            <a:off x="1460938" y="2891246"/>
            <a:ext cx="10461812" cy="1846217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dirty="0"/>
              <a:t>Opbrengst per product =</a:t>
            </a:r>
          </a:p>
          <a:p>
            <a:pPr>
              <a:spcBef>
                <a:spcPts val="400"/>
              </a:spcBef>
            </a:pPr>
            <a:r>
              <a:rPr lang="nl-NL" dirty="0"/>
              <a:t>€ 11,45 : 1,09 = € 10,50</a:t>
            </a:r>
          </a:p>
          <a:p>
            <a:pPr>
              <a:spcBef>
                <a:spcPts val="400"/>
              </a:spcBef>
            </a:pPr>
            <a:endParaRPr lang="nl-NL" dirty="0"/>
          </a:p>
          <a:p>
            <a:pPr>
              <a:spcBef>
                <a:spcPts val="400"/>
              </a:spcBef>
            </a:pPr>
            <a:r>
              <a:rPr lang="nl-NL" dirty="0"/>
              <a:t>In mei dus:</a:t>
            </a:r>
          </a:p>
          <a:p>
            <a:pPr>
              <a:spcBef>
                <a:spcPts val="400"/>
              </a:spcBef>
            </a:pPr>
            <a:r>
              <a:rPr lang="nl-NL" dirty="0"/>
              <a:t>1.500 × € 10,50 = € 15.750</a:t>
            </a:r>
          </a:p>
        </p:txBody>
      </p:sp>
      <p:pic>
        <p:nvPicPr>
          <p:cNvPr id="6" name="Picture 2" descr="Pizzeria – italia-noordwijk">
            <a:extLst>
              <a:ext uri="{FF2B5EF4-FFF2-40B4-BE49-F238E27FC236}">
                <a16:creationId xmlns:a16="http://schemas.microsoft.com/office/drawing/2014/main" id="{85F69B30-C512-4425-B413-894B0B2333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062" y="503978"/>
            <a:ext cx="1541937" cy="1541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245936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36133E86-FFB8-4191-A0FD-569ED24FC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Bij pizzeria Italia kost een pizza gemiddeld € 11,45</a:t>
            </a:r>
            <a:br>
              <a:rPr lang="nl-NL" dirty="0"/>
            </a:br>
            <a:r>
              <a:rPr lang="nl-NL" dirty="0"/>
              <a:t>(inclusief 9% BTW) </a:t>
            </a:r>
          </a:p>
          <a:p>
            <a:pPr>
              <a:spcBef>
                <a:spcPts val="400"/>
              </a:spcBef>
            </a:pPr>
            <a:r>
              <a:rPr lang="nl-NL" dirty="0"/>
              <a:t>De pizzeria kan maximaal 3.000 pizza’s per maand produceren</a:t>
            </a:r>
          </a:p>
          <a:p>
            <a:endParaRPr lang="nl-NL" sz="800" dirty="0"/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Opbrengst in mei bij verkoop</a:t>
            </a:r>
            <a:br>
              <a:rPr lang="nl-NL" dirty="0"/>
            </a:br>
            <a:r>
              <a:rPr lang="nl-NL" dirty="0"/>
              <a:t>1.500 pizza’s.</a:t>
            </a:r>
          </a:p>
          <a:p>
            <a:pPr marL="457200" indent="-457200">
              <a:buFont typeface="+mj-lt"/>
              <a:buAutoNum type="arabicPeriod"/>
            </a:pPr>
            <a:endParaRPr lang="nl-NL" dirty="0"/>
          </a:p>
          <a:p>
            <a:pPr marL="0" indent="0">
              <a:buNone/>
            </a:pPr>
            <a:endParaRPr lang="nl-NL" sz="1050" dirty="0"/>
          </a:p>
          <a:p>
            <a:pPr marL="457200" indent="-457200">
              <a:buFont typeface="+mj-lt"/>
              <a:buAutoNum type="arabicPeriod" startAt="2"/>
            </a:pPr>
            <a:r>
              <a:rPr lang="nl-NL" dirty="0"/>
              <a:t>Teken een TO-lijn in de grafiek.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l-NL" dirty="0"/>
              <a:t>Maak een formule van de</a:t>
            </a:r>
            <a:br>
              <a:rPr lang="nl-NL" dirty="0"/>
            </a:br>
            <a:r>
              <a:rPr lang="nl-NL" dirty="0"/>
              <a:t>berekening van de totale </a:t>
            </a:r>
            <a:br>
              <a:rPr lang="nl-NL" dirty="0"/>
            </a:br>
            <a:r>
              <a:rPr lang="nl-NL" dirty="0"/>
              <a:t>opbrengst (TO).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026" name="Picture 2" descr="Pizzeria – italia-noordwijk">
            <a:extLst>
              <a:ext uri="{FF2B5EF4-FFF2-40B4-BE49-F238E27FC236}">
                <a16:creationId xmlns:a16="http://schemas.microsoft.com/office/drawing/2014/main" id="{897DF8A6-43D0-46DD-A094-EB8124D9D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062" y="503978"/>
            <a:ext cx="1541937" cy="1541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94373821-950A-4584-A12D-27F614717763}"/>
              </a:ext>
            </a:extLst>
          </p:cNvPr>
          <p:cNvSpPr/>
          <p:nvPr/>
        </p:nvSpPr>
        <p:spPr>
          <a:xfrm>
            <a:off x="1460938" y="2512424"/>
            <a:ext cx="4783108" cy="670560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dirty="0"/>
              <a:t>Opbrengst per product = € 10,50</a:t>
            </a:r>
          </a:p>
          <a:p>
            <a:r>
              <a:rPr lang="nl-NL" dirty="0"/>
              <a:t>Omzet in mei = € 15.750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AA13D135-7C0F-464A-8B7B-2782F4E7C988}"/>
              </a:ext>
            </a:extLst>
          </p:cNvPr>
          <p:cNvSpPr/>
          <p:nvPr/>
        </p:nvSpPr>
        <p:spPr>
          <a:xfrm>
            <a:off x="6514010" y="1672046"/>
            <a:ext cx="5408739" cy="5068388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l-NL" dirty="0"/>
          </a:p>
        </p:txBody>
      </p:sp>
      <p:cxnSp>
        <p:nvCxnSpPr>
          <p:cNvPr id="37" name="Rechte verbindingslijn 36">
            <a:extLst>
              <a:ext uri="{FF2B5EF4-FFF2-40B4-BE49-F238E27FC236}">
                <a16:creationId xmlns:a16="http://schemas.microsoft.com/office/drawing/2014/main" id="{0455D4C0-7927-46C5-B385-087B0D932BE8}"/>
              </a:ext>
            </a:extLst>
          </p:cNvPr>
          <p:cNvCxnSpPr>
            <a:cxnSpLocks/>
          </p:cNvCxnSpPr>
          <p:nvPr/>
        </p:nvCxnSpPr>
        <p:spPr>
          <a:xfrm flipV="1">
            <a:off x="7359650" y="2531642"/>
            <a:ext cx="3369004" cy="358023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9" name="Tekstvak 38">
            <a:extLst>
              <a:ext uri="{FF2B5EF4-FFF2-40B4-BE49-F238E27FC236}">
                <a16:creationId xmlns:a16="http://schemas.microsoft.com/office/drawing/2014/main" id="{FC082C41-2076-4A74-9088-4B815D7A2616}"/>
              </a:ext>
            </a:extLst>
          </p:cNvPr>
          <p:cNvSpPr txBox="1"/>
          <p:nvPr/>
        </p:nvSpPr>
        <p:spPr>
          <a:xfrm>
            <a:off x="10214249" y="2424136"/>
            <a:ext cx="4196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TO</a:t>
            </a:r>
            <a:endParaRPr lang="nl-NL" b="1" dirty="0"/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FCA81761-927C-4BF1-9E84-41DA8761988E}"/>
              </a:ext>
            </a:extLst>
          </p:cNvPr>
          <p:cNvGrpSpPr/>
          <p:nvPr/>
        </p:nvGrpSpPr>
        <p:grpSpPr>
          <a:xfrm>
            <a:off x="6701322" y="1943241"/>
            <a:ext cx="4376264" cy="4805037"/>
            <a:chOff x="6701322" y="1943241"/>
            <a:chExt cx="4376264" cy="4805037"/>
          </a:xfrm>
        </p:grpSpPr>
        <p:cxnSp>
          <p:nvCxnSpPr>
            <p:cNvPr id="7" name="Rechte verbindingslijn 6">
              <a:extLst>
                <a:ext uri="{FF2B5EF4-FFF2-40B4-BE49-F238E27FC236}">
                  <a16:creationId xmlns:a16="http://schemas.microsoft.com/office/drawing/2014/main" id="{5A0D91B4-27C3-46EC-B21D-5E95309DDF11}"/>
                </a:ext>
              </a:extLst>
            </p:cNvPr>
            <p:cNvCxnSpPr/>
            <p:nvPr/>
          </p:nvCxnSpPr>
          <p:spPr>
            <a:xfrm>
              <a:off x="7357263" y="3314976"/>
              <a:ext cx="3348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25E6E257-FE79-4894-88BD-900A72216538}"/>
                </a:ext>
              </a:extLst>
            </p:cNvPr>
            <p:cNvCxnSpPr/>
            <p:nvPr/>
          </p:nvCxnSpPr>
          <p:spPr>
            <a:xfrm>
              <a:off x="7357263" y="3876576"/>
              <a:ext cx="3348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31603CC1-D036-4111-AB03-D6A1F61ADEF2}"/>
                </a:ext>
              </a:extLst>
            </p:cNvPr>
            <p:cNvCxnSpPr/>
            <p:nvPr/>
          </p:nvCxnSpPr>
          <p:spPr>
            <a:xfrm>
              <a:off x="7357263" y="4718976"/>
              <a:ext cx="3348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8A0F55B0-088B-449C-AAF9-A8BF8B61E2E3}"/>
                </a:ext>
              </a:extLst>
            </p:cNvPr>
            <p:cNvCxnSpPr/>
            <p:nvPr/>
          </p:nvCxnSpPr>
          <p:spPr>
            <a:xfrm>
              <a:off x="7357263" y="5561376"/>
              <a:ext cx="3348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8A7DE819-1E86-4977-87BB-4E5C2E0E49C6}"/>
                </a:ext>
              </a:extLst>
            </p:cNvPr>
            <p:cNvCxnSpPr/>
            <p:nvPr/>
          </p:nvCxnSpPr>
          <p:spPr>
            <a:xfrm>
              <a:off x="7357263" y="4438176"/>
              <a:ext cx="3348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CC97C410-C7D4-49ED-B4F0-6972BDA8A322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7918863" y="2175035"/>
              <a:ext cx="0" cy="396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272E75C2-8870-4E8C-9DF3-E05AAB3A6CFA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8761263" y="2175035"/>
              <a:ext cx="0" cy="396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50D644D6-6B4B-43E6-99D8-7C22C7A42DA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9603663" y="2175035"/>
              <a:ext cx="0" cy="396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A615D89C-E376-43F3-BA54-0A1A68C19AC7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0165263" y="2175035"/>
              <a:ext cx="0" cy="396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FBC8AADE-A136-49A3-871C-0222EDDE3882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9322863" y="2175035"/>
              <a:ext cx="0" cy="396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kstvak 16">
              <a:extLst>
                <a:ext uri="{FF2B5EF4-FFF2-40B4-BE49-F238E27FC236}">
                  <a16:creationId xmlns:a16="http://schemas.microsoft.com/office/drawing/2014/main" id="{93855B2C-3DC4-4BB4-A1EA-81AC09601D26}"/>
                </a:ext>
              </a:extLst>
            </p:cNvPr>
            <p:cNvSpPr txBox="1"/>
            <p:nvPr/>
          </p:nvSpPr>
          <p:spPr>
            <a:xfrm rot="16200000">
              <a:off x="6057972" y="2586591"/>
              <a:ext cx="16252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/>
                <a:t>euro’s (× 1.000)</a:t>
              </a:r>
              <a:endParaRPr lang="nl-NL" sz="1600" baseline="-25000" dirty="0"/>
            </a:p>
          </p:txBody>
        </p: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03C68542-2E3A-446B-999B-AF9BAFBD75DD}"/>
                </a:ext>
              </a:extLst>
            </p:cNvPr>
            <p:cNvSpPr txBox="1"/>
            <p:nvPr/>
          </p:nvSpPr>
          <p:spPr>
            <a:xfrm>
              <a:off x="7103253" y="5396067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/>
                <a:t>5</a:t>
              </a:r>
            </a:p>
          </p:txBody>
        </p: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37C1EA04-000B-429A-8A18-45CA2B4E753A}"/>
                </a:ext>
              </a:extLst>
            </p:cNvPr>
            <p:cNvSpPr txBox="1"/>
            <p:nvPr/>
          </p:nvSpPr>
          <p:spPr>
            <a:xfrm>
              <a:off x="6999059" y="4830499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/>
                <a:t>10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8339E20C-902C-4001-BC0E-D35D8494ADC1}"/>
                </a:ext>
              </a:extLst>
            </p:cNvPr>
            <p:cNvSpPr txBox="1"/>
            <p:nvPr/>
          </p:nvSpPr>
          <p:spPr>
            <a:xfrm>
              <a:off x="6999059" y="4273867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/>
                <a:t>15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7F8DF469-B080-43B2-84F3-9ABE2FD89035}"/>
                </a:ext>
              </a:extLst>
            </p:cNvPr>
            <p:cNvSpPr txBox="1"/>
            <p:nvPr/>
          </p:nvSpPr>
          <p:spPr>
            <a:xfrm>
              <a:off x="6999059" y="3718525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/>
                <a:t>20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5152D1C7-A16E-4F27-82E9-ADCB7A82E881}"/>
                </a:ext>
              </a:extLst>
            </p:cNvPr>
            <p:cNvSpPr txBox="1"/>
            <p:nvPr/>
          </p:nvSpPr>
          <p:spPr>
            <a:xfrm>
              <a:off x="6999059" y="3144316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/>
                <a:t>25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2E544D80-D5BF-4012-B661-9D013D6DAC8A}"/>
                </a:ext>
              </a:extLst>
            </p:cNvPr>
            <p:cNvSpPr txBox="1"/>
            <p:nvPr/>
          </p:nvSpPr>
          <p:spPr>
            <a:xfrm>
              <a:off x="7669115" y="6079647"/>
              <a:ext cx="5261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/>
                <a:t>500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5A6AA4EB-9B9C-4646-99DA-3ED76485331E}"/>
                </a:ext>
              </a:extLst>
            </p:cNvPr>
            <p:cNvSpPr txBox="1"/>
            <p:nvPr/>
          </p:nvSpPr>
          <p:spPr>
            <a:xfrm>
              <a:off x="8691671" y="6079647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/>
                <a:t>1.500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F6408F2B-6328-40FF-BC90-79F4FC6732BA}"/>
                </a:ext>
              </a:extLst>
            </p:cNvPr>
            <p:cNvSpPr txBox="1"/>
            <p:nvPr/>
          </p:nvSpPr>
          <p:spPr>
            <a:xfrm>
              <a:off x="9269912" y="6197460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/>
                <a:t>2.000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49C2CA52-CD05-4DB6-9106-20CEC42AEBAC}"/>
                </a:ext>
              </a:extLst>
            </p:cNvPr>
            <p:cNvSpPr txBox="1"/>
            <p:nvPr/>
          </p:nvSpPr>
          <p:spPr>
            <a:xfrm>
              <a:off x="9833660" y="6079647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/>
                <a:t>2.500</a:t>
              </a:r>
            </a:p>
          </p:txBody>
        </p:sp>
        <p:cxnSp>
          <p:nvCxnSpPr>
            <p:cNvPr id="27" name="Rechte verbindingslijn 26">
              <a:extLst>
                <a:ext uri="{FF2B5EF4-FFF2-40B4-BE49-F238E27FC236}">
                  <a16:creationId xmlns:a16="http://schemas.microsoft.com/office/drawing/2014/main" id="{9048E9D9-A6E1-4DA1-BA02-D589196B94C0}"/>
                </a:ext>
              </a:extLst>
            </p:cNvPr>
            <p:cNvCxnSpPr/>
            <p:nvPr/>
          </p:nvCxnSpPr>
          <p:spPr>
            <a:xfrm>
              <a:off x="7365285" y="3595776"/>
              <a:ext cx="3348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chte verbindingslijn 27">
              <a:extLst>
                <a:ext uri="{FF2B5EF4-FFF2-40B4-BE49-F238E27FC236}">
                  <a16:creationId xmlns:a16="http://schemas.microsoft.com/office/drawing/2014/main" id="{8C93740B-69CF-4965-866F-DEA49D94E2B8}"/>
                </a:ext>
              </a:extLst>
            </p:cNvPr>
            <p:cNvCxnSpPr/>
            <p:nvPr/>
          </p:nvCxnSpPr>
          <p:spPr>
            <a:xfrm>
              <a:off x="7365285" y="4157376"/>
              <a:ext cx="3348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chte verbindingslijn 28">
              <a:extLst>
                <a:ext uri="{FF2B5EF4-FFF2-40B4-BE49-F238E27FC236}">
                  <a16:creationId xmlns:a16="http://schemas.microsoft.com/office/drawing/2014/main" id="{B58A3204-B79D-42CF-9B44-88DBEE381079}"/>
                </a:ext>
              </a:extLst>
            </p:cNvPr>
            <p:cNvCxnSpPr/>
            <p:nvPr/>
          </p:nvCxnSpPr>
          <p:spPr>
            <a:xfrm>
              <a:off x="7365285" y="4999776"/>
              <a:ext cx="3348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chte verbindingslijn 29">
              <a:extLst>
                <a:ext uri="{FF2B5EF4-FFF2-40B4-BE49-F238E27FC236}">
                  <a16:creationId xmlns:a16="http://schemas.microsoft.com/office/drawing/2014/main" id="{9BEA312C-5D2E-4A2A-A27A-BE68BF163554}"/>
                </a:ext>
              </a:extLst>
            </p:cNvPr>
            <p:cNvCxnSpPr/>
            <p:nvPr/>
          </p:nvCxnSpPr>
          <p:spPr>
            <a:xfrm>
              <a:off x="7365285" y="5842176"/>
              <a:ext cx="3348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7DF3CA13-5B64-407B-8B45-8CEFB6757123}"/>
                </a:ext>
              </a:extLst>
            </p:cNvPr>
            <p:cNvCxnSpPr/>
            <p:nvPr/>
          </p:nvCxnSpPr>
          <p:spPr>
            <a:xfrm>
              <a:off x="7374077" y="5280576"/>
              <a:ext cx="3348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chte verbindingslijn 31">
              <a:extLst>
                <a:ext uri="{FF2B5EF4-FFF2-40B4-BE49-F238E27FC236}">
                  <a16:creationId xmlns:a16="http://schemas.microsoft.com/office/drawing/2014/main" id="{63A1AFE3-ACB9-45D5-A93D-801A7A42FC67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7638063" y="2175035"/>
              <a:ext cx="0" cy="396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echte verbindingslijn 32">
              <a:extLst>
                <a:ext uri="{FF2B5EF4-FFF2-40B4-BE49-F238E27FC236}">
                  <a16:creationId xmlns:a16="http://schemas.microsoft.com/office/drawing/2014/main" id="{7A1742EE-DCD5-4194-BD93-6BA883816FE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8199663" y="2175035"/>
              <a:ext cx="0" cy="396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Rechte verbindingslijn 33">
              <a:extLst>
                <a:ext uri="{FF2B5EF4-FFF2-40B4-BE49-F238E27FC236}">
                  <a16:creationId xmlns:a16="http://schemas.microsoft.com/office/drawing/2014/main" id="{0ED809B9-6F3A-4A45-8EC6-DDFC63E07FA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9042063" y="2175035"/>
              <a:ext cx="0" cy="396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Rechte verbindingslijn 34">
              <a:extLst>
                <a:ext uri="{FF2B5EF4-FFF2-40B4-BE49-F238E27FC236}">
                  <a16:creationId xmlns:a16="http://schemas.microsoft.com/office/drawing/2014/main" id="{E38A3467-3F8C-4F93-A234-1DFE4DE82DEA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9884463" y="2175035"/>
              <a:ext cx="0" cy="396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Rechte verbindingslijn 35">
              <a:extLst>
                <a:ext uri="{FF2B5EF4-FFF2-40B4-BE49-F238E27FC236}">
                  <a16:creationId xmlns:a16="http://schemas.microsoft.com/office/drawing/2014/main" id="{92B031CA-373D-4CB5-A33B-13FB22EE9B3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8480463" y="2175035"/>
              <a:ext cx="0" cy="396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echte verbindingslijn 37">
              <a:extLst>
                <a:ext uri="{FF2B5EF4-FFF2-40B4-BE49-F238E27FC236}">
                  <a16:creationId xmlns:a16="http://schemas.microsoft.com/office/drawing/2014/main" id="{D677CF04-87D2-4312-BCE4-03DDC6E1AE01}"/>
                </a:ext>
              </a:extLst>
            </p:cNvPr>
            <p:cNvCxnSpPr/>
            <p:nvPr/>
          </p:nvCxnSpPr>
          <p:spPr>
            <a:xfrm flipH="1">
              <a:off x="7338213" y="6122976"/>
              <a:ext cx="3420000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Rechte verbindingslijn 39">
              <a:extLst>
                <a:ext uri="{FF2B5EF4-FFF2-40B4-BE49-F238E27FC236}">
                  <a16:creationId xmlns:a16="http://schemas.microsoft.com/office/drawing/2014/main" id="{00C65136-3AAE-4077-871E-CB98ABE8DAF1}"/>
                </a:ext>
              </a:extLst>
            </p:cNvPr>
            <p:cNvCxnSpPr/>
            <p:nvPr/>
          </p:nvCxnSpPr>
          <p:spPr>
            <a:xfrm>
              <a:off x="7365285" y="2191026"/>
              <a:ext cx="3348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>
              <a:extLst>
                <a:ext uri="{FF2B5EF4-FFF2-40B4-BE49-F238E27FC236}">
                  <a16:creationId xmlns:a16="http://schemas.microsoft.com/office/drawing/2014/main" id="{288956C4-CD46-44F9-BCC1-066D0C623192}"/>
                </a:ext>
              </a:extLst>
            </p:cNvPr>
            <p:cNvCxnSpPr/>
            <p:nvPr/>
          </p:nvCxnSpPr>
          <p:spPr>
            <a:xfrm>
              <a:off x="7365285" y="2752626"/>
              <a:ext cx="3348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chte verbindingslijn 41">
              <a:extLst>
                <a:ext uri="{FF2B5EF4-FFF2-40B4-BE49-F238E27FC236}">
                  <a16:creationId xmlns:a16="http://schemas.microsoft.com/office/drawing/2014/main" id="{F14343EE-84D4-44B4-ACE5-3AD772FA5543}"/>
                </a:ext>
              </a:extLst>
            </p:cNvPr>
            <p:cNvCxnSpPr/>
            <p:nvPr/>
          </p:nvCxnSpPr>
          <p:spPr>
            <a:xfrm>
              <a:off x="7365285" y="2471826"/>
              <a:ext cx="3348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chte verbindingslijn 42">
              <a:extLst>
                <a:ext uri="{FF2B5EF4-FFF2-40B4-BE49-F238E27FC236}">
                  <a16:creationId xmlns:a16="http://schemas.microsoft.com/office/drawing/2014/main" id="{19071004-0FAF-41D3-BF25-FE45E342D1D2}"/>
                </a:ext>
              </a:extLst>
            </p:cNvPr>
            <p:cNvCxnSpPr/>
            <p:nvPr/>
          </p:nvCxnSpPr>
          <p:spPr>
            <a:xfrm>
              <a:off x="7365285" y="3033426"/>
              <a:ext cx="3348000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echte verbindingslijn 43">
              <a:extLst>
                <a:ext uri="{FF2B5EF4-FFF2-40B4-BE49-F238E27FC236}">
                  <a16:creationId xmlns:a16="http://schemas.microsoft.com/office/drawing/2014/main" id="{A6B47428-BC34-4C91-8644-0C96AEEDE0A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0724438" y="2175035"/>
              <a:ext cx="0" cy="396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echte verbindingslijn 44">
              <a:extLst>
                <a:ext uri="{FF2B5EF4-FFF2-40B4-BE49-F238E27FC236}">
                  <a16:creationId xmlns:a16="http://schemas.microsoft.com/office/drawing/2014/main" id="{2AD4CB52-2C49-4BAE-B91E-2B9003B8415A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0443638" y="2175035"/>
              <a:ext cx="0" cy="3960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kstvak 47">
              <a:extLst>
                <a:ext uri="{FF2B5EF4-FFF2-40B4-BE49-F238E27FC236}">
                  <a16:creationId xmlns:a16="http://schemas.microsoft.com/office/drawing/2014/main" id="{DFC50B6A-F721-4D3A-910F-EBAA46FA7D7E}"/>
                </a:ext>
              </a:extLst>
            </p:cNvPr>
            <p:cNvSpPr txBox="1"/>
            <p:nvPr/>
          </p:nvSpPr>
          <p:spPr>
            <a:xfrm>
              <a:off x="10379841" y="6197460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/>
                <a:t>3.000</a:t>
              </a:r>
            </a:p>
          </p:txBody>
        </p:sp>
        <p:sp>
          <p:nvSpPr>
            <p:cNvPr id="49" name="Tekstvak 48">
              <a:extLst>
                <a:ext uri="{FF2B5EF4-FFF2-40B4-BE49-F238E27FC236}">
                  <a16:creationId xmlns:a16="http://schemas.microsoft.com/office/drawing/2014/main" id="{91F6E9DA-6713-4C79-8B0B-B13BCE0F6C96}"/>
                </a:ext>
              </a:extLst>
            </p:cNvPr>
            <p:cNvSpPr txBox="1"/>
            <p:nvPr/>
          </p:nvSpPr>
          <p:spPr>
            <a:xfrm>
              <a:off x="6999059" y="2577111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/>
                <a:t>30</a:t>
              </a:r>
            </a:p>
          </p:txBody>
        </p: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0EB4A5C5-C794-45C3-AA01-EA17774849C9}"/>
                </a:ext>
              </a:extLst>
            </p:cNvPr>
            <p:cNvSpPr txBox="1"/>
            <p:nvPr/>
          </p:nvSpPr>
          <p:spPr>
            <a:xfrm>
              <a:off x="6999059" y="2021769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/>
                <a:t>35</a:t>
              </a:r>
            </a:p>
          </p:txBody>
        </p:sp>
        <p:cxnSp>
          <p:nvCxnSpPr>
            <p:cNvPr id="54" name="Rechte verbindingslijn 53">
              <a:extLst>
                <a:ext uri="{FF2B5EF4-FFF2-40B4-BE49-F238E27FC236}">
                  <a16:creationId xmlns:a16="http://schemas.microsoft.com/office/drawing/2014/main" id="{A8AD6A26-1A3B-488E-B54F-972CCEA237BE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7357263" y="2104375"/>
              <a:ext cx="0" cy="403200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Tekstvak 61">
              <a:extLst>
                <a:ext uri="{FF2B5EF4-FFF2-40B4-BE49-F238E27FC236}">
                  <a16:creationId xmlns:a16="http://schemas.microsoft.com/office/drawing/2014/main" id="{3F7ABFFC-47AB-48E8-B89E-2D86DC097501}"/>
                </a:ext>
              </a:extLst>
            </p:cNvPr>
            <p:cNvSpPr txBox="1"/>
            <p:nvPr/>
          </p:nvSpPr>
          <p:spPr>
            <a:xfrm>
              <a:off x="9967539" y="6471279"/>
              <a:ext cx="11100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/>
                <a:t>aantal pizza’s</a:t>
              </a:r>
              <a:endParaRPr lang="nl-NL" sz="1200" baseline="-25000" dirty="0"/>
            </a:p>
          </p:txBody>
        </p:sp>
        <p:sp>
          <p:nvSpPr>
            <p:cNvPr id="63" name="Tekstvak 62">
              <a:extLst>
                <a:ext uri="{FF2B5EF4-FFF2-40B4-BE49-F238E27FC236}">
                  <a16:creationId xmlns:a16="http://schemas.microsoft.com/office/drawing/2014/main" id="{7AD644B0-FA34-46C9-81AF-67551B766862}"/>
                </a:ext>
              </a:extLst>
            </p:cNvPr>
            <p:cNvSpPr txBox="1"/>
            <p:nvPr/>
          </p:nvSpPr>
          <p:spPr>
            <a:xfrm>
              <a:off x="8133772" y="6197460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/>
                <a:t>1.000</a:t>
              </a:r>
            </a:p>
          </p:txBody>
        </p:sp>
      </p:grpSp>
      <p:sp>
        <p:nvSpPr>
          <p:cNvPr id="2" name="Ovaal 1">
            <a:extLst>
              <a:ext uri="{FF2B5EF4-FFF2-40B4-BE49-F238E27FC236}">
                <a16:creationId xmlns:a16="http://schemas.microsoft.com/office/drawing/2014/main" id="{0B51F28B-9F06-45DB-8D3D-CA776B3821CB}"/>
              </a:ext>
            </a:extLst>
          </p:cNvPr>
          <p:cNvSpPr/>
          <p:nvPr/>
        </p:nvSpPr>
        <p:spPr>
          <a:xfrm>
            <a:off x="7309019" y="6049620"/>
            <a:ext cx="108000" cy="108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Ovaal 63">
            <a:extLst>
              <a:ext uri="{FF2B5EF4-FFF2-40B4-BE49-F238E27FC236}">
                <a16:creationId xmlns:a16="http://schemas.microsoft.com/office/drawing/2014/main" id="{865D5779-7BB6-4971-B7E5-611B2399CB53}"/>
              </a:ext>
            </a:extLst>
          </p:cNvPr>
          <p:cNvSpPr/>
          <p:nvPr/>
        </p:nvSpPr>
        <p:spPr>
          <a:xfrm>
            <a:off x="8435191" y="6053916"/>
            <a:ext cx="108000" cy="108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Ovaal 64">
            <a:extLst>
              <a:ext uri="{FF2B5EF4-FFF2-40B4-BE49-F238E27FC236}">
                <a16:creationId xmlns:a16="http://schemas.microsoft.com/office/drawing/2014/main" id="{957750B5-291A-40AF-B72A-A7903F0197AE}"/>
              </a:ext>
            </a:extLst>
          </p:cNvPr>
          <p:cNvSpPr/>
          <p:nvPr/>
        </p:nvSpPr>
        <p:spPr>
          <a:xfrm>
            <a:off x="10678816" y="6049620"/>
            <a:ext cx="108000" cy="108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Rechthoek 54">
            <a:extLst>
              <a:ext uri="{FF2B5EF4-FFF2-40B4-BE49-F238E27FC236}">
                <a16:creationId xmlns:a16="http://schemas.microsoft.com/office/drawing/2014/main" id="{B058A1FC-3C21-4911-9709-65782675AD5E}"/>
              </a:ext>
            </a:extLst>
          </p:cNvPr>
          <p:cNvSpPr/>
          <p:nvPr/>
        </p:nvSpPr>
        <p:spPr>
          <a:xfrm>
            <a:off x="1456723" y="4850116"/>
            <a:ext cx="4783108" cy="396000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800"/>
              </a:spcBef>
            </a:pPr>
            <a:r>
              <a:rPr lang="nl-NL" dirty="0"/>
              <a:t>TO = 10,50 × Q</a:t>
            </a:r>
          </a:p>
        </p:txBody>
      </p:sp>
    </p:spTree>
    <p:extLst>
      <p:ext uri="{BB962C8B-B14F-4D97-AF65-F5344CB8AC3E}">
        <p14:creationId xmlns:p14="http://schemas.microsoft.com/office/powerpoint/2010/main" val="26540358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7.40741E-7 L -4.16667E-6 -0.1747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7037E-6 L 1.45833E-6 -0.5208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5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9" grpId="0"/>
      <p:bldP spid="2" grpId="0" animBg="1"/>
      <p:bldP spid="64" grpId="0" animBg="1"/>
      <p:bldP spid="64" grpId="1" animBg="1"/>
      <p:bldP spid="65" grpId="0" animBg="1"/>
      <p:bldP spid="65" grpId="1" animBg="1"/>
      <p:bldP spid="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36133E86-FFB8-4191-A0FD-569ED24FC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Bij pizzeria Italia kost een pizza gemiddeld € 11,45</a:t>
            </a:r>
            <a:br>
              <a:rPr lang="nl-NL" dirty="0"/>
            </a:br>
            <a:r>
              <a:rPr lang="nl-NL" dirty="0"/>
              <a:t>(inclusief 9% BTW) </a:t>
            </a:r>
          </a:p>
          <a:p>
            <a:pPr>
              <a:spcBef>
                <a:spcPts val="400"/>
              </a:spcBef>
            </a:pPr>
            <a:r>
              <a:rPr lang="nl-NL" dirty="0"/>
              <a:t>De pizzeria kan maximaal 3.000 pizza’s per maand produceren</a:t>
            </a:r>
          </a:p>
          <a:p>
            <a:endParaRPr lang="nl-NL" sz="800" dirty="0"/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Opbrengst in mei bij verkoop</a:t>
            </a:r>
            <a:br>
              <a:rPr lang="nl-NL" dirty="0"/>
            </a:br>
            <a:r>
              <a:rPr lang="nl-NL" dirty="0"/>
              <a:t>1.500 pizza’s.</a:t>
            </a:r>
          </a:p>
          <a:p>
            <a:pPr marL="457200" indent="-457200">
              <a:buFont typeface="+mj-lt"/>
              <a:buAutoNum type="arabicPeriod"/>
            </a:pPr>
            <a:endParaRPr lang="nl-NL" dirty="0"/>
          </a:p>
          <a:p>
            <a:pPr marL="0" indent="0">
              <a:buNone/>
            </a:pPr>
            <a:endParaRPr lang="nl-NL" sz="1050" dirty="0"/>
          </a:p>
          <a:p>
            <a:pPr marL="457200" indent="-457200">
              <a:buFont typeface="+mj-lt"/>
              <a:buAutoNum type="arabicPeriod" startAt="3"/>
            </a:pPr>
            <a:r>
              <a:rPr lang="nl-NL" dirty="0"/>
              <a:t>TO-lijn / formule.</a:t>
            </a:r>
          </a:p>
          <a:p>
            <a:pPr marL="457200" indent="-457200">
              <a:buFont typeface="+mj-lt"/>
              <a:buAutoNum type="arabicPeriod" startAt="3"/>
            </a:pPr>
            <a:endParaRPr lang="nl-NL" dirty="0"/>
          </a:p>
          <a:p>
            <a:pPr marL="457200" indent="-457200">
              <a:buFont typeface="+mj-lt"/>
              <a:buAutoNum type="arabicPeriod" startAt="3"/>
            </a:pPr>
            <a:r>
              <a:rPr lang="nl-NL" dirty="0"/>
              <a:t>Hoeveel stijgt de omzet ten </a:t>
            </a:r>
            <a:br>
              <a:rPr lang="nl-NL" dirty="0"/>
            </a:br>
            <a:r>
              <a:rPr lang="nl-NL" dirty="0"/>
              <a:t>opzichte van mei als er in juni </a:t>
            </a:r>
            <a:br>
              <a:rPr lang="nl-NL" dirty="0"/>
            </a:br>
            <a:r>
              <a:rPr lang="nl-NL" dirty="0"/>
              <a:t>2.000 pizza’s worden verkocht?</a:t>
            </a:r>
          </a:p>
          <a:p>
            <a:pPr marL="457200" indent="-457200">
              <a:buFont typeface="+mj-lt"/>
              <a:buAutoNum type="arabicPeriod" startAt="3"/>
            </a:pPr>
            <a:endParaRPr lang="nl-NL" dirty="0"/>
          </a:p>
        </p:txBody>
      </p:sp>
      <p:pic>
        <p:nvPicPr>
          <p:cNvPr id="1026" name="Picture 2" descr="Pizzeria – italia-noordwijk">
            <a:extLst>
              <a:ext uri="{FF2B5EF4-FFF2-40B4-BE49-F238E27FC236}">
                <a16:creationId xmlns:a16="http://schemas.microsoft.com/office/drawing/2014/main" id="{897DF8A6-43D0-46DD-A094-EB8124D9D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062" y="503978"/>
            <a:ext cx="1541937" cy="1541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94373821-950A-4584-A12D-27F614717763}"/>
              </a:ext>
            </a:extLst>
          </p:cNvPr>
          <p:cNvSpPr/>
          <p:nvPr/>
        </p:nvSpPr>
        <p:spPr>
          <a:xfrm>
            <a:off x="1460938" y="2512424"/>
            <a:ext cx="4783108" cy="670560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dirty="0"/>
              <a:t>Opbrengst per product = € 10,50</a:t>
            </a:r>
          </a:p>
          <a:p>
            <a:r>
              <a:rPr lang="nl-NL" dirty="0"/>
              <a:t>Omzet in mei = € 15.750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AA13D135-7C0F-464A-8B7B-2782F4E7C988}"/>
              </a:ext>
            </a:extLst>
          </p:cNvPr>
          <p:cNvSpPr/>
          <p:nvPr/>
        </p:nvSpPr>
        <p:spPr>
          <a:xfrm>
            <a:off x="6514010" y="1672046"/>
            <a:ext cx="5408739" cy="5068388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l-NL" dirty="0"/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5A0D91B4-27C3-46EC-B21D-5E95309DDF11}"/>
              </a:ext>
            </a:extLst>
          </p:cNvPr>
          <p:cNvCxnSpPr/>
          <p:nvPr/>
        </p:nvCxnSpPr>
        <p:spPr>
          <a:xfrm>
            <a:off x="7357263" y="33149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25E6E257-FE79-4894-88BD-900A72216538}"/>
              </a:ext>
            </a:extLst>
          </p:cNvPr>
          <p:cNvCxnSpPr/>
          <p:nvPr/>
        </p:nvCxnSpPr>
        <p:spPr>
          <a:xfrm>
            <a:off x="7357263" y="38765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31603CC1-D036-4111-AB03-D6A1F61ADEF2}"/>
              </a:ext>
            </a:extLst>
          </p:cNvPr>
          <p:cNvCxnSpPr/>
          <p:nvPr/>
        </p:nvCxnSpPr>
        <p:spPr>
          <a:xfrm>
            <a:off x="7357263" y="47189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8A0F55B0-088B-449C-AAF9-A8BF8B61E2E3}"/>
              </a:ext>
            </a:extLst>
          </p:cNvPr>
          <p:cNvCxnSpPr/>
          <p:nvPr/>
        </p:nvCxnSpPr>
        <p:spPr>
          <a:xfrm>
            <a:off x="7357263" y="55613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8A7DE819-1E86-4977-87BB-4E5C2E0E49C6}"/>
              </a:ext>
            </a:extLst>
          </p:cNvPr>
          <p:cNvCxnSpPr/>
          <p:nvPr/>
        </p:nvCxnSpPr>
        <p:spPr>
          <a:xfrm>
            <a:off x="7357263" y="44381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CC97C410-C7D4-49ED-B4F0-6972BDA8A322}"/>
              </a:ext>
            </a:extLst>
          </p:cNvPr>
          <p:cNvCxnSpPr>
            <a:cxnSpLocks/>
          </p:cNvCxnSpPr>
          <p:nvPr/>
        </p:nvCxnSpPr>
        <p:spPr>
          <a:xfrm rot="10800000">
            <a:off x="7918863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272E75C2-8870-4E8C-9DF3-E05AAB3A6CFA}"/>
              </a:ext>
            </a:extLst>
          </p:cNvPr>
          <p:cNvCxnSpPr>
            <a:cxnSpLocks/>
          </p:cNvCxnSpPr>
          <p:nvPr/>
        </p:nvCxnSpPr>
        <p:spPr>
          <a:xfrm rot="10800000">
            <a:off x="8761263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50D644D6-6B4B-43E6-99D8-7C22C7A42DA6}"/>
              </a:ext>
            </a:extLst>
          </p:cNvPr>
          <p:cNvCxnSpPr>
            <a:cxnSpLocks/>
          </p:cNvCxnSpPr>
          <p:nvPr/>
        </p:nvCxnSpPr>
        <p:spPr>
          <a:xfrm rot="10800000">
            <a:off x="9603663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A615D89C-E376-43F3-BA54-0A1A68C19AC7}"/>
              </a:ext>
            </a:extLst>
          </p:cNvPr>
          <p:cNvCxnSpPr>
            <a:cxnSpLocks/>
          </p:cNvCxnSpPr>
          <p:nvPr/>
        </p:nvCxnSpPr>
        <p:spPr>
          <a:xfrm rot="10800000">
            <a:off x="10165263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FBC8AADE-A136-49A3-871C-0222EDDE3882}"/>
              </a:ext>
            </a:extLst>
          </p:cNvPr>
          <p:cNvCxnSpPr>
            <a:cxnSpLocks/>
          </p:cNvCxnSpPr>
          <p:nvPr/>
        </p:nvCxnSpPr>
        <p:spPr>
          <a:xfrm rot="10800000">
            <a:off x="9322863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93855B2C-3DC4-4BB4-A1EA-81AC09601D26}"/>
              </a:ext>
            </a:extLst>
          </p:cNvPr>
          <p:cNvSpPr txBox="1"/>
          <p:nvPr/>
        </p:nvSpPr>
        <p:spPr>
          <a:xfrm rot="16200000">
            <a:off x="6057972" y="2586591"/>
            <a:ext cx="16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euro’s (× 1.000)</a:t>
            </a:r>
            <a:endParaRPr lang="nl-NL" sz="1600" baseline="-25000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3C68542-2E3A-446B-999B-AF9BAFBD75DD}"/>
              </a:ext>
            </a:extLst>
          </p:cNvPr>
          <p:cNvSpPr txBox="1"/>
          <p:nvPr/>
        </p:nvSpPr>
        <p:spPr>
          <a:xfrm>
            <a:off x="7103253" y="5396067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5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7C1EA04-000B-429A-8A18-45CA2B4E753A}"/>
              </a:ext>
            </a:extLst>
          </p:cNvPr>
          <p:cNvSpPr txBox="1"/>
          <p:nvPr/>
        </p:nvSpPr>
        <p:spPr>
          <a:xfrm>
            <a:off x="6999059" y="483049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10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8339E20C-902C-4001-BC0E-D35D8494ADC1}"/>
              </a:ext>
            </a:extLst>
          </p:cNvPr>
          <p:cNvSpPr txBox="1"/>
          <p:nvPr/>
        </p:nvSpPr>
        <p:spPr>
          <a:xfrm>
            <a:off x="6999059" y="42738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15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7F8DF469-B080-43B2-84F3-9ABE2FD89035}"/>
              </a:ext>
            </a:extLst>
          </p:cNvPr>
          <p:cNvSpPr txBox="1"/>
          <p:nvPr/>
        </p:nvSpPr>
        <p:spPr>
          <a:xfrm>
            <a:off x="6999059" y="371852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20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5152D1C7-A16E-4F27-82E9-ADCB7A82E881}"/>
              </a:ext>
            </a:extLst>
          </p:cNvPr>
          <p:cNvSpPr txBox="1"/>
          <p:nvPr/>
        </p:nvSpPr>
        <p:spPr>
          <a:xfrm>
            <a:off x="6999059" y="314431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25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2E544D80-D5BF-4012-B661-9D013D6DAC8A}"/>
              </a:ext>
            </a:extLst>
          </p:cNvPr>
          <p:cNvSpPr txBox="1"/>
          <p:nvPr/>
        </p:nvSpPr>
        <p:spPr>
          <a:xfrm>
            <a:off x="7669115" y="6079647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500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A6AA4EB-9B9C-4646-99DA-3ED76485331E}"/>
              </a:ext>
            </a:extLst>
          </p:cNvPr>
          <p:cNvSpPr txBox="1"/>
          <p:nvPr/>
        </p:nvSpPr>
        <p:spPr>
          <a:xfrm>
            <a:off x="8691671" y="6079647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1.500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F6408F2B-6328-40FF-BC90-79F4FC6732BA}"/>
              </a:ext>
            </a:extLst>
          </p:cNvPr>
          <p:cNvSpPr txBox="1"/>
          <p:nvPr/>
        </p:nvSpPr>
        <p:spPr>
          <a:xfrm>
            <a:off x="9269912" y="6197460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2.000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49C2CA52-CD05-4DB6-9106-20CEC42AEBAC}"/>
              </a:ext>
            </a:extLst>
          </p:cNvPr>
          <p:cNvSpPr txBox="1"/>
          <p:nvPr/>
        </p:nvSpPr>
        <p:spPr>
          <a:xfrm>
            <a:off x="9833660" y="6079647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2.500</a:t>
            </a:r>
          </a:p>
        </p:txBody>
      </p: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9048E9D9-A6E1-4DA1-BA02-D589196B94C0}"/>
              </a:ext>
            </a:extLst>
          </p:cNvPr>
          <p:cNvCxnSpPr/>
          <p:nvPr/>
        </p:nvCxnSpPr>
        <p:spPr>
          <a:xfrm>
            <a:off x="7365285" y="35957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8C93740B-69CF-4965-866F-DEA49D94E2B8}"/>
              </a:ext>
            </a:extLst>
          </p:cNvPr>
          <p:cNvCxnSpPr/>
          <p:nvPr/>
        </p:nvCxnSpPr>
        <p:spPr>
          <a:xfrm>
            <a:off x="7365285" y="41573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B58A3204-B79D-42CF-9B44-88DBEE381079}"/>
              </a:ext>
            </a:extLst>
          </p:cNvPr>
          <p:cNvCxnSpPr/>
          <p:nvPr/>
        </p:nvCxnSpPr>
        <p:spPr>
          <a:xfrm>
            <a:off x="7365285" y="49997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9BEA312C-5D2E-4A2A-A27A-BE68BF163554}"/>
              </a:ext>
            </a:extLst>
          </p:cNvPr>
          <p:cNvCxnSpPr/>
          <p:nvPr/>
        </p:nvCxnSpPr>
        <p:spPr>
          <a:xfrm>
            <a:off x="7365285" y="58421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7DF3CA13-5B64-407B-8B45-8CEFB6757123}"/>
              </a:ext>
            </a:extLst>
          </p:cNvPr>
          <p:cNvCxnSpPr/>
          <p:nvPr/>
        </p:nvCxnSpPr>
        <p:spPr>
          <a:xfrm>
            <a:off x="7374077" y="52805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63A1AFE3-ACB9-45D5-A93D-801A7A42FC67}"/>
              </a:ext>
            </a:extLst>
          </p:cNvPr>
          <p:cNvCxnSpPr>
            <a:cxnSpLocks/>
          </p:cNvCxnSpPr>
          <p:nvPr/>
        </p:nvCxnSpPr>
        <p:spPr>
          <a:xfrm rot="10800000">
            <a:off x="7638063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7A1742EE-DCD5-4194-BD93-6BA883816FE0}"/>
              </a:ext>
            </a:extLst>
          </p:cNvPr>
          <p:cNvCxnSpPr>
            <a:cxnSpLocks/>
          </p:cNvCxnSpPr>
          <p:nvPr/>
        </p:nvCxnSpPr>
        <p:spPr>
          <a:xfrm rot="10800000">
            <a:off x="8199663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0ED809B9-6F3A-4A45-8EC6-DDFC63E07FA0}"/>
              </a:ext>
            </a:extLst>
          </p:cNvPr>
          <p:cNvCxnSpPr>
            <a:cxnSpLocks/>
          </p:cNvCxnSpPr>
          <p:nvPr/>
        </p:nvCxnSpPr>
        <p:spPr>
          <a:xfrm rot="10800000">
            <a:off x="9042063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E38A3467-3F8C-4F93-A234-1DFE4DE82DEA}"/>
              </a:ext>
            </a:extLst>
          </p:cNvPr>
          <p:cNvCxnSpPr>
            <a:cxnSpLocks/>
          </p:cNvCxnSpPr>
          <p:nvPr/>
        </p:nvCxnSpPr>
        <p:spPr>
          <a:xfrm rot="10800000">
            <a:off x="9884463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92B031CA-373D-4CB5-A33B-13FB22EE9B3D}"/>
              </a:ext>
            </a:extLst>
          </p:cNvPr>
          <p:cNvCxnSpPr>
            <a:cxnSpLocks/>
          </p:cNvCxnSpPr>
          <p:nvPr/>
        </p:nvCxnSpPr>
        <p:spPr>
          <a:xfrm rot="10800000">
            <a:off x="8480463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>
            <a:extLst>
              <a:ext uri="{FF2B5EF4-FFF2-40B4-BE49-F238E27FC236}">
                <a16:creationId xmlns:a16="http://schemas.microsoft.com/office/drawing/2014/main" id="{0455D4C0-7927-46C5-B385-087B0D932BE8}"/>
              </a:ext>
            </a:extLst>
          </p:cNvPr>
          <p:cNvCxnSpPr>
            <a:cxnSpLocks/>
          </p:cNvCxnSpPr>
          <p:nvPr/>
        </p:nvCxnSpPr>
        <p:spPr>
          <a:xfrm flipV="1">
            <a:off x="7366000" y="2531642"/>
            <a:ext cx="3362654" cy="357705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D677CF04-87D2-4312-BCE4-03DDC6E1AE01}"/>
              </a:ext>
            </a:extLst>
          </p:cNvPr>
          <p:cNvCxnSpPr/>
          <p:nvPr/>
        </p:nvCxnSpPr>
        <p:spPr>
          <a:xfrm flipH="1">
            <a:off x="7338213" y="6122976"/>
            <a:ext cx="34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Tekstvak 38">
            <a:extLst>
              <a:ext uri="{FF2B5EF4-FFF2-40B4-BE49-F238E27FC236}">
                <a16:creationId xmlns:a16="http://schemas.microsoft.com/office/drawing/2014/main" id="{FC082C41-2076-4A74-9088-4B815D7A2616}"/>
              </a:ext>
            </a:extLst>
          </p:cNvPr>
          <p:cNvSpPr txBox="1"/>
          <p:nvPr/>
        </p:nvSpPr>
        <p:spPr>
          <a:xfrm>
            <a:off x="10214249" y="2424136"/>
            <a:ext cx="4196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TO</a:t>
            </a:r>
            <a:endParaRPr lang="nl-NL" b="1" dirty="0"/>
          </a:p>
        </p:txBody>
      </p: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00C65136-3AAE-4077-871E-CB98ABE8DAF1}"/>
              </a:ext>
            </a:extLst>
          </p:cNvPr>
          <p:cNvCxnSpPr/>
          <p:nvPr/>
        </p:nvCxnSpPr>
        <p:spPr>
          <a:xfrm>
            <a:off x="7365285" y="219102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>
            <a:extLst>
              <a:ext uri="{FF2B5EF4-FFF2-40B4-BE49-F238E27FC236}">
                <a16:creationId xmlns:a16="http://schemas.microsoft.com/office/drawing/2014/main" id="{288956C4-CD46-44F9-BCC1-066D0C623192}"/>
              </a:ext>
            </a:extLst>
          </p:cNvPr>
          <p:cNvCxnSpPr/>
          <p:nvPr/>
        </p:nvCxnSpPr>
        <p:spPr>
          <a:xfrm>
            <a:off x="7365285" y="275262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>
            <a:extLst>
              <a:ext uri="{FF2B5EF4-FFF2-40B4-BE49-F238E27FC236}">
                <a16:creationId xmlns:a16="http://schemas.microsoft.com/office/drawing/2014/main" id="{F14343EE-84D4-44B4-ACE5-3AD772FA5543}"/>
              </a:ext>
            </a:extLst>
          </p:cNvPr>
          <p:cNvCxnSpPr/>
          <p:nvPr/>
        </p:nvCxnSpPr>
        <p:spPr>
          <a:xfrm>
            <a:off x="7365285" y="247182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>
            <a:extLst>
              <a:ext uri="{FF2B5EF4-FFF2-40B4-BE49-F238E27FC236}">
                <a16:creationId xmlns:a16="http://schemas.microsoft.com/office/drawing/2014/main" id="{19071004-0FAF-41D3-BF25-FE45E342D1D2}"/>
              </a:ext>
            </a:extLst>
          </p:cNvPr>
          <p:cNvCxnSpPr/>
          <p:nvPr/>
        </p:nvCxnSpPr>
        <p:spPr>
          <a:xfrm>
            <a:off x="7365285" y="303342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A6B47428-BC34-4C91-8644-0C96AEEDE0AD}"/>
              </a:ext>
            </a:extLst>
          </p:cNvPr>
          <p:cNvCxnSpPr>
            <a:cxnSpLocks/>
          </p:cNvCxnSpPr>
          <p:nvPr/>
        </p:nvCxnSpPr>
        <p:spPr>
          <a:xfrm rot="10800000">
            <a:off x="10724438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2AD4CB52-2C49-4BAE-B91E-2B9003B8415A}"/>
              </a:ext>
            </a:extLst>
          </p:cNvPr>
          <p:cNvCxnSpPr>
            <a:cxnSpLocks/>
          </p:cNvCxnSpPr>
          <p:nvPr/>
        </p:nvCxnSpPr>
        <p:spPr>
          <a:xfrm rot="10800000">
            <a:off x="10443638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kstvak 47">
            <a:extLst>
              <a:ext uri="{FF2B5EF4-FFF2-40B4-BE49-F238E27FC236}">
                <a16:creationId xmlns:a16="http://schemas.microsoft.com/office/drawing/2014/main" id="{DFC50B6A-F721-4D3A-910F-EBAA46FA7D7E}"/>
              </a:ext>
            </a:extLst>
          </p:cNvPr>
          <p:cNvSpPr txBox="1"/>
          <p:nvPr/>
        </p:nvSpPr>
        <p:spPr>
          <a:xfrm>
            <a:off x="10379841" y="6197460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3.000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91F6E9DA-6713-4C79-8B0B-B13BCE0F6C96}"/>
              </a:ext>
            </a:extLst>
          </p:cNvPr>
          <p:cNvSpPr txBox="1"/>
          <p:nvPr/>
        </p:nvSpPr>
        <p:spPr>
          <a:xfrm>
            <a:off x="6999059" y="257711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30</a:t>
            </a:r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0EB4A5C5-C794-45C3-AA01-EA17774849C9}"/>
              </a:ext>
            </a:extLst>
          </p:cNvPr>
          <p:cNvSpPr txBox="1"/>
          <p:nvPr/>
        </p:nvSpPr>
        <p:spPr>
          <a:xfrm>
            <a:off x="6999059" y="202176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35</a:t>
            </a:r>
          </a:p>
        </p:txBody>
      </p:sp>
      <p:cxnSp>
        <p:nvCxnSpPr>
          <p:cNvPr id="54" name="Rechte verbindingslijn 53">
            <a:extLst>
              <a:ext uri="{FF2B5EF4-FFF2-40B4-BE49-F238E27FC236}">
                <a16:creationId xmlns:a16="http://schemas.microsoft.com/office/drawing/2014/main" id="{A8AD6A26-1A3B-488E-B54F-972CCEA237BE}"/>
              </a:ext>
            </a:extLst>
          </p:cNvPr>
          <p:cNvCxnSpPr>
            <a:cxnSpLocks/>
          </p:cNvCxnSpPr>
          <p:nvPr/>
        </p:nvCxnSpPr>
        <p:spPr>
          <a:xfrm rot="10800000">
            <a:off x="7357263" y="2104375"/>
            <a:ext cx="0" cy="403200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Tekstvak 61">
            <a:extLst>
              <a:ext uri="{FF2B5EF4-FFF2-40B4-BE49-F238E27FC236}">
                <a16:creationId xmlns:a16="http://schemas.microsoft.com/office/drawing/2014/main" id="{3F7ABFFC-47AB-48E8-B89E-2D86DC097501}"/>
              </a:ext>
            </a:extLst>
          </p:cNvPr>
          <p:cNvSpPr txBox="1"/>
          <p:nvPr/>
        </p:nvSpPr>
        <p:spPr>
          <a:xfrm>
            <a:off x="9967539" y="6471279"/>
            <a:ext cx="11100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aantal pizza’s</a:t>
            </a:r>
            <a:endParaRPr lang="nl-NL" sz="1200" baseline="-25000" dirty="0"/>
          </a:p>
        </p:txBody>
      </p:sp>
      <p:sp>
        <p:nvSpPr>
          <p:cNvPr id="63" name="Tekstvak 62">
            <a:extLst>
              <a:ext uri="{FF2B5EF4-FFF2-40B4-BE49-F238E27FC236}">
                <a16:creationId xmlns:a16="http://schemas.microsoft.com/office/drawing/2014/main" id="{7AD644B0-FA34-46C9-81AF-67551B766862}"/>
              </a:ext>
            </a:extLst>
          </p:cNvPr>
          <p:cNvSpPr txBox="1"/>
          <p:nvPr/>
        </p:nvSpPr>
        <p:spPr>
          <a:xfrm>
            <a:off x="8133772" y="6197460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1.000</a:t>
            </a:r>
          </a:p>
        </p:txBody>
      </p:sp>
      <p:sp>
        <p:nvSpPr>
          <p:cNvPr id="64" name="Ovaal 63">
            <a:extLst>
              <a:ext uri="{FF2B5EF4-FFF2-40B4-BE49-F238E27FC236}">
                <a16:creationId xmlns:a16="http://schemas.microsoft.com/office/drawing/2014/main" id="{865D5779-7BB6-4971-B7E5-611B2399CB53}"/>
              </a:ext>
            </a:extLst>
          </p:cNvPr>
          <p:cNvSpPr/>
          <p:nvPr/>
        </p:nvSpPr>
        <p:spPr>
          <a:xfrm>
            <a:off x="8985368" y="4278138"/>
            <a:ext cx="108000" cy="108000"/>
          </a:xfrm>
          <a:prstGeom prst="ellipse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Ovaal 64">
            <a:extLst>
              <a:ext uri="{FF2B5EF4-FFF2-40B4-BE49-F238E27FC236}">
                <a16:creationId xmlns:a16="http://schemas.microsoft.com/office/drawing/2014/main" id="{957750B5-291A-40AF-B72A-A7903F0197AE}"/>
              </a:ext>
            </a:extLst>
          </p:cNvPr>
          <p:cNvSpPr/>
          <p:nvPr/>
        </p:nvSpPr>
        <p:spPr>
          <a:xfrm>
            <a:off x="9542922" y="3689551"/>
            <a:ext cx="108000" cy="108000"/>
          </a:xfrm>
          <a:prstGeom prst="ellipse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Rechthoek 54">
            <a:extLst>
              <a:ext uri="{FF2B5EF4-FFF2-40B4-BE49-F238E27FC236}">
                <a16:creationId xmlns:a16="http://schemas.microsoft.com/office/drawing/2014/main" id="{6866C2C3-3587-46A6-8FD4-B2294A1B8FF1}"/>
              </a:ext>
            </a:extLst>
          </p:cNvPr>
          <p:cNvSpPr/>
          <p:nvPr/>
        </p:nvSpPr>
        <p:spPr>
          <a:xfrm>
            <a:off x="1484955" y="5289885"/>
            <a:ext cx="4783108" cy="1008403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2603500" algn="dec"/>
              </a:tabLst>
            </a:pPr>
            <a:r>
              <a:rPr lang="nl-NL" dirty="0"/>
              <a:t>Omzet in mei = 	€ 15.750</a:t>
            </a:r>
          </a:p>
          <a:p>
            <a:pPr>
              <a:tabLst>
                <a:tab pos="2603500" algn="dec"/>
              </a:tabLst>
            </a:pPr>
            <a:r>
              <a:rPr lang="nl-NL" dirty="0"/>
              <a:t>Omzet in juni = 	€ 21.000</a:t>
            </a:r>
          </a:p>
          <a:p>
            <a:pPr>
              <a:tabLst>
                <a:tab pos="2603500" algn="dec"/>
              </a:tabLst>
            </a:pPr>
            <a:r>
              <a:rPr lang="nl-NL" dirty="0"/>
              <a:t>Stijging	€ 5.250</a:t>
            </a:r>
          </a:p>
        </p:txBody>
      </p:sp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8E665B37-33DD-4350-9C17-547CF879C0BA}"/>
              </a:ext>
            </a:extLst>
          </p:cNvPr>
          <p:cNvCxnSpPr/>
          <p:nvPr/>
        </p:nvCxnSpPr>
        <p:spPr>
          <a:xfrm>
            <a:off x="1582597" y="5883971"/>
            <a:ext cx="260622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9" name="Tekstvak 58">
            <a:extLst>
              <a:ext uri="{FF2B5EF4-FFF2-40B4-BE49-F238E27FC236}">
                <a16:creationId xmlns:a16="http://schemas.microsoft.com/office/drawing/2014/main" id="{0F38CE06-2499-49BD-ABAD-D75A6034E8BF}"/>
              </a:ext>
            </a:extLst>
          </p:cNvPr>
          <p:cNvSpPr txBox="1"/>
          <p:nvPr/>
        </p:nvSpPr>
        <p:spPr>
          <a:xfrm>
            <a:off x="9102105" y="4344866"/>
            <a:ext cx="947057" cy="364331"/>
          </a:xfrm>
          <a:prstGeom prst="roundRect">
            <a:avLst>
              <a:gd name="adj" fmla="val 2732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nl-NL" sz="1400" b="1" dirty="0"/>
              <a:t>€ 15.750</a:t>
            </a:r>
          </a:p>
        </p:txBody>
      </p:sp>
      <p:sp>
        <p:nvSpPr>
          <p:cNvPr id="60" name="Tekstvak 59">
            <a:extLst>
              <a:ext uri="{FF2B5EF4-FFF2-40B4-BE49-F238E27FC236}">
                <a16:creationId xmlns:a16="http://schemas.microsoft.com/office/drawing/2014/main" id="{49D0F709-A1D0-4DF0-AF03-9F2995257045}"/>
              </a:ext>
            </a:extLst>
          </p:cNvPr>
          <p:cNvSpPr txBox="1"/>
          <p:nvPr/>
        </p:nvSpPr>
        <p:spPr>
          <a:xfrm>
            <a:off x="9680805" y="3732347"/>
            <a:ext cx="947057" cy="364331"/>
          </a:xfrm>
          <a:prstGeom prst="roundRect">
            <a:avLst>
              <a:gd name="adj" fmla="val 2732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nl-NL" sz="1400" b="1" dirty="0"/>
              <a:t>€ 21.000</a:t>
            </a:r>
          </a:p>
        </p:txBody>
      </p:sp>
      <p:sp>
        <p:nvSpPr>
          <p:cNvPr id="57" name="Rechthoek 56">
            <a:extLst>
              <a:ext uri="{FF2B5EF4-FFF2-40B4-BE49-F238E27FC236}">
                <a16:creationId xmlns:a16="http://schemas.microsoft.com/office/drawing/2014/main" id="{BC5D9C13-7FCF-472C-B82C-2582F19E97BC}"/>
              </a:ext>
            </a:extLst>
          </p:cNvPr>
          <p:cNvSpPr/>
          <p:nvPr/>
        </p:nvSpPr>
        <p:spPr>
          <a:xfrm>
            <a:off x="1467561" y="3718525"/>
            <a:ext cx="4783108" cy="396000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800"/>
              </a:spcBef>
            </a:pPr>
            <a:r>
              <a:rPr lang="nl-NL" dirty="0"/>
              <a:t>TO = 10,50 × Q</a:t>
            </a:r>
          </a:p>
        </p:txBody>
      </p:sp>
      <p:sp>
        <p:nvSpPr>
          <p:cNvPr id="2" name="Pijl: rechts 1">
            <a:extLst>
              <a:ext uri="{FF2B5EF4-FFF2-40B4-BE49-F238E27FC236}">
                <a16:creationId xmlns:a16="http://schemas.microsoft.com/office/drawing/2014/main" id="{F3C49DEF-7BD5-431D-9AAA-BEE76AE6DDA9}"/>
              </a:ext>
            </a:extLst>
          </p:cNvPr>
          <p:cNvSpPr/>
          <p:nvPr/>
        </p:nvSpPr>
        <p:spPr>
          <a:xfrm rot="18743654">
            <a:off x="8952330" y="3924765"/>
            <a:ext cx="750296" cy="227112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70756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55" grpId="0" animBg="1"/>
      <p:bldP spid="59" grpId="0" animBg="1"/>
      <p:bldP spid="60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77EA85FC-0C47-4256-B4E9-18FA071A1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Twee soorten kosten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71A1514C-3D3B-4EBF-B2DF-22130E5EA8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nl-NL" dirty="0"/>
              <a:t>Vaste kosten (constante kosten)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E23DD27E-D3A3-4D3D-8158-27F520FC547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Het </a:t>
            </a:r>
            <a:r>
              <a:rPr lang="nl-NL" sz="2000" u="sng" dirty="0"/>
              <a:t>totale bedrag </a:t>
            </a:r>
            <a:r>
              <a:rPr lang="nl-NL" sz="2000" dirty="0"/>
              <a:t>dat je hieraan kwijt bent is niet afhankelijk van je productieomvang.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Bijvoorbeeld:</a:t>
            </a:r>
          </a:p>
          <a:p>
            <a:pPr marL="365125" indent="-365125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sz="2000" dirty="0"/>
              <a:t>Huur van het winkelpand</a:t>
            </a:r>
          </a:p>
          <a:p>
            <a:pPr marL="365125" indent="-365125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sz="2000" dirty="0"/>
              <a:t>Afschrijvingskosten ovens</a:t>
            </a:r>
          </a:p>
          <a:p>
            <a:pPr marL="365125" indent="-365125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sz="2000" dirty="0"/>
              <a:t>Rentelasten leningen</a:t>
            </a:r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0D9CA70E-70E9-45A5-8FCE-2A314E70B9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t"/>
          <a:lstStyle/>
          <a:p>
            <a:r>
              <a:rPr lang="nl-NL" dirty="0"/>
              <a:t>Variabele kosten</a:t>
            </a:r>
          </a:p>
        </p:txBody>
      </p:sp>
      <p:sp>
        <p:nvSpPr>
          <p:cNvPr id="10" name="Tijdelijke aanduiding voor inhoud 9">
            <a:extLst>
              <a:ext uri="{FF2B5EF4-FFF2-40B4-BE49-F238E27FC236}">
                <a16:creationId xmlns:a16="http://schemas.microsoft.com/office/drawing/2014/main" id="{504B36FD-126A-4BAF-B953-E02C11B67DB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Het </a:t>
            </a:r>
            <a:r>
              <a:rPr lang="nl-NL" sz="2000" u="sng" dirty="0"/>
              <a:t>totale bedrag </a:t>
            </a:r>
            <a:r>
              <a:rPr lang="nl-NL" sz="2000" dirty="0"/>
              <a:t>dat je hieraan kwijt bent is wél afhankelijk van je productieomvang.</a:t>
            </a:r>
          </a:p>
          <a:p>
            <a:pPr marL="0" indent="0">
              <a:buNone/>
            </a:pPr>
            <a:r>
              <a:rPr lang="nl-NL" sz="2000" dirty="0"/>
              <a:t>Hoe meer je produceert, hoe hoger de rekening wordt.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Bijvoorbeeld:</a:t>
            </a:r>
          </a:p>
          <a:p>
            <a:pPr marL="365125" indent="-365125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sz="2000" dirty="0"/>
              <a:t>Grondstofkosten (zoals meel, kaas, enz.)</a:t>
            </a:r>
          </a:p>
          <a:p>
            <a:pPr marL="365125" indent="-365125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sz="2000" dirty="0"/>
              <a:t>Hulpmiddelen (zoals pizza-dozen)</a:t>
            </a:r>
          </a:p>
          <a:p>
            <a:pPr marL="365125" indent="-365125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sz="2000" dirty="0"/>
              <a:t>Loonkosten </a:t>
            </a:r>
          </a:p>
          <a:p>
            <a:pPr marL="0" indent="0">
              <a:buNone/>
            </a:pPr>
            <a:endParaRPr lang="nl-NL" sz="2000" dirty="0"/>
          </a:p>
        </p:txBody>
      </p:sp>
      <p:pic>
        <p:nvPicPr>
          <p:cNvPr id="12" name="Picture 2" descr="Pizzeria – italia-noordwijk">
            <a:extLst>
              <a:ext uri="{FF2B5EF4-FFF2-40B4-BE49-F238E27FC236}">
                <a16:creationId xmlns:a16="http://schemas.microsoft.com/office/drawing/2014/main" id="{05001DA5-9BE7-432C-BA7D-99E70CA312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5336" y="139226"/>
            <a:ext cx="1541937" cy="1541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75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75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77EA85FC-0C47-4256-B4E9-18FA071A1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(Totale) kosten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71A1514C-3D3B-4EBF-B2DF-22130E5EA8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nl-NL" dirty="0"/>
              <a:t>Vaste kosten (constante kosten)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E23DD27E-D3A3-4D3D-8158-27F520FC5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645755"/>
            <a:ext cx="5641976" cy="398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Het </a:t>
            </a:r>
            <a:r>
              <a:rPr lang="nl-NL" sz="2000" u="sng" dirty="0"/>
              <a:t>totale bedrag </a:t>
            </a:r>
            <a:r>
              <a:rPr lang="nl-NL" sz="2000" dirty="0"/>
              <a:t>dat je hieraan kwijt bent is niet afhankelijk van je productieomvang.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nl-NL" sz="2000" dirty="0"/>
              <a:t>Bijvoorbeeld: € 15.000 per maand</a:t>
            </a:r>
          </a:p>
          <a:p>
            <a:pPr marL="365125" indent="-365125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sz="2000" dirty="0"/>
              <a:t>Als er 100 pizza’s gemaakt worden</a:t>
            </a:r>
          </a:p>
          <a:p>
            <a:pPr marL="822325" lvl="1" indent="-365125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sz="1600" dirty="0"/>
              <a:t>zijn de totale constante kosten € 15.000</a:t>
            </a:r>
          </a:p>
          <a:p>
            <a:pPr marL="365125" indent="-365125"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sz="2000" dirty="0"/>
              <a:t>Als er 1.000 pizza’s gemaakt worden</a:t>
            </a:r>
          </a:p>
          <a:p>
            <a:pPr marL="822325" lvl="1" indent="-365125"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sz="1600" dirty="0"/>
              <a:t>zijn de totale constante kosten € 15.000</a:t>
            </a:r>
          </a:p>
          <a:p>
            <a:pPr marL="365125" indent="-365125"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sz="2000" dirty="0"/>
              <a:t>Als er 3.000 pizza’s gemaakt worden</a:t>
            </a:r>
          </a:p>
          <a:p>
            <a:pPr marL="822325" lvl="1" indent="-365125"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sz="1600" dirty="0"/>
              <a:t>zijn de totale constante kosten nog steeds € 15.000</a:t>
            </a:r>
          </a:p>
          <a:p>
            <a:pPr marL="822325" lvl="1" indent="-365125"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endParaRPr lang="nl-NL" sz="1600" dirty="0"/>
          </a:p>
          <a:p>
            <a:pPr marL="365125" indent="-365125"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sz="1600" b="1" dirty="0"/>
              <a:t>PER PIZZA</a:t>
            </a:r>
            <a:endParaRPr lang="nl-NL" sz="2000" b="1" dirty="0"/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0D9CA70E-70E9-45A5-8FCE-2A314E70B9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t"/>
          <a:lstStyle/>
          <a:p>
            <a:r>
              <a:rPr lang="nl-NL" dirty="0"/>
              <a:t>Variabele kosten</a:t>
            </a:r>
          </a:p>
        </p:txBody>
      </p:sp>
      <p:sp>
        <p:nvSpPr>
          <p:cNvPr id="10" name="Tijdelijke aanduiding voor inhoud 9">
            <a:extLst>
              <a:ext uri="{FF2B5EF4-FFF2-40B4-BE49-F238E27FC236}">
                <a16:creationId xmlns:a16="http://schemas.microsoft.com/office/drawing/2014/main" id="{504B36FD-126A-4BAF-B953-E02C11B67D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645754"/>
            <a:ext cx="5664199" cy="398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Het </a:t>
            </a:r>
            <a:r>
              <a:rPr lang="nl-NL" sz="2000" u="sng" dirty="0"/>
              <a:t>totale bedrag </a:t>
            </a:r>
            <a:r>
              <a:rPr lang="nl-NL" sz="2000" dirty="0"/>
              <a:t>dat je hieraan kwijt bent is wél afhankelijk van je productieomvang.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nl-NL" sz="2000" dirty="0"/>
              <a:t>Bijvoorbeeld: € 2,50 per pizza</a:t>
            </a:r>
          </a:p>
          <a:p>
            <a:pPr marL="365125" indent="-365125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sz="2000" dirty="0"/>
              <a:t>Als er 100 pizza’s gemaakt worden</a:t>
            </a:r>
          </a:p>
          <a:p>
            <a:pPr marL="822325" lvl="1" indent="-365125"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sz="1600" dirty="0"/>
              <a:t>zijn de totale variabele kosten € 250 </a:t>
            </a:r>
            <a:r>
              <a:rPr lang="nl-NL" sz="1200" dirty="0"/>
              <a:t>(100 × € 2,50)</a:t>
            </a:r>
            <a:endParaRPr lang="nl-NL" sz="1600" dirty="0"/>
          </a:p>
          <a:p>
            <a:pPr marL="365125" indent="-365125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sz="2000" dirty="0"/>
              <a:t>Als er 1.000 pizza’s gemaakt worden</a:t>
            </a:r>
          </a:p>
          <a:p>
            <a:pPr marL="822325" lvl="1" indent="-365125"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sz="1600" dirty="0"/>
              <a:t>zijn de totale variabele kosten € 2.500 </a:t>
            </a:r>
            <a:r>
              <a:rPr lang="nl-NL" sz="1200" dirty="0"/>
              <a:t>(1.000 × € 2,50)</a:t>
            </a:r>
            <a:endParaRPr lang="nl-NL" sz="1600" dirty="0"/>
          </a:p>
          <a:p>
            <a:pPr marL="365125" indent="-365125"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sz="2000" dirty="0"/>
              <a:t>Als er 3.000 pizza’s gemaakt worden</a:t>
            </a:r>
          </a:p>
          <a:p>
            <a:pPr marL="822325" lvl="1" indent="-365125"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sz="1600" dirty="0"/>
              <a:t>zijn de totale variabele kosten € 7.500</a:t>
            </a:r>
            <a:r>
              <a:rPr lang="nl-NL" sz="2000" dirty="0"/>
              <a:t> </a:t>
            </a:r>
            <a:r>
              <a:rPr lang="nl-NL" sz="1200" dirty="0"/>
              <a:t>(3.000 × € 2,50)</a:t>
            </a:r>
          </a:p>
          <a:p>
            <a:pPr marL="822325" lvl="1" indent="-365125"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FC54F0F1-78DC-445B-A2E0-A9788AA2DF7E}"/>
              </a:ext>
            </a:extLst>
          </p:cNvPr>
          <p:cNvSpPr txBox="1"/>
          <p:nvPr/>
        </p:nvSpPr>
        <p:spPr>
          <a:xfrm>
            <a:off x="3078112" y="2135323"/>
            <a:ext cx="5074851" cy="369332"/>
          </a:xfrm>
          <a:prstGeom prst="rect">
            <a:avLst/>
          </a:prstGeom>
          <a:solidFill>
            <a:srgbClr val="ED4D0F"/>
          </a:solidFill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Productiecapaciteit: 3.000 pizza’s per maand</a:t>
            </a:r>
          </a:p>
        </p:txBody>
      </p:sp>
      <p:pic>
        <p:nvPicPr>
          <p:cNvPr id="12" name="Picture 2" descr="Pizzeria – italia-noordwijk">
            <a:extLst>
              <a:ext uri="{FF2B5EF4-FFF2-40B4-BE49-F238E27FC236}">
                <a16:creationId xmlns:a16="http://schemas.microsoft.com/office/drawing/2014/main" id="{F0391F9C-EFC1-4E45-9190-884AE8A42F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5336" y="139226"/>
            <a:ext cx="1541937" cy="1541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phic 4" descr="Badge volgen met effen opvulling">
            <a:extLst>
              <a:ext uri="{FF2B5EF4-FFF2-40B4-BE49-F238E27FC236}">
                <a16:creationId xmlns:a16="http://schemas.microsoft.com/office/drawing/2014/main" id="{79F222E5-E077-4A58-9BEB-F4B6310F3EA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09305" y="1660237"/>
            <a:ext cx="468000" cy="468000"/>
          </a:xfrm>
          <a:prstGeom prst="rect">
            <a:avLst/>
          </a:prstGeom>
        </p:spPr>
      </p:pic>
      <p:pic>
        <p:nvPicPr>
          <p:cNvPr id="13" name="Graphic 12" descr="Badge volgen met effen opvulling">
            <a:extLst>
              <a:ext uri="{FF2B5EF4-FFF2-40B4-BE49-F238E27FC236}">
                <a16:creationId xmlns:a16="http://schemas.microsoft.com/office/drawing/2014/main" id="{39D15ECE-4D3A-4624-A70C-81B4254B4A8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86105" y="4283363"/>
            <a:ext cx="914400" cy="914400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ACECFAE6-D97D-4E90-979D-7DB8C506293A}"/>
              </a:ext>
            </a:extLst>
          </p:cNvPr>
          <p:cNvSpPr txBox="1"/>
          <p:nvPr/>
        </p:nvSpPr>
        <p:spPr>
          <a:xfrm>
            <a:off x="1852613" y="6264221"/>
            <a:ext cx="38814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600" b="1" dirty="0"/>
              <a:t>dalen deze kosten als productie stijgt!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300073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  <p:bldP spid="2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8132E27F-00BD-4E29-AC50-5BF37A248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400"/>
              </a:spcBef>
            </a:pPr>
            <a:r>
              <a:rPr lang="nl-NL" dirty="0"/>
              <a:t>Opbrengst (excl. btw) was € 10,50</a:t>
            </a:r>
          </a:p>
          <a:p>
            <a:pPr>
              <a:spcBef>
                <a:spcPts val="400"/>
              </a:spcBef>
            </a:pPr>
            <a:r>
              <a:rPr lang="nl-NL" dirty="0"/>
              <a:t>Variabele kosten voor elke pizza € 2,50</a:t>
            </a:r>
          </a:p>
          <a:p>
            <a:pPr>
              <a:spcBef>
                <a:spcPts val="400"/>
              </a:spcBef>
            </a:pPr>
            <a:r>
              <a:rPr lang="nl-NL" dirty="0"/>
              <a:t>In totaal € 15.000 aan constante kosten (per maand)</a:t>
            </a:r>
          </a:p>
          <a:p>
            <a:pPr>
              <a:spcBef>
                <a:spcPts val="400"/>
              </a:spcBef>
            </a:pPr>
            <a:endParaRPr lang="nl-NL" dirty="0"/>
          </a:p>
          <a:p>
            <a:pPr marL="457200" indent="-457200">
              <a:spcBef>
                <a:spcPts val="400"/>
              </a:spcBef>
              <a:buFont typeface="+mj-lt"/>
              <a:buAutoNum type="arabicPeriod"/>
            </a:pPr>
            <a:r>
              <a:rPr lang="nl-NL" dirty="0"/>
              <a:t>Teken een TK-lijn in de grafiek.</a:t>
            </a:r>
            <a:br>
              <a:rPr lang="nl-NL" dirty="0"/>
            </a:br>
            <a:r>
              <a:rPr lang="nl-NL" dirty="0"/>
              <a:t>(maak eventueel een tabel)</a:t>
            </a:r>
          </a:p>
          <a:p>
            <a:pPr marL="457200" indent="-457200">
              <a:spcBef>
                <a:spcPts val="400"/>
              </a:spcBef>
              <a:buFont typeface="+mj-lt"/>
              <a:buAutoNum type="arabicPeriod"/>
            </a:pPr>
            <a:r>
              <a:rPr lang="nl-NL" dirty="0"/>
              <a:t>Maak een formule van de </a:t>
            </a:r>
            <a:br>
              <a:rPr lang="nl-NL" dirty="0"/>
            </a:br>
            <a:r>
              <a:rPr lang="nl-NL" dirty="0"/>
              <a:t>berekening van de totale kosten.</a:t>
            </a:r>
          </a:p>
          <a:p>
            <a:pPr marL="457200" indent="-457200">
              <a:spcBef>
                <a:spcPts val="400"/>
              </a:spcBef>
              <a:buFont typeface="+mj-lt"/>
              <a:buAutoNum type="arabicPeriod"/>
            </a:pPr>
            <a:endParaRPr lang="nl-NL" dirty="0"/>
          </a:p>
          <a:p>
            <a:pPr marL="457200" indent="-457200">
              <a:spcBef>
                <a:spcPts val="400"/>
              </a:spcBef>
              <a:buFont typeface="+mj-lt"/>
              <a:buAutoNum type="arabicPeriod"/>
            </a:pPr>
            <a:endParaRPr lang="nl-NL" dirty="0"/>
          </a:p>
          <a:p>
            <a:pPr marL="457200" indent="-457200">
              <a:spcBef>
                <a:spcPts val="400"/>
              </a:spcBef>
              <a:buFont typeface="+mj-lt"/>
              <a:buAutoNum type="arabicPeriod"/>
            </a:pPr>
            <a:r>
              <a:rPr lang="nl-NL" dirty="0"/>
              <a:t>Geef aan bij welke productie er</a:t>
            </a:r>
            <a:br>
              <a:rPr lang="nl-NL" dirty="0"/>
            </a:br>
            <a:r>
              <a:rPr lang="nl-NL" dirty="0"/>
              <a:t>verlies geleden wordt.</a:t>
            </a:r>
          </a:p>
          <a:p>
            <a:pPr marL="457200" indent="-457200">
              <a:spcBef>
                <a:spcPts val="400"/>
              </a:spcBef>
              <a:buFont typeface="+mj-lt"/>
              <a:buAutoNum type="arabicPeriod"/>
            </a:pPr>
            <a:r>
              <a:rPr lang="nl-NL" dirty="0"/>
              <a:t>Geef aan bij welke productie er</a:t>
            </a:r>
            <a:br>
              <a:rPr lang="nl-NL" dirty="0"/>
            </a:br>
            <a:r>
              <a:rPr lang="nl-NL" dirty="0"/>
              <a:t>winst gemaakt wordt.</a:t>
            </a:r>
          </a:p>
        </p:txBody>
      </p:sp>
      <p:pic>
        <p:nvPicPr>
          <p:cNvPr id="9" name="Picture 2" descr="Pizzeria – italia-noordwijk">
            <a:extLst>
              <a:ext uri="{FF2B5EF4-FFF2-40B4-BE49-F238E27FC236}">
                <a16:creationId xmlns:a16="http://schemas.microsoft.com/office/drawing/2014/main" id="{FC021E01-3577-4062-8DBD-DE2A4E1898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392" y="5426491"/>
            <a:ext cx="1541937" cy="1541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hthoek 9">
            <a:extLst>
              <a:ext uri="{FF2B5EF4-FFF2-40B4-BE49-F238E27FC236}">
                <a16:creationId xmlns:a16="http://schemas.microsoft.com/office/drawing/2014/main" id="{C236E225-3044-4E59-A152-043633D96D03}"/>
              </a:ext>
            </a:extLst>
          </p:cNvPr>
          <p:cNvSpPr/>
          <p:nvPr/>
        </p:nvSpPr>
        <p:spPr>
          <a:xfrm>
            <a:off x="6514010" y="1672046"/>
            <a:ext cx="5408739" cy="5068388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l-NL" dirty="0"/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EB78CD42-F55D-4BB1-A30E-1056713CF013}"/>
              </a:ext>
            </a:extLst>
          </p:cNvPr>
          <p:cNvCxnSpPr/>
          <p:nvPr/>
        </p:nvCxnSpPr>
        <p:spPr>
          <a:xfrm>
            <a:off x="7357263" y="33149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23414E67-2876-4786-9EFF-F3C40C2CD645}"/>
              </a:ext>
            </a:extLst>
          </p:cNvPr>
          <p:cNvCxnSpPr/>
          <p:nvPr/>
        </p:nvCxnSpPr>
        <p:spPr>
          <a:xfrm>
            <a:off x="7357263" y="38765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31D4736C-F4D6-4E77-BB64-611B6995D95F}"/>
              </a:ext>
            </a:extLst>
          </p:cNvPr>
          <p:cNvCxnSpPr/>
          <p:nvPr/>
        </p:nvCxnSpPr>
        <p:spPr>
          <a:xfrm>
            <a:off x="7357263" y="47189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83A9EB86-E91E-4D4D-A350-D8323DD4EEDB}"/>
              </a:ext>
            </a:extLst>
          </p:cNvPr>
          <p:cNvCxnSpPr/>
          <p:nvPr/>
        </p:nvCxnSpPr>
        <p:spPr>
          <a:xfrm>
            <a:off x="7357263" y="55613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C11599AB-0F19-4B74-B339-D40115AC8F11}"/>
              </a:ext>
            </a:extLst>
          </p:cNvPr>
          <p:cNvCxnSpPr/>
          <p:nvPr/>
        </p:nvCxnSpPr>
        <p:spPr>
          <a:xfrm>
            <a:off x="7357263" y="44381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CA7FE4BD-D1AB-4F19-A9C7-5600FCF23E78}"/>
              </a:ext>
            </a:extLst>
          </p:cNvPr>
          <p:cNvCxnSpPr>
            <a:cxnSpLocks/>
          </p:cNvCxnSpPr>
          <p:nvPr/>
        </p:nvCxnSpPr>
        <p:spPr>
          <a:xfrm rot="10800000">
            <a:off x="7918863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75E10F96-C966-4BBF-BA34-A704C847A696}"/>
              </a:ext>
            </a:extLst>
          </p:cNvPr>
          <p:cNvCxnSpPr>
            <a:cxnSpLocks/>
          </p:cNvCxnSpPr>
          <p:nvPr/>
        </p:nvCxnSpPr>
        <p:spPr>
          <a:xfrm rot="10800000">
            <a:off x="8761263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625A37D9-034C-49B0-B9C5-94D88FD759AB}"/>
              </a:ext>
            </a:extLst>
          </p:cNvPr>
          <p:cNvCxnSpPr>
            <a:cxnSpLocks/>
          </p:cNvCxnSpPr>
          <p:nvPr/>
        </p:nvCxnSpPr>
        <p:spPr>
          <a:xfrm rot="10800000">
            <a:off x="9603663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D02B904D-00F9-40B2-A374-C3C07393776F}"/>
              </a:ext>
            </a:extLst>
          </p:cNvPr>
          <p:cNvCxnSpPr>
            <a:cxnSpLocks/>
          </p:cNvCxnSpPr>
          <p:nvPr/>
        </p:nvCxnSpPr>
        <p:spPr>
          <a:xfrm rot="10800000">
            <a:off x="10165263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310CFE1E-426A-484D-B613-7BF02F0DC604}"/>
              </a:ext>
            </a:extLst>
          </p:cNvPr>
          <p:cNvCxnSpPr>
            <a:cxnSpLocks/>
          </p:cNvCxnSpPr>
          <p:nvPr/>
        </p:nvCxnSpPr>
        <p:spPr>
          <a:xfrm rot="10800000">
            <a:off x="9322863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vak 20">
            <a:extLst>
              <a:ext uri="{FF2B5EF4-FFF2-40B4-BE49-F238E27FC236}">
                <a16:creationId xmlns:a16="http://schemas.microsoft.com/office/drawing/2014/main" id="{731E23AA-9890-4548-A634-2E5720F6E512}"/>
              </a:ext>
            </a:extLst>
          </p:cNvPr>
          <p:cNvSpPr txBox="1"/>
          <p:nvPr/>
        </p:nvSpPr>
        <p:spPr>
          <a:xfrm rot="16200000">
            <a:off x="6057972" y="2586591"/>
            <a:ext cx="16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euro’s (× 1.000)</a:t>
            </a:r>
            <a:endParaRPr lang="nl-NL" sz="1600" baseline="-25000" dirty="0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E10C7BF6-0279-481B-B8DB-D2815B078D03}"/>
              </a:ext>
            </a:extLst>
          </p:cNvPr>
          <p:cNvSpPr txBox="1"/>
          <p:nvPr/>
        </p:nvSpPr>
        <p:spPr>
          <a:xfrm>
            <a:off x="7103253" y="5396067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5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8124AC54-D447-4B48-854F-4F07447CD579}"/>
              </a:ext>
            </a:extLst>
          </p:cNvPr>
          <p:cNvSpPr txBox="1"/>
          <p:nvPr/>
        </p:nvSpPr>
        <p:spPr>
          <a:xfrm>
            <a:off x="6999059" y="483049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10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1D107B1-456A-4E12-A04D-DEF494CC02F1}"/>
              </a:ext>
            </a:extLst>
          </p:cNvPr>
          <p:cNvSpPr txBox="1"/>
          <p:nvPr/>
        </p:nvSpPr>
        <p:spPr>
          <a:xfrm>
            <a:off x="6999059" y="427386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15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E57EAFE-417C-41FD-97E2-3720A4A07A96}"/>
              </a:ext>
            </a:extLst>
          </p:cNvPr>
          <p:cNvSpPr txBox="1"/>
          <p:nvPr/>
        </p:nvSpPr>
        <p:spPr>
          <a:xfrm>
            <a:off x="6999059" y="371852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20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59A6BA7-2CB2-4681-AB27-472749A66FDD}"/>
              </a:ext>
            </a:extLst>
          </p:cNvPr>
          <p:cNvSpPr txBox="1"/>
          <p:nvPr/>
        </p:nvSpPr>
        <p:spPr>
          <a:xfrm>
            <a:off x="6999059" y="314431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25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E785430C-F33F-4636-B9B5-E9EEFE097B72}"/>
              </a:ext>
            </a:extLst>
          </p:cNvPr>
          <p:cNvSpPr txBox="1"/>
          <p:nvPr/>
        </p:nvSpPr>
        <p:spPr>
          <a:xfrm>
            <a:off x="7669115" y="6079647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500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113D6C09-4A8F-445D-942E-EEFD7E3F3CFF}"/>
              </a:ext>
            </a:extLst>
          </p:cNvPr>
          <p:cNvSpPr txBox="1"/>
          <p:nvPr/>
        </p:nvSpPr>
        <p:spPr>
          <a:xfrm>
            <a:off x="8691671" y="6079647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1.500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328F0618-B910-4ED0-A03E-DAF67FFF2304}"/>
              </a:ext>
            </a:extLst>
          </p:cNvPr>
          <p:cNvSpPr txBox="1"/>
          <p:nvPr/>
        </p:nvSpPr>
        <p:spPr>
          <a:xfrm>
            <a:off x="9269912" y="6197460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2.000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1825D8D5-C5AA-4A7B-B9B4-1E8A05017FB8}"/>
              </a:ext>
            </a:extLst>
          </p:cNvPr>
          <p:cNvSpPr txBox="1"/>
          <p:nvPr/>
        </p:nvSpPr>
        <p:spPr>
          <a:xfrm>
            <a:off x="9833660" y="6079647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2.500</a:t>
            </a:r>
          </a:p>
        </p:txBody>
      </p: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24AE5402-E533-4B6B-97A3-D61D61902701}"/>
              </a:ext>
            </a:extLst>
          </p:cNvPr>
          <p:cNvCxnSpPr/>
          <p:nvPr/>
        </p:nvCxnSpPr>
        <p:spPr>
          <a:xfrm>
            <a:off x="7365285" y="35957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892CC57F-EC65-4D65-B291-6D1E8A26E4BC}"/>
              </a:ext>
            </a:extLst>
          </p:cNvPr>
          <p:cNvCxnSpPr/>
          <p:nvPr/>
        </p:nvCxnSpPr>
        <p:spPr>
          <a:xfrm>
            <a:off x="7365285" y="41573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CB2621B6-18FE-4289-885A-D2684FB7BB25}"/>
              </a:ext>
            </a:extLst>
          </p:cNvPr>
          <p:cNvCxnSpPr/>
          <p:nvPr/>
        </p:nvCxnSpPr>
        <p:spPr>
          <a:xfrm>
            <a:off x="7365285" y="49997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2C8B7B4A-48C4-4F7D-83C4-38F1CD764999}"/>
              </a:ext>
            </a:extLst>
          </p:cNvPr>
          <p:cNvCxnSpPr/>
          <p:nvPr/>
        </p:nvCxnSpPr>
        <p:spPr>
          <a:xfrm>
            <a:off x="7365285" y="58421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9EED2533-5142-44E5-8E84-10CD27A2FA5F}"/>
              </a:ext>
            </a:extLst>
          </p:cNvPr>
          <p:cNvCxnSpPr/>
          <p:nvPr/>
        </p:nvCxnSpPr>
        <p:spPr>
          <a:xfrm>
            <a:off x="7374077" y="528057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F555B18D-7957-41C7-847B-CB2C6AAA9992}"/>
              </a:ext>
            </a:extLst>
          </p:cNvPr>
          <p:cNvCxnSpPr>
            <a:cxnSpLocks/>
          </p:cNvCxnSpPr>
          <p:nvPr/>
        </p:nvCxnSpPr>
        <p:spPr>
          <a:xfrm rot="10800000">
            <a:off x="7638063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>
            <a:extLst>
              <a:ext uri="{FF2B5EF4-FFF2-40B4-BE49-F238E27FC236}">
                <a16:creationId xmlns:a16="http://schemas.microsoft.com/office/drawing/2014/main" id="{5B4139B6-FFA2-4976-8F02-AEF10C1BF9BE}"/>
              </a:ext>
            </a:extLst>
          </p:cNvPr>
          <p:cNvCxnSpPr>
            <a:cxnSpLocks/>
          </p:cNvCxnSpPr>
          <p:nvPr/>
        </p:nvCxnSpPr>
        <p:spPr>
          <a:xfrm rot="10800000">
            <a:off x="8199663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3628E4F2-FC54-4112-B15A-691373F6E608}"/>
              </a:ext>
            </a:extLst>
          </p:cNvPr>
          <p:cNvCxnSpPr>
            <a:cxnSpLocks/>
          </p:cNvCxnSpPr>
          <p:nvPr/>
        </p:nvCxnSpPr>
        <p:spPr>
          <a:xfrm rot="10800000">
            <a:off x="9042063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F97BC784-CB43-4BC2-A5E1-0B6AB27651D5}"/>
              </a:ext>
            </a:extLst>
          </p:cNvPr>
          <p:cNvCxnSpPr>
            <a:cxnSpLocks/>
          </p:cNvCxnSpPr>
          <p:nvPr/>
        </p:nvCxnSpPr>
        <p:spPr>
          <a:xfrm rot="10800000">
            <a:off x="9884463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C64619C2-165F-4026-AD9D-7708DE0D5568}"/>
              </a:ext>
            </a:extLst>
          </p:cNvPr>
          <p:cNvCxnSpPr>
            <a:cxnSpLocks/>
          </p:cNvCxnSpPr>
          <p:nvPr/>
        </p:nvCxnSpPr>
        <p:spPr>
          <a:xfrm rot="10800000">
            <a:off x="8480463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>
            <a:extLst>
              <a:ext uri="{FF2B5EF4-FFF2-40B4-BE49-F238E27FC236}">
                <a16:creationId xmlns:a16="http://schemas.microsoft.com/office/drawing/2014/main" id="{5CB295BD-A2FC-4CC8-A071-C4DCB5DC70F7}"/>
              </a:ext>
            </a:extLst>
          </p:cNvPr>
          <p:cNvCxnSpPr>
            <a:cxnSpLocks/>
          </p:cNvCxnSpPr>
          <p:nvPr/>
        </p:nvCxnSpPr>
        <p:spPr>
          <a:xfrm flipV="1">
            <a:off x="7359650" y="2531642"/>
            <a:ext cx="3369004" cy="358023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2" name="Rechte verbindingslijn 41">
            <a:extLst>
              <a:ext uri="{FF2B5EF4-FFF2-40B4-BE49-F238E27FC236}">
                <a16:creationId xmlns:a16="http://schemas.microsoft.com/office/drawing/2014/main" id="{A7E5F34D-9DE1-4B48-8635-4B2F434961C1}"/>
              </a:ext>
            </a:extLst>
          </p:cNvPr>
          <p:cNvCxnSpPr/>
          <p:nvPr/>
        </p:nvCxnSpPr>
        <p:spPr>
          <a:xfrm flipH="1">
            <a:off x="7338213" y="6122976"/>
            <a:ext cx="3420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kstvak 42">
            <a:extLst>
              <a:ext uri="{FF2B5EF4-FFF2-40B4-BE49-F238E27FC236}">
                <a16:creationId xmlns:a16="http://schemas.microsoft.com/office/drawing/2014/main" id="{9EC01248-5A9C-4D68-B098-1DB281DD02DC}"/>
              </a:ext>
            </a:extLst>
          </p:cNvPr>
          <p:cNvSpPr txBox="1"/>
          <p:nvPr/>
        </p:nvSpPr>
        <p:spPr>
          <a:xfrm>
            <a:off x="10214249" y="2424136"/>
            <a:ext cx="4196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TO</a:t>
            </a:r>
            <a:endParaRPr lang="nl-NL" b="1" dirty="0"/>
          </a:p>
        </p:txBody>
      </p:sp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79045753-1018-451E-8BC7-780B1D298C89}"/>
              </a:ext>
            </a:extLst>
          </p:cNvPr>
          <p:cNvCxnSpPr/>
          <p:nvPr/>
        </p:nvCxnSpPr>
        <p:spPr>
          <a:xfrm>
            <a:off x="7365285" y="219102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662C1333-0B3F-4B32-985F-538A2F898BBE}"/>
              </a:ext>
            </a:extLst>
          </p:cNvPr>
          <p:cNvCxnSpPr/>
          <p:nvPr/>
        </p:nvCxnSpPr>
        <p:spPr>
          <a:xfrm>
            <a:off x="7365285" y="275262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C0B72563-5EBC-48ED-8DD0-7C49D724D794}"/>
              </a:ext>
            </a:extLst>
          </p:cNvPr>
          <p:cNvCxnSpPr/>
          <p:nvPr/>
        </p:nvCxnSpPr>
        <p:spPr>
          <a:xfrm>
            <a:off x="7365285" y="247182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>
            <a:extLst>
              <a:ext uri="{FF2B5EF4-FFF2-40B4-BE49-F238E27FC236}">
                <a16:creationId xmlns:a16="http://schemas.microsoft.com/office/drawing/2014/main" id="{9DAA7D27-0298-4223-A4F7-E637A08CF8E7}"/>
              </a:ext>
            </a:extLst>
          </p:cNvPr>
          <p:cNvCxnSpPr/>
          <p:nvPr/>
        </p:nvCxnSpPr>
        <p:spPr>
          <a:xfrm>
            <a:off x="7365285" y="3033426"/>
            <a:ext cx="3348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>
            <a:extLst>
              <a:ext uri="{FF2B5EF4-FFF2-40B4-BE49-F238E27FC236}">
                <a16:creationId xmlns:a16="http://schemas.microsoft.com/office/drawing/2014/main" id="{E7EFC82B-02F0-4D4D-967C-CEE00250A68C}"/>
              </a:ext>
            </a:extLst>
          </p:cNvPr>
          <p:cNvCxnSpPr>
            <a:cxnSpLocks/>
          </p:cNvCxnSpPr>
          <p:nvPr/>
        </p:nvCxnSpPr>
        <p:spPr>
          <a:xfrm rot="10800000">
            <a:off x="10724438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>
            <a:extLst>
              <a:ext uri="{FF2B5EF4-FFF2-40B4-BE49-F238E27FC236}">
                <a16:creationId xmlns:a16="http://schemas.microsoft.com/office/drawing/2014/main" id="{6601CACA-ED68-409E-94CC-42E6FF19AC20}"/>
              </a:ext>
            </a:extLst>
          </p:cNvPr>
          <p:cNvCxnSpPr>
            <a:cxnSpLocks/>
          </p:cNvCxnSpPr>
          <p:nvPr/>
        </p:nvCxnSpPr>
        <p:spPr>
          <a:xfrm rot="10800000">
            <a:off x="10443638" y="2175035"/>
            <a:ext cx="0" cy="39600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kstvak 49">
            <a:extLst>
              <a:ext uri="{FF2B5EF4-FFF2-40B4-BE49-F238E27FC236}">
                <a16:creationId xmlns:a16="http://schemas.microsoft.com/office/drawing/2014/main" id="{8D6E5155-F813-43C4-B865-7D07C3D52068}"/>
              </a:ext>
            </a:extLst>
          </p:cNvPr>
          <p:cNvSpPr txBox="1"/>
          <p:nvPr/>
        </p:nvSpPr>
        <p:spPr>
          <a:xfrm>
            <a:off x="10379841" y="6197460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3.000</a:t>
            </a: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619114FF-9311-44C1-AFEB-4127320E55AB}"/>
              </a:ext>
            </a:extLst>
          </p:cNvPr>
          <p:cNvSpPr txBox="1"/>
          <p:nvPr/>
        </p:nvSpPr>
        <p:spPr>
          <a:xfrm>
            <a:off x="6999059" y="257711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30</a:t>
            </a:r>
          </a:p>
        </p:txBody>
      </p:sp>
      <p:sp>
        <p:nvSpPr>
          <p:cNvPr id="52" name="Tekstvak 51">
            <a:extLst>
              <a:ext uri="{FF2B5EF4-FFF2-40B4-BE49-F238E27FC236}">
                <a16:creationId xmlns:a16="http://schemas.microsoft.com/office/drawing/2014/main" id="{1105288C-D5BE-4DAD-892F-5EF4F8B19DE9}"/>
              </a:ext>
            </a:extLst>
          </p:cNvPr>
          <p:cNvSpPr txBox="1"/>
          <p:nvPr/>
        </p:nvSpPr>
        <p:spPr>
          <a:xfrm>
            <a:off x="6999059" y="202176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35</a:t>
            </a:r>
          </a:p>
        </p:txBody>
      </p:sp>
      <p:sp>
        <p:nvSpPr>
          <p:cNvPr id="54" name="Tekstvak 53">
            <a:extLst>
              <a:ext uri="{FF2B5EF4-FFF2-40B4-BE49-F238E27FC236}">
                <a16:creationId xmlns:a16="http://schemas.microsoft.com/office/drawing/2014/main" id="{D0399FC1-FB68-4412-9C91-665BCFD27125}"/>
              </a:ext>
            </a:extLst>
          </p:cNvPr>
          <p:cNvSpPr txBox="1"/>
          <p:nvPr/>
        </p:nvSpPr>
        <p:spPr>
          <a:xfrm>
            <a:off x="9967539" y="6471279"/>
            <a:ext cx="11100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aantal pizza’s</a:t>
            </a:r>
            <a:endParaRPr lang="nl-NL" sz="1200" baseline="-25000" dirty="0"/>
          </a:p>
        </p:txBody>
      </p:sp>
      <p:sp>
        <p:nvSpPr>
          <p:cNvPr id="55" name="Tekstvak 54">
            <a:extLst>
              <a:ext uri="{FF2B5EF4-FFF2-40B4-BE49-F238E27FC236}">
                <a16:creationId xmlns:a16="http://schemas.microsoft.com/office/drawing/2014/main" id="{9D196790-9F54-4830-9ABD-F7CCA0F16FE9}"/>
              </a:ext>
            </a:extLst>
          </p:cNvPr>
          <p:cNvSpPr txBox="1"/>
          <p:nvPr/>
        </p:nvSpPr>
        <p:spPr>
          <a:xfrm>
            <a:off x="8133772" y="6197460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1.000</a:t>
            </a:r>
          </a:p>
        </p:txBody>
      </p:sp>
      <p:sp>
        <p:nvSpPr>
          <p:cNvPr id="57" name="Ovaal 56">
            <a:extLst>
              <a:ext uri="{FF2B5EF4-FFF2-40B4-BE49-F238E27FC236}">
                <a16:creationId xmlns:a16="http://schemas.microsoft.com/office/drawing/2014/main" id="{44738491-7086-4173-AD0C-5045C43C2577}"/>
              </a:ext>
            </a:extLst>
          </p:cNvPr>
          <p:cNvSpPr/>
          <p:nvPr/>
        </p:nvSpPr>
        <p:spPr>
          <a:xfrm>
            <a:off x="8435191" y="6053916"/>
            <a:ext cx="108000" cy="108000"/>
          </a:xfrm>
          <a:prstGeom prst="ellipse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Ovaal 57">
            <a:extLst>
              <a:ext uri="{FF2B5EF4-FFF2-40B4-BE49-F238E27FC236}">
                <a16:creationId xmlns:a16="http://schemas.microsoft.com/office/drawing/2014/main" id="{81B4E20B-B572-4B0E-994F-3E477E3FDBB9}"/>
              </a:ext>
            </a:extLst>
          </p:cNvPr>
          <p:cNvSpPr/>
          <p:nvPr/>
        </p:nvSpPr>
        <p:spPr>
          <a:xfrm>
            <a:off x="10678816" y="6049620"/>
            <a:ext cx="108000" cy="108000"/>
          </a:xfrm>
          <a:prstGeom prst="ellipse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9" name="Rechte verbindingslijn 58">
            <a:extLst>
              <a:ext uri="{FF2B5EF4-FFF2-40B4-BE49-F238E27FC236}">
                <a16:creationId xmlns:a16="http://schemas.microsoft.com/office/drawing/2014/main" id="{BFDC2367-8A29-4355-89D5-035F23923DF0}"/>
              </a:ext>
            </a:extLst>
          </p:cNvPr>
          <p:cNvCxnSpPr>
            <a:cxnSpLocks/>
          </p:cNvCxnSpPr>
          <p:nvPr/>
        </p:nvCxnSpPr>
        <p:spPr>
          <a:xfrm flipV="1">
            <a:off x="7372350" y="3587931"/>
            <a:ext cx="3339193" cy="844369"/>
          </a:xfrm>
          <a:prstGeom prst="line">
            <a:avLst/>
          </a:prstGeom>
          <a:ln w="28575">
            <a:solidFill>
              <a:srgbClr val="ED4D0F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3" name="Rechte verbindingslijn 52">
            <a:extLst>
              <a:ext uri="{FF2B5EF4-FFF2-40B4-BE49-F238E27FC236}">
                <a16:creationId xmlns:a16="http://schemas.microsoft.com/office/drawing/2014/main" id="{79673259-F5FA-445E-A0BA-3288798F5BB1}"/>
              </a:ext>
            </a:extLst>
          </p:cNvPr>
          <p:cNvCxnSpPr>
            <a:cxnSpLocks/>
          </p:cNvCxnSpPr>
          <p:nvPr/>
        </p:nvCxnSpPr>
        <p:spPr>
          <a:xfrm rot="10800000">
            <a:off x="7357263" y="2104375"/>
            <a:ext cx="0" cy="403200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Ovaal 55">
            <a:extLst>
              <a:ext uri="{FF2B5EF4-FFF2-40B4-BE49-F238E27FC236}">
                <a16:creationId xmlns:a16="http://schemas.microsoft.com/office/drawing/2014/main" id="{AF7ACBFE-F7ED-41B9-B50E-76385990F70B}"/>
              </a:ext>
            </a:extLst>
          </p:cNvPr>
          <p:cNvSpPr/>
          <p:nvPr/>
        </p:nvSpPr>
        <p:spPr>
          <a:xfrm>
            <a:off x="7309019" y="6049620"/>
            <a:ext cx="108000" cy="108000"/>
          </a:xfrm>
          <a:prstGeom prst="ellipse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Tekstvak 60">
            <a:extLst>
              <a:ext uri="{FF2B5EF4-FFF2-40B4-BE49-F238E27FC236}">
                <a16:creationId xmlns:a16="http://schemas.microsoft.com/office/drawing/2014/main" id="{FC45FCDC-B91F-4AC4-819D-3C666C5431FF}"/>
              </a:ext>
            </a:extLst>
          </p:cNvPr>
          <p:cNvSpPr txBox="1"/>
          <p:nvPr/>
        </p:nvSpPr>
        <p:spPr>
          <a:xfrm>
            <a:off x="10386266" y="3289720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TK</a:t>
            </a:r>
            <a:endParaRPr lang="nl-NL" b="1" dirty="0"/>
          </a:p>
        </p:txBody>
      </p:sp>
      <p:cxnSp>
        <p:nvCxnSpPr>
          <p:cNvPr id="63" name="Rechte verbindingslijn met pijl 62">
            <a:extLst>
              <a:ext uri="{FF2B5EF4-FFF2-40B4-BE49-F238E27FC236}">
                <a16:creationId xmlns:a16="http://schemas.microsoft.com/office/drawing/2014/main" id="{20F1A7F8-29FE-4B69-8C53-DDED32E48DF8}"/>
              </a:ext>
            </a:extLst>
          </p:cNvPr>
          <p:cNvCxnSpPr/>
          <p:nvPr/>
        </p:nvCxnSpPr>
        <p:spPr>
          <a:xfrm>
            <a:off x="8183942" y="4308262"/>
            <a:ext cx="0" cy="793634"/>
          </a:xfrm>
          <a:prstGeom prst="straightConnector1">
            <a:avLst/>
          </a:prstGeom>
          <a:ln w="38100" cap="flat" cmpd="sng" algn="ctr">
            <a:solidFill>
              <a:srgbClr val="C0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4" name="Rechte verbindingslijn met pijl 63">
            <a:extLst>
              <a:ext uri="{FF2B5EF4-FFF2-40B4-BE49-F238E27FC236}">
                <a16:creationId xmlns:a16="http://schemas.microsoft.com/office/drawing/2014/main" id="{D4022197-59A9-4631-9AED-BD4B7CC469C1}"/>
              </a:ext>
            </a:extLst>
          </p:cNvPr>
          <p:cNvCxnSpPr>
            <a:cxnSpLocks/>
          </p:cNvCxnSpPr>
          <p:nvPr/>
        </p:nvCxnSpPr>
        <p:spPr>
          <a:xfrm>
            <a:off x="10310172" y="3070275"/>
            <a:ext cx="0" cy="601277"/>
          </a:xfrm>
          <a:prstGeom prst="straightConnector1">
            <a:avLst/>
          </a:prstGeom>
          <a:ln w="38100" cap="flat" cmpd="sng" algn="ctr">
            <a:solidFill>
              <a:schemeClr val="bg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7" name="Rechte verbindingslijn 66">
            <a:extLst>
              <a:ext uri="{FF2B5EF4-FFF2-40B4-BE49-F238E27FC236}">
                <a16:creationId xmlns:a16="http://schemas.microsoft.com/office/drawing/2014/main" id="{2865EAC8-4DC0-497C-802D-E90D5E5E8D17}"/>
              </a:ext>
            </a:extLst>
          </p:cNvPr>
          <p:cNvCxnSpPr/>
          <p:nvPr/>
        </p:nvCxnSpPr>
        <p:spPr>
          <a:xfrm>
            <a:off x="7354310" y="6153915"/>
            <a:ext cx="21240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chte verbindingslijn 67">
            <a:extLst>
              <a:ext uri="{FF2B5EF4-FFF2-40B4-BE49-F238E27FC236}">
                <a16:creationId xmlns:a16="http://schemas.microsoft.com/office/drawing/2014/main" id="{8F0A31EF-5E47-4002-8AD8-8CDAE402E0E8}"/>
              </a:ext>
            </a:extLst>
          </p:cNvPr>
          <p:cNvCxnSpPr/>
          <p:nvPr/>
        </p:nvCxnSpPr>
        <p:spPr>
          <a:xfrm>
            <a:off x="9526727" y="6153207"/>
            <a:ext cx="118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hthoek 59">
            <a:extLst>
              <a:ext uri="{FF2B5EF4-FFF2-40B4-BE49-F238E27FC236}">
                <a16:creationId xmlns:a16="http://schemas.microsoft.com/office/drawing/2014/main" id="{C207E635-7DEF-4578-9C47-7CBF9FFA2339}"/>
              </a:ext>
            </a:extLst>
          </p:cNvPr>
          <p:cNvSpPr/>
          <p:nvPr/>
        </p:nvSpPr>
        <p:spPr>
          <a:xfrm>
            <a:off x="1476403" y="3370913"/>
            <a:ext cx="4783108" cy="396000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800"/>
              </a:spcBef>
            </a:pPr>
            <a:r>
              <a:rPr lang="nl-NL" dirty="0"/>
              <a:t>TK = 2,50 × Q  +  15.000</a:t>
            </a:r>
          </a:p>
        </p:txBody>
      </p:sp>
    </p:spTree>
    <p:extLst>
      <p:ext uri="{BB962C8B-B14F-4D97-AF65-F5344CB8AC3E}">
        <p14:creationId xmlns:p14="http://schemas.microsoft.com/office/powerpoint/2010/main" val="229905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3.7037E-6 L 3.75E-6 -0.24375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7.40741E-7 L -4.16667E-6 -0.2842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7037E-6 L 1.45833E-6 -0.3669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6" grpId="0" animBg="1"/>
      <p:bldP spid="56" grpId="1" animBg="1"/>
      <p:bldP spid="56" grpId="2" animBg="1"/>
      <p:bldP spid="61" grpId="0"/>
      <p:bldP spid="60" grpId="0" animBg="1"/>
    </p:bldLst>
  </p:timing>
</p:sld>
</file>

<file path=ppt/theme/theme1.xml><?xml version="1.0" encoding="utf-8"?>
<a:theme xmlns:a="http://schemas.openxmlformats.org/drawingml/2006/main" name="Thema 3vw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 3vwo" id="{5C2FA244-5FBD-4C3C-AD78-76DDB67D6BFA}" vid="{B9D769C3-6E4C-4202-B7BA-4996BCB0A9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 3vwo</Template>
  <TotalTime>287</TotalTime>
  <Words>929</Words>
  <Application>Microsoft Office PowerPoint</Application>
  <PresentationFormat>Breedbeeld</PresentationFormat>
  <Paragraphs>225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4" baseType="lpstr">
      <vt:lpstr>Arial</vt:lpstr>
      <vt:lpstr>Thema 3vwo</vt:lpstr>
      <vt:lpstr>Opbrengst, Kosten en Winst</vt:lpstr>
      <vt:lpstr>PowerPoint-presentatie</vt:lpstr>
      <vt:lpstr>(Totale) Opbrengst</vt:lpstr>
      <vt:lpstr>PowerPoint-presentatie</vt:lpstr>
      <vt:lpstr>PowerPoint-presentatie</vt:lpstr>
      <vt:lpstr>PowerPoint-presentatie</vt:lpstr>
      <vt:lpstr>Twee soorten kosten</vt:lpstr>
      <vt:lpstr>(Totale) kosten</vt:lpstr>
      <vt:lpstr>PowerPoint-presentatie</vt:lpstr>
      <vt:lpstr>BEP: break-even-punt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Opbrengst, Kosten en Winst</dc:title>
  <dc:creator>Paul Bloemers</dc:creator>
  <cp:lastModifiedBy>Paul Bloemers</cp:lastModifiedBy>
  <cp:revision>2</cp:revision>
  <dcterms:created xsi:type="dcterms:W3CDTF">2021-04-16T11:32:39Z</dcterms:created>
  <dcterms:modified xsi:type="dcterms:W3CDTF">2021-05-22T10:28:21Z</dcterms:modified>
</cp:coreProperties>
</file>