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  <p:sldId id="268" r:id="rId1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1A041"/>
    <a:srgbClr val="ED4D0F"/>
    <a:srgbClr val="4B69A2"/>
    <a:srgbClr val="B5E4EF"/>
    <a:srgbClr val="8AD4E6"/>
    <a:srgbClr val="313180"/>
    <a:srgbClr val="E46C0A"/>
    <a:srgbClr val="A31827"/>
    <a:srgbClr val="3132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91FFB7D-AABF-4EA3-A9E7-24B1BF443911}" v="11" dt="2021-05-22T09:25:46.0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7" d="100"/>
          <a:sy n="97" d="100"/>
        </p:scale>
        <p:origin x="96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 Bloemers" userId="fe3832ff3b233e04" providerId="LiveId" clId="{7B31DB2D-EBE4-4AD2-8F2E-EC7A1E980E89}"/>
    <pc:docChg chg="custSel addSld modSld sldOrd">
      <pc:chgData name="Paul Bloemers" userId="fe3832ff3b233e04" providerId="LiveId" clId="{7B31DB2D-EBE4-4AD2-8F2E-EC7A1E980E89}" dt="2021-04-16T11:14:36.851" v="679" actId="700"/>
      <pc:docMkLst>
        <pc:docMk/>
      </pc:docMkLst>
      <pc:sldChg chg="modSp mod modAnim">
        <pc:chgData name="Paul Bloemers" userId="fe3832ff3b233e04" providerId="LiveId" clId="{7B31DB2D-EBE4-4AD2-8F2E-EC7A1E980E89}" dt="2021-04-13T09:27:43.885" v="89"/>
        <pc:sldMkLst>
          <pc:docMk/>
          <pc:sldMk cId="1083733011" sldId="265"/>
        </pc:sldMkLst>
        <pc:spChg chg="mod">
          <ac:chgData name="Paul Bloemers" userId="fe3832ff3b233e04" providerId="LiveId" clId="{7B31DB2D-EBE4-4AD2-8F2E-EC7A1E980E89}" dt="2021-04-13T09:26:36.228" v="84" actId="11"/>
          <ac:spMkLst>
            <pc:docMk/>
            <pc:sldMk cId="1083733011" sldId="265"/>
            <ac:spMk id="6" creationId="{857E705A-0252-4E1D-8844-F4B95AB02F03}"/>
          </ac:spMkLst>
        </pc:spChg>
      </pc:sldChg>
      <pc:sldChg chg="addSp modSp add mod modAnim">
        <pc:chgData name="Paul Bloemers" userId="fe3832ff3b233e04" providerId="LiveId" clId="{7B31DB2D-EBE4-4AD2-8F2E-EC7A1E980E89}" dt="2021-04-16T11:13:52.121" v="677" actId="6549"/>
        <pc:sldMkLst>
          <pc:docMk/>
          <pc:sldMk cId="2937028306" sldId="266"/>
        </pc:sldMkLst>
        <pc:spChg chg="add mod">
          <ac:chgData name="Paul Bloemers" userId="fe3832ff3b233e04" providerId="LiveId" clId="{7B31DB2D-EBE4-4AD2-8F2E-EC7A1E980E89}" dt="2021-04-16T11:07:30.262" v="469" actId="1035"/>
          <ac:spMkLst>
            <pc:docMk/>
            <pc:sldMk cId="2937028306" sldId="266"/>
            <ac:spMk id="3" creationId="{731BABED-4113-498B-8D84-05B20753E672}"/>
          </ac:spMkLst>
        </pc:spChg>
        <pc:spChg chg="add mod">
          <ac:chgData name="Paul Bloemers" userId="fe3832ff3b233e04" providerId="LiveId" clId="{7B31DB2D-EBE4-4AD2-8F2E-EC7A1E980E89}" dt="2021-04-16T11:09:28.159" v="544" actId="1036"/>
          <ac:spMkLst>
            <pc:docMk/>
            <pc:sldMk cId="2937028306" sldId="266"/>
            <ac:spMk id="4" creationId="{BB451A47-E193-4FAC-BAAA-E73761E7EE9B}"/>
          </ac:spMkLst>
        </pc:spChg>
        <pc:spChg chg="add mod">
          <ac:chgData name="Paul Bloemers" userId="fe3832ff3b233e04" providerId="LiveId" clId="{7B31DB2D-EBE4-4AD2-8F2E-EC7A1E980E89}" dt="2021-04-16T11:13:52.121" v="677" actId="6549"/>
          <ac:spMkLst>
            <pc:docMk/>
            <pc:sldMk cId="2937028306" sldId="266"/>
            <ac:spMk id="5" creationId="{8CF8FDC7-4F8E-4877-909C-35664169D5E0}"/>
          </ac:spMkLst>
        </pc:spChg>
      </pc:sldChg>
      <pc:sldChg chg="addSp modSp add mod ord modAnim">
        <pc:chgData name="Paul Bloemers" userId="fe3832ff3b233e04" providerId="LiveId" clId="{7B31DB2D-EBE4-4AD2-8F2E-EC7A1E980E89}" dt="2021-04-16T11:06:42.631" v="461"/>
        <pc:sldMkLst>
          <pc:docMk/>
          <pc:sldMk cId="1231999635" sldId="267"/>
        </pc:sldMkLst>
        <pc:spChg chg="add mod">
          <ac:chgData name="Paul Bloemers" userId="fe3832ff3b233e04" providerId="LiveId" clId="{7B31DB2D-EBE4-4AD2-8F2E-EC7A1E980E89}" dt="2021-04-13T09:35:55.794" v="310" actId="20577"/>
          <ac:spMkLst>
            <pc:docMk/>
            <pc:sldMk cId="1231999635" sldId="267"/>
            <ac:spMk id="2" creationId="{593ED518-2576-4B6F-972B-D0F178EFB8D8}"/>
          </ac:spMkLst>
        </pc:spChg>
        <pc:spChg chg="add mod">
          <ac:chgData name="Paul Bloemers" userId="fe3832ff3b233e04" providerId="LiveId" clId="{7B31DB2D-EBE4-4AD2-8F2E-EC7A1E980E89}" dt="2021-04-13T09:38:30.831" v="450" actId="20577"/>
          <ac:spMkLst>
            <pc:docMk/>
            <pc:sldMk cId="1231999635" sldId="267"/>
            <ac:spMk id="4" creationId="{A70C128E-A399-48B3-BA1A-C1D2699FD0EB}"/>
          </ac:spMkLst>
        </pc:spChg>
        <pc:spChg chg="mod">
          <ac:chgData name="Paul Bloemers" userId="fe3832ff3b233e04" providerId="LiveId" clId="{7B31DB2D-EBE4-4AD2-8F2E-EC7A1E980E89}" dt="2021-04-13T09:28:25.967" v="98" actId="20577"/>
          <ac:spMkLst>
            <pc:docMk/>
            <pc:sldMk cId="1231999635" sldId="267"/>
            <ac:spMk id="6" creationId="{857E705A-0252-4E1D-8844-F4B95AB02F03}"/>
          </ac:spMkLst>
        </pc:spChg>
      </pc:sldChg>
      <pc:sldChg chg="delSp new mod modClrScheme chgLayout">
        <pc:chgData name="Paul Bloemers" userId="fe3832ff3b233e04" providerId="LiveId" clId="{7B31DB2D-EBE4-4AD2-8F2E-EC7A1E980E89}" dt="2021-04-16T11:14:36.851" v="679" actId="700"/>
        <pc:sldMkLst>
          <pc:docMk/>
          <pc:sldMk cId="669730041" sldId="268"/>
        </pc:sldMkLst>
        <pc:spChg chg="del">
          <ac:chgData name="Paul Bloemers" userId="fe3832ff3b233e04" providerId="LiveId" clId="{7B31DB2D-EBE4-4AD2-8F2E-EC7A1E980E89}" dt="2021-04-16T11:14:36.851" v="679" actId="700"/>
          <ac:spMkLst>
            <pc:docMk/>
            <pc:sldMk cId="669730041" sldId="268"/>
            <ac:spMk id="2" creationId="{C5DE78ED-98C1-47F1-9A06-7415A80B922F}"/>
          </ac:spMkLst>
        </pc:spChg>
        <pc:spChg chg="del">
          <ac:chgData name="Paul Bloemers" userId="fe3832ff3b233e04" providerId="LiveId" clId="{7B31DB2D-EBE4-4AD2-8F2E-EC7A1E980E89}" dt="2021-04-16T11:14:36.851" v="679" actId="700"/>
          <ac:spMkLst>
            <pc:docMk/>
            <pc:sldMk cId="669730041" sldId="268"/>
            <ac:spMk id="3" creationId="{7801EC71-CA9C-4860-BA80-0E157FFD98C1}"/>
          </ac:spMkLst>
        </pc:spChg>
      </pc:sldChg>
    </pc:docChg>
  </pc:docChgLst>
  <pc:docChgLst>
    <pc:chgData name="Paul Bloemers" userId="fe3832ff3b233e04" providerId="LiveId" clId="{3D7437BC-F1E6-4305-B507-98174B3F7341}"/>
    <pc:docChg chg="undo custSel addSld modSld">
      <pc:chgData name="Paul Bloemers" userId="fe3832ff3b233e04" providerId="LiveId" clId="{3D7437BC-F1E6-4305-B507-98174B3F7341}" dt="2021-04-10T14:41:56.071" v="3738" actId="20577"/>
      <pc:docMkLst>
        <pc:docMk/>
      </pc:docMkLst>
      <pc:sldChg chg="addSp modSp mod modAnim">
        <pc:chgData name="Paul Bloemers" userId="fe3832ff3b233e04" providerId="LiveId" clId="{3D7437BC-F1E6-4305-B507-98174B3F7341}" dt="2021-04-10T09:48:34.815" v="196"/>
        <pc:sldMkLst>
          <pc:docMk/>
          <pc:sldMk cId="3523998847" sldId="259"/>
        </pc:sldMkLst>
        <pc:spChg chg="add mod">
          <ac:chgData name="Paul Bloemers" userId="fe3832ff3b233e04" providerId="LiveId" clId="{3D7437BC-F1E6-4305-B507-98174B3F7341}" dt="2021-04-10T09:47:24.923" v="185" actId="207"/>
          <ac:spMkLst>
            <pc:docMk/>
            <pc:sldMk cId="3523998847" sldId="259"/>
            <ac:spMk id="17" creationId="{413364CC-9179-4142-8BEF-491554DFB1EF}"/>
          </ac:spMkLst>
        </pc:spChg>
      </pc:sldChg>
      <pc:sldChg chg="addSp delSp modSp mod modAnim">
        <pc:chgData name="Paul Bloemers" userId="fe3832ff3b233e04" providerId="LiveId" clId="{3D7437BC-F1E6-4305-B507-98174B3F7341}" dt="2021-04-10T10:56:20.855" v="898" actId="20577"/>
        <pc:sldMkLst>
          <pc:docMk/>
          <pc:sldMk cId="2251788161" sldId="260"/>
        </pc:sldMkLst>
        <pc:spChg chg="del">
          <ac:chgData name="Paul Bloemers" userId="fe3832ff3b233e04" providerId="LiveId" clId="{3D7437BC-F1E6-4305-B507-98174B3F7341}" dt="2021-04-10T09:50:10.326" v="197" actId="478"/>
          <ac:spMkLst>
            <pc:docMk/>
            <pc:sldMk cId="2251788161" sldId="260"/>
            <ac:spMk id="5" creationId="{58307E12-6B10-4E2A-AD6A-DF7DF48BE753}"/>
          </ac:spMkLst>
        </pc:spChg>
        <pc:spChg chg="del mod">
          <ac:chgData name="Paul Bloemers" userId="fe3832ff3b233e04" providerId="LiveId" clId="{3D7437BC-F1E6-4305-B507-98174B3F7341}" dt="2021-04-10T09:56:25.018" v="207" actId="478"/>
          <ac:spMkLst>
            <pc:docMk/>
            <pc:sldMk cId="2251788161" sldId="260"/>
            <ac:spMk id="6" creationId="{04B43BFC-AB00-468C-9887-BC3A1928939E}"/>
          </ac:spMkLst>
        </pc:spChg>
        <pc:spChg chg="add mod">
          <ac:chgData name="Paul Bloemers" userId="fe3832ff3b233e04" providerId="LiveId" clId="{3D7437BC-F1E6-4305-B507-98174B3F7341}" dt="2021-04-10T09:58:28.866" v="266" actId="14100"/>
          <ac:spMkLst>
            <pc:docMk/>
            <pc:sldMk cId="2251788161" sldId="260"/>
            <ac:spMk id="7" creationId="{CC92B23C-7D6C-47A3-B325-0543A35DD35D}"/>
          </ac:spMkLst>
        </pc:spChg>
        <pc:spChg chg="add mod">
          <ac:chgData name="Paul Bloemers" userId="fe3832ff3b233e04" providerId="LiveId" clId="{3D7437BC-F1E6-4305-B507-98174B3F7341}" dt="2021-04-10T09:58:14.266" v="264" actId="1035"/>
          <ac:spMkLst>
            <pc:docMk/>
            <pc:sldMk cId="2251788161" sldId="260"/>
            <ac:spMk id="15" creationId="{AC8C0279-FACE-402C-AA53-853EEC24D90E}"/>
          </ac:spMkLst>
        </pc:spChg>
        <pc:spChg chg="add mod">
          <ac:chgData name="Paul Bloemers" userId="fe3832ff3b233e04" providerId="LiveId" clId="{3D7437BC-F1E6-4305-B507-98174B3F7341}" dt="2021-04-10T10:34:58.803" v="681" actId="164"/>
          <ac:spMkLst>
            <pc:docMk/>
            <pc:sldMk cId="2251788161" sldId="260"/>
            <ac:spMk id="16" creationId="{4588E154-F4DF-45D1-96C9-4C836DA06B1E}"/>
          </ac:spMkLst>
        </pc:spChg>
        <pc:spChg chg="add mod">
          <ac:chgData name="Paul Bloemers" userId="fe3832ff3b233e04" providerId="LiveId" clId="{3D7437BC-F1E6-4305-B507-98174B3F7341}" dt="2021-04-10T10:34:58.803" v="681" actId="164"/>
          <ac:spMkLst>
            <pc:docMk/>
            <pc:sldMk cId="2251788161" sldId="260"/>
            <ac:spMk id="17" creationId="{C5A465B1-0AFB-4208-96C0-11C610FFF0CE}"/>
          </ac:spMkLst>
        </pc:spChg>
        <pc:spChg chg="add mod">
          <ac:chgData name="Paul Bloemers" userId="fe3832ff3b233e04" providerId="LiveId" clId="{3D7437BC-F1E6-4305-B507-98174B3F7341}" dt="2021-04-10T10:34:58.803" v="681" actId="164"/>
          <ac:spMkLst>
            <pc:docMk/>
            <pc:sldMk cId="2251788161" sldId="260"/>
            <ac:spMk id="18" creationId="{909AB6A5-0B94-4C28-974A-D1995122D63C}"/>
          </ac:spMkLst>
        </pc:spChg>
        <pc:spChg chg="add mod">
          <ac:chgData name="Paul Bloemers" userId="fe3832ff3b233e04" providerId="LiveId" clId="{3D7437BC-F1E6-4305-B507-98174B3F7341}" dt="2021-04-10T10:34:58.803" v="681" actId="164"/>
          <ac:spMkLst>
            <pc:docMk/>
            <pc:sldMk cId="2251788161" sldId="260"/>
            <ac:spMk id="19" creationId="{B74A61B8-2DB5-4799-8135-1FF80DEDD268}"/>
          </ac:spMkLst>
        </pc:spChg>
        <pc:spChg chg="add mod">
          <ac:chgData name="Paul Bloemers" userId="fe3832ff3b233e04" providerId="LiveId" clId="{3D7437BC-F1E6-4305-B507-98174B3F7341}" dt="2021-04-10T10:34:58.803" v="681" actId="164"/>
          <ac:spMkLst>
            <pc:docMk/>
            <pc:sldMk cId="2251788161" sldId="260"/>
            <ac:spMk id="20" creationId="{635B1CC8-3E3C-454C-8C83-D64C89D47D12}"/>
          </ac:spMkLst>
        </pc:spChg>
        <pc:spChg chg="add mod">
          <ac:chgData name="Paul Bloemers" userId="fe3832ff3b233e04" providerId="LiveId" clId="{3D7437BC-F1E6-4305-B507-98174B3F7341}" dt="2021-04-10T09:58:14.266" v="264" actId="1035"/>
          <ac:spMkLst>
            <pc:docMk/>
            <pc:sldMk cId="2251788161" sldId="260"/>
            <ac:spMk id="23" creationId="{0FA7BB3B-7949-4D91-B3AB-24F4B0C6380E}"/>
          </ac:spMkLst>
        </pc:spChg>
        <pc:spChg chg="add mod">
          <ac:chgData name="Paul Bloemers" userId="fe3832ff3b233e04" providerId="LiveId" clId="{3D7437BC-F1E6-4305-B507-98174B3F7341}" dt="2021-04-10T09:58:14.266" v="264" actId="1035"/>
          <ac:spMkLst>
            <pc:docMk/>
            <pc:sldMk cId="2251788161" sldId="260"/>
            <ac:spMk id="24" creationId="{20228BCC-092A-4DB2-B980-A023D138976E}"/>
          </ac:spMkLst>
        </pc:spChg>
        <pc:spChg chg="add mod">
          <ac:chgData name="Paul Bloemers" userId="fe3832ff3b233e04" providerId="LiveId" clId="{3D7437BC-F1E6-4305-B507-98174B3F7341}" dt="2021-04-10T10:36:38.976" v="705" actId="164"/>
          <ac:spMkLst>
            <pc:docMk/>
            <pc:sldMk cId="2251788161" sldId="260"/>
            <ac:spMk id="30" creationId="{7F49E4A3-381E-4F86-937B-73BC688AF6E1}"/>
          </ac:spMkLst>
        </pc:spChg>
        <pc:spChg chg="add mod">
          <ac:chgData name="Paul Bloemers" userId="fe3832ff3b233e04" providerId="LiveId" clId="{3D7437BC-F1E6-4305-B507-98174B3F7341}" dt="2021-04-10T10:41:04.639" v="749" actId="164"/>
          <ac:spMkLst>
            <pc:docMk/>
            <pc:sldMk cId="2251788161" sldId="260"/>
            <ac:spMk id="31" creationId="{A1BB38BF-7D9B-4D06-888C-6040D7D031AC}"/>
          </ac:spMkLst>
        </pc:spChg>
        <pc:spChg chg="add mod">
          <ac:chgData name="Paul Bloemers" userId="fe3832ff3b233e04" providerId="LiveId" clId="{3D7437BC-F1E6-4305-B507-98174B3F7341}" dt="2021-04-10T10:36:38.976" v="705" actId="164"/>
          <ac:spMkLst>
            <pc:docMk/>
            <pc:sldMk cId="2251788161" sldId="260"/>
            <ac:spMk id="32" creationId="{03503502-8A23-4A3E-84EF-7B4811B2AC23}"/>
          </ac:spMkLst>
        </pc:spChg>
        <pc:spChg chg="add mod">
          <ac:chgData name="Paul Bloemers" userId="fe3832ff3b233e04" providerId="LiveId" clId="{3D7437BC-F1E6-4305-B507-98174B3F7341}" dt="2021-04-10T09:58:14.266" v="264" actId="1035"/>
          <ac:spMkLst>
            <pc:docMk/>
            <pc:sldMk cId="2251788161" sldId="260"/>
            <ac:spMk id="35" creationId="{A244A87C-727E-462B-8E83-DAE81443FB88}"/>
          </ac:spMkLst>
        </pc:spChg>
        <pc:spChg chg="add mod">
          <ac:chgData name="Paul Bloemers" userId="fe3832ff3b233e04" providerId="LiveId" clId="{3D7437BC-F1E6-4305-B507-98174B3F7341}" dt="2021-04-10T10:05:24.995" v="309" actId="164"/>
          <ac:spMkLst>
            <pc:docMk/>
            <pc:sldMk cId="2251788161" sldId="260"/>
            <ac:spMk id="68" creationId="{71D6C54B-7D79-4A91-8F7D-86D7651A4AEB}"/>
          </ac:spMkLst>
        </pc:spChg>
        <pc:spChg chg="add mod">
          <ac:chgData name="Paul Bloemers" userId="fe3832ff3b233e04" providerId="LiveId" clId="{3D7437BC-F1E6-4305-B507-98174B3F7341}" dt="2021-04-10T10:05:24.995" v="309" actId="164"/>
          <ac:spMkLst>
            <pc:docMk/>
            <pc:sldMk cId="2251788161" sldId="260"/>
            <ac:spMk id="69" creationId="{9B6F1083-9521-4233-A47D-41FCBA052569}"/>
          </ac:spMkLst>
        </pc:spChg>
        <pc:spChg chg="add mod">
          <ac:chgData name="Paul Bloemers" userId="fe3832ff3b233e04" providerId="LiveId" clId="{3D7437BC-F1E6-4305-B507-98174B3F7341}" dt="2021-04-10T10:05:24.995" v="309" actId="164"/>
          <ac:spMkLst>
            <pc:docMk/>
            <pc:sldMk cId="2251788161" sldId="260"/>
            <ac:spMk id="70" creationId="{EC6D5E5F-799D-4DBC-94B2-6A10B522623C}"/>
          </ac:spMkLst>
        </pc:spChg>
        <pc:spChg chg="add mod">
          <ac:chgData name="Paul Bloemers" userId="fe3832ff3b233e04" providerId="LiveId" clId="{3D7437BC-F1E6-4305-B507-98174B3F7341}" dt="2021-04-10T10:05:24.995" v="309" actId="164"/>
          <ac:spMkLst>
            <pc:docMk/>
            <pc:sldMk cId="2251788161" sldId="260"/>
            <ac:spMk id="71" creationId="{25091282-4ACB-4BDF-9A9F-9676465EB217}"/>
          </ac:spMkLst>
        </pc:spChg>
        <pc:spChg chg="add mod">
          <ac:chgData name="Paul Bloemers" userId="fe3832ff3b233e04" providerId="LiveId" clId="{3D7437BC-F1E6-4305-B507-98174B3F7341}" dt="2021-04-10T10:05:24.995" v="309" actId="164"/>
          <ac:spMkLst>
            <pc:docMk/>
            <pc:sldMk cId="2251788161" sldId="260"/>
            <ac:spMk id="72" creationId="{416A9679-4312-4212-BA8D-E4B4C225F4BD}"/>
          </ac:spMkLst>
        </pc:spChg>
        <pc:spChg chg="add mod">
          <ac:chgData name="Paul Bloemers" userId="fe3832ff3b233e04" providerId="LiveId" clId="{3D7437BC-F1E6-4305-B507-98174B3F7341}" dt="2021-04-10T10:05:24.995" v="309" actId="164"/>
          <ac:spMkLst>
            <pc:docMk/>
            <pc:sldMk cId="2251788161" sldId="260"/>
            <ac:spMk id="73" creationId="{6FC2D7AC-7B67-4373-9CEC-AC7F549315F9}"/>
          </ac:spMkLst>
        </pc:spChg>
        <pc:spChg chg="add mod">
          <ac:chgData name="Paul Bloemers" userId="fe3832ff3b233e04" providerId="LiveId" clId="{3D7437BC-F1E6-4305-B507-98174B3F7341}" dt="2021-04-10T10:05:24.995" v="309" actId="164"/>
          <ac:spMkLst>
            <pc:docMk/>
            <pc:sldMk cId="2251788161" sldId="260"/>
            <ac:spMk id="74" creationId="{768CD03E-F002-4628-8F09-5D6D3D7FBF16}"/>
          </ac:spMkLst>
        </pc:spChg>
        <pc:spChg chg="add mod">
          <ac:chgData name="Paul Bloemers" userId="fe3832ff3b233e04" providerId="LiveId" clId="{3D7437BC-F1E6-4305-B507-98174B3F7341}" dt="2021-04-10T10:05:24.995" v="309" actId="164"/>
          <ac:spMkLst>
            <pc:docMk/>
            <pc:sldMk cId="2251788161" sldId="260"/>
            <ac:spMk id="75" creationId="{846E7061-F13A-40DB-91C0-1FFF42707F66}"/>
          </ac:spMkLst>
        </pc:spChg>
        <pc:spChg chg="add mod">
          <ac:chgData name="Paul Bloemers" userId="fe3832ff3b233e04" providerId="LiveId" clId="{3D7437BC-F1E6-4305-B507-98174B3F7341}" dt="2021-04-10T10:05:24.995" v="309" actId="164"/>
          <ac:spMkLst>
            <pc:docMk/>
            <pc:sldMk cId="2251788161" sldId="260"/>
            <ac:spMk id="76" creationId="{F9A8A72A-9372-42C6-A8E2-A27261897EF0}"/>
          </ac:spMkLst>
        </pc:spChg>
        <pc:spChg chg="add mod">
          <ac:chgData name="Paul Bloemers" userId="fe3832ff3b233e04" providerId="LiveId" clId="{3D7437BC-F1E6-4305-B507-98174B3F7341}" dt="2021-04-10T10:05:24.995" v="309" actId="164"/>
          <ac:spMkLst>
            <pc:docMk/>
            <pc:sldMk cId="2251788161" sldId="260"/>
            <ac:spMk id="77" creationId="{DE238934-B086-4491-B1B7-AB173BD8E5E6}"/>
          </ac:spMkLst>
        </pc:spChg>
        <pc:spChg chg="add mod">
          <ac:chgData name="Paul Bloemers" userId="fe3832ff3b233e04" providerId="LiveId" clId="{3D7437BC-F1E6-4305-B507-98174B3F7341}" dt="2021-04-10T10:05:24.995" v="309" actId="164"/>
          <ac:spMkLst>
            <pc:docMk/>
            <pc:sldMk cId="2251788161" sldId="260"/>
            <ac:spMk id="78" creationId="{7D349AFF-195C-424F-87B3-2746D7B7AFF4}"/>
          </ac:spMkLst>
        </pc:spChg>
        <pc:spChg chg="add mod">
          <ac:chgData name="Paul Bloemers" userId="fe3832ff3b233e04" providerId="LiveId" clId="{3D7437BC-F1E6-4305-B507-98174B3F7341}" dt="2021-04-10T10:05:24.995" v="309" actId="164"/>
          <ac:spMkLst>
            <pc:docMk/>
            <pc:sldMk cId="2251788161" sldId="260"/>
            <ac:spMk id="79" creationId="{9B0E44AD-F193-4DB8-8EC3-59B634CC63C5}"/>
          </ac:spMkLst>
        </pc:spChg>
        <pc:spChg chg="add mod">
          <ac:chgData name="Paul Bloemers" userId="fe3832ff3b233e04" providerId="LiveId" clId="{3D7437BC-F1E6-4305-B507-98174B3F7341}" dt="2021-04-10T10:05:24.995" v="309" actId="164"/>
          <ac:spMkLst>
            <pc:docMk/>
            <pc:sldMk cId="2251788161" sldId="260"/>
            <ac:spMk id="80" creationId="{93A2D075-44A1-43A7-AFE9-C35201E08F87}"/>
          </ac:spMkLst>
        </pc:spChg>
        <pc:spChg chg="add mod">
          <ac:chgData name="Paul Bloemers" userId="fe3832ff3b233e04" providerId="LiveId" clId="{3D7437BC-F1E6-4305-B507-98174B3F7341}" dt="2021-04-10T10:09:45.626" v="477" actId="20577"/>
          <ac:spMkLst>
            <pc:docMk/>
            <pc:sldMk cId="2251788161" sldId="260"/>
            <ac:spMk id="81" creationId="{EFF69582-3AC6-408B-A650-52CB1A2E6FBA}"/>
          </ac:spMkLst>
        </pc:spChg>
        <pc:spChg chg="add mod">
          <ac:chgData name="Paul Bloemers" userId="fe3832ff3b233e04" providerId="LiveId" clId="{3D7437BC-F1E6-4305-B507-98174B3F7341}" dt="2021-04-10T10:05:24.995" v="309" actId="164"/>
          <ac:spMkLst>
            <pc:docMk/>
            <pc:sldMk cId="2251788161" sldId="260"/>
            <ac:spMk id="82" creationId="{9A2757A6-7314-4C36-B7A4-D0B429876160}"/>
          </ac:spMkLst>
        </pc:spChg>
        <pc:spChg chg="add mod">
          <ac:chgData name="Paul Bloemers" userId="fe3832ff3b233e04" providerId="LiveId" clId="{3D7437BC-F1E6-4305-B507-98174B3F7341}" dt="2021-04-10T10:05:24.995" v="309" actId="164"/>
          <ac:spMkLst>
            <pc:docMk/>
            <pc:sldMk cId="2251788161" sldId="260"/>
            <ac:spMk id="83" creationId="{A508AB0A-6AC0-4F84-952F-98B05F8556FA}"/>
          </ac:spMkLst>
        </pc:spChg>
        <pc:spChg chg="add mod">
          <ac:chgData name="Paul Bloemers" userId="fe3832ff3b233e04" providerId="LiveId" clId="{3D7437BC-F1E6-4305-B507-98174B3F7341}" dt="2021-04-10T10:05:24.995" v="309" actId="164"/>
          <ac:spMkLst>
            <pc:docMk/>
            <pc:sldMk cId="2251788161" sldId="260"/>
            <ac:spMk id="86" creationId="{A4FAB638-DD56-4FC5-B483-74E745F3348B}"/>
          </ac:spMkLst>
        </pc:spChg>
        <pc:spChg chg="add mod">
          <ac:chgData name="Paul Bloemers" userId="fe3832ff3b233e04" providerId="LiveId" clId="{3D7437BC-F1E6-4305-B507-98174B3F7341}" dt="2021-04-10T10:05:24.995" v="309" actId="164"/>
          <ac:spMkLst>
            <pc:docMk/>
            <pc:sldMk cId="2251788161" sldId="260"/>
            <ac:spMk id="87" creationId="{087FF672-5196-4397-BAED-E0DA3B7BF270}"/>
          </ac:spMkLst>
        </pc:spChg>
        <pc:spChg chg="add mod">
          <ac:chgData name="Paul Bloemers" userId="fe3832ff3b233e04" providerId="LiveId" clId="{3D7437BC-F1E6-4305-B507-98174B3F7341}" dt="2021-04-10T10:05:24.995" v="309" actId="164"/>
          <ac:spMkLst>
            <pc:docMk/>
            <pc:sldMk cId="2251788161" sldId="260"/>
            <ac:spMk id="88" creationId="{E4CEA83B-765E-40D9-9B5B-0BFDFB058A39}"/>
          </ac:spMkLst>
        </pc:spChg>
        <pc:spChg chg="add mod">
          <ac:chgData name="Paul Bloemers" userId="fe3832ff3b233e04" providerId="LiveId" clId="{3D7437BC-F1E6-4305-B507-98174B3F7341}" dt="2021-04-10T10:05:24.995" v="309" actId="164"/>
          <ac:spMkLst>
            <pc:docMk/>
            <pc:sldMk cId="2251788161" sldId="260"/>
            <ac:spMk id="89" creationId="{AEDEE8D0-A772-44CD-9C28-FD716A663C91}"/>
          </ac:spMkLst>
        </pc:spChg>
        <pc:spChg chg="add mod">
          <ac:chgData name="Paul Bloemers" userId="fe3832ff3b233e04" providerId="LiveId" clId="{3D7437BC-F1E6-4305-B507-98174B3F7341}" dt="2021-04-10T10:05:24.995" v="309" actId="164"/>
          <ac:spMkLst>
            <pc:docMk/>
            <pc:sldMk cId="2251788161" sldId="260"/>
            <ac:spMk id="90" creationId="{8BDD67F3-BAD5-41ED-AAA5-D20412718A92}"/>
          </ac:spMkLst>
        </pc:spChg>
        <pc:spChg chg="add mod">
          <ac:chgData name="Paul Bloemers" userId="fe3832ff3b233e04" providerId="LiveId" clId="{3D7437BC-F1E6-4305-B507-98174B3F7341}" dt="2021-04-10T10:05:24.995" v="309" actId="164"/>
          <ac:spMkLst>
            <pc:docMk/>
            <pc:sldMk cId="2251788161" sldId="260"/>
            <ac:spMk id="91" creationId="{FE2C9CAC-C8B5-4B60-953D-9FA8E5DB0024}"/>
          </ac:spMkLst>
        </pc:spChg>
        <pc:spChg chg="add mod">
          <ac:chgData name="Paul Bloemers" userId="fe3832ff3b233e04" providerId="LiveId" clId="{3D7437BC-F1E6-4305-B507-98174B3F7341}" dt="2021-04-10T10:05:24.995" v="309" actId="164"/>
          <ac:spMkLst>
            <pc:docMk/>
            <pc:sldMk cId="2251788161" sldId="260"/>
            <ac:spMk id="92" creationId="{4241DD50-7ACF-41EF-8C3D-1DBE5E9F9645}"/>
          </ac:spMkLst>
        </pc:spChg>
        <pc:spChg chg="add mod">
          <ac:chgData name="Paul Bloemers" userId="fe3832ff3b233e04" providerId="LiveId" clId="{3D7437BC-F1E6-4305-B507-98174B3F7341}" dt="2021-04-10T10:05:24.995" v="309" actId="164"/>
          <ac:spMkLst>
            <pc:docMk/>
            <pc:sldMk cId="2251788161" sldId="260"/>
            <ac:spMk id="93" creationId="{CA9A1643-76B4-4C30-943C-A85683485B62}"/>
          </ac:spMkLst>
        </pc:spChg>
        <pc:spChg chg="add mod">
          <ac:chgData name="Paul Bloemers" userId="fe3832ff3b233e04" providerId="LiveId" clId="{3D7437BC-F1E6-4305-B507-98174B3F7341}" dt="2021-04-10T10:05:24.995" v="309" actId="164"/>
          <ac:spMkLst>
            <pc:docMk/>
            <pc:sldMk cId="2251788161" sldId="260"/>
            <ac:spMk id="94" creationId="{62BCC145-BA1D-49F6-AF27-E88F9860FF43}"/>
          </ac:spMkLst>
        </pc:spChg>
        <pc:spChg chg="add mod">
          <ac:chgData name="Paul Bloemers" userId="fe3832ff3b233e04" providerId="LiveId" clId="{3D7437BC-F1E6-4305-B507-98174B3F7341}" dt="2021-04-10T10:05:24.995" v="309" actId="164"/>
          <ac:spMkLst>
            <pc:docMk/>
            <pc:sldMk cId="2251788161" sldId="260"/>
            <ac:spMk id="95" creationId="{7A9260DA-EE71-4CD3-964E-A171DB149ED2}"/>
          </ac:spMkLst>
        </pc:spChg>
        <pc:spChg chg="add mod">
          <ac:chgData name="Paul Bloemers" userId="fe3832ff3b233e04" providerId="LiveId" clId="{3D7437BC-F1E6-4305-B507-98174B3F7341}" dt="2021-04-10T10:05:24.995" v="309" actId="164"/>
          <ac:spMkLst>
            <pc:docMk/>
            <pc:sldMk cId="2251788161" sldId="260"/>
            <ac:spMk id="96" creationId="{3FBA0661-A135-42E1-8BC3-2D2D50F8F19E}"/>
          </ac:spMkLst>
        </pc:spChg>
        <pc:spChg chg="add mod">
          <ac:chgData name="Paul Bloemers" userId="fe3832ff3b233e04" providerId="LiveId" clId="{3D7437BC-F1E6-4305-B507-98174B3F7341}" dt="2021-04-10T10:05:24.995" v="309" actId="164"/>
          <ac:spMkLst>
            <pc:docMk/>
            <pc:sldMk cId="2251788161" sldId="260"/>
            <ac:spMk id="97" creationId="{AF75385E-7831-4A13-B9EC-AF1C6D1419A2}"/>
          </ac:spMkLst>
        </pc:spChg>
        <pc:spChg chg="add mod">
          <ac:chgData name="Paul Bloemers" userId="fe3832ff3b233e04" providerId="LiveId" clId="{3D7437BC-F1E6-4305-B507-98174B3F7341}" dt="2021-04-10T10:05:24.995" v="309" actId="164"/>
          <ac:spMkLst>
            <pc:docMk/>
            <pc:sldMk cId="2251788161" sldId="260"/>
            <ac:spMk id="98" creationId="{DAD71191-1C5B-404A-87BD-327A900AE023}"/>
          </ac:spMkLst>
        </pc:spChg>
        <pc:spChg chg="add mod">
          <ac:chgData name="Paul Bloemers" userId="fe3832ff3b233e04" providerId="LiveId" clId="{3D7437BC-F1E6-4305-B507-98174B3F7341}" dt="2021-04-10T10:09:41.987" v="476" actId="20577"/>
          <ac:spMkLst>
            <pc:docMk/>
            <pc:sldMk cId="2251788161" sldId="260"/>
            <ac:spMk id="99" creationId="{15782580-50CA-47AA-9A70-CF1754F03B56}"/>
          </ac:spMkLst>
        </pc:spChg>
        <pc:spChg chg="add mod ord">
          <ac:chgData name="Paul Bloemers" userId="fe3832ff3b233e04" providerId="LiveId" clId="{3D7437BC-F1E6-4305-B507-98174B3F7341}" dt="2021-04-10T10:05:24.995" v="309" actId="164"/>
          <ac:spMkLst>
            <pc:docMk/>
            <pc:sldMk cId="2251788161" sldId="260"/>
            <ac:spMk id="100" creationId="{79AEF85D-4C23-41FF-B792-2B207D9A713B}"/>
          </ac:spMkLst>
        </pc:spChg>
        <pc:spChg chg="add mod">
          <ac:chgData name="Paul Bloemers" userId="fe3832ff3b233e04" providerId="LiveId" clId="{3D7437BC-F1E6-4305-B507-98174B3F7341}" dt="2021-04-10T10:33:06.960" v="668" actId="1038"/>
          <ac:spMkLst>
            <pc:docMk/>
            <pc:sldMk cId="2251788161" sldId="260"/>
            <ac:spMk id="101" creationId="{2AFC4E0E-2A3D-412B-A07A-186248B4699F}"/>
          </ac:spMkLst>
        </pc:spChg>
        <pc:spChg chg="add mod">
          <ac:chgData name="Paul Bloemers" userId="fe3832ff3b233e04" providerId="LiveId" clId="{3D7437BC-F1E6-4305-B507-98174B3F7341}" dt="2021-04-10T10:32:25.555" v="662" actId="20577"/>
          <ac:spMkLst>
            <pc:docMk/>
            <pc:sldMk cId="2251788161" sldId="260"/>
            <ac:spMk id="103" creationId="{45EDDA9A-C29F-40BA-85E8-EEFF52E5AC22}"/>
          </ac:spMkLst>
        </pc:spChg>
        <pc:spChg chg="add mod">
          <ac:chgData name="Paul Bloemers" userId="fe3832ff3b233e04" providerId="LiveId" clId="{3D7437BC-F1E6-4305-B507-98174B3F7341}" dt="2021-04-10T10:34:08.488" v="679" actId="1038"/>
          <ac:spMkLst>
            <pc:docMk/>
            <pc:sldMk cId="2251788161" sldId="260"/>
            <ac:spMk id="104" creationId="{FA426ECE-0391-49CF-9560-B963DD3D657A}"/>
          </ac:spMkLst>
        </pc:spChg>
        <pc:spChg chg="add mod">
          <ac:chgData name="Paul Bloemers" userId="fe3832ff3b233e04" providerId="LiveId" clId="{3D7437BC-F1E6-4305-B507-98174B3F7341}" dt="2021-04-10T10:17:12.239" v="625" actId="20577"/>
          <ac:spMkLst>
            <pc:docMk/>
            <pc:sldMk cId="2251788161" sldId="260"/>
            <ac:spMk id="105" creationId="{D6ED6AC8-A16F-4563-B683-4847FE1DE5F1}"/>
          </ac:spMkLst>
        </pc:spChg>
        <pc:spChg chg="add mod">
          <ac:chgData name="Paul Bloemers" userId="fe3832ff3b233e04" providerId="LiveId" clId="{3D7437BC-F1E6-4305-B507-98174B3F7341}" dt="2021-04-10T10:34:11.796" v="680" actId="1037"/>
          <ac:spMkLst>
            <pc:docMk/>
            <pc:sldMk cId="2251788161" sldId="260"/>
            <ac:spMk id="106" creationId="{7EAF9679-64C9-4C05-B6D7-0D4E80CE9C74}"/>
          </ac:spMkLst>
        </pc:spChg>
        <pc:spChg chg="add mod">
          <ac:chgData name="Paul Bloemers" userId="fe3832ff3b233e04" providerId="LiveId" clId="{3D7437BC-F1E6-4305-B507-98174B3F7341}" dt="2021-04-10T10:36:00.486" v="699" actId="1037"/>
          <ac:spMkLst>
            <pc:docMk/>
            <pc:sldMk cId="2251788161" sldId="260"/>
            <ac:spMk id="107" creationId="{7174D8D7-A775-4205-9479-E12E522C6562}"/>
          </ac:spMkLst>
        </pc:spChg>
        <pc:spChg chg="add mod">
          <ac:chgData name="Paul Bloemers" userId="fe3832ff3b233e04" providerId="LiveId" clId="{3D7437BC-F1E6-4305-B507-98174B3F7341}" dt="2021-04-10T10:36:08.940" v="704" actId="1037"/>
          <ac:spMkLst>
            <pc:docMk/>
            <pc:sldMk cId="2251788161" sldId="260"/>
            <ac:spMk id="108" creationId="{C17DFC86-FE41-469D-BE9B-40C0DD55E76F}"/>
          </ac:spMkLst>
        </pc:spChg>
        <pc:spChg chg="add mod">
          <ac:chgData name="Paul Bloemers" userId="fe3832ff3b233e04" providerId="LiveId" clId="{3D7437BC-F1E6-4305-B507-98174B3F7341}" dt="2021-04-10T10:13:40.664" v="526" actId="1076"/>
          <ac:spMkLst>
            <pc:docMk/>
            <pc:sldMk cId="2251788161" sldId="260"/>
            <ac:spMk id="109" creationId="{CC11B69C-6DD1-40E3-BB08-8C74B9A37F9F}"/>
          </ac:spMkLst>
        </pc:spChg>
        <pc:spChg chg="add mod">
          <ac:chgData name="Paul Bloemers" userId="fe3832ff3b233e04" providerId="LiveId" clId="{3D7437BC-F1E6-4305-B507-98174B3F7341}" dt="2021-04-10T10:13:32.429" v="525" actId="1076"/>
          <ac:spMkLst>
            <pc:docMk/>
            <pc:sldMk cId="2251788161" sldId="260"/>
            <ac:spMk id="110" creationId="{41FA30D9-4C57-4703-85D8-CE05E762508D}"/>
          </ac:spMkLst>
        </pc:spChg>
        <pc:spChg chg="add mod">
          <ac:chgData name="Paul Bloemers" userId="fe3832ff3b233e04" providerId="LiveId" clId="{3D7437BC-F1E6-4305-B507-98174B3F7341}" dt="2021-04-10T10:38:59.319" v="739" actId="1035"/>
          <ac:spMkLst>
            <pc:docMk/>
            <pc:sldMk cId="2251788161" sldId="260"/>
            <ac:spMk id="111" creationId="{B7D20884-8A3E-4FC7-91CE-7978F8E4CEDD}"/>
          </ac:spMkLst>
        </pc:spChg>
        <pc:spChg chg="add mod">
          <ac:chgData name="Paul Bloemers" userId="fe3832ff3b233e04" providerId="LiveId" clId="{3D7437BC-F1E6-4305-B507-98174B3F7341}" dt="2021-04-10T10:21:12.116" v="648" actId="1076"/>
          <ac:spMkLst>
            <pc:docMk/>
            <pc:sldMk cId="2251788161" sldId="260"/>
            <ac:spMk id="112" creationId="{DC0E07DA-B1BB-4986-9817-555FD54DC430}"/>
          </ac:spMkLst>
        </pc:spChg>
        <pc:spChg chg="add mod">
          <ac:chgData name="Paul Bloemers" userId="fe3832ff3b233e04" providerId="LiveId" clId="{3D7437BC-F1E6-4305-B507-98174B3F7341}" dt="2021-04-10T10:40:14.942" v="747" actId="1038"/>
          <ac:spMkLst>
            <pc:docMk/>
            <pc:sldMk cId="2251788161" sldId="260"/>
            <ac:spMk id="113" creationId="{04073700-2BB0-4105-A0BB-E29716330DEA}"/>
          </ac:spMkLst>
        </pc:spChg>
        <pc:spChg chg="add mod">
          <ac:chgData name="Paul Bloemers" userId="fe3832ff3b233e04" providerId="LiveId" clId="{3D7437BC-F1E6-4305-B507-98174B3F7341}" dt="2021-04-10T10:40:25.002" v="748" actId="1076"/>
          <ac:spMkLst>
            <pc:docMk/>
            <pc:sldMk cId="2251788161" sldId="260"/>
            <ac:spMk id="114" creationId="{EDCB4406-A717-4622-9614-EE7ED6253F8C}"/>
          </ac:spMkLst>
        </pc:spChg>
        <pc:spChg chg="add mod">
          <ac:chgData name="Paul Bloemers" userId="fe3832ff3b233e04" providerId="LiveId" clId="{3D7437BC-F1E6-4305-B507-98174B3F7341}" dt="2021-04-10T10:38:22.802" v="719" actId="1036"/>
          <ac:spMkLst>
            <pc:docMk/>
            <pc:sldMk cId="2251788161" sldId="260"/>
            <ac:spMk id="115" creationId="{BA6D59AA-1C49-4F5B-BC3C-7FCA0B5A6C65}"/>
          </ac:spMkLst>
        </pc:spChg>
        <pc:spChg chg="add mod">
          <ac:chgData name="Paul Bloemers" userId="fe3832ff3b233e04" providerId="LiveId" clId="{3D7437BC-F1E6-4305-B507-98174B3F7341}" dt="2021-04-10T10:48:07.320" v="818" actId="1076"/>
          <ac:spMkLst>
            <pc:docMk/>
            <pc:sldMk cId="2251788161" sldId="260"/>
            <ac:spMk id="119" creationId="{2BCAC093-CB84-41BD-99FD-8F97D1568883}"/>
          </ac:spMkLst>
        </pc:spChg>
        <pc:spChg chg="add mod">
          <ac:chgData name="Paul Bloemers" userId="fe3832ff3b233e04" providerId="LiveId" clId="{3D7437BC-F1E6-4305-B507-98174B3F7341}" dt="2021-04-10T10:48:30.988" v="820" actId="1076"/>
          <ac:spMkLst>
            <pc:docMk/>
            <pc:sldMk cId="2251788161" sldId="260"/>
            <ac:spMk id="120" creationId="{BBC17ABF-F778-4D41-832F-288DADD6183B}"/>
          </ac:spMkLst>
        </pc:spChg>
        <pc:spChg chg="add mod">
          <ac:chgData name="Paul Bloemers" userId="fe3832ff3b233e04" providerId="LiveId" clId="{3D7437BC-F1E6-4305-B507-98174B3F7341}" dt="2021-04-10T10:56:20.855" v="898" actId="20577"/>
          <ac:spMkLst>
            <pc:docMk/>
            <pc:sldMk cId="2251788161" sldId="260"/>
            <ac:spMk id="121" creationId="{52626A04-795B-441A-96E9-16E94F4280E7}"/>
          </ac:spMkLst>
        </pc:spChg>
        <pc:grpChg chg="add mod">
          <ac:chgData name="Paul Bloemers" userId="fe3832ff3b233e04" providerId="LiveId" clId="{3D7437BC-F1E6-4305-B507-98174B3F7341}" dt="2021-04-10T09:58:14.266" v="264" actId="1035"/>
          <ac:grpSpMkLst>
            <pc:docMk/>
            <pc:sldMk cId="2251788161" sldId="260"/>
            <ac:grpSpMk id="36" creationId="{99E12013-D48F-4703-BA03-DBA25D78AE37}"/>
          </ac:grpSpMkLst>
        </pc:grpChg>
        <pc:grpChg chg="mod">
          <ac:chgData name="Paul Bloemers" userId="fe3832ff3b233e04" providerId="LiveId" clId="{3D7437BC-F1E6-4305-B507-98174B3F7341}" dt="2021-04-10T09:50:14.633" v="199"/>
          <ac:grpSpMkLst>
            <pc:docMk/>
            <pc:sldMk cId="2251788161" sldId="260"/>
            <ac:grpSpMk id="38" creationId="{8188CC89-51D1-4D1E-9DE7-404B3465E503}"/>
          </ac:grpSpMkLst>
        </pc:grpChg>
        <pc:grpChg chg="add mod">
          <ac:chgData name="Paul Bloemers" userId="fe3832ff3b233e04" providerId="LiveId" clId="{3D7437BC-F1E6-4305-B507-98174B3F7341}" dt="2021-04-10T09:58:14.266" v="264" actId="1035"/>
          <ac:grpSpMkLst>
            <pc:docMk/>
            <pc:sldMk cId="2251788161" sldId="260"/>
            <ac:grpSpMk id="42" creationId="{33CBC7E1-1F6A-49CB-9331-FAC98017EB12}"/>
          </ac:grpSpMkLst>
        </pc:grpChg>
        <pc:grpChg chg="mod">
          <ac:chgData name="Paul Bloemers" userId="fe3832ff3b233e04" providerId="LiveId" clId="{3D7437BC-F1E6-4305-B507-98174B3F7341}" dt="2021-04-10T09:50:14.633" v="199"/>
          <ac:grpSpMkLst>
            <pc:docMk/>
            <pc:sldMk cId="2251788161" sldId="260"/>
            <ac:grpSpMk id="44" creationId="{78C2AF5D-A824-4E6A-9232-AF1F2E988900}"/>
          </ac:grpSpMkLst>
        </pc:grpChg>
        <pc:grpChg chg="add mod">
          <ac:chgData name="Paul Bloemers" userId="fe3832ff3b233e04" providerId="LiveId" clId="{3D7437BC-F1E6-4305-B507-98174B3F7341}" dt="2021-04-10T09:58:14.266" v="264" actId="1035"/>
          <ac:grpSpMkLst>
            <pc:docMk/>
            <pc:sldMk cId="2251788161" sldId="260"/>
            <ac:grpSpMk id="48" creationId="{B4184A57-5D24-41ED-905C-C7DC0E64D0B5}"/>
          </ac:grpSpMkLst>
        </pc:grpChg>
        <pc:grpChg chg="mod">
          <ac:chgData name="Paul Bloemers" userId="fe3832ff3b233e04" providerId="LiveId" clId="{3D7437BC-F1E6-4305-B507-98174B3F7341}" dt="2021-04-10T09:50:14.633" v="199"/>
          <ac:grpSpMkLst>
            <pc:docMk/>
            <pc:sldMk cId="2251788161" sldId="260"/>
            <ac:grpSpMk id="50" creationId="{F84F2730-5D4F-4C16-91D7-EEAE5A57531C}"/>
          </ac:grpSpMkLst>
        </pc:grpChg>
        <pc:grpChg chg="add mod">
          <ac:chgData name="Paul Bloemers" userId="fe3832ff3b233e04" providerId="LiveId" clId="{3D7437BC-F1E6-4305-B507-98174B3F7341}" dt="2021-04-10T09:58:14.266" v="264" actId="1035"/>
          <ac:grpSpMkLst>
            <pc:docMk/>
            <pc:sldMk cId="2251788161" sldId="260"/>
            <ac:grpSpMk id="54" creationId="{4876557D-B7D7-4801-A8DD-8219037FE78D}"/>
          </ac:grpSpMkLst>
        </pc:grpChg>
        <pc:grpChg chg="mod">
          <ac:chgData name="Paul Bloemers" userId="fe3832ff3b233e04" providerId="LiveId" clId="{3D7437BC-F1E6-4305-B507-98174B3F7341}" dt="2021-04-10T09:50:14.633" v="199"/>
          <ac:grpSpMkLst>
            <pc:docMk/>
            <pc:sldMk cId="2251788161" sldId="260"/>
            <ac:grpSpMk id="56" creationId="{694BB894-BD75-494B-97AD-DA4FCE412615}"/>
          </ac:grpSpMkLst>
        </pc:grpChg>
        <pc:grpChg chg="add mod">
          <ac:chgData name="Paul Bloemers" userId="fe3832ff3b233e04" providerId="LiveId" clId="{3D7437BC-F1E6-4305-B507-98174B3F7341}" dt="2021-04-10T09:58:14.266" v="264" actId="1035"/>
          <ac:grpSpMkLst>
            <pc:docMk/>
            <pc:sldMk cId="2251788161" sldId="260"/>
            <ac:grpSpMk id="60" creationId="{02167A4C-446E-4765-8EAC-E8ABD2F9E3A5}"/>
          </ac:grpSpMkLst>
        </pc:grpChg>
        <pc:grpChg chg="mod">
          <ac:chgData name="Paul Bloemers" userId="fe3832ff3b233e04" providerId="LiveId" clId="{3D7437BC-F1E6-4305-B507-98174B3F7341}" dt="2021-04-10T09:50:14.633" v="199"/>
          <ac:grpSpMkLst>
            <pc:docMk/>
            <pc:sldMk cId="2251788161" sldId="260"/>
            <ac:grpSpMk id="62" creationId="{3F9E5FAB-A249-4531-8B98-F1D4161FC3A7}"/>
          </ac:grpSpMkLst>
        </pc:grpChg>
        <pc:grpChg chg="add mod">
          <ac:chgData name="Paul Bloemers" userId="fe3832ff3b233e04" providerId="LiveId" clId="{3D7437BC-F1E6-4305-B507-98174B3F7341}" dt="2021-04-10T10:10:50.705" v="484" actId="552"/>
          <ac:grpSpMkLst>
            <pc:docMk/>
            <pc:sldMk cId="2251788161" sldId="260"/>
            <ac:grpSpMk id="102" creationId="{EB53667F-4AF2-47BF-86FE-1532379C4CC2}"/>
          </ac:grpSpMkLst>
        </pc:grpChg>
        <pc:grpChg chg="add mod">
          <ac:chgData name="Paul Bloemers" userId="fe3832ff3b233e04" providerId="LiveId" clId="{3D7437BC-F1E6-4305-B507-98174B3F7341}" dt="2021-04-10T10:34:58.803" v="681" actId="164"/>
          <ac:grpSpMkLst>
            <pc:docMk/>
            <pc:sldMk cId="2251788161" sldId="260"/>
            <ac:grpSpMk id="116" creationId="{B70AF9A2-D1B4-4A84-92EA-18682A5941A0}"/>
          </ac:grpSpMkLst>
        </pc:grpChg>
        <pc:grpChg chg="add mod">
          <ac:chgData name="Paul Bloemers" userId="fe3832ff3b233e04" providerId="LiveId" clId="{3D7437BC-F1E6-4305-B507-98174B3F7341}" dt="2021-04-10T10:41:04.639" v="749" actId="164"/>
          <ac:grpSpMkLst>
            <pc:docMk/>
            <pc:sldMk cId="2251788161" sldId="260"/>
            <ac:grpSpMk id="117" creationId="{C91B6037-2867-4252-AB05-A69DD94278E9}"/>
          </ac:grpSpMkLst>
        </pc:grpChg>
        <pc:grpChg chg="add mod">
          <ac:chgData name="Paul Bloemers" userId="fe3832ff3b233e04" providerId="LiveId" clId="{3D7437BC-F1E6-4305-B507-98174B3F7341}" dt="2021-04-10T10:41:04.639" v="749" actId="164"/>
          <ac:grpSpMkLst>
            <pc:docMk/>
            <pc:sldMk cId="2251788161" sldId="260"/>
            <ac:grpSpMk id="118" creationId="{83AE661D-EB26-4443-8DCE-669B6D6BC175}"/>
          </ac:grpSpMkLst>
        </pc:grpChg>
        <pc:picChg chg="add mod">
          <ac:chgData name="Paul Bloemers" userId="fe3832ff3b233e04" providerId="LiveId" clId="{3D7437BC-F1E6-4305-B507-98174B3F7341}" dt="2021-04-10T09:58:14.266" v="264" actId="1035"/>
          <ac:picMkLst>
            <pc:docMk/>
            <pc:sldMk cId="2251788161" sldId="260"/>
            <ac:picMk id="21" creationId="{8BB2E81A-6A23-4776-A7EC-1963937E0E8A}"/>
          </ac:picMkLst>
        </pc:picChg>
        <pc:picChg chg="add mod">
          <ac:chgData name="Paul Bloemers" userId="fe3832ff3b233e04" providerId="LiveId" clId="{3D7437BC-F1E6-4305-B507-98174B3F7341}" dt="2021-04-10T09:58:14.266" v="264" actId="1035"/>
          <ac:picMkLst>
            <pc:docMk/>
            <pc:sldMk cId="2251788161" sldId="260"/>
            <ac:picMk id="22" creationId="{872BA160-1EE8-4B52-A670-2650EBEAACCA}"/>
          </ac:picMkLst>
        </pc:picChg>
        <pc:picChg chg="add mod">
          <ac:chgData name="Paul Bloemers" userId="fe3832ff3b233e04" providerId="LiveId" clId="{3D7437BC-F1E6-4305-B507-98174B3F7341}" dt="2021-04-10T10:36:38.976" v="705" actId="164"/>
          <ac:picMkLst>
            <pc:docMk/>
            <pc:sldMk cId="2251788161" sldId="260"/>
            <ac:picMk id="25" creationId="{77ADA722-BEED-402C-9893-D2D530A02D2B}"/>
          </ac:picMkLst>
        </pc:picChg>
        <pc:picChg chg="add mod">
          <ac:chgData name="Paul Bloemers" userId="fe3832ff3b233e04" providerId="LiveId" clId="{3D7437BC-F1E6-4305-B507-98174B3F7341}" dt="2021-04-10T10:36:38.976" v="705" actId="164"/>
          <ac:picMkLst>
            <pc:docMk/>
            <pc:sldMk cId="2251788161" sldId="260"/>
            <ac:picMk id="26" creationId="{D55106A5-B035-4A9C-BA3A-FAD668C474D8}"/>
          </ac:picMkLst>
        </pc:picChg>
        <pc:picChg chg="add mod">
          <ac:chgData name="Paul Bloemers" userId="fe3832ff3b233e04" providerId="LiveId" clId="{3D7437BC-F1E6-4305-B507-98174B3F7341}" dt="2021-04-10T10:36:38.976" v="705" actId="164"/>
          <ac:picMkLst>
            <pc:docMk/>
            <pc:sldMk cId="2251788161" sldId="260"/>
            <ac:picMk id="27" creationId="{49D6C801-8093-4D92-B147-475B5A933947}"/>
          </ac:picMkLst>
        </pc:picChg>
        <pc:picChg chg="add mod">
          <ac:chgData name="Paul Bloemers" userId="fe3832ff3b233e04" providerId="LiveId" clId="{3D7437BC-F1E6-4305-B507-98174B3F7341}" dt="2021-04-10T10:36:38.976" v="705" actId="164"/>
          <ac:picMkLst>
            <pc:docMk/>
            <pc:sldMk cId="2251788161" sldId="260"/>
            <ac:picMk id="28" creationId="{D19829DC-EBBA-4274-A061-F2060CADC80E}"/>
          </ac:picMkLst>
        </pc:picChg>
        <pc:picChg chg="add mod">
          <ac:chgData name="Paul Bloemers" userId="fe3832ff3b233e04" providerId="LiveId" clId="{3D7437BC-F1E6-4305-B507-98174B3F7341}" dt="2021-04-10T10:36:38.976" v="705" actId="164"/>
          <ac:picMkLst>
            <pc:docMk/>
            <pc:sldMk cId="2251788161" sldId="260"/>
            <ac:picMk id="29" creationId="{3B25806E-B8F8-439C-B03A-0C57DF162DEA}"/>
          </ac:picMkLst>
        </pc:picChg>
        <pc:picChg chg="add mod">
          <ac:chgData name="Paul Bloemers" userId="fe3832ff3b233e04" providerId="LiveId" clId="{3D7437BC-F1E6-4305-B507-98174B3F7341}" dt="2021-04-10T09:58:14.266" v="264" actId="1035"/>
          <ac:picMkLst>
            <pc:docMk/>
            <pc:sldMk cId="2251788161" sldId="260"/>
            <ac:picMk id="33" creationId="{A61CFBB5-D94D-4023-AD2B-6018D370923C}"/>
          </ac:picMkLst>
        </pc:picChg>
        <pc:picChg chg="add mod">
          <ac:chgData name="Paul Bloemers" userId="fe3832ff3b233e04" providerId="LiveId" clId="{3D7437BC-F1E6-4305-B507-98174B3F7341}" dt="2021-04-10T09:58:14.266" v="264" actId="1035"/>
          <ac:picMkLst>
            <pc:docMk/>
            <pc:sldMk cId="2251788161" sldId="260"/>
            <ac:picMk id="34" creationId="{842D4DB6-5008-4A02-AFF0-41498E42FC56}"/>
          </ac:picMkLst>
        </pc:picChg>
        <pc:picChg chg="mod">
          <ac:chgData name="Paul Bloemers" userId="fe3832ff3b233e04" providerId="LiveId" clId="{3D7437BC-F1E6-4305-B507-98174B3F7341}" dt="2021-04-10T09:50:14.633" v="199"/>
          <ac:picMkLst>
            <pc:docMk/>
            <pc:sldMk cId="2251788161" sldId="260"/>
            <ac:picMk id="37" creationId="{1F48DFF4-9D5A-4AA6-A01E-DA9672C98B1C}"/>
          </ac:picMkLst>
        </pc:picChg>
        <pc:picChg chg="mod">
          <ac:chgData name="Paul Bloemers" userId="fe3832ff3b233e04" providerId="LiveId" clId="{3D7437BC-F1E6-4305-B507-98174B3F7341}" dt="2021-04-10T09:50:14.633" v="199"/>
          <ac:picMkLst>
            <pc:docMk/>
            <pc:sldMk cId="2251788161" sldId="260"/>
            <ac:picMk id="39" creationId="{2A96486D-7933-4C7B-AB9C-A03BC451D64A}"/>
          </ac:picMkLst>
        </pc:picChg>
        <pc:picChg chg="mod">
          <ac:chgData name="Paul Bloemers" userId="fe3832ff3b233e04" providerId="LiveId" clId="{3D7437BC-F1E6-4305-B507-98174B3F7341}" dt="2021-04-10T09:50:14.633" v="199"/>
          <ac:picMkLst>
            <pc:docMk/>
            <pc:sldMk cId="2251788161" sldId="260"/>
            <ac:picMk id="43" creationId="{42411818-4D8B-404D-8420-E4FE31550519}"/>
          </ac:picMkLst>
        </pc:picChg>
        <pc:picChg chg="mod">
          <ac:chgData name="Paul Bloemers" userId="fe3832ff3b233e04" providerId="LiveId" clId="{3D7437BC-F1E6-4305-B507-98174B3F7341}" dt="2021-04-10T09:50:14.633" v="199"/>
          <ac:picMkLst>
            <pc:docMk/>
            <pc:sldMk cId="2251788161" sldId="260"/>
            <ac:picMk id="45" creationId="{42B6A59E-28E6-4D01-99A1-277AB0C4DAC4}"/>
          </ac:picMkLst>
        </pc:picChg>
        <pc:picChg chg="mod">
          <ac:chgData name="Paul Bloemers" userId="fe3832ff3b233e04" providerId="LiveId" clId="{3D7437BC-F1E6-4305-B507-98174B3F7341}" dt="2021-04-10T09:50:14.633" v="199"/>
          <ac:picMkLst>
            <pc:docMk/>
            <pc:sldMk cId="2251788161" sldId="260"/>
            <ac:picMk id="49" creationId="{F9FB07EA-7D81-4563-876D-6C7D6A5ADAE4}"/>
          </ac:picMkLst>
        </pc:picChg>
        <pc:picChg chg="mod">
          <ac:chgData name="Paul Bloemers" userId="fe3832ff3b233e04" providerId="LiveId" clId="{3D7437BC-F1E6-4305-B507-98174B3F7341}" dt="2021-04-10T09:50:14.633" v="199"/>
          <ac:picMkLst>
            <pc:docMk/>
            <pc:sldMk cId="2251788161" sldId="260"/>
            <ac:picMk id="51" creationId="{E54ED170-13CF-4765-81F2-151733B5B763}"/>
          </ac:picMkLst>
        </pc:picChg>
        <pc:picChg chg="mod">
          <ac:chgData name="Paul Bloemers" userId="fe3832ff3b233e04" providerId="LiveId" clId="{3D7437BC-F1E6-4305-B507-98174B3F7341}" dt="2021-04-10T09:50:14.633" v="199"/>
          <ac:picMkLst>
            <pc:docMk/>
            <pc:sldMk cId="2251788161" sldId="260"/>
            <ac:picMk id="55" creationId="{0682C9DE-85E4-4EAD-AE13-22A4BD316B4F}"/>
          </ac:picMkLst>
        </pc:picChg>
        <pc:picChg chg="mod">
          <ac:chgData name="Paul Bloemers" userId="fe3832ff3b233e04" providerId="LiveId" clId="{3D7437BC-F1E6-4305-B507-98174B3F7341}" dt="2021-04-10T09:50:14.633" v="199"/>
          <ac:picMkLst>
            <pc:docMk/>
            <pc:sldMk cId="2251788161" sldId="260"/>
            <ac:picMk id="57" creationId="{CF50134D-CCB0-4C96-B377-36E36A6DAEE6}"/>
          </ac:picMkLst>
        </pc:picChg>
        <pc:picChg chg="mod">
          <ac:chgData name="Paul Bloemers" userId="fe3832ff3b233e04" providerId="LiveId" clId="{3D7437BC-F1E6-4305-B507-98174B3F7341}" dt="2021-04-10T09:50:14.633" v="199"/>
          <ac:picMkLst>
            <pc:docMk/>
            <pc:sldMk cId="2251788161" sldId="260"/>
            <ac:picMk id="61" creationId="{4BD3D149-B9A6-4DAC-B0DC-F982DE2294BA}"/>
          </ac:picMkLst>
        </pc:picChg>
        <pc:picChg chg="mod">
          <ac:chgData name="Paul Bloemers" userId="fe3832ff3b233e04" providerId="LiveId" clId="{3D7437BC-F1E6-4305-B507-98174B3F7341}" dt="2021-04-10T09:50:14.633" v="199"/>
          <ac:picMkLst>
            <pc:docMk/>
            <pc:sldMk cId="2251788161" sldId="260"/>
            <ac:picMk id="63" creationId="{321779E0-0DF3-482E-BD38-E4F0F30A5466}"/>
          </ac:picMkLst>
        </pc:picChg>
        <pc:cxnChg chg="add mod">
          <ac:chgData name="Paul Bloemers" userId="fe3832ff3b233e04" providerId="LiveId" clId="{3D7437BC-F1E6-4305-B507-98174B3F7341}" dt="2021-04-10T10:34:58.803" v="681" actId="164"/>
          <ac:cxnSpMkLst>
            <pc:docMk/>
            <pc:sldMk cId="2251788161" sldId="260"/>
            <ac:cxnSpMk id="8" creationId="{3F129ED7-E90D-4A7E-BD2B-438E8BD1BCB3}"/>
          </ac:cxnSpMkLst>
        </pc:cxnChg>
        <pc:cxnChg chg="add mod">
          <ac:chgData name="Paul Bloemers" userId="fe3832ff3b233e04" providerId="LiveId" clId="{3D7437BC-F1E6-4305-B507-98174B3F7341}" dt="2021-04-10T10:34:58.803" v="681" actId="164"/>
          <ac:cxnSpMkLst>
            <pc:docMk/>
            <pc:sldMk cId="2251788161" sldId="260"/>
            <ac:cxnSpMk id="9" creationId="{11FFD5A4-319C-47CE-8C9A-5427BD815106}"/>
          </ac:cxnSpMkLst>
        </pc:cxnChg>
        <pc:cxnChg chg="add mod">
          <ac:chgData name="Paul Bloemers" userId="fe3832ff3b233e04" providerId="LiveId" clId="{3D7437BC-F1E6-4305-B507-98174B3F7341}" dt="2021-04-10T10:34:58.803" v="681" actId="164"/>
          <ac:cxnSpMkLst>
            <pc:docMk/>
            <pc:sldMk cId="2251788161" sldId="260"/>
            <ac:cxnSpMk id="10" creationId="{0AE74EED-317E-4D87-8BE0-92D9C6CDCBC9}"/>
          </ac:cxnSpMkLst>
        </pc:cxnChg>
        <pc:cxnChg chg="add mod">
          <ac:chgData name="Paul Bloemers" userId="fe3832ff3b233e04" providerId="LiveId" clId="{3D7437BC-F1E6-4305-B507-98174B3F7341}" dt="2021-04-10T10:34:58.803" v="681" actId="164"/>
          <ac:cxnSpMkLst>
            <pc:docMk/>
            <pc:sldMk cId="2251788161" sldId="260"/>
            <ac:cxnSpMk id="11" creationId="{72FF7DA0-DB87-453B-9BCE-6411C93E048C}"/>
          </ac:cxnSpMkLst>
        </pc:cxnChg>
        <pc:cxnChg chg="add mod">
          <ac:chgData name="Paul Bloemers" userId="fe3832ff3b233e04" providerId="LiveId" clId="{3D7437BC-F1E6-4305-B507-98174B3F7341}" dt="2021-04-10T10:34:58.803" v="681" actId="164"/>
          <ac:cxnSpMkLst>
            <pc:docMk/>
            <pc:sldMk cId="2251788161" sldId="260"/>
            <ac:cxnSpMk id="12" creationId="{CA1DF1B3-4883-46DD-8FB3-7FFAEFB0AAE8}"/>
          </ac:cxnSpMkLst>
        </pc:cxnChg>
        <pc:cxnChg chg="add mod">
          <ac:chgData name="Paul Bloemers" userId="fe3832ff3b233e04" providerId="LiveId" clId="{3D7437BC-F1E6-4305-B507-98174B3F7341}" dt="2021-04-10T10:34:58.803" v="681" actId="164"/>
          <ac:cxnSpMkLst>
            <pc:docMk/>
            <pc:sldMk cId="2251788161" sldId="260"/>
            <ac:cxnSpMk id="13" creationId="{428F4376-0311-4C9E-B988-E8E6A04AFCBE}"/>
          </ac:cxnSpMkLst>
        </pc:cxnChg>
        <pc:cxnChg chg="add mod">
          <ac:chgData name="Paul Bloemers" userId="fe3832ff3b233e04" providerId="LiveId" clId="{3D7437BC-F1E6-4305-B507-98174B3F7341}" dt="2021-04-10T10:34:58.803" v="681" actId="164"/>
          <ac:cxnSpMkLst>
            <pc:docMk/>
            <pc:sldMk cId="2251788161" sldId="260"/>
            <ac:cxnSpMk id="14" creationId="{3B40A43F-B248-426E-88E0-5AE7065FA0E7}"/>
          </ac:cxnSpMkLst>
        </pc:cxnChg>
        <pc:cxnChg chg="mod">
          <ac:chgData name="Paul Bloemers" userId="fe3832ff3b233e04" providerId="LiveId" clId="{3D7437BC-F1E6-4305-B507-98174B3F7341}" dt="2021-04-10T09:50:14.633" v="199"/>
          <ac:cxnSpMkLst>
            <pc:docMk/>
            <pc:sldMk cId="2251788161" sldId="260"/>
            <ac:cxnSpMk id="40" creationId="{5C252A59-2910-4BE2-A97A-24DDF62E0845}"/>
          </ac:cxnSpMkLst>
        </pc:cxnChg>
        <pc:cxnChg chg="mod">
          <ac:chgData name="Paul Bloemers" userId="fe3832ff3b233e04" providerId="LiveId" clId="{3D7437BC-F1E6-4305-B507-98174B3F7341}" dt="2021-04-10T09:50:14.633" v="199"/>
          <ac:cxnSpMkLst>
            <pc:docMk/>
            <pc:sldMk cId="2251788161" sldId="260"/>
            <ac:cxnSpMk id="41" creationId="{074441E8-C868-4CB5-837F-2EBC89451A3C}"/>
          </ac:cxnSpMkLst>
        </pc:cxnChg>
        <pc:cxnChg chg="mod">
          <ac:chgData name="Paul Bloemers" userId="fe3832ff3b233e04" providerId="LiveId" clId="{3D7437BC-F1E6-4305-B507-98174B3F7341}" dt="2021-04-10T09:50:14.633" v="199"/>
          <ac:cxnSpMkLst>
            <pc:docMk/>
            <pc:sldMk cId="2251788161" sldId="260"/>
            <ac:cxnSpMk id="46" creationId="{CC340AF4-A393-496D-86A4-2A004508A2FA}"/>
          </ac:cxnSpMkLst>
        </pc:cxnChg>
        <pc:cxnChg chg="mod">
          <ac:chgData name="Paul Bloemers" userId="fe3832ff3b233e04" providerId="LiveId" clId="{3D7437BC-F1E6-4305-B507-98174B3F7341}" dt="2021-04-10T09:50:14.633" v="199"/>
          <ac:cxnSpMkLst>
            <pc:docMk/>
            <pc:sldMk cId="2251788161" sldId="260"/>
            <ac:cxnSpMk id="47" creationId="{0CE7E858-1B6B-4488-8A5C-FB61E7F1D156}"/>
          </ac:cxnSpMkLst>
        </pc:cxnChg>
        <pc:cxnChg chg="mod">
          <ac:chgData name="Paul Bloemers" userId="fe3832ff3b233e04" providerId="LiveId" clId="{3D7437BC-F1E6-4305-B507-98174B3F7341}" dt="2021-04-10T09:50:14.633" v="199"/>
          <ac:cxnSpMkLst>
            <pc:docMk/>
            <pc:sldMk cId="2251788161" sldId="260"/>
            <ac:cxnSpMk id="52" creationId="{D714BCA0-5D59-4A2B-A34A-3A4327C4AAC1}"/>
          </ac:cxnSpMkLst>
        </pc:cxnChg>
        <pc:cxnChg chg="mod">
          <ac:chgData name="Paul Bloemers" userId="fe3832ff3b233e04" providerId="LiveId" clId="{3D7437BC-F1E6-4305-B507-98174B3F7341}" dt="2021-04-10T09:50:14.633" v="199"/>
          <ac:cxnSpMkLst>
            <pc:docMk/>
            <pc:sldMk cId="2251788161" sldId="260"/>
            <ac:cxnSpMk id="53" creationId="{EDAB9E00-C696-4254-85D2-E488797D4271}"/>
          </ac:cxnSpMkLst>
        </pc:cxnChg>
        <pc:cxnChg chg="mod">
          <ac:chgData name="Paul Bloemers" userId="fe3832ff3b233e04" providerId="LiveId" clId="{3D7437BC-F1E6-4305-B507-98174B3F7341}" dt="2021-04-10T09:50:14.633" v="199"/>
          <ac:cxnSpMkLst>
            <pc:docMk/>
            <pc:sldMk cId="2251788161" sldId="260"/>
            <ac:cxnSpMk id="58" creationId="{7580BF5B-FBCD-436D-9D27-C023D0907F90}"/>
          </ac:cxnSpMkLst>
        </pc:cxnChg>
        <pc:cxnChg chg="mod">
          <ac:chgData name="Paul Bloemers" userId="fe3832ff3b233e04" providerId="LiveId" clId="{3D7437BC-F1E6-4305-B507-98174B3F7341}" dt="2021-04-10T09:50:14.633" v="199"/>
          <ac:cxnSpMkLst>
            <pc:docMk/>
            <pc:sldMk cId="2251788161" sldId="260"/>
            <ac:cxnSpMk id="59" creationId="{85E324D1-FA58-410B-9D73-259850962DCE}"/>
          </ac:cxnSpMkLst>
        </pc:cxnChg>
        <pc:cxnChg chg="mod">
          <ac:chgData name="Paul Bloemers" userId="fe3832ff3b233e04" providerId="LiveId" clId="{3D7437BC-F1E6-4305-B507-98174B3F7341}" dt="2021-04-10T09:50:14.633" v="199"/>
          <ac:cxnSpMkLst>
            <pc:docMk/>
            <pc:sldMk cId="2251788161" sldId="260"/>
            <ac:cxnSpMk id="64" creationId="{63838EA6-576C-42F1-8285-65AD0D8A1963}"/>
          </ac:cxnSpMkLst>
        </pc:cxnChg>
        <pc:cxnChg chg="mod">
          <ac:chgData name="Paul Bloemers" userId="fe3832ff3b233e04" providerId="LiveId" clId="{3D7437BC-F1E6-4305-B507-98174B3F7341}" dt="2021-04-10T09:50:14.633" v="199"/>
          <ac:cxnSpMkLst>
            <pc:docMk/>
            <pc:sldMk cId="2251788161" sldId="260"/>
            <ac:cxnSpMk id="65" creationId="{0A699DC1-43E7-4C8C-ABC3-B15E26E87AE0}"/>
          </ac:cxnSpMkLst>
        </pc:cxnChg>
        <pc:cxnChg chg="add mod">
          <ac:chgData name="Paul Bloemers" userId="fe3832ff3b233e04" providerId="LiveId" clId="{3D7437BC-F1E6-4305-B507-98174B3F7341}" dt="2021-04-10T10:05:24.995" v="309" actId="164"/>
          <ac:cxnSpMkLst>
            <pc:docMk/>
            <pc:sldMk cId="2251788161" sldId="260"/>
            <ac:cxnSpMk id="66" creationId="{B1D02FC8-A4F2-4A84-99B8-0C5A720C1D92}"/>
          </ac:cxnSpMkLst>
        </pc:cxnChg>
        <pc:cxnChg chg="add mod">
          <ac:chgData name="Paul Bloemers" userId="fe3832ff3b233e04" providerId="LiveId" clId="{3D7437BC-F1E6-4305-B507-98174B3F7341}" dt="2021-04-10T10:05:24.995" v="309" actId="164"/>
          <ac:cxnSpMkLst>
            <pc:docMk/>
            <pc:sldMk cId="2251788161" sldId="260"/>
            <ac:cxnSpMk id="67" creationId="{70B93544-D195-4CD1-9079-4979586EF877}"/>
          </ac:cxnSpMkLst>
        </pc:cxnChg>
        <pc:cxnChg chg="add mod">
          <ac:chgData name="Paul Bloemers" userId="fe3832ff3b233e04" providerId="LiveId" clId="{3D7437BC-F1E6-4305-B507-98174B3F7341}" dt="2021-04-10T10:05:24.995" v="309" actId="164"/>
          <ac:cxnSpMkLst>
            <pc:docMk/>
            <pc:sldMk cId="2251788161" sldId="260"/>
            <ac:cxnSpMk id="84" creationId="{7C057E4B-72CD-44D9-A642-7DF2D3322996}"/>
          </ac:cxnSpMkLst>
        </pc:cxnChg>
        <pc:cxnChg chg="add mod">
          <ac:chgData name="Paul Bloemers" userId="fe3832ff3b233e04" providerId="LiveId" clId="{3D7437BC-F1E6-4305-B507-98174B3F7341}" dt="2021-04-10T10:05:24.995" v="309" actId="164"/>
          <ac:cxnSpMkLst>
            <pc:docMk/>
            <pc:sldMk cId="2251788161" sldId="260"/>
            <ac:cxnSpMk id="85" creationId="{ACFFFCB7-FF8D-4A8A-BD04-F48E56A13629}"/>
          </ac:cxnSpMkLst>
        </pc:cxnChg>
      </pc:sldChg>
      <pc:sldChg chg="addSp delSp modSp new mod modClrScheme modAnim chgLayout">
        <pc:chgData name="Paul Bloemers" userId="fe3832ff3b233e04" providerId="LiveId" clId="{3D7437BC-F1E6-4305-B507-98174B3F7341}" dt="2021-04-10T11:42:48.068" v="1594" actId="1037"/>
        <pc:sldMkLst>
          <pc:docMk/>
          <pc:sldMk cId="2810296715" sldId="261"/>
        </pc:sldMkLst>
        <pc:spChg chg="del mod ord">
          <ac:chgData name="Paul Bloemers" userId="fe3832ff3b233e04" providerId="LiveId" clId="{3D7437BC-F1E6-4305-B507-98174B3F7341}" dt="2021-04-10T11:03:02.800" v="900" actId="700"/>
          <ac:spMkLst>
            <pc:docMk/>
            <pc:sldMk cId="2810296715" sldId="261"/>
            <ac:spMk id="2" creationId="{5F1E30CE-11E7-4E12-9568-92AA5CBB6F23}"/>
          </ac:spMkLst>
        </pc:spChg>
        <pc:spChg chg="del mod ord">
          <ac:chgData name="Paul Bloemers" userId="fe3832ff3b233e04" providerId="LiveId" clId="{3D7437BC-F1E6-4305-B507-98174B3F7341}" dt="2021-04-10T11:03:02.800" v="900" actId="700"/>
          <ac:spMkLst>
            <pc:docMk/>
            <pc:sldMk cId="2810296715" sldId="261"/>
            <ac:spMk id="3" creationId="{9A6F7475-D852-4314-ABCA-468556C1BE9E}"/>
          </ac:spMkLst>
        </pc:spChg>
        <pc:spChg chg="del">
          <ac:chgData name="Paul Bloemers" userId="fe3832ff3b233e04" providerId="LiveId" clId="{3D7437BC-F1E6-4305-B507-98174B3F7341}" dt="2021-04-10T11:03:02.800" v="900" actId="700"/>
          <ac:spMkLst>
            <pc:docMk/>
            <pc:sldMk cId="2810296715" sldId="261"/>
            <ac:spMk id="4" creationId="{7EAF4B2E-BDA8-421F-A1D1-740F52F618A4}"/>
          </ac:spMkLst>
        </pc:spChg>
        <pc:spChg chg="add mod ord">
          <ac:chgData name="Paul Bloemers" userId="fe3832ff3b233e04" providerId="LiveId" clId="{3D7437BC-F1E6-4305-B507-98174B3F7341}" dt="2021-04-10T11:03:05.924" v="910" actId="20577"/>
          <ac:spMkLst>
            <pc:docMk/>
            <pc:sldMk cId="2810296715" sldId="261"/>
            <ac:spMk id="5" creationId="{46A551B0-3926-480E-A975-C9B8245FA066}"/>
          </ac:spMkLst>
        </pc:spChg>
        <pc:spChg chg="add mod ord">
          <ac:chgData name="Paul Bloemers" userId="fe3832ff3b233e04" providerId="LiveId" clId="{3D7437BC-F1E6-4305-B507-98174B3F7341}" dt="2021-04-10T11:38:43.634" v="1581" actId="1076"/>
          <ac:spMkLst>
            <pc:docMk/>
            <pc:sldMk cId="2810296715" sldId="261"/>
            <ac:spMk id="6" creationId="{5E3EC3C0-6988-40D7-AF5F-3601546A766D}"/>
          </ac:spMkLst>
        </pc:spChg>
        <pc:spChg chg="add mod">
          <ac:chgData name="Paul Bloemers" userId="fe3832ff3b233e04" providerId="LiveId" clId="{3D7437BC-F1E6-4305-B507-98174B3F7341}" dt="2021-04-10T11:18:10.521" v="1061" actId="1037"/>
          <ac:spMkLst>
            <pc:docMk/>
            <pc:sldMk cId="2810296715" sldId="261"/>
            <ac:spMk id="16" creationId="{117C4529-68AA-47E3-B6AE-82D3A1537472}"/>
          </ac:spMkLst>
        </pc:spChg>
        <pc:spChg chg="add mod">
          <ac:chgData name="Paul Bloemers" userId="fe3832ff3b233e04" providerId="LiveId" clId="{3D7437BC-F1E6-4305-B507-98174B3F7341}" dt="2021-04-10T11:18:10.521" v="1061" actId="1037"/>
          <ac:spMkLst>
            <pc:docMk/>
            <pc:sldMk cId="2810296715" sldId="261"/>
            <ac:spMk id="17" creationId="{496F1001-2B15-4C08-BD61-AE25A5637CA1}"/>
          </ac:spMkLst>
        </pc:spChg>
        <pc:spChg chg="add mod">
          <ac:chgData name="Paul Bloemers" userId="fe3832ff3b233e04" providerId="LiveId" clId="{3D7437BC-F1E6-4305-B507-98174B3F7341}" dt="2021-04-10T11:18:10.521" v="1061" actId="1037"/>
          <ac:spMkLst>
            <pc:docMk/>
            <pc:sldMk cId="2810296715" sldId="261"/>
            <ac:spMk id="18" creationId="{DE03B63F-2B0C-4032-B70A-C0684D1FCBF6}"/>
          </ac:spMkLst>
        </pc:spChg>
        <pc:spChg chg="add mod">
          <ac:chgData name="Paul Bloemers" userId="fe3832ff3b233e04" providerId="LiveId" clId="{3D7437BC-F1E6-4305-B507-98174B3F7341}" dt="2021-04-10T11:21:41.861" v="1095" actId="552"/>
          <ac:spMkLst>
            <pc:docMk/>
            <pc:sldMk cId="2810296715" sldId="261"/>
            <ac:spMk id="22" creationId="{4F1A51C9-0982-4DE6-99A0-5EEDD8889FC1}"/>
          </ac:spMkLst>
        </pc:spChg>
        <pc:spChg chg="add mod">
          <ac:chgData name="Paul Bloemers" userId="fe3832ff3b233e04" providerId="LiveId" clId="{3D7437BC-F1E6-4305-B507-98174B3F7341}" dt="2021-04-10T11:21:41.861" v="1095" actId="552"/>
          <ac:spMkLst>
            <pc:docMk/>
            <pc:sldMk cId="2810296715" sldId="261"/>
            <ac:spMk id="27" creationId="{C868776C-34CC-4215-BA21-910D832966DD}"/>
          </ac:spMkLst>
        </pc:spChg>
        <pc:picChg chg="add del mod">
          <ac:chgData name="Paul Bloemers" userId="fe3832ff3b233e04" providerId="LiveId" clId="{3D7437BC-F1E6-4305-B507-98174B3F7341}" dt="2021-04-10T11:06:00.958" v="914" actId="478"/>
          <ac:picMkLst>
            <pc:docMk/>
            <pc:sldMk cId="2810296715" sldId="261"/>
            <ac:picMk id="7" creationId="{47ED869A-538F-4B25-8D52-7EC1770A16B0}"/>
          </ac:picMkLst>
        </pc:picChg>
        <pc:picChg chg="add mod">
          <ac:chgData name="Paul Bloemers" userId="fe3832ff3b233e04" providerId="LiveId" clId="{3D7437BC-F1E6-4305-B507-98174B3F7341}" dt="2021-04-10T11:07:15.224" v="918" actId="1076"/>
          <ac:picMkLst>
            <pc:docMk/>
            <pc:sldMk cId="2810296715" sldId="261"/>
            <ac:picMk id="8" creationId="{EA7F34A1-F6AE-4C67-83CC-90134C01A6FD}"/>
          </ac:picMkLst>
        </pc:picChg>
        <pc:picChg chg="add mod">
          <ac:chgData name="Paul Bloemers" userId="fe3832ff3b233e04" providerId="LiveId" clId="{3D7437BC-F1E6-4305-B507-98174B3F7341}" dt="2021-04-10T11:07:21.891" v="920" actId="1076"/>
          <ac:picMkLst>
            <pc:docMk/>
            <pc:sldMk cId="2810296715" sldId="261"/>
            <ac:picMk id="9" creationId="{94E92791-835A-4B15-8F17-1FA848A27ED3}"/>
          </ac:picMkLst>
        </pc:picChg>
        <pc:picChg chg="add mod">
          <ac:chgData name="Paul Bloemers" userId="fe3832ff3b233e04" providerId="LiveId" clId="{3D7437BC-F1E6-4305-B507-98174B3F7341}" dt="2021-04-10T11:07:32.205" v="933" actId="1035"/>
          <ac:picMkLst>
            <pc:docMk/>
            <pc:sldMk cId="2810296715" sldId="261"/>
            <ac:picMk id="10" creationId="{AE0DB0D2-E772-4FF6-9FD2-FDDEB8500493}"/>
          </ac:picMkLst>
        </pc:picChg>
        <pc:picChg chg="add mod">
          <ac:chgData name="Paul Bloemers" userId="fe3832ff3b233e04" providerId="LiveId" clId="{3D7437BC-F1E6-4305-B507-98174B3F7341}" dt="2021-04-10T11:07:32.205" v="933" actId="1035"/>
          <ac:picMkLst>
            <pc:docMk/>
            <pc:sldMk cId="2810296715" sldId="261"/>
            <ac:picMk id="11" creationId="{BA327A59-F9D7-479E-8ACE-BA3D4BC70A00}"/>
          </ac:picMkLst>
        </pc:picChg>
        <pc:picChg chg="add mod">
          <ac:chgData name="Paul Bloemers" userId="fe3832ff3b233e04" providerId="LiveId" clId="{3D7437BC-F1E6-4305-B507-98174B3F7341}" dt="2021-04-10T11:07:42.872" v="935" actId="1076"/>
          <ac:picMkLst>
            <pc:docMk/>
            <pc:sldMk cId="2810296715" sldId="261"/>
            <ac:picMk id="12" creationId="{B160A2D9-52CD-485D-B566-187083348FD7}"/>
          </ac:picMkLst>
        </pc:picChg>
        <pc:picChg chg="add mod">
          <ac:chgData name="Paul Bloemers" userId="fe3832ff3b233e04" providerId="LiveId" clId="{3D7437BC-F1E6-4305-B507-98174B3F7341}" dt="2021-04-10T11:07:42.872" v="935" actId="1076"/>
          <ac:picMkLst>
            <pc:docMk/>
            <pc:sldMk cId="2810296715" sldId="261"/>
            <ac:picMk id="13" creationId="{F20E0A72-F14E-4EB3-8B2F-E4BD3BA62FC1}"/>
          </ac:picMkLst>
        </pc:picChg>
        <pc:picChg chg="add del mod">
          <ac:chgData name="Paul Bloemers" userId="fe3832ff3b233e04" providerId="LiveId" clId="{3D7437BC-F1E6-4305-B507-98174B3F7341}" dt="2021-04-10T11:18:44.030" v="1065" actId="21"/>
          <ac:picMkLst>
            <pc:docMk/>
            <pc:sldMk cId="2810296715" sldId="261"/>
            <ac:picMk id="14" creationId="{907F5990-F651-4D94-AC92-064ADA35A4C7}"/>
          </ac:picMkLst>
        </pc:picChg>
        <pc:picChg chg="add del mod">
          <ac:chgData name="Paul Bloemers" userId="fe3832ff3b233e04" providerId="LiveId" clId="{3D7437BC-F1E6-4305-B507-98174B3F7341}" dt="2021-04-10T11:18:44.030" v="1065" actId="21"/>
          <ac:picMkLst>
            <pc:docMk/>
            <pc:sldMk cId="2810296715" sldId="261"/>
            <ac:picMk id="15" creationId="{F9D9E759-99F9-4773-8F32-C29986FC5213}"/>
          </ac:picMkLst>
        </pc:picChg>
        <pc:picChg chg="add mod ord">
          <ac:chgData name="Paul Bloemers" userId="fe3832ff3b233e04" providerId="LiveId" clId="{3D7437BC-F1E6-4305-B507-98174B3F7341}" dt="2021-04-10T11:42:48.068" v="1594" actId="1037"/>
          <ac:picMkLst>
            <pc:docMk/>
            <pc:sldMk cId="2810296715" sldId="261"/>
            <ac:picMk id="19" creationId="{2B03E71C-73A4-4F90-B58F-5A4E777267C3}"/>
          </ac:picMkLst>
        </pc:picChg>
        <pc:picChg chg="add mod ord">
          <ac:chgData name="Paul Bloemers" userId="fe3832ff3b233e04" providerId="LiveId" clId="{3D7437BC-F1E6-4305-B507-98174B3F7341}" dt="2021-04-10T11:42:48.068" v="1594" actId="1037"/>
          <ac:picMkLst>
            <pc:docMk/>
            <pc:sldMk cId="2810296715" sldId="261"/>
            <ac:picMk id="20" creationId="{377EF7AE-A5E4-4200-B17B-C37793644264}"/>
          </ac:picMkLst>
        </pc:picChg>
        <pc:picChg chg="add mod ord">
          <ac:chgData name="Paul Bloemers" userId="fe3832ff3b233e04" providerId="LiveId" clId="{3D7437BC-F1E6-4305-B507-98174B3F7341}" dt="2021-04-10T11:42:48.068" v="1594" actId="1037"/>
          <ac:picMkLst>
            <pc:docMk/>
            <pc:sldMk cId="2810296715" sldId="261"/>
            <ac:picMk id="21" creationId="{237EB077-519D-4BD4-94FB-57DFE68174E4}"/>
          </ac:picMkLst>
        </pc:picChg>
        <pc:picChg chg="add del mod">
          <ac:chgData name="Paul Bloemers" userId="fe3832ff3b233e04" providerId="LiveId" clId="{3D7437BC-F1E6-4305-B507-98174B3F7341}" dt="2021-04-10T11:18:43.440" v="1064"/>
          <ac:picMkLst>
            <pc:docMk/>
            <pc:sldMk cId="2810296715" sldId="261"/>
            <ac:picMk id="23" creationId="{B70AFAD6-D506-4E94-87E4-D95B8B54619F}"/>
          </ac:picMkLst>
        </pc:picChg>
        <pc:picChg chg="add del mod">
          <ac:chgData name="Paul Bloemers" userId="fe3832ff3b233e04" providerId="LiveId" clId="{3D7437BC-F1E6-4305-B507-98174B3F7341}" dt="2021-04-10T11:18:43.440" v="1064"/>
          <ac:picMkLst>
            <pc:docMk/>
            <pc:sldMk cId="2810296715" sldId="261"/>
            <ac:picMk id="24" creationId="{F90EBE0D-E33A-411E-9CCD-C71FA5352101}"/>
          </ac:picMkLst>
        </pc:picChg>
        <pc:picChg chg="add mod">
          <ac:chgData name="Paul Bloemers" userId="fe3832ff3b233e04" providerId="LiveId" clId="{3D7437BC-F1E6-4305-B507-98174B3F7341}" dt="2021-04-10T11:38:10.260" v="1578" actId="1035"/>
          <ac:picMkLst>
            <pc:docMk/>
            <pc:sldMk cId="2810296715" sldId="261"/>
            <ac:picMk id="25" creationId="{B7CFE14C-5A96-4A96-A44E-F74CED5FCC69}"/>
          </ac:picMkLst>
        </pc:picChg>
        <pc:picChg chg="add mod">
          <ac:chgData name="Paul Bloemers" userId="fe3832ff3b233e04" providerId="LiveId" clId="{3D7437BC-F1E6-4305-B507-98174B3F7341}" dt="2021-04-10T11:38:10.260" v="1578" actId="1035"/>
          <ac:picMkLst>
            <pc:docMk/>
            <pc:sldMk cId="2810296715" sldId="261"/>
            <ac:picMk id="26" creationId="{F9DD4B72-F40C-4B47-9992-DF5DFF724C38}"/>
          </ac:picMkLst>
        </pc:picChg>
      </pc:sldChg>
      <pc:sldChg chg="addSp delSp modSp new mod modClrScheme modAnim chgLayout">
        <pc:chgData name="Paul Bloemers" userId="fe3832ff3b233e04" providerId="LiveId" clId="{3D7437BC-F1E6-4305-B507-98174B3F7341}" dt="2021-04-10T13:59:31.723" v="2904" actId="1076"/>
        <pc:sldMkLst>
          <pc:docMk/>
          <pc:sldMk cId="3509551475" sldId="262"/>
        </pc:sldMkLst>
        <pc:spChg chg="del mod ord">
          <ac:chgData name="Paul Bloemers" userId="fe3832ff3b233e04" providerId="LiveId" clId="{3D7437BC-F1E6-4305-B507-98174B3F7341}" dt="2021-04-10T11:44:27.001" v="1596" actId="700"/>
          <ac:spMkLst>
            <pc:docMk/>
            <pc:sldMk cId="3509551475" sldId="262"/>
            <ac:spMk id="2" creationId="{256CE639-A0C9-4733-B982-26C67831CF5A}"/>
          </ac:spMkLst>
        </pc:spChg>
        <pc:spChg chg="del mod ord">
          <ac:chgData name="Paul Bloemers" userId="fe3832ff3b233e04" providerId="LiveId" clId="{3D7437BC-F1E6-4305-B507-98174B3F7341}" dt="2021-04-10T11:44:27.001" v="1596" actId="700"/>
          <ac:spMkLst>
            <pc:docMk/>
            <pc:sldMk cId="3509551475" sldId="262"/>
            <ac:spMk id="3" creationId="{BD597C74-F863-4064-BCC8-6647AC380DCA}"/>
          </ac:spMkLst>
        </pc:spChg>
        <pc:spChg chg="add mod ord">
          <ac:chgData name="Paul Bloemers" userId="fe3832ff3b233e04" providerId="LiveId" clId="{3D7437BC-F1E6-4305-B507-98174B3F7341}" dt="2021-04-10T11:44:38.724" v="1627" actId="20577"/>
          <ac:spMkLst>
            <pc:docMk/>
            <pc:sldMk cId="3509551475" sldId="262"/>
            <ac:spMk id="4" creationId="{7D975590-A125-4C9A-AA00-26C5F43C4FB9}"/>
          </ac:spMkLst>
        </pc:spChg>
        <pc:spChg chg="add mod ord">
          <ac:chgData name="Paul Bloemers" userId="fe3832ff3b233e04" providerId="LiveId" clId="{3D7437BC-F1E6-4305-B507-98174B3F7341}" dt="2021-04-10T13:59:14.632" v="2902" actId="1035"/>
          <ac:spMkLst>
            <pc:docMk/>
            <pc:sldMk cId="3509551475" sldId="262"/>
            <ac:spMk id="5" creationId="{D4C4D314-111D-453C-B139-A54A6FC19407}"/>
          </ac:spMkLst>
        </pc:spChg>
        <pc:spChg chg="add mod ord">
          <ac:chgData name="Paul Bloemers" userId="fe3832ff3b233e04" providerId="LiveId" clId="{3D7437BC-F1E6-4305-B507-98174B3F7341}" dt="2021-04-10T13:59:14.632" v="2902" actId="1035"/>
          <ac:spMkLst>
            <pc:docMk/>
            <pc:sldMk cId="3509551475" sldId="262"/>
            <ac:spMk id="6" creationId="{BE0AA3B6-9ADC-47E4-AD29-AC541B3BF6B5}"/>
          </ac:spMkLst>
        </pc:spChg>
        <pc:spChg chg="add del mod">
          <ac:chgData name="Paul Bloemers" userId="fe3832ff3b233e04" providerId="LiveId" clId="{3D7437BC-F1E6-4305-B507-98174B3F7341}" dt="2021-04-10T11:58:17.084" v="1972" actId="478"/>
          <ac:spMkLst>
            <pc:docMk/>
            <pc:sldMk cId="3509551475" sldId="262"/>
            <ac:spMk id="9" creationId="{5FF49C7D-E457-4CB3-BE15-13EB9D465741}"/>
          </ac:spMkLst>
        </pc:spChg>
        <pc:spChg chg="add mod">
          <ac:chgData name="Paul Bloemers" userId="fe3832ff3b233e04" providerId="LiveId" clId="{3D7437BC-F1E6-4305-B507-98174B3F7341}" dt="2021-04-10T13:59:31.723" v="2904" actId="1076"/>
          <ac:spMkLst>
            <pc:docMk/>
            <pc:sldMk cId="3509551475" sldId="262"/>
            <ac:spMk id="10" creationId="{9622A21B-83A7-4CC1-874B-C873AD7F4BB1}"/>
          </ac:spMkLst>
        </pc:spChg>
        <pc:picChg chg="add mod">
          <ac:chgData name="Paul Bloemers" userId="fe3832ff3b233e04" providerId="LiveId" clId="{3D7437BC-F1E6-4305-B507-98174B3F7341}" dt="2021-04-10T13:59:14.632" v="2902" actId="1035"/>
          <ac:picMkLst>
            <pc:docMk/>
            <pc:sldMk cId="3509551475" sldId="262"/>
            <ac:picMk id="7" creationId="{1EADC7FF-BD98-4260-A52F-67BEAE97FCF0}"/>
          </ac:picMkLst>
        </pc:picChg>
        <pc:picChg chg="add mod">
          <ac:chgData name="Paul Bloemers" userId="fe3832ff3b233e04" providerId="LiveId" clId="{3D7437BC-F1E6-4305-B507-98174B3F7341}" dt="2021-04-10T13:59:14.632" v="2902" actId="1035"/>
          <ac:picMkLst>
            <pc:docMk/>
            <pc:sldMk cId="3509551475" sldId="262"/>
            <ac:picMk id="8" creationId="{6E909336-BF24-49A6-A260-F9EDCE9B44B2}"/>
          </ac:picMkLst>
        </pc:picChg>
      </pc:sldChg>
      <pc:sldChg chg="addSp delSp modSp new mod modClrScheme modAnim chgLayout">
        <pc:chgData name="Paul Bloemers" userId="fe3832ff3b233e04" providerId="LiveId" clId="{3D7437BC-F1E6-4305-B507-98174B3F7341}" dt="2021-04-10T12:48:32.591" v="2359"/>
        <pc:sldMkLst>
          <pc:docMk/>
          <pc:sldMk cId="1696881667" sldId="263"/>
        </pc:sldMkLst>
        <pc:spChg chg="del mod ord">
          <ac:chgData name="Paul Bloemers" userId="fe3832ff3b233e04" providerId="LiveId" clId="{3D7437BC-F1E6-4305-B507-98174B3F7341}" dt="2021-04-10T12:03:56.028" v="2140" actId="700"/>
          <ac:spMkLst>
            <pc:docMk/>
            <pc:sldMk cId="1696881667" sldId="263"/>
            <ac:spMk id="2" creationId="{AD24A585-DAF9-412D-926C-B8EAF3324560}"/>
          </ac:spMkLst>
        </pc:spChg>
        <pc:spChg chg="del mod ord">
          <ac:chgData name="Paul Bloemers" userId="fe3832ff3b233e04" providerId="LiveId" clId="{3D7437BC-F1E6-4305-B507-98174B3F7341}" dt="2021-04-10T12:03:56.028" v="2140" actId="700"/>
          <ac:spMkLst>
            <pc:docMk/>
            <pc:sldMk cId="1696881667" sldId="263"/>
            <ac:spMk id="3" creationId="{9B0C609B-93F2-4B72-9055-E364A2D51CF8}"/>
          </ac:spMkLst>
        </pc:spChg>
        <pc:spChg chg="del">
          <ac:chgData name="Paul Bloemers" userId="fe3832ff3b233e04" providerId="LiveId" clId="{3D7437BC-F1E6-4305-B507-98174B3F7341}" dt="2021-04-10T12:03:56.028" v="2140" actId="700"/>
          <ac:spMkLst>
            <pc:docMk/>
            <pc:sldMk cId="1696881667" sldId="263"/>
            <ac:spMk id="4" creationId="{8B075B15-60C0-4D20-AA65-27E21DF3B3E2}"/>
          </ac:spMkLst>
        </pc:spChg>
        <pc:spChg chg="add mod ord">
          <ac:chgData name="Paul Bloemers" userId="fe3832ff3b233e04" providerId="LiveId" clId="{3D7437BC-F1E6-4305-B507-98174B3F7341}" dt="2021-04-10T12:08:57.569" v="2256" actId="207"/>
          <ac:spMkLst>
            <pc:docMk/>
            <pc:sldMk cId="1696881667" sldId="263"/>
            <ac:spMk id="5" creationId="{D9095021-708E-4005-9F7A-255D0FE8B177}"/>
          </ac:spMkLst>
        </pc:spChg>
        <pc:spChg chg="add del mod ord">
          <ac:chgData name="Paul Bloemers" userId="fe3832ff3b233e04" providerId="LiveId" clId="{3D7437BC-F1E6-4305-B507-98174B3F7341}" dt="2021-04-10T12:13:57.228" v="2257" actId="478"/>
          <ac:spMkLst>
            <pc:docMk/>
            <pc:sldMk cId="1696881667" sldId="263"/>
            <ac:spMk id="6" creationId="{558BCF8F-0687-4FFB-A0F4-D500C26CCF23}"/>
          </ac:spMkLst>
        </pc:spChg>
        <pc:spChg chg="add mod ord">
          <ac:chgData name="Paul Bloemers" userId="fe3832ff3b233e04" providerId="LiveId" clId="{3D7437BC-F1E6-4305-B507-98174B3F7341}" dt="2021-04-10T12:15:32.701" v="2268" actId="14100"/>
          <ac:spMkLst>
            <pc:docMk/>
            <pc:sldMk cId="1696881667" sldId="263"/>
            <ac:spMk id="13" creationId="{25DDEC5E-65BE-4C0A-8629-55E03D17A562}"/>
          </ac:spMkLst>
        </pc:spChg>
        <pc:spChg chg="add mod">
          <ac:chgData name="Paul Bloemers" userId="fe3832ff3b233e04" providerId="LiveId" clId="{3D7437BC-F1E6-4305-B507-98174B3F7341}" dt="2021-04-10T12:15:28.114" v="2267" actId="2711"/>
          <ac:spMkLst>
            <pc:docMk/>
            <pc:sldMk cId="1696881667" sldId="263"/>
            <ac:spMk id="14" creationId="{B4E906F4-F199-414E-88C1-B065D50E2678}"/>
          </ac:spMkLst>
        </pc:spChg>
        <pc:spChg chg="add mod">
          <ac:chgData name="Paul Bloemers" userId="fe3832ff3b233e04" providerId="LiveId" clId="{3D7437BC-F1E6-4305-B507-98174B3F7341}" dt="2021-04-10T12:15:28.114" v="2267" actId="2711"/>
          <ac:spMkLst>
            <pc:docMk/>
            <pc:sldMk cId="1696881667" sldId="263"/>
            <ac:spMk id="15" creationId="{871177AB-C46C-4DA2-ACB8-492607CEE6B0}"/>
          </ac:spMkLst>
        </pc:spChg>
        <pc:spChg chg="add mod">
          <ac:chgData name="Paul Bloemers" userId="fe3832ff3b233e04" providerId="LiveId" clId="{3D7437BC-F1E6-4305-B507-98174B3F7341}" dt="2021-04-10T12:15:28.114" v="2267" actId="2711"/>
          <ac:spMkLst>
            <pc:docMk/>
            <pc:sldMk cId="1696881667" sldId="263"/>
            <ac:spMk id="16" creationId="{E99C44AB-1F19-40E9-9EDB-E5C6570D01D0}"/>
          </ac:spMkLst>
        </pc:spChg>
        <pc:spChg chg="add mod">
          <ac:chgData name="Paul Bloemers" userId="fe3832ff3b233e04" providerId="LiveId" clId="{3D7437BC-F1E6-4305-B507-98174B3F7341}" dt="2021-04-10T12:15:28.114" v="2267" actId="2711"/>
          <ac:spMkLst>
            <pc:docMk/>
            <pc:sldMk cId="1696881667" sldId="263"/>
            <ac:spMk id="17" creationId="{AE9378C9-5E0B-4FB9-8780-309D1E9C84A6}"/>
          </ac:spMkLst>
        </pc:spChg>
        <pc:spChg chg="add mod">
          <ac:chgData name="Paul Bloemers" userId="fe3832ff3b233e04" providerId="LiveId" clId="{3D7437BC-F1E6-4305-B507-98174B3F7341}" dt="2021-04-10T12:15:28.114" v="2267" actId="2711"/>
          <ac:spMkLst>
            <pc:docMk/>
            <pc:sldMk cId="1696881667" sldId="263"/>
            <ac:spMk id="18" creationId="{F13B9B9C-DCA1-4E11-9E66-26F23B5CC5E8}"/>
          </ac:spMkLst>
        </pc:spChg>
        <pc:spChg chg="add mod">
          <ac:chgData name="Paul Bloemers" userId="fe3832ff3b233e04" providerId="LiveId" clId="{3D7437BC-F1E6-4305-B507-98174B3F7341}" dt="2021-04-10T12:15:28.114" v="2267" actId="2711"/>
          <ac:spMkLst>
            <pc:docMk/>
            <pc:sldMk cId="1696881667" sldId="263"/>
            <ac:spMk id="19" creationId="{571CEFAF-5F35-45C2-B080-BDFB2B4A9323}"/>
          </ac:spMkLst>
        </pc:spChg>
        <pc:grpChg chg="add mod">
          <ac:chgData name="Paul Bloemers" userId="fe3832ff3b233e04" providerId="LiveId" clId="{3D7437BC-F1E6-4305-B507-98174B3F7341}" dt="2021-04-10T12:15:32.701" v="2268" actId="14100"/>
          <ac:grpSpMkLst>
            <pc:docMk/>
            <pc:sldMk cId="1696881667" sldId="263"/>
            <ac:grpSpMk id="27" creationId="{F2C7706C-FC9B-4A6E-BCDA-DE97BA2D5758}"/>
          </ac:grpSpMkLst>
        </pc:grpChg>
        <pc:grpChg chg="add mod">
          <ac:chgData name="Paul Bloemers" userId="fe3832ff3b233e04" providerId="LiveId" clId="{3D7437BC-F1E6-4305-B507-98174B3F7341}" dt="2021-04-10T12:15:32.701" v="2268" actId="14100"/>
          <ac:grpSpMkLst>
            <pc:docMk/>
            <pc:sldMk cId="1696881667" sldId="263"/>
            <ac:grpSpMk id="28" creationId="{7357C90A-B887-4F1A-82BF-36382AF36092}"/>
          </ac:grpSpMkLst>
        </pc:grpChg>
        <pc:grpChg chg="add mod">
          <ac:chgData name="Paul Bloemers" userId="fe3832ff3b233e04" providerId="LiveId" clId="{3D7437BC-F1E6-4305-B507-98174B3F7341}" dt="2021-04-10T12:15:32.701" v="2268" actId="14100"/>
          <ac:grpSpMkLst>
            <pc:docMk/>
            <pc:sldMk cId="1696881667" sldId="263"/>
            <ac:grpSpMk id="29" creationId="{39941C13-3EDD-4CF3-B4F3-39263314D8C3}"/>
          </ac:grpSpMkLst>
        </pc:grpChg>
        <pc:grpChg chg="add mod">
          <ac:chgData name="Paul Bloemers" userId="fe3832ff3b233e04" providerId="LiveId" clId="{3D7437BC-F1E6-4305-B507-98174B3F7341}" dt="2021-04-10T12:15:32.701" v="2268" actId="14100"/>
          <ac:grpSpMkLst>
            <pc:docMk/>
            <pc:sldMk cId="1696881667" sldId="263"/>
            <ac:grpSpMk id="30" creationId="{96A61ACB-52A6-4604-B6ED-97D84ABCF4C8}"/>
          </ac:grpSpMkLst>
        </pc:grpChg>
        <pc:grpChg chg="add mod">
          <ac:chgData name="Paul Bloemers" userId="fe3832ff3b233e04" providerId="LiveId" clId="{3D7437BC-F1E6-4305-B507-98174B3F7341}" dt="2021-04-10T12:15:32.701" v="2268" actId="14100"/>
          <ac:grpSpMkLst>
            <pc:docMk/>
            <pc:sldMk cId="1696881667" sldId="263"/>
            <ac:grpSpMk id="31" creationId="{DA92AAE4-3A6A-44C7-B02C-DA50F75E5D89}"/>
          </ac:grpSpMkLst>
        </pc:grpChg>
        <pc:grpChg chg="add mod">
          <ac:chgData name="Paul Bloemers" userId="fe3832ff3b233e04" providerId="LiveId" clId="{3D7437BC-F1E6-4305-B507-98174B3F7341}" dt="2021-04-10T12:15:32.701" v="2268" actId="14100"/>
          <ac:grpSpMkLst>
            <pc:docMk/>
            <pc:sldMk cId="1696881667" sldId="263"/>
            <ac:grpSpMk id="32" creationId="{6E7A8DA4-19D5-4CBE-A4F6-41BFE9B06751}"/>
          </ac:grpSpMkLst>
        </pc:grpChg>
        <pc:picChg chg="add del mod">
          <ac:chgData name="Paul Bloemers" userId="fe3832ff3b233e04" providerId="LiveId" clId="{3D7437BC-F1E6-4305-B507-98174B3F7341}" dt="2021-04-10T12:14:20.842" v="2263" actId="478"/>
          <ac:picMkLst>
            <pc:docMk/>
            <pc:sldMk cId="1696881667" sldId="263"/>
            <ac:picMk id="35" creationId="{20A96543-C955-4A02-B692-0FAB39202194}"/>
          </ac:picMkLst>
        </pc:picChg>
        <pc:cxnChg chg="add mod">
          <ac:chgData name="Paul Bloemers" userId="fe3832ff3b233e04" providerId="LiveId" clId="{3D7437BC-F1E6-4305-B507-98174B3F7341}" dt="2021-04-10T12:06:49.096" v="2197" actId="164"/>
          <ac:cxnSpMkLst>
            <pc:docMk/>
            <pc:sldMk cId="1696881667" sldId="263"/>
            <ac:cxnSpMk id="7" creationId="{11CEDC37-31B4-4DE6-B2AB-35945701AEEF}"/>
          </ac:cxnSpMkLst>
        </pc:cxnChg>
        <pc:cxnChg chg="add mod">
          <ac:chgData name="Paul Bloemers" userId="fe3832ff3b233e04" providerId="LiveId" clId="{3D7437BC-F1E6-4305-B507-98174B3F7341}" dt="2021-04-10T12:07:08.069" v="2200" actId="164"/>
          <ac:cxnSpMkLst>
            <pc:docMk/>
            <pc:sldMk cId="1696881667" sldId="263"/>
            <ac:cxnSpMk id="8" creationId="{768FB7B2-ADF9-4CA6-949D-506484C877CD}"/>
          </ac:cxnSpMkLst>
        </pc:cxnChg>
        <pc:cxnChg chg="add mod">
          <ac:chgData name="Paul Bloemers" userId="fe3832ff3b233e04" providerId="LiveId" clId="{3D7437BC-F1E6-4305-B507-98174B3F7341}" dt="2021-04-10T12:06:56.080" v="2199" actId="164"/>
          <ac:cxnSpMkLst>
            <pc:docMk/>
            <pc:sldMk cId="1696881667" sldId="263"/>
            <ac:cxnSpMk id="9" creationId="{7D4B1752-2601-4C20-B94E-E7FC5BEB4486}"/>
          </ac:cxnSpMkLst>
        </pc:cxnChg>
        <pc:cxnChg chg="add mod">
          <ac:chgData name="Paul Bloemers" userId="fe3832ff3b233e04" providerId="LiveId" clId="{3D7437BC-F1E6-4305-B507-98174B3F7341}" dt="2021-04-10T12:07:39.254" v="2205" actId="1076"/>
          <ac:cxnSpMkLst>
            <pc:docMk/>
            <pc:sldMk cId="1696881667" sldId="263"/>
            <ac:cxnSpMk id="10" creationId="{022188B3-C249-4FFB-82E0-276C6397318C}"/>
          </ac:cxnSpMkLst>
        </pc:cxnChg>
        <pc:cxnChg chg="add mod">
          <ac:chgData name="Paul Bloemers" userId="fe3832ff3b233e04" providerId="LiveId" clId="{3D7437BC-F1E6-4305-B507-98174B3F7341}" dt="2021-04-10T12:15:32.701" v="2268" actId="14100"/>
          <ac:cxnSpMkLst>
            <pc:docMk/>
            <pc:sldMk cId="1696881667" sldId="263"/>
            <ac:cxnSpMk id="11" creationId="{A93A45E5-0522-414A-BDD9-C77B9060DFDB}"/>
          </ac:cxnSpMkLst>
        </pc:cxnChg>
        <pc:cxnChg chg="add mod">
          <ac:chgData name="Paul Bloemers" userId="fe3832ff3b233e04" providerId="LiveId" clId="{3D7437BC-F1E6-4305-B507-98174B3F7341}" dt="2021-04-10T12:15:32.701" v="2268" actId="14100"/>
          <ac:cxnSpMkLst>
            <pc:docMk/>
            <pc:sldMk cId="1696881667" sldId="263"/>
            <ac:cxnSpMk id="12" creationId="{E70B96BB-3E8A-41A7-A5A5-9C95F22CCDAF}"/>
          </ac:cxnSpMkLst>
        </pc:cxnChg>
      </pc:sldChg>
      <pc:sldChg chg="addSp delSp modSp new mod modClrScheme chgLayout">
        <pc:chgData name="Paul Bloemers" userId="fe3832ff3b233e04" providerId="LiveId" clId="{3D7437BC-F1E6-4305-B507-98174B3F7341}" dt="2021-04-10T13:26:33.291" v="2866" actId="20577"/>
        <pc:sldMkLst>
          <pc:docMk/>
          <pc:sldMk cId="2868621853" sldId="264"/>
        </pc:sldMkLst>
        <pc:spChg chg="del mod ord">
          <ac:chgData name="Paul Bloemers" userId="fe3832ff3b233e04" providerId="LiveId" clId="{3D7437BC-F1E6-4305-B507-98174B3F7341}" dt="2021-04-10T12:50:54.040" v="2361" actId="700"/>
          <ac:spMkLst>
            <pc:docMk/>
            <pc:sldMk cId="2868621853" sldId="264"/>
            <ac:spMk id="2" creationId="{22960B0E-85E8-49F1-80D7-BE3FDF0705A0}"/>
          </ac:spMkLst>
        </pc:spChg>
        <pc:spChg chg="del mod ord">
          <ac:chgData name="Paul Bloemers" userId="fe3832ff3b233e04" providerId="LiveId" clId="{3D7437BC-F1E6-4305-B507-98174B3F7341}" dt="2021-04-10T12:50:54.040" v="2361" actId="700"/>
          <ac:spMkLst>
            <pc:docMk/>
            <pc:sldMk cId="2868621853" sldId="264"/>
            <ac:spMk id="3" creationId="{81B234D9-3500-458A-B5EE-1F77409FE8CB}"/>
          </ac:spMkLst>
        </pc:spChg>
        <pc:spChg chg="add mod ord">
          <ac:chgData name="Paul Bloemers" userId="fe3832ff3b233e04" providerId="LiveId" clId="{3D7437BC-F1E6-4305-B507-98174B3F7341}" dt="2021-04-10T12:51:11.525" v="2411" actId="20577"/>
          <ac:spMkLst>
            <pc:docMk/>
            <pc:sldMk cId="2868621853" sldId="264"/>
            <ac:spMk id="4" creationId="{00AB07F6-0695-47DA-B26D-E4DC06488FDF}"/>
          </ac:spMkLst>
        </pc:spChg>
        <pc:spChg chg="add mod ord">
          <ac:chgData name="Paul Bloemers" userId="fe3832ff3b233e04" providerId="LiveId" clId="{3D7437BC-F1E6-4305-B507-98174B3F7341}" dt="2021-04-10T13:20:54.070" v="2553"/>
          <ac:spMkLst>
            <pc:docMk/>
            <pc:sldMk cId="2868621853" sldId="264"/>
            <ac:spMk id="5" creationId="{FF307F63-782E-4713-B2DB-BF118A5B9079}"/>
          </ac:spMkLst>
        </pc:spChg>
        <pc:spChg chg="add mod ord">
          <ac:chgData name="Paul Bloemers" userId="fe3832ff3b233e04" providerId="LiveId" clId="{3D7437BC-F1E6-4305-B507-98174B3F7341}" dt="2021-04-10T13:26:33.291" v="2866" actId="20577"/>
          <ac:spMkLst>
            <pc:docMk/>
            <pc:sldMk cId="2868621853" sldId="264"/>
            <ac:spMk id="6" creationId="{9D593F7A-1EE5-4D10-8A32-4BEF2F9D338B}"/>
          </ac:spMkLst>
        </pc:spChg>
      </pc:sldChg>
      <pc:sldChg chg="addSp delSp modSp new mod modClrScheme chgLayout">
        <pc:chgData name="Paul Bloemers" userId="fe3832ff3b233e04" providerId="LiveId" clId="{3D7437BC-F1E6-4305-B507-98174B3F7341}" dt="2021-04-10T14:41:56.071" v="3738" actId="20577"/>
        <pc:sldMkLst>
          <pc:docMk/>
          <pc:sldMk cId="1083733011" sldId="265"/>
        </pc:sldMkLst>
        <pc:spChg chg="del mod ord">
          <ac:chgData name="Paul Bloemers" userId="fe3832ff3b233e04" providerId="LiveId" clId="{3D7437BC-F1E6-4305-B507-98174B3F7341}" dt="2021-04-10T13:44:53.853" v="2868" actId="700"/>
          <ac:spMkLst>
            <pc:docMk/>
            <pc:sldMk cId="1083733011" sldId="265"/>
            <ac:spMk id="2" creationId="{F58C3366-FBF4-4B12-93AC-7ED23CDEE812}"/>
          </ac:spMkLst>
        </pc:spChg>
        <pc:spChg chg="del mod ord">
          <ac:chgData name="Paul Bloemers" userId="fe3832ff3b233e04" providerId="LiveId" clId="{3D7437BC-F1E6-4305-B507-98174B3F7341}" dt="2021-04-10T13:44:53.853" v="2868" actId="700"/>
          <ac:spMkLst>
            <pc:docMk/>
            <pc:sldMk cId="1083733011" sldId="265"/>
            <ac:spMk id="3" creationId="{2A90EE4A-8AF1-4321-918C-94B9862DDBC8}"/>
          </ac:spMkLst>
        </pc:spChg>
        <pc:spChg chg="del">
          <ac:chgData name="Paul Bloemers" userId="fe3832ff3b233e04" providerId="LiveId" clId="{3D7437BC-F1E6-4305-B507-98174B3F7341}" dt="2021-04-10T13:44:53.853" v="2868" actId="700"/>
          <ac:spMkLst>
            <pc:docMk/>
            <pc:sldMk cId="1083733011" sldId="265"/>
            <ac:spMk id="4" creationId="{920050F3-611B-42E9-9F57-F511BF3EBC4A}"/>
          </ac:spMkLst>
        </pc:spChg>
        <pc:spChg chg="add del mod ord">
          <ac:chgData name="Paul Bloemers" userId="fe3832ff3b233e04" providerId="LiveId" clId="{3D7437BC-F1E6-4305-B507-98174B3F7341}" dt="2021-04-10T13:44:57.004" v="2870" actId="478"/>
          <ac:spMkLst>
            <pc:docMk/>
            <pc:sldMk cId="1083733011" sldId="265"/>
            <ac:spMk id="5" creationId="{F21A6BA2-FE3B-449F-BEA9-F51BB6F0FCC4}"/>
          </ac:spMkLst>
        </pc:spChg>
        <pc:spChg chg="add mod ord">
          <ac:chgData name="Paul Bloemers" userId="fe3832ff3b233e04" providerId="LiveId" clId="{3D7437BC-F1E6-4305-B507-98174B3F7341}" dt="2021-04-10T14:41:56.071" v="3738" actId="20577"/>
          <ac:spMkLst>
            <pc:docMk/>
            <pc:sldMk cId="1083733011" sldId="265"/>
            <ac:spMk id="6" creationId="{857E705A-0252-4E1D-8844-F4B95AB02F03}"/>
          </ac:spMkLst>
        </pc:spChg>
      </pc:sldChg>
    </pc:docChg>
  </pc:docChgLst>
  <pc:docChgLst>
    <pc:chgData name="Paul Bloemers" userId="fe3832ff3b233e04" providerId="LiveId" clId="{991FFB7D-AABF-4EA3-A9E7-24B1BF443911}"/>
    <pc:docChg chg="modSld">
      <pc:chgData name="Paul Bloemers" userId="fe3832ff3b233e04" providerId="LiveId" clId="{991FFB7D-AABF-4EA3-A9E7-24B1BF443911}" dt="2021-05-22T09:25:46.063" v="10"/>
      <pc:docMkLst>
        <pc:docMk/>
      </pc:docMkLst>
      <pc:sldChg chg="modAnim">
        <pc:chgData name="Paul Bloemers" userId="fe3832ff3b233e04" providerId="LiveId" clId="{991FFB7D-AABF-4EA3-A9E7-24B1BF443911}" dt="2021-05-22T09:25:46.063" v="10"/>
        <pc:sldMkLst>
          <pc:docMk/>
          <pc:sldMk cId="2868621853" sldId="264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Vrije vorm: vorm 7">
            <a:extLst>
              <a:ext uri="{FF2B5EF4-FFF2-40B4-BE49-F238E27FC236}">
                <a16:creationId xmlns:a16="http://schemas.microsoft.com/office/drawing/2014/main" id="{14CE7DE5-FC35-4FFD-AE29-C150217DEEED}"/>
              </a:ext>
            </a:extLst>
          </p:cNvPr>
          <p:cNvSpPr/>
          <p:nvPr/>
        </p:nvSpPr>
        <p:spPr>
          <a:xfrm rot="2700000">
            <a:off x="4407766" y="-1516342"/>
            <a:ext cx="3376466" cy="3376466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14" name="Groep 13">
            <a:extLst>
              <a:ext uri="{FF2B5EF4-FFF2-40B4-BE49-F238E27FC236}">
                <a16:creationId xmlns:a16="http://schemas.microsoft.com/office/drawing/2014/main" id="{2449F54E-C47E-4B61-8DF0-516E154B1163}"/>
              </a:ext>
            </a:extLst>
          </p:cNvPr>
          <p:cNvGrpSpPr/>
          <p:nvPr/>
        </p:nvGrpSpPr>
        <p:grpSpPr>
          <a:xfrm>
            <a:off x="4470321" y="-643744"/>
            <a:ext cx="8001078" cy="7768444"/>
            <a:chOff x="4470321" y="-643744"/>
            <a:chExt cx="8001078" cy="7768444"/>
          </a:xfrm>
        </p:grpSpPr>
        <p:sp>
          <p:nvSpPr>
            <p:cNvPr id="7" name="Vrije vorm: vorm 6">
              <a:extLst>
                <a:ext uri="{FF2B5EF4-FFF2-40B4-BE49-F238E27FC236}">
                  <a16:creationId xmlns:a16="http://schemas.microsoft.com/office/drawing/2014/main" id="{1285F57F-432D-4013-979E-83DAE5EC5DF8}"/>
                </a:ext>
              </a:extLst>
            </p:cNvPr>
            <p:cNvSpPr/>
            <p:nvPr/>
          </p:nvSpPr>
          <p:spPr>
            <a:xfrm>
              <a:off x="4470321" y="-643744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258812">
                <a:alpha val="80000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  <p:sp>
          <p:nvSpPr>
            <p:cNvPr id="9" name="Vrije vorm: vorm 8">
              <a:extLst>
                <a:ext uri="{FF2B5EF4-FFF2-40B4-BE49-F238E27FC236}">
                  <a16:creationId xmlns:a16="http://schemas.microsoft.com/office/drawing/2014/main" id="{BDD80E4D-26F5-404F-B0AB-1C3820B74351}"/>
                </a:ext>
              </a:extLst>
            </p:cNvPr>
            <p:cNvSpPr/>
            <p:nvPr/>
          </p:nvSpPr>
          <p:spPr>
            <a:xfrm>
              <a:off x="4724399" y="-622300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1A80B6">
                <a:alpha val="87843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</p:grpSp>
      <p:sp>
        <p:nvSpPr>
          <p:cNvPr id="10" name="Tekstvak 9">
            <a:extLst>
              <a:ext uri="{FF2B5EF4-FFF2-40B4-BE49-F238E27FC236}">
                <a16:creationId xmlns:a16="http://schemas.microsoft.com/office/drawing/2014/main" id="{B60AB401-CB0B-4E2D-95D9-3264E568526D}"/>
              </a:ext>
            </a:extLst>
          </p:cNvPr>
          <p:cNvSpPr txBox="1"/>
          <p:nvPr/>
        </p:nvSpPr>
        <p:spPr>
          <a:xfrm>
            <a:off x="11176564" y="6324600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VWO</a:t>
            </a:r>
          </a:p>
        </p:txBody>
      </p:sp>
      <p:pic>
        <p:nvPicPr>
          <p:cNvPr id="11" name="Afbeelding 10" descr="Afbeelding met teken, shirt&#10;&#10;Automatisch gegenereerde beschrijving">
            <a:extLst>
              <a:ext uri="{FF2B5EF4-FFF2-40B4-BE49-F238E27FC236}">
                <a16:creationId xmlns:a16="http://schemas.microsoft.com/office/drawing/2014/main" id="{332D835C-91F6-4596-9A50-C97FEB6F00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1654" y="132186"/>
            <a:ext cx="1928692" cy="1243861"/>
          </a:xfrm>
          <a:prstGeom prst="rect">
            <a:avLst/>
          </a:prstGeom>
        </p:spPr>
      </p:pic>
      <p:sp>
        <p:nvSpPr>
          <p:cNvPr id="12" name="Titel 1">
            <a:extLst>
              <a:ext uri="{FF2B5EF4-FFF2-40B4-BE49-F238E27FC236}">
                <a16:creationId xmlns:a16="http://schemas.microsoft.com/office/drawing/2014/main" id="{92294A8B-377A-461D-87D6-A5AD20E7B65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0" y="2959100"/>
            <a:ext cx="12192000" cy="1785913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/>
            </a:lvl1pPr>
          </a:lstStyle>
          <a:p>
            <a:r>
              <a:rPr lang="nl-NL" b="1" spc="300">
                <a:latin typeface="Arial" panose="020B0604020202020204" pitchFamily="34" charset="0"/>
                <a:cs typeface="Arial" panose="020B0604020202020204" pitchFamily="34" charset="0"/>
              </a:rPr>
              <a:t>TITEL</a:t>
            </a:r>
          </a:p>
        </p:txBody>
      </p:sp>
      <p:sp>
        <p:nvSpPr>
          <p:cNvPr id="13" name="Ondertitel 2">
            <a:extLst>
              <a:ext uri="{FF2B5EF4-FFF2-40B4-BE49-F238E27FC236}">
                <a16:creationId xmlns:a16="http://schemas.microsoft.com/office/drawing/2014/main" id="{3B9BB25F-D78A-4C4C-AAD3-4183547A2E9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-1" y="5081199"/>
            <a:ext cx="12191999" cy="705656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nl-NL">
                <a:solidFill>
                  <a:schemeClr val="bg2">
                    <a:lumMod val="25000"/>
                  </a:schemeClr>
                </a:solidFill>
              </a:rPr>
              <a:t>SUBTITEL</a:t>
            </a:r>
          </a:p>
        </p:txBody>
      </p:sp>
    </p:spTree>
    <p:extLst>
      <p:ext uri="{BB962C8B-B14F-4D97-AF65-F5344CB8AC3E}">
        <p14:creationId xmlns:p14="http://schemas.microsoft.com/office/powerpoint/2010/main" val="1412809718"/>
      </p:ext>
    </p:extLst>
  </p:cSld>
  <p:clrMapOvr>
    <a:masterClrMapping/>
  </p:clrMapOvr>
  <p:transition spd="slow">
    <p:blind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 9">
            <a:extLst>
              <a:ext uri="{FF2B5EF4-FFF2-40B4-BE49-F238E27FC236}">
                <a16:creationId xmlns:a16="http://schemas.microsoft.com/office/drawing/2014/main" id="{7BAC3EC0-14F0-44E0-918A-2C7ADDB9AFC6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E8DE244-E7A0-452F-943A-B4505F08B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65125"/>
            <a:ext cx="11480800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07CE850-C25A-43F7-A75C-7C39EF0ABD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5600" y="1681163"/>
            <a:ext cx="56419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0BBEBD2-A9D1-45C8-9D3E-CE2EBF26A8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5600" y="2505075"/>
            <a:ext cx="5641976" cy="39878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1269C68-638B-48F3-894E-A16187D3D5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6642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BFCBF78-E6B8-43ED-987D-FE731CE3F5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505074"/>
            <a:ext cx="5664199" cy="398779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9" name="Vrije vorm: vorm 8">
            <a:extLst>
              <a:ext uri="{FF2B5EF4-FFF2-40B4-BE49-F238E27FC236}">
                <a16:creationId xmlns:a16="http://schemas.microsoft.com/office/drawing/2014/main" id="{73766AD9-A3A1-45AA-B861-8D5BF601A55D}"/>
              </a:ext>
            </a:extLst>
          </p:cNvPr>
          <p:cNvSpPr/>
          <p:nvPr/>
        </p:nvSpPr>
        <p:spPr>
          <a:xfrm rot="8100000">
            <a:off x="11557653" y="4961426"/>
            <a:ext cx="1268693" cy="1268693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53975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6533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>
            <a:extLst>
              <a:ext uri="{FF2B5EF4-FFF2-40B4-BE49-F238E27FC236}">
                <a16:creationId xmlns:a16="http://schemas.microsoft.com/office/drawing/2014/main" id="{62B3E5B7-6474-4E27-A803-5FDF49C60BD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EE867F45-FC24-404F-930A-15D5F0D09DBE}"/>
              </a:ext>
            </a:extLst>
          </p:cNvPr>
          <p:cNvSpPr/>
          <p:nvPr/>
        </p:nvSpPr>
        <p:spPr>
          <a:xfrm rot="3600000">
            <a:off x="11411984" y="6131925"/>
            <a:ext cx="1371600" cy="1371600"/>
          </a:xfrm>
          <a:prstGeom prst="rect">
            <a:avLst/>
          </a:prstGeom>
          <a:solidFill>
            <a:srgbClr val="258812"/>
          </a:solidFill>
          <a:ln w="762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46F2C884-2AD3-44A1-858D-531A631C745D}"/>
              </a:ext>
            </a:extLst>
          </p:cNvPr>
          <p:cNvSpPr/>
          <p:nvPr/>
        </p:nvSpPr>
        <p:spPr>
          <a:xfrm rot="3600000">
            <a:off x="11473851" y="6187331"/>
            <a:ext cx="1244464" cy="1244464"/>
          </a:xfrm>
          <a:prstGeom prst="rect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2D2AF16-A201-403F-AB81-9D567E05F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77521409"/>
      </p:ext>
    </p:extLst>
  </p:cSld>
  <p:clrMapOvr>
    <a:masterClrMapping/>
  </p:clrMapOvr>
  <p:transition spd="slow">
    <p:blinds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>
            <a:extLst>
              <a:ext uri="{FF2B5EF4-FFF2-40B4-BE49-F238E27FC236}">
                <a16:creationId xmlns:a16="http://schemas.microsoft.com/office/drawing/2014/main" id="{62B3E5B7-6474-4E27-A803-5FDF49C60BD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2D2AF16-A201-403F-AB81-9D567E05F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074868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Vrije vorm: vorm 9">
            <a:extLst>
              <a:ext uri="{FF2B5EF4-FFF2-40B4-BE49-F238E27FC236}">
                <a16:creationId xmlns:a16="http://schemas.microsoft.com/office/drawing/2014/main" id="{3B366B0F-FE2E-4EB7-B67D-D65E4980072D}"/>
              </a:ext>
            </a:extLst>
          </p:cNvPr>
          <p:cNvSpPr/>
          <p:nvPr/>
        </p:nvSpPr>
        <p:spPr>
          <a:xfrm rot="2700000">
            <a:off x="9651609" y="-787123"/>
            <a:ext cx="1688545" cy="1688545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8C878D05-2685-48FD-820D-539524DBA88F}"/>
              </a:ext>
            </a:extLst>
          </p:cNvPr>
          <p:cNvSpPr/>
          <p:nvPr/>
        </p:nvSpPr>
        <p:spPr>
          <a:xfrm>
            <a:off x="0" y="-7625"/>
            <a:ext cx="1028700" cy="6865625"/>
          </a:xfrm>
          <a:prstGeom prst="rect">
            <a:avLst/>
          </a:prstGeom>
          <a:solidFill>
            <a:srgbClr val="1A80B6">
              <a:alpha val="8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6200000">
            <a:off x="-2729795" y="3274046"/>
            <a:ext cx="6463863" cy="672515"/>
          </a:xfrm>
          <a:prstGeom prst="rect">
            <a:avLst/>
          </a:prstGeom>
        </p:spPr>
        <p:txBody>
          <a:bodyPr/>
          <a:lstStyle>
            <a:lvl1pPr algn="r">
              <a:defRPr spc="3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0938" y="378372"/>
            <a:ext cx="10426262" cy="6222125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8728574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erwerkingsopd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Vrije vorm: vorm 9">
            <a:extLst>
              <a:ext uri="{FF2B5EF4-FFF2-40B4-BE49-F238E27FC236}">
                <a16:creationId xmlns:a16="http://schemas.microsoft.com/office/drawing/2014/main" id="{3B366B0F-FE2E-4EB7-B67D-D65E4980072D}"/>
              </a:ext>
            </a:extLst>
          </p:cNvPr>
          <p:cNvSpPr/>
          <p:nvPr/>
        </p:nvSpPr>
        <p:spPr>
          <a:xfrm rot="2700000">
            <a:off x="9651609" y="-787123"/>
            <a:ext cx="1688545" cy="1688545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8C878D05-2685-48FD-820D-539524DBA88F}"/>
              </a:ext>
            </a:extLst>
          </p:cNvPr>
          <p:cNvSpPr/>
          <p:nvPr/>
        </p:nvSpPr>
        <p:spPr>
          <a:xfrm>
            <a:off x="0" y="-7625"/>
            <a:ext cx="1028700" cy="6865625"/>
          </a:xfrm>
          <a:prstGeom prst="rect">
            <a:avLst/>
          </a:prstGeom>
          <a:solidFill>
            <a:srgbClr val="1A80B6">
              <a:alpha val="8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16200000">
            <a:off x="-2729795" y="3274046"/>
            <a:ext cx="6463863" cy="672515"/>
          </a:xfrm>
          <a:prstGeom prst="rect">
            <a:avLst/>
          </a:prstGeom>
        </p:spPr>
        <p:txBody>
          <a:bodyPr/>
          <a:lstStyle>
            <a:lvl1pPr algn="r">
              <a:defRPr spc="3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nl-NL"/>
              <a:t>verwerkingsopdracht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0938" y="378372"/>
            <a:ext cx="10426262" cy="6222125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pic>
        <p:nvPicPr>
          <p:cNvPr id="6" name="Tijdelijke aanduiding voor inhoud 31" descr="Potlood">
            <a:extLst>
              <a:ext uri="{FF2B5EF4-FFF2-40B4-BE49-F238E27FC236}">
                <a16:creationId xmlns:a16="http://schemas.microsoft.com/office/drawing/2014/main" id="{FD8AD2E3-2892-4588-B699-34007DE963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201664" y="114847"/>
            <a:ext cx="631825" cy="631825"/>
          </a:xfrm>
          <a:prstGeom prst="rect">
            <a:avLst/>
          </a:prstGeom>
        </p:spPr>
      </p:pic>
      <p:sp>
        <p:nvSpPr>
          <p:cNvPr id="4" name="Rechthoek 3">
            <a:extLst>
              <a:ext uri="{FF2B5EF4-FFF2-40B4-BE49-F238E27FC236}">
                <a16:creationId xmlns:a16="http://schemas.microsoft.com/office/drawing/2014/main" id="{169E7FA8-7567-403C-9E0A-C4331ED723F6}"/>
              </a:ext>
            </a:extLst>
          </p:cNvPr>
          <p:cNvSpPr/>
          <p:nvPr/>
        </p:nvSpPr>
        <p:spPr>
          <a:xfrm rot="16200000">
            <a:off x="-2586518" y="2990334"/>
            <a:ext cx="612379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4400" kern="1200" spc="3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verwerkingsopdracht</a:t>
            </a:r>
          </a:p>
        </p:txBody>
      </p:sp>
    </p:spTree>
    <p:extLst>
      <p:ext uri="{BB962C8B-B14F-4D97-AF65-F5344CB8AC3E}">
        <p14:creationId xmlns:p14="http://schemas.microsoft.com/office/powerpoint/2010/main" val="30358462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Eind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ep 26">
            <a:extLst>
              <a:ext uri="{FF2B5EF4-FFF2-40B4-BE49-F238E27FC236}">
                <a16:creationId xmlns:a16="http://schemas.microsoft.com/office/drawing/2014/main" id="{420C3620-8164-4A81-92CA-0B82147C801E}"/>
              </a:ext>
            </a:extLst>
          </p:cNvPr>
          <p:cNvGrpSpPr/>
          <p:nvPr/>
        </p:nvGrpSpPr>
        <p:grpSpPr>
          <a:xfrm>
            <a:off x="-1017917" y="2013438"/>
            <a:ext cx="13740386" cy="5111262"/>
            <a:chOff x="4470321" y="-643744"/>
            <a:chExt cx="8001078" cy="7768444"/>
          </a:xfrm>
        </p:grpSpPr>
        <p:sp>
          <p:nvSpPr>
            <p:cNvPr id="28" name="Vrije vorm: vorm 27">
              <a:extLst>
                <a:ext uri="{FF2B5EF4-FFF2-40B4-BE49-F238E27FC236}">
                  <a16:creationId xmlns:a16="http://schemas.microsoft.com/office/drawing/2014/main" id="{498C6F7E-815D-483D-9399-AD0D17AD2D88}"/>
                </a:ext>
              </a:extLst>
            </p:cNvPr>
            <p:cNvSpPr/>
            <p:nvPr/>
          </p:nvSpPr>
          <p:spPr>
            <a:xfrm>
              <a:off x="4470321" y="-643744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258812">
                <a:alpha val="80000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  <p:sp>
          <p:nvSpPr>
            <p:cNvPr id="29" name="Vrije vorm: vorm 28">
              <a:extLst>
                <a:ext uri="{FF2B5EF4-FFF2-40B4-BE49-F238E27FC236}">
                  <a16:creationId xmlns:a16="http://schemas.microsoft.com/office/drawing/2014/main" id="{FF747F03-1137-45A9-AF03-305F84A89A56}"/>
                </a:ext>
              </a:extLst>
            </p:cNvPr>
            <p:cNvSpPr/>
            <p:nvPr/>
          </p:nvSpPr>
          <p:spPr>
            <a:xfrm>
              <a:off x="4724399" y="-622300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1A80B6">
                <a:alpha val="87843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</p:grpSp>
      <p:sp>
        <p:nvSpPr>
          <p:cNvPr id="30" name="Tekstvak 29">
            <a:extLst>
              <a:ext uri="{FF2B5EF4-FFF2-40B4-BE49-F238E27FC236}">
                <a16:creationId xmlns:a16="http://schemas.microsoft.com/office/drawing/2014/main" id="{AE168464-A62A-40F4-95A8-DDEE31C367F1}"/>
              </a:ext>
            </a:extLst>
          </p:cNvPr>
          <p:cNvSpPr txBox="1"/>
          <p:nvPr/>
        </p:nvSpPr>
        <p:spPr>
          <a:xfrm>
            <a:off x="11176564" y="6324600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VWO</a:t>
            </a:r>
          </a:p>
        </p:txBody>
      </p:sp>
      <p:pic>
        <p:nvPicPr>
          <p:cNvPr id="31" name="Afbeelding 30" descr="Afbeelding met teken, shirt&#10;&#10;Automatisch gegenereerde beschrijving">
            <a:extLst>
              <a:ext uri="{FF2B5EF4-FFF2-40B4-BE49-F238E27FC236}">
                <a16:creationId xmlns:a16="http://schemas.microsoft.com/office/drawing/2014/main" id="{73585900-6322-4362-9988-1EBEB0DEBC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9265" y="510256"/>
            <a:ext cx="3033469" cy="1956359"/>
          </a:xfrm>
          <a:prstGeom prst="rect">
            <a:avLst/>
          </a:prstGeom>
        </p:spPr>
      </p:pic>
      <p:sp>
        <p:nvSpPr>
          <p:cNvPr id="2" name="Rechthoek 1">
            <a:extLst>
              <a:ext uri="{FF2B5EF4-FFF2-40B4-BE49-F238E27FC236}">
                <a16:creationId xmlns:a16="http://schemas.microsoft.com/office/drawing/2014/main" id="{4B7BD462-2D8E-4923-8D7E-F510B26D0EEF}"/>
              </a:ext>
            </a:extLst>
          </p:cNvPr>
          <p:cNvSpPr/>
          <p:nvPr/>
        </p:nvSpPr>
        <p:spPr>
          <a:xfrm>
            <a:off x="1802900" y="3598577"/>
            <a:ext cx="858619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4000" b="1" spc="300">
                <a:latin typeface="Arial" panose="020B0604020202020204" pitchFamily="34" charset="0"/>
                <a:cs typeface="Arial" panose="020B0604020202020204" pitchFamily="34" charset="0"/>
              </a:rPr>
              <a:t>www.economielokaal.nl/3-vwo</a:t>
            </a:r>
            <a:endParaRPr lang="nl-NL" sz="4000"/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7FD5F8B6-BEB0-4C5E-9BA7-889F3543F48E}"/>
              </a:ext>
            </a:extLst>
          </p:cNvPr>
          <p:cNvSpPr/>
          <p:nvPr/>
        </p:nvSpPr>
        <p:spPr>
          <a:xfrm>
            <a:off x="3908540" y="4582773"/>
            <a:ext cx="43749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3200">
                <a:solidFill>
                  <a:schemeClr val="bg2">
                    <a:lumMod val="25000"/>
                  </a:schemeClr>
                </a:solidFill>
              </a:rPr>
              <a:t>voor een stijgende lijn !</a:t>
            </a:r>
          </a:p>
        </p:txBody>
      </p:sp>
    </p:spTree>
    <p:extLst>
      <p:ext uri="{BB962C8B-B14F-4D97-AF65-F5344CB8AC3E}">
        <p14:creationId xmlns:p14="http://schemas.microsoft.com/office/powerpoint/2010/main" val="334521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rije vorm: vorm 4">
            <a:extLst>
              <a:ext uri="{FF2B5EF4-FFF2-40B4-BE49-F238E27FC236}">
                <a16:creationId xmlns:a16="http://schemas.microsoft.com/office/drawing/2014/main" id="{9E740AC1-EFFF-477E-8260-FA2FF6CF5AB7}"/>
              </a:ext>
            </a:extLst>
          </p:cNvPr>
          <p:cNvSpPr/>
          <p:nvPr/>
        </p:nvSpPr>
        <p:spPr>
          <a:xfrm rot="2700000">
            <a:off x="4407766" y="-1516342"/>
            <a:ext cx="3376466" cy="3376466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D807B00C-668A-4BF1-A6E4-7A5729DB8C4D}"/>
              </a:ext>
            </a:extLst>
          </p:cNvPr>
          <p:cNvSpPr txBox="1"/>
          <p:nvPr/>
        </p:nvSpPr>
        <p:spPr>
          <a:xfrm>
            <a:off x="4562790" y="171891"/>
            <a:ext cx="306641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2800" b="1" spc="3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DEZE</a:t>
            </a:r>
          </a:p>
          <a:p>
            <a:pPr algn="ctr"/>
            <a:r>
              <a:rPr lang="nl-NL" sz="2800" b="1" spc="3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PRESENTATIE</a:t>
            </a:r>
          </a:p>
        </p:txBody>
      </p:sp>
      <p:sp>
        <p:nvSpPr>
          <p:cNvPr id="16" name="Rechthoek 15">
            <a:extLst>
              <a:ext uri="{FF2B5EF4-FFF2-40B4-BE49-F238E27FC236}">
                <a16:creationId xmlns:a16="http://schemas.microsoft.com/office/drawing/2014/main" id="{360A215D-1695-4727-9547-7AEF3CD24DAE}"/>
              </a:ext>
            </a:extLst>
          </p:cNvPr>
          <p:cNvSpPr/>
          <p:nvPr/>
        </p:nvSpPr>
        <p:spPr>
          <a:xfrm>
            <a:off x="0" y="-7625"/>
            <a:ext cx="1028700" cy="6865625"/>
          </a:xfrm>
          <a:prstGeom prst="rect">
            <a:avLst/>
          </a:prstGeom>
          <a:solidFill>
            <a:srgbClr val="1A80B6">
              <a:alpha val="8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Rechthoek 16">
            <a:extLst>
              <a:ext uri="{FF2B5EF4-FFF2-40B4-BE49-F238E27FC236}">
                <a16:creationId xmlns:a16="http://schemas.microsoft.com/office/drawing/2014/main" id="{75722A8D-E090-4276-8005-D5472C387663}"/>
              </a:ext>
            </a:extLst>
          </p:cNvPr>
          <p:cNvSpPr/>
          <p:nvPr/>
        </p:nvSpPr>
        <p:spPr>
          <a:xfrm rot="16200000">
            <a:off x="-2398467" y="3101125"/>
            <a:ext cx="58256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nl-NL" sz="2400" spc="600"/>
              <a:t>economielokaal voor 3 vwo</a:t>
            </a:r>
          </a:p>
        </p:txBody>
      </p:sp>
      <p:sp>
        <p:nvSpPr>
          <p:cNvPr id="18" name="Pijl: vijfhoek 17">
            <a:extLst>
              <a:ext uri="{FF2B5EF4-FFF2-40B4-BE49-F238E27FC236}">
                <a16:creationId xmlns:a16="http://schemas.microsoft.com/office/drawing/2014/main" id="{A660FE69-9B18-4214-8039-DD6D2FAEA9A2}"/>
              </a:ext>
            </a:extLst>
          </p:cNvPr>
          <p:cNvSpPr/>
          <p:nvPr/>
        </p:nvSpPr>
        <p:spPr>
          <a:xfrm>
            <a:off x="2162175" y="3429000"/>
            <a:ext cx="1028700" cy="576000"/>
          </a:xfrm>
          <a:prstGeom prst="homePlate">
            <a:avLst/>
          </a:prstGeom>
          <a:solidFill>
            <a:srgbClr val="2588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1</a:t>
            </a:r>
          </a:p>
        </p:txBody>
      </p:sp>
      <p:sp>
        <p:nvSpPr>
          <p:cNvPr id="19" name="Pijl: punthaak 18">
            <a:extLst>
              <a:ext uri="{FF2B5EF4-FFF2-40B4-BE49-F238E27FC236}">
                <a16:creationId xmlns:a16="http://schemas.microsoft.com/office/drawing/2014/main" id="{8E64B550-60CD-4A63-9FAD-648F83E38FCE}"/>
              </a:ext>
            </a:extLst>
          </p:cNvPr>
          <p:cNvSpPr/>
          <p:nvPr/>
        </p:nvSpPr>
        <p:spPr>
          <a:xfrm>
            <a:off x="3038475" y="3429000"/>
            <a:ext cx="8382000" cy="576000"/>
          </a:xfrm>
          <a:prstGeom prst="chevron">
            <a:avLst/>
          </a:prstGeom>
          <a:noFill/>
          <a:ln w="38100">
            <a:solidFill>
              <a:srgbClr val="2588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0" name="Pijl: vijfhoek 19">
            <a:extLst>
              <a:ext uri="{FF2B5EF4-FFF2-40B4-BE49-F238E27FC236}">
                <a16:creationId xmlns:a16="http://schemas.microsoft.com/office/drawing/2014/main" id="{1866F006-2917-40F1-BB68-C6ADFC1DA183}"/>
              </a:ext>
            </a:extLst>
          </p:cNvPr>
          <p:cNvSpPr/>
          <p:nvPr/>
        </p:nvSpPr>
        <p:spPr>
          <a:xfrm>
            <a:off x="2162175" y="4152900"/>
            <a:ext cx="1028700" cy="576000"/>
          </a:xfrm>
          <a:prstGeom prst="homePlate">
            <a:avLst/>
          </a:prstGeom>
          <a:solidFill>
            <a:srgbClr val="1A80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2</a:t>
            </a:r>
          </a:p>
        </p:txBody>
      </p:sp>
      <p:sp>
        <p:nvSpPr>
          <p:cNvPr id="21" name="Pijl: punthaak 20">
            <a:extLst>
              <a:ext uri="{FF2B5EF4-FFF2-40B4-BE49-F238E27FC236}">
                <a16:creationId xmlns:a16="http://schemas.microsoft.com/office/drawing/2014/main" id="{FC6993CF-0AE6-4C3C-898C-FFD42211E9F4}"/>
              </a:ext>
            </a:extLst>
          </p:cNvPr>
          <p:cNvSpPr/>
          <p:nvPr/>
        </p:nvSpPr>
        <p:spPr>
          <a:xfrm>
            <a:off x="3038475" y="4152900"/>
            <a:ext cx="8382000" cy="576000"/>
          </a:xfrm>
          <a:prstGeom prst="chevron">
            <a:avLst/>
          </a:prstGeom>
          <a:noFill/>
          <a:ln w="381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2" name="Pijl: vijfhoek 21">
            <a:extLst>
              <a:ext uri="{FF2B5EF4-FFF2-40B4-BE49-F238E27FC236}">
                <a16:creationId xmlns:a16="http://schemas.microsoft.com/office/drawing/2014/main" id="{A92FD04F-835F-473D-976E-511F2381BFBA}"/>
              </a:ext>
            </a:extLst>
          </p:cNvPr>
          <p:cNvSpPr/>
          <p:nvPr/>
        </p:nvSpPr>
        <p:spPr>
          <a:xfrm>
            <a:off x="2162175" y="4888583"/>
            <a:ext cx="1028700" cy="576000"/>
          </a:xfrm>
          <a:prstGeom prst="homePlate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3</a:t>
            </a:r>
          </a:p>
        </p:txBody>
      </p:sp>
      <p:sp>
        <p:nvSpPr>
          <p:cNvPr id="23" name="Pijl: punthaak 22">
            <a:extLst>
              <a:ext uri="{FF2B5EF4-FFF2-40B4-BE49-F238E27FC236}">
                <a16:creationId xmlns:a16="http://schemas.microsoft.com/office/drawing/2014/main" id="{D166A1A9-F38F-44BE-969E-CB01C50993D4}"/>
              </a:ext>
            </a:extLst>
          </p:cNvPr>
          <p:cNvSpPr/>
          <p:nvPr/>
        </p:nvSpPr>
        <p:spPr>
          <a:xfrm>
            <a:off x="3038475" y="4888583"/>
            <a:ext cx="8382000" cy="576000"/>
          </a:xfrm>
          <a:prstGeom prst="chevron">
            <a:avLst/>
          </a:prstGeom>
          <a:noFill/>
          <a:ln w="381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7" name="Tijdelijke aanduiding voor tekst 2">
            <a:extLst>
              <a:ext uri="{FF2B5EF4-FFF2-40B4-BE49-F238E27FC236}">
                <a16:creationId xmlns:a16="http://schemas.microsoft.com/office/drawing/2014/main" id="{8BBC9B00-4EE0-4490-9C58-79490B9D5B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33003" y="3531552"/>
            <a:ext cx="10515600" cy="461665"/>
          </a:xfrm>
        </p:spPr>
        <p:txBody>
          <a:bodyPr/>
          <a:lstStyle>
            <a:lvl1pPr marL="0" indent="0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8" name="Tijdelijke aanduiding voor tekst 2">
            <a:extLst>
              <a:ext uri="{FF2B5EF4-FFF2-40B4-BE49-F238E27FC236}">
                <a16:creationId xmlns:a16="http://schemas.microsoft.com/office/drawing/2014/main" id="{521E979D-91E4-4B6F-B53B-00EDD1B21491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3333003" y="4235860"/>
            <a:ext cx="10515600" cy="461665"/>
          </a:xfrm>
        </p:spPr>
        <p:txBody>
          <a:bodyPr/>
          <a:lstStyle>
            <a:lvl1pPr marL="0" indent="0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9" name="Tijdelijke aanduiding voor tekst 2">
            <a:extLst>
              <a:ext uri="{FF2B5EF4-FFF2-40B4-BE49-F238E27FC236}">
                <a16:creationId xmlns:a16="http://schemas.microsoft.com/office/drawing/2014/main" id="{9B49DFA4-9B80-4EA3-B3F2-71D70AF5B7BD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3333003" y="4964819"/>
            <a:ext cx="10515600" cy="461665"/>
          </a:xfrm>
        </p:spPr>
        <p:txBody>
          <a:bodyPr/>
          <a:lstStyle>
            <a:lvl1pPr marL="0" indent="0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496621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9D04F8D9-938D-4423-B435-69DBA4E511C1}"/>
              </a:ext>
            </a:extLst>
          </p:cNvPr>
          <p:cNvSpPr/>
          <p:nvPr/>
        </p:nvSpPr>
        <p:spPr>
          <a:xfrm>
            <a:off x="0" y="-7625"/>
            <a:ext cx="7152000" cy="6865625"/>
          </a:xfrm>
          <a:prstGeom prst="rect">
            <a:avLst/>
          </a:prstGeom>
          <a:solidFill>
            <a:srgbClr val="258812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D8B4E8A1-2EEC-4975-BAEC-4FDCAA9FB204}"/>
              </a:ext>
            </a:extLst>
          </p:cNvPr>
          <p:cNvSpPr/>
          <p:nvPr/>
        </p:nvSpPr>
        <p:spPr>
          <a:xfrm>
            <a:off x="7152000" y="-7626"/>
            <a:ext cx="5040000" cy="6865625"/>
          </a:xfrm>
          <a:prstGeom prst="rect">
            <a:avLst/>
          </a:prstGeom>
          <a:solidFill>
            <a:srgbClr val="1A80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953545130"/>
      </p:ext>
    </p:extLst>
  </p:cSld>
  <p:clrMapOvr>
    <a:masterClrMapping/>
  </p:clrMapOvr>
  <p:transition spd="slow">
    <p:blind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9D04F8D9-938D-4423-B435-69DBA4E511C1}"/>
              </a:ext>
            </a:extLst>
          </p:cNvPr>
          <p:cNvSpPr/>
          <p:nvPr/>
        </p:nvSpPr>
        <p:spPr>
          <a:xfrm>
            <a:off x="0" y="-7625"/>
            <a:ext cx="12192000" cy="6865625"/>
          </a:xfrm>
          <a:prstGeom prst="rect">
            <a:avLst/>
          </a:prstGeom>
          <a:solidFill>
            <a:srgbClr val="258812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Vrije vorm: vorm 9">
            <a:extLst>
              <a:ext uri="{FF2B5EF4-FFF2-40B4-BE49-F238E27FC236}">
                <a16:creationId xmlns:a16="http://schemas.microsoft.com/office/drawing/2014/main" id="{6A2DDDEB-8ECD-444E-BC0B-77269F781C5F}"/>
              </a:ext>
            </a:extLst>
          </p:cNvPr>
          <p:cNvSpPr/>
          <p:nvPr/>
        </p:nvSpPr>
        <p:spPr>
          <a:xfrm>
            <a:off x="4724399" y="-622300"/>
            <a:ext cx="7747000" cy="7747000"/>
          </a:xfrm>
          <a:custGeom>
            <a:avLst/>
            <a:gdLst>
              <a:gd name="connsiteX0" fmla="*/ 7708900 w 7747000"/>
              <a:gd name="connsiteY0" fmla="*/ 723900 h 7747000"/>
              <a:gd name="connsiteX1" fmla="*/ 7708900 w 7747000"/>
              <a:gd name="connsiteY1" fmla="*/ 7747000 h 7747000"/>
              <a:gd name="connsiteX2" fmla="*/ 0 w 7747000"/>
              <a:gd name="connsiteY2" fmla="*/ 7747000 h 7747000"/>
              <a:gd name="connsiteX3" fmla="*/ 7747000 w 7747000"/>
              <a:gd name="connsiteY3" fmla="*/ 0 h 7747000"/>
              <a:gd name="connsiteX4" fmla="*/ 7747000 w 7747000"/>
              <a:gd name="connsiteY4" fmla="*/ 1143000 h 774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47000" h="7747000">
                <a:moveTo>
                  <a:pt x="7708900" y="723900"/>
                </a:moveTo>
                <a:lnTo>
                  <a:pt x="7708900" y="7747000"/>
                </a:lnTo>
                <a:lnTo>
                  <a:pt x="0" y="7747000"/>
                </a:lnTo>
                <a:lnTo>
                  <a:pt x="7747000" y="0"/>
                </a:lnTo>
                <a:lnTo>
                  <a:pt x="7747000" y="1143000"/>
                </a:lnTo>
              </a:path>
            </a:pathLst>
          </a:custGeom>
          <a:solidFill>
            <a:srgbClr val="1A80B6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719721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Vrije vorm: vorm 7">
            <a:extLst>
              <a:ext uri="{FF2B5EF4-FFF2-40B4-BE49-F238E27FC236}">
                <a16:creationId xmlns:a16="http://schemas.microsoft.com/office/drawing/2014/main" id="{C1D4CA26-6F05-4994-BA46-E0DAC85EB45E}"/>
              </a:ext>
            </a:extLst>
          </p:cNvPr>
          <p:cNvSpPr/>
          <p:nvPr/>
        </p:nvSpPr>
        <p:spPr>
          <a:xfrm rot="13500000">
            <a:off x="10288822" y="6253998"/>
            <a:ext cx="1157202" cy="1157202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47625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37184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 9">
            <a:extLst>
              <a:ext uri="{FF2B5EF4-FFF2-40B4-BE49-F238E27FC236}">
                <a16:creationId xmlns:a16="http://schemas.microsoft.com/office/drawing/2014/main" id="{575A89EF-3A8B-49A6-9C33-1E4F8BA4047E}"/>
              </a:ext>
            </a:extLst>
          </p:cNvPr>
          <p:cNvSpPr/>
          <p:nvPr/>
        </p:nvSpPr>
        <p:spPr>
          <a:xfrm rot="3600000">
            <a:off x="11411984" y="6131925"/>
            <a:ext cx="1371600" cy="1371600"/>
          </a:xfrm>
          <a:prstGeom prst="rect">
            <a:avLst/>
          </a:prstGeom>
          <a:solidFill>
            <a:srgbClr val="258812"/>
          </a:solidFill>
          <a:ln w="762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E0AF7347-02D9-4736-BB7E-EC0E086F8DB9}"/>
              </a:ext>
            </a:extLst>
          </p:cNvPr>
          <p:cNvSpPr/>
          <p:nvPr/>
        </p:nvSpPr>
        <p:spPr>
          <a:xfrm rot="3600000">
            <a:off x="11473851" y="6187331"/>
            <a:ext cx="1244464" cy="1244464"/>
          </a:xfrm>
          <a:prstGeom prst="rect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1381F5A1-8801-40DF-A147-F2C86E3F8271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524A677-162E-477F-BC8C-EBBE32B06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CAD10E-3C39-4C75-A5EA-70B6897CCC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5600" y="1825625"/>
            <a:ext cx="5288456" cy="466725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611378B-7022-421B-A405-65C5E84D3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664200" cy="466724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746600876"/>
      </p:ext>
    </p:extLst>
  </p:cSld>
  <p:clrMapOvr>
    <a:masterClrMapping/>
  </p:clrMapOvr>
  <p:transition spd="slow">
    <p:blinds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1381F5A1-8801-40DF-A147-F2C86E3F8271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Vrije vorm: vorm 8">
            <a:extLst>
              <a:ext uri="{FF2B5EF4-FFF2-40B4-BE49-F238E27FC236}">
                <a16:creationId xmlns:a16="http://schemas.microsoft.com/office/drawing/2014/main" id="{3EE39723-ACA9-4F75-B73F-491D9F0EBB87}"/>
              </a:ext>
            </a:extLst>
          </p:cNvPr>
          <p:cNvSpPr/>
          <p:nvPr/>
        </p:nvSpPr>
        <p:spPr>
          <a:xfrm rot="8100000">
            <a:off x="11557653" y="4961426"/>
            <a:ext cx="1268693" cy="1268693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53975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524A677-162E-477F-BC8C-EBBE32B06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CAD10E-3C39-4C75-A5EA-70B6897CCC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5600" y="1825625"/>
            <a:ext cx="5288456" cy="466725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611378B-7022-421B-A405-65C5E84D3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664200" cy="466724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533949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1381F5A1-8801-40DF-A147-F2C86E3F8271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524A677-162E-477F-BC8C-EBBE32B06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CAD10E-3C39-4C75-A5EA-70B6897CCC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5600" y="1825625"/>
            <a:ext cx="5288456" cy="466725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611378B-7022-421B-A405-65C5E84D3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664200" cy="466724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9" name="Vrije vorm: vorm 8">
            <a:extLst>
              <a:ext uri="{FF2B5EF4-FFF2-40B4-BE49-F238E27FC236}">
                <a16:creationId xmlns:a16="http://schemas.microsoft.com/office/drawing/2014/main" id="{2605C911-2B0A-47F9-8131-5E4DF28ED9A7}"/>
              </a:ext>
            </a:extLst>
          </p:cNvPr>
          <p:cNvSpPr/>
          <p:nvPr/>
        </p:nvSpPr>
        <p:spPr>
          <a:xfrm rot="13500000">
            <a:off x="10288822" y="6253998"/>
            <a:ext cx="1157202" cy="1157202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47625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45710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hoek 11">
            <a:extLst>
              <a:ext uri="{FF2B5EF4-FFF2-40B4-BE49-F238E27FC236}">
                <a16:creationId xmlns:a16="http://schemas.microsoft.com/office/drawing/2014/main" id="{2A65210F-4C8B-45D7-891B-619FD1F7FBA0}"/>
              </a:ext>
            </a:extLst>
          </p:cNvPr>
          <p:cNvSpPr/>
          <p:nvPr/>
        </p:nvSpPr>
        <p:spPr>
          <a:xfrm rot="3600000">
            <a:off x="11411984" y="6131925"/>
            <a:ext cx="1371600" cy="1371600"/>
          </a:xfrm>
          <a:prstGeom prst="rect">
            <a:avLst/>
          </a:prstGeom>
          <a:solidFill>
            <a:srgbClr val="258812"/>
          </a:solidFill>
          <a:ln w="762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73CC239E-71CD-4766-A6E8-C2A49B214C58}"/>
              </a:ext>
            </a:extLst>
          </p:cNvPr>
          <p:cNvSpPr/>
          <p:nvPr/>
        </p:nvSpPr>
        <p:spPr>
          <a:xfrm rot="3600000">
            <a:off x="11473851" y="6187331"/>
            <a:ext cx="1244464" cy="1244464"/>
          </a:xfrm>
          <a:prstGeom prst="rect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7BAC3EC0-14F0-44E0-918A-2C7ADDB9AFC6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E8DE244-E7A0-452F-943A-B4505F08B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65125"/>
            <a:ext cx="11480800" cy="1325563"/>
          </a:xfrm>
          <a:prstGeom prst="rect">
            <a:avLst/>
          </a:prstGeo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07CE850-C25A-43F7-A75C-7C39EF0ABD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5600" y="1681163"/>
            <a:ext cx="56419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0BBEBD2-A9D1-45C8-9D3E-CE2EBF26A8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5600" y="2505075"/>
            <a:ext cx="5641976" cy="39878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1269C68-638B-48F3-894E-A16187D3D5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6642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BFCBF78-E6B8-43ED-987D-FE731CE3F5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505074"/>
            <a:ext cx="5664199" cy="398779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906325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97831EE4-C1F5-4143-9C1E-30F11F0352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694" y="365125"/>
            <a:ext cx="1151964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18251DE-9F98-4D51-838B-9224758A12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1693" y="1825625"/>
            <a:ext cx="11519647" cy="46672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411744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ransition spd="slow">
    <p:blinds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8.png"/><Relationship Id="rId11" Type="http://schemas.openxmlformats.org/officeDocument/2006/relationships/image" Target="../media/image13.sv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7" Type="http://schemas.openxmlformats.org/officeDocument/2006/relationships/image" Target="../media/image19.sv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8.png"/><Relationship Id="rId5" Type="http://schemas.openxmlformats.org/officeDocument/2006/relationships/image" Target="../media/image17.svg"/><Relationship Id="rId4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13" Type="http://schemas.openxmlformats.org/officeDocument/2006/relationships/image" Target="../media/image31.svg"/><Relationship Id="rId3" Type="http://schemas.openxmlformats.org/officeDocument/2006/relationships/image" Target="../media/image21.svg"/><Relationship Id="rId7" Type="http://schemas.openxmlformats.org/officeDocument/2006/relationships/image" Target="../media/image25.svg"/><Relationship Id="rId12" Type="http://schemas.openxmlformats.org/officeDocument/2006/relationships/image" Target="../media/image30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24.png"/><Relationship Id="rId11" Type="http://schemas.openxmlformats.org/officeDocument/2006/relationships/image" Target="../media/image29.svg"/><Relationship Id="rId5" Type="http://schemas.openxmlformats.org/officeDocument/2006/relationships/image" Target="../media/image23.svg"/><Relationship Id="rId10" Type="http://schemas.openxmlformats.org/officeDocument/2006/relationships/image" Target="../media/image28.png"/><Relationship Id="rId4" Type="http://schemas.openxmlformats.org/officeDocument/2006/relationships/image" Target="../media/image22.png"/><Relationship Id="rId9" Type="http://schemas.openxmlformats.org/officeDocument/2006/relationships/image" Target="../media/image27.svg"/><Relationship Id="rId14" Type="http://schemas.openxmlformats.org/officeDocument/2006/relationships/image" Target="../media/image3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FBFCDD-6070-4C65-9983-3597F1AB1A2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Arbeid en/of Kapitaal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FEBD8AA-C875-429A-A5C8-D83724B6A93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uitwisseling van verschillende kosten</a:t>
            </a:r>
          </a:p>
        </p:txBody>
      </p:sp>
    </p:spTree>
    <p:extLst>
      <p:ext uri="{BB962C8B-B14F-4D97-AF65-F5344CB8AC3E}">
        <p14:creationId xmlns:p14="http://schemas.microsoft.com/office/powerpoint/2010/main" val="3293974226"/>
      </p:ext>
    </p:extLst>
  </p:cSld>
  <p:clrMapOvr>
    <a:masterClrMapping/>
  </p:clrMapOvr>
  <p:transition spd="slow">
    <p:blinds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857E705A-0252-4E1D-8844-F4B95AB02F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2000" dirty="0"/>
              <a:t>Een bakkerij koopt een machine die machinaal broden </a:t>
            </a:r>
            <a:br>
              <a:rPr lang="nl-NL" sz="2000" dirty="0"/>
            </a:br>
            <a:r>
              <a:rPr lang="nl-NL" sz="2000" dirty="0"/>
              <a:t>kan bakken. Een investering van € 240.000.</a:t>
            </a:r>
            <a:br>
              <a:rPr lang="nl-NL" sz="2000" dirty="0"/>
            </a:br>
            <a:r>
              <a:rPr lang="nl-NL" sz="2000" dirty="0"/>
              <a:t>Dankzij deze investering kunnen er werknemers worden ontslagen, terwijl </a:t>
            </a:r>
            <a:br>
              <a:rPr lang="nl-NL" sz="2000" dirty="0"/>
            </a:br>
            <a:r>
              <a:rPr lang="nl-NL" sz="2000" dirty="0"/>
              <a:t>de productie zal toenemen met 10%. De totale arbeidsproductiviteit stijgt met 25%.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000" dirty="0"/>
              <a:t>Bereken hoeveel procent van de werknemers ontslagen kan worden.</a:t>
            </a:r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r>
              <a:rPr lang="nl-NL" sz="2000" dirty="0"/>
              <a:t>De machine zal naar verwachting over 6 jaar worden verkocht (en vervangen). Bij verkoop verwacht de bakkerij nog € 20.000 te kunnen ontvangen.</a:t>
            </a:r>
          </a:p>
          <a:p>
            <a:pPr marL="457200" indent="-457200">
              <a:buFont typeface="+mj-lt"/>
              <a:buAutoNum type="arabicPeriod" startAt="2"/>
            </a:pPr>
            <a:r>
              <a:rPr lang="nl-NL" sz="2000" dirty="0"/>
              <a:t>Bereken de jaarlijkse afschrijvingskosten van de machine.</a:t>
            </a:r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r>
              <a:rPr lang="nl-NL" sz="2000" dirty="0"/>
              <a:t>De overgebleven werknemers krijgen niet alleen extra scholing, maar ook extra salaris, waardoor de loonkosten met 5% per werknemer stijgen.</a:t>
            </a:r>
          </a:p>
          <a:p>
            <a:pPr marL="457200" indent="-457200">
              <a:buFont typeface="+mj-lt"/>
              <a:buAutoNum type="arabicPeriod" startAt="3"/>
            </a:pPr>
            <a:r>
              <a:rPr lang="nl-NL" sz="2000" dirty="0"/>
              <a:t>Bereken met hoeveel procent de loonkosten per product veranderen.</a:t>
            </a:r>
          </a:p>
        </p:txBody>
      </p:sp>
    </p:spTree>
    <p:extLst>
      <p:ext uri="{BB962C8B-B14F-4D97-AF65-F5344CB8AC3E}">
        <p14:creationId xmlns:p14="http://schemas.microsoft.com/office/powerpoint/2010/main" val="1083733011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857E705A-0252-4E1D-8844-F4B95AB02F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2000" dirty="0"/>
              <a:t>Een bakkerij koopt een machine die machinaal broden </a:t>
            </a:r>
            <a:br>
              <a:rPr lang="nl-NL" sz="2000" dirty="0"/>
            </a:br>
            <a:r>
              <a:rPr lang="nl-NL" sz="2000" dirty="0"/>
              <a:t>kan bakken. Een investering van € 240.000.</a:t>
            </a:r>
            <a:br>
              <a:rPr lang="nl-NL" sz="2000" dirty="0"/>
            </a:br>
            <a:r>
              <a:rPr lang="nl-NL" sz="2000" dirty="0"/>
              <a:t>Dankzij deze investering kunnen er werknemers worden ontslagen, terwijl </a:t>
            </a:r>
            <a:br>
              <a:rPr lang="nl-NL" sz="2000" dirty="0"/>
            </a:br>
            <a:r>
              <a:rPr lang="nl-NL" sz="2000" dirty="0"/>
              <a:t>de productie zal toenemen met 10%. De totale arbeidsproductiviteit stijgt met 25%.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000" dirty="0"/>
              <a:t>Bereken hoeveel procent van de werknemers ontslagen kan worden.</a:t>
            </a:r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endParaRPr lang="nl-NL" sz="2000" dirty="0"/>
          </a:p>
          <a:p>
            <a:pPr marL="0" indent="0">
              <a:spcBef>
                <a:spcPts val="2400"/>
              </a:spcBef>
              <a:buNone/>
            </a:pPr>
            <a:r>
              <a:rPr lang="nl-NL" sz="2000" dirty="0"/>
              <a:t>De machine zal naar verwachting over 6 jaar worden verkocht (en vervangen). Bij verkoop verwacht de bakkerij nog € 20.000 te kunnen ontvangen.</a:t>
            </a:r>
          </a:p>
          <a:p>
            <a:pPr marL="457200" indent="-457200">
              <a:buFont typeface="+mj-lt"/>
              <a:buAutoNum type="arabicPeriod" startAt="2"/>
            </a:pPr>
            <a:r>
              <a:rPr lang="nl-NL" sz="2000" dirty="0"/>
              <a:t>Bereken de jaarlijkse afschrijvingskosten van de machine.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hoek 1">
                <a:extLst>
                  <a:ext uri="{FF2B5EF4-FFF2-40B4-BE49-F238E27FC236}">
                    <a16:creationId xmlns:a16="http://schemas.microsoft.com/office/drawing/2014/main" id="{593ED518-2576-4B6F-972B-D0F178EFB8D8}"/>
                  </a:ext>
                </a:extLst>
              </p:cNvPr>
              <p:cNvSpPr/>
              <p:nvPr/>
            </p:nvSpPr>
            <p:spPr>
              <a:xfrm>
                <a:off x="1438835" y="2003611"/>
                <a:ext cx="10461812" cy="1584000"/>
              </a:xfrm>
              <a:prstGeom prst="rect">
                <a:avLst/>
              </a:prstGeom>
              <a:solidFill>
                <a:srgbClr val="51A04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r>
                  <a:rPr lang="nl-NL" dirty="0"/>
                  <a:t>Aantal werknemers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nl-NL" b="0" i="0" smtClean="0"/>
                          <m:t>totale</m:t>
                        </m:r>
                        <m:r>
                          <m:rPr>
                            <m:nor/>
                          </m:rPr>
                          <a:rPr lang="nl-NL" b="0" i="0" smtClean="0"/>
                          <m:t> </m:t>
                        </m:r>
                        <m:r>
                          <m:rPr>
                            <m:nor/>
                          </m:rPr>
                          <a:rPr lang="nl-NL" b="0" i="0" smtClean="0"/>
                          <m:t>productie</m:t>
                        </m:r>
                      </m:num>
                      <m:den>
                        <m:r>
                          <m:rPr>
                            <m:nor/>
                          </m:rPr>
                          <a:rPr lang="nl-NL" b="0" i="0" smtClean="0"/>
                          <m:t>productie</m:t>
                        </m:r>
                        <m:r>
                          <m:rPr>
                            <m:nor/>
                          </m:rPr>
                          <a:rPr lang="nl-NL" b="0" i="0" smtClean="0"/>
                          <m:t> </m:t>
                        </m:r>
                        <m:r>
                          <m:rPr>
                            <m:nor/>
                          </m:rPr>
                          <a:rPr lang="nl-NL" b="0" i="0" smtClean="0"/>
                          <m:t>per</m:t>
                        </m:r>
                        <m:r>
                          <m:rPr>
                            <m:nor/>
                          </m:rPr>
                          <a:rPr lang="nl-NL" b="0" i="0" smtClean="0"/>
                          <m:t> </m:t>
                        </m:r>
                        <m:r>
                          <m:rPr>
                            <m:nor/>
                          </m:rPr>
                          <a:rPr lang="nl-NL" b="0" i="0" smtClean="0"/>
                          <m:t>werknemer</m:t>
                        </m:r>
                      </m:den>
                    </m:f>
                  </m:oMath>
                </a14:m>
                <a:endParaRPr lang="nl-NL" dirty="0"/>
              </a:p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nl-NL" dirty="0"/>
                  <a:t>(procenten verwijzen naar andere getallen, dus indexcijfer)</a:t>
                </a:r>
              </a:p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nl-NL" dirty="0"/>
                  <a:t>Aantal werknemers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nl-NL" sz="1600" b="0" i="0" smtClean="0"/>
                          <m:t>110</m:t>
                        </m:r>
                      </m:num>
                      <m:den>
                        <m:r>
                          <m:rPr>
                            <m:nor/>
                          </m:rPr>
                          <a:rPr lang="nl-NL" sz="1600" b="0" i="0" smtClean="0"/>
                          <m:t>125</m:t>
                        </m:r>
                      </m:den>
                    </m:f>
                    <m:r>
                      <a:rPr lang="nl-NL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×100=</m:t>
                    </m:r>
                    <m:r>
                      <a:rPr lang="nl-NL" sz="1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88</m:t>
                    </m:r>
                  </m:oMath>
                </a14:m>
                <a:r>
                  <a:rPr lang="nl-NL" dirty="0"/>
                  <a:t> →  -12%</a:t>
                </a:r>
              </a:p>
            </p:txBody>
          </p:sp>
        </mc:Choice>
        <mc:Fallback xmlns="">
          <p:sp>
            <p:nvSpPr>
              <p:cNvPr id="2" name="Rechthoek 1">
                <a:extLst>
                  <a:ext uri="{FF2B5EF4-FFF2-40B4-BE49-F238E27FC236}">
                    <a16:creationId xmlns:a16="http://schemas.microsoft.com/office/drawing/2014/main" id="{593ED518-2576-4B6F-972B-D0F178EFB8D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8835" y="2003611"/>
                <a:ext cx="10461812" cy="1584000"/>
              </a:xfrm>
              <a:prstGeom prst="rect">
                <a:avLst/>
              </a:prstGeom>
              <a:blipFill>
                <a:blip r:embed="rId2"/>
                <a:stretch>
                  <a:fillRect l="-46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hoek 3">
                <a:extLst>
                  <a:ext uri="{FF2B5EF4-FFF2-40B4-BE49-F238E27FC236}">
                    <a16:creationId xmlns:a16="http://schemas.microsoft.com/office/drawing/2014/main" id="{A70C128E-A399-48B3-BA1A-C1D2699FD0EB}"/>
                  </a:ext>
                </a:extLst>
              </p:cNvPr>
              <p:cNvSpPr/>
              <p:nvPr/>
            </p:nvSpPr>
            <p:spPr>
              <a:xfrm>
                <a:off x="1460938" y="4960110"/>
                <a:ext cx="10461812" cy="1584000"/>
              </a:xfrm>
              <a:prstGeom prst="rect">
                <a:avLst/>
              </a:prstGeom>
              <a:solidFill>
                <a:srgbClr val="51A04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r>
                  <a:rPr lang="nl-NL" dirty="0"/>
                  <a:t>Totale kosten (240.000-20.000) € 220.000</a:t>
                </a:r>
              </a:p>
              <a:p>
                <a:r>
                  <a:rPr lang="nl-NL" dirty="0"/>
                  <a:t>Verdelen over 6 jaar</a:t>
                </a:r>
              </a:p>
              <a:p>
                <a:endParaRPr lang="nl-NL" dirty="0"/>
              </a:p>
              <a:p>
                <a:r>
                  <a:rPr lang="nl-NL" dirty="0"/>
                  <a:t>Afschrijvingskosten per jaar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sz="1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nl-NL" dirty="0"/>
                          <m:t>€ 220.000</m:t>
                        </m:r>
                      </m:num>
                      <m:den>
                        <m:r>
                          <m:rPr>
                            <m:nor/>
                          </m:rPr>
                          <a:rPr lang="nl-NL" sz="1800" b="0" i="0" smtClean="0"/>
                          <m:t>6 </m:t>
                        </m:r>
                        <m:r>
                          <m:rPr>
                            <m:nor/>
                          </m:rPr>
                          <a:rPr lang="nl-NL" sz="1800" b="0" i="0" smtClean="0"/>
                          <m:t>jaar</m:t>
                        </m:r>
                      </m:den>
                    </m:f>
                    <m:r>
                      <a:rPr lang="nl-NL" sz="1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nor/>
                      </m:rPr>
                      <a:rPr lang="nl-NL" dirty="0"/>
                      <m:t>€ </m:t>
                    </m:r>
                    <m:r>
                      <m:rPr>
                        <m:nor/>
                      </m:rPr>
                      <a:rPr lang="nl-NL" b="0" i="0" dirty="0" smtClean="0"/>
                      <m:t>36.</m:t>
                    </m:r>
                  </m:oMath>
                </a14:m>
                <a:r>
                  <a:rPr lang="nl-NL" dirty="0"/>
                  <a:t>667</a:t>
                </a:r>
              </a:p>
            </p:txBody>
          </p:sp>
        </mc:Choice>
        <mc:Fallback xmlns="">
          <p:sp>
            <p:nvSpPr>
              <p:cNvPr id="4" name="Rechthoek 3">
                <a:extLst>
                  <a:ext uri="{FF2B5EF4-FFF2-40B4-BE49-F238E27FC236}">
                    <a16:creationId xmlns:a16="http://schemas.microsoft.com/office/drawing/2014/main" id="{A70C128E-A399-48B3-BA1A-C1D2699FD0E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0938" y="4960110"/>
                <a:ext cx="10461812" cy="1584000"/>
              </a:xfrm>
              <a:prstGeom prst="rect">
                <a:avLst/>
              </a:prstGeom>
              <a:blipFill>
                <a:blip r:embed="rId3"/>
                <a:stretch>
                  <a:fillRect l="-524" t="-2308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31999635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857E705A-0252-4E1D-8844-F4B95AB02F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2000" dirty="0"/>
              <a:t>Een bakkerij koopt een machine die machinaal broden </a:t>
            </a:r>
            <a:br>
              <a:rPr lang="nl-NL" sz="2000" dirty="0"/>
            </a:br>
            <a:r>
              <a:rPr lang="nl-NL" sz="2000" dirty="0"/>
              <a:t>kan bakken. Een investering van € 240.000.</a:t>
            </a:r>
            <a:br>
              <a:rPr lang="nl-NL" sz="2000" dirty="0"/>
            </a:br>
            <a:r>
              <a:rPr lang="nl-NL" sz="2000" dirty="0"/>
              <a:t>Dankzij deze investering kunnen er werknemers worden ontslagen, terwijl </a:t>
            </a:r>
            <a:br>
              <a:rPr lang="nl-NL" sz="2000" dirty="0"/>
            </a:br>
            <a:r>
              <a:rPr lang="nl-NL" sz="2000" dirty="0"/>
              <a:t>de productie zal toenemen met 10%. De totale arbeidsproductiviteit stijgt met 25%.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000" dirty="0"/>
              <a:t>Bereken hoeveel procent van de werknemers ontslagen kan worden.</a:t>
            </a:r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r>
              <a:rPr lang="nl-NL" sz="2000" dirty="0"/>
              <a:t>De machine zal naar verwachting over 6 jaar worden verkocht (en vervangen). Bij verkoop verwacht de bakkerij nog € 20.000 te kunnen ontvangen.</a:t>
            </a:r>
          </a:p>
          <a:p>
            <a:pPr marL="457200" indent="-457200">
              <a:buFont typeface="+mj-lt"/>
              <a:buAutoNum type="arabicPeriod" startAt="2"/>
            </a:pPr>
            <a:r>
              <a:rPr lang="nl-NL" sz="2000" dirty="0"/>
              <a:t>Bereken de jaarlijkse afschrijvingskosten van de machine.</a:t>
            </a:r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r>
              <a:rPr lang="nl-NL" sz="2000" dirty="0"/>
              <a:t>De overgebleven werknemers krijgen niet alleen extra scholing, maar ook extra salaris, waardoor de loonkosten met 5% per werknemer stijgen.</a:t>
            </a:r>
          </a:p>
          <a:p>
            <a:pPr marL="457200" indent="-457200">
              <a:buFont typeface="+mj-lt"/>
              <a:buAutoNum type="arabicPeriod" startAt="3"/>
            </a:pPr>
            <a:r>
              <a:rPr lang="nl-NL" sz="2000" dirty="0"/>
              <a:t>Bereken met hoeveel procent de loonkosten per product veranderen.</a:t>
            </a:r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731BABED-4113-498B-8D84-05B20753E672}"/>
              </a:ext>
            </a:extLst>
          </p:cNvPr>
          <p:cNvSpPr/>
          <p:nvPr/>
        </p:nvSpPr>
        <p:spPr>
          <a:xfrm>
            <a:off x="1438835" y="1949823"/>
            <a:ext cx="10461812" cy="443754"/>
          </a:xfrm>
          <a:prstGeom prst="rect">
            <a:avLst/>
          </a:prstGeom>
          <a:solidFill>
            <a:srgbClr val="51A0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nl-NL" dirty="0"/>
              <a:t>Aantal werknemers →  -12%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hoek 3">
                <a:extLst>
                  <a:ext uri="{FF2B5EF4-FFF2-40B4-BE49-F238E27FC236}">
                    <a16:creationId xmlns:a16="http://schemas.microsoft.com/office/drawing/2014/main" id="{BB451A47-E193-4FAC-BAAA-E73761E7EE9B}"/>
                  </a:ext>
                </a:extLst>
              </p:cNvPr>
              <p:cNvSpPr/>
              <p:nvPr/>
            </p:nvSpPr>
            <p:spPr>
              <a:xfrm>
                <a:off x="1460938" y="3463810"/>
                <a:ext cx="10461600" cy="442800"/>
              </a:xfrm>
              <a:prstGeom prst="rect">
                <a:avLst/>
              </a:prstGeom>
              <a:solidFill>
                <a:srgbClr val="51A04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r>
                  <a:rPr lang="nl-NL" dirty="0"/>
                  <a:t>Afschrijvingskosten per jaar =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nl-NL" dirty="0"/>
                      <m:t>€ </m:t>
                    </m:r>
                    <m:r>
                      <m:rPr>
                        <m:nor/>
                      </m:rPr>
                      <a:rPr lang="nl-NL" b="0" i="0" dirty="0" smtClean="0"/>
                      <m:t>36.</m:t>
                    </m:r>
                  </m:oMath>
                </a14:m>
                <a:r>
                  <a:rPr lang="nl-NL" dirty="0"/>
                  <a:t>667</a:t>
                </a:r>
              </a:p>
            </p:txBody>
          </p:sp>
        </mc:Choice>
        <mc:Fallback xmlns="">
          <p:sp>
            <p:nvSpPr>
              <p:cNvPr id="4" name="Rechthoek 3">
                <a:extLst>
                  <a:ext uri="{FF2B5EF4-FFF2-40B4-BE49-F238E27FC236}">
                    <a16:creationId xmlns:a16="http://schemas.microsoft.com/office/drawing/2014/main" id="{BB451A47-E193-4FAC-BAAA-E73761E7EE9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0938" y="3463810"/>
                <a:ext cx="10461600" cy="442800"/>
              </a:xfrm>
              <a:prstGeom prst="rect">
                <a:avLst/>
              </a:prstGeom>
              <a:blipFill>
                <a:blip r:embed="rId2"/>
                <a:stretch>
                  <a:fillRect l="-524" t="-6849" b="-411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hoek 4">
                <a:extLst>
                  <a:ext uri="{FF2B5EF4-FFF2-40B4-BE49-F238E27FC236}">
                    <a16:creationId xmlns:a16="http://schemas.microsoft.com/office/drawing/2014/main" id="{8CF8FDC7-4F8E-4877-909C-35664169D5E0}"/>
                  </a:ext>
                </a:extLst>
              </p:cNvPr>
              <p:cNvSpPr/>
              <p:nvPr/>
            </p:nvSpPr>
            <p:spPr>
              <a:xfrm>
                <a:off x="1438835" y="4996181"/>
                <a:ext cx="10461812" cy="1584000"/>
              </a:xfrm>
              <a:prstGeom prst="rect">
                <a:avLst/>
              </a:prstGeom>
              <a:solidFill>
                <a:srgbClr val="51A04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r>
                  <a:rPr lang="nl-NL" dirty="0"/>
                  <a:t>Loonkosten per product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nl-NL" b="0" i="0" smtClean="0"/>
                          <m:t>totale</m:t>
                        </m:r>
                        <m:r>
                          <m:rPr>
                            <m:nor/>
                          </m:rPr>
                          <a:rPr lang="nl-NL" b="0" i="0" smtClean="0"/>
                          <m:t> </m:t>
                        </m:r>
                        <m:r>
                          <m:rPr>
                            <m:nor/>
                          </m:rPr>
                          <a:rPr lang="nl-NL" b="0" i="0" smtClean="0"/>
                          <m:t>loonkosten</m:t>
                        </m:r>
                      </m:num>
                      <m:den>
                        <m:r>
                          <m:rPr>
                            <m:nor/>
                          </m:rPr>
                          <a:rPr lang="nl-NL" b="0" i="0" smtClean="0"/>
                          <m:t>productie</m:t>
                        </m:r>
                        <m:r>
                          <m:rPr>
                            <m:nor/>
                          </m:rPr>
                          <a:rPr lang="nl-NL" b="0" i="0" smtClean="0"/>
                          <m:t> </m:t>
                        </m:r>
                        <m:r>
                          <m:rPr>
                            <m:nor/>
                          </m:rPr>
                          <a:rPr lang="nl-NL" b="0" i="0" smtClean="0"/>
                          <m:t>per</m:t>
                        </m:r>
                        <m:r>
                          <m:rPr>
                            <m:nor/>
                          </m:rPr>
                          <a:rPr lang="nl-NL" b="0" i="0" smtClean="0"/>
                          <m:t> </m:t>
                        </m:r>
                        <m:r>
                          <m:rPr>
                            <m:nor/>
                          </m:rPr>
                          <a:rPr lang="nl-NL" b="0" i="0" smtClean="0"/>
                          <m:t>werknemer</m:t>
                        </m:r>
                      </m:den>
                    </m:f>
                  </m:oMath>
                </a14:m>
                <a:endParaRPr lang="nl-NL" dirty="0"/>
              </a:p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nl-NL" dirty="0"/>
                  <a:t>(procenten verwijzen naar andere getallen, dus indexcijfer)</a:t>
                </a:r>
              </a:p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nl-NL" dirty="0"/>
                  <a:t>Loonkosten per product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nl-NL" sz="1600" b="0" i="0" smtClean="0"/>
                          <m:t>105</m:t>
                        </m:r>
                      </m:num>
                      <m:den>
                        <m:r>
                          <m:rPr>
                            <m:nor/>
                          </m:rPr>
                          <a:rPr lang="nl-NL" sz="1600" b="0" i="0" smtClean="0"/>
                          <m:t>125</m:t>
                        </m:r>
                      </m:den>
                    </m:f>
                    <m:r>
                      <a:rPr lang="nl-NL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×100=</m:t>
                    </m:r>
                    <m:r>
                      <a:rPr lang="nl-NL" sz="1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84</m:t>
                    </m:r>
                  </m:oMath>
                </a14:m>
                <a:r>
                  <a:rPr lang="nl-NL" dirty="0"/>
                  <a:t> →  -16%</a:t>
                </a:r>
              </a:p>
            </p:txBody>
          </p:sp>
        </mc:Choice>
        <mc:Fallback xmlns="">
          <p:sp>
            <p:nvSpPr>
              <p:cNvPr id="5" name="Rechthoek 4">
                <a:extLst>
                  <a:ext uri="{FF2B5EF4-FFF2-40B4-BE49-F238E27FC236}">
                    <a16:creationId xmlns:a16="http://schemas.microsoft.com/office/drawing/2014/main" id="{8CF8FDC7-4F8E-4877-909C-35664169D5E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8835" y="4996181"/>
                <a:ext cx="10461812" cy="1584000"/>
              </a:xfrm>
              <a:prstGeom prst="rect">
                <a:avLst/>
              </a:prstGeom>
              <a:blipFill>
                <a:blip r:embed="rId3"/>
                <a:stretch>
                  <a:fillRect l="-46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37028306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697300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>
            <a:extLst>
              <a:ext uri="{FF2B5EF4-FFF2-40B4-BE49-F238E27FC236}">
                <a16:creationId xmlns:a16="http://schemas.microsoft.com/office/drawing/2014/main" id="{BD61ABFA-82CA-485A-B3C6-9EC5BFE9535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Kapitaal </a:t>
            </a:r>
            <a:r>
              <a:rPr lang="nl-NL" dirty="0" err="1"/>
              <a:t>vs</a:t>
            </a:r>
            <a:r>
              <a:rPr lang="nl-NL" dirty="0"/>
              <a:t> Arbeid: kapitaalintensiteit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E032C9F-464A-4C5A-B9B8-E49806CF60A7}"/>
              </a:ext>
            </a:extLst>
          </p:cNvPr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nl-NL" dirty="0"/>
              <a:t>Kapitaalkosten: afschrijvingen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B3F6B848-E2C2-4DE8-92C8-8D4D2404EE0D}"/>
              </a:ext>
            </a:extLst>
          </p:cNvPr>
          <p:cNvSpPr>
            <a:spLocks noGrp="1"/>
          </p:cNvSpPr>
          <p:nvPr>
            <p:ph type="body" idx="11"/>
          </p:nvPr>
        </p:nvSpPr>
        <p:spPr/>
        <p:txBody>
          <a:bodyPr/>
          <a:lstStyle/>
          <a:p>
            <a:r>
              <a:rPr lang="nl-NL" dirty="0"/>
              <a:t>Loonkosten</a:t>
            </a:r>
          </a:p>
        </p:txBody>
      </p:sp>
    </p:spTree>
    <p:extLst>
      <p:ext uri="{BB962C8B-B14F-4D97-AF65-F5344CB8AC3E}">
        <p14:creationId xmlns:p14="http://schemas.microsoft.com/office/powerpoint/2010/main" val="4290028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2" descr="Het groeipotentieel van de Nederlandse economie tot 2030 ...">
            <a:extLst>
              <a:ext uri="{FF2B5EF4-FFF2-40B4-BE49-F238E27FC236}">
                <a16:creationId xmlns:a16="http://schemas.microsoft.com/office/drawing/2014/main" id="{1EBB953A-7933-4160-8E3C-5A338DC517B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8334137" y="2644039"/>
            <a:ext cx="1499552" cy="2030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6" name="Groep 25">
            <a:extLst>
              <a:ext uri="{FF2B5EF4-FFF2-40B4-BE49-F238E27FC236}">
                <a16:creationId xmlns:a16="http://schemas.microsoft.com/office/drawing/2014/main" id="{D504C1C5-C6EB-4818-982C-009BD8265100}"/>
              </a:ext>
            </a:extLst>
          </p:cNvPr>
          <p:cNvGrpSpPr/>
          <p:nvPr/>
        </p:nvGrpSpPr>
        <p:grpSpPr>
          <a:xfrm>
            <a:off x="8270949" y="2104108"/>
            <a:ext cx="3069438" cy="3718559"/>
            <a:chOff x="7924800" y="2368732"/>
            <a:chExt cx="3069438" cy="3718559"/>
          </a:xfrm>
          <a:noFill/>
        </p:grpSpPr>
        <p:sp>
          <p:nvSpPr>
            <p:cNvPr id="22" name="Rechthoek 21">
              <a:extLst>
                <a:ext uri="{FF2B5EF4-FFF2-40B4-BE49-F238E27FC236}">
                  <a16:creationId xmlns:a16="http://schemas.microsoft.com/office/drawing/2014/main" id="{D37B9CA3-1A41-4CA3-97A8-D76E3B3E231E}"/>
                </a:ext>
              </a:extLst>
            </p:cNvPr>
            <p:cNvSpPr/>
            <p:nvPr/>
          </p:nvSpPr>
          <p:spPr>
            <a:xfrm>
              <a:off x="7924800" y="2368732"/>
              <a:ext cx="3069438" cy="3718559"/>
            </a:xfrm>
            <a:prstGeom prst="rect">
              <a:avLst/>
            </a:prstGeom>
            <a:grpFill/>
            <a:ln w="57150">
              <a:solidFill>
                <a:srgbClr val="51A04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cxnSp>
          <p:nvCxnSpPr>
            <p:cNvPr id="24" name="Rechte verbindingslijn 23">
              <a:extLst>
                <a:ext uri="{FF2B5EF4-FFF2-40B4-BE49-F238E27FC236}">
                  <a16:creationId xmlns:a16="http://schemas.microsoft.com/office/drawing/2014/main" id="{E8E67582-4CE1-44CC-A624-592E72D0827C}"/>
                </a:ext>
              </a:extLst>
            </p:cNvPr>
            <p:cNvCxnSpPr>
              <a:cxnSpLocks/>
            </p:cNvCxnSpPr>
            <p:nvPr/>
          </p:nvCxnSpPr>
          <p:spPr>
            <a:xfrm>
              <a:off x="7924800" y="2908663"/>
              <a:ext cx="3065417" cy="0"/>
            </a:xfrm>
            <a:prstGeom prst="line">
              <a:avLst/>
            </a:prstGeom>
            <a:grpFill/>
            <a:ln w="57150">
              <a:solidFill>
                <a:srgbClr val="51A04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Titel 4">
            <a:extLst>
              <a:ext uri="{FF2B5EF4-FFF2-40B4-BE49-F238E27FC236}">
                <a16:creationId xmlns:a16="http://schemas.microsoft.com/office/drawing/2014/main" id="{8D36E726-1F97-4405-85CE-FDD5CDE470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Productiefactoren nodig</a:t>
            </a:r>
          </a:p>
        </p:txBody>
      </p:sp>
      <p:pic>
        <p:nvPicPr>
          <p:cNvPr id="7" name="Afbeelding 6" descr="Afbeelding met groen, voedsel&#10;&#10;Automatisch gegenereerde beschrijving">
            <a:extLst>
              <a:ext uri="{FF2B5EF4-FFF2-40B4-BE49-F238E27FC236}">
                <a16:creationId xmlns:a16="http://schemas.microsoft.com/office/drawing/2014/main" id="{4CDD4D7B-24C7-48E2-BBEA-7381164462D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20763"/>
          <a:stretch/>
        </p:blipFill>
        <p:spPr>
          <a:xfrm>
            <a:off x="5243069" y="2851799"/>
            <a:ext cx="1905000" cy="1328325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A39B7B2F-8DAE-4B66-9F39-F89B1589FB55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22322"/>
          <a:stretch/>
        </p:blipFill>
        <p:spPr>
          <a:xfrm>
            <a:off x="3837427" y="2851799"/>
            <a:ext cx="989077" cy="1302199"/>
          </a:xfrm>
          <a:prstGeom prst="rect">
            <a:avLst/>
          </a:prstGeom>
        </p:spPr>
      </p:pic>
      <p:pic>
        <p:nvPicPr>
          <p:cNvPr id="9" name="Afbeelding 8" descr="Afbeelding met teken&#10;&#10;Automatisch gegenereerde beschrijving">
            <a:extLst>
              <a:ext uri="{FF2B5EF4-FFF2-40B4-BE49-F238E27FC236}">
                <a16:creationId xmlns:a16="http://schemas.microsoft.com/office/drawing/2014/main" id="{F0A667FA-6EFE-4917-8E24-010AAEB81F72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22761"/>
          <a:stretch/>
        </p:blipFill>
        <p:spPr>
          <a:xfrm>
            <a:off x="407823" y="2851799"/>
            <a:ext cx="989077" cy="1302199"/>
          </a:xfrm>
          <a:prstGeom prst="rect">
            <a:avLst/>
          </a:prstGeom>
        </p:spPr>
      </p:pic>
      <p:pic>
        <p:nvPicPr>
          <p:cNvPr id="10" name="Afbeelding 9" descr="Afbeelding met teken, voedsel&#10;&#10;Automatisch gegenereerde beschrijving">
            <a:extLst>
              <a:ext uri="{FF2B5EF4-FFF2-40B4-BE49-F238E27FC236}">
                <a16:creationId xmlns:a16="http://schemas.microsoft.com/office/drawing/2014/main" id="{A8B91367-0253-4D5B-8871-F3E6698AEE7D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6617"/>
          <a:stretch/>
        </p:blipFill>
        <p:spPr>
          <a:xfrm>
            <a:off x="2092147" y="2851799"/>
            <a:ext cx="989077" cy="1302199"/>
          </a:xfrm>
          <a:prstGeom prst="rect">
            <a:avLst/>
          </a:prstGeom>
        </p:spPr>
      </p:pic>
      <p:pic>
        <p:nvPicPr>
          <p:cNvPr id="20" name="Picture 2" descr="Het groeipotentieel van de Nederlandse economie tot 2030 ...">
            <a:extLst>
              <a:ext uri="{FF2B5EF4-FFF2-40B4-BE49-F238E27FC236}">
                <a16:creationId xmlns:a16="http://schemas.microsoft.com/office/drawing/2014/main" id="{227A6DB7-4C50-461C-9042-4A9F702A2BD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9845293" y="3593537"/>
            <a:ext cx="1329345" cy="2030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1" name="Rechte verbindingslijn 20">
            <a:extLst>
              <a:ext uri="{FF2B5EF4-FFF2-40B4-BE49-F238E27FC236}">
                <a16:creationId xmlns:a16="http://schemas.microsoft.com/office/drawing/2014/main" id="{94545E44-D306-4D96-9386-2CB3F1803B07}"/>
              </a:ext>
            </a:extLst>
          </p:cNvPr>
          <p:cNvCxnSpPr/>
          <p:nvPr/>
        </p:nvCxnSpPr>
        <p:spPr>
          <a:xfrm flipH="1">
            <a:off x="9384933" y="2844336"/>
            <a:ext cx="738909" cy="2780145"/>
          </a:xfrm>
          <a:prstGeom prst="line">
            <a:avLst/>
          </a:prstGeom>
          <a:ln w="1905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7" name="Tekstvak 26">
            <a:extLst>
              <a:ext uri="{FF2B5EF4-FFF2-40B4-BE49-F238E27FC236}">
                <a16:creationId xmlns:a16="http://schemas.microsoft.com/office/drawing/2014/main" id="{10CBFFA9-CB40-4C44-85AA-4CF75627CF4E}"/>
              </a:ext>
            </a:extLst>
          </p:cNvPr>
          <p:cNvSpPr txBox="1"/>
          <p:nvPr/>
        </p:nvSpPr>
        <p:spPr>
          <a:xfrm>
            <a:off x="8475430" y="2190895"/>
            <a:ext cx="27451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/>
              <a:t>KAPITAALINTENSITEIT</a:t>
            </a:r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74804B05-0504-4A79-BD29-3A9D04DF3502}"/>
              </a:ext>
            </a:extLst>
          </p:cNvPr>
          <p:cNvSpPr txBox="1"/>
          <p:nvPr/>
        </p:nvSpPr>
        <p:spPr>
          <a:xfrm>
            <a:off x="8818409" y="5853686"/>
            <a:ext cx="20537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i="1" dirty="0"/>
              <a:t>kapitaal per arbeider</a:t>
            </a:r>
          </a:p>
        </p:txBody>
      </p:sp>
      <p:sp>
        <p:nvSpPr>
          <p:cNvPr id="29" name="Rechteraccolade 28">
            <a:extLst>
              <a:ext uri="{FF2B5EF4-FFF2-40B4-BE49-F238E27FC236}">
                <a16:creationId xmlns:a16="http://schemas.microsoft.com/office/drawing/2014/main" id="{091422A8-7AB2-4C0A-89F7-DA709F0F94B2}"/>
              </a:ext>
            </a:extLst>
          </p:cNvPr>
          <p:cNvSpPr/>
          <p:nvPr/>
        </p:nvSpPr>
        <p:spPr>
          <a:xfrm rot="5400000">
            <a:off x="2430932" y="2017616"/>
            <a:ext cx="396573" cy="4669340"/>
          </a:xfrm>
          <a:prstGeom prst="rightBrace">
            <a:avLst>
              <a:gd name="adj1" fmla="val 32488"/>
              <a:gd name="adj2" fmla="val 50000"/>
            </a:avLst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" name="Tekstvak 29">
            <a:extLst>
              <a:ext uri="{FF2B5EF4-FFF2-40B4-BE49-F238E27FC236}">
                <a16:creationId xmlns:a16="http://schemas.microsoft.com/office/drawing/2014/main" id="{0D499616-6C8E-4264-8935-A71C596B0679}"/>
              </a:ext>
            </a:extLst>
          </p:cNvPr>
          <p:cNvSpPr txBox="1"/>
          <p:nvPr/>
        </p:nvSpPr>
        <p:spPr>
          <a:xfrm>
            <a:off x="2179630" y="4674983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>
                <a:solidFill>
                  <a:srgbClr val="313280"/>
                </a:solidFill>
              </a:rPr>
              <a:t>kosten</a:t>
            </a:r>
          </a:p>
        </p:txBody>
      </p:sp>
      <p:sp>
        <p:nvSpPr>
          <p:cNvPr id="31" name="Tekstvak 30">
            <a:extLst>
              <a:ext uri="{FF2B5EF4-FFF2-40B4-BE49-F238E27FC236}">
                <a16:creationId xmlns:a16="http://schemas.microsoft.com/office/drawing/2014/main" id="{975FB5F5-D4D1-4497-9BEF-734D53C82166}"/>
              </a:ext>
            </a:extLst>
          </p:cNvPr>
          <p:cNvSpPr txBox="1"/>
          <p:nvPr/>
        </p:nvSpPr>
        <p:spPr>
          <a:xfrm>
            <a:off x="5822925" y="4674983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>
                <a:solidFill>
                  <a:srgbClr val="313280"/>
                </a:solidFill>
              </a:rPr>
              <a:t>winst</a:t>
            </a:r>
          </a:p>
        </p:txBody>
      </p:sp>
      <p:pic>
        <p:nvPicPr>
          <p:cNvPr id="33" name="Graphic 32" descr="Badge volgen met effen opvulling">
            <a:extLst>
              <a:ext uri="{FF2B5EF4-FFF2-40B4-BE49-F238E27FC236}">
                <a16:creationId xmlns:a16="http://schemas.microsoft.com/office/drawing/2014/main" id="{9C4F65A5-DA33-4C2D-A49B-BF2CDD2ACFD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030210" y="5054356"/>
            <a:ext cx="360000" cy="360000"/>
          </a:xfrm>
          <a:prstGeom prst="rect">
            <a:avLst/>
          </a:prstGeom>
        </p:spPr>
      </p:pic>
      <p:pic>
        <p:nvPicPr>
          <p:cNvPr id="35" name="Graphic 34" descr="Badge: niet meer volgen met effen opvulling">
            <a:extLst>
              <a:ext uri="{FF2B5EF4-FFF2-40B4-BE49-F238E27FC236}">
                <a16:creationId xmlns:a16="http://schemas.microsoft.com/office/drawing/2014/main" id="{F19C2BAC-BE79-493E-85BA-2F972D989896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449218" y="5054356"/>
            <a:ext cx="360000" cy="360000"/>
          </a:xfrm>
          <a:prstGeom prst="rect">
            <a:avLst/>
          </a:prstGeom>
        </p:spPr>
      </p:pic>
      <p:sp>
        <p:nvSpPr>
          <p:cNvPr id="36" name="Pijl: links/rechts 35">
            <a:extLst>
              <a:ext uri="{FF2B5EF4-FFF2-40B4-BE49-F238E27FC236}">
                <a16:creationId xmlns:a16="http://schemas.microsoft.com/office/drawing/2014/main" id="{50C1789F-BE0C-4BB2-BB9F-DFE008481783}"/>
              </a:ext>
            </a:extLst>
          </p:cNvPr>
          <p:cNvSpPr/>
          <p:nvPr/>
        </p:nvSpPr>
        <p:spPr>
          <a:xfrm>
            <a:off x="1460088" y="3429000"/>
            <a:ext cx="540802" cy="313509"/>
          </a:xfrm>
          <a:prstGeom prst="leftRightArrow">
            <a:avLst/>
          </a:prstGeom>
          <a:gradFill flip="none" rotWithShape="1">
            <a:gsLst>
              <a:gs pos="0">
                <a:srgbClr val="313180"/>
              </a:gs>
              <a:gs pos="100000">
                <a:srgbClr val="A31827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7" name="Tekstvak 36">
            <a:extLst>
              <a:ext uri="{FF2B5EF4-FFF2-40B4-BE49-F238E27FC236}">
                <a16:creationId xmlns:a16="http://schemas.microsoft.com/office/drawing/2014/main" id="{0D9BDC96-34AB-4FA7-9A8A-FA219F13F4C4}"/>
              </a:ext>
            </a:extLst>
          </p:cNvPr>
          <p:cNvSpPr txBox="1"/>
          <p:nvPr/>
        </p:nvSpPr>
        <p:spPr>
          <a:xfrm>
            <a:off x="2237871" y="2394000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>
                <a:solidFill>
                  <a:srgbClr val="313280"/>
                </a:solidFill>
              </a:rPr>
              <a:t>duur</a:t>
            </a:r>
          </a:p>
        </p:txBody>
      </p:sp>
    </p:spTree>
    <p:extLst>
      <p:ext uri="{BB962C8B-B14F-4D97-AF65-F5344CB8AC3E}">
        <p14:creationId xmlns:p14="http://schemas.microsoft.com/office/powerpoint/2010/main" val="2728887507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" dur="1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8" dur="2000" fill="hold"/>
                                        <p:tgtEl>
                                          <p:spTgt spid="10"/>
                                        </p:tgtEl>
                                      </p:cBhvr>
                                      <p:by x="70000" y="70000"/>
                                    </p:animScale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3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130000" y="13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7" dur="2000" fill="hold"/>
                                        <p:tgtEl>
                                          <p:spTgt spid="35"/>
                                        </p:tgtEl>
                                      </p:cBhvr>
                                      <p:by x="60000" y="60000"/>
                                    </p:animScale>
                                  </p:childTnLst>
                                </p:cTn>
                              </p:par>
                              <p:par>
                                <p:cTn id="68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9" dur="2000" fill="hold"/>
                                        <p:tgtEl>
                                          <p:spTgt spid="33"/>
                                        </p:tgtEl>
                                      </p:cBhvr>
                                      <p:by x="14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29" grpId="0" animBg="1"/>
      <p:bldP spid="30" grpId="0"/>
      <p:bldP spid="31" grpId="0"/>
      <p:bldP spid="36" grpId="0" animBg="1"/>
      <p:bldP spid="36" grpId="1" animBg="1"/>
      <p:bldP spid="37" grpId="0"/>
      <p:bldP spid="37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8BF4125E-324E-45F4-A356-7F7A10B12E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Kapitaalkosten</a:t>
            </a:r>
          </a:p>
        </p:txBody>
      </p:sp>
      <p:pic>
        <p:nvPicPr>
          <p:cNvPr id="9" name="Tijdelijke aanduiding voor inhoud 8" descr="Fabriek met effen opvulling">
            <a:extLst>
              <a:ext uri="{FF2B5EF4-FFF2-40B4-BE49-F238E27FC236}">
                <a16:creationId xmlns:a16="http://schemas.microsoft.com/office/drawing/2014/main" id="{C30D9CD2-E4E2-4693-9F35-07592EAEB0B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57420" y="1683062"/>
            <a:ext cx="1976284" cy="1976284"/>
          </a:xfrm>
        </p:spPr>
      </p:pic>
      <p:pic>
        <p:nvPicPr>
          <p:cNvPr id="11" name="Graphic 10" descr="Laptop met effen opvulling">
            <a:extLst>
              <a:ext uri="{FF2B5EF4-FFF2-40B4-BE49-F238E27FC236}">
                <a16:creationId xmlns:a16="http://schemas.microsoft.com/office/drawing/2014/main" id="{875A127C-4D30-4F61-8566-7441553DE38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195188" y="3271684"/>
            <a:ext cx="1312606" cy="1312606"/>
          </a:xfrm>
          <a:prstGeom prst="rect">
            <a:avLst/>
          </a:prstGeom>
        </p:spPr>
      </p:pic>
      <p:pic>
        <p:nvPicPr>
          <p:cNvPr id="13" name="Graphic 12" descr="Vrachtwagen met effen opvulling">
            <a:extLst>
              <a:ext uri="{FF2B5EF4-FFF2-40B4-BE49-F238E27FC236}">
                <a16:creationId xmlns:a16="http://schemas.microsoft.com/office/drawing/2014/main" id="{3BC198F7-8E3D-4595-A9B7-BF67A233F07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flipH="1">
            <a:off x="9670026" y="3101365"/>
            <a:ext cx="1538750" cy="1115961"/>
          </a:xfrm>
          <a:prstGeom prst="rect">
            <a:avLst/>
          </a:prstGeom>
        </p:spPr>
      </p:pic>
      <p:sp>
        <p:nvSpPr>
          <p:cNvPr id="14" name="Tekstvak 13">
            <a:extLst>
              <a:ext uri="{FF2B5EF4-FFF2-40B4-BE49-F238E27FC236}">
                <a16:creationId xmlns:a16="http://schemas.microsoft.com/office/drawing/2014/main" id="{C0F64CD4-75AF-4552-9426-F627B693F1A2}"/>
              </a:ext>
            </a:extLst>
          </p:cNvPr>
          <p:cNvSpPr txBox="1"/>
          <p:nvPr/>
        </p:nvSpPr>
        <p:spPr>
          <a:xfrm>
            <a:off x="8911848" y="1298730"/>
            <a:ext cx="15840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b="1" dirty="0">
                <a:solidFill>
                  <a:schemeClr val="bg1"/>
                </a:solidFill>
              </a:rPr>
              <a:t>Kapitaal</a:t>
            </a:r>
            <a:endParaRPr lang="nl-NL" b="1" dirty="0">
              <a:solidFill>
                <a:schemeClr val="bg1"/>
              </a:solidFill>
            </a:endParaRP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7E98213E-D97E-4A4F-9432-345FA1F6E82B}"/>
              </a:ext>
            </a:extLst>
          </p:cNvPr>
          <p:cNvSpPr txBox="1"/>
          <p:nvPr/>
        </p:nvSpPr>
        <p:spPr>
          <a:xfrm>
            <a:off x="7403691" y="5246827"/>
            <a:ext cx="4650658" cy="13542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b="1" i="1" dirty="0"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</a:rPr>
              <a:t>Kapitaalgoederen</a:t>
            </a:r>
            <a:r>
              <a:rPr lang="nl-NL" b="0" i="0" dirty="0"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</a:rPr>
              <a:t>, of </a:t>
            </a:r>
            <a:r>
              <a:rPr lang="nl-NL" b="1" i="1" dirty="0"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</a:rPr>
              <a:t>productiemiddelen</a:t>
            </a:r>
            <a:r>
              <a:rPr lang="nl-NL" b="0" i="0" dirty="0"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nl-NL" sz="1600" b="0" i="0" dirty="0"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</a:rPr>
              <a:t>zijn goederen die gebruikt worden om andere goederen te produceren. </a:t>
            </a:r>
            <a:br>
              <a:rPr lang="nl-NL" sz="1600" b="0" i="0" dirty="0"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</a:rPr>
            </a:br>
            <a:r>
              <a:rPr lang="nl-NL" sz="1600" b="0" i="0" dirty="0">
                <a:solidFill>
                  <a:schemeClr val="bg1">
                    <a:lumMod val="95000"/>
                  </a:schemeClr>
                </a:solidFill>
                <a:effectLst/>
                <a:latin typeface="Arial" panose="020B0604020202020204" pitchFamily="34" charset="0"/>
              </a:rPr>
              <a:t>Denk daarbij bijvoorbeeld aan machines, bedrijfsauto’s, gebouwen en voorraden.</a:t>
            </a:r>
            <a:endParaRPr lang="nl-NL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413364CC-9179-4142-8BEF-491554DFB1EF}"/>
              </a:ext>
            </a:extLst>
          </p:cNvPr>
          <p:cNvSpPr txBox="1"/>
          <p:nvPr/>
        </p:nvSpPr>
        <p:spPr>
          <a:xfrm>
            <a:off x="206477" y="1821950"/>
            <a:ext cx="6759679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000" dirty="0"/>
              <a:t>Geld lenen (of zelf opofferen) ter financiering: </a:t>
            </a:r>
            <a:r>
              <a:rPr lang="nl-NL" sz="2000" b="1" dirty="0"/>
              <a:t>rentekosten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sz="20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000" dirty="0"/>
              <a:t>Onderhoudskosten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000" dirty="0"/>
              <a:t>Energiekosten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000" dirty="0"/>
              <a:t>Verzekeringskosten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000" dirty="0"/>
              <a:t>Waardevermindering van kapitaalgoed: </a:t>
            </a:r>
            <a:r>
              <a:rPr lang="nl-NL" sz="2000" b="1" dirty="0"/>
              <a:t>afschrijvingskosten</a:t>
            </a: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3523998847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25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75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C37DCBF9-DF23-4620-A1AC-B7556ADFD3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Afschrijvingen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CC92B23C-7D6C-47A3-B325-0543A35DD35D}"/>
              </a:ext>
            </a:extLst>
          </p:cNvPr>
          <p:cNvSpPr/>
          <p:nvPr/>
        </p:nvSpPr>
        <p:spPr>
          <a:xfrm>
            <a:off x="305333" y="1641991"/>
            <a:ext cx="6006977" cy="3303640"/>
          </a:xfrm>
          <a:prstGeom prst="rect">
            <a:avLst/>
          </a:prstGeom>
          <a:solidFill>
            <a:srgbClr val="B5E4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AC8C0279-FACE-402C-AA53-853EEC24D90E}"/>
              </a:ext>
            </a:extLst>
          </p:cNvPr>
          <p:cNvSpPr txBox="1"/>
          <p:nvPr/>
        </p:nvSpPr>
        <p:spPr>
          <a:xfrm>
            <a:off x="711777" y="2221233"/>
            <a:ext cx="84859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sz="1400" b="1">
                <a:solidFill>
                  <a:srgbClr val="5B60AB"/>
                </a:solidFill>
              </a:rPr>
              <a:t>01/2020</a:t>
            </a:r>
            <a:endParaRPr lang="nl-NL" sz="1400" b="1"/>
          </a:p>
        </p:txBody>
      </p:sp>
      <p:grpSp>
        <p:nvGrpSpPr>
          <p:cNvPr id="116" name="Groep 115">
            <a:extLst>
              <a:ext uri="{FF2B5EF4-FFF2-40B4-BE49-F238E27FC236}">
                <a16:creationId xmlns:a16="http://schemas.microsoft.com/office/drawing/2014/main" id="{B70AF9A2-D1B4-4A84-92EA-18682A5941A0}"/>
              </a:ext>
            </a:extLst>
          </p:cNvPr>
          <p:cNvGrpSpPr/>
          <p:nvPr/>
        </p:nvGrpSpPr>
        <p:grpSpPr>
          <a:xfrm>
            <a:off x="564571" y="2221233"/>
            <a:ext cx="5560291" cy="491685"/>
            <a:chOff x="564571" y="2221233"/>
            <a:chExt cx="5560291" cy="491685"/>
          </a:xfrm>
        </p:grpSpPr>
        <p:cxnSp>
          <p:nvCxnSpPr>
            <p:cNvPr id="8" name="Rechte verbindingslijn met pijl 7">
              <a:extLst>
                <a:ext uri="{FF2B5EF4-FFF2-40B4-BE49-F238E27FC236}">
                  <a16:creationId xmlns:a16="http://schemas.microsoft.com/office/drawing/2014/main" id="{3F129ED7-E90D-4A7E-BD2B-438E8BD1BCB3}"/>
                </a:ext>
              </a:extLst>
            </p:cNvPr>
            <p:cNvCxnSpPr>
              <a:cxnSpLocks/>
            </p:cNvCxnSpPr>
            <p:nvPr/>
          </p:nvCxnSpPr>
          <p:spPr>
            <a:xfrm>
              <a:off x="564571" y="2597464"/>
              <a:ext cx="5560291" cy="0"/>
            </a:xfrm>
            <a:prstGeom prst="straightConnector1">
              <a:avLst/>
            </a:prstGeom>
            <a:ln w="50800">
              <a:solidFill>
                <a:srgbClr val="4B69A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Rechte verbindingslijn 8">
              <a:extLst>
                <a:ext uri="{FF2B5EF4-FFF2-40B4-BE49-F238E27FC236}">
                  <a16:creationId xmlns:a16="http://schemas.microsoft.com/office/drawing/2014/main" id="{11FFD5A4-319C-47CE-8C9A-5427BD815106}"/>
                </a:ext>
              </a:extLst>
            </p:cNvPr>
            <p:cNvCxnSpPr>
              <a:cxnSpLocks/>
            </p:cNvCxnSpPr>
            <p:nvPr/>
          </p:nvCxnSpPr>
          <p:spPr>
            <a:xfrm>
              <a:off x="1136073" y="2482009"/>
              <a:ext cx="0" cy="230909"/>
            </a:xfrm>
            <a:prstGeom prst="line">
              <a:avLst/>
            </a:prstGeom>
            <a:ln w="50800">
              <a:solidFill>
                <a:srgbClr val="4B69A2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echte verbindingslijn 9">
              <a:extLst>
                <a:ext uri="{FF2B5EF4-FFF2-40B4-BE49-F238E27FC236}">
                  <a16:creationId xmlns:a16="http://schemas.microsoft.com/office/drawing/2014/main" id="{0AE74EED-317E-4D87-8BE0-92D9C6CDCBC9}"/>
                </a:ext>
              </a:extLst>
            </p:cNvPr>
            <p:cNvCxnSpPr>
              <a:cxnSpLocks/>
            </p:cNvCxnSpPr>
            <p:nvPr/>
          </p:nvCxnSpPr>
          <p:spPr>
            <a:xfrm>
              <a:off x="1971964" y="2482009"/>
              <a:ext cx="0" cy="230909"/>
            </a:xfrm>
            <a:prstGeom prst="line">
              <a:avLst/>
            </a:prstGeom>
            <a:ln w="50800">
              <a:solidFill>
                <a:srgbClr val="4B69A2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echte verbindingslijn 10">
              <a:extLst>
                <a:ext uri="{FF2B5EF4-FFF2-40B4-BE49-F238E27FC236}">
                  <a16:creationId xmlns:a16="http://schemas.microsoft.com/office/drawing/2014/main" id="{72FF7DA0-DB87-453B-9BCE-6411C93E048C}"/>
                </a:ext>
              </a:extLst>
            </p:cNvPr>
            <p:cNvCxnSpPr>
              <a:cxnSpLocks/>
            </p:cNvCxnSpPr>
            <p:nvPr/>
          </p:nvCxnSpPr>
          <p:spPr>
            <a:xfrm>
              <a:off x="2849419" y="2482009"/>
              <a:ext cx="0" cy="230909"/>
            </a:xfrm>
            <a:prstGeom prst="line">
              <a:avLst/>
            </a:prstGeom>
            <a:ln w="50800">
              <a:solidFill>
                <a:srgbClr val="4B69A2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Rechte verbindingslijn 11">
              <a:extLst>
                <a:ext uri="{FF2B5EF4-FFF2-40B4-BE49-F238E27FC236}">
                  <a16:creationId xmlns:a16="http://schemas.microsoft.com/office/drawing/2014/main" id="{CA1DF1B3-4883-46DD-8FB3-7FFAEFB0AAE8}"/>
                </a:ext>
              </a:extLst>
            </p:cNvPr>
            <p:cNvCxnSpPr>
              <a:cxnSpLocks/>
            </p:cNvCxnSpPr>
            <p:nvPr/>
          </p:nvCxnSpPr>
          <p:spPr>
            <a:xfrm>
              <a:off x="3733656" y="2482009"/>
              <a:ext cx="0" cy="230909"/>
            </a:xfrm>
            <a:prstGeom prst="line">
              <a:avLst/>
            </a:prstGeom>
            <a:ln w="50800">
              <a:solidFill>
                <a:srgbClr val="4B69A2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Rechte verbindingslijn 12">
              <a:extLst>
                <a:ext uri="{FF2B5EF4-FFF2-40B4-BE49-F238E27FC236}">
                  <a16:creationId xmlns:a16="http://schemas.microsoft.com/office/drawing/2014/main" id="{428F4376-0311-4C9E-B988-E8E6A04AFCBE}"/>
                </a:ext>
              </a:extLst>
            </p:cNvPr>
            <p:cNvCxnSpPr>
              <a:cxnSpLocks/>
            </p:cNvCxnSpPr>
            <p:nvPr/>
          </p:nvCxnSpPr>
          <p:spPr>
            <a:xfrm>
              <a:off x="4604327" y="2482009"/>
              <a:ext cx="0" cy="230909"/>
            </a:xfrm>
            <a:prstGeom prst="line">
              <a:avLst/>
            </a:prstGeom>
            <a:ln w="50800">
              <a:solidFill>
                <a:srgbClr val="4B69A2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Rechte verbindingslijn 13">
              <a:extLst>
                <a:ext uri="{FF2B5EF4-FFF2-40B4-BE49-F238E27FC236}">
                  <a16:creationId xmlns:a16="http://schemas.microsoft.com/office/drawing/2014/main" id="{3B40A43F-B248-426E-88E0-5AE7065FA0E7}"/>
                </a:ext>
              </a:extLst>
            </p:cNvPr>
            <p:cNvCxnSpPr>
              <a:cxnSpLocks/>
            </p:cNvCxnSpPr>
            <p:nvPr/>
          </p:nvCxnSpPr>
          <p:spPr>
            <a:xfrm>
              <a:off x="5611091" y="2482009"/>
              <a:ext cx="0" cy="230909"/>
            </a:xfrm>
            <a:prstGeom prst="line">
              <a:avLst/>
            </a:prstGeom>
            <a:ln w="50800">
              <a:solidFill>
                <a:srgbClr val="4B69A2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kstvak 15">
              <a:extLst>
                <a:ext uri="{FF2B5EF4-FFF2-40B4-BE49-F238E27FC236}">
                  <a16:creationId xmlns:a16="http://schemas.microsoft.com/office/drawing/2014/main" id="{4588E154-F4DF-45D1-96C9-4C836DA06B1E}"/>
                </a:ext>
              </a:extLst>
            </p:cNvPr>
            <p:cNvSpPr txBox="1"/>
            <p:nvPr/>
          </p:nvSpPr>
          <p:spPr>
            <a:xfrm>
              <a:off x="1674955" y="2221233"/>
              <a:ext cx="594017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nl-NL" sz="1400" b="1">
                  <a:solidFill>
                    <a:srgbClr val="5B60AB"/>
                  </a:solidFill>
                </a:rPr>
                <a:t>2020</a:t>
              </a:r>
              <a:endParaRPr lang="nl-NL" sz="1400" b="1"/>
            </a:p>
          </p:txBody>
        </p:sp>
        <p:sp>
          <p:nvSpPr>
            <p:cNvPr id="17" name="Tekstvak 16">
              <a:extLst>
                <a:ext uri="{FF2B5EF4-FFF2-40B4-BE49-F238E27FC236}">
                  <a16:creationId xmlns:a16="http://schemas.microsoft.com/office/drawing/2014/main" id="{C5A465B1-0AFB-4208-96C0-11C610FFF0CE}"/>
                </a:ext>
              </a:extLst>
            </p:cNvPr>
            <p:cNvSpPr txBox="1"/>
            <p:nvPr/>
          </p:nvSpPr>
          <p:spPr>
            <a:xfrm>
              <a:off x="2565981" y="2221233"/>
              <a:ext cx="594017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nl-NL" sz="1400" b="1">
                  <a:solidFill>
                    <a:srgbClr val="5B60AB"/>
                  </a:solidFill>
                </a:rPr>
                <a:t>2021</a:t>
              </a:r>
              <a:endParaRPr lang="nl-NL" sz="1400" b="1"/>
            </a:p>
          </p:txBody>
        </p:sp>
        <p:sp>
          <p:nvSpPr>
            <p:cNvPr id="18" name="Tekstvak 17">
              <a:extLst>
                <a:ext uri="{FF2B5EF4-FFF2-40B4-BE49-F238E27FC236}">
                  <a16:creationId xmlns:a16="http://schemas.microsoft.com/office/drawing/2014/main" id="{909AB6A5-0B94-4C28-974A-D1995122D63C}"/>
                </a:ext>
              </a:extLst>
            </p:cNvPr>
            <p:cNvSpPr txBox="1"/>
            <p:nvPr/>
          </p:nvSpPr>
          <p:spPr>
            <a:xfrm>
              <a:off x="3426694" y="2221233"/>
              <a:ext cx="594017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nl-NL" sz="1400" b="1">
                  <a:solidFill>
                    <a:srgbClr val="5B60AB"/>
                  </a:solidFill>
                </a:rPr>
                <a:t>2022</a:t>
              </a:r>
              <a:endParaRPr lang="nl-NL" sz="1400" b="1"/>
            </a:p>
          </p:txBody>
        </p:sp>
        <p:sp>
          <p:nvSpPr>
            <p:cNvPr id="19" name="Tekstvak 18">
              <a:extLst>
                <a:ext uri="{FF2B5EF4-FFF2-40B4-BE49-F238E27FC236}">
                  <a16:creationId xmlns:a16="http://schemas.microsoft.com/office/drawing/2014/main" id="{B74A61B8-2DB5-4799-8135-1FF80DEDD268}"/>
                </a:ext>
              </a:extLst>
            </p:cNvPr>
            <p:cNvSpPr txBox="1"/>
            <p:nvPr/>
          </p:nvSpPr>
          <p:spPr>
            <a:xfrm>
              <a:off x="4296643" y="2221233"/>
              <a:ext cx="594017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nl-NL" sz="1400" b="1">
                  <a:solidFill>
                    <a:srgbClr val="5B60AB"/>
                  </a:solidFill>
                </a:rPr>
                <a:t>2023</a:t>
              </a:r>
              <a:endParaRPr lang="nl-NL" sz="1400" b="1"/>
            </a:p>
          </p:txBody>
        </p:sp>
        <p:sp>
          <p:nvSpPr>
            <p:cNvPr id="20" name="Tekstvak 19">
              <a:extLst>
                <a:ext uri="{FF2B5EF4-FFF2-40B4-BE49-F238E27FC236}">
                  <a16:creationId xmlns:a16="http://schemas.microsoft.com/office/drawing/2014/main" id="{635B1CC8-3E3C-454C-8C83-D64C89D47D12}"/>
                </a:ext>
              </a:extLst>
            </p:cNvPr>
            <p:cNvSpPr txBox="1"/>
            <p:nvPr/>
          </p:nvSpPr>
          <p:spPr>
            <a:xfrm>
              <a:off x="5314082" y="2221233"/>
              <a:ext cx="594017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nl-NL" sz="1400" b="1">
                  <a:solidFill>
                    <a:srgbClr val="5B60AB"/>
                  </a:solidFill>
                </a:rPr>
                <a:t>2024</a:t>
              </a:r>
              <a:endParaRPr lang="nl-NL" sz="1400" b="1"/>
            </a:p>
          </p:txBody>
        </p:sp>
      </p:grpSp>
      <p:pic>
        <p:nvPicPr>
          <p:cNvPr id="21" name="Graphic 20" descr="Portemonnee met effen opvulling">
            <a:extLst>
              <a:ext uri="{FF2B5EF4-FFF2-40B4-BE49-F238E27FC236}">
                <a16:creationId xmlns:a16="http://schemas.microsoft.com/office/drawing/2014/main" id="{8BB2E81A-6A23-4776-A7EC-1963937E0E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60846" y="2873398"/>
            <a:ext cx="741405" cy="741405"/>
          </a:xfrm>
          <a:prstGeom prst="rect">
            <a:avLst/>
          </a:prstGeom>
        </p:spPr>
      </p:pic>
      <p:pic>
        <p:nvPicPr>
          <p:cNvPr id="22" name="Graphic 21" descr="Vliegend geld met effen opvulling">
            <a:extLst>
              <a:ext uri="{FF2B5EF4-FFF2-40B4-BE49-F238E27FC236}">
                <a16:creationId xmlns:a16="http://schemas.microsoft.com/office/drawing/2014/main" id="{872BA160-1EE8-4B52-A670-2650EBEAACC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9106" y="2781372"/>
            <a:ext cx="457200" cy="457200"/>
          </a:xfrm>
          <a:prstGeom prst="rect">
            <a:avLst/>
          </a:prstGeom>
        </p:spPr>
      </p:pic>
      <p:sp>
        <p:nvSpPr>
          <p:cNvPr id="23" name="Pijl: omhoog 22">
            <a:extLst>
              <a:ext uri="{FF2B5EF4-FFF2-40B4-BE49-F238E27FC236}">
                <a16:creationId xmlns:a16="http://schemas.microsoft.com/office/drawing/2014/main" id="{0FA7BB3B-7949-4D91-B3AB-24F4B0C6380E}"/>
              </a:ext>
            </a:extLst>
          </p:cNvPr>
          <p:cNvSpPr/>
          <p:nvPr/>
        </p:nvSpPr>
        <p:spPr>
          <a:xfrm>
            <a:off x="1027685" y="3616816"/>
            <a:ext cx="207725" cy="504000"/>
          </a:xfrm>
          <a:prstGeom prst="upArrow">
            <a:avLst/>
          </a:prstGeom>
          <a:solidFill>
            <a:srgbClr val="4B69A2"/>
          </a:solidFill>
          <a:ln>
            <a:solidFill>
              <a:srgbClr val="4B69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20228BCC-092A-4DB2-B980-A023D138976E}"/>
              </a:ext>
            </a:extLst>
          </p:cNvPr>
          <p:cNvSpPr txBox="1"/>
          <p:nvPr/>
        </p:nvSpPr>
        <p:spPr>
          <a:xfrm>
            <a:off x="305334" y="4182055"/>
            <a:ext cx="167154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NL" b="1" dirty="0">
                <a:solidFill>
                  <a:srgbClr val="5B60AB"/>
                </a:solidFill>
              </a:rPr>
              <a:t>Geldstroom</a:t>
            </a:r>
            <a:br>
              <a:rPr lang="nl-NL" b="1" dirty="0">
                <a:solidFill>
                  <a:srgbClr val="5B60AB"/>
                </a:solidFill>
              </a:rPr>
            </a:br>
            <a:r>
              <a:rPr lang="nl-NL" b="1" dirty="0">
                <a:solidFill>
                  <a:srgbClr val="5B60AB"/>
                </a:solidFill>
              </a:rPr>
              <a:t>niet gespreid</a:t>
            </a:r>
            <a:endParaRPr lang="nl-NL" b="1" dirty="0"/>
          </a:p>
        </p:txBody>
      </p:sp>
      <p:grpSp>
        <p:nvGrpSpPr>
          <p:cNvPr id="118" name="Groep 117">
            <a:extLst>
              <a:ext uri="{FF2B5EF4-FFF2-40B4-BE49-F238E27FC236}">
                <a16:creationId xmlns:a16="http://schemas.microsoft.com/office/drawing/2014/main" id="{83AE661D-EB26-4443-8DCE-669B6D6BC175}"/>
              </a:ext>
            </a:extLst>
          </p:cNvPr>
          <p:cNvGrpSpPr/>
          <p:nvPr/>
        </p:nvGrpSpPr>
        <p:grpSpPr>
          <a:xfrm>
            <a:off x="1743364" y="2824321"/>
            <a:ext cx="4122010" cy="2004064"/>
            <a:chOff x="1743364" y="2824321"/>
            <a:chExt cx="4122010" cy="2004064"/>
          </a:xfrm>
        </p:grpSpPr>
        <p:sp>
          <p:nvSpPr>
            <p:cNvPr id="31" name="Pijl: omhoog 30">
              <a:extLst>
                <a:ext uri="{FF2B5EF4-FFF2-40B4-BE49-F238E27FC236}">
                  <a16:creationId xmlns:a16="http://schemas.microsoft.com/office/drawing/2014/main" id="{A1BB38BF-7D9B-4D06-888C-6040D7D031AC}"/>
                </a:ext>
              </a:extLst>
            </p:cNvPr>
            <p:cNvSpPr/>
            <p:nvPr/>
          </p:nvSpPr>
          <p:spPr>
            <a:xfrm>
              <a:off x="3758279" y="3741302"/>
              <a:ext cx="207725" cy="396000"/>
            </a:xfrm>
            <a:prstGeom prst="upArrow">
              <a:avLst/>
            </a:prstGeom>
            <a:solidFill>
              <a:srgbClr val="4B69A2"/>
            </a:solidFill>
            <a:ln>
              <a:solidFill>
                <a:srgbClr val="4B69A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grpSp>
          <p:nvGrpSpPr>
            <p:cNvPr id="117" name="Groep 116">
              <a:extLst>
                <a:ext uri="{FF2B5EF4-FFF2-40B4-BE49-F238E27FC236}">
                  <a16:creationId xmlns:a16="http://schemas.microsoft.com/office/drawing/2014/main" id="{C91B6037-2867-4252-AB05-A69DD94278E9}"/>
                </a:ext>
              </a:extLst>
            </p:cNvPr>
            <p:cNvGrpSpPr/>
            <p:nvPr/>
          </p:nvGrpSpPr>
          <p:grpSpPr>
            <a:xfrm>
              <a:off x="1743364" y="2824321"/>
              <a:ext cx="4122010" cy="2004064"/>
              <a:chOff x="1743364" y="2824321"/>
              <a:chExt cx="4122010" cy="2004064"/>
            </a:xfrm>
          </p:grpSpPr>
          <p:pic>
            <p:nvPicPr>
              <p:cNvPr id="25" name="Graphic 24" descr="Staafdiagram met dalende lijn met effen opvulling">
                <a:extLst>
                  <a:ext uri="{FF2B5EF4-FFF2-40B4-BE49-F238E27FC236}">
                    <a16:creationId xmlns:a16="http://schemas.microsoft.com/office/drawing/2014/main" id="{77ADA722-BEED-402C-9893-D2D530A02D2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1743364" y="2824321"/>
                <a:ext cx="457198" cy="457198"/>
              </a:xfrm>
              <a:prstGeom prst="rect">
                <a:avLst/>
              </a:prstGeom>
            </p:spPr>
          </p:pic>
          <p:pic>
            <p:nvPicPr>
              <p:cNvPr id="26" name="Graphic 25" descr="Staafdiagram met dalende lijn met effen opvulling">
                <a:extLst>
                  <a:ext uri="{FF2B5EF4-FFF2-40B4-BE49-F238E27FC236}">
                    <a16:creationId xmlns:a16="http://schemas.microsoft.com/office/drawing/2014/main" id="{D55106A5-B035-4A9C-BA3A-FAD668C474D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2620820" y="2824321"/>
                <a:ext cx="457198" cy="457198"/>
              </a:xfrm>
              <a:prstGeom prst="rect">
                <a:avLst/>
              </a:prstGeom>
            </p:spPr>
          </p:pic>
          <p:pic>
            <p:nvPicPr>
              <p:cNvPr id="27" name="Graphic 26" descr="Staafdiagram met dalende lijn met effen opvulling">
                <a:extLst>
                  <a:ext uri="{FF2B5EF4-FFF2-40B4-BE49-F238E27FC236}">
                    <a16:creationId xmlns:a16="http://schemas.microsoft.com/office/drawing/2014/main" id="{49D6C801-8093-4D92-B147-475B5A93394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3498272" y="2824321"/>
                <a:ext cx="457198" cy="457198"/>
              </a:xfrm>
              <a:prstGeom prst="rect">
                <a:avLst/>
              </a:prstGeom>
            </p:spPr>
          </p:pic>
          <p:pic>
            <p:nvPicPr>
              <p:cNvPr id="28" name="Graphic 27" descr="Staafdiagram met dalende lijn met effen opvulling">
                <a:extLst>
                  <a:ext uri="{FF2B5EF4-FFF2-40B4-BE49-F238E27FC236}">
                    <a16:creationId xmlns:a16="http://schemas.microsoft.com/office/drawing/2014/main" id="{D19829DC-EBBA-4274-A061-F2060CADC80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4375728" y="2824321"/>
                <a:ext cx="457198" cy="457198"/>
              </a:xfrm>
              <a:prstGeom prst="rect">
                <a:avLst/>
              </a:prstGeom>
            </p:spPr>
          </p:pic>
          <p:pic>
            <p:nvPicPr>
              <p:cNvPr id="29" name="Graphic 28" descr="Staafdiagram met dalende lijn met effen opvulling">
                <a:extLst>
                  <a:ext uri="{FF2B5EF4-FFF2-40B4-BE49-F238E27FC236}">
                    <a16:creationId xmlns:a16="http://schemas.microsoft.com/office/drawing/2014/main" id="{3B25806E-B8F8-439C-B03A-0C57DF162DE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5382491" y="2824321"/>
                <a:ext cx="457198" cy="457198"/>
              </a:xfrm>
              <a:prstGeom prst="rect">
                <a:avLst/>
              </a:prstGeom>
            </p:spPr>
          </p:pic>
          <p:sp>
            <p:nvSpPr>
              <p:cNvPr id="30" name="Rechteraccolade 29">
                <a:extLst>
                  <a:ext uri="{FF2B5EF4-FFF2-40B4-BE49-F238E27FC236}">
                    <a16:creationId xmlns:a16="http://schemas.microsoft.com/office/drawing/2014/main" id="{7F49E4A3-381E-4F86-937B-73BC688AF6E1}"/>
                  </a:ext>
                </a:extLst>
              </p:cNvPr>
              <p:cNvSpPr/>
              <p:nvPr/>
            </p:nvSpPr>
            <p:spPr>
              <a:xfrm rot="5400000">
                <a:off x="3668013" y="1412224"/>
                <a:ext cx="272711" cy="4122010"/>
              </a:xfrm>
              <a:prstGeom prst="rightBrace">
                <a:avLst>
                  <a:gd name="adj1" fmla="val 32041"/>
                  <a:gd name="adj2" fmla="val 48619"/>
                </a:avLst>
              </a:prstGeom>
              <a:noFill/>
              <a:ln w="28575">
                <a:solidFill>
                  <a:srgbClr val="4B69A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32" name="Tekstvak 31">
                <a:extLst>
                  <a:ext uri="{FF2B5EF4-FFF2-40B4-BE49-F238E27FC236}">
                    <a16:creationId xmlns:a16="http://schemas.microsoft.com/office/drawing/2014/main" id="{03503502-8A23-4A3E-84EF-7B4811B2AC23}"/>
                  </a:ext>
                </a:extLst>
              </p:cNvPr>
              <p:cNvSpPr txBox="1"/>
              <p:nvPr/>
            </p:nvSpPr>
            <p:spPr>
              <a:xfrm>
                <a:off x="2232304" y="4182054"/>
                <a:ext cx="3576814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nl-NL" b="1" dirty="0">
                    <a:solidFill>
                      <a:srgbClr val="E46C0A"/>
                    </a:solidFill>
                  </a:rPr>
                  <a:t>Afschrijven</a:t>
                </a:r>
                <a:r>
                  <a:rPr lang="nl-NL" b="1" dirty="0">
                    <a:solidFill>
                      <a:srgbClr val="5B60AB"/>
                    </a:solidFill>
                  </a:rPr>
                  <a:t> = kosten</a:t>
                </a:r>
                <a:br>
                  <a:rPr lang="nl-NL" b="1" dirty="0">
                    <a:solidFill>
                      <a:srgbClr val="5B60AB"/>
                    </a:solidFill>
                  </a:rPr>
                </a:br>
                <a:r>
                  <a:rPr lang="nl-NL" b="1" dirty="0">
                    <a:solidFill>
                      <a:srgbClr val="5B60AB"/>
                    </a:solidFill>
                  </a:rPr>
                  <a:t>spreiden over de levensduur</a:t>
                </a:r>
                <a:endParaRPr lang="nl-NL" b="1" dirty="0"/>
              </a:p>
            </p:txBody>
          </p:sp>
        </p:grpSp>
      </p:grpSp>
      <p:pic>
        <p:nvPicPr>
          <p:cNvPr id="33" name="Graphic 32" descr="Tag met effen opvulling">
            <a:extLst>
              <a:ext uri="{FF2B5EF4-FFF2-40B4-BE49-F238E27FC236}">
                <a16:creationId xmlns:a16="http://schemas.microsoft.com/office/drawing/2014/main" id="{A61CFBB5-D94D-4023-AD2B-6018D370923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rot="6256908">
            <a:off x="425695" y="1866312"/>
            <a:ext cx="540539" cy="540539"/>
          </a:xfrm>
          <a:prstGeom prst="rect">
            <a:avLst/>
          </a:prstGeom>
        </p:spPr>
      </p:pic>
      <p:pic>
        <p:nvPicPr>
          <p:cNvPr id="34" name="Graphic 33" descr="Vrachtwagen met effen opvulling">
            <a:extLst>
              <a:ext uri="{FF2B5EF4-FFF2-40B4-BE49-F238E27FC236}">
                <a16:creationId xmlns:a16="http://schemas.microsoft.com/office/drawing/2014/main" id="{842D4DB6-5008-4A02-AFF0-41498E42FC56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854251" y="1713148"/>
            <a:ext cx="648000" cy="648000"/>
          </a:xfrm>
          <a:prstGeom prst="rect">
            <a:avLst/>
          </a:prstGeom>
        </p:spPr>
      </p:pic>
      <p:sp>
        <p:nvSpPr>
          <p:cNvPr id="35" name="Tekstvak 34">
            <a:extLst>
              <a:ext uri="{FF2B5EF4-FFF2-40B4-BE49-F238E27FC236}">
                <a16:creationId xmlns:a16="http://schemas.microsoft.com/office/drawing/2014/main" id="{A244A87C-727E-462B-8E83-DAE81443FB88}"/>
              </a:ext>
            </a:extLst>
          </p:cNvPr>
          <p:cNvSpPr txBox="1"/>
          <p:nvPr/>
        </p:nvSpPr>
        <p:spPr>
          <a:xfrm>
            <a:off x="502032" y="1960329"/>
            <a:ext cx="301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€</a:t>
            </a:r>
          </a:p>
        </p:txBody>
      </p:sp>
      <p:grpSp>
        <p:nvGrpSpPr>
          <p:cNvPr id="36" name="Groep 35">
            <a:extLst>
              <a:ext uri="{FF2B5EF4-FFF2-40B4-BE49-F238E27FC236}">
                <a16:creationId xmlns:a16="http://schemas.microsoft.com/office/drawing/2014/main" id="{99E12013-D48F-4703-BA03-DBA25D78AE37}"/>
              </a:ext>
            </a:extLst>
          </p:cNvPr>
          <p:cNvGrpSpPr/>
          <p:nvPr/>
        </p:nvGrpSpPr>
        <p:grpSpPr>
          <a:xfrm>
            <a:off x="1576737" y="1942037"/>
            <a:ext cx="660928" cy="396393"/>
            <a:chOff x="2554637" y="891087"/>
            <a:chExt cx="660928" cy="396393"/>
          </a:xfrm>
        </p:grpSpPr>
        <p:pic>
          <p:nvPicPr>
            <p:cNvPr id="37" name="Graphic 36" descr="Vrachtwagen met effen opvulling">
              <a:extLst>
                <a:ext uri="{FF2B5EF4-FFF2-40B4-BE49-F238E27FC236}">
                  <a16:creationId xmlns:a16="http://schemas.microsoft.com/office/drawing/2014/main" id="{1F48DFF4-9D5A-4AA6-A01E-DA9672C98B1C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2819172" y="891087"/>
              <a:ext cx="396393" cy="396393"/>
            </a:xfrm>
            <a:prstGeom prst="rect">
              <a:avLst/>
            </a:prstGeom>
          </p:spPr>
        </p:pic>
        <p:grpSp>
          <p:nvGrpSpPr>
            <p:cNvPr id="38" name="Groep 37">
              <a:extLst>
                <a:ext uri="{FF2B5EF4-FFF2-40B4-BE49-F238E27FC236}">
                  <a16:creationId xmlns:a16="http://schemas.microsoft.com/office/drawing/2014/main" id="{8188CC89-51D1-4D1E-9DE7-404B3465E503}"/>
                </a:ext>
              </a:extLst>
            </p:cNvPr>
            <p:cNvGrpSpPr/>
            <p:nvPr/>
          </p:nvGrpSpPr>
          <p:grpSpPr>
            <a:xfrm>
              <a:off x="2554637" y="1055870"/>
              <a:ext cx="257420" cy="115455"/>
              <a:chOff x="8059629" y="1508413"/>
              <a:chExt cx="257420" cy="115455"/>
            </a:xfrm>
          </p:grpSpPr>
          <p:pic>
            <p:nvPicPr>
              <p:cNvPr id="39" name="Graphic 38" descr="Denkwolkje met effen opvulling">
                <a:extLst>
                  <a:ext uri="{FF2B5EF4-FFF2-40B4-BE49-F238E27FC236}">
                    <a16:creationId xmlns:a16="http://schemas.microsoft.com/office/drawing/2014/main" id="{2A96486D-7933-4C7B-AB9C-A03BC451D64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3"/>
                  </a:ext>
                </a:extLst>
              </a:blip>
              <a:srcRect b="31267"/>
              <a:stretch>
                <a:fillRect/>
              </a:stretch>
            </p:blipFill>
            <p:spPr>
              <a:xfrm>
                <a:off x="8059629" y="1508413"/>
                <a:ext cx="167976" cy="115455"/>
              </a:xfrm>
              <a:custGeom>
                <a:avLst/>
                <a:gdLst>
                  <a:gd name="connsiteX0" fmla="*/ 159630 w 914400"/>
                  <a:gd name="connsiteY0" fmla="*/ 0 h 628496"/>
                  <a:gd name="connsiteX1" fmla="*/ 914400 w 914400"/>
                  <a:gd name="connsiteY1" fmla="*/ 0 h 628496"/>
                  <a:gd name="connsiteX2" fmla="*/ 914400 w 914400"/>
                  <a:gd name="connsiteY2" fmla="*/ 560672 h 628496"/>
                  <a:gd name="connsiteX3" fmla="*/ 903812 w 914400"/>
                  <a:gd name="connsiteY3" fmla="*/ 566046 h 628496"/>
                  <a:gd name="connsiteX4" fmla="*/ 571500 w 914400"/>
                  <a:gd name="connsiteY4" fmla="*/ 628496 h 628496"/>
                  <a:gd name="connsiteX5" fmla="*/ 23848 w 914400"/>
                  <a:gd name="connsiteY5" fmla="*/ 405164 h 628496"/>
                  <a:gd name="connsiteX6" fmla="*/ 0 w 914400"/>
                  <a:gd name="connsiteY6" fmla="*/ 357900 h 628496"/>
                  <a:gd name="connsiteX7" fmla="*/ 0 w 914400"/>
                  <a:gd name="connsiteY7" fmla="*/ 167762 h 628496"/>
                  <a:gd name="connsiteX8" fmla="*/ 23848 w 914400"/>
                  <a:gd name="connsiteY8" fmla="*/ 120498 h 628496"/>
                  <a:gd name="connsiteX9" fmla="*/ 151224 w 914400"/>
                  <a:gd name="connsiteY9" fmla="*/ 4267 h 6284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914400" h="628496">
                    <a:moveTo>
                      <a:pt x="159630" y="0"/>
                    </a:moveTo>
                    <a:lnTo>
                      <a:pt x="914400" y="0"/>
                    </a:lnTo>
                    <a:lnTo>
                      <a:pt x="914400" y="560672"/>
                    </a:lnTo>
                    <a:lnTo>
                      <a:pt x="903812" y="566046"/>
                    </a:lnTo>
                    <a:cubicBezTo>
                      <a:pt x="808952" y="605474"/>
                      <a:pt x="694596" y="628496"/>
                      <a:pt x="571500" y="628496"/>
                    </a:cubicBezTo>
                    <a:cubicBezTo>
                      <a:pt x="325308" y="628496"/>
                      <a:pt x="114077" y="536407"/>
                      <a:pt x="23848" y="405164"/>
                    </a:cubicBezTo>
                    <a:lnTo>
                      <a:pt x="0" y="357900"/>
                    </a:lnTo>
                    <a:lnTo>
                      <a:pt x="0" y="167762"/>
                    </a:lnTo>
                    <a:lnTo>
                      <a:pt x="23848" y="120498"/>
                    </a:lnTo>
                    <a:cubicBezTo>
                      <a:pt x="53924" y="76750"/>
                      <a:pt x="97445" y="37353"/>
                      <a:pt x="151224" y="4267"/>
                    </a:cubicBezTo>
                    <a:close/>
                  </a:path>
                </a:pathLst>
              </a:custGeom>
            </p:spPr>
          </p:pic>
          <p:cxnSp>
            <p:nvCxnSpPr>
              <p:cNvPr id="40" name="Rechte verbindingslijn 39">
                <a:extLst>
                  <a:ext uri="{FF2B5EF4-FFF2-40B4-BE49-F238E27FC236}">
                    <a16:creationId xmlns:a16="http://schemas.microsoft.com/office/drawing/2014/main" id="{5C252A59-2910-4BE2-A97A-24DDF62E0845}"/>
                  </a:ext>
                </a:extLst>
              </p:cNvPr>
              <p:cNvCxnSpPr/>
              <p:nvPr/>
            </p:nvCxnSpPr>
            <p:spPr>
              <a:xfrm>
                <a:off x="8227605" y="1560955"/>
                <a:ext cx="43200" cy="0"/>
              </a:xfrm>
              <a:prstGeom prst="line">
                <a:avLst/>
              </a:prstGeom>
              <a:ln w="12700">
                <a:solidFill>
                  <a:srgbClr val="4B69A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Rechte verbindingslijn 40">
                <a:extLst>
                  <a:ext uri="{FF2B5EF4-FFF2-40B4-BE49-F238E27FC236}">
                    <a16:creationId xmlns:a16="http://schemas.microsoft.com/office/drawing/2014/main" id="{074441E8-C868-4CB5-837F-2EBC89451A3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252249" y="1586380"/>
                <a:ext cx="64800" cy="0"/>
              </a:xfrm>
              <a:prstGeom prst="line">
                <a:avLst/>
              </a:prstGeom>
              <a:ln w="12700">
                <a:solidFill>
                  <a:srgbClr val="4B69A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2" name="Groep 41">
            <a:extLst>
              <a:ext uri="{FF2B5EF4-FFF2-40B4-BE49-F238E27FC236}">
                <a16:creationId xmlns:a16="http://schemas.microsoft.com/office/drawing/2014/main" id="{33CBC7E1-1F6A-49CB-9331-FAC98017EB12}"/>
              </a:ext>
            </a:extLst>
          </p:cNvPr>
          <p:cNvGrpSpPr/>
          <p:nvPr/>
        </p:nvGrpSpPr>
        <p:grpSpPr>
          <a:xfrm>
            <a:off x="2454339" y="1942037"/>
            <a:ext cx="660928" cy="396393"/>
            <a:chOff x="2554637" y="891087"/>
            <a:chExt cx="660928" cy="396393"/>
          </a:xfrm>
        </p:grpSpPr>
        <p:pic>
          <p:nvPicPr>
            <p:cNvPr id="43" name="Graphic 42" descr="Vrachtwagen met effen opvulling">
              <a:extLst>
                <a:ext uri="{FF2B5EF4-FFF2-40B4-BE49-F238E27FC236}">
                  <a16:creationId xmlns:a16="http://schemas.microsoft.com/office/drawing/2014/main" id="{42411818-4D8B-404D-8420-E4FE31550519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2819172" y="891087"/>
              <a:ext cx="396393" cy="396393"/>
            </a:xfrm>
            <a:prstGeom prst="rect">
              <a:avLst/>
            </a:prstGeom>
          </p:spPr>
        </p:pic>
        <p:grpSp>
          <p:nvGrpSpPr>
            <p:cNvPr id="44" name="Groep 43">
              <a:extLst>
                <a:ext uri="{FF2B5EF4-FFF2-40B4-BE49-F238E27FC236}">
                  <a16:creationId xmlns:a16="http://schemas.microsoft.com/office/drawing/2014/main" id="{78C2AF5D-A824-4E6A-9232-AF1F2E988900}"/>
                </a:ext>
              </a:extLst>
            </p:cNvPr>
            <p:cNvGrpSpPr/>
            <p:nvPr/>
          </p:nvGrpSpPr>
          <p:grpSpPr>
            <a:xfrm>
              <a:off x="2554637" y="1055870"/>
              <a:ext cx="257420" cy="115455"/>
              <a:chOff x="8059629" y="1508413"/>
              <a:chExt cx="257420" cy="115455"/>
            </a:xfrm>
          </p:grpSpPr>
          <p:pic>
            <p:nvPicPr>
              <p:cNvPr id="45" name="Graphic 44" descr="Denkwolkje met effen opvulling">
                <a:extLst>
                  <a:ext uri="{FF2B5EF4-FFF2-40B4-BE49-F238E27FC236}">
                    <a16:creationId xmlns:a16="http://schemas.microsoft.com/office/drawing/2014/main" id="{42B6A59E-28E6-4D01-99A1-277AB0C4DAC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3"/>
                  </a:ext>
                </a:extLst>
              </a:blip>
              <a:srcRect b="31267"/>
              <a:stretch>
                <a:fillRect/>
              </a:stretch>
            </p:blipFill>
            <p:spPr>
              <a:xfrm>
                <a:off x="8059629" y="1508413"/>
                <a:ext cx="167976" cy="115455"/>
              </a:xfrm>
              <a:custGeom>
                <a:avLst/>
                <a:gdLst>
                  <a:gd name="connsiteX0" fmla="*/ 159630 w 914400"/>
                  <a:gd name="connsiteY0" fmla="*/ 0 h 628496"/>
                  <a:gd name="connsiteX1" fmla="*/ 914400 w 914400"/>
                  <a:gd name="connsiteY1" fmla="*/ 0 h 628496"/>
                  <a:gd name="connsiteX2" fmla="*/ 914400 w 914400"/>
                  <a:gd name="connsiteY2" fmla="*/ 560672 h 628496"/>
                  <a:gd name="connsiteX3" fmla="*/ 903812 w 914400"/>
                  <a:gd name="connsiteY3" fmla="*/ 566046 h 628496"/>
                  <a:gd name="connsiteX4" fmla="*/ 571500 w 914400"/>
                  <a:gd name="connsiteY4" fmla="*/ 628496 h 628496"/>
                  <a:gd name="connsiteX5" fmla="*/ 23848 w 914400"/>
                  <a:gd name="connsiteY5" fmla="*/ 405164 h 628496"/>
                  <a:gd name="connsiteX6" fmla="*/ 0 w 914400"/>
                  <a:gd name="connsiteY6" fmla="*/ 357900 h 628496"/>
                  <a:gd name="connsiteX7" fmla="*/ 0 w 914400"/>
                  <a:gd name="connsiteY7" fmla="*/ 167762 h 628496"/>
                  <a:gd name="connsiteX8" fmla="*/ 23848 w 914400"/>
                  <a:gd name="connsiteY8" fmla="*/ 120498 h 628496"/>
                  <a:gd name="connsiteX9" fmla="*/ 151224 w 914400"/>
                  <a:gd name="connsiteY9" fmla="*/ 4267 h 6284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914400" h="628496">
                    <a:moveTo>
                      <a:pt x="159630" y="0"/>
                    </a:moveTo>
                    <a:lnTo>
                      <a:pt x="914400" y="0"/>
                    </a:lnTo>
                    <a:lnTo>
                      <a:pt x="914400" y="560672"/>
                    </a:lnTo>
                    <a:lnTo>
                      <a:pt x="903812" y="566046"/>
                    </a:lnTo>
                    <a:cubicBezTo>
                      <a:pt x="808952" y="605474"/>
                      <a:pt x="694596" y="628496"/>
                      <a:pt x="571500" y="628496"/>
                    </a:cubicBezTo>
                    <a:cubicBezTo>
                      <a:pt x="325308" y="628496"/>
                      <a:pt x="114077" y="536407"/>
                      <a:pt x="23848" y="405164"/>
                    </a:cubicBezTo>
                    <a:lnTo>
                      <a:pt x="0" y="357900"/>
                    </a:lnTo>
                    <a:lnTo>
                      <a:pt x="0" y="167762"/>
                    </a:lnTo>
                    <a:lnTo>
                      <a:pt x="23848" y="120498"/>
                    </a:lnTo>
                    <a:cubicBezTo>
                      <a:pt x="53924" y="76750"/>
                      <a:pt x="97445" y="37353"/>
                      <a:pt x="151224" y="4267"/>
                    </a:cubicBezTo>
                    <a:close/>
                  </a:path>
                </a:pathLst>
              </a:custGeom>
            </p:spPr>
          </p:pic>
          <p:cxnSp>
            <p:nvCxnSpPr>
              <p:cNvPr id="46" name="Rechte verbindingslijn 45">
                <a:extLst>
                  <a:ext uri="{FF2B5EF4-FFF2-40B4-BE49-F238E27FC236}">
                    <a16:creationId xmlns:a16="http://schemas.microsoft.com/office/drawing/2014/main" id="{CC340AF4-A393-496D-86A4-2A004508A2FA}"/>
                  </a:ext>
                </a:extLst>
              </p:cNvPr>
              <p:cNvCxnSpPr/>
              <p:nvPr/>
            </p:nvCxnSpPr>
            <p:spPr>
              <a:xfrm>
                <a:off x="8227605" y="1560955"/>
                <a:ext cx="43200" cy="0"/>
              </a:xfrm>
              <a:prstGeom prst="line">
                <a:avLst/>
              </a:prstGeom>
              <a:ln w="12700">
                <a:solidFill>
                  <a:srgbClr val="4B69A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Rechte verbindingslijn 46">
                <a:extLst>
                  <a:ext uri="{FF2B5EF4-FFF2-40B4-BE49-F238E27FC236}">
                    <a16:creationId xmlns:a16="http://schemas.microsoft.com/office/drawing/2014/main" id="{0CE7E858-1B6B-4488-8A5C-FB61E7F1D15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252249" y="1586380"/>
                <a:ext cx="64800" cy="0"/>
              </a:xfrm>
              <a:prstGeom prst="line">
                <a:avLst/>
              </a:prstGeom>
              <a:ln w="12700">
                <a:solidFill>
                  <a:srgbClr val="4B69A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8" name="Groep 47">
            <a:extLst>
              <a:ext uri="{FF2B5EF4-FFF2-40B4-BE49-F238E27FC236}">
                <a16:creationId xmlns:a16="http://schemas.microsoft.com/office/drawing/2014/main" id="{B4184A57-5D24-41ED-905C-C7DC0E64D0B5}"/>
              </a:ext>
            </a:extLst>
          </p:cNvPr>
          <p:cNvGrpSpPr/>
          <p:nvPr/>
        </p:nvGrpSpPr>
        <p:grpSpPr>
          <a:xfrm>
            <a:off x="3335862" y="1942037"/>
            <a:ext cx="660928" cy="396393"/>
            <a:chOff x="2554637" y="891087"/>
            <a:chExt cx="660928" cy="396393"/>
          </a:xfrm>
        </p:grpSpPr>
        <p:pic>
          <p:nvPicPr>
            <p:cNvPr id="49" name="Graphic 48" descr="Vrachtwagen met effen opvulling">
              <a:extLst>
                <a:ext uri="{FF2B5EF4-FFF2-40B4-BE49-F238E27FC236}">
                  <a16:creationId xmlns:a16="http://schemas.microsoft.com/office/drawing/2014/main" id="{F9FB07EA-7D81-4563-876D-6C7D6A5ADAE4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2819172" y="891087"/>
              <a:ext cx="396393" cy="396393"/>
            </a:xfrm>
            <a:prstGeom prst="rect">
              <a:avLst/>
            </a:prstGeom>
          </p:spPr>
        </p:pic>
        <p:grpSp>
          <p:nvGrpSpPr>
            <p:cNvPr id="50" name="Groep 49">
              <a:extLst>
                <a:ext uri="{FF2B5EF4-FFF2-40B4-BE49-F238E27FC236}">
                  <a16:creationId xmlns:a16="http://schemas.microsoft.com/office/drawing/2014/main" id="{F84F2730-5D4F-4C16-91D7-EEAE5A57531C}"/>
                </a:ext>
              </a:extLst>
            </p:cNvPr>
            <p:cNvGrpSpPr/>
            <p:nvPr/>
          </p:nvGrpSpPr>
          <p:grpSpPr>
            <a:xfrm>
              <a:off x="2554637" y="1055870"/>
              <a:ext cx="257420" cy="115455"/>
              <a:chOff x="8059629" y="1508413"/>
              <a:chExt cx="257420" cy="115455"/>
            </a:xfrm>
          </p:grpSpPr>
          <p:pic>
            <p:nvPicPr>
              <p:cNvPr id="51" name="Graphic 50" descr="Denkwolkje met effen opvulling">
                <a:extLst>
                  <a:ext uri="{FF2B5EF4-FFF2-40B4-BE49-F238E27FC236}">
                    <a16:creationId xmlns:a16="http://schemas.microsoft.com/office/drawing/2014/main" id="{E54ED170-13CF-4765-81F2-151733B5B76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3"/>
                  </a:ext>
                </a:extLst>
              </a:blip>
              <a:srcRect b="31267"/>
              <a:stretch>
                <a:fillRect/>
              </a:stretch>
            </p:blipFill>
            <p:spPr>
              <a:xfrm>
                <a:off x="8059629" y="1508413"/>
                <a:ext cx="167976" cy="115455"/>
              </a:xfrm>
              <a:custGeom>
                <a:avLst/>
                <a:gdLst>
                  <a:gd name="connsiteX0" fmla="*/ 159630 w 914400"/>
                  <a:gd name="connsiteY0" fmla="*/ 0 h 628496"/>
                  <a:gd name="connsiteX1" fmla="*/ 914400 w 914400"/>
                  <a:gd name="connsiteY1" fmla="*/ 0 h 628496"/>
                  <a:gd name="connsiteX2" fmla="*/ 914400 w 914400"/>
                  <a:gd name="connsiteY2" fmla="*/ 560672 h 628496"/>
                  <a:gd name="connsiteX3" fmla="*/ 903812 w 914400"/>
                  <a:gd name="connsiteY3" fmla="*/ 566046 h 628496"/>
                  <a:gd name="connsiteX4" fmla="*/ 571500 w 914400"/>
                  <a:gd name="connsiteY4" fmla="*/ 628496 h 628496"/>
                  <a:gd name="connsiteX5" fmla="*/ 23848 w 914400"/>
                  <a:gd name="connsiteY5" fmla="*/ 405164 h 628496"/>
                  <a:gd name="connsiteX6" fmla="*/ 0 w 914400"/>
                  <a:gd name="connsiteY6" fmla="*/ 357900 h 628496"/>
                  <a:gd name="connsiteX7" fmla="*/ 0 w 914400"/>
                  <a:gd name="connsiteY7" fmla="*/ 167762 h 628496"/>
                  <a:gd name="connsiteX8" fmla="*/ 23848 w 914400"/>
                  <a:gd name="connsiteY8" fmla="*/ 120498 h 628496"/>
                  <a:gd name="connsiteX9" fmla="*/ 151224 w 914400"/>
                  <a:gd name="connsiteY9" fmla="*/ 4267 h 6284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914400" h="628496">
                    <a:moveTo>
                      <a:pt x="159630" y="0"/>
                    </a:moveTo>
                    <a:lnTo>
                      <a:pt x="914400" y="0"/>
                    </a:lnTo>
                    <a:lnTo>
                      <a:pt x="914400" y="560672"/>
                    </a:lnTo>
                    <a:lnTo>
                      <a:pt x="903812" y="566046"/>
                    </a:lnTo>
                    <a:cubicBezTo>
                      <a:pt x="808952" y="605474"/>
                      <a:pt x="694596" y="628496"/>
                      <a:pt x="571500" y="628496"/>
                    </a:cubicBezTo>
                    <a:cubicBezTo>
                      <a:pt x="325308" y="628496"/>
                      <a:pt x="114077" y="536407"/>
                      <a:pt x="23848" y="405164"/>
                    </a:cubicBezTo>
                    <a:lnTo>
                      <a:pt x="0" y="357900"/>
                    </a:lnTo>
                    <a:lnTo>
                      <a:pt x="0" y="167762"/>
                    </a:lnTo>
                    <a:lnTo>
                      <a:pt x="23848" y="120498"/>
                    </a:lnTo>
                    <a:cubicBezTo>
                      <a:pt x="53924" y="76750"/>
                      <a:pt x="97445" y="37353"/>
                      <a:pt x="151224" y="4267"/>
                    </a:cubicBezTo>
                    <a:close/>
                  </a:path>
                </a:pathLst>
              </a:custGeom>
            </p:spPr>
          </p:pic>
          <p:cxnSp>
            <p:nvCxnSpPr>
              <p:cNvPr id="52" name="Rechte verbindingslijn 51">
                <a:extLst>
                  <a:ext uri="{FF2B5EF4-FFF2-40B4-BE49-F238E27FC236}">
                    <a16:creationId xmlns:a16="http://schemas.microsoft.com/office/drawing/2014/main" id="{D714BCA0-5D59-4A2B-A34A-3A4327C4AAC1}"/>
                  </a:ext>
                </a:extLst>
              </p:cNvPr>
              <p:cNvCxnSpPr/>
              <p:nvPr/>
            </p:nvCxnSpPr>
            <p:spPr>
              <a:xfrm>
                <a:off x="8227605" y="1560955"/>
                <a:ext cx="43200" cy="0"/>
              </a:xfrm>
              <a:prstGeom prst="line">
                <a:avLst/>
              </a:prstGeom>
              <a:ln w="12700">
                <a:solidFill>
                  <a:srgbClr val="4B69A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Rechte verbindingslijn 52">
                <a:extLst>
                  <a:ext uri="{FF2B5EF4-FFF2-40B4-BE49-F238E27FC236}">
                    <a16:creationId xmlns:a16="http://schemas.microsoft.com/office/drawing/2014/main" id="{EDAB9E00-C696-4254-85D2-E488797D427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252249" y="1586380"/>
                <a:ext cx="64800" cy="0"/>
              </a:xfrm>
              <a:prstGeom prst="line">
                <a:avLst/>
              </a:prstGeom>
              <a:ln w="12700">
                <a:solidFill>
                  <a:srgbClr val="4B69A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4" name="Groep 53">
            <a:extLst>
              <a:ext uri="{FF2B5EF4-FFF2-40B4-BE49-F238E27FC236}">
                <a16:creationId xmlns:a16="http://schemas.microsoft.com/office/drawing/2014/main" id="{4876557D-B7D7-4801-A8DD-8219037FE78D}"/>
              </a:ext>
            </a:extLst>
          </p:cNvPr>
          <p:cNvGrpSpPr/>
          <p:nvPr/>
        </p:nvGrpSpPr>
        <p:grpSpPr>
          <a:xfrm>
            <a:off x="4213464" y="1942037"/>
            <a:ext cx="660928" cy="396393"/>
            <a:chOff x="2554637" y="891087"/>
            <a:chExt cx="660928" cy="396393"/>
          </a:xfrm>
        </p:grpSpPr>
        <p:pic>
          <p:nvPicPr>
            <p:cNvPr id="55" name="Graphic 54" descr="Vrachtwagen met effen opvulling">
              <a:extLst>
                <a:ext uri="{FF2B5EF4-FFF2-40B4-BE49-F238E27FC236}">
                  <a16:creationId xmlns:a16="http://schemas.microsoft.com/office/drawing/2014/main" id="{0682C9DE-85E4-4EAD-AE13-22A4BD316B4F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2819172" y="891087"/>
              <a:ext cx="396393" cy="396393"/>
            </a:xfrm>
            <a:prstGeom prst="rect">
              <a:avLst/>
            </a:prstGeom>
          </p:spPr>
        </p:pic>
        <p:grpSp>
          <p:nvGrpSpPr>
            <p:cNvPr id="56" name="Groep 55">
              <a:extLst>
                <a:ext uri="{FF2B5EF4-FFF2-40B4-BE49-F238E27FC236}">
                  <a16:creationId xmlns:a16="http://schemas.microsoft.com/office/drawing/2014/main" id="{694BB894-BD75-494B-97AD-DA4FCE412615}"/>
                </a:ext>
              </a:extLst>
            </p:cNvPr>
            <p:cNvGrpSpPr/>
            <p:nvPr/>
          </p:nvGrpSpPr>
          <p:grpSpPr>
            <a:xfrm>
              <a:off x="2554637" y="1055870"/>
              <a:ext cx="257420" cy="115455"/>
              <a:chOff x="8059629" y="1508413"/>
              <a:chExt cx="257420" cy="115455"/>
            </a:xfrm>
          </p:grpSpPr>
          <p:pic>
            <p:nvPicPr>
              <p:cNvPr id="57" name="Graphic 56" descr="Denkwolkje met effen opvulling">
                <a:extLst>
                  <a:ext uri="{FF2B5EF4-FFF2-40B4-BE49-F238E27FC236}">
                    <a16:creationId xmlns:a16="http://schemas.microsoft.com/office/drawing/2014/main" id="{CF50134D-CCB0-4C96-B377-36E36A6DAEE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3"/>
                  </a:ext>
                </a:extLst>
              </a:blip>
              <a:srcRect b="31267"/>
              <a:stretch>
                <a:fillRect/>
              </a:stretch>
            </p:blipFill>
            <p:spPr>
              <a:xfrm>
                <a:off x="8059629" y="1508413"/>
                <a:ext cx="167976" cy="115455"/>
              </a:xfrm>
              <a:custGeom>
                <a:avLst/>
                <a:gdLst>
                  <a:gd name="connsiteX0" fmla="*/ 159630 w 914400"/>
                  <a:gd name="connsiteY0" fmla="*/ 0 h 628496"/>
                  <a:gd name="connsiteX1" fmla="*/ 914400 w 914400"/>
                  <a:gd name="connsiteY1" fmla="*/ 0 h 628496"/>
                  <a:gd name="connsiteX2" fmla="*/ 914400 w 914400"/>
                  <a:gd name="connsiteY2" fmla="*/ 560672 h 628496"/>
                  <a:gd name="connsiteX3" fmla="*/ 903812 w 914400"/>
                  <a:gd name="connsiteY3" fmla="*/ 566046 h 628496"/>
                  <a:gd name="connsiteX4" fmla="*/ 571500 w 914400"/>
                  <a:gd name="connsiteY4" fmla="*/ 628496 h 628496"/>
                  <a:gd name="connsiteX5" fmla="*/ 23848 w 914400"/>
                  <a:gd name="connsiteY5" fmla="*/ 405164 h 628496"/>
                  <a:gd name="connsiteX6" fmla="*/ 0 w 914400"/>
                  <a:gd name="connsiteY6" fmla="*/ 357900 h 628496"/>
                  <a:gd name="connsiteX7" fmla="*/ 0 w 914400"/>
                  <a:gd name="connsiteY7" fmla="*/ 167762 h 628496"/>
                  <a:gd name="connsiteX8" fmla="*/ 23848 w 914400"/>
                  <a:gd name="connsiteY8" fmla="*/ 120498 h 628496"/>
                  <a:gd name="connsiteX9" fmla="*/ 151224 w 914400"/>
                  <a:gd name="connsiteY9" fmla="*/ 4267 h 6284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914400" h="628496">
                    <a:moveTo>
                      <a:pt x="159630" y="0"/>
                    </a:moveTo>
                    <a:lnTo>
                      <a:pt x="914400" y="0"/>
                    </a:lnTo>
                    <a:lnTo>
                      <a:pt x="914400" y="560672"/>
                    </a:lnTo>
                    <a:lnTo>
                      <a:pt x="903812" y="566046"/>
                    </a:lnTo>
                    <a:cubicBezTo>
                      <a:pt x="808952" y="605474"/>
                      <a:pt x="694596" y="628496"/>
                      <a:pt x="571500" y="628496"/>
                    </a:cubicBezTo>
                    <a:cubicBezTo>
                      <a:pt x="325308" y="628496"/>
                      <a:pt x="114077" y="536407"/>
                      <a:pt x="23848" y="405164"/>
                    </a:cubicBezTo>
                    <a:lnTo>
                      <a:pt x="0" y="357900"/>
                    </a:lnTo>
                    <a:lnTo>
                      <a:pt x="0" y="167762"/>
                    </a:lnTo>
                    <a:lnTo>
                      <a:pt x="23848" y="120498"/>
                    </a:lnTo>
                    <a:cubicBezTo>
                      <a:pt x="53924" y="76750"/>
                      <a:pt x="97445" y="37353"/>
                      <a:pt x="151224" y="4267"/>
                    </a:cubicBezTo>
                    <a:close/>
                  </a:path>
                </a:pathLst>
              </a:custGeom>
            </p:spPr>
          </p:pic>
          <p:cxnSp>
            <p:nvCxnSpPr>
              <p:cNvPr id="58" name="Rechte verbindingslijn 57">
                <a:extLst>
                  <a:ext uri="{FF2B5EF4-FFF2-40B4-BE49-F238E27FC236}">
                    <a16:creationId xmlns:a16="http://schemas.microsoft.com/office/drawing/2014/main" id="{7580BF5B-FBCD-436D-9D27-C023D0907F90}"/>
                  </a:ext>
                </a:extLst>
              </p:cNvPr>
              <p:cNvCxnSpPr/>
              <p:nvPr/>
            </p:nvCxnSpPr>
            <p:spPr>
              <a:xfrm>
                <a:off x="8227605" y="1560955"/>
                <a:ext cx="43200" cy="0"/>
              </a:xfrm>
              <a:prstGeom prst="line">
                <a:avLst/>
              </a:prstGeom>
              <a:ln w="12700">
                <a:solidFill>
                  <a:srgbClr val="4B69A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Rechte verbindingslijn 58">
                <a:extLst>
                  <a:ext uri="{FF2B5EF4-FFF2-40B4-BE49-F238E27FC236}">
                    <a16:creationId xmlns:a16="http://schemas.microsoft.com/office/drawing/2014/main" id="{85E324D1-FA58-410B-9D73-259850962DC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252249" y="1586380"/>
                <a:ext cx="64800" cy="0"/>
              </a:xfrm>
              <a:prstGeom prst="line">
                <a:avLst/>
              </a:prstGeom>
              <a:ln w="12700">
                <a:solidFill>
                  <a:srgbClr val="4B69A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0" name="Groep 59">
            <a:extLst>
              <a:ext uri="{FF2B5EF4-FFF2-40B4-BE49-F238E27FC236}">
                <a16:creationId xmlns:a16="http://schemas.microsoft.com/office/drawing/2014/main" id="{02167A4C-446E-4765-8EAC-E8ABD2F9E3A5}"/>
              </a:ext>
            </a:extLst>
          </p:cNvPr>
          <p:cNvGrpSpPr/>
          <p:nvPr/>
        </p:nvGrpSpPr>
        <p:grpSpPr>
          <a:xfrm>
            <a:off x="5221649" y="1942037"/>
            <a:ext cx="660928" cy="396393"/>
            <a:chOff x="2554637" y="891087"/>
            <a:chExt cx="660928" cy="396393"/>
          </a:xfrm>
        </p:grpSpPr>
        <p:pic>
          <p:nvPicPr>
            <p:cNvPr id="61" name="Graphic 60" descr="Vrachtwagen met effen opvulling">
              <a:extLst>
                <a:ext uri="{FF2B5EF4-FFF2-40B4-BE49-F238E27FC236}">
                  <a16:creationId xmlns:a16="http://schemas.microsoft.com/office/drawing/2014/main" id="{4BD3D149-B9A6-4DAC-B0DC-F982DE2294BA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2819172" y="891087"/>
              <a:ext cx="396393" cy="396393"/>
            </a:xfrm>
            <a:prstGeom prst="rect">
              <a:avLst/>
            </a:prstGeom>
          </p:spPr>
        </p:pic>
        <p:grpSp>
          <p:nvGrpSpPr>
            <p:cNvPr id="62" name="Groep 61">
              <a:extLst>
                <a:ext uri="{FF2B5EF4-FFF2-40B4-BE49-F238E27FC236}">
                  <a16:creationId xmlns:a16="http://schemas.microsoft.com/office/drawing/2014/main" id="{3F9E5FAB-A249-4531-8B98-F1D4161FC3A7}"/>
                </a:ext>
              </a:extLst>
            </p:cNvPr>
            <p:cNvGrpSpPr/>
            <p:nvPr/>
          </p:nvGrpSpPr>
          <p:grpSpPr>
            <a:xfrm>
              <a:off x="2554637" y="1055870"/>
              <a:ext cx="257420" cy="115455"/>
              <a:chOff x="8059629" y="1508413"/>
              <a:chExt cx="257420" cy="115455"/>
            </a:xfrm>
          </p:grpSpPr>
          <p:pic>
            <p:nvPicPr>
              <p:cNvPr id="63" name="Graphic 62" descr="Denkwolkje met effen opvulling">
                <a:extLst>
                  <a:ext uri="{FF2B5EF4-FFF2-40B4-BE49-F238E27FC236}">
                    <a16:creationId xmlns:a16="http://schemas.microsoft.com/office/drawing/2014/main" id="{321779E0-0DF3-482E-BD38-E4F0F30A546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3"/>
                  </a:ext>
                </a:extLst>
              </a:blip>
              <a:srcRect b="31267"/>
              <a:stretch>
                <a:fillRect/>
              </a:stretch>
            </p:blipFill>
            <p:spPr>
              <a:xfrm>
                <a:off x="8059629" y="1508413"/>
                <a:ext cx="167976" cy="115455"/>
              </a:xfrm>
              <a:custGeom>
                <a:avLst/>
                <a:gdLst>
                  <a:gd name="connsiteX0" fmla="*/ 159630 w 914400"/>
                  <a:gd name="connsiteY0" fmla="*/ 0 h 628496"/>
                  <a:gd name="connsiteX1" fmla="*/ 914400 w 914400"/>
                  <a:gd name="connsiteY1" fmla="*/ 0 h 628496"/>
                  <a:gd name="connsiteX2" fmla="*/ 914400 w 914400"/>
                  <a:gd name="connsiteY2" fmla="*/ 560672 h 628496"/>
                  <a:gd name="connsiteX3" fmla="*/ 903812 w 914400"/>
                  <a:gd name="connsiteY3" fmla="*/ 566046 h 628496"/>
                  <a:gd name="connsiteX4" fmla="*/ 571500 w 914400"/>
                  <a:gd name="connsiteY4" fmla="*/ 628496 h 628496"/>
                  <a:gd name="connsiteX5" fmla="*/ 23848 w 914400"/>
                  <a:gd name="connsiteY5" fmla="*/ 405164 h 628496"/>
                  <a:gd name="connsiteX6" fmla="*/ 0 w 914400"/>
                  <a:gd name="connsiteY6" fmla="*/ 357900 h 628496"/>
                  <a:gd name="connsiteX7" fmla="*/ 0 w 914400"/>
                  <a:gd name="connsiteY7" fmla="*/ 167762 h 628496"/>
                  <a:gd name="connsiteX8" fmla="*/ 23848 w 914400"/>
                  <a:gd name="connsiteY8" fmla="*/ 120498 h 628496"/>
                  <a:gd name="connsiteX9" fmla="*/ 151224 w 914400"/>
                  <a:gd name="connsiteY9" fmla="*/ 4267 h 6284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914400" h="628496">
                    <a:moveTo>
                      <a:pt x="159630" y="0"/>
                    </a:moveTo>
                    <a:lnTo>
                      <a:pt x="914400" y="0"/>
                    </a:lnTo>
                    <a:lnTo>
                      <a:pt x="914400" y="560672"/>
                    </a:lnTo>
                    <a:lnTo>
                      <a:pt x="903812" y="566046"/>
                    </a:lnTo>
                    <a:cubicBezTo>
                      <a:pt x="808952" y="605474"/>
                      <a:pt x="694596" y="628496"/>
                      <a:pt x="571500" y="628496"/>
                    </a:cubicBezTo>
                    <a:cubicBezTo>
                      <a:pt x="325308" y="628496"/>
                      <a:pt x="114077" y="536407"/>
                      <a:pt x="23848" y="405164"/>
                    </a:cubicBezTo>
                    <a:lnTo>
                      <a:pt x="0" y="357900"/>
                    </a:lnTo>
                    <a:lnTo>
                      <a:pt x="0" y="167762"/>
                    </a:lnTo>
                    <a:lnTo>
                      <a:pt x="23848" y="120498"/>
                    </a:lnTo>
                    <a:cubicBezTo>
                      <a:pt x="53924" y="76750"/>
                      <a:pt x="97445" y="37353"/>
                      <a:pt x="151224" y="4267"/>
                    </a:cubicBezTo>
                    <a:close/>
                  </a:path>
                </a:pathLst>
              </a:custGeom>
            </p:spPr>
          </p:pic>
          <p:cxnSp>
            <p:nvCxnSpPr>
              <p:cNvPr id="64" name="Rechte verbindingslijn 63">
                <a:extLst>
                  <a:ext uri="{FF2B5EF4-FFF2-40B4-BE49-F238E27FC236}">
                    <a16:creationId xmlns:a16="http://schemas.microsoft.com/office/drawing/2014/main" id="{63838EA6-576C-42F1-8285-65AD0D8A1963}"/>
                  </a:ext>
                </a:extLst>
              </p:cNvPr>
              <p:cNvCxnSpPr/>
              <p:nvPr/>
            </p:nvCxnSpPr>
            <p:spPr>
              <a:xfrm>
                <a:off x="8227605" y="1560955"/>
                <a:ext cx="43200" cy="0"/>
              </a:xfrm>
              <a:prstGeom prst="line">
                <a:avLst/>
              </a:prstGeom>
              <a:ln w="12700">
                <a:solidFill>
                  <a:srgbClr val="4B69A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Rechte verbindingslijn 64">
                <a:extLst>
                  <a:ext uri="{FF2B5EF4-FFF2-40B4-BE49-F238E27FC236}">
                    <a16:creationId xmlns:a16="http://schemas.microsoft.com/office/drawing/2014/main" id="{0A699DC1-43E7-4C8C-ABC3-B15E26E87AE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252249" y="1586380"/>
                <a:ext cx="64800" cy="0"/>
              </a:xfrm>
              <a:prstGeom prst="line">
                <a:avLst/>
              </a:prstGeom>
              <a:ln w="12700">
                <a:solidFill>
                  <a:srgbClr val="4B69A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02" name="Groep 101">
            <a:extLst>
              <a:ext uri="{FF2B5EF4-FFF2-40B4-BE49-F238E27FC236}">
                <a16:creationId xmlns:a16="http://schemas.microsoft.com/office/drawing/2014/main" id="{EB53667F-4AF2-47BF-86FE-1532379C4CC2}"/>
              </a:ext>
            </a:extLst>
          </p:cNvPr>
          <p:cNvGrpSpPr/>
          <p:nvPr/>
        </p:nvGrpSpPr>
        <p:grpSpPr>
          <a:xfrm>
            <a:off x="6815881" y="1649410"/>
            <a:ext cx="5039787" cy="3303640"/>
            <a:chOff x="6815881" y="1649410"/>
            <a:chExt cx="5039787" cy="3303640"/>
          </a:xfrm>
        </p:grpSpPr>
        <p:sp>
          <p:nvSpPr>
            <p:cNvPr id="100" name="Rechthoek 99">
              <a:extLst>
                <a:ext uri="{FF2B5EF4-FFF2-40B4-BE49-F238E27FC236}">
                  <a16:creationId xmlns:a16="http://schemas.microsoft.com/office/drawing/2014/main" id="{79AEF85D-4C23-41FF-B792-2B207D9A713B}"/>
                </a:ext>
              </a:extLst>
            </p:cNvPr>
            <p:cNvSpPr/>
            <p:nvPr/>
          </p:nvSpPr>
          <p:spPr>
            <a:xfrm>
              <a:off x="6815881" y="1649410"/>
              <a:ext cx="5039787" cy="3303640"/>
            </a:xfrm>
            <a:prstGeom prst="rect">
              <a:avLst/>
            </a:prstGeom>
            <a:solidFill>
              <a:srgbClr val="8AD4E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cxnSp>
          <p:nvCxnSpPr>
            <p:cNvPr id="66" name="Rechte verbindingslijn 65">
              <a:extLst>
                <a:ext uri="{FF2B5EF4-FFF2-40B4-BE49-F238E27FC236}">
                  <a16:creationId xmlns:a16="http://schemas.microsoft.com/office/drawing/2014/main" id="{B1D02FC8-A4F2-4A84-99B8-0C5A720C1D9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016715" y="2087608"/>
              <a:ext cx="4594115" cy="9909"/>
            </a:xfrm>
            <a:prstGeom prst="lin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67" name="Rechte verbindingslijn 66">
              <a:extLst>
                <a:ext uri="{FF2B5EF4-FFF2-40B4-BE49-F238E27FC236}">
                  <a16:creationId xmlns:a16="http://schemas.microsoft.com/office/drawing/2014/main" id="{70B93544-D195-4CD1-9079-4979586EF87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346736" y="2094588"/>
              <a:ext cx="1" cy="2724005"/>
            </a:xfrm>
            <a:prstGeom prst="lin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sp>
          <p:nvSpPr>
            <p:cNvPr id="68" name="Tekstvak 67">
              <a:extLst>
                <a:ext uri="{FF2B5EF4-FFF2-40B4-BE49-F238E27FC236}">
                  <a16:creationId xmlns:a16="http://schemas.microsoft.com/office/drawing/2014/main" id="{71D6C54B-7D79-4A91-8F7D-86D7651A4AEB}"/>
                </a:ext>
              </a:extLst>
            </p:cNvPr>
            <p:cNvSpPr txBox="1"/>
            <p:nvPr/>
          </p:nvSpPr>
          <p:spPr>
            <a:xfrm>
              <a:off x="8485560" y="1657062"/>
              <a:ext cx="1734770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/>
                </a:rPr>
                <a:t>Balans</a:t>
              </a:r>
              <a:r>
                <a:rPr kumimoji="0" lang="nl-NL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/>
                </a:rPr>
                <a:t> 31-12-2019</a:t>
              </a:r>
              <a:br>
                <a:rPr kumimoji="0" lang="nl-NL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/>
                </a:rPr>
              </a:br>
              <a:r>
                <a:rPr kumimoji="0" lang="nl-NL" sz="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/>
                </a:rPr>
                <a:t>(× euro)</a:t>
              </a:r>
            </a:p>
          </p:txBody>
        </p:sp>
        <p:sp>
          <p:nvSpPr>
            <p:cNvPr id="69" name="Tekstvak 68">
              <a:extLst>
                <a:ext uri="{FF2B5EF4-FFF2-40B4-BE49-F238E27FC236}">
                  <a16:creationId xmlns:a16="http://schemas.microsoft.com/office/drawing/2014/main" id="{9B6F1083-9521-4233-A47D-41FCBA052569}"/>
                </a:ext>
              </a:extLst>
            </p:cNvPr>
            <p:cNvSpPr txBox="1"/>
            <p:nvPr/>
          </p:nvSpPr>
          <p:spPr>
            <a:xfrm>
              <a:off x="6983015" y="1818814"/>
              <a:ext cx="114165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nl-NL" sz="1200" kern="0" dirty="0">
                  <a:solidFill>
                    <a:prstClr val="black"/>
                  </a:solidFill>
                  <a:latin typeface="Arial" panose="020B0604020202020204"/>
                </a:rPr>
                <a:t>Debet / </a:t>
              </a:r>
              <a:r>
                <a:rPr kumimoji="0" lang="nl-NL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/>
                </a:rPr>
                <a:t>Activa</a:t>
              </a:r>
            </a:p>
          </p:txBody>
        </p:sp>
        <p:sp>
          <p:nvSpPr>
            <p:cNvPr id="70" name="Tekstvak 69">
              <a:extLst>
                <a:ext uri="{FF2B5EF4-FFF2-40B4-BE49-F238E27FC236}">
                  <a16:creationId xmlns:a16="http://schemas.microsoft.com/office/drawing/2014/main" id="{EC6D5E5F-799D-4DBC-94B2-6A10B522623C}"/>
                </a:ext>
              </a:extLst>
            </p:cNvPr>
            <p:cNvSpPr txBox="1"/>
            <p:nvPr/>
          </p:nvSpPr>
          <p:spPr>
            <a:xfrm>
              <a:off x="10307821" y="1827522"/>
              <a:ext cx="126028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/>
                </a:rPr>
                <a:t>Credit / Passiva</a:t>
              </a:r>
            </a:p>
          </p:txBody>
        </p:sp>
        <p:sp>
          <p:nvSpPr>
            <p:cNvPr id="71" name="Tekstvak 70">
              <a:extLst>
                <a:ext uri="{FF2B5EF4-FFF2-40B4-BE49-F238E27FC236}">
                  <a16:creationId xmlns:a16="http://schemas.microsoft.com/office/drawing/2014/main" id="{25091282-4ACB-4BDF-9A9F-9676465EB217}"/>
                </a:ext>
              </a:extLst>
            </p:cNvPr>
            <p:cNvSpPr txBox="1"/>
            <p:nvPr/>
          </p:nvSpPr>
          <p:spPr>
            <a:xfrm>
              <a:off x="6983014" y="2140707"/>
              <a:ext cx="106266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200" b="1" dirty="0">
                  <a:solidFill>
                    <a:prstClr val="black"/>
                  </a:solidFill>
                  <a:latin typeface="Arial" panose="020B0604020202020204"/>
                </a:rPr>
                <a:t>Vaste activa</a:t>
              </a:r>
            </a:p>
          </p:txBody>
        </p:sp>
        <p:sp>
          <p:nvSpPr>
            <p:cNvPr id="72" name="Tekstvak 71">
              <a:extLst>
                <a:ext uri="{FF2B5EF4-FFF2-40B4-BE49-F238E27FC236}">
                  <a16:creationId xmlns:a16="http://schemas.microsoft.com/office/drawing/2014/main" id="{416A9679-4312-4212-BA8D-E4B4C225F4BD}"/>
                </a:ext>
              </a:extLst>
            </p:cNvPr>
            <p:cNvSpPr txBox="1"/>
            <p:nvPr/>
          </p:nvSpPr>
          <p:spPr>
            <a:xfrm>
              <a:off x="6983014" y="3063560"/>
              <a:ext cx="136447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200" b="1" dirty="0">
                  <a:solidFill>
                    <a:prstClr val="black"/>
                  </a:solidFill>
                  <a:latin typeface="Arial" panose="020B0604020202020204"/>
                </a:rPr>
                <a:t>Vlottende activa</a:t>
              </a:r>
            </a:p>
          </p:txBody>
        </p:sp>
        <p:sp>
          <p:nvSpPr>
            <p:cNvPr id="73" name="Tekstvak 72">
              <a:extLst>
                <a:ext uri="{FF2B5EF4-FFF2-40B4-BE49-F238E27FC236}">
                  <a16:creationId xmlns:a16="http://schemas.microsoft.com/office/drawing/2014/main" id="{6FC2D7AC-7B67-4373-9CEC-AC7F549315F9}"/>
                </a:ext>
              </a:extLst>
            </p:cNvPr>
            <p:cNvSpPr txBox="1"/>
            <p:nvPr/>
          </p:nvSpPr>
          <p:spPr>
            <a:xfrm>
              <a:off x="6983014" y="3759547"/>
              <a:ext cx="14542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200" b="1" dirty="0">
                  <a:solidFill>
                    <a:prstClr val="black"/>
                  </a:solidFill>
                  <a:latin typeface="Arial" panose="020B0604020202020204"/>
                </a:rPr>
                <a:t>Liquide middelen</a:t>
              </a:r>
            </a:p>
          </p:txBody>
        </p:sp>
        <p:sp>
          <p:nvSpPr>
            <p:cNvPr id="74" name="Tekstvak 73">
              <a:extLst>
                <a:ext uri="{FF2B5EF4-FFF2-40B4-BE49-F238E27FC236}">
                  <a16:creationId xmlns:a16="http://schemas.microsoft.com/office/drawing/2014/main" id="{768CD03E-F002-4628-8F09-5D6D3D7FBF16}"/>
                </a:ext>
              </a:extLst>
            </p:cNvPr>
            <p:cNvSpPr txBox="1"/>
            <p:nvPr/>
          </p:nvSpPr>
          <p:spPr>
            <a:xfrm>
              <a:off x="7142770" y="2382962"/>
              <a:ext cx="71045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100" dirty="0">
                  <a:solidFill>
                    <a:prstClr val="black"/>
                  </a:solidFill>
                  <a:latin typeface="Arial" panose="020B0604020202020204"/>
                </a:rPr>
                <a:t>Gebouw</a:t>
              </a:r>
            </a:p>
          </p:txBody>
        </p:sp>
        <p:sp>
          <p:nvSpPr>
            <p:cNvPr id="75" name="Tekstvak 74">
              <a:extLst>
                <a:ext uri="{FF2B5EF4-FFF2-40B4-BE49-F238E27FC236}">
                  <a16:creationId xmlns:a16="http://schemas.microsoft.com/office/drawing/2014/main" id="{846E7061-F13A-40DB-91C0-1FFF42707F66}"/>
                </a:ext>
              </a:extLst>
            </p:cNvPr>
            <p:cNvSpPr txBox="1"/>
            <p:nvPr/>
          </p:nvSpPr>
          <p:spPr>
            <a:xfrm>
              <a:off x="7142770" y="2836694"/>
              <a:ext cx="79541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100" dirty="0">
                  <a:solidFill>
                    <a:prstClr val="black"/>
                  </a:solidFill>
                  <a:latin typeface="Arial" panose="020B0604020202020204"/>
                </a:rPr>
                <a:t>Inventaris</a:t>
              </a:r>
            </a:p>
          </p:txBody>
        </p:sp>
        <p:sp>
          <p:nvSpPr>
            <p:cNvPr id="76" name="Tekstvak 75">
              <a:extLst>
                <a:ext uri="{FF2B5EF4-FFF2-40B4-BE49-F238E27FC236}">
                  <a16:creationId xmlns:a16="http://schemas.microsoft.com/office/drawing/2014/main" id="{F9A8A72A-9372-42C6-A8E2-A27261897EF0}"/>
                </a:ext>
              </a:extLst>
            </p:cNvPr>
            <p:cNvSpPr txBox="1"/>
            <p:nvPr/>
          </p:nvSpPr>
          <p:spPr>
            <a:xfrm>
              <a:off x="7142770" y="3305815"/>
              <a:ext cx="76495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100" dirty="0">
                  <a:solidFill>
                    <a:prstClr val="black"/>
                  </a:solidFill>
                  <a:latin typeface="Arial" panose="020B0604020202020204"/>
                </a:rPr>
                <a:t>Voorraad</a:t>
              </a:r>
            </a:p>
          </p:txBody>
        </p:sp>
        <p:sp>
          <p:nvSpPr>
            <p:cNvPr id="77" name="Tekstvak 76">
              <a:extLst>
                <a:ext uri="{FF2B5EF4-FFF2-40B4-BE49-F238E27FC236}">
                  <a16:creationId xmlns:a16="http://schemas.microsoft.com/office/drawing/2014/main" id="{DE238934-B086-4491-B1B7-AB173BD8E5E6}"/>
                </a:ext>
              </a:extLst>
            </p:cNvPr>
            <p:cNvSpPr txBox="1"/>
            <p:nvPr/>
          </p:nvSpPr>
          <p:spPr>
            <a:xfrm>
              <a:off x="7142770" y="4001802"/>
              <a:ext cx="50687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100" dirty="0">
                  <a:solidFill>
                    <a:prstClr val="black"/>
                  </a:solidFill>
                  <a:latin typeface="Arial" panose="020B0604020202020204"/>
                </a:rPr>
                <a:t>Bank</a:t>
              </a:r>
            </a:p>
          </p:txBody>
        </p:sp>
        <p:sp>
          <p:nvSpPr>
            <p:cNvPr id="78" name="Tekstvak 77">
              <a:extLst>
                <a:ext uri="{FF2B5EF4-FFF2-40B4-BE49-F238E27FC236}">
                  <a16:creationId xmlns:a16="http://schemas.microsoft.com/office/drawing/2014/main" id="{7D349AFF-195C-424F-87B3-2746D7B7AFF4}"/>
                </a:ext>
              </a:extLst>
            </p:cNvPr>
            <p:cNvSpPr txBox="1"/>
            <p:nvPr/>
          </p:nvSpPr>
          <p:spPr>
            <a:xfrm>
              <a:off x="7142770" y="4228669"/>
              <a:ext cx="69602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100" dirty="0">
                  <a:solidFill>
                    <a:prstClr val="black"/>
                  </a:solidFill>
                  <a:latin typeface="Arial" panose="020B0604020202020204"/>
                </a:rPr>
                <a:t>Kasgeld</a:t>
              </a:r>
            </a:p>
          </p:txBody>
        </p:sp>
        <p:sp>
          <p:nvSpPr>
            <p:cNvPr id="79" name="Tekstvak 78">
              <a:extLst>
                <a:ext uri="{FF2B5EF4-FFF2-40B4-BE49-F238E27FC236}">
                  <a16:creationId xmlns:a16="http://schemas.microsoft.com/office/drawing/2014/main" id="{9B0E44AD-F193-4DB8-8EC3-59B634CC63C5}"/>
                </a:ext>
              </a:extLst>
            </p:cNvPr>
            <p:cNvSpPr txBox="1"/>
            <p:nvPr/>
          </p:nvSpPr>
          <p:spPr>
            <a:xfrm>
              <a:off x="8560860" y="2382962"/>
              <a:ext cx="69442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nl-NL" sz="1100" dirty="0">
                  <a:solidFill>
                    <a:prstClr val="black"/>
                  </a:solidFill>
                  <a:latin typeface="Arial" panose="020B0604020202020204"/>
                </a:rPr>
                <a:t>400.000</a:t>
              </a:r>
            </a:p>
          </p:txBody>
        </p:sp>
        <p:sp>
          <p:nvSpPr>
            <p:cNvPr id="80" name="Tekstvak 79">
              <a:extLst>
                <a:ext uri="{FF2B5EF4-FFF2-40B4-BE49-F238E27FC236}">
                  <a16:creationId xmlns:a16="http://schemas.microsoft.com/office/drawing/2014/main" id="{93A2D075-44A1-43A7-AFE9-C35201E08F87}"/>
                </a:ext>
              </a:extLst>
            </p:cNvPr>
            <p:cNvSpPr txBox="1"/>
            <p:nvPr/>
          </p:nvSpPr>
          <p:spPr>
            <a:xfrm>
              <a:off x="8639407" y="2836694"/>
              <a:ext cx="61587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nl-NL" sz="1100" dirty="0">
                  <a:solidFill>
                    <a:prstClr val="black"/>
                  </a:solidFill>
                  <a:latin typeface="Arial" panose="020B0604020202020204"/>
                </a:rPr>
                <a:t>25.000</a:t>
              </a:r>
            </a:p>
          </p:txBody>
        </p:sp>
        <p:sp>
          <p:nvSpPr>
            <p:cNvPr id="81" name="Tekstvak 80">
              <a:extLst>
                <a:ext uri="{FF2B5EF4-FFF2-40B4-BE49-F238E27FC236}">
                  <a16:creationId xmlns:a16="http://schemas.microsoft.com/office/drawing/2014/main" id="{EFF69582-3AC6-408B-A650-52CB1A2E6FBA}"/>
                </a:ext>
              </a:extLst>
            </p:cNvPr>
            <p:cNvSpPr txBox="1"/>
            <p:nvPr/>
          </p:nvSpPr>
          <p:spPr>
            <a:xfrm>
              <a:off x="8639407" y="3305815"/>
              <a:ext cx="61587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nl-NL" sz="1100" dirty="0">
                  <a:solidFill>
                    <a:prstClr val="black"/>
                  </a:solidFill>
                  <a:latin typeface="Arial" panose="020B0604020202020204"/>
                </a:rPr>
                <a:t>67.800</a:t>
              </a:r>
            </a:p>
          </p:txBody>
        </p:sp>
        <p:sp>
          <p:nvSpPr>
            <p:cNvPr id="82" name="Tekstvak 81">
              <a:extLst>
                <a:ext uri="{FF2B5EF4-FFF2-40B4-BE49-F238E27FC236}">
                  <a16:creationId xmlns:a16="http://schemas.microsoft.com/office/drawing/2014/main" id="{9A2757A6-7314-4C36-B7A4-D0B429876160}"/>
                </a:ext>
              </a:extLst>
            </p:cNvPr>
            <p:cNvSpPr txBox="1"/>
            <p:nvPr/>
          </p:nvSpPr>
          <p:spPr>
            <a:xfrm>
              <a:off x="8560860" y="4001802"/>
              <a:ext cx="69442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 algn="r">
                <a:defRPr sz="1100">
                  <a:solidFill>
                    <a:prstClr val="black"/>
                  </a:solidFill>
                  <a:latin typeface="Arial" panose="020B0604020202020204"/>
                </a:defRPr>
              </a:lvl1pPr>
            </a:lstStyle>
            <a:p>
              <a:r>
                <a:rPr lang="nl-NL" dirty="0"/>
                <a:t>187.984</a:t>
              </a:r>
            </a:p>
          </p:txBody>
        </p:sp>
        <p:sp>
          <p:nvSpPr>
            <p:cNvPr id="83" name="Tekstvak 82">
              <a:extLst>
                <a:ext uri="{FF2B5EF4-FFF2-40B4-BE49-F238E27FC236}">
                  <a16:creationId xmlns:a16="http://schemas.microsoft.com/office/drawing/2014/main" id="{A508AB0A-6AC0-4F84-952F-98B05F8556FA}"/>
                </a:ext>
              </a:extLst>
            </p:cNvPr>
            <p:cNvSpPr txBox="1"/>
            <p:nvPr/>
          </p:nvSpPr>
          <p:spPr>
            <a:xfrm>
              <a:off x="8717953" y="4228669"/>
              <a:ext cx="53732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nl-NL" sz="1100" dirty="0">
                  <a:solidFill>
                    <a:prstClr val="black"/>
                  </a:solidFill>
                  <a:latin typeface="Arial" panose="020B0604020202020204"/>
                </a:rPr>
                <a:t>1.500</a:t>
              </a:r>
            </a:p>
          </p:txBody>
        </p:sp>
        <p:cxnSp>
          <p:nvCxnSpPr>
            <p:cNvPr id="84" name="Rechte verbindingslijn 83">
              <a:extLst>
                <a:ext uri="{FF2B5EF4-FFF2-40B4-BE49-F238E27FC236}">
                  <a16:creationId xmlns:a16="http://schemas.microsoft.com/office/drawing/2014/main" id="{7C057E4B-72CD-44D9-A642-7DF2D3322996}"/>
                </a:ext>
              </a:extLst>
            </p:cNvPr>
            <p:cNvCxnSpPr>
              <a:cxnSpLocks/>
            </p:cNvCxnSpPr>
            <p:nvPr/>
          </p:nvCxnSpPr>
          <p:spPr>
            <a:xfrm>
              <a:off x="8501425" y="4556983"/>
              <a:ext cx="792000" cy="0"/>
            </a:xfrm>
            <a:prstGeom prst="lin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85" name="Rechte verbindingslijn 84">
              <a:extLst>
                <a:ext uri="{FF2B5EF4-FFF2-40B4-BE49-F238E27FC236}">
                  <a16:creationId xmlns:a16="http://schemas.microsoft.com/office/drawing/2014/main" id="{ACFFFCB7-FF8D-4A8A-BD04-F48E56A13629}"/>
                </a:ext>
              </a:extLst>
            </p:cNvPr>
            <p:cNvCxnSpPr>
              <a:cxnSpLocks/>
            </p:cNvCxnSpPr>
            <p:nvPr/>
          </p:nvCxnSpPr>
          <p:spPr>
            <a:xfrm>
              <a:off x="10829232" y="4537842"/>
              <a:ext cx="792000" cy="0"/>
            </a:xfrm>
            <a:prstGeom prst="lin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sp>
          <p:nvSpPr>
            <p:cNvPr id="86" name="Tekstvak 85">
              <a:extLst>
                <a:ext uri="{FF2B5EF4-FFF2-40B4-BE49-F238E27FC236}">
                  <a16:creationId xmlns:a16="http://schemas.microsoft.com/office/drawing/2014/main" id="{A4FAB638-DD56-4FC5-B483-74E745F3348B}"/>
                </a:ext>
              </a:extLst>
            </p:cNvPr>
            <p:cNvSpPr txBox="1"/>
            <p:nvPr/>
          </p:nvSpPr>
          <p:spPr>
            <a:xfrm>
              <a:off x="9347387" y="2140707"/>
              <a:ext cx="13821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200" b="1">
                  <a:solidFill>
                    <a:prstClr val="black"/>
                  </a:solidFill>
                  <a:latin typeface="Arial" panose="020B0604020202020204"/>
                </a:rPr>
                <a:t>Eigen vermogen</a:t>
              </a:r>
            </a:p>
          </p:txBody>
        </p:sp>
        <p:sp>
          <p:nvSpPr>
            <p:cNvPr id="87" name="Tekstvak 86">
              <a:extLst>
                <a:ext uri="{FF2B5EF4-FFF2-40B4-BE49-F238E27FC236}">
                  <a16:creationId xmlns:a16="http://schemas.microsoft.com/office/drawing/2014/main" id="{087FF672-5196-4397-BAED-E0DA3B7BF270}"/>
                </a:ext>
              </a:extLst>
            </p:cNvPr>
            <p:cNvSpPr txBox="1"/>
            <p:nvPr/>
          </p:nvSpPr>
          <p:spPr>
            <a:xfrm>
              <a:off x="9347387" y="2594439"/>
              <a:ext cx="187698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200" b="1">
                  <a:solidFill>
                    <a:prstClr val="black"/>
                  </a:solidFill>
                  <a:latin typeface="Arial" panose="020B0604020202020204"/>
                </a:rPr>
                <a:t>Vreemd vermogen lang</a:t>
              </a:r>
            </a:p>
          </p:txBody>
        </p:sp>
        <p:sp>
          <p:nvSpPr>
            <p:cNvPr id="88" name="Tekstvak 87">
              <a:extLst>
                <a:ext uri="{FF2B5EF4-FFF2-40B4-BE49-F238E27FC236}">
                  <a16:creationId xmlns:a16="http://schemas.microsoft.com/office/drawing/2014/main" id="{E4CEA83B-765E-40D9-9B5B-0BFDFB058A39}"/>
                </a:ext>
              </a:extLst>
            </p:cNvPr>
            <p:cNvSpPr txBox="1"/>
            <p:nvPr/>
          </p:nvSpPr>
          <p:spPr>
            <a:xfrm>
              <a:off x="9495459" y="2836694"/>
              <a:ext cx="143340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100">
                  <a:solidFill>
                    <a:prstClr val="black"/>
                  </a:solidFill>
                  <a:latin typeface="Arial" panose="020B0604020202020204"/>
                </a:rPr>
                <a:t>Hypothecaire lening</a:t>
              </a:r>
            </a:p>
          </p:txBody>
        </p:sp>
        <p:sp>
          <p:nvSpPr>
            <p:cNvPr id="89" name="Tekstvak 88">
              <a:extLst>
                <a:ext uri="{FF2B5EF4-FFF2-40B4-BE49-F238E27FC236}">
                  <a16:creationId xmlns:a16="http://schemas.microsoft.com/office/drawing/2014/main" id="{AEDEE8D0-A772-44CD-9C28-FD716A663C91}"/>
                </a:ext>
              </a:extLst>
            </p:cNvPr>
            <p:cNvSpPr txBox="1"/>
            <p:nvPr/>
          </p:nvSpPr>
          <p:spPr>
            <a:xfrm>
              <a:off x="9495459" y="3532681"/>
              <a:ext cx="92204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100" dirty="0">
                  <a:solidFill>
                    <a:prstClr val="black"/>
                  </a:solidFill>
                  <a:latin typeface="Arial" panose="020B0604020202020204"/>
                </a:rPr>
                <a:t>Crediteuren</a:t>
              </a:r>
            </a:p>
          </p:txBody>
        </p:sp>
        <p:sp>
          <p:nvSpPr>
            <p:cNvPr id="90" name="Tekstvak 89">
              <a:extLst>
                <a:ext uri="{FF2B5EF4-FFF2-40B4-BE49-F238E27FC236}">
                  <a16:creationId xmlns:a16="http://schemas.microsoft.com/office/drawing/2014/main" id="{8BDD67F3-BAD5-41ED-AAA5-D20412718A92}"/>
                </a:ext>
              </a:extLst>
            </p:cNvPr>
            <p:cNvSpPr txBox="1"/>
            <p:nvPr/>
          </p:nvSpPr>
          <p:spPr>
            <a:xfrm>
              <a:off x="10926811" y="2140707"/>
              <a:ext cx="69442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nl-NL" sz="1100" dirty="0">
                  <a:solidFill>
                    <a:prstClr val="black"/>
                  </a:solidFill>
                  <a:latin typeface="Arial" panose="020B0604020202020204"/>
                </a:rPr>
                <a:t>558.277</a:t>
              </a:r>
            </a:p>
          </p:txBody>
        </p:sp>
        <p:sp>
          <p:nvSpPr>
            <p:cNvPr id="91" name="Tekstvak 90">
              <a:extLst>
                <a:ext uri="{FF2B5EF4-FFF2-40B4-BE49-F238E27FC236}">
                  <a16:creationId xmlns:a16="http://schemas.microsoft.com/office/drawing/2014/main" id="{FE2C9CAC-C8B5-4B60-953D-9FA8E5DB0024}"/>
                </a:ext>
              </a:extLst>
            </p:cNvPr>
            <p:cNvSpPr txBox="1"/>
            <p:nvPr/>
          </p:nvSpPr>
          <p:spPr>
            <a:xfrm>
              <a:off x="8560860" y="4576124"/>
              <a:ext cx="69442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nl-NL" sz="1100" u="dbl" dirty="0">
                  <a:solidFill>
                    <a:prstClr val="black"/>
                  </a:solidFill>
                  <a:latin typeface="Arial" panose="020B0604020202020204"/>
                </a:rPr>
                <a:t>733.347</a:t>
              </a:r>
            </a:p>
          </p:txBody>
        </p:sp>
        <p:sp>
          <p:nvSpPr>
            <p:cNvPr id="92" name="Tekstvak 91">
              <a:extLst>
                <a:ext uri="{FF2B5EF4-FFF2-40B4-BE49-F238E27FC236}">
                  <a16:creationId xmlns:a16="http://schemas.microsoft.com/office/drawing/2014/main" id="{4241DD50-7ACF-41EF-8C3D-1DBE5E9F9645}"/>
                </a:ext>
              </a:extLst>
            </p:cNvPr>
            <p:cNvSpPr txBox="1"/>
            <p:nvPr/>
          </p:nvSpPr>
          <p:spPr>
            <a:xfrm>
              <a:off x="10926811" y="4556983"/>
              <a:ext cx="69442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nl-NL" sz="1100" u="dbl" dirty="0">
                  <a:solidFill>
                    <a:prstClr val="black"/>
                  </a:solidFill>
                  <a:latin typeface="Arial" panose="020B0604020202020204"/>
                </a:rPr>
                <a:t>733.347</a:t>
              </a:r>
            </a:p>
          </p:txBody>
        </p:sp>
        <p:sp>
          <p:nvSpPr>
            <p:cNvPr id="93" name="Tekstvak 92">
              <a:extLst>
                <a:ext uri="{FF2B5EF4-FFF2-40B4-BE49-F238E27FC236}">
                  <a16:creationId xmlns:a16="http://schemas.microsoft.com/office/drawing/2014/main" id="{CA9A1643-76B4-4C30-943C-A85683485B62}"/>
                </a:ext>
              </a:extLst>
            </p:cNvPr>
            <p:cNvSpPr txBox="1"/>
            <p:nvPr/>
          </p:nvSpPr>
          <p:spPr>
            <a:xfrm>
              <a:off x="10926811" y="2836694"/>
              <a:ext cx="69442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nl-NL" sz="1100" dirty="0">
                  <a:solidFill>
                    <a:prstClr val="black"/>
                  </a:solidFill>
                  <a:latin typeface="Arial" panose="020B0604020202020204"/>
                </a:rPr>
                <a:t>170.000</a:t>
              </a:r>
            </a:p>
          </p:txBody>
        </p:sp>
        <p:sp>
          <p:nvSpPr>
            <p:cNvPr id="94" name="Tekstvak 93">
              <a:extLst>
                <a:ext uri="{FF2B5EF4-FFF2-40B4-BE49-F238E27FC236}">
                  <a16:creationId xmlns:a16="http://schemas.microsoft.com/office/drawing/2014/main" id="{62BCC145-BA1D-49F6-AF27-E88F9860FF43}"/>
                </a:ext>
              </a:extLst>
            </p:cNvPr>
            <p:cNvSpPr txBox="1"/>
            <p:nvPr/>
          </p:nvSpPr>
          <p:spPr>
            <a:xfrm>
              <a:off x="11083905" y="3532681"/>
              <a:ext cx="53732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nl-NL" sz="1100" dirty="0">
                  <a:solidFill>
                    <a:prstClr val="black"/>
                  </a:solidFill>
                  <a:latin typeface="Arial" panose="020B0604020202020204"/>
                </a:rPr>
                <a:t>5.070</a:t>
              </a:r>
            </a:p>
          </p:txBody>
        </p:sp>
        <p:sp>
          <p:nvSpPr>
            <p:cNvPr id="95" name="Tekstvak 94">
              <a:extLst>
                <a:ext uri="{FF2B5EF4-FFF2-40B4-BE49-F238E27FC236}">
                  <a16:creationId xmlns:a16="http://schemas.microsoft.com/office/drawing/2014/main" id="{7A9260DA-EE71-4CD3-964E-A171DB149ED2}"/>
                </a:ext>
              </a:extLst>
            </p:cNvPr>
            <p:cNvSpPr txBox="1"/>
            <p:nvPr/>
          </p:nvSpPr>
          <p:spPr>
            <a:xfrm>
              <a:off x="9347387" y="3305815"/>
              <a:ext cx="184973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200" b="1">
                  <a:solidFill>
                    <a:prstClr val="black"/>
                  </a:solidFill>
                  <a:latin typeface="Arial" panose="020B0604020202020204"/>
                </a:rPr>
                <a:t>Vreemd vermogen kort</a:t>
              </a:r>
            </a:p>
          </p:txBody>
        </p:sp>
        <p:sp>
          <p:nvSpPr>
            <p:cNvPr id="96" name="Tekstvak 95">
              <a:extLst>
                <a:ext uri="{FF2B5EF4-FFF2-40B4-BE49-F238E27FC236}">
                  <a16:creationId xmlns:a16="http://schemas.microsoft.com/office/drawing/2014/main" id="{3FBA0661-A135-42E1-8BC3-2D2D50F8F19E}"/>
                </a:ext>
              </a:extLst>
            </p:cNvPr>
            <p:cNvSpPr txBox="1"/>
            <p:nvPr/>
          </p:nvSpPr>
          <p:spPr>
            <a:xfrm>
              <a:off x="7142770" y="3532681"/>
              <a:ext cx="87556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100" dirty="0">
                  <a:solidFill>
                    <a:prstClr val="black"/>
                  </a:solidFill>
                  <a:latin typeface="Arial" panose="020B0604020202020204"/>
                </a:rPr>
                <a:t>Debiteuren</a:t>
              </a:r>
            </a:p>
          </p:txBody>
        </p:sp>
        <p:sp>
          <p:nvSpPr>
            <p:cNvPr id="97" name="Tekstvak 96">
              <a:extLst>
                <a:ext uri="{FF2B5EF4-FFF2-40B4-BE49-F238E27FC236}">
                  <a16:creationId xmlns:a16="http://schemas.microsoft.com/office/drawing/2014/main" id="{AF75385E-7831-4A13-B9EC-AF1C6D1419A2}"/>
                </a:ext>
              </a:extLst>
            </p:cNvPr>
            <p:cNvSpPr txBox="1"/>
            <p:nvPr/>
          </p:nvSpPr>
          <p:spPr>
            <a:xfrm>
              <a:off x="8639407" y="3532681"/>
              <a:ext cx="61587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nl-NL" sz="1100" dirty="0">
                  <a:solidFill>
                    <a:prstClr val="black"/>
                  </a:solidFill>
                  <a:latin typeface="Arial" panose="020B0604020202020204"/>
                </a:rPr>
                <a:t>11.063</a:t>
              </a:r>
            </a:p>
          </p:txBody>
        </p:sp>
        <p:sp>
          <p:nvSpPr>
            <p:cNvPr id="98" name="Tekstvak 97">
              <a:extLst>
                <a:ext uri="{FF2B5EF4-FFF2-40B4-BE49-F238E27FC236}">
                  <a16:creationId xmlns:a16="http://schemas.microsoft.com/office/drawing/2014/main" id="{DAD71191-1C5B-404A-87BD-327A900AE023}"/>
                </a:ext>
              </a:extLst>
            </p:cNvPr>
            <p:cNvSpPr txBox="1"/>
            <p:nvPr/>
          </p:nvSpPr>
          <p:spPr>
            <a:xfrm>
              <a:off x="7150418" y="2609828"/>
              <a:ext cx="90601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100" dirty="0">
                  <a:solidFill>
                    <a:prstClr val="black"/>
                  </a:solidFill>
                  <a:latin typeface="Arial" panose="020B0604020202020204"/>
                </a:rPr>
                <a:t>Wagenpark</a:t>
              </a:r>
            </a:p>
          </p:txBody>
        </p:sp>
        <p:sp>
          <p:nvSpPr>
            <p:cNvPr id="99" name="Tekstvak 98">
              <a:extLst>
                <a:ext uri="{FF2B5EF4-FFF2-40B4-BE49-F238E27FC236}">
                  <a16:creationId xmlns:a16="http://schemas.microsoft.com/office/drawing/2014/main" id="{15782580-50CA-47AA-9A70-CF1754F03B56}"/>
                </a:ext>
              </a:extLst>
            </p:cNvPr>
            <p:cNvSpPr txBox="1"/>
            <p:nvPr/>
          </p:nvSpPr>
          <p:spPr>
            <a:xfrm>
              <a:off x="8639407" y="2609828"/>
              <a:ext cx="61587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nl-NL" sz="1100" dirty="0">
                  <a:solidFill>
                    <a:prstClr val="black"/>
                  </a:solidFill>
                  <a:latin typeface="Arial" panose="020B0604020202020204"/>
                </a:rPr>
                <a:t>40.000</a:t>
              </a:r>
            </a:p>
          </p:txBody>
        </p:sp>
      </p:grpSp>
      <p:sp>
        <p:nvSpPr>
          <p:cNvPr id="101" name="Tekstvak 100">
            <a:extLst>
              <a:ext uri="{FF2B5EF4-FFF2-40B4-BE49-F238E27FC236}">
                <a16:creationId xmlns:a16="http://schemas.microsoft.com/office/drawing/2014/main" id="{2AFC4E0E-2A3D-412B-A07A-186248B4699F}"/>
              </a:ext>
            </a:extLst>
          </p:cNvPr>
          <p:cNvSpPr txBox="1"/>
          <p:nvPr/>
        </p:nvSpPr>
        <p:spPr>
          <a:xfrm>
            <a:off x="8423308" y="1648478"/>
            <a:ext cx="1858297" cy="430887"/>
          </a:xfrm>
          <a:prstGeom prst="rect">
            <a:avLst/>
          </a:prstGeom>
          <a:solidFill>
            <a:srgbClr val="8AD4E6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</a:rPr>
              <a:t>Balans</a:t>
            </a:r>
            <a:r>
              <a:rPr kumimoji="0" lang="nl-NL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</a:rPr>
              <a:t> </a:t>
            </a:r>
            <a:r>
              <a:rPr kumimoji="0" lang="nl-NL" sz="1400" b="0" i="0" u="none" strike="noStrike" kern="0" cap="none" spc="0" normalizeH="0" baseline="0" noProof="0" dirty="0">
                <a:ln>
                  <a:noFill/>
                </a:ln>
                <a:solidFill>
                  <a:srgbClr val="ED4D0F"/>
                </a:solidFill>
                <a:effectLst/>
                <a:uLnTx/>
                <a:uFillTx/>
                <a:latin typeface="Arial" panose="020B0604020202020204"/>
              </a:rPr>
              <a:t>1-1-2020</a:t>
            </a:r>
            <a:br>
              <a:rPr kumimoji="0" lang="nl-NL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</a:rPr>
            </a:br>
            <a:r>
              <a:rPr kumimoji="0" lang="nl-NL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</a:rPr>
              <a:t>(× euro)</a:t>
            </a:r>
          </a:p>
        </p:txBody>
      </p:sp>
      <p:sp>
        <p:nvSpPr>
          <p:cNvPr id="103" name="Tekstvak 102">
            <a:extLst>
              <a:ext uri="{FF2B5EF4-FFF2-40B4-BE49-F238E27FC236}">
                <a16:creationId xmlns:a16="http://schemas.microsoft.com/office/drawing/2014/main" id="{45EDDA9A-C29F-40BA-85E8-EEFF52E5AC22}"/>
              </a:ext>
            </a:extLst>
          </p:cNvPr>
          <p:cNvSpPr txBox="1"/>
          <p:nvPr/>
        </p:nvSpPr>
        <p:spPr>
          <a:xfrm>
            <a:off x="305334" y="5378245"/>
            <a:ext cx="6144628" cy="10259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Aanschaf vrachtauto op 1-1-2020 ter waarde van € 80.000</a:t>
            </a:r>
          </a:p>
          <a:p>
            <a:pPr>
              <a:spcBef>
                <a:spcPts val="400"/>
              </a:spcBef>
            </a:pPr>
            <a:r>
              <a:rPr lang="nl-NL" dirty="0"/>
              <a:t>Deze zal 5 jaar gebruikt worden</a:t>
            </a:r>
          </a:p>
          <a:p>
            <a:pPr>
              <a:spcBef>
                <a:spcPts val="400"/>
              </a:spcBef>
            </a:pPr>
            <a:r>
              <a:rPr lang="nl-NL" dirty="0"/>
              <a:t>Na 5 jaar levert de verkoop (verwachting) nog € 12.000 op.</a:t>
            </a:r>
          </a:p>
        </p:txBody>
      </p:sp>
      <p:sp>
        <p:nvSpPr>
          <p:cNvPr id="104" name="Tekstvak 103">
            <a:extLst>
              <a:ext uri="{FF2B5EF4-FFF2-40B4-BE49-F238E27FC236}">
                <a16:creationId xmlns:a16="http://schemas.microsoft.com/office/drawing/2014/main" id="{FA426ECE-0391-49CF-9560-B963DD3D657A}"/>
              </a:ext>
            </a:extLst>
          </p:cNvPr>
          <p:cNvSpPr txBox="1"/>
          <p:nvPr/>
        </p:nvSpPr>
        <p:spPr>
          <a:xfrm>
            <a:off x="8575321" y="2588530"/>
            <a:ext cx="694421" cy="261610"/>
          </a:xfrm>
          <a:prstGeom prst="rect">
            <a:avLst/>
          </a:prstGeom>
          <a:solidFill>
            <a:srgbClr val="8AD4E6"/>
          </a:solidFill>
        </p:spPr>
        <p:txBody>
          <a:bodyPr wrap="none" rtlCol="0">
            <a:spAutoFit/>
          </a:bodyPr>
          <a:lstStyle/>
          <a:p>
            <a:pPr algn="r"/>
            <a:r>
              <a:rPr lang="nl-NL" sz="1100" b="1" dirty="0">
                <a:solidFill>
                  <a:srgbClr val="ED4D0F"/>
                </a:solidFill>
                <a:latin typeface="Arial" panose="020B0604020202020204"/>
              </a:rPr>
              <a:t>120.000</a:t>
            </a:r>
          </a:p>
        </p:txBody>
      </p:sp>
      <p:sp>
        <p:nvSpPr>
          <p:cNvPr id="105" name="Tekstvak 104">
            <a:extLst>
              <a:ext uri="{FF2B5EF4-FFF2-40B4-BE49-F238E27FC236}">
                <a16:creationId xmlns:a16="http://schemas.microsoft.com/office/drawing/2014/main" id="{D6ED6AC8-A16F-4563-B683-4847FE1DE5F1}"/>
              </a:ext>
            </a:extLst>
          </p:cNvPr>
          <p:cNvSpPr txBox="1"/>
          <p:nvPr/>
        </p:nvSpPr>
        <p:spPr>
          <a:xfrm>
            <a:off x="6815880" y="5378245"/>
            <a:ext cx="5039787" cy="1315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>
                <a:solidFill>
                  <a:srgbClr val="E46C0A"/>
                </a:solidFill>
              </a:rPr>
              <a:t>Afschrijving:</a:t>
            </a:r>
          </a:p>
          <a:p>
            <a:pPr>
              <a:spcBef>
                <a:spcPts val="300"/>
              </a:spcBef>
            </a:pPr>
            <a:r>
              <a:rPr lang="nl-NL" dirty="0"/>
              <a:t>kosten (80.000 – 12.000) € 68.000</a:t>
            </a:r>
          </a:p>
          <a:p>
            <a:pPr>
              <a:spcBef>
                <a:spcPts val="300"/>
              </a:spcBef>
            </a:pPr>
            <a:r>
              <a:rPr lang="nl-NL" dirty="0"/>
              <a:t>verdelen over periode van 5 jaar</a:t>
            </a:r>
          </a:p>
          <a:p>
            <a:pPr>
              <a:spcBef>
                <a:spcPts val="300"/>
              </a:spcBef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→ </a:t>
            </a:r>
            <a:r>
              <a:rPr lang="nl-NL" dirty="0"/>
              <a:t>€ 13.600 per jaar</a:t>
            </a:r>
          </a:p>
        </p:txBody>
      </p:sp>
      <p:sp>
        <p:nvSpPr>
          <p:cNvPr id="106" name="Tekstvak 105">
            <a:extLst>
              <a:ext uri="{FF2B5EF4-FFF2-40B4-BE49-F238E27FC236}">
                <a16:creationId xmlns:a16="http://schemas.microsoft.com/office/drawing/2014/main" id="{7EAF9679-64C9-4C05-B6D7-0D4E80CE9C74}"/>
              </a:ext>
            </a:extLst>
          </p:cNvPr>
          <p:cNvSpPr txBox="1"/>
          <p:nvPr/>
        </p:nvSpPr>
        <p:spPr>
          <a:xfrm>
            <a:off x="8560757" y="4000983"/>
            <a:ext cx="694421" cy="261610"/>
          </a:xfrm>
          <a:prstGeom prst="rect">
            <a:avLst/>
          </a:prstGeom>
          <a:solidFill>
            <a:srgbClr val="8AD4E6"/>
          </a:solidFill>
        </p:spPr>
        <p:txBody>
          <a:bodyPr wrap="none" rtlCol="0">
            <a:spAutoFit/>
          </a:bodyPr>
          <a:lstStyle/>
          <a:p>
            <a:pPr algn="r"/>
            <a:r>
              <a:rPr lang="nl-NL" sz="1100" b="1" dirty="0">
                <a:solidFill>
                  <a:srgbClr val="ED4D0F"/>
                </a:solidFill>
                <a:latin typeface="Arial" panose="020B0604020202020204"/>
              </a:rPr>
              <a:t>107.984</a:t>
            </a:r>
          </a:p>
        </p:txBody>
      </p:sp>
      <p:sp>
        <p:nvSpPr>
          <p:cNvPr id="107" name="Tekstvak 106">
            <a:extLst>
              <a:ext uri="{FF2B5EF4-FFF2-40B4-BE49-F238E27FC236}">
                <a16:creationId xmlns:a16="http://schemas.microsoft.com/office/drawing/2014/main" id="{7174D8D7-A775-4205-9479-E12E522C6562}"/>
              </a:ext>
            </a:extLst>
          </p:cNvPr>
          <p:cNvSpPr txBox="1"/>
          <p:nvPr/>
        </p:nvSpPr>
        <p:spPr>
          <a:xfrm>
            <a:off x="8553265" y="2592241"/>
            <a:ext cx="694421" cy="261610"/>
          </a:xfrm>
          <a:prstGeom prst="rect">
            <a:avLst/>
          </a:prstGeom>
          <a:solidFill>
            <a:srgbClr val="8AD4E6"/>
          </a:solidFill>
        </p:spPr>
        <p:txBody>
          <a:bodyPr wrap="none" rtlCol="0">
            <a:spAutoFit/>
          </a:bodyPr>
          <a:lstStyle/>
          <a:p>
            <a:pPr algn="r"/>
            <a:r>
              <a:rPr lang="nl-NL" sz="1100" dirty="0">
                <a:latin typeface="Arial" panose="020B0604020202020204"/>
              </a:rPr>
              <a:t>120.000</a:t>
            </a:r>
          </a:p>
        </p:txBody>
      </p:sp>
      <p:sp>
        <p:nvSpPr>
          <p:cNvPr id="108" name="Tekstvak 107">
            <a:extLst>
              <a:ext uri="{FF2B5EF4-FFF2-40B4-BE49-F238E27FC236}">
                <a16:creationId xmlns:a16="http://schemas.microsoft.com/office/drawing/2014/main" id="{C17DFC86-FE41-469D-BE9B-40C0DD55E76F}"/>
              </a:ext>
            </a:extLst>
          </p:cNvPr>
          <p:cNvSpPr txBox="1"/>
          <p:nvPr/>
        </p:nvSpPr>
        <p:spPr>
          <a:xfrm>
            <a:off x="8555536" y="4024496"/>
            <a:ext cx="694421" cy="261610"/>
          </a:xfrm>
          <a:prstGeom prst="rect">
            <a:avLst/>
          </a:prstGeom>
          <a:solidFill>
            <a:srgbClr val="8AD4E6"/>
          </a:solidFill>
        </p:spPr>
        <p:txBody>
          <a:bodyPr wrap="none" rtlCol="0">
            <a:spAutoFit/>
          </a:bodyPr>
          <a:lstStyle/>
          <a:p>
            <a:pPr algn="r"/>
            <a:r>
              <a:rPr lang="nl-NL" sz="1100" dirty="0">
                <a:latin typeface="Arial" panose="020B0604020202020204"/>
              </a:rPr>
              <a:t>107.984</a:t>
            </a:r>
          </a:p>
        </p:txBody>
      </p:sp>
      <p:sp>
        <p:nvSpPr>
          <p:cNvPr id="109" name="Tekstvak 108">
            <a:extLst>
              <a:ext uri="{FF2B5EF4-FFF2-40B4-BE49-F238E27FC236}">
                <a16:creationId xmlns:a16="http://schemas.microsoft.com/office/drawing/2014/main" id="{CC11B69C-6DD1-40E3-BB08-8C74B9A37F9F}"/>
              </a:ext>
            </a:extLst>
          </p:cNvPr>
          <p:cNvSpPr txBox="1"/>
          <p:nvPr/>
        </p:nvSpPr>
        <p:spPr>
          <a:xfrm>
            <a:off x="7964138" y="4004036"/>
            <a:ext cx="70083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nl-NL" sz="1100" b="1" dirty="0">
                <a:solidFill>
                  <a:srgbClr val="ED4D0F"/>
                </a:solidFill>
                <a:latin typeface="Arial" panose="020B0604020202020204"/>
              </a:rPr>
              <a:t>- 80.000</a:t>
            </a:r>
          </a:p>
        </p:txBody>
      </p:sp>
      <p:sp>
        <p:nvSpPr>
          <p:cNvPr id="110" name="Tekstvak 109">
            <a:extLst>
              <a:ext uri="{FF2B5EF4-FFF2-40B4-BE49-F238E27FC236}">
                <a16:creationId xmlns:a16="http://schemas.microsoft.com/office/drawing/2014/main" id="{41FA30D9-4C57-4703-85D8-CE05E762508D}"/>
              </a:ext>
            </a:extLst>
          </p:cNvPr>
          <p:cNvSpPr txBox="1"/>
          <p:nvPr/>
        </p:nvSpPr>
        <p:spPr>
          <a:xfrm>
            <a:off x="7952096" y="2602790"/>
            <a:ext cx="73609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nl-NL" sz="1100" b="1" dirty="0">
                <a:solidFill>
                  <a:srgbClr val="ED4D0F"/>
                </a:solidFill>
                <a:latin typeface="Arial" panose="020B0604020202020204"/>
              </a:rPr>
              <a:t>+ 80.000</a:t>
            </a:r>
          </a:p>
        </p:txBody>
      </p:sp>
      <p:sp>
        <p:nvSpPr>
          <p:cNvPr id="111" name="Tekstvak 110">
            <a:extLst>
              <a:ext uri="{FF2B5EF4-FFF2-40B4-BE49-F238E27FC236}">
                <a16:creationId xmlns:a16="http://schemas.microsoft.com/office/drawing/2014/main" id="{B7D20884-8A3E-4FC7-91CE-7978F8E4CEDD}"/>
              </a:ext>
            </a:extLst>
          </p:cNvPr>
          <p:cNvSpPr txBox="1"/>
          <p:nvPr/>
        </p:nvSpPr>
        <p:spPr>
          <a:xfrm>
            <a:off x="7955694" y="2592325"/>
            <a:ext cx="70083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nl-NL" sz="1100" b="1" dirty="0">
                <a:solidFill>
                  <a:srgbClr val="ED4D0F"/>
                </a:solidFill>
                <a:latin typeface="Arial" panose="020B0604020202020204"/>
              </a:rPr>
              <a:t>- 13.600</a:t>
            </a:r>
          </a:p>
        </p:txBody>
      </p:sp>
      <p:sp>
        <p:nvSpPr>
          <p:cNvPr id="112" name="Tekstvak 111">
            <a:extLst>
              <a:ext uri="{FF2B5EF4-FFF2-40B4-BE49-F238E27FC236}">
                <a16:creationId xmlns:a16="http://schemas.microsoft.com/office/drawing/2014/main" id="{DC0E07DA-B1BB-4986-9817-555FD54DC430}"/>
              </a:ext>
            </a:extLst>
          </p:cNvPr>
          <p:cNvSpPr txBox="1"/>
          <p:nvPr/>
        </p:nvSpPr>
        <p:spPr>
          <a:xfrm>
            <a:off x="10383072" y="2274895"/>
            <a:ext cx="70083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nl-NL" sz="1100" b="1" dirty="0">
                <a:solidFill>
                  <a:srgbClr val="ED4D0F"/>
                </a:solidFill>
                <a:latin typeface="Arial" panose="020B0604020202020204"/>
              </a:rPr>
              <a:t>- 13.600</a:t>
            </a:r>
          </a:p>
        </p:txBody>
      </p:sp>
      <p:sp>
        <p:nvSpPr>
          <p:cNvPr id="113" name="Tekstvak 112">
            <a:extLst>
              <a:ext uri="{FF2B5EF4-FFF2-40B4-BE49-F238E27FC236}">
                <a16:creationId xmlns:a16="http://schemas.microsoft.com/office/drawing/2014/main" id="{04073700-2BB0-4105-A0BB-E29716330DEA}"/>
              </a:ext>
            </a:extLst>
          </p:cNvPr>
          <p:cNvSpPr txBox="1"/>
          <p:nvPr/>
        </p:nvSpPr>
        <p:spPr>
          <a:xfrm>
            <a:off x="8566894" y="2591639"/>
            <a:ext cx="694421" cy="261610"/>
          </a:xfrm>
          <a:prstGeom prst="rect">
            <a:avLst/>
          </a:prstGeom>
          <a:solidFill>
            <a:srgbClr val="8AD4E6"/>
          </a:solidFill>
        </p:spPr>
        <p:txBody>
          <a:bodyPr wrap="none" rtlCol="0">
            <a:spAutoFit/>
          </a:bodyPr>
          <a:lstStyle/>
          <a:p>
            <a:pPr algn="r"/>
            <a:r>
              <a:rPr lang="nl-NL" sz="1100" b="1" dirty="0">
                <a:solidFill>
                  <a:srgbClr val="ED4D0F"/>
                </a:solidFill>
                <a:latin typeface="Arial" panose="020B0604020202020204"/>
              </a:rPr>
              <a:t>106.400</a:t>
            </a:r>
          </a:p>
        </p:txBody>
      </p:sp>
      <p:sp>
        <p:nvSpPr>
          <p:cNvPr id="114" name="Tekstvak 113">
            <a:extLst>
              <a:ext uri="{FF2B5EF4-FFF2-40B4-BE49-F238E27FC236}">
                <a16:creationId xmlns:a16="http://schemas.microsoft.com/office/drawing/2014/main" id="{EDCB4406-A717-4622-9614-EE7ED6253F8C}"/>
              </a:ext>
            </a:extLst>
          </p:cNvPr>
          <p:cNvSpPr txBox="1"/>
          <p:nvPr/>
        </p:nvSpPr>
        <p:spPr>
          <a:xfrm>
            <a:off x="10918003" y="2143445"/>
            <a:ext cx="694421" cy="261610"/>
          </a:xfrm>
          <a:prstGeom prst="rect">
            <a:avLst/>
          </a:prstGeom>
          <a:solidFill>
            <a:srgbClr val="8AD4E6"/>
          </a:solidFill>
        </p:spPr>
        <p:txBody>
          <a:bodyPr wrap="none" rtlCol="0">
            <a:spAutoFit/>
          </a:bodyPr>
          <a:lstStyle/>
          <a:p>
            <a:pPr algn="r"/>
            <a:r>
              <a:rPr lang="nl-NL" sz="1100" b="1" dirty="0">
                <a:solidFill>
                  <a:srgbClr val="ED4D0F"/>
                </a:solidFill>
                <a:latin typeface="Arial" panose="020B0604020202020204"/>
              </a:rPr>
              <a:t>544.677</a:t>
            </a:r>
          </a:p>
        </p:txBody>
      </p:sp>
      <p:sp>
        <p:nvSpPr>
          <p:cNvPr id="115" name="Tekstvak 114">
            <a:extLst>
              <a:ext uri="{FF2B5EF4-FFF2-40B4-BE49-F238E27FC236}">
                <a16:creationId xmlns:a16="http://schemas.microsoft.com/office/drawing/2014/main" id="{BA6D59AA-1C49-4F5B-BC3C-7FCA0B5A6C65}"/>
              </a:ext>
            </a:extLst>
          </p:cNvPr>
          <p:cNvSpPr txBox="1"/>
          <p:nvPr/>
        </p:nvSpPr>
        <p:spPr>
          <a:xfrm>
            <a:off x="8369941" y="1654393"/>
            <a:ext cx="1858297" cy="430887"/>
          </a:xfrm>
          <a:prstGeom prst="rect">
            <a:avLst/>
          </a:prstGeom>
          <a:solidFill>
            <a:srgbClr val="8AD4E6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</a:rPr>
              <a:t>Balans</a:t>
            </a:r>
            <a:r>
              <a:rPr kumimoji="0" lang="nl-NL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</a:rPr>
              <a:t> </a:t>
            </a:r>
            <a:r>
              <a:rPr kumimoji="0" lang="nl-NL" sz="14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/>
              </a:rPr>
              <a:t>1-1-2021</a:t>
            </a:r>
            <a:br>
              <a:rPr kumimoji="0" lang="nl-NL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</a:rPr>
            </a:br>
            <a:r>
              <a:rPr kumimoji="0" lang="nl-NL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</a:rPr>
              <a:t>(× euro)</a:t>
            </a:r>
          </a:p>
        </p:txBody>
      </p:sp>
      <p:sp>
        <p:nvSpPr>
          <p:cNvPr id="119" name="Tekstvak 118">
            <a:extLst>
              <a:ext uri="{FF2B5EF4-FFF2-40B4-BE49-F238E27FC236}">
                <a16:creationId xmlns:a16="http://schemas.microsoft.com/office/drawing/2014/main" id="{2BCAC093-CB84-41BD-99FD-8F97D1568883}"/>
              </a:ext>
            </a:extLst>
          </p:cNvPr>
          <p:cNvSpPr txBox="1"/>
          <p:nvPr/>
        </p:nvSpPr>
        <p:spPr>
          <a:xfrm>
            <a:off x="8560757" y="4588945"/>
            <a:ext cx="694421" cy="261610"/>
          </a:xfrm>
          <a:prstGeom prst="rect">
            <a:avLst/>
          </a:prstGeom>
          <a:solidFill>
            <a:srgbClr val="8AD4E6"/>
          </a:solidFill>
        </p:spPr>
        <p:txBody>
          <a:bodyPr wrap="none" rtlCol="0">
            <a:spAutoFit/>
          </a:bodyPr>
          <a:lstStyle/>
          <a:p>
            <a:pPr algn="r"/>
            <a:r>
              <a:rPr lang="nl-NL" sz="1100" b="1" u="dbl" dirty="0">
                <a:solidFill>
                  <a:srgbClr val="ED4D0F"/>
                </a:solidFill>
                <a:latin typeface="Arial" panose="020B0604020202020204"/>
              </a:rPr>
              <a:t>719.747</a:t>
            </a:r>
          </a:p>
        </p:txBody>
      </p:sp>
      <p:sp>
        <p:nvSpPr>
          <p:cNvPr id="120" name="Tekstvak 119">
            <a:extLst>
              <a:ext uri="{FF2B5EF4-FFF2-40B4-BE49-F238E27FC236}">
                <a16:creationId xmlns:a16="http://schemas.microsoft.com/office/drawing/2014/main" id="{BBC17ABF-F778-4D41-832F-288DADD6183B}"/>
              </a:ext>
            </a:extLst>
          </p:cNvPr>
          <p:cNvSpPr txBox="1"/>
          <p:nvPr/>
        </p:nvSpPr>
        <p:spPr>
          <a:xfrm>
            <a:off x="10983233" y="4583842"/>
            <a:ext cx="694421" cy="261610"/>
          </a:xfrm>
          <a:prstGeom prst="rect">
            <a:avLst/>
          </a:prstGeom>
          <a:solidFill>
            <a:srgbClr val="8AD4E6"/>
          </a:solidFill>
        </p:spPr>
        <p:txBody>
          <a:bodyPr wrap="none" rtlCol="0">
            <a:spAutoFit/>
          </a:bodyPr>
          <a:lstStyle/>
          <a:p>
            <a:pPr algn="r"/>
            <a:r>
              <a:rPr lang="nl-NL" sz="1100" b="1" u="dbl" dirty="0">
                <a:solidFill>
                  <a:srgbClr val="ED4D0F"/>
                </a:solidFill>
                <a:latin typeface="Arial" panose="020B0604020202020204"/>
              </a:rPr>
              <a:t>719.747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1" name="Tekstvak 120">
                <a:extLst>
                  <a:ext uri="{FF2B5EF4-FFF2-40B4-BE49-F238E27FC236}">
                    <a16:creationId xmlns:a16="http://schemas.microsoft.com/office/drawing/2014/main" id="{52626A04-795B-441A-96E9-16E94F4280E7}"/>
                  </a:ext>
                </a:extLst>
              </p:cNvPr>
              <p:cNvSpPr txBox="1"/>
              <p:nvPr/>
            </p:nvSpPr>
            <p:spPr>
              <a:xfrm>
                <a:off x="1772822" y="2861844"/>
                <a:ext cx="4045182" cy="451342"/>
              </a:xfrm>
              <a:prstGeom prst="rect">
                <a:avLst/>
              </a:prstGeom>
              <a:solidFill>
                <a:srgbClr val="B5E4EF"/>
              </a:solidFill>
              <a:ln>
                <a:solidFill>
                  <a:srgbClr val="4B69A2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l-NL" sz="1600" b="1" dirty="0">
                    <a:solidFill>
                      <a:srgbClr val="ED4D0F"/>
                    </a:solidFill>
                  </a:rPr>
                  <a:t>Afschrijving</a:t>
                </a:r>
                <a:r>
                  <a:rPr lang="nl-NL" sz="1600" dirty="0"/>
                  <a:t> </a:t>
                </a:r>
                <a:r>
                  <a:rPr lang="nl-NL" sz="1600" dirty="0">
                    <a:solidFill>
                      <a:srgbClr val="4B69A2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sz="1400" i="1" smtClean="0">
                            <a:solidFill>
                              <a:srgbClr val="4B69A2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nl-NL" sz="1400" b="0" i="0" smtClean="0">
                            <a:solidFill>
                              <a:srgbClr val="4B69A2"/>
                            </a:solidFill>
                          </a:rPr>
                          <m:t>aanschafwaarde</m:t>
                        </m:r>
                        <m:r>
                          <m:rPr>
                            <m:nor/>
                          </m:rPr>
                          <a:rPr lang="nl-NL" sz="1400" b="0" i="0" smtClean="0">
                            <a:solidFill>
                              <a:srgbClr val="4B69A2"/>
                            </a:solidFill>
                          </a:rPr>
                          <m:t> − </m:t>
                        </m:r>
                        <m:r>
                          <m:rPr>
                            <m:nor/>
                          </m:rPr>
                          <a:rPr lang="nl-NL" sz="1400" b="0" i="0" smtClean="0">
                            <a:solidFill>
                              <a:srgbClr val="4B69A2"/>
                            </a:solidFill>
                          </a:rPr>
                          <m:t>restwaarde</m:t>
                        </m:r>
                      </m:num>
                      <m:den>
                        <m:r>
                          <m:rPr>
                            <m:nor/>
                          </m:rPr>
                          <a:rPr lang="nl-NL" sz="1400" b="0" i="0" smtClean="0">
                            <a:solidFill>
                              <a:srgbClr val="4B69A2"/>
                            </a:solidFill>
                          </a:rPr>
                          <m:t>levensduur</m:t>
                        </m:r>
                      </m:den>
                    </m:f>
                  </m:oMath>
                </a14:m>
                <a:endParaRPr lang="nl-NL" dirty="0"/>
              </a:p>
            </p:txBody>
          </p:sp>
        </mc:Choice>
        <mc:Fallback xmlns="">
          <p:sp>
            <p:nvSpPr>
              <p:cNvPr id="121" name="Tekstvak 120">
                <a:extLst>
                  <a:ext uri="{FF2B5EF4-FFF2-40B4-BE49-F238E27FC236}">
                    <a16:creationId xmlns:a16="http://schemas.microsoft.com/office/drawing/2014/main" id="{52626A04-795B-441A-96E9-16E94F4280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2822" y="2861844"/>
                <a:ext cx="4045182" cy="451342"/>
              </a:xfrm>
              <a:prstGeom prst="rect">
                <a:avLst/>
              </a:prstGeom>
              <a:blipFill>
                <a:blip r:embed="rId14"/>
                <a:stretch>
                  <a:fillRect b="-3896"/>
                </a:stretch>
              </a:blipFill>
              <a:ln>
                <a:solidFill>
                  <a:srgbClr val="4B69A2"/>
                </a:solidFill>
              </a:ln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51788161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3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2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1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1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1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3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1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5" grpId="0"/>
      <p:bldP spid="23" grpId="0" animBg="1"/>
      <p:bldP spid="24" grpId="0"/>
      <p:bldP spid="35" grpId="0"/>
      <p:bldP spid="101" grpId="0" animBg="1"/>
      <p:bldP spid="104" grpId="0" animBg="1"/>
      <p:bldP spid="106" grpId="0" animBg="1"/>
      <p:bldP spid="107" grpId="0" animBg="1"/>
      <p:bldP spid="108" grpId="0" animBg="1"/>
      <p:bldP spid="109" grpId="0"/>
      <p:bldP spid="109" grpId="1"/>
      <p:bldP spid="110" grpId="0"/>
      <p:bldP spid="110" grpId="1"/>
      <p:bldP spid="111" grpId="0"/>
      <p:bldP spid="111" grpId="1"/>
      <p:bldP spid="112" grpId="0"/>
      <p:bldP spid="112" grpId="1"/>
      <p:bldP spid="113" grpId="0" animBg="1"/>
      <p:bldP spid="114" grpId="0" animBg="1"/>
      <p:bldP spid="115" grpId="0" animBg="1"/>
      <p:bldP spid="119" grpId="0" animBg="1"/>
      <p:bldP spid="120" grpId="0" animBg="1"/>
      <p:bldP spid="12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46A551B0-3926-480E-A975-C9B8245FA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Loonkosten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5E3EC3C0-6988-40D7-AF5F-3601546A76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6743290" cy="4351338"/>
          </a:xfrm>
        </p:spPr>
        <p:txBody>
          <a:bodyPr/>
          <a:lstStyle/>
          <a:p>
            <a:pPr marL="0" indent="0">
              <a:buNone/>
            </a:pPr>
            <a:r>
              <a:rPr lang="nl-NL" dirty="0"/>
              <a:t>In de arbeidsovereenkomst worden afspraken gemaakt over het </a:t>
            </a:r>
            <a:r>
              <a:rPr lang="nl-NL" b="1" dirty="0">
                <a:solidFill>
                  <a:srgbClr val="ED4D0F"/>
                </a:solidFill>
              </a:rPr>
              <a:t>BRUTOLOON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De werknemer raakt een deel kwijt, omdat er </a:t>
            </a:r>
            <a:r>
              <a:rPr lang="nl-NL" b="1" dirty="0"/>
              <a:t>loon- en inkomstenbelasting </a:t>
            </a:r>
            <a:r>
              <a:rPr lang="nl-NL" dirty="0"/>
              <a:t>moet worden betaald (incl. sociale premies). Wat over blijft is het </a:t>
            </a:r>
            <a:r>
              <a:rPr lang="nl-NL" b="1" dirty="0">
                <a:solidFill>
                  <a:srgbClr val="FFC000"/>
                </a:solidFill>
              </a:rPr>
              <a:t>NETTOLOON</a:t>
            </a:r>
            <a:endParaRPr lang="nl-NL" sz="1800" b="1" dirty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De werkgever moet bovenop brutoloon ook sociale premies betalen. Samen zijn dat de totale </a:t>
            </a:r>
            <a:r>
              <a:rPr lang="nl-NL" b="1" dirty="0">
                <a:solidFill>
                  <a:srgbClr val="C00000"/>
                </a:solidFill>
              </a:rPr>
              <a:t>LOONKOSTEN</a:t>
            </a:r>
            <a:r>
              <a:rPr lang="nl-NL" dirty="0"/>
              <a:t>  </a:t>
            </a:r>
          </a:p>
        </p:txBody>
      </p:sp>
      <p:pic>
        <p:nvPicPr>
          <p:cNvPr id="8" name="Afbeelding 7" descr="Afbeelding met taart, kop, gebouw, tafel&#10;&#10;Automatisch gegenereerde beschrijving">
            <a:extLst>
              <a:ext uri="{FF2B5EF4-FFF2-40B4-BE49-F238E27FC236}">
                <a16:creationId xmlns:a16="http://schemas.microsoft.com/office/drawing/2014/main" id="{EA7F34A1-F6AE-4C67-83CC-90134C01A6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648" t="47398" b="4851"/>
          <a:stretch>
            <a:fillRect/>
          </a:stretch>
        </p:blipFill>
        <p:spPr>
          <a:xfrm>
            <a:off x="8166648" y="5565611"/>
            <a:ext cx="977352" cy="603726"/>
          </a:xfrm>
          <a:custGeom>
            <a:avLst/>
            <a:gdLst>
              <a:gd name="connsiteX0" fmla="*/ 527050 w 544831"/>
              <a:gd name="connsiteY0" fmla="*/ 0 h 336550"/>
              <a:gd name="connsiteX1" fmla="*/ 544831 w 544831"/>
              <a:gd name="connsiteY1" fmla="*/ 28318 h 336550"/>
              <a:gd name="connsiteX2" fmla="*/ 544831 w 544831"/>
              <a:gd name="connsiteY2" fmla="*/ 330361 h 336550"/>
              <a:gd name="connsiteX3" fmla="*/ 130175 w 544831"/>
              <a:gd name="connsiteY3" fmla="*/ 336550 h 336550"/>
              <a:gd name="connsiteX4" fmla="*/ 12700 w 544831"/>
              <a:gd name="connsiteY4" fmla="*/ 241300 h 336550"/>
              <a:gd name="connsiteX5" fmla="*/ 0 w 544831"/>
              <a:gd name="connsiteY5" fmla="*/ 161925 h 336550"/>
              <a:gd name="connsiteX6" fmla="*/ 50800 w 544831"/>
              <a:gd name="connsiteY6" fmla="*/ 120650 h 336550"/>
              <a:gd name="connsiteX7" fmla="*/ 50800 w 544831"/>
              <a:gd name="connsiteY7" fmla="*/ 31750 h 33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44831" h="336550">
                <a:moveTo>
                  <a:pt x="527050" y="0"/>
                </a:moveTo>
                <a:lnTo>
                  <a:pt x="544831" y="28318"/>
                </a:lnTo>
                <a:lnTo>
                  <a:pt x="544831" y="330361"/>
                </a:lnTo>
                <a:lnTo>
                  <a:pt x="130175" y="336550"/>
                </a:lnTo>
                <a:lnTo>
                  <a:pt x="12700" y="241300"/>
                </a:lnTo>
                <a:lnTo>
                  <a:pt x="0" y="161925"/>
                </a:lnTo>
                <a:lnTo>
                  <a:pt x="50800" y="120650"/>
                </a:lnTo>
                <a:lnTo>
                  <a:pt x="50800" y="31750"/>
                </a:lnTo>
                <a:close/>
              </a:path>
            </a:pathLst>
          </a:custGeom>
        </p:spPr>
      </p:pic>
      <p:pic>
        <p:nvPicPr>
          <p:cNvPr id="9" name="Afbeelding 8" descr="Afbeelding met taart, kop, gebouw, tafel&#10;&#10;Automatisch gegenereerde beschrijving">
            <a:extLst>
              <a:ext uri="{FF2B5EF4-FFF2-40B4-BE49-F238E27FC236}">
                <a16:creationId xmlns:a16="http://schemas.microsoft.com/office/drawing/2014/main" id="{94E92791-835A-4B15-8F17-1FA848A27E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648" t="47398" b="4851"/>
          <a:stretch>
            <a:fillRect/>
          </a:stretch>
        </p:blipFill>
        <p:spPr>
          <a:xfrm>
            <a:off x="8073241" y="5263748"/>
            <a:ext cx="977352" cy="603726"/>
          </a:xfrm>
          <a:custGeom>
            <a:avLst/>
            <a:gdLst>
              <a:gd name="connsiteX0" fmla="*/ 527050 w 544831"/>
              <a:gd name="connsiteY0" fmla="*/ 0 h 336550"/>
              <a:gd name="connsiteX1" fmla="*/ 544831 w 544831"/>
              <a:gd name="connsiteY1" fmla="*/ 28318 h 336550"/>
              <a:gd name="connsiteX2" fmla="*/ 544831 w 544831"/>
              <a:gd name="connsiteY2" fmla="*/ 330361 h 336550"/>
              <a:gd name="connsiteX3" fmla="*/ 130175 w 544831"/>
              <a:gd name="connsiteY3" fmla="*/ 336550 h 336550"/>
              <a:gd name="connsiteX4" fmla="*/ 12700 w 544831"/>
              <a:gd name="connsiteY4" fmla="*/ 241300 h 336550"/>
              <a:gd name="connsiteX5" fmla="*/ 0 w 544831"/>
              <a:gd name="connsiteY5" fmla="*/ 161925 h 336550"/>
              <a:gd name="connsiteX6" fmla="*/ 50800 w 544831"/>
              <a:gd name="connsiteY6" fmla="*/ 120650 h 336550"/>
              <a:gd name="connsiteX7" fmla="*/ 50800 w 544831"/>
              <a:gd name="connsiteY7" fmla="*/ 31750 h 33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44831" h="336550">
                <a:moveTo>
                  <a:pt x="527050" y="0"/>
                </a:moveTo>
                <a:lnTo>
                  <a:pt x="544831" y="28318"/>
                </a:lnTo>
                <a:lnTo>
                  <a:pt x="544831" y="330361"/>
                </a:lnTo>
                <a:lnTo>
                  <a:pt x="130175" y="336550"/>
                </a:lnTo>
                <a:lnTo>
                  <a:pt x="12700" y="241300"/>
                </a:lnTo>
                <a:lnTo>
                  <a:pt x="0" y="161925"/>
                </a:lnTo>
                <a:lnTo>
                  <a:pt x="50800" y="120650"/>
                </a:lnTo>
                <a:lnTo>
                  <a:pt x="50800" y="31750"/>
                </a:lnTo>
                <a:close/>
              </a:path>
            </a:pathLst>
          </a:custGeom>
        </p:spPr>
      </p:pic>
      <p:pic>
        <p:nvPicPr>
          <p:cNvPr id="10" name="Afbeelding 9" descr="Afbeelding met taart, kop, gebouw, tafel&#10;&#10;Automatisch gegenereerde beschrijving">
            <a:extLst>
              <a:ext uri="{FF2B5EF4-FFF2-40B4-BE49-F238E27FC236}">
                <a16:creationId xmlns:a16="http://schemas.microsoft.com/office/drawing/2014/main" id="{AE0DB0D2-E772-4FF6-9FD2-FDDEB85004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648" t="47398" b="4851"/>
          <a:stretch>
            <a:fillRect/>
          </a:stretch>
        </p:blipFill>
        <p:spPr>
          <a:xfrm>
            <a:off x="8210895" y="4981549"/>
            <a:ext cx="977352" cy="603726"/>
          </a:xfrm>
          <a:custGeom>
            <a:avLst/>
            <a:gdLst>
              <a:gd name="connsiteX0" fmla="*/ 527050 w 544831"/>
              <a:gd name="connsiteY0" fmla="*/ 0 h 336550"/>
              <a:gd name="connsiteX1" fmla="*/ 544831 w 544831"/>
              <a:gd name="connsiteY1" fmla="*/ 28318 h 336550"/>
              <a:gd name="connsiteX2" fmla="*/ 544831 w 544831"/>
              <a:gd name="connsiteY2" fmla="*/ 330361 h 336550"/>
              <a:gd name="connsiteX3" fmla="*/ 130175 w 544831"/>
              <a:gd name="connsiteY3" fmla="*/ 336550 h 336550"/>
              <a:gd name="connsiteX4" fmla="*/ 12700 w 544831"/>
              <a:gd name="connsiteY4" fmla="*/ 241300 h 336550"/>
              <a:gd name="connsiteX5" fmla="*/ 0 w 544831"/>
              <a:gd name="connsiteY5" fmla="*/ 161925 h 336550"/>
              <a:gd name="connsiteX6" fmla="*/ 50800 w 544831"/>
              <a:gd name="connsiteY6" fmla="*/ 120650 h 336550"/>
              <a:gd name="connsiteX7" fmla="*/ 50800 w 544831"/>
              <a:gd name="connsiteY7" fmla="*/ 31750 h 33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44831" h="336550">
                <a:moveTo>
                  <a:pt x="527050" y="0"/>
                </a:moveTo>
                <a:lnTo>
                  <a:pt x="544831" y="28318"/>
                </a:lnTo>
                <a:lnTo>
                  <a:pt x="544831" y="330361"/>
                </a:lnTo>
                <a:lnTo>
                  <a:pt x="130175" y="336550"/>
                </a:lnTo>
                <a:lnTo>
                  <a:pt x="12700" y="241300"/>
                </a:lnTo>
                <a:lnTo>
                  <a:pt x="0" y="161925"/>
                </a:lnTo>
                <a:lnTo>
                  <a:pt x="50800" y="120650"/>
                </a:lnTo>
                <a:lnTo>
                  <a:pt x="50800" y="31750"/>
                </a:lnTo>
                <a:close/>
              </a:path>
            </a:pathLst>
          </a:custGeom>
        </p:spPr>
      </p:pic>
      <p:pic>
        <p:nvPicPr>
          <p:cNvPr id="11" name="Afbeelding 10" descr="Afbeelding met taart, kop, gebouw, tafel&#10;&#10;Automatisch gegenereerde beschrijving">
            <a:extLst>
              <a:ext uri="{FF2B5EF4-FFF2-40B4-BE49-F238E27FC236}">
                <a16:creationId xmlns:a16="http://schemas.microsoft.com/office/drawing/2014/main" id="{BA327A59-F9D7-479E-8ACE-BA3D4BC70A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648" t="47398" b="4851"/>
          <a:stretch>
            <a:fillRect/>
          </a:stretch>
        </p:blipFill>
        <p:spPr>
          <a:xfrm>
            <a:off x="8117488" y="4679686"/>
            <a:ext cx="977352" cy="603726"/>
          </a:xfrm>
          <a:custGeom>
            <a:avLst/>
            <a:gdLst>
              <a:gd name="connsiteX0" fmla="*/ 527050 w 544831"/>
              <a:gd name="connsiteY0" fmla="*/ 0 h 336550"/>
              <a:gd name="connsiteX1" fmla="*/ 544831 w 544831"/>
              <a:gd name="connsiteY1" fmla="*/ 28318 h 336550"/>
              <a:gd name="connsiteX2" fmla="*/ 544831 w 544831"/>
              <a:gd name="connsiteY2" fmla="*/ 330361 h 336550"/>
              <a:gd name="connsiteX3" fmla="*/ 130175 w 544831"/>
              <a:gd name="connsiteY3" fmla="*/ 336550 h 336550"/>
              <a:gd name="connsiteX4" fmla="*/ 12700 w 544831"/>
              <a:gd name="connsiteY4" fmla="*/ 241300 h 336550"/>
              <a:gd name="connsiteX5" fmla="*/ 0 w 544831"/>
              <a:gd name="connsiteY5" fmla="*/ 161925 h 336550"/>
              <a:gd name="connsiteX6" fmla="*/ 50800 w 544831"/>
              <a:gd name="connsiteY6" fmla="*/ 120650 h 336550"/>
              <a:gd name="connsiteX7" fmla="*/ 50800 w 544831"/>
              <a:gd name="connsiteY7" fmla="*/ 31750 h 33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44831" h="336550">
                <a:moveTo>
                  <a:pt x="527050" y="0"/>
                </a:moveTo>
                <a:lnTo>
                  <a:pt x="544831" y="28318"/>
                </a:lnTo>
                <a:lnTo>
                  <a:pt x="544831" y="330361"/>
                </a:lnTo>
                <a:lnTo>
                  <a:pt x="130175" y="336550"/>
                </a:lnTo>
                <a:lnTo>
                  <a:pt x="12700" y="241300"/>
                </a:lnTo>
                <a:lnTo>
                  <a:pt x="0" y="161925"/>
                </a:lnTo>
                <a:lnTo>
                  <a:pt x="50800" y="120650"/>
                </a:lnTo>
                <a:lnTo>
                  <a:pt x="50800" y="31750"/>
                </a:lnTo>
                <a:close/>
              </a:path>
            </a:pathLst>
          </a:custGeom>
        </p:spPr>
      </p:pic>
      <p:pic>
        <p:nvPicPr>
          <p:cNvPr id="12" name="Afbeelding 11" descr="Afbeelding met taart, kop, gebouw, tafel&#10;&#10;Automatisch gegenereerde beschrijving">
            <a:extLst>
              <a:ext uri="{FF2B5EF4-FFF2-40B4-BE49-F238E27FC236}">
                <a16:creationId xmlns:a16="http://schemas.microsoft.com/office/drawing/2014/main" id="{B160A2D9-52CD-485D-B566-187083348F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648" t="47398" b="4851"/>
          <a:stretch>
            <a:fillRect/>
          </a:stretch>
        </p:blipFill>
        <p:spPr>
          <a:xfrm>
            <a:off x="8073241" y="4377823"/>
            <a:ext cx="977352" cy="603726"/>
          </a:xfrm>
          <a:custGeom>
            <a:avLst/>
            <a:gdLst>
              <a:gd name="connsiteX0" fmla="*/ 527050 w 544831"/>
              <a:gd name="connsiteY0" fmla="*/ 0 h 336550"/>
              <a:gd name="connsiteX1" fmla="*/ 544831 w 544831"/>
              <a:gd name="connsiteY1" fmla="*/ 28318 h 336550"/>
              <a:gd name="connsiteX2" fmla="*/ 544831 w 544831"/>
              <a:gd name="connsiteY2" fmla="*/ 330361 h 336550"/>
              <a:gd name="connsiteX3" fmla="*/ 130175 w 544831"/>
              <a:gd name="connsiteY3" fmla="*/ 336550 h 336550"/>
              <a:gd name="connsiteX4" fmla="*/ 12700 w 544831"/>
              <a:gd name="connsiteY4" fmla="*/ 241300 h 336550"/>
              <a:gd name="connsiteX5" fmla="*/ 0 w 544831"/>
              <a:gd name="connsiteY5" fmla="*/ 161925 h 336550"/>
              <a:gd name="connsiteX6" fmla="*/ 50800 w 544831"/>
              <a:gd name="connsiteY6" fmla="*/ 120650 h 336550"/>
              <a:gd name="connsiteX7" fmla="*/ 50800 w 544831"/>
              <a:gd name="connsiteY7" fmla="*/ 31750 h 33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44831" h="336550">
                <a:moveTo>
                  <a:pt x="527050" y="0"/>
                </a:moveTo>
                <a:lnTo>
                  <a:pt x="544831" y="28318"/>
                </a:lnTo>
                <a:lnTo>
                  <a:pt x="544831" y="330361"/>
                </a:lnTo>
                <a:lnTo>
                  <a:pt x="130175" y="336550"/>
                </a:lnTo>
                <a:lnTo>
                  <a:pt x="12700" y="241300"/>
                </a:lnTo>
                <a:lnTo>
                  <a:pt x="0" y="161925"/>
                </a:lnTo>
                <a:lnTo>
                  <a:pt x="50800" y="120650"/>
                </a:lnTo>
                <a:lnTo>
                  <a:pt x="50800" y="31750"/>
                </a:lnTo>
                <a:close/>
              </a:path>
            </a:pathLst>
          </a:custGeom>
        </p:spPr>
      </p:pic>
      <p:pic>
        <p:nvPicPr>
          <p:cNvPr id="13" name="Afbeelding 12" descr="Afbeelding met taart, kop, gebouw, tafel&#10;&#10;Automatisch gegenereerde beschrijving">
            <a:extLst>
              <a:ext uri="{FF2B5EF4-FFF2-40B4-BE49-F238E27FC236}">
                <a16:creationId xmlns:a16="http://schemas.microsoft.com/office/drawing/2014/main" id="{F20E0A72-F14E-4EB3-8B2F-E4BD3BA62F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648" t="47398" b="4851"/>
          <a:stretch>
            <a:fillRect/>
          </a:stretch>
        </p:blipFill>
        <p:spPr>
          <a:xfrm>
            <a:off x="8210895" y="4095624"/>
            <a:ext cx="977352" cy="603726"/>
          </a:xfrm>
          <a:custGeom>
            <a:avLst/>
            <a:gdLst>
              <a:gd name="connsiteX0" fmla="*/ 527050 w 544831"/>
              <a:gd name="connsiteY0" fmla="*/ 0 h 336550"/>
              <a:gd name="connsiteX1" fmla="*/ 544831 w 544831"/>
              <a:gd name="connsiteY1" fmla="*/ 28318 h 336550"/>
              <a:gd name="connsiteX2" fmla="*/ 544831 w 544831"/>
              <a:gd name="connsiteY2" fmla="*/ 330361 h 336550"/>
              <a:gd name="connsiteX3" fmla="*/ 130175 w 544831"/>
              <a:gd name="connsiteY3" fmla="*/ 336550 h 336550"/>
              <a:gd name="connsiteX4" fmla="*/ 12700 w 544831"/>
              <a:gd name="connsiteY4" fmla="*/ 241300 h 336550"/>
              <a:gd name="connsiteX5" fmla="*/ 0 w 544831"/>
              <a:gd name="connsiteY5" fmla="*/ 161925 h 336550"/>
              <a:gd name="connsiteX6" fmla="*/ 50800 w 544831"/>
              <a:gd name="connsiteY6" fmla="*/ 120650 h 336550"/>
              <a:gd name="connsiteX7" fmla="*/ 50800 w 544831"/>
              <a:gd name="connsiteY7" fmla="*/ 31750 h 33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44831" h="336550">
                <a:moveTo>
                  <a:pt x="527050" y="0"/>
                </a:moveTo>
                <a:lnTo>
                  <a:pt x="544831" y="28318"/>
                </a:lnTo>
                <a:lnTo>
                  <a:pt x="544831" y="330361"/>
                </a:lnTo>
                <a:lnTo>
                  <a:pt x="130175" y="336550"/>
                </a:lnTo>
                <a:lnTo>
                  <a:pt x="12700" y="241300"/>
                </a:lnTo>
                <a:lnTo>
                  <a:pt x="0" y="161925"/>
                </a:lnTo>
                <a:lnTo>
                  <a:pt x="50800" y="120650"/>
                </a:lnTo>
                <a:lnTo>
                  <a:pt x="50800" y="31750"/>
                </a:lnTo>
                <a:close/>
              </a:path>
            </a:pathLst>
          </a:custGeom>
        </p:spPr>
      </p:pic>
      <p:pic>
        <p:nvPicPr>
          <p:cNvPr id="14" name="Afbeelding 13" descr="Afbeelding met taart, kop, gebouw, tafel&#10;&#10;Automatisch gegenereerde beschrijving">
            <a:extLst>
              <a:ext uri="{FF2B5EF4-FFF2-40B4-BE49-F238E27FC236}">
                <a16:creationId xmlns:a16="http://schemas.microsoft.com/office/drawing/2014/main" id="{907F5990-F651-4D94-AC92-064ADA35A4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648" t="47398" b="4851"/>
          <a:stretch>
            <a:fillRect/>
          </a:stretch>
        </p:blipFill>
        <p:spPr>
          <a:xfrm>
            <a:off x="8166648" y="3774097"/>
            <a:ext cx="977352" cy="603726"/>
          </a:xfrm>
          <a:custGeom>
            <a:avLst/>
            <a:gdLst>
              <a:gd name="connsiteX0" fmla="*/ 527050 w 544831"/>
              <a:gd name="connsiteY0" fmla="*/ 0 h 336550"/>
              <a:gd name="connsiteX1" fmla="*/ 544831 w 544831"/>
              <a:gd name="connsiteY1" fmla="*/ 28318 h 336550"/>
              <a:gd name="connsiteX2" fmla="*/ 544831 w 544831"/>
              <a:gd name="connsiteY2" fmla="*/ 330361 h 336550"/>
              <a:gd name="connsiteX3" fmla="*/ 130175 w 544831"/>
              <a:gd name="connsiteY3" fmla="*/ 336550 h 336550"/>
              <a:gd name="connsiteX4" fmla="*/ 12700 w 544831"/>
              <a:gd name="connsiteY4" fmla="*/ 241300 h 336550"/>
              <a:gd name="connsiteX5" fmla="*/ 0 w 544831"/>
              <a:gd name="connsiteY5" fmla="*/ 161925 h 336550"/>
              <a:gd name="connsiteX6" fmla="*/ 50800 w 544831"/>
              <a:gd name="connsiteY6" fmla="*/ 120650 h 336550"/>
              <a:gd name="connsiteX7" fmla="*/ 50800 w 544831"/>
              <a:gd name="connsiteY7" fmla="*/ 31750 h 33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44831" h="336550">
                <a:moveTo>
                  <a:pt x="527050" y="0"/>
                </a:moveTo>
                <a:lnTo>
                  <a:pt x="544831" y="28318"/>
                </a:lnTo>
                <a:lnTo>
                  <a:pt x="544831" y="330361"/>
                </a:lnTo>
                <a:lnTo>
                  <a:pt x="130175" y="336550"/>
                </a:lnTo>
                <a:lnTo>
                  <a:pt x="12700" y="241300"/>
                </a:lnTo>
                <a:lnTo>
                  <a:pt x="0" y="161925"/>
                </a:lnTo>
                <a:lnTo>
                  <a:pt x="50800" y="120650"/>
                </a:lnTo>
                <a:lnTo>
                  <a:pt x="50800" y="31750"/>
                </a:lnTo>
                <a:close/>
              </a:path>
            </a:pathLst>
          </a:custGeom>
        </p:spPr>
      </p:pic>
      <p:pic>
        <p:nvPicPr>
          <p:cNvPr id="15" name="Afbeelding 14" descr="Afbeelding met taart, kop, gebouw, tafel&#10;&#10;Automatisch gegenereerde beschrijving">
            <a:extLst>
              <a:ext uri="{FF2B5EF4-FFF2-40B4-BE49-F238E27FC236}">
                <a16:creationId xmlns:a16="http://schemas.microsoft.com/office/drawing/2014/main" id="{F9D9E759-99F9-4773-8F32-C29986FC52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648" t="47398" b="4851"/>
          <a:stretch>
            <a:fillRect/>
          </a:stretch>
        </p:blipFill>
        <p:spPr>
          <a:xfrm>
            <a:off x="8117488" y="3511562"/>
            <a:ext cx="977352" cy="603726"/>
          </a:xfrm>
          <a:custGeom>
            <a:avLst/>
            <a:gdLst>
              <a:gd name="connsiteX0" fmla="*/ 527050 w 544831"/>
              <a:gd name="connsiteY0" fmla="*/ 0 h 336550"/>
              <a:gd name="connsiteX1" fmla="*/ 544831 w 544831"/>
              <a:gd name="connsiteY1" fmla="*/ 28318 h 336550"/>
              <a:gd name="connsiteX2" fmla="*/ 544831 w 544831"/>
              <a:gd name="connsiteY2" fmla="*/ 330361 h 336550"/>
              <a:gd name="connsiteX3" fmla="*/ 130175 w 544831"/>
              <a:gd name="connsiteY3" fmla="*/ 336550 h 336550"/>
              <a:gd name="connsiteX4" fmla="*/ 12700 w 544831"/>
              <a:gd name="connsiteY4" fmla="*/ 241300 h 336550"/>
              <a:gd name="connsiteX5" fmla="*/ 0 w 544831"/>
              <a:gd name="connsiteY5" fmla="*/ 161925 h 336550"/>
              <a:gd name="connsiteX6" fmla="*/ 50800 w 544831"/>
              <a:gd name="connsiteY6" fmla="*/ 120650 h 336550"/>
              <a:gd name="connsiteX7" fmla="*/ 50800 w 544831"/>
              <a:gd name="connsiteY7" fmla="*/ 31750 h 33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44831" h="336550">
                <a:moveTo>
                  <a:pt x="527050" y="0"/>
                </a:moveTo>
                <a:lnTo>
                  <a:pt x="544831" y="28318"/>
                </a:lnTo>
                <a:lnTo>
                  <a:pt x="544831" y="330361"/>
                </a:lnTo>
                <a:lnTo>
                  <a:pt x="130175" y="336550"/>
                </a:lnTo>
                <a:lnTo>
                  <a:pt x="12700" y="241300"/>
                </a:lnTo>
                <a:lnTo>
                  <a:pt x="0" y="161925"/>
                </a:lnTo>
                <a:lnTo>
                  <a:pt x="50800" y="120650"/>
                </a:lnTo>
                <a:lnTo>
                  <a:pt x="50800" y="31750"/>
                </a:lnTo>
                <a:close/>
              </a:path>
            </a:pathLst>
          </a:cu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117C4529-68AA-47E3-B6AE-82D3A1537472}"/>
              </a:ext>
            </a:extLst>
          </p:cNvPr>
          <p:cNvSpPr txBox="1"/>
          <p:nvPr/>
        </p:nvSpPr>
        <p:spPr>
          <a:xfrm>
            <a:off x="9274905" y="3589431"/>
            <a:ext cx="16680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>
                <a:solidFill>
                  <a:srgbClr val="ED4D0F"/>
                </a:solidFill>
              </a:rPr>
              <a:t>BRUTOLOON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496F1001-2B15-4C08-BD61-AE25A5637CA1}"/>
              </a:ext>
            </a:extLst>
          </p:cNvPr>
          <p:cNvSpPr txBox="1"/>
          <p:nvPr/>
        </p:nvSpPr>
        <p:spPr>
          <a:xfrm>
            <a:off x="9274905" y="4212821"/>
            <a:ext cx="16296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>
                <a:solidFill>
                  <a:srgbClr val="FFC000"/>
                </a:solidFill>
              </a:rPr>
              <a:t>NETTOLOON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DE03B63F-2B0C-4032-B70A-C0684D1FCBF6}"/>
              </a:ext>
            </a:extLst>
          </p:cNvPr>
          <p:cNvSpPr txBox="1"/>
          <p:nvPr/>
        </p:nvSpPr>
        <p:spPr>
          <a:xfrm>
            <a:off x="9274905" y="2520011"/>
            <a:ext cx="18133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>
                <a:solidFill>
                  <a:srgbClr val="C00000"/>
                </a:solidFill>
              </a:rPr>
              <a:t>LOONKOSTEN</a:t>
            </a:r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4F1A51C9-0982-4DE6-99A0-5EEDD8889FC1}"/>
              </a:ext>
            </a:extLst>
          </p:cNvPr>
          <p:cNvSpPr txBox="1"/>
          <p:nvPr/>
        </p:nvSpPr>
        <p:spPr>
          <a:xfrm>
            <a:off x="9508732" y="3897636"/>
            <a:ext cx="26677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i="1" dirty="0">
                <a:solidFill>
                  <a:schemeClr val="bg1"/>
                </a:solidFill>
              </a:rPr>
              <a:t>loon en inkomstenbelasting</a:t>
            </a:r>
          </a:p>
        </p:txBody>
      </p:sp>
      <p:pic>
        <p:nvPicPr>
          <p:cNvPr id="25" name="Afbeelding 24" descr="Afbeelding met taart, kop, gebouw, tafel&#10;&#10;Automatisch gegenereerde beschrijving">
            <a:extLst>
              <a:ext uri="{FF2B5EF4-FFF2-40B4-BE49-F238E27FC236}">
                <a16:creationId xmlns:a16="http://schemas.microsoft.com/office/drawing/2014/main" id="{B7CFE14C-5A96-4A96-A44E-F74CED5FCC69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648" t="47398" b="4851"/>
          <a:stretch>
            <a:fillRect/>
          </a:stretch>
        </p:blipFill>
        <p:spPr>
          <a:xfrm>
            <a:off x="8166392" y="3774112"/>
            <a:ext cx="977352" cy="603726"/>
          </a:xfrm>
          <a:custGeom>
            <a:avLst/>
            <a:gdLst>
              <a:gd name="connsiteX0" fmla="*/ 527050 w 544831"/>
              <a:gd name="connsiteY0" fmla="*/ 0 h 336550"/>
              <a:gd name="connsiteX1" fmla="*/ 544831 w 544831"/>
              <a:gd name="connsiteY1" fmla="*/ 28318 h 336550"/>
              <a:gd name="connsiteX2" fmla="*/ 544831 w 544831"/>
              <a:gd name="connsiteY2" fmla="*/ 330361 h 336550"/>
              <a:gd name="connsiteX3" fmla="*/ 130175 w 544831"/>
              <a:gd name="connsiteY3" fmla="*/ 336550 h 336550"/>
              <a:gd name="connsiteX4" fmla="*/ 12700 w 544831"/>
              <a:gd name="connsiteY4" fmla="*/ 241300 h 336550"/>
              <a:gd name="connsiteX5" fmla="*/ 0 w 544831"/>
              <a:gd name="connsiteY5" fmla="*/ 161925 h 336550"/>
              <a:gd name="connsiteX6" fmla="*/ 50800 w 544831"/>
              <a:gd name="connsiteY6" fmla="*/ 120650 h 336550"/>
              <a:gd name="connsiteX7" fmla="*/ 50800 w 544831"/>
              <a:gd name="connsiteY7" fmla="*/ 31750 h 33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44831" h="336550">
                <a:moveTo>
                  <a:pt x="527050" y="0"/>
                </a:moveTo>
                <a:lnTo>
                  <a:pt x="544831" y="28318"/>
                </a:lnTo>
                <a:lnTo>
                  <a:pt x="544831" y="330361"/>
                </a:lnTo>
                <a:lnTo>
                  <a:pt x="130175" y="336550"/>
                </a:lnTo>
                <a:lnTo>
                  <a:pt x="12700" y="241300"/>
                </a:lnTo>
                <a:lnTo>
                  <a:pt x="0" y="161925"/>
                </a:lnTo>
                <a:lnTo>
                  <a:pt x="50800" y="120650"/>
                </a:lnTo>
                <a:lnTo>
                  <a:pt x="50800" y="31750"/>
                </a:lnTo>
                <a:close/>
              </a:path>
            </a:pathLst>
          </a:custGeom>
        </p:spPr>
      </p:pic>
      <p:pic>
        <p:nvPicPr>
          <p:cNvPr id="26" name="Afbeelding 25" descr="Afbeelding met taart, kop, gebouw, tafel&#10;&#10;Automatisch gegenereerde beschrijving">
            <a:extLst>
              <a:ext uri="{FF2B5EF4-FFF2-40B4-BE49-F238E27FC236}">
                <a16:creationId xmlns:a16="http://schemas.microsoft.com/office/drawing/2014/main" id="{F9DD4B72-F40C-4B47-9992-DF5DFF724C38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648" t="47398" b="4851"/>
          <a:stretch>
            <a:fillRect/>
          </a:stretch>
        </p:blipFill>
        <p:spPr>
          <a:xfrm>
            <a:off x="8117232" y="3511577"/>
            <a:ext cx="977352" cy="603726"/>
          </a:xfrm>
          <a:custGeom>
            <a:avLst/>
            <a:gdLst>
              <a:gd name="connsiteX0" fmla="*/ 527050 w 544831"/>
              <a:gd name="connsiteY0" fmla="*/ 0 h 336550"/>
              <a:gd name="connsiteX1" fmla="*/ 544831 w 544831"/>
              <a:gd name="connsiteY1" fmla="*/ 28318 h 336550"/>
              <a:gd name="connsiteX2" fmla="*/ 544831 w 544831"/>
              <a:gd name="connsiteY2" fmla="*/ 330361 h 336550"/>
              <a:gd name="connsiteX3" fmla="*/ 130175 w 544831"/>
              <a:gd name="connsiteY3" fmla="*/ 336550 h 336550"/>
              <a:gd name="connsiteX4" fmla="*/ 12700 w 544831"/>
              <a:gd name="connsiteY4" fmla="*/ 241300 h 336550"/>
              <a:gd name="connsiteX5" fmla="*/ 0 w 544831"/>
              <a:gd name="connsiteY5" fmla="*/ 161925 h 336550"/>
              <a:gd name="connsiteX6" fmla="*/ 50800 w 544831"/>
              <a:gd name="connsiteY6" fmla="*/ 120650 h 336550"/>
              <a:gd name="connsiteX7" fmla="*/ 50800 w 544831"/>
              <a:gd name="connsiteY7" fmla="*/ 31750 h 33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44831" h="336550">
                <a:moveTo>
                  <a:pt x="527050" y="0"/>
                </a:moveTo>
                <a:lnTo>
                  <a:pt x="544831" y="28318"/>
                </a:lnTo>
                <a:lnTo>
                  <a:pt x="544831" y="330361"/>
                </a:lnTo>
                <a:lnTo>
                  <a:pt x="130175" y="336550"/>
                </a:lnTo>
                <a:lnTo>
                  <a:pt x="12700" y="241300"/>
                </a:lnTo>
                <a:lnTo>
                  <a:pt x="0" y="161925"/>
                </a:lnTo>
                <a:lnTo>
                  <a:pt x="50800" y="120650"/>
                </a:lnTo>
                <a:lnTo>
                  <a:pt x="50800" y="31750"/>
                </a:lnTo>
                <a:close/>
              </a:path>
            </a:pathLst>
          </a:custGeom>
        </p:spPr>
      </p:pic>
      <p:pic>
        <p:nvPicPr>
          <p:cNvPr id="19" name="Afbeelding 18" descr="Afbeelding met taart, kop, gebouw, tafel&#10;&#10;Automatisch gegenereerde beschrijving">
            <a:extLst>
              <a:ext uri="{FF2B5EF4-FFF2-40B4-BE49-F238E27FC236}">
                <a16:creationId xmlns:a16="http://schemas.microsoft.com/office/drawing/2014/main" id="{2B03E71C-73A4-4F90-B58F-5A4E777267C3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648" t="47398" b="4851"/>
          <a:stretch>
            <a:fillRect/>
          </a:stretch>
        </p:blipFill>
        <p:spPr>
          <a:xfrm>
            <a:off x="8191845" y="3224089"/>
            <a:ext cx="977352" cy="603726"/>
          </a:xfrm>
          <a:custGeom>
            <a:avLst/>
            <a:gdLst>
              <a:gd name="connsiteX0" fmla="*/ 527050 w 544831"/>
              <a:gd name="connsiteY0" fmla="*/ 0 h 336550"/>
              <a:gd name="connsiteX1" fmla="*/ 544831 w 544831"/>
              <a:gd name="connsiteY1" fmla="*/ 28318 h 336550"/>
              <a:gd name="connsiteX2" fmla="*/ 544831 w 544831"/>
              <a:gd name="connsiteY2" fmla="*/ 330361 h 336550"/>
              <a:gd name="connsiteX3" fmla="*/ 130175 w 544831"/>
              <a:gd name="connsiteY3" fmla="*/ 336550 h 336550"/>
              <a:gd name="connsiteX4" fmla="*/ 12700 w 544831"/>
              <a:gd name="connsiteY4" fmla="*/ 241300 h 336550"/>
              <a:gd name="connsiteX5" fmla="*/ 0 w 544831"/>
              <a:gd name="connsiteY5" fmla="*/ 161925 h 336550"/>
              <a:gd name="connsiteX6" fmla="*/ 50800 w 544831"/>
              <a:gd name="connsiteY6" fmla="*/ 120650 h 336550"/>
              <a:gd name="connsiteX7" fmla="*/ 50800 w 544831"/>
              <a:gd name="connsiteY7" fmla="*/ 31750 h 33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44831" h="336550">
                <a:moveTo>
                  <a:pt x="527050" y="0"/>
                </a:moveTo>
                <a:lnTo>
                  <a:pt x="544831" y="28318"/>
                </a:lnTo>
                <a:lnTo>
                  <a:pt x="544831" y="330361"/>
                </a:lnTo>
                <a:lnTo>
                  <a:pt x="130175" y="336550"/>
                </a:lnTo>
                <a:lnTo>
                  <a:pt x="12700" y="241300"/>
                </a:lnTo>
                <a:lnTo>
                  <a:pt x="0" y="161925"/>
                </a:lnTo>
                <a:lnTo>
                  <a:pt x="50800" y="120650"/>
                </a:lnTo>
                <a:lnTo>
                  <a:pt x="50800" y="31750"/>
                </a:lnTo>
                <a:close/>
              </a:path>
            </a:pathLst>
          </a:custGeom>
        </p:spPr>
      </p:pic>
      <p:pic>
        <p:nvPicPr>
          <p:cNvPr id="20" name="Afbeelding 19" descr="Afbeelding met taart, kop, gebouw, tafel&#10;&#10;Automatisch gegenereerde beschrijving">
            <a:extLst>
              <a:ext uri="{FF2B5EF4-FFF2-40B4-BE49-F238E27FC236}">
                <a16:creationId xmlns:a16="http://schemas.microsoft.com/office/drawing/2014/main" id="{377EF7AE-A5E4-4200-B17B-C37793644264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648" t="47398" b="4851"/>
          <a:stretch>
            <a:fillRect/>
          </a:stretch>
        </p:blipFill>
        <p:spPr>
          <a:xfrm>
            <a:off x="8147598" y="2902562"/>
            <a:ext cx="977352" cy="603726"/>
          </a:xfrm>
          <a:custGeom>
            <a:avLst/>
            <a:gdLst>
              <a:gd name="connsiteX0" fmla="*/ 527050 w 544831"/>
              <a:gd name="connsiteY0" fmla="*/ 0 h 336550"/>
              <a:gd name="connsiteX1" fmla="*/ 544831 w 544831"/>
              <a:gd name="connsiteY1" fmla="*/ 28318 h 336550"/>
              <a:gd name="connsiteX2" fmla="*/ 544831 w 544831"/>
              <a:gd name="connsiteY2" fmla="*/ 330361 h 336550"/>
              <a:gd name="connsiteX3" fmla="*/ 130175 w 544831"/>
              <a:gd name="connsiteY3" fmla="*/ 336550 h 336550"/>
              <a:gd name="connsiteX4" fmla="*/ 12700 w 544831"/>
              <a:gd name="connsiteY4" fmla="*/ 241300 h 336550"/>
              <a:gd name="connsiteX5" fmla="*/ 0 w 544831"/>
              <a:gd name="connsiteY5" fmla="*/ 161925 h 336550"/>
              <a:gd name="connsiteX6" fmla="*/ 50800 w 544831"/>
              <a:gd name="connsiteY6" fmla="*/ 120650 h 336550"/>
              <a:gd name="connsiteX7" fmla="*/ 50800 w 544831"/>
              <a:gd name="connsiteY7" fmla="*/ 31750 h 33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44831" h="336550">
                <a:moveTo>
                  <a:pt x="527050" y="0"/>
                </a:moveTo>
                <a:lnTo>
                  <a:pt x="544831" y="28318"/>
                </a:lnTo>
                <a:lnTo>
                  <a:pt x="544831" y="330361"/>
                </a:lnTo>
                <a:lnTo>
                  <a:pt x="130175" y="336550"/>
                </a:lnTo>
                <a:lnTo>
                  <a:pt x="12700" y="241300"/>
                </a:lnTo>
                <a:lnTo>
                  <a:pt x="0" y="161925"/>
                </a:lnTo>
                <a:lnTo>
                  <a:pt x="50800" y="120650"/>
                </a:lnTo>
                <a:lnTo>
                  <a:pt x="50800" y="31750"/>
                </a:lnTo>
                <a:close/>
              </a:path>
            </a:pathLst>
          </a:custGeom>
        </p:spPr>
      </p:pic>
      <p:pic>
        <p:nvPicPr>
          <p:cNvPr id="21" name="Afbeelding 20" descr="Afbeelding met taart, kop, gebouw, tafel&#10;&#10;Automatisch gegenereerde beschrijving">
            <a:extLst>
              <a:ext uri="{FF2B5EF4-FFF2-40B4-BE49-F238E27FC236}">
                <a16:creationId xmlns:a16="http://schemas.microsoft.com/office/drawing/2014/main" id="{237EB077-519D-4BD4-94FB-57DFE68174E4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648" t="47398" b="4851"/>
          <a:stretch>
            <a:fillRect/>
          </a:stretch>
        </p:blipFill>
        <p:spPr>
          <a:xfrm>
            <a:off x="8098438" y="2640027"/>
            <a:ext cx="977352" cy="603726"/>
          </a:xfrm>
          <a:custGeom>
            <a:avLst/>
            <a:gdLst>
              <a:gd name="connsiteX0" fmla="*/ 527050 w 544831"/>
              <a:gd name="connsiteY0" fmla="*/ 0 h 336550"/>
              <a:gd name="connsiteX1" fmla="*/ 544831 w 544831"/>
              <a:gd name="connsiteY1" fmla="*/ 28318 h 336550"/>
              <a:gd name="connsiteX2" fmla="*/ 544831 w 544831"/>
              <a:gd name="connsiteY2" fmla="*/ 330361 h 336550"/>
              <a:gd name="connsiteX3" fmla="*/ 130175 w 544831"/>
              <a:gd name="connsiteY3" fmla="*/ 336550 h 336550"/>
              <a:gd name="connsiteX4" fmla="*/ 12700 w 544831"/>
              <a:gd name="connsiteY4" fmla="*/ 241300 h 336550"/>
              <a:gd name="connsiteX5" fmla="*/ 0 w 544831"/>
              <a:gd name="connsiteY5" fmla="*/ 161925 h 336550"/>
              <a:gd name="connsiteX6" fmla="*/ 50800 w 544831"/>
              <a:gd name="connsiteY6" fmla="*/ 120650 h 336550"/>
              <a:gd name="connsiteX7" fmla="*/ 50800 w 544831"/>
              <a:gd name="connsiteY7" fmla="*/ 31750 h 33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44831" h="336550">
                <a:moveTo>
                  <a:pt x="527050" y="0"/>
                </a:moveTo>
                <a:lnTo>
                  <a:pt x="544831" y="28318"/>
                </a:lnTo>
                <a:lnTo>
                  <a:pt x="544831" y="330361"/>
                </a:lnTo>
                <a:lnTo>
                  <a:pt x="130175" y="336550"/>
                </a:lnTo>
                <a:lnTo>
                  <a:pt x="12700" y="241300"/>
                </a:lnTo>
                <a:lnTo>
                  <a:pt x="0" y="161925"/>
                </a:lnTo>
                <a:lnTo>
                  <a:pt x="50800" y="120650"/>
                </a:lnTo>
                <a:lnTo>
                  <a:pt x="50800" y="31750"/>
                </a:lnTo>
                <a:close/>
              </a:path>
            </a:pathLst>
          </a:custGeom>
        </p:spPr>
      </p:pic>
      <p:sp>
        <p:nvSpPr>
          <p:cNvPr id="27" name="Tekstvak 26">
            <a:extLst>
              <a:ext uri="{FF2B5EF4-FFF2-40B4-BE49-F238E27FC236}">
                <a16:creationId xmlns:a16="http://schemas.microsoft.com/office/drawing/2014/main" id="{C868776C-34CC-4215-BA21-910D832966DD}"/>
              </a:ext>
            </a:extLst>
          </p:cNvPr>
          <p:cNvSpPr txBox="1"/>
          <p:nvPr/>
        </p:nvSpPr>
        <p:spPr>
          <a:xfrm>
            <a:off x="9508732" y="2996819"/>
            <a:ext cx="19623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i="1" dirty="0">
                <a:solidFill>
                  <a:schemeClr val="bg1"/>
                </a:solidFill>
              </a:rPr>
              <a:t>werkgeverspremies</a:t>
            </a:r>
          </a:p>
        </p:txBody>
      </p:sp>
    </p:spTree>
    <p:extLst>
      <p:ext uri="{BB962C8B-B14F-4D97-AF65-F5344CB8AC3E}">
        <p14:creationId xmlns:p14="http://schemas.microsoft.com/office/powerpoint/2010/main" val="2810296715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00"/>
                            </p:stCondLst>
                            <p:childTnLst>
                              <p:par>
                                <p:cTn id="8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500"/>
                            </p:stCondLst>
                            <p:childTnLst>
                              <p:par>
                                <p:cTn id="9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22" grpId="0"/>
      <p:bldP spid="2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7D975590-A125-4C9A-AA00-26C5F43C4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De afweging: kosten per product</a:t>
            </a:r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D4C4D314-111D-453C-B139-A54A6FC194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5600" y="3352801"/>
            <a:ext cx="5288456" cy="2838451"/>
          </a:xfrm>
        </p:spPr>
        <p:txBody>
          <a:bodyPr/>
          <a:lstStyle/>
          <a:p>
            <a:pPr marL="0" indent="0" algn="ctr">
              <a:buNone/>
            </a:pPr>
            <a:r>
              <a:rPr lang="nl-NL" dirty="0"/>
              <a:t>KAPITAALKOSTEN</a:t>
            </a:r>
            <a:br>
              <a:rPr lang="nl-NL" dirty="0"/>
            </a:br>
            <a:r>
              <a:rPr lang="nl-NL" dirty="0"/>
              <a:t>per product</a:t>
            </a:r>
          </a:p>
          <a:p>
            <a:pPr marL="361950" indent="-361950">
              <a:spcBef>
                <a:spcPts val="3000"/>
              </a:spcBef>
            </a:pPr>
            <a:r>
              <a:rPr lang="nl-NL" dirty="0"/>
              <a:t>Totale kapitaalkosten</a:t>
            </a:r>
          </a:p>
          <a:p>
            <a:pPr marL="361950" indent="-361950"/>
            <a:r>
              <a:rPr lang="nl-NL" dirty="0"/>
              <a:t>Productie machine</a:t>
            </a:r>
          </a:p>
          <a:p>
            <a:pPr marL="361950" indent="-361950"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nl-NL" dirty="0"/>
              <a:t>Machinekosten per product</a:t>
            </a:r>
          </a:p>
          <a:p>
            <a:pPr marL="0" indent="0" algn="ctr">
              <a:buNone/>
            </a:pPr>
            <a:endParaRPr lang="nl-NL" dirty="0"/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BE0AA3B6-9ADC-47E4-AD29-AC541B3BF6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352801"/>
            <a:ext cx="5664200" cy="2838450"/>
          </a:xfrm>
        </p:spPr>
        <p:txBody>
          <a:bodyPr/>
          <a:lstStyle/>
          <a:p>
            <a:pPr marL="0" indent="0" algn="ctr">
              <a:buNone/>
            </a:pPr>
            <a:r>
              <a:rPr lang="nl-NL" dirty="0"/>
              <a:t>LOONKOSTEN</a:t>
            </a:r>
            <a:br>
              <a:rPr lang="nl-NL" dirty="0"/>
            </a:br>
            <a:r>
              <a:rPr lang="nl-NL" dirty="0"/>
              <a:t>per product</a:t>
            </a:r>
          </a:p>
          <a:p>
            <a:pPr marL="361950" indent="-361950">
              <a:spcBef>
                <a:spcPts val="3000"/>
              </a:spcBef>
            </a:pPr>
            <a:r>
              <a:rPr lang="nl-NL" dirty="0"/>
              <a:t>Totale loonkosten</a:t>
            </a:r>
          </a:p>
          <a:p>
            <a:pPr marL="361950" indent="-361950"/>
            <a:r>
              <a:rPr lang="nl-NL" dirty="0"/>
              <a:t>Productie per werknemer</a:t>
            </a:r>
          </a:p>
          <a:p>
            <a:pPr marL="361950" indent="-361950"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nl-NL" dirty="0"/>
              <a:t>Loonkosten per product</a:t>
            </a:r>
          </a:p>
          <a:p>
            <a:pPr marL="0" indent="0" algn="ctr">
              <a:buNone/>
            </a:pPr>
            <a:endParaRPr lang="nl-NL" dirty="0"/>
          </a:p>
        </p:txBody>
      </p:sp>
      <p:pic>
        <p:nvPicPr>
          <p:cNvPr id="7" name="Picture 2" descr="Het groeipotentieel van de Nederlandse economie tot 2030 ...">
            <a:extLst>
              <a:ext uri="{FF2B5EF4-FFF2-40B4-BE49-F238E27FC236}">
                <a16:creationId xmlns:a16="http://schemas.microsoft.com/office/drawing/2014/main" id="{1EADC7FF-BD98-4260-A52F-67BEAE97FCF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01" b="23150"/>
          <a:stretch/>
        </p:blipFill>
        <p:spPr bwMode="auto">
          <a:xfrm>
            <a:off x="2171462" y="1924050"/>
            <a:ext cx="1499552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et groeipotentieel van de Nederlandse economie tot 2030 ...">
            <a:extLst>
              <a:ext uri="{FF2B5EF4-FFF2-40B4-BE49-F238E27FC236}">
                <a16:creationId xmlns:a16="http://schemas.microsoft.com/office/drawing/2014/main" id="{6E909336-BF24-49A6-A260-F9EDCE9B44B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038" b="33062"/>
          <a:stretch/>
        </p:blipFill>
        <p:spPr bwMode="auto">
          <a:xfrm>
            <a:off x="8243089" y="2359817"/>
            <a:ext cx="1329345" cy="952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kstvak 9">
            <a:extLst>
              <a:ext uri="{FF2B5EF4-FFF2-40B4-BE49-F238E27FC236}">
                <a16:creationId xmlns:a16="http://schemas.microsoft.com/office/drawing/2014/main" id="{9622A21B-83A7-4CC1-874B-C873AD7F4BB1}"/>
              </a:ext>
            </a:extLst>
          </p:cNvPr>
          <p:cNvSpPr txBox="1"/>
          <p:nvPr/>
        </p:nvSpPr>
        <p:spPr>
          <a:xfrm rot="977509">
            <a:off x="9826079" y="4772028"/>
            <a:ext cx="2344658" cy="487204"/>
          </a:xfrm>
          <a:prstGeom prst="roundRect">
            <a:avLst>
              <a:gd name="adj" fmla="val 42308"/>
            </a:avLst>
          </a:prstGeom>
          <a:solidFill>
            <a:srgbClr val="51A041"/>
          </a:solidFill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nl-NL" dirty="0"/>
              <a:t>arbeidsproductiviteit</a:t>
            </a:r>
          </a:p>
        </p:txBody>
      </p:sp>
    </p:spTree>
    <p:extLst>
      <p:ext uri="{BB962C8B-B14F-4D97-AF65-F5344CB8AC3E}">
        <p14:creationId xmlns:p14="http://schemas.microsoft.com/office/powerpoint/2010/main" val="3509551475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5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25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D9095021-708E-4005-9F7A-255D0FE8B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Arbeidsproductiviteit</a:t>
            </a:r>
            <a:br>
              <a:rPr lang="nl-NL" dirty="0"/>
            </a:br>
            <a:r>
              <a:rPr lang="nl-NL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productie per werknemer per tijdseenheid</a:t>
            </a:r>
            <a:endParaRPr lang="nl-NL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pSp>
        <p:nvGrpSpPr>
          <p:cNvPr id="27" name="Groep 26">
            <a:extLst>
              <a:ext uri="{FF2B5EF4-FFF2-40B4-BE49-F238E27FC236}">
                <a16:creationId xmlns:a16="http://schemas.microsoft.com/office/drawing/2014/main" id="{F2C7706C-FC9B-4A6E-BCDA-DE97BA2D5758}"/>
              </a:ext>
            </a:extLst>
          </p:cNvPr>
          <p:cNvGrpSpPr/>
          <p:nvPr/>
        </p:nvGrpSpPr>
        <p:grpSpPr>
          <a:xfrm>
            <a:off x="2578553" y="2813218"/>
            <a:ext cx="2358493" cy="1056956"/>
            <a:chOff x="1038619" y="2372044"/>
            <a:chExt cx="2263080" cy="1056956"/>
          </a:xfrm>
        </p:grpSpPr>
        <p:cxnSp>
          <p:nvCxnSpPr>
            <p:cNvPr id="7" name="Rechte verbindingslijn 6">
              <a:extLst>
                <a:ext uri="{FF2B5EF4-FFF2-40B4-BE49-F238E27FC236}">
                  <a16:creationId xmlns:a16="http://schemas.microsoft.com/office/drawing/2014/main" id="{11CEDC37-31B4-4DE6-B2AB-35945701AEEF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219425" y="2906942"/>
              <a:ext cx="1082274" cy="522058"/>
            </a:xfrm>
            <a:prstGeom prst="line">
              <a:avLst/>
            </a:prstGeom>
            <a:noFill/>
            <a:ln w="25400" cap="flat" cmpd="sng" algn="ctr">
              <a:solidFill>
                <a:srgbClr val="4B69A2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sp>
          <p:nvSpPr>
            <p:cNvPr id="14" name="Afgeronde rechthoek 2">
              <a:extLst>
                <a:ext uri="{FF2B5EF4-FFF2-40B4-BE49-F238E27FC236}">
                  <a16:creationId xmlns:a16="http://schemas.microsoft.com/office/drawing/2014/main" id="{B4E906F4-F199-414E-88C1-B065D50E2678}"/>
                </a:ext>
              </a:extLst>
            </p:cNvPr>
            <p:cNvSpPr/>
            <p:nvPr/>
          </p:nvSpPr>
          <p:spPr>
            <a:xfrm>
              <a:off x="1038619" y="2372044"/>
              <a:ext cx="1283259" cy="696916"/>
            </a:xfrm>
            <a:prstGeom prst="roundRect">
              <a:avLst>
                <a:gd name="adj" fmla="val 33706"/>
              </a:avLst>
            </a:prstGeom>
            <a:solidFill>
              <a:srgbClr val="4B69A2"/>
            </a:solidFill>
            <a:ln w="25400" cap="flat" cmpd="sng" algn="ctr">
              <a:solidFill>
                <a:srgbClr val="4B69A2"/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36000" tIns="45720" rIns="3600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6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ea typeface="+mn-ea"/>
                  <a:cs typeface="Arial" panose="020B0604020202020204" pitchFamily="34" charset="0"/>
                </a:rPr>
                <a:t>loon</a:t>
              </a:r>
            </a:p>
          </p:txBody>
        </p:sp>
      </p:grpSp>
      <p:grpSp>
        <p:nvGrpSpPr>
          <p:cNvPr id="28" name="Groep 27">
            <a:extLst>
              <a:ext uri="{FF2B5EF4-FFF2-40B4-BE49-F238E27FC236}">
                <a16:creationId xmlns:a16="http://schemas.microsoft.com/office/drawing/2014/main" id="{7357C90A-B887-4F1A-82BF-36382AF36092}"/>
              </a:ext>
            </a:extLst>
          </p:cNvPr>
          <p:cNvGrpSpPr/>
          <p:nvPr/>
        </p:nvGrpSpPr>
        <p:grpSpPr>
          <a:xfrm>
            <a:off x="5011284" y="2116302"/>
            <a:ext cx="1337362" cy="1591896"/>
            <a:chOff x="3382509" y="1716252"/>
            <a:chExt cx="1283259" cy="1591896"/>
          </a:xfrm>
        </p:grpSpPr>
        <p:cxnSp>
          <p:nvCxnSpPr>
            <p:cNvPr id="11" name="Rechte verbindingslijn 10">
              <a:extLst>
                <a:ext uri="{FF2B5EF4-FFF2-40B4-BE49-F238E27FC236}">
                  <a16:creationId xmlns:a16="http://schemas.microsoft.com/office/drawing/2014/main" id="{A93A45E5-0522-414A-BDD9-C77B9060DFDB}"/>
                </a:ext>
              </a:extLst>
            </p:cNvPr>
            <p:cNvCxnSpPr>
              <a:cxnSpLocks/>
              <a:stCxn id="15" idx="2"/>
              <a:endCxn id="13" idx="0"/>
            </p:cNvCxnSpPr>
            <p:nvPr/>
          </p:nvCxnSpPr>
          <p:spPr>
            <a:xfrm>
              <a:off x="4024139" y="2413168"/>
              <a:ext cx="8653" cy="894980"/>
            </a:xfrm>
            <a:prstGeom prst="line">
              <a:avLst/>
            </a:prstGeom>
            <a:noFill/>
            <a:ln w="25400" cap="flat" cmpd="sng" algn="ctr">
              <a:solidFill>
                <a:srgbClr val="4B69A2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sp>
          <p:nvSpPr>
            <p:cNvPr id="15" name="Afgeronde rechthoek 3">
              <a:extLst>
                <a:ext uri="{FF2B5EF4-FFF2-40B4-BE49-F238E27FC236}">
                  <a16:creationId xmlns:a16="http://schemas.microsoft.com/office/drawing/2014/main" id="{871177AB-C46C-4DA2-ACB8-492607CEE6B0}"/>
                </a:ext>
              </a:extLst>
            </p:cNvPr>
            <p:cNvSpPr/>
            <p:nvPr/>
          </p:nvSpPr>
          <p:spPr>
            <a:xfrm>
              <a:off x="3382509" y="1716252"/>
              <a:ext cx="1283259" cy="696916"/>
            </a:xfrm>
            <a:prstGeom prst="roundRect">
              <a:avLst>
                <a:gd name="adj" fmla="val 33706"/>
              </a:avLst>
            </a:prstGeom>
            <a:solidFill>
              <a:srgbClr val="4B69A2"/>
            </a:solidFill>
            <a:ln w="25400" cap="flat" cmpd="sng" algn="ctr">
              <a:solidFill>
                <a:srgbClr val="4B69A2"/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36000" tIns="45720" rIns="3600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400" b="0" i="0" u="none" strike="noStrike" kern="0" cap="none" spc="0" normalizeH="0" baseline="0" noProof="0" dirty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ea typeface="+mn-ea"/>
                  <a:cs typeface="Arial" panose="020B0604020202020204" pitchFamily="34" charset="0"/>
                </a:rPr>
                <a:t>arbeids-voorwaarden</a:t>
              </a:r>
              <a:endParaRPr kumimoji="0" lang="nl-NL" sz="14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endParaRPr>
            </a:p>
          </p:txBody>
        </p:sp>
      </p:grpSp>
      <p:grpSp>
        <p:nvGrpSpPr>
          <p:cNvPr id="29" name="Groep 28">
            <a:extLst>
              <a:ext uri="{FF2B5EF4-FFF2-40B4-BE49-F238E27FC236}">
                <a16:creationId xmlns:a16="http://schemas.microsoft.com/office/drawing/2014/main" id="{39941C13-3EDD-4CF3-B4F3-39263314D8C3}"/>
              </a:ext>
            </a:extLst>
          </p:cNvPr>
          <p:cNvGrpSpPr/>
          <p:nvPr/>
        </p:nvGrpSpPr>
        <p:grpSpPr>
          <a:xfrm>
            <a:off x="6399004" y="2813218"/>
            <a:ext cx="2308041" cy="1115840"/>
            <a:chOff x="4780845" y="2290997"/>
            <a:chExt cx="2214669" cy="1115840"/>
          </a:xfrm>
        </p:grpSpPr>
        <p:cxnSp>
          <p:nvCxnSpPr>
            <p:cNvPr id="9" name="Rechte verbindingslijn 8">
              <a:extLst>
                <a:ext uri="{FF2B5EF4-FFF2-40B4-BE49-F238E27FC236}">
                  <a16:creationId xmlns:a16="http://schemas.microsoft.com/office/drawing/2014/main" id="{7D4B1752-2601-4C20-B94E-E7FC5BEB448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780845" y="2902781"/>
              <a:ext cx="998551" cy="504056"/>
            </a:xfrm>
            <a:prstGeom prst="line">
              <a:avLst/>
            </a:prstGeom>
            <a:noFill/>
            <a:ln w="25400" cap="flat" cmpd="sng" algn="ctr">
              <a:solidFill>
                <a:srgbClr val="4B69A2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sp>
          <p:nvSpPr>
            <p:cNvPr id="16" name="Afgeronde rechthoek 4">
              <a:extLst>
                <a:ext uri="{FF2B5EF4-FFF2-40B4-BE49-F238E27FC236}">
                  <a16:creationId xmlns:a16="http://schemas.microsoft.com/office/drawing/2014/main" id="{E99C44AB-1F19-40E9-9EDB-E5C6570D01D0}"/>
                </a:ext>
              </a:extLst>
            </p:cNvPr>
            <p:cNvSpPr/>
            <p:nvPr/>
          </p:nvSpPr>
          <p:spPr>
            <a:xfrm>
              <a:off x="5712255" y="2290997"/>
              <a:ext cx="1283259" cy="696916"/>
            </a:xfrm>
            <a:prstGeom prst="roundRect">
              <a:avLst>
                <a:gd name="adj" fmla="val 33706"/>
              </a:avLst>
            </a:prstGeom>
            <a:solidFill>
              <a:srgbClr val="4B69A2"/>
            </a:solidFill>
            <a:ln w="25400" cap="flat" cmpd="sng" algn="ctr">
              <a:solidFill>
                <a:srgbClr val="4B69A2"/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36000" tIns="45720" rIns="3600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6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ea typeface="+mn-ea"/>
                  <a:cs typeface="Arial" panose="020B0604020202020204" pitchFamily="34" charset="0"/>
                </a:rPr>
                <a:t>scholing</a:t>
              </a:r>
            </a:p>
          </p:txBody>
        </p:sp>
      </p:grpSp>
      <p:grpSp>
        <p:nvGrpSpPr>
          <p:cNvPr id="32" name="Groep 31">
            <a:extLst>
              <a:ext uri="{FF2B5EF4-FFF2-40B4-BE49-F238E27FC236}">
                <a16:creationId xmlns:a16="http://schemas.microsoft.com/office/drawing/2014/main" id="{6E7A8DA4-19D5-4CBE-A4F6-41BFE9B06751}"/>
              </a:ext>
            </a:extLst>
          </p:cNvPr>
          <p:cNvGrpSpPr/>
          <p:nvPr/>
        </p:nvGrpSpPr>
        <p:grpSpPr>
          <a:xfrm>
            <a:off x="2578554" y="4235495"/>
            <a:ext cx="2316728" cy="990381"/>
            <a:chOff x="949779" y="3835445"/>
            <a:chExt cx="2223004" cy="990381"/>
          </a:xfrm>
        </p:grpSpPr>
        <p:cxnSp>
          <p:nvCxnSpPr>
            <p:cNvPr id="10" name="Rechte verbindingslijn 9">
              <a:extLst>
                <a:ext uri="{FF2B5EF4-FFF2-40B4-BE49-F238E27FC236}">
                  <a16:creationId xmlns:a16="http://schemas.microsoft.com/office/drawing/2014/main" id="{022188B3-C249-4FFB-82E0-276C6397318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083102" y="3835445"/>
              <a:ext cx="1089681" cy="414046"/>
            </a:xfrm>
            <a:prstGeom prst="line">
              <a:avLst/>
            </a:prstGeom>
            <a:noFill/>
            <a:ln w="25400" cap="flat" cmpd="sng" algn="ctr">
              <a:solidFill>
                <a:srgbClr val="4B69A2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sp>
          <p:nvSpPr>
            <p:cNvPr id="17" name="Afgeronde rechthoek 5">
              <a:extLst>
                <a:ext uri="{FF2B5EF4-FFF2-40B4-BE49-F238E27FC236}">
                  <a16:creationId xmlns:a16="http://schemas.microsoft.com/office/drawing/2014/main" id="{AE9378C9-5E0B-4FB9-8780-309D1E9C84A6}"/>
                </a:ext>
              </a:extLst>
            </p:cNvPr>
            <p:cNvSpPr/>
            <p:nvPr/>
          </p:nvSpPr>
          <p:spPr>
            <a:xfrm>
              <a:off x="949779" y="4128910"/>
              <a:ext cx="1283259" cy="696916"/>
            </a:xfrm>
            <a:prstGeom prst="roundRect">
              <a:avLst>
                <a:gd name="adj" fmla="val 33706"/>
              </a:avLst>
            </a:prstGeom>
            <a:solidFill>
              <a:srgbClr val="4B69A2"/>
            </a:solidFill>
            <a:ln w="25400" cap="flat" cmpd="sng" algn="ctr">
              <a:solidFill>
                <a:srgbClr val="4B69A2"/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36000" tIns="45720" rIns="3600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600" b="0" i="0" u="none" strike="noStrike" kern="0" cap="none" spc="0" normalizeH="0" baseline="0" noProof="0" dirty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ea typeface="+mn-ea"/>
                  <a:cs typeface="Arial" panose="020B0604020202020204" pitchFamily="34" charset="0"/>
                </a:rPr>
                <a:t>arbeids-verdeling</a:t>
              </a:r>
              <a:endParaRPr kumimoji="0" lang="nl-NL" sz="16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endParaRPr>
            </a:p>
          </p:txBody>
        </p:sp>
      </p:grpSp>
      <p:grpSp>
        <p:nvGrpSpPr>
          <p:cNvPr id="30" name="Groep 29">
            <a:extLst>
              <a:ext uri="{FF2B5EF4-FFF2-40B4-BE49-F238E27FC236}">
                <a16:creationId xmlns:a16="http://schemas.microsoft.com/office/drawing/2014/main" id="{96A61ACB-52A6-4604-B6ED-97D84ABCF4C8}"/>
              </a:ext>
            </a:extLst>
          </p:cNvPr>
          <p:cNvGrpSpPr/>
          <p:nvPr/>
        </p:nvGrpSpPr>
        <p:grpSpPr>
          <a:xfrm>
            <a:off x="6209252" y="4190776"/>
            <a:ext cx="2515647" cy="1034791"/>
            <a:chOff x="4580478" y="3790726"/>
            <a:chExt cx="2413876" cy="1034791"/>
          </a:xfrm>
        </p:grpSpPr>
        <p:cxnSp>
          <p:nvCxnSpPr>
            <p:cNvPr id="8" name="Rechte verbindingslijn 7">
              <a:extLst>
                <a:ext uri="{FF2B5EF4-FFF2-40B4-BE49-F238E27FC236}">
                  <a16:creationId xmlns:a16="http://schemas.microsoft.com/office/drawing/2014/main" id="{768FB7B2-ADF9-4CA6-949D-506484C877CD}"/>
                </a:ext>
              </a:extLst>
            </p:cNvPr>
            <p:cNvCxnSpPr>
              <a:cxnSpLocks/>
            </p:cNvCxnSpPr>
            <p:nvPr/>
          </p:nvCxnSpPr>
          <p:spPr>
            <a:xfrm>
              <a:off x="4580478" y="3790726"/>
              <a:ext cx="1231544" cy="495055"/>
            </a:xfrm>
            <a:prstGeom prst="line">
              <a:avLst/>
            </a:prstGeom>
            <a:noFill/>
            <a:ln w="25400" cap="flat" cmpd="sng" algn="ctr">
              <a:solidFill>
                <a:srgbClr val="4B69A2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sp>
          <p:nvSpPr>
            <p:cNvPr id="18" name="Afgeronde rechthoek 6">
              <a:extLst>
                <a:ext uri="{FF2B5EF4-FFF2-40B4-BE49-F238E27FC236}">
                  <a16:creationId xmlns:a16="http://schemas.microsoft.com/office/drawing/2014/main" id="{F13B9B9C-DCA1-4E11-9E66-26F23B5CC5E8}"/>
                </a:ext>
              </a:extLst>
            </p:cNvPr>
            <p:cNvSpPr/>
            <p:nvPr/>
          </p:nvSpPr>
          <p:spPr>
            <a:xfrm>
              <a:off x="5711095" y="4128601"/>
              <a:ext cx="1283259" cy="696916"/>
            </a:xfrm>
            <a:prstGeom prst="roundRect">
              <a:avLst>
                <a:gd name="adj" fmla="val 33706"/>
              </a:avLst>
            </a:prstGeom>
            <a:solidFill>
              <a:srgbClr val="4B69A2"/>
            </a:solidFill>
            <a:ln w="25400" cap="flat" cmpd="sng" algn="ctr">
              <a:solidFill>
                <a:srgbClr val="4B69A2"/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36000" tIns="45720" rIns="3600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6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ea typeface="+mn-ea"/>
                  <a:cs typeface="Arial" panose="020B0604020202020204" pitchFamily="34" charset="0"/>
                </a:rPr>
                <a:t>technische ontwikkeling</a:t>
              </a:r>
            </a:p>
          </p:txBody>
        </p:sp>
      </p:grpSp>
      <p:grpSp>
        <p:nvGrpSpPr>
          <p:cNvPr id="31" name="Groep 30">
            <a:extLst>
              <a:ext uri="{FF2B5EF4-FFF2-40B4-BE49-F238E27FC236}">
                <a16:creationId xmlns:a16="http://schemas.microsoft.com/office/drawing/2014/main" id="{DA92AAE4-3A6A-44C7-B02C-DA50F75E5D89}"/>
              </a:ext>
            </a:extLst>
          </p:cNvPr>
          <p:cNvGrpSpPr/>
          <p:nvPr/>
        </p:nvGrpSpPr>
        <p:grpSpPr>
          <a:xfrm>
            <a:off x="5011284" y="4405114"/>
            <a:ext cx="1337362" cy="1780446"/>
            <a:chOff x="3382509" y="4005064"/>
            <a:chExt cx="1283259" cy="1780446"/>
          </a:xfrm>
        </p:grpSpPr>
        <p:cxnSp>
          <p:nvCxnSpPr>
            <p:cNvPr id="12" name="Rechte verbindingslijn 11">
              <a:extLst>
                <a:ext uri="{FF2B5EF4-FFF2-40B4-BE49-F238E27FC236}">
                  <a16:creationId xmlns:a16="http://schemas.microsoft.com/office/drawing/2014/main" id="{E70B96BB-3E8A-41A7-A5A5-9C95F22CCDAF}"/>
                </a:ext>
              </a:extLst>
            </p:cNvPr>
            <p:cNvCxnSpPr>
              <a:cxnSpLocks/>
              <a:stCxn id="13" idx="2"/>
              <a:endCxn id="19" idx="0"/>
            </p:cNvCxnSpPr>
            <p:nvPr/>
          </p:nvCxnSpPr>
          <p:spPr>
            <a:xfrm flipH="1">
              <a:off x="4024139" y="4005064"/>
              <a:ext cx="8653" cy="1083530"/>
            </a:xfrm>
            <a:prstGeom prst="line">
              <a:avLst/>
            </a:prstGeom>
            <a:noFill/>
            <a:ln w="25400" cap="flat" cmpd="sng" algn="ctr">
              <a:solidFill>
                <a:srgbClr val="4B69A2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sp>
          <p:nvSpPr>
            <p:cNvPr id="19" name="Afgeronde rechthoek 7">
              <a:extLst>
                <a:ext uri="{FF2B5EF4-FFF2-40B4-BE49-F238E27FC236}">
                  <a16:creationId xmlns:a16="http://schemas.microsoft.com/office/drawing/2014/main" id="{571CEFAF-5F35-45C2-B080-BDFB2B4A9323}"/>
                </a:ext>
              </a:extLst>
            </p:cNvPr>
            <p:cNvSpPr/>
            <p:nvPr/>
          </p:nvSpPr>
          <p:spPr>
            <a:xfrm>
              <a:off x="3382509" y="5088594"/>
              <a:ext cx="1283259" cy="696916"/>
            </a:xfrm>
            <a:prstGeom prst="roundRect">
              <a:avLst>
                <a:gd name="adj" fmla="val 33706"/>
              </a:avLst>
            </a:prstGeom>
            <a:solidFill>
              <a:srgbClr val="4B69A2"/>
            </a:solidFill>
            <a:ln w="25400" cap="flat" cmpd="sng" algn="ctr">
              <a:solidFill>
                <a:srgbClr val="4B69A2"/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36000" tIns="45720" rIns="3600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6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ea typeface="+mn-ea"/>
                  <a:cs typeface="Arial" panose="020B0604020202020204" pitchFamily="34" charset="0"/>
                </a:rPr>
                <a:t>organisatie</a:t>
              </a:r>
            </a:p>
          </p:txBody>
        </p:sp>
      </p:grpSp>
      <p:sp>
        <p:nvSpPr>
          <p:cNvPr id="13" name="Afgeronde rechthoek 1">
            <a:extLst>
              <a:ext uri="{FF2B5EF4-FFF2-40B4-BE49-F238E27FC236}">
                <a16:creationId xmlns:a16="http://schemas.microsoft.com/office/drawing/2014/main" id="{25DDEC5E-65BE-4C0A-8629-55E03D17A562}"/>
              </a:ext>
            </a:extLst>
          </p:cNvPr>
          <p:cNvSpPr/>
          <p:nvPr/>
        </p:nvSpPr>
        <p:spPr>
          <a:xfrm>
            <a:off x="4797408" y="3708198"/>
            <a:ext cx="1783150" cy="696916"/>
          </a:xfrm>
          <a:prstGeom prst="roundRect">
            <a:avLst>
              <a:gd name="adj" fmla="val 33706"/>
            </a:avLst>
          </a:prstGeom>
          <a:solidFill>
            <a:srgbClr val="ED4D0F"/>
          </a:solidFill>
          <a:ln w="25400" cap="flat" cmpd="sng" algn="ctr">
            <a:solidFill>
              <a:srgbClr val="ED4D0F"/>
            </a:solidFill>
            <a:prstDash val="solid"/>
          </a:ln>
          <a:effectLst/>
        </p:spPr>
        <p:txBody>
          <a:bodyPr lIns="36000" rIns="3600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t>ARBEIDS-PRODUCTIVITEIT</a:t>
            </a:r>
          </a:p>
        </p:txBody>
      </p:sp>
    </p:spTree>
    <p:extLst>
      <p:ext uri="{BB962C8B-B14F-4D97-AF65-F5344CB8AC3E}">
        <p14:creationId xmlns:p14="http://schemas.microsoft.com/office/powerpoint/2010/main" val="1696881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3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3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3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2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2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3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2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2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00AB07F6-0695-47DA-B26D-E4DC06488F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Loonkosten per product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ijdelijke aanduiding voor inhoud 4">
                <a:extLst>
                  <a:ext uri="{FF2B5EF4-FFF2-40B4-BE49-F238E27FC236}">
                    <a16:creationId xmlns:a16="http://schemas.microsoft.com/office/drawing/2014/main" id="{FF307F63-782E-4713-B2DB-BF118A5B9079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nl-NL" sz="2000" dirty="0"/>
                  <a:t>Een werknemer kost € 3.500 </a:t>
                </a:r>
                <a:r>
                  <a:rPr lang="nl-NL" sz="2000" dirty="0" err="1"/>
                  <a:t>p.mnd</a:t>
                </a:r>
                <a:r>
                  <a:rPr lang="nl-NL" sz="2000" dirty="0"/>
                  <a:t>.</a:t>
                </a:r>
              </a:p>
              <a:p>
                <a:r>
                  <a:rPr lang="nl-NL" sz="2000" dirty="0"/>
                  <a:t>En produceert in die tijd 4.320 producten</a:t>
                </a:r>
              </a:p>
              <a:p>
                <a:endParaRPr lang="nl-NL" sz="2000" dirty="0"/>
              </a:p>
              <a:p>
                <a:r>
                  <a:rPr lang="nl-NL" sz="2000" dirty="0"/>
                  <a:t>Wat zijn de loonkosten per product?</a:t>
                </a:r>
              </a:p>
              <a:p>
                <a:pPr marL="0" indent="0">
                  <a:buNone/>
                </a:pPr>
                <a:endParaRPr lang="nl-NL" sz="2000" dirty="0"/>
              </a:p>
              <a:p>
                <a:pPr marL="0" indent="0">
                  <a:buNone/>
                </a:pPr>
                <a:r>
                  <a:rPr lang="nl-NL" sz="2000" dirty="0"/>
                  <a:t>loonkosten per product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nl-NL" sz="1600" dirty="0"/>
                          <m:t>€ 3.500</m:t>
                        </m:r>
                      </m:num>
                      <m:den>
                        <m:r>
                          <m:rPr>
                            <m:nor/>
                          </m:rPr>
                          <a:rPr lang="nl-NL" sz="1600" dirty="0"/>
                          <m:t>4.320</m:t>
                        </m:r>
                      </m:den>
                    </m:f>
                  </m:oMath>
                </a14:m>
                <a:r>
                  <a:rPr lang="nl-NL" sz="2000" dirty="0"/>
                  <a:t> ≈ € 0,81</a:t>
                </a:r>
              </a:p>
            </p:txBody>
          </p:sp>
        </mc:Choice>
        <mc:Fallback xmlns="">
          <p:sp>
            <p:nvSpPr>
              <p:cNvPr id="5" name="Tijdelijke aanduiding voor inhoud 4">
                <a:extLst>
                  <a:ext uri="{FF2B5EF4-FFF2-40B4-BE49-F238E27FC236}">
                    <a16:creationId xmlns:a16="http://schemas.microsoft.com/office/drawing/2014/main" id="{FF307F63-782E-4713-B2DB-BF118A5B907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>
                <a:blip r:embed="rId2"/>
                <a:stretch>
                  <a:fillRect l="-1152" t="-1175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ijdelijke aanduiding voor inhoud 5">
                <a:extLst>
                  <a:ext uri="{FF2B5EF4-FFF2-40B4-BE49-F238E27FC236}">
                    <a16:creationId xmlns:a16="http://schemas.microsoft.com/office/drawing/2014/main" id="{9D593F7A-1EE5-4D10-8A32-4BEF2F9D338B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nl-NL" sz="2000" dirty="0"/>
                  <a:t>Een werknemer krijgt 15% extra loon</a:t>
                </a:r>
              </a:p>
              <a:p>
                <a:r>
                  <a:rPr lang="nl-NL" sz="2000" dirty="0"/>
                  <a:t>Zijn arbeidsproductiviteit is met 5% gestegen</a:t>
                </a:r>
              </a:p>
              <a:p>
                <a:endParaRPr lang="nl-NL" sz="2000" dirty="0"/>
              </a:p>
              <a:p>
                <a:r>
                  <a:rPr lang="nl-NL" sz="2000" dirty="0"/>
                  <a:t>Hoeveel zijn de loonkosten per product veranderd?</a:t>
                </a:r>
              </a:p>
              <a:p>
                <a:pPr marL="0" indent="0">
                  <a:buNone/>
                </a:pPr>
                <a:r>
                  <a:rPr lang="nl-NL" sz="1400" dirty="0"/>
                  <a:t>(procenten verwijzen naar andere gegevens: indexcijfers gebruiken)</a:t>
                </a:r>
              </a:p>
              <a:p>
                <a:pPr marL="0" indent="0">
                  <a:buNone/>
                </a:pPr>
                <a:endParaRPr lang="nl-NL" sz="1400" dirty="0"/>
              </a:p>
              <a:p>
                <a:pPr marL="0" indent="0">
                  <a:buNone/>
                </a:pPr>
                <a:r>
                  <a:rPr lang="nl-NL" sz="2000" dirty="0"/>
                  <a:t>loonkosten per product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nl-NL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nl-NL" sz="1600" b="0" i="0" smtClean="0"/>
                          <m:t>115</m:t>
                        </m:r>
                      </m:num>
                      <m:den>
                        <m:r>
                          <m:rPr>
                            <m:nor/>
                          </m:rPr>
                          <a:rPr lang="nl-NL" sz="1600" b="0" i="0" smtClean="0"/>
                          <m:t>105</m:t>
                        </m:r>
                      </m:den>
                    </m:f>
                  </m:oMath>
                </a14:m>
                <a:r>
                  <a:rPr lang="nl-NL" sz="2000" dirty="0"/>
                  <a:t> × 100 = 109,5</a:t>
                </a:r>
              </a:p>
              <a:p>
                <a:pPr marL="0" indent="0">
                  <a:buNone/>
                </a:pPr>
                <a:r>
                  <a:rPr lang="nl-NL" sz="2000" dirty="0"/>
                  <a:t> </a:t>
                </a:r>
                <a:r>
                  <a:rPr lang="nl-NL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→ + 9,5%</a:t>
                </a:r>
                <a:endParaRPr lang="nl-NL" sz="2000" dirty="0"/>
              </a:p>
            </p:txBody>
          </p:sp>
        </mc:Choice>
        <mc:Fallback xmlns="">
          <p:sp>
            <p:nvSpPr>
              <p:cNvPr id="6" name="Tijdelijke aanduiding voor inhoud 5">
                <a:extLst>
                  <a:ext uri="{FF2B5EF4-FFF2-40B4-BE49-F238E27FC236}">
                    <a16:creationId xmlns:a16="http://schemas.microsoft.com/office/drawing/2014/main" id="{9D593F7A-1EE5-4D10-8A32-4BEF2F9D338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>
                <a:blip r:embed="rId3"/>
                <a:stretch>
                  <a:fillRect l="-1184" t="-1175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68621853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ema 3vw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 3vwo" id="{5C2FA244-5FBD-4C3C-AD78-76DDB67D6BFA}" vid="{B9D769C3-6E4C-4202-B7BA-4996BCB0A9E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 3vwo</Template>
  <TotalTime>397</TotalTime>
  <Words>824</Words>
  <Application>Microsoft Office PowerPoint</Application>
  <PresentationFormat>Breedbeeld</PresentationFormat>
  <Paragraphs>165</Paragraphs>
  <Slides>13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7" baseType="lpstr">
      <vt:lpstr>Arial</vt:lpstr>
      <vt:lpstr>Cambria Math</vt:lpstr>
      <vt:lpstr>Wingdings</vt:lpstr>
      <vt:lpstr>Thema 3vwo</vt:lpstr>
      <vt:lpstr>Arbeid en/of Kapitaal</vt:lpstr>
      <vt:lpstr>PowerPoint-presentatie</vt:lpstr>
      <vt:lpstr>Productiefactoren nodig</vt:lpstr>
      <vt:lpstr>Kapitaalkosten</vt:lpstr>
      <vt:lpstr>Afschrijvingen</vt:lpstr>
      <vt:lpstr>Loonkosten</vt:lpstr>
      <vt:lpstr>De afweging: kosten per product</vt:lpstr>
      <vt:lpstr>Arbeidsproductiviteit productie per werknemer per tijdseenheid</vt:lpstr>
      <vt:lpstr>Loonkosten per product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Arbeid en/of Kapitaal</dc:title>
  <dc:creator>Paul Bloemers</dc:creator>
  <cp:lastModifiedBy>Paul Bloemers</cp:lastModifiedBy>
  <cp:revision>6</cp:revision>
  <dcterms:created xsi:type="dcterms:W3CDTF">2021-04-10T08:28:57Z</dcterms:created>
  <dcterms:modified xsi:type="dcterms:W3CDTF">2021-05-22T09:26:09Z</dcterms:modified>
</cp:coreProperties>
</file>