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4D0F"/>
    <a:srgbClr val="51A041"/>
    <a:srgbClr val="1A80B6"/>
    <a:srgbClr val="209ADE"/>
    <a:srgbClr val="49ADE5"/>
    <a:srgbClr val="5EB7E8"/>
    <a:srgbClr val="36A5E2"/>
    <a:srgbClr val="289EE0"/>
    <a:srgbClr val="9CC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5C5D92-BDD6-434B-ACE8-04D82AFF00E4}" v="941" dt="2021-04-09T12:58:25.7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492" y="138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Bloemers" userId="fe3832ff3b233e04" providerId="LiveId" clId="{175C5D92-BDD6-434B-ACE8-04D82AFF00E4}"/>
    <pc:docChg chg="undo custSel addSld modSld">
      <pc:chgData name="Paul Bloemers" userId="fe3832ff3b233e04" providerId="LiveId" clId="{175C5D92-BDD6-434B-ACE8-04D82AFF00E4}" dt="2021-04-09T12:59:57.100" v="3427" actId="700"/>
      <pc:docMkLst>
        <pc:docMk/>
      </pc:docMkLst>
      <pc:sldChg chg="modSp mod">
        <pc:chgData name="Paul Bloemers" userId="fe3832ff3b233e04" providerId="LiveId" clId="{175C5D92-BDD6-434B-ACE8-04D82AFF00E4}" dt="2021-04-09T09:47:13.674" v="1323" actId="14100"/>
        <pc:sldMkLst>
          <pc:docMk/>
          <pc:sldMk cId="2090675100" sldId="258"/>
        </pc:sldMkLst>
        <pc:spChg chg="mod">
          <ac:chgData name="Paul Bloemers" userId="fe3832ff3b233e04" providerId="LiveId" clId="{175C5D92-BDD6-434B-ACE8-04D82AFF00E4}" dt="2021-04-09T09:47:13.674" v="1323" actId="14100"/>
          <ac:spMkLst>
            <pc:docMk/>
            <pc:sldMk cId="2090675100" sldId="258"/>
            <ac:spMk id="31" creationId="{CCD77F9F-9231-4943-9A63-3C01EF4CFE06}"/>
          </ac:spMkLst>
        </pc:spChg>
        <pc:spChg chg="mod">
          <ac:chgData name="Paul Bloemers" userId="fe3832ff3b233e04" providerId="LiveId" clId="{175C5D92-BDD6-434B-ACE8-04D82AFF00E4}" dt="2021-04-09T09:26:32.892" v="510" actId="1035"/>
          <ac:spMkLst>
            <pc:docMk/>
            <pc:sldMk cId="2090675100" sldId="258"/>
            <ac:spMk id="36" creationId="{4886F407-C890-47AB-BB66-6688FDD0C4DE}"/>
          </ac:spMkLst>
        </pc:spChg>
        <pc:spChg chg="mod">
          <ac:chgData name="Paul Bloemers" userId="fe3832ff3b233e04" providerId="LiveId" clId="{175C5D92-BDD6-434B-ACE8-04D82AFF00E4}" dt="2021-04-09T09:26:32.892" v="510" actId="1035"/>
          <ac:spMkLst>
            <pc:docMk/>
            <pc:sldMk cId="2090675100" sldId="258"/>
            <ac:spMk id="45" creationId="{E4B588C0-AF72-468F-B1B9-CCAC0D2FC3BE}"/>
          </ac:spMkLst>
        </pc:spChg>
        <pc:spChg chg="mod">
          <ac:chgData name="Paul Bloemers" userId="fe3832ff3b233e04" providerId="LiveId" clId="{175C5D92-BDD6-434B-ACE8-04D82AFF00E4}" dt="2021-04-09T09:26:32.892" v="510" actId="1035"/>
          <ac:spMkLst>
            <pc:docMk/>
            <pc:sldMk cId="2090675100" sldId="258"/>
            <ac:spMk id="51" creationId="{6B68B3E4-CFB3-4FE8-9A90-5C0D66ABFDC5}"/>
          </ac:spMkLst>
        </pc:spChg>
        <pc:grpChg chg="mod">
          <ac:chgData name="Paul Bloemers" userId="fe3832ff3b233e04" providerId="LiveId" clId="{175C5D92-BDD6-434B-ACE8-04D82AFF00E4}" dt="2021-04-09T09:26:32.892" v="510" actId="1035"/>
          <ac:grpSpMkLst>
            <pc:docMk/>
            <pc:sldMk cId="2090675100" sldId="258"/>
            <ac:grpSpMk id="41" creationId="{F9630456-2355-4FC9-B767-0D869D65816D}"/>
          </ac:grpSpMkLst>
        </pc:grpChg>
        <pc:grpChg chg="mod">
          <ac:chgData name="Paul Bloemers" userId="fe3832ff3b233e04" providerId="LiveId" clId="{175C5D92-BDD6-434B-ACE8-04D82AFF00E4}" dt="2021-04-09T09:26:32.892" v="510" actId="1035"/>
          <ac:grpSpMkLst>
            <pc:docMk/>
            <pc:sldMk cId="2090675100" sldId="258"/>
            <ac:grpSpMk id="52" creationId="{F5977411-6320-4988-9A19-1AB2B2A37BD2}"/>
          </ac:grpSpMkLst>
        </pc:grpChg>
        <pc:grpChg chg="mod">
          <ac:chgData name="Paul Bloemers" userId="fe3832ff3b233e04" providerId="LiveId" clId="{175C5D92-BDD6-434B-ACE8-04D82AFF00E4}" dt="2021-04-09T09:26:32.892" v="510" actId="1035"/>
          <ac:grpSpMkLst>
            <pc:docMk/>
            <pc:sldMk cId="2090675100" sldId="258"/>
            <ac:grpSpMk id="53" creationId="{986C28FC-550D-43A8-A843-76809A7BFE50}"/>
          </ac:grpSpMkLst>
        </pc:grpChg>
        <pc:grpChg chg="mod">
          <ac:chgData name="Paul Bloemers" userId="fe3832ff3b233e04" providerId="LiveId" clId="{175C5D92-BDD6-434B-ACE8-04D82AFF00E4}" dt="2021-04-09T09:26:32.892" v="510" actId="1035"/>
          <ac:grpSpMkLst>
            <pc:docMk/>
            <pc:sldMk cId="2090675100" sldId="258"/>
            <ac:grpSpMk id="54" creationId="{D19247E9-B038-412E-8555-778695811BB4}"/>
          </ac:grpSpMkLst>
        </pc:grpChg>
        <pc:grpChg chg="mod">
          <ac:chgData name="Paul Bloemers" userId="fe3832ff3b233e04" providerId="LiveId" clId="{175C5D92-BDD6-434B-ACE8-04D82AFF00E4}" dt="2021-04-09T09:26:32.892" v="510" actId="1035"/>
          <ac:grpSpMkLst>
            <pc:docMk/>
            <pc:sldMk cId="2090675100" sldId="258"/>
            <ac:grpSpMk id="57" creationId="{8780E835-A140-42F8-B0AB-D5080D7F1378}"/>
          </ac:grpSpMkLst>
        </pc:grpChg>
        <pc:picChg chg="mod">
          <ac:chgData name="Paul Bloemers" userId="fe3832ff3b233e04" providerId="LiveId" clId="{175C5D92-BDD6-434B-ACE8-04D82AFF00E4}" dt="2021-04-09T09:26:32.892" v="510" actId="1035"/>
          <ac:picMkLst>
            <pc:docMk/>
            <pc:sldMk cId="2090675100" sldId="258"/>
            <ac:picMk id="50" creationId="{F70563B6-25B2-4861-BBA8-699B204F5830}"/>
          </ac:picMkLst>
        </pc:picChg>
        <pc:cxnChg chg="mod">
          <ac:chgData name="Paul Bloemers" userId="fe3832ff3b233e04" providerId="LiveId" clId="{175C5D92-BDD6-434B-ACE8-04D82AFF00E4}" dt="2021-04-09T09:26:32.892" v="510" actId="1035"/>
          <ac:cxnSpMkLst>
            <pc:docMk/>
            <pc:sldMk cId="2090675100" sldId="258"/>
            <ac:cxnSpMk id="43" creationId="{830DEB4B-9A2D-45D5-9AE2-00DFCCCF9A2E}"/>
          </ac:cxnSpMkLst>
        </pc:cxnChg>
      </pc:sldChg>
      <pc:sldChg chg="modSp mod">
        <pc:chgData name="Paul Bloemers" userId="fe3832ff3b233e04" providerId="LiveId" clId="{175C5D92-BDD6-434B-ACE8-04D82AFF00E4}" dt="2021-04-08T14:24:13.509" v="24" actId="20577"/>
        <pc:sldMkLst>
          <pc:docMk/>
          <pc:sldMk cId="1810859146" sldId="259"/>
        </pc:sldMkLst>
        <pc:spChg chg="mod">
          <ac:chgData name="Paul Bloemers" userId="fe3832ff3b233e04" providerId="LiveId" clId="{175C5D92-BDD6-434B-ACE8-04D82AFF00E4}" dt="2021-04-08T14:23:48.883" v="0" actId="20577"/>
          <ac:spMkLst>
            <pc:docMk/>
            <pc:sldMk cId="1810859146" sldId="259"/>
            <ac:spMk id="11" creationId="{253FFD9C-2BEE-4F5C-86BA-9A4FCEBE7D12}"/>
          </ac:spMkLst>
        </pc:spChg>
        <pc:spChg chg="mod">
          <ac:chgData name="Paul Bloemers" userId="fe3832ff3b233e04" providerId="LiveId" clId="{175C5D92-BDD6-434B-ACE8-04D82AFF00E4}" dt="2021-04-08T14:24:13.509" v="24" actId="20577"/>
          <ac:spMkLst>
            <pc:docMk/>
            <pc:sldMk cId="1810859146" sldId="259"/>
            <ac:spMk id="13" creationId="{CB4C9210-009E-4110-A4DA-7CC1DCF65CF5}"/>
          </ac:spMkLst>
        </pc:spChg>
        <pc:spChg chg="mod">
          <ac:chgData name="Paul Bloemers" userId="fe3832ff3b233e04" providerId="LiveId" clId="{175C5D92-BDD6-434B-ACE8-04D82AFF00E4}" dt="2021-04-08T14:23:50.368" v="1" actId="20577"/>
          <ac:spMkLst>
            <pc:docMk/>
            <pc:sldMk cId="1810859146" sldId="259"/>
            <ac:spMk id="32" creationId="{0E44ADDF-E302-4EF8-9EEF-29FC325FA3C1}"/>
          </ac:spMkLst>
        </pc:spChg>
        <pc:spChg chg="mod">
          <ac:chgData name="Paul Bloemers" userId="fe3832ff3b233e04" providerId="LiveId" clId="{175C5D92-BDD6-434B-ACE8-04D82AFF00E4}" dt="2021-04-08T14:24:02.775" v="4" actId="20577"/>
          <ac:spMkLst>
            <pc:docMk/>
            <pc:sldMk cId="1810859146" sldId="259"/>
            <ac:spMk id="48" creationId="{1D831EC2-F3F1-4B1A-8E90-EA12FC7B1EED}"/>
          </ac:spMkLst>
        </pc:spChg>
      </pc:sldChg>
      <pc:sldChg chg="addSp delSp modSp new mod modClrScheme modAnim chgLayout">
        <pc:chgData name="Paul Bloemers" userId="fe3832ff3b233e04" providerId="LiveId" clId="{175C5D92-BDD6-434B-ACE8-04D82AFF00E4}" dt="2021-04-09T09:40:54.916" v="1259"/>
        <pc:sldMkLst>
          <pc:docMk/>
          <pc:sldMk cId="162382025" sldId="260"/>
        </pc:sldMkLst>
        <pc:spChg chg="del mod ord">
          <ac:chgData name="Paul Bloemers" userId="fe3832ff3b233e04" providerId="LiveId" clId="{175C5D92-BDD6-434B-ACE8-04D82AFF00E4}" dt="2021-04-08T14:24:30.059" v="26" actId="700"/>
          <ac:spMkLst>
            <pc:docMk/>
            <pc:sldMk cId="162382025" sldId="260"/>
            <ac:spMk id="2" creationId="{4B1658D3-72EC-4774-8E17-8635A4E72E90}"/>
          </ac:spMkLst>
        </pc:spChg>
        <pc:spChg chg="add del mod ord">
          <ac:chgData name="Paul Bloemers" userId="fe3832ff3b233e04" providerId="LiveId" clId="{175C5D92-BDD6-434B-ACE8-04D82AFF00E4}" dt="2021-04-08T14:24:33.887" v="28" actId="478"/>
          <ac:spMkLst>
            <pc:docMk/>
            <pc:sldMk cId="162382025" sldId="260"/>
            <ac:spMk id="3" creationId="{B4764A76-7976-4556-B1D3-DF161640F0EF}"/>
          </ac:spMkLst>
        </pc:spChg>
        <pc:spChg chg="add mod ord">
          <ac:chgData name="Paul Bloemers" userId="fe3832ff3b233e04" providerId="LiveId" clId="{175C5D92-BDD6-434B-ACE8-04D82AFF00E4}" dt="2021-04-09T09:37:53.006" v="1245" actId="20577"/>
          <ac:spMkLst>
            <pc:docMk/>
            <pc:sldMk cId="162382025" sldId="260"/>
            <ac:spMk id="4" creationId="{1B8F8AF2-CA43-41CC-B750-7724B903A588}"/>
          </ac:spMkLst>
        </pc:spChg>
        <pc:picChg chg="add mod">
          <ac:chgData name="Paul Bloemers" userId="fe3832ff3b233e04" providerId="LiveId" clId="{175C5D92-BDD6-434B-ACE8-04D82AFF00E4}" dt="2021-04-09T09:37:41.348" v="1244"/>
          <ac:picMkLst>
            <pc:docMk/>
            <pc:sldMk cId="162382025" sldId="260"/>
            <ac:picMk id="2" creationId="{8967B151-8191-4B3F-A973-6DF3F90BC88C}"/>
          </ac:picMkLst>
        </pc:picChg>
      </pc:sldChg>
      <pc:sldChg chg="addSp delSp modSp add mod delAnim modAnim">
        <pc:chgData name="Paul Bloemers" userId="fe3832ff3b233e04" providerId="LiveId" clId="{175C5D92-BDD6-434B-ACE8-04D82AFF00E4}" dt="2021-04-09T09:21:45.996" v="485" actId="20577"/>
        <pc:sldMkLst>
          <pc:docMk/>
          <pc:sldMk cId="2958831864" sldId="261"/>
        </pc:sldMkLst>
        <pc:spChg chg="mod">
          <ac:chgData name="Paul Bloemers" userId="fe3832ff3b233e04" providerId="LiveId" clId="{175C5D92-BDD6-434B-ACE8-04D82AFF00E4}" dt="2021-04-09T08:55:46.685" v="38" actId="20577"/>
          <ac:spMkLst>
            <pc:docMk/>
            <pc:sldMk cId="2958831864" sldId="261"/>
            <ac:spMk id="4" creationId="{151D7504-C397-487B-8FBF-EBB2AA7CD605}"/>
          </ac:spMkLst>
        </pc:spChg>
        <pc:spChg chg="del">
          <ac:chgData name="Paul Bloemers" userId="fe3832ff3b233e04" providerId="LiveId" clId="{175C5D92-BDD6-434B-ACE8-04D82AFF00E4}" dt="2021-04-09T08:56:00.134" v="40" actId="478"/>
          <ac:spMkLst>
            <pc:docMk/>
            <pc:sldMk cId="2958831864" sldId="261"/>
            <ac:spMk id="13" creationId="{CB4C9210-009E-4110-A4DA-7CC1DCF65CF5}"/>
          </ac:spMkLst>
        </pc:spChg>
        <pc:spChg chg="mod">
          <ac:chgData name="Paul Bloemers" userId="fe3832ff3b233e04" providerId="LiveId" clId="{175C5D92-BDD6-434B-ACE8-04D82AFF00E4}" dt="2021-04-09T08:56:20.176" v="112" actId="1037"/>
          <ac:spMkLst>
            <pc:docMk/>
            <pc:sldMk cId="2958831864" sldId="261"/>
            <ac:spMk id="24" creationId="{B5823C53-8CF7-469B-8CC4-B21716211EEB}"/>
          </ac:spMkLst>
        </pc:spChg>
        <pc:spChg chg="mod">
          <ac:chgData name="Paul Bloemers" userId="fe3832ff3b233e04" providerId="LiveId" clId="{175C5D92-BDD6-434B-ACE8-04D82AFF00E4}" dt="2021-04-09T08:56:50.697" v="155" actId="1038"/>
          <ac:spMkLst>
            <pc:docMk/>
            <pc:sldMk cId="2958831864" sldId="261"/>
            <ac:spMk id="32" creationId="{0E44ADDF-E302-4EF8-9EEF-29FC325FA3C1}"/>
          </ac:spMkLst>
        </pc:spChg>
        <pc:spChg chg="mod">
          <ac:chgData name="Paul Bloemers" userId="fe3832ff3b233e04" providerId="LiveId" clId="{175C5D92-BDD6-434B-ACE8-04D82AFF00E4}" dt="2021-04-09T08:56:20.176" v="112" actId="1037"/>
          <ac:spMkLst>
            <pc:docMk/>
            <pc:sldMk cId="2958831864" sldId="261"/>
            <ac:spMk id="33" creationId="{06CCB9D0-C187-4940-B7E8-AEF88EF6FBB6}"/>
          </ac:spMkLst>
        </pc:spChg>
        <pc:spChg chg="mod">
          <ac:chgData name="Paul Bloemers" userId="fe3832ff3b233e04" providerId="LiveId" clId="{175C5D92-BDD6-434B-ACE8-04D82AFF00E4}" dt="2021-04-09T08:56:59.595" v="183" actId="1037"/>
          <ac:spMkLst>
            <pc:docMk/>
            <pc:sldMk cId="2958831864" sldId="261"/>
            <ac:spMk id="34" creationId="{78D1F7FC-DD21-487E-9C7E-CFABD14CE30C}"/>
          </ac:spMkLst>
        </pc:spChg>
        <pc:spChg chg="mod">
          <ac:chgData name="Paul Bloemers" userId="fe3832ff3b233e04" providerId="LiveId" clId="{175C5D92-BDD6-434B-ACE8-04D82AFF00E4}" dt="2021-04-09T09:21:45.996" v="485" actId="20577"/>
          <ac:spMkLst>
            <pc:docMk/>
            <pc:sldMk cId="2958831864" sldId="261"/>
            <ac:spMk id="48" creationId="{1D831EC2-F3F1-4B1A-8E90-EA12FC7B1EED}"/>
          </ac:spMkLst>
        </pc:spChg>
        <pc:spChg chg="mod">
          <ac:chgData name="Paul Bloemers" userId="fe3832ff3b233e04" providerId="LiveId" clId="{175C5D92-BDD6-434B-ACE8-04D82AFF00E4}" dt="2021-04-09T08:58:12.433" v="203"/>
          <ac:spMkLst>
            <pc:docMk/>
            <pc:sldMk cId="2958831864" sldId="261"/>
            <ac:spMk id="50" creationId="{6F95F845-E995-4A5C-88C7-9842ECD90A31}"/>
          </ac:spMkLst>
        </pc:spChg>
        <pc:spChg chg="mod">
          <ac:chgData name="Paul Bloemers" userId="fe3832ff3b233e04" providerId="LiveId" clId="{175C5D92-BDD6-434B-ACE8-04D82AFF00E4}" dt="2021-04-09T09:02:07.893" v="215" actId="108"/>
          <ac:spMkLst>
            <pc:docMk/>
            <pc:sldMk cId="2958831864" sldId="261"/>
            <ac:spMk id="51" creationId="{3C810E38-CF82-470E-9231-268E1F9BC48A}"/>
          </ac:spMkLst>
        </pc:spChg>
        <pc:spChg chg="mod">
          <ac:chgData name="Paul Bloemers" userId="fe3832ff3b233e04" providerId="LiveId" clId="{175C5D92-BDD6-434B-ACE8-04D82AFF00E4}" dt="2021-04-09T09:02:17.520" v="217"/>
          <ac:spMkLst>
            <pc:docMk/>
            <pc:sldMk cId="2958831864" sldId="261"/>
            <ac:spMk id="53" creationId="{3BB39AB2-1388-484D-B143-232663E346AE}"/>
          </ac:spMkLst>
        </pc:spChg>
        <pc:spChg chg="mod">
          <ac:chgData name="Paul Bloemers" userId="fe3832ff3b233e04" providerId="LiveId" clId="{175C5D92-BDD6-434B-ACE8-04D82AFF00E4}" dt="2021-04-09T09:02:19.828" v="222" actId="20577"/>
          <ac:spMkLst>
            <pc:docMk/>
            <pc:sldMk cId="2958831864" sldId="261"/>
            <ac:spMk id="54" creationId="{9206D960-B5AF-434D-9BA2-9DFD350B1575}"/>
          </ac:spMkLst>
        </pc:spChg>
        <pc:spChg chg="add mod">
          <ac:chgData name="Paul Bloemers" userId="fe3832ff3b233e04" providerId="LiveId" clId="{175C5D92-BDD6-434B-ACE8-04D82AFF00E4}" dt="2021-04-09T09:02:35.108" v="225" actId="1076"/>
          <ac:spMkLst>
            <pc:docMk/>
            <pc:sldMk cId="2958831864" sldId="261"/>
            <ac:spMk id="55" creationId="{60BF7CFF-82FE-4EA6-90BC-D1A9A514B44E}"/>
          </ac:spMkLst>
        </pc:spChg>
        <pc:spChg chg="add mod">
          <ac:chgData name="Paul Bloemers" userId="fe3832ff3b233e04" providerId="LiveId" clId="{175C5D92-BDD6-434B-ACE8-04D82AFF00E4}" dt="2021-04-09T09:02:48.436" v="228" actId="1076"/>
          <ac:spMkLst>
            <pc:docMk/>
            <pc:sldMk cId="2958831864" sldId="261"/>
            <ac:spMk id="56" creationId="{C9FF7F4D-AB7A-4D21-B45E-7A85E828F447}"/>
          </ac:spMkLst>
        </pc:spChg>
        <pc:spChg chg="add mod">
          <ac:chgData name="Paul Bloemers" userId="fe3832ff3b233e04" providerId="LiveId" clId="{175C5D92-BDD6-434B-ACE8-04D82AFF00E4}" dt="2021-04-09T09:04:20.786" v="313" actId="20577"/>
          <ac:spMkLst>
            <pc:docMk/>
            <pc:sldMk cId="2958831864" sldId="261"/>
            <ac:spMk id="63" creationId="{AF8830F4-7E7C-4BDA-89B2-57419F205CA3}"/>
          </ac:spMkLst>
        </pc:spChg>
        <pc:spChg chg="add mod">
          <ac:chgData name="Paul Bloemers" userId="fe3832ff3b233e04" providerId="LiveId" clId="{175C5D92-BDD6-434B-ACE8-04D82AFF00E4}" dt="2021-04-09T09:18:08.656" v="453" actId="20577"/>
          <ac:spMkLst>
            <pc:docMk/>
            <pc:sldMk cId="2958831864" sldId="261"/>
            <ac:spMk id="76" creationId="{8B986258-2AA5-4E1A-95AF-0AD0ADEC2314}"/>
          </ac:spMkLst>
        </pc:spChg>
        <pc:spChg chg="add mod">
          <ac:chgData name="Paul Bloemers" userId="fe3832ff3b233e04" providerId="LiveId" clId="{175C5D92-BDD6-434B-ACE8-04D82AFF00E4}" dt="2021-04-09T09:20:18.395" v="474" actId="1036"/>
          <ac:spMkLst>
            <pc:docMk/>
            <pc:sldMk cId="2958831864" sldId="261"/>
            <ac:spMk id="77" creationId="{39136211-0061-4720-9CD8-2E65363E8C98}"/>
          </ac:spMkLst>
        </pc:spChg>
        <pc:spChg chg="add mod">
          <ac:chgData name="Paul Bloemers" userId="fe3832ff3b233e04" providerId="LiveId" clId="{175C5D92-BDD6-434B-ACE8-04D82AFF00E4}" dt="2021-04-09T09:20:18.395" v="474" actId="1036"/>
          <ac:spMkLst>
            <pc:docMk/>
            <pc:sldMk cId="2958831864" sldId="261"/>
            <ac:spMk id="78" creationId="{87729FAE-4508-4CED-BAD2-3AA7A1822A9B}"/>
          </ac:spMkLst>
        </pc:spChg>
        <pc:spChg chg="add mod">
          <ac:chgData name="Paul Bloemers" userId="fe3832ff3b233e04" providerId="LiveId" clId="{175C5D92-BDD6-434B-ACE8-04D82AFF00E4}" dt="2021-04-09T09:20:18.395" v="474" actId="1036"/>
          <ac:spMkLst>
            <pc:docMk/>
            <pc:sldMk cId="2958831864" sldId="261"/>
            <ac:spMk id="79" creationId="{F6EF8E61-CD29-49E5-9580-717F2F7044F9}"/>
          </ac:spMkLst>
        </pc:spChg>
        <pc:grpChg chg="add mod">
          <ac:chgData name="Paul Bloemers" userId="fe3832ff3b233e04" providerId="LiveId" clId="{175C5D92-BDD6-434B-ACE8-04D82AFF00E4}" dt="2021-04-09T09:09:57.097" v="322" actId="164"/>
          <ac:grpSpMkLst>
            <pc:docMk/>
            <pc:sldMk cId="2958831864" sldId="261"/>
            <ac:grpSpMk id="2" creationId="{EBDCC199-B3F8-46DE-993C-F0D80A053027}"/>
          </ac:grpSpMkLst>
        </pc:grpChg>
        <pc:grpChg chg="add mod">
          <ac:chgData name="Paul Bloemers" userId="fe3832ff3b233e04" providerId="LiveId" clId="{175C5D92-BDD6-434B-ACE8-04D82AFF00E4}" dt="2021-04-09T09:10:02.249" v="323" actId="164"/>
          <ac:grpSpMkLst>
            <pc:docMk/>
            <pc:sldMk cId="2958831864" sldId="261"/>
            <ac:grpSpMk id="3" creationId="{4D918B4D-680E-4060-B79B-E4222CC8F88D}"/>
          </ac:grpSpMkLst>
        </pc:grpChg>
        <pc:grpChg chg="mod">
          <ac:chgData name="Paul Bloemers" userId="fe3832ff3b233e04" providerId="LiveId" clId="{175C5D92-BDD6-434B-ACE8-04D82AFF00E4}" dt="2021-04-09T08:56:20.176" v="112" actId="1037"/>
          <ac:grpSpMkLst>
            <pc:docMk/>
            <pc:sldMk cId="2958831864" sldId="261"/>
            <ac:grpSpMk id="12" creationId="{608813B0-93E2-41C0-93D5-C0C4D0F445C1}"/>
          </ac:grpSpMkLst>
        </pc:grpChg>
        <pc:grpChg chg="mod">
          <ac:chgData name="Paul Bloemers" userId="fe3832ff3b233e04" providerId="LiveId" clId="{175C5D92-BDD6-434B-ACE8-04D82AFF00E4}" dt="2021-04-09T09:20:25.382" v="475" actId="554"/>
          <ac:grpSpMkLst>
            <pc:docMk/>
            <pc:sldMk cId="2958831864" sldId="261"/>
            <ac:grpSpMk id="25" creationId="{45ABFC27-FFBD-42F8-ABD0-9B41405FC6AD}"/>
          </ac:grpSpMkLst>
        </pc:grpChg>
        <pc:grpChg chg="mod">
          <ac:chgData name="Paul Bloemers" userId="fe3832ff3b233e04" providerId="LiveId" clId="{175C5D92-BDD6-434B-ACE8-04D82AFF00E4}" dt="2021-04-09T09:20:25.382" v="475" actId="554"/>
          <ac:grpSpMkLst>
            <pc:docMk/>
            <pc:sldMk cId="2958831864" sldId="261"/>
            <ac:grpSpMk id="28" creationId="{7F87849C-0022-4C23-AC59-BF9433EB8AAB}"/>
          </ac:grpSpMkLst>
        </pc:grpChg>
        <pc:grpChg chg="mod">
          <ac:chgData name="Paul Bloemers" userId="fe3832ff3b233e04" providerId="LiveId" clId="{175C5D92-BDD6-434B-ACE8-04D82AFF00E4}" dt="2021-04-09T09:20:25.382" v="475" actId="554"/>
          <ac:grpSpMkLst>
            <pc:docMk/>
            <pc:sldMk cId="2958831864" sldId="261"/>
            <ac:grpSpMk id="35" creationId="{2817AAE3-68BB-4F9B-9AE9-5145E09392A1}"/>
          </ac:grpSpMkLst>
        </pc:grpChg>
        <pc:grpChg chg="add mod">
          <ac:chgData name="Paul Bloemers" userId="fe3832ff3b233e04" providerId="LiveId" clId="{175C5D92-BDD6-434B-ACE8-04D82AFF00E4}" dt="2021-04-09T09:20:25.382" v="475" actId="554"/>
          <ac:grpSpMkLst>
            <pc:docMk/>
            <pc:sldMk cId="2958831864" sldId="261"/>
            <ac:grpSpMk id="49" creationId="{91A91838-1E0C-4D16-B6F5-A23CEA1A0D00}"/>
          </ac:grpSpMkLst>
        </pc:grpChg>
        <pc:grpChg chg="add mod">
          <ac:chgData name="Paul Bloemers" userId="fe3832ff3b233e04" providerId="LiveId" clId="{175C5D92-BDD6-434B-ACE8-04D82AFF00E4}" dt="2021-04-09T09:20:25.382" v="475" actId="554"/>
          <ac:grpSpMkLst>
            <pc:docMk/>
            <pc:sldMk cId="2958831864" sldId="261"/>
            <ac:grpSpMk id="52" creationId="{D76A8F5E-477D-4629-A0A4-3A4AE49D7FE9}"/>
          </ac:grpSpMkLst>
        </pc:grpChg>
        <pc:grpChg chg="add mod">
          <ac:chgData name="Paul Bloemers" userId="fe3832ff3b233e04" providerId="LiveId" clId="{175C5D92-BDD6-434B-ACE8-04D82AFF00E4}" dt="2021-04-09T09:17:39.948" v="409" actId="1076"/>
          <ac:grpSpMkLst>
            <pc:docMk/>
            <pc:sldMk cId="2958831864" sldId="261"/>
            <ac:grpSpMk id="64" creationId="{4CABDF02-7AA8-4B56-A94C-AF1290830834}"/>
          </ac:grpSpMkLst>
        </pc:grpChg>
        <pc:grpChg chg="add mod">
          <ac:chgData name="Paul Bloemers" userId="fe3832ff3b233e04" providerId="LiveId" clId="{175C5D92-BDD6-434B-ACE8-04D82AFF00E4}" dt="2021-04-09T09:17:39.948" v="409" actId="1076"/>
          <ac:grpSpMkLst>
            <pc:docMk/>
            <pc:sldMk cId="2958831864" sldId="261"/>
            <ac:grpSpMk id="71" creationId="{3B7229D3-DB15-471E-B576-ABF95680355D}"/>
          </ac:grpSpMkLst>
        </pc:grpChg>
        <pc:picChg chg="del">
          <ac:chgData name="Paul Bloemers" userId="fe3832ff3b233e04" providerId="LiveId" clId="{175C5D92-BDD6-434B-ACE8-04D82AFF00E4}" dt="2021-04-09T08:56:00.134" v="40" actId="478"/>
          <ac:picMkLst>
            <pc:docMk/>
            <pc:sldMk cId="2958831864" sldId="261"/>
            <ac:picMk id="8" creationId="{FBDBEBAA-65E6-4A3E-A888-9D7C176081B0}"/>
          </ac:picMkLst>
        </pc:picChg>
        <pc:picChg chg="mod">
          <ac:chgData name="Paul Bloemers" userId="fe3832ff3b233e04" providerId="LiveId" clId="{175C5D92-BDD6-434B-ACE8-04D82AFF00E4}" dt="2021-04-09T08:56:20.176" v="112" actId="1037"/>
          <ac:picMkLst>
            <pc:docMk/>
            <pc:sldMk cId="2958831864" sldId="261"/>
            <ac:picMk id="14" creationId="{350A35E4-49B0-4E96-9AEF-387B1763CC64}"/>
          </ac:picMkLst>
        </pc:picChg>
        <pc:picChg chg="mod">
          <ac:chgData name="Paul Bloemers" userId="fe3832ff3b233e04" providerId="LiveId" clId="{175C5D92-BDD6-434B-ACE8-04D82AFF00E4}" dt="2021-04-09T08:56:20.176" v="112" actId="1037"/>
          <ac:picMkLst>
            <pc:docMk/>
            <pc:sldMk cId="2958831864" sldId="261"/>
            <ac:picMk id="15" creationId="{49D16162-F832-464D-B553-E69CA33BFBC8}"/>
          </ac:picMkLst>
        </pc:picChg>
        <pc:picChg chg="mod">
          <ac:chgData name="Paul Bloemers" userId="fe3832ff3b233e04" providerId="LiveId" clId="{175C5D92-BDD6-434B-ACE8-04D82AFF00E4}" dt="2021-04-09T08:56:20.176" v="112" actId="1037"/>
          <ac:picMkLst>
            <pc:docMk/>
            <pc:sldMk cId="2958831864" sldId="261"/>
            <ac:picMk id="16" creationId="{EDA89110-4243-474A-8972-38EB794E2C09}"/>
          </ac:picMkLst>
        </pc:picChg>
        <pc:picChg chg="mod">
          <ac:chgData name="Paul Bloemers" userId="fe3832ff3b233e04" providerId="LiveId" clId="{175C5D92-BDD6-434B-ACE8-04D82AFF00E4}" dt="2021-04-09T08:56:20.176" v="112" actId="1037"/>
          <ac:picMkLst>
            <pc:docMk/>
            <pc:sldMk cId="2958831864" sldId="261"/>
            <ac:picMk id="17" creationId="{0589C5B3-062D-4F47-ACC2-5A7D8031858B}"/>
          </ac:picMkLst>
        </pc:picChg>
        <pc:picChg chg="mod">
          <ac:chgData name="Paul Bloemers" userId="fe3832ff3b233e04" providerId="LiveId" clId="{175C5D92-BDD6-434B-ACE8-04D82AFF00E4}" dt="2021-04-09T08:56:20.176" v="112" actId="1037"/>
          <ac:picMkLst>
            <pc:docMk/>
            <pc:sldMk cId="2958831864" sldId="261"/>
            <ac:picMk id="18" creationId="{43839F95-602C-4FC3-AC72-341AF73787D6}"/>
          </ac:picMkLst>
        </pc:picChg>
        <pc:picChg chg="mod">
          <ac:chgData name="Paul Bloemers" userId="fe3832ff3b233e04" providerId="LiveId" clId="{175C5D92-BDD6-434B-ACE8-04D82AFF00E4}" dt="2021-04-09T08:56:20.176" v="112" actId="1037"/>
          <ac:picMkLst>
            <pc:docMk/>
            <pc:sldMk cId="2958831864" sldId="261"/>
            <ac:picMk id="19" creationId="{0D268E62-7428-4808-9DFF-7264B764CD1B}"/>
          </ac:picMkLst>
        </pc:picChg>
        <pc:picChg chg="mod">
          <ac:chgData name="Paul Bloemers" userId="fe3832ff3b233e04" providerId="LiveId" clId="{175C5D92-BDD6-434B-ACE8-04D82AFF00E4}" dt="2021-04-09T08:56:20.176" v="112" actId="1037"/>
          <ac:picMkLst>
            <pc:docMk/>
            <pc:sldMk cId="2958831864" sldId="261"/>
            <ac:picMk id="20" creationId="{6B991623-1108-402E-861B-711DDDA0602B}"/>
          </ac:picMkLst>
        </pc:picChg>
        <pc:picChg chg="mod">
          <ac:chgData name="Paul Bloemers" userId="fe3832ff3b233e04" providerId="LiveId" clId="{175C5D92-BDD6-434B-ACE8-04D82AFF00E4}" dt="2021-04-09T08:56:20.176" v="112" actId="1037"/>
          <ac:picMkLst>
            <pc:docMk/>
            <pc:sldMk cId="2958831864" sldId="261"/>
            <ac:picMk id="21" creationId="{617F84C1-F30C-4CBC-A662-2C86F64F9069}"/>
          </ac:picMkLst>
        </pc:picChg>
        <pc:picChg chg="mod">
          <ac:chgData name="Paul Bloemers" userId="fe3832ff3b233e04" providerId="LiveId" clId="{175C5D92-BDD6-434B-ACE8-04D82AFF00E4}" dt="2021-04-09T08:56:20.176" v="112" actId="1037"/>
          <ac:picMkLst>
            <pc:docMk/>
            <pc:sldMk cId="2958831864" sldId="261"/>
            <ac:picMk id="22" creationId="{74280564-7637-4A3C-9D93-20F23EBCD0EE}"/>
          </ac:picMkLst>
        </pc:picChg>
        <pc:picChg chg="mod">
          <ac:chgData name="Paul Bloemers" userId="fe3832ff3b233e04" providerId="LiveId" clId="{175C5D92-BDD6-434B-ACE8-04D82AFF00E4}" dt="2021-04-09T08:56:20.176" v="112" actId="1037"/>
          <ac:picMkLst>
            <pc:docMk/>
            <pc:sldMk cId="2958831864" sldId="261"/>
            <ac:picMk id="23" creationId="{1AFE8E14-75CF-478C-990C-C668B059F16E}"/>
          </ac:picMkLst>
        </pc:picChg>
        <pc:picChg chg="mod">
          <ac:chgData name="Paul Bloemers" userId="fe3832ff3b233e04" providerId="LiveId" clId="{175C5D92-BDD6-434B-ACE8-04D82AFF00E4}" dt="2021-04-09T08:56:42.098" v="138" actId="1038"/>
          <ac:picMkLst>
            <pc:docMk/>
            <pc:sldMk cId="2958831864" sldId="261"/>
            <ac:picMk id="31" creationId="{39921831-94FB-4C3B-95FE-1351F72DC864}"/>
          </ac:picMkLst>
        </pc:picChg>
        <pc:picChg chg="mod">
          <ac:chgData name="Paul Bloemers" userId="fe3832ff3b233e04" providerId="LiveId" clId="{175C5D92-BDD6-434B-ACE8-04D82AFF00E4}" dt="2021-04-09T09:09:57.097" v="322" actId="164"/>
          <ac:picMkLst>
            <pc:docMk/>
            <pc:sldMk cId="2958831864" sldId="261"/>
            <ac:picMk id="38" creationId="{D35246A5-DDB8-4F5D-A05F-82CE5D77FC12}"/>
          </ac:picMkLst>
        </pc:picChg>
        <pc:picChg chg="mod">
          <ac:chgData name="Paul Bloemers" userId="fe3832ff3b233e04" providerId="LiveId" clId="{175C5D92-BDD6-434B-ACE8-04D82AFF00E4}" dt="2021-04-09T09:09:57.097" v="322" actId="164"/>
          <ac:picMkLst>
            <pc:docMk/>
            <pc:sldMk cId="2958831864" sldId="261"/>
            <ac:picMk id="39" creationId="{EFA21BF0-FE3C-4197-BA27-AAF6E1DE0958}"/>
          </ac:picMkLst>
        </pc:picChg>
        <pc:picChg chg="mod">
          <ac:chgData name="Paul Bloemers" userId="fe3832ff3b233e04" providerId="LiveId" clId="{175C5D92-BDD6-434B-ACE8-04D82AFF00E4}" dt="2021-04-09T09:09:57.097" v="322" actId="164"/>
          <ac:picMkLst>
            <pc:docMk/>
            <pc:sldMk cId="2958831864" sldId="261"/>
            <ac:picMk id="40" creationId="{952D19CA-1BB5-4EB3-80E3-EEE1F4562B07}"/>
          </ac:picMkLst>
        </pc:picChg>
        <pc:picChg chg="mod">
          <ac:chgData name="Paul Bloemers" userId="fe3832ff3b233e04" providerId="LiveId" clId="{175C5D92-BDD6-434B-ACE8-04D82AFF00E4}" dt="2021-04-09T09:09:57.097" v="322" actId="164"/>
          <ac:picMkLst>
            <pc:docMk/>
            <pc:sldMk cId="2958831864" sldId="261"/>
            <ac:picMk id="41" creationId="{AC65D5E2-1AAF-4C25-BAEC-66CAC213464D}"/>
          </ac:picMkLst>
        </pc:picChg>
        <pc:picChg chg="mod">
          <ac:chgData name="Paul Bloemers" userId="fe3832ff3b233e04" providerId="LiveId" clId="{175C5D92-BDD6-434B-ACE8-04D82AFF00E4}" dt="2021-04-09T09:09:57.097" v="322" actId="164"/>
          <ac:picMkLst>
            <pc:docMk/>
            <pc:sldMk cId="2958831864" sldId="261"/>
            <ac:picMk id="42" creationId="{A8E0C9B3-136D-43B1-B34E-B7D591CA792C}"/>
          </ac:picMkLst>
        </pc:picChg>
        <pc:picChg chg="mod">
          <ac:chgData name="Paul Bloemers" userId="fe3832ff3b233e04" providerId="LiveId" clId="{175C5D92-BDD6-434B-ACE8-04D82AFF00E4}" dt="2021-04-09T09:09:57.097" v="322" actId="164"/>
          <ac:picMkLst>
            <pc:docMk/>
            <pc:sldMk cId="2958831864" sldId="261"/>
            <ac:picMk id="43" creationId="{02D076B7-C62F-4716-A7A4-955A717ABE6E}"/>
          </ac:picMkLst>
        </pc:picChg>
        <pc:picChg chg="mod">
          <ac:chgData name="Paul Bloemers" userId="fe3832ff3b233e04" providerId="LiveId" clId="{175C5D92-BDD6-434B-ACE8-04D82AFF00E4}" dt="2021-04-09T09:10:02.249" v="323" actId="164"/>
          <ac:picMkLst>
            <pc:docMk/>
            <pc:sldMk cId="2958831864" sldId="261"/>
            <ac:picMk id="44" creationId="{A54326EC-184C-4E83-9574-408DDF91CDE8}"/>
          </ac:picMkLst>
        </pc:picChg>
        <pc:picChg chg="mod">
          <ac:chgData name="Paul Bloemers" userId="fe3832ff3b233e04" providerId="LiveId" clId="{175C5D92-BDD6-434B-ACE8-04D82AFF00E4}" dt="2021-04-09T09:10:02.249" v="323" actId="164"/>
          <ac:picMkLst>
            <pc:docMk/>
            <pc:sldMk cId="2958831864" sldId="261"/>
            <ac:picMk id="45" creationId="{72F6BF29-70E5-47A3-9ABC-599D199AFC2B}"/>
          </ac:picMkLst>
        </pc:picChg>
        <pc:picChg chg="mod">
          <ac:chgData name="Paul Bloemers" userId="fe3832ff3b233e04" providerId="LiveId" clId="{175C5D92-BDD6-434B-ACE8-04D82AFF00E4}" dt="2021-04-09T09:10:02.249" v="323" actId="164"/>
          <ac:picMkLst>
            <pc:docMk/>
            <pc:sldMk cId="2958831864" sldId="261"/>
            <ac:picMk id="46" creationId="{2CE10700-71C9-4BBA-A2B3-CD93DC835FC3}"/>
          </ac:picMkLst>
        </pc:picChg>
        <pc:picChg chg="mod">
          <ac:chgData name="Paul Bloemers" userId="fe3832ff3b233e04" providerId="LiveId" clId="{175C5D92-BDD6-434B-ACE8-04D82AFF00E4}" dt="2021-04-09T09:10:02.249" v="323" actId="164"/>
          <ac:picMkLst>
            <pc:docMk/>
            <pc:sldMk cId="2958831864" sldId="261"/>
            <ac:picMk id="47" creationId="{4BA1AFEF-DB5B-4A86-826D-CE58E35BF58A}"/>
          </ac:picMkLst>
        </pc:picChg>
        <pc:picChg chg="add mod">
          <ac:chgData name="Paul Bloemers" userId="fe3832ff3b233e04" providerId="LiveId" clId="{175C5D92-BDD6-434B-ACE8-04D82AFF00E4}" dt="2021-04-09T09:03:13.348" v="230" actId="1076"/>
          <ac:picMkLst>
            <pc:docMk/>
            <pc:sldMk cId="2958831864" sldId="261"/>
            <ac:picMk id="57" creationId="{3BB98D8C-F0C3-4CD8-BB2A-9FA4F3E2B4CF}"/>
          </ac:picMkLst>
        </pc:picChg>
        <pc:picChg chg="add mod">
          <ac:chgData name="Paul Bloemers" userId="fe3832ff3b233e04" providerId="LiveId" clId="{175C5D92-BDD6-434B-ACE8-04D82AFF00E4}" dt="2021-04-09T09:03:13.348" v="230" actId="1076"/>
          <ac:picMkLst>
            <pc:docMk/>
            <pc:sldMk cId="2958831864" sldId="261"/>
            <ac:picMk id="58" creationId="{A4203E24-0E01-4CFD-9852-E8315FC2E1F4}"/>
          </ac:picMkLst>
        </pc:picChg>
        <pc:picChg chg="add mod">
          <ac:chgData name="Paul Bloemers" userId="fe3832ff3b233e04" providerId="LiveId" clId="{175C5D92-BDD6-434B-ACE8-04D82AFF00E4}" dt="2021-04-09T09:03:13.348" v="230" actId="1076"/>
          <ac:picMkLst>
            <pc:docMk/>
            <pc:sldMk cId="2958831864" sldId="261"/>
            <ac:picMk id="59" creationId="{A2011FD2-3A2F-4E3D-9D99-5BBB58D13725}"/>
          </ac:picMkLst>
        </pc:picChg>
        <pc:picChg chg="add mod">
          <ac:chgData name="Paul Bloemers" userId="fe3832ff3b233e04" providerId="LiveId" clId="{175C5D92-BDD6-434B-ACE8-04D82AFF00E4}" dt="2021-04-09T09:03:13.348" v="230" actId="1076"/>
          <ac:picMkLst>
            <pc:docMk/>
            <pc:sldMk cId="2958831864" sldId="261"/>
            <ac:picMk id="60" creationId="{D1EA25A2-6360-48BC-B566-9E5E95C5D963}"/>
          </ac:picMkLst>
        </pc:picChg>
        <pc:picChg chg="add mod">
          <ac:chgData name="Paul Bloemers" userId="fe3832ff3b233e04" providerId="LiveId" clId="{175C5D92-BDD6-434B-ACE8-04D82AFF00E4}" dt="2021-04-09T09:03:13.348" v="230" actId="1076"/>
          <ac:picMkLst>
            <pc:docMk/>
            <pc:sldMk cId="2958831864" sldId="261"/>
            <ac:picMk id="61" creationId="{13AE1286-ECAD-4613-B9D1-4DF7F626DA51}"/>
          </ac:picMkLst>
        </pc:picChg>
        <pc:picChg chg="add mod">
          <ac:chgData name="Paul Bloemers" userId="fe3832ff3b233e04" providerId="LiveId" clId="{175C5D92-BDD6-434B-ACE8-04D82AFF00E4}" dt="2021-04-09T09:03:13.348" v="230" actId="1076"/>
          <ac:picMkLst>
            <pc:docMk/>
            <pc:sldMk cId="2958831864" sldId="261"/>
            <ac:picMk id="62" creationId="{8904E10D-E85C-4042-9159-977C5622B670}"/>
          </ac:picMkLst>
        </pc:picChg>
        <pc:picChg chg="mod">
          <ac:chgData name="Paul Bloemers" userId="fe3832ff3b233e04" providerId="LiveId" clId="{175C5D92-BDD6-434B-ACE8-04D82AFF00E4}" dt="2021-04-09T09:17:27.680" v="407"/>
          <ac:picMkLst>
            <pc:docMk/>
            <pc:sldMk cId="2958831864" sldId="261"/>
            <ac:picMk id="65" creationId="{10A36F13-0A92-428D-A10A-6CBAA0833006}"/>
          </ac:picMkLst>
        </pc:picChg>
        <pc:picChg chg="mod">
          <ac:chgData name="Paul Bloemers" userId="fe3832ff3b233e04" providerId="LiveId" clId="{175C5D92-BDD6-434B-ACE8-04D82AFF00E4}" dt="2021-04-09T09:17:27.680" v="407"/>
          <ac:picMkLst>
            <pc:docMk/>
            <pc:sldMk cId="2958831864" sldId="261"/>
            <ac:picMk id="66" creationId="{3AB72D5A-140E-4AE3-84A8-9B7F6C72A8F4}"/>
          </ac:picMkLst>
        </pc:picChg>
        <pc:picChg chg="mod">
          <ac:chgData name="Paul Bloemers" userId="fe3832ff3b233e04" providerId="LiveId" clId="{175C5D92-BDD6-434B-ACE8-04D82AFF00E4}" dt="2021-04-09T09:17:27.680" v="407"/>
          <ac:picMkLst>
            <pc:docMk/>
            <pc:sldMk cId="2958831864" sldId="261"/>
            <ac:picMk id="67" creationId="{F4825F5E-FEF8-4591-A28E-89A79060EC6B}"/>
          </ac:picMkLst>
        </pc:picChg>
        <pc:picChg chg="mod">
          <ac:chgData name="Paul Bloemers" userId="fe3832ff3b233e04" providerId="LiveId" clId="{175C5D92-BDD6-434B-ACE8-04D82AFF00E4}" dt="2021-04-09T09:17:27.680" v="407"/>
          <ac:picMkLst>
            <pc:docMk/>
            <pc:sldMk cId="2958831864" sldId="261"/>
            <ac:picMk id="68" creationId="{D7199908-4558-4C09-9A2E-DBCFC021EB5F}"/>
          </ac:picMkLst>
        </pc:picChg>
        <pc:picChg chg="mod">
          <ac:chgData name="Paul Bloemers" userId="fe3832ff3b233e04" providerId="LiveId" clId="{175C5D92-BDD6-434B-ACE8-04D82AFF00E4}" dt="2021-04-09T09:17:27.680" v="407"/>
          <ac:picMkLst>
            <pc:docMk/>
            <pc:sldMk cId="2958831864" sldId="261"/>
            <ac:picMk id="69" creationId="{1768EA57-DD41-4616-85D1-86AA915A47B2}"/>
          </ac:picMkLst>
        </pc:picChg>
        <pc:picChg chg="mod">
          <ac:chgData name="Paul Bloemers" userId="fe3832ff3b233e04" providerId="LiveId" clId="{175C5D92-BDD6-434B-ACE8-04D82AFF00E4}" dt="2021-04-09T09:17:27.680" v="407"/>
          <ac:picMkLst>
            <pc:docMk/>
            <pc:sldMk cId="2958831864" sldId="261"/>
            <ac:picMk id="70" creationId="{ADB4695A-5A11-44E1-A96C-CB1D2EDF3BC8}"/>
          </ac:picMkLst>
        </pc:picChg>
        <pc:picChg chg="mod">
          <ac:chgData name="Paul Bloemers" userId="fe3832ff3b233e04" providerId="LiveId" clId="{175C5D92-BDD6-434B-ACE8-04D82AFF00E4}" dt="2021-04-09T09:17:27.680" v="407"/>
          <ac:picMkLst>
            <pc:docMk/>
            <pc:sldMk cId="2958831864" sldId="261"/>
            <ac:picMk id="72" creationId="{AB487171-ED72-4AE0-B433-7EEC5103FEBC}"/>
          </ac:picMkLst>
        </pc:picChg>
        <pc:picChg chg="mod">
          <ac:chgData name="Paul Bloemers" userId="fe3832ff3b233e04" providerId="LiveId" clId="{175C5D92-BDD6-434B-ACE8-04D82AFF00E4}" dt="2021-04-09T09:17:27.680" v="407"/>
          <ac:picMkLst>
            <pc:docMk/>
            <pc:sldMk cId="2958831864" sldId="261"/>
            <ac:picMk id="73" creationId="{8DBBA7EF-B6D0-432A-B001-18DEC1C19234}"/>
          </ac:picMkLst>
        </pc:picChg>
        <pc:picChg chg="mod">
          <ac:chgData name="Paul Bloemers" userId="fe3832ff3b233e04" providerId="LiveId" clId="{175C5D92-BDD6-434B-ACE8-04D82AFF00E4}" dt="2021-04-09T09:17:27.680" v="407"/>
          <ac:picMkLst>
            <pc:docMk/>
            <pc:sldMk cId="2958831864" sldId="261"/>
            <ac:picMk id="74" creationId="{0CBF98CA-59A0-457A-8C93-76F6EE34D5CF}"/>
          </ac:picMkLst>
        </pc:picChg>
        <pc:picChg chg="mod">
          <ac:chgData name="Paul Bloemers" userId="fe3832ff3b233e04" providerId="LiveId" clId="{175C5D92-BDD6-434B-ACE8-04D82AFF00E4}" dt="2021-04-09T09:17:27.680" v="407"/>
          <ac:picMkLst>
            <pc:docMk/>
            <pc:sldMk cId="2958831864" sldId="261"/>
            <ac:picMk id="75" creationId="{4FD59FDF-1771-4F5D-9BDF-AC1F5BEE7A27}"/>
          </ac:picMkLst>
        </pc:picChg>
      </pc:sldChg>
      <pc:sldChg chg="addSp delSp modSp add mod modAnim">
        <pc:chgData name="Paul Bloemers" userId="fe3832ff3b233e04" providerId="LiveId" clId="{175C5D92-BDD6-434B-ACE8-04D82AFF00E4}" dt="2021-04-09T12:47:40.799" v="3087" actId="207"/>
        <pc:sldMkLst>
          <pc:docMk/>
          <pc:sldMk cId="3482287087" sldId="262"/>
        </pc:sldMkLst>
        <pc:spChg chg="add mod ord">
          <ac:chgData name="Paul Bloemers" userId="fe3832ff3b233e04" providerId="LiveId" clId="{175C5D92-BDD6-434B-ACE8-04D82AFF00E4}" dt="2021-04-09T12:47:40.799" v="3087" actId="207"/>
          <ac:spMkLst>
            <pc:docMk/>
            <pc:sldMk cId="3482287087" sldId="262"/>
            <ac:spMk id="3" creationId="{224CD142-B23D-430D-8D72-6A6D1416F889}"/>
          </ac:spMkLst>
        </pc:spChg>
        <pc:spChg chg="mod">
          <ac:chgData name="Paul Bloemers" userId="fe3832ff3b233e04" providerId="LiveId" clId="{175C5D92-BDD6-434B-ACE8-04D82AFF00E4}" dt="2021-04-09T09:54:07.354" v="1376" actId="179"/>
          <ac:spMkLst>
            <pc:docMk/>
            <pc:sldMk cId="3482287087" sldId="262"/>
            <ac:spMk id="4" creationId="{1B8F8AF2-CA43-41CC-B750-7724B903A588}"/>
          </ac:spMkLst>
        </pc:spChg>
        <pc:spChg chg="mod">
          <ac:chgData name="Paul Bloemers" userId="fe3832ff3b233e04" providerId="LiveId" clId="{175C5D92-BDD6-434B-ACE8-04D82AFF00E4}" dt="2021-04-09T09:44:11.184" v="1287"/>
          <ac:spMkLst>
            <pc:docMk/>
            <pc:sldMk cId="3482287087" sldId="262"/>
            <ac:spMk id="7" creationId="{C6B70F85-E120-42DE-A830-D457739FBD84}"/>
          </ac:spMkLst>
        </pc:spChg>
        <pc:spChg chg="mod">
          <ac:chgData name="Paul Bloemers" userId="fe3832ff3b233e04" providerId="LiveId" clId="{175C5D92-BDD6-434B-ACE8-04D82AFF00E4}" dt="2021-04-09T09:48:12.203" v="1325" actId="21"/>
          <ac:spMkLst>
            <pc:docMk/>
            <pc:sldMk cId="3482287087" sldId="262"/>
            <ac:spMk id="8" creationId="{2B5ABCD4-F655-4503-8ABD-7646E01411F6}"/>
          </ac:spMkLst>
        </pc:spChg>
        <pc:spChg chg="mod">
          <ac:chgData name="Paul Bloemers" userId="fe3832ff3b233e04" providerId="LiveId" clId="{175C5D92-BDD6-434B-ACE8-04D82AFF00E4}" dt="2021-04-09T09:47:08.346" v="1322" actId="14100"/>
          <ac:spMkLst>
            <pc:docMk/>
            <pc:sldMk cId="3482287087" sldId="262"/>
            <ac:spMk id="10" creationId="{E47C8B47-4F49-4CD3-A5A1-13E84EF27776}"/>
          </ac:spMkLst>
        </pc:spChg>
        <pc:spChg chg="mod">
          <ac:chgData name="Paul Bloemers" userId="fe3832ff3b233e04" providerId="LiveId" clId="{175C5D92-BDD6-434B-ACE8-04D82AFF00E4}" dt="2021-04-09T09:44:11.184" v="1287"/>
          <ac:spMkLst>
            <pc:docMk/>
            <pc:sldMk cId="3482287087" sldId="262"/>
            <ac:spMk id="11" creationId="{F49D0555-253D-407E-88D4-09FADFC36604}"/>
          </ac:spMkLst>
        </pc:spChg>
        <pc:spChg chg="mod">
          <ac:chgData name="Paul Bloemers" userId="fe3832ff3b233e04" providerId="LiveId" clId="{175C5D92-BDD6-434B-ACE8-04D82AFF00E4}" dt="2021-04-09T09:44:11.184" v="1287"/>
          <ac:spMkLst>
            <pc:docMk/>
            <pc:sldMk cId="3482287087" sldId="262"/>
            <ac:spMk id="13" creationId="{3D0D42DE-0F53-4873-99C4-476E5660D63C}"/>
          </ac:spMkLst>
        </pc:spChg>
        <pc:spChg chg="mod">
          <ac:chgData name="Paul Bloemers" userId="fe3832ff3b233e04" providerId="LiveId" clId="{175C5D92-BDD6-434B-ACE8-04D82AFF00E4}" dt="2021-04-09T09:44:42.102" v="1301" actId="1038"/>
          <ac:spMkLst>
            <pc:docMk/>
            <pc:sldMk cId="3482287087" sldId="262"/>
            <ac:spMk id="14" creationId="{E0BD5B69-F282-445E-999F-92914E7E4DEB}"/>
          </ac:spMkLst>
        </pc:spChg>
        <pc:spChg chg="mod">
          <ac:chgData name="Paul Bloemers" userId="fe3832ff3b233e04" providerId="LiveId" clId="{175C5D92-BDD6-434B-ACE8-04D82AFF00E4}" dt="2021-04-09T09:44:11.184" v="1287"/>
          <ac:spMkLst>
            <pc:docMk/>
            <pc:sldMk cId="3482287087" sldId="262"/>
            <ac:spMk id="16" creationId="{959F5E67-9F3B-4152-B162-B84A7F5685EC}"/>
          </ac:spMkLst>
        </pc:spChg>
        <pc:spChg chg="mod">
          <ac:chgData name="Paul Bloemers" userId="fe3832ff3b233e04" providerId="LiveId" clId="{175C5D92-BDD6-434B-ACE8-04D82AFF00E4}" dt="2021-04-09T09:44:59.485" v="1312" actId="1037"/>
          <ac:spMkLst>
            <pc:docMk/>
            <pc:sldMk cId="3482287087" sldId="262"/>
            <ac:spMk id="17" creationId="{AA81DAEC-8F03-4878-B95A-93DE32A441FE}"/>
          </ac:spMkLst>
        </pc:spChg>
        <pc:spChg chg="add mod">
          <ac:chgData name="Paul Bloemers" userId="fe3832ff3b233e04" providerId="LiveId" clId="{175C5D92-BDD6-434B-ACE8-04D82AFF00E4}" dt="2021-04-09T09:44:52.340" v="1306" actId="20577"/>
          <ac:spMkLst>
            <pc:docMk/>
            <pc:sldMk cId="3482287087" sldId="262"/>
            <ac:spMk id="18" creationId="{5B5FDF36-97DB-4233-915D-4612B55367BA}"/>
          </ac:spMkLst>
        </pc:spChg>
        <pc:spChg chg="mod">
          <ac:chgData name="Paul Bloemers" userId="fe3832ff3b233e04" providerId="LiveId" clId="{175C5D92-BDD6-434B-ACE8-04D82AFF00E4}" dt="2021-04-09T09:44:11.184" v="1287"/>
          <ac:spMkLst>
            <pc:docMk/>
            <pc:sldMk cId="3482287087" sldId="262"/>
            <ac:spMk id="20" creationId="{A403EA04-8EE6-4EE0-9927-A6C79280C251}"/>
          </ac:spMkLst>
        </pc:spChg>
        <pc:spChg chg="mod">
          <ac:chgData name="Paul Bloemers" userId="fe3832ff3b233e04" providerId="LiveId" clId="{175C5D92-BDD6-434B-ACE8-04D82AFF00E4}" dt="2021-04-09T09:44:31.950" v="1291" actId="20577"/>
          <ac:spMkLst>
            <pc:docMk/>
            <pc:sldMk cId="3482287087" sldId="262"/>
            <ac:spMk id="21" creationId="{22EE2970-26F5-4C51-B53C-C2F771B41F7F}"/>
          </ac:spMkLst>
        </pc:spChg>
        <pc:spChg chg="add mod">
          <ac:chgData name="Paul Bloemers" userId="fe3832ff3b233e04" providerId="LiveId" clId="{175C5D92-BDD6-434B-ACE8-04D82AFF00E4}" dt="2021-04-09T09:45:07.925" v="1314" actId="20577"/>
          <ac:spMkLst>
            <pc:docMk/>
            <pc:sldMk cId="3482287087" sldId="262"/>
            <ac:spMk id="23" creationId="{9E2CFD92-7AF3-40CA-93E2-6E5BD49E8C35}"/>
          </ac:spMkLst>
        </pc:spChg>
        <pc:spChg chg="add mod">
          <ac:chgData name="Paul Bloemers" userId="fe3832ff3b233e04" providerId="LiveId" clId="{175C5D92-BDD6-434B-ACE8-04D82AFF00E4}" dt="2021-04-09T09:46:17.371" v="1320" actId="207"/>
          <ac:spMkLst>
            <pc:docMk/>
            <pc:sldMk cId="3482287087" sldId="262"/>
            <ac:spMk id="24" creationId="{9899578C-75BE-477B-A8DC-03838E568F7E}"/>
          </ac:spMkLst>
        </pc:spChg>
        <pc:spChg chg="add mod">
          <ac:chgData name="Paul Bloemers" userId="fe3832ff3b233e04" providerId="LiveId" clId="{175C5D92-BDD6-434B-ACE8-04D82AFF00E4}" dt="2021-04-09T09:49:56.213" v="1347" actId="1037"/>
          <ac:spMkLst>
            <pc:docMk/>
            <pc:sldMk cId="3482287087" sldId="262"/>
            <ac:spMk id="27" creationId="{33317209-7E12-486B-8567-1D77281C6657}"/>
          </ac:spMkLst>
        </pc:spChg>
        <pc:spChg chg="add mod">
          <ac:chgData name="Paul Bloemers" userId="fe3832ff3b233e04" providerId="LiveId" clId="{175C5D92-BDD6-434B-ACE8-04D82AFF00E4}" dt="2021-04-09T09:55:53.802" v="1404" actId="1076"/>
          <ac:spMkLst>
            <pc:docMk/>
            <pc:sldMk cId="3482287087" sldId="262"/>
            <ac:spMk id="28" creationId="{7B4E09EA-2D72-428A-A7C3-ADAE280DEC4B}"/>
          </ac:spMkLst>
        </pc:spChg>
        <pc:spChg chg="add del mod">
          <ac:chgData name="Paul Bloemers" userId="fe3832ff3b233e04" providerId="LiveId" clId="{175C5D92-BDD6-434B-ACE8-04D82AFF00E4}" dt="2021-04-09T09:57:38.291" v="1437" actId="21"/>
          <ac:spMkLst>
            <pc:docMk/>
            <pc:sldMk cId="3482287087" sldId="262"/>
            <ac:spMk id="30" creationId="{A759FFD1-FAA2-4FF6-8F9C-15F9371CA5CB}"/>
          </ac:spMkLst>
        </pc:spChg>
        <pc:grpChg chg="add mod">
          <ac:chgData name="Paul Bloemers" userId="fe3832ff3b233e04" providerId="LiveId" clId="{175C5D92-BDD6-434B-ACE8-04D82AFF00E4}" dt="2021-04-09T09:44:19.252" v="1288" actId="1076"/>
          <ac:grpSpMkLst>
            <pc:docMk/>
            <pc:sldMk cId="3482287087" sldId="262"/>
            <ac:grpSpMk id="6" creationId="{89A62F44-8C71-4572-AD63-B2B7BC61E56E}"/>
          </ac:grpSpMkLst>
        </pc:grpChg>
        <pc:grpChg chg="add mod">
          <ac:chgData name="Paul Bloemers" userId="fe3832ff3b233e04" providerId="LiveId" clId="{175C5D92-BDD6-434B-ACE8-04D82AFF00E4}" dt="2021-04-09T09:44:19.252" v="1288" actId="1076"/>
          <ac:grpSpMkLst>
            <pc:docMk/>
            <pc:sldMk cId="3482287087" sldId="262"/>
            <ac:grpSpMk id="9" creationId="{96A47308-A483-4E9F-BD3C-66186520676B}"/>
          </ac:grpSpMkLst>
        </pc:grpChg>
        <pc:grpChg chg="add mod">
          <ac:chgData name="Paul Bloemers" userId="fe3832ff3b233e04" providerId="LiveId" clId="{175C5D92-BDD6-434B-ACE8-04D82AFF00E4}" dt="2021-04-09T09:44:19.252" v="1288" actId="1076"/>
          <ac:grpSpMkLst>
            <pc:docMk/>
            <pc:sldMk cId="3482287087" sldId="262"/>
            <ac:grpSpMk id="12" creationId="{09B9D603-7171-4ED7-A422-D732C8B7232C}"/>
          </ac:grpSpMkLst>
        </pc:grpChg>
        <pc:grpChg chg="add mod">
          <ac:chgData name="Paul Bloemers" userId="fe3832ff3b233e04" providerId="LiveId" clId="{175C5D92-BDD6-434B-ACE8-04D82AFF00E4}" dt="2021-04-09T09:44:19.252" v="1288" actId="1076"/>
          <ac:grpSpMkLst>
            <pc:docMk/>
            <pc:sldMk cId="3482287087" sldId="262"/>
            <ac:grpSpMk id="15" creationId="{24D6A09C-E907-4A2E-BE84-A618BB769FBE}"/>
          </ac:grpSpMkLst>
        </pc:grpChg>
        <pc:grpChg chg="add mod">
          <ac:chgData name="Paul Bloemers" userId="fe3832ff3b233e04" providerId="LiveId" clId="{175C5D92-BDD6-434B-ACE8-04D82AFF00E4}" dt="2021-04-09T09:44:19.252" v="1288" actId="1076"/>
          <ac:grpSpMkLst>
            <pc:docMk/>
            <pc:sldMk cId="3482287087" sldId="262"/>
            <ac:grpSpMk id="19" creationId="{53973D27-91AB-41FD-A72B-A44F05C7DAAC}"/>
          </ac:grpSpMkLst>
        </pc:grpChg>
        <pc:picChg chg="mod">
          <ac:chgData name="Paul Bloemers" userId="fe3832ff3b233e04" providerId="LiveId" clId="{175C5D92-BDD6-434B-ACE8-04D82AFF00E4}" dt="2021-04-09T09:43:23.250" v="1282" actId="1076"/>
          <ac:picMkLst>
            <pc:docMk/>
            <pc:sldMk cId="3482287087" sldId="262"/>
            <ac:picMk id="2" creationId="{8967B151-8191-4B3F-A973-6DF3F90BC88C}"/>
          </ac:picMkLst>
        </pc:picChg>
        <pc:picChg chg="add mod">
          <ac:chgData name="Paul Bloemers" userId="fe3832ff3b233e04" providerId="LiveId" clId="{175C5D92-BDD6-434B-ACE8-04D82AFF00E4}" dt="2021-04-09T09:46:00.836" v="1318"/>
          <ac:picMkLst>
            <pc:docMk/>
            <pc:sldMk cId="3482287087" sldId="262"/>
            <ac:picMk id="5" creationId="{295127B2-7A25-40E1-8604-562E36CFC380}"/>
          </ac:picMkLst>
        </pc:picChg>
        <pc:cxnChg chg="add mod">
          <ac:chgData name="Paul Bloemers" userId="fe3832ff3b233e04" providerId="LiveId" clId="{175C5D92-BDD6-434B-ACE8-04D82AFF00E4}" dt="2021-04-09T09:46:31.259" v="1321" actId="14100"/>
          <ac:cxnSpMkLst>
            <pc:docMk/>
            <pc:sldMk cId="3482287087" sldId="262"/>
            <ac:cxnSpMk id="22" creationId="{A928BB84-A26E-4BB4-8666-B5898C1BE02E}"/>
          </ac:cxnSpMkLst>
        </pc:cxnChg>
      </pc:sldChg>
      <pc:sldChg chg="addSp delSp modSp add mod modAnim">
        <pc:chgData name="Paul Bloemers" userId="fe3832ff3b233e04" providerId="LiveId" clId="{175C5D92-BDD6-434B-ACE8-04D82AFF00E4}" dt="2021-04-09T12:47:44.140" v="3088" actId="207"/>
        <pc:sldMkLst>
          <pc:docMk/>
          <pc:sldMk cId="818533824" sldId="263"/>
        </pc:sldMkLst>
        <pc:spChg chg="mod">
          <ac:chgData name="Paul Bloemers" userId="fe3832ff3b233e04" providerId="LiveId" clId="{175C5D92-BDD6-434B-ACE8-04D82AFF00E4}" dt="2021-04-09T10:06:59.605" v="1633" actId="21"/>
          <ac:spMkLst>
            <pc:docMk/>
            <pc:sldMk cId="818533824" sldId="263"/>
            <ac:spMk id="4" creationId="{1B8F8AF2-CA43-41CC-B750-7724B903A588}"/>
          </ac:spMkLst>
        </pc:spChg>
        <pc:spChg chg="add mod ord">
          <ac:chgData name="Paul Bloemers" userId="fe3832ff3b233e04" providerId="LiveId" clId="{175C5D92-BDD6-434B-ACE8-04D82AFF00E4}" dt="2021-04-09T12:47:44.140" v="3088" actId="207"/>
          <ac:spMkLst>
            <pc:docMk/>
            <pc:sldMk cId="818533824" sldId="263"/>
            <ac:spMk id="6" creationId="{8E10506F-E603-4252-8980-37905B6DE8E7}"/>
          </ac:spMkLst>
        </pc:spChg>
        <pc:spChg chg="add mod">
          <ac:chgData name="Paul Bloemers" userId="fe3832ff3b233e04" providerId="LiveId" clId="{175C5D92-BDD6-434B-ACE8-04D82AFF00E4}" dt="2021-04-09T09:57:54.106" v="1441" actId="14100"/>
          <ac:spMkLst>
            <pc:docMk/>
            <pc:sldMk cId="818533824" sldId="263"/>
            <ac:spMk id="7" creationId="{92D16023-2AE4-4FA0-849F-CF1C8FA2F658}"/>
          </ac:spMkLst>
        </pc:spChg>
        <pc:spChg chg="add mod">
          <ac:chgData name="Paul Bloemers" userId="fe3832ff3b233e04" providerId="LiveId" clId="{175C5D92-BDD6-434B-ACE8-04D82AFF00E4}" dt="2021-04-09T10:06:08.555" v="1612" actId="1035"/>
          <ac:spMkLst>
            <pc:docMk/>
            <pc:sldMk cId="818533824" sldId="263"/>
            <ac:spMk id="8" creationId="{E5836379-B85B-4847-8C99-F34D1A044DF8}"/>
          </ac:spMkLst>
        </pc:spChg>
        <pc:spChg chg="add mod">
          <ac:chgData name="Paul Bloemers" userId="fe3832ff3b233e04" providerId="LiveId" clId="{175C5D92-BDD6-434B-ACE8-04D82AFF00E4}" dt="2021-04-09T10:06:08.555" v="1612" actId="1035"/>
          <ac:spMkLst>
            <pc:docMk/>
            <pc:sldMk cId="818533824" sldId="263"/>
            <ac:spMk id="9" creationId="{1078A756-95EA-4B92-9B4A-305CFCBC11FA}"/>
          </ac:spMkLst>
        </pc:spChg>
        <pc:spChg chg="add mod">
          <ac:chgData name="Paul Bloemers" userId="fe3832ff3b233e04" providerId="LiveId" clId="{175C5D92-BDD6-434B-ACE8-04D82AFF00E4}" dt="2021-04-09T10:07:25.020" v="1644" actId="1036"/>
          <ac:spMkLst>
            <pc:docMk/>
            <pc:sldMk cId="818533824" sldId="263"/>
            <ac:spMk id="11" creationId="{E7953CB0-4E87-4AA7-8104-E93EE08AABBA}"/>
          </ac:spMkLst>
        </pc:spChg>
        <pc:picChg chg="del">
          <ac:chgData name="Paul Bloemers" userId="fe3832ff3b233e04" providerId="LiveId" clId="{175C5D92-BDD6-434B-ACE8-04D82AFF00E4}" dt="2021-04-09T09:43:27.123" v="1283" actId="478"/>
          <ac:picMkLst>
            <pc:docMk/>
            <pc:sldMk cId="818533824" sldId="263"/>
            <ac:picMk id="2" creationId="{8967B151-8191-4B3F-A973-6DF3F90BC88C}"/>
          </ac:picMkLst>
        </pc:picChg>
        <pc:picChg chg="add mod">
          <ac:chgData name="Paul Bloemers" userId="fe3832ff3b233e04" providerId="LiveId" clId="{175C5D92-BDD6-434B-ACE8-04D82AFF00E4}" dt="2021-04-09T09:43:27.670" v="1284"/>
          <ac:picMkLst>
            <pc:docMk/>
            <pc:sldMk cId="818533824" sldId="263"/>
            <ac:picMk id="5" creationId="{57DD4E18-A31B-4605-B449-2B25CDC64EDE}"/>
          </ac:picMkLst>
        </pc:picChg>
      </pc:sldChg>
      <pc:sldChg chg="addSp delSp modSp new mod modClrScheme modAnim chgLayout">
        <pc:chgData name="Paul Bloemers" userId="fe3832ff3b233e04" providerId="LiveId" clId="{175C5D92-BDD6-434B-ACE8-04D82AFF00E4}" dt="2021-04-09T12:47:34.717" v="3086" actId="478"/>
        <pc:sldMkLst>
          <pc:docMk/>
          <pc:sldMk cId="2264343930" sldId="264"/>
        </pc:sldMkLst>
        <pc:spChg chg="del mod ord">
          <ac:chgData name="Paul Bloemers" userId="fe3832ff3b233e04" providerId="LiveId" clId="{175C5D92-BDD6-434B-ACE8-04D82AFF00E4}" dt="2021-04-09T10:08:44.774" v="1649" actId="700"/>
          <ac:spMkLst>
            <pc:docMk/>
            <pc:sldMk cId="2264343930" sldId="264"/>
            <ac:spMk id="2" creationId="{B3148955-ECDE-4BBA-8663-BE0C5712B84C}"/>
          </ac:spMkLst>
        </pc:spChg>
        <pc:spChg chg="del mod ord">
          <ac:chgData name="Paul Bloemers" userId="fe3832ff3b233e04" providerId="LiveId" clId="{175C5D92-BDD6-434B-ACE8-04D82AFF00E4}" dt="2021-04-09T10:08:44.774" v="1649" actId="700"/>
          <ac:spMkLst>
            <pc:docMk/>
            <pc:sldMk cId="2264343930" sldId="264"/>
            <ac:spMk id="3" creationId="{DE921DB9-F958-481D-B54A-347C1092D328}"/>
          </ac:spMkLst>
        </pc:spChg>
        <pc:spChg chg="add del mod ord">
          <ac:chgData name="Paul Bloemers" userId="fe3832ff3b233e04" providerId="LiveId" clId="{175C5D92-BDD6-434B-ACE8-04D82AFF00E4}" dt="2021-04-09T10:08:47.096" v="1650" actId="700"/>
          <ac:spMkLst>
            <pc:docMk/>
            <pc:sldMk cId="2264343930" sldId="264"/>
            <ac:spMk id="4" creationId="{E56DD051-3360-4F2F-BA58-4B7D84975CDC}"/>
          </ac:spMkLst>
        </pc:spChg>
        <pc:spChg chg="add del mod ord">
          <ac:chgData name="Paul Bloemers" userId="fe3832ff3b233e04" providerId="LiveId" clId="{175C5D92-BDD6-434B-ACE8-04D82AFF00E4}" dt="2021-04-09T10:08:47.096" v="1650" actId="700"/>
          <ac:spMkLst>
            <pc:docMk/>
            <pc:sldMk cId="2264343930" sldId="264"/>
            <ac:spMk id="5" creationId="{9109CE8A-3483-4B95-9AB7-861030200206}"/>
          </ac:spMkLst>
        </pc:spChg>
        <pc:spChg chg="add mod ord">
          <ac:chgData name="Paul Bloemers" userId="fe3832ff3b233e04" providerId="LiveId" clId="{175C5D92-BDD6-434B-ACE8-04D82AFF00E4}" dt="2021-04-09T10:22:41.711" v="1768" actId="1076"/>
          <ac:spMkLst>
            <pc:docMk/>
            <pc:sldMk cId="2264343930" sldId="264"/>
            <ac:spMk id="6" creationId="{FB178BFF-2CD9-4EB0-9C63-3894893A6048}"/>
          </ac:spMkLst>
        </pc:spChg>
        <pc:spChg chg="add del mod ord">
          <ac:chgData name="Paul Bloemers" userId="fe3832ff3b233e04" providerId="LiveId" clId="{175C5D92-BDD6-434B-ACE8-04D82AFF00E4}" dt="2021-04-09T10:09:48.916" v="1651" actId="478"/>
          <ac:spMkLst>
            <pc:docMk/>
            <pc:sldMk cId="2264343930" sldId="264"/>
            <ac:spMk id="7" creationId="{C4AB067C-84EB-40AE-8C91-9FD4AF6B1060}"/>
          </ac:spMkLst>
        </pc:spChg>
        <pc:spChg chg="mod">
          <ac:chgData name="Paul Bloemers" userId="fe3832ff3b233e04" providerId="LiveId" clId="{175C5D92-BDD6-434B-ACE8-04D82AFF00E4}" dt="2021-04-09T10:10:29.910" v="1655" actId="403"/>
          <ac:spMkLst>
            <pc:docMk/>
            <pc:sldMk cId="2264343930" sldId="264"/>
            <ac:spMk id="10" creationId="{6EB6F6FB-19BD-4EA6-8032-B395992688BD}"/>
          </ac:spMkLst>
        </pc:spChg>
        <pc:spChg chg="mod">
          <ac:chgData name="Paul Bloemers" userId="fe3832ff3b233e04" providerId="LiveId" clId="{175C5D92-BDD6-434B-ACE8-04D82AFF00E4}" dt="2021-04-09T10:13:21.402" v="1693" actId="1076"/>
          <ac:spMkLst>
            <pc:docMk/>
            <pc:sldMk cId="2264343930" sldId="264"/>
            <ac:spMk id="11" creationId="{798B2B8A-1D86-4091-92D4-F37162202DAB}"/>
          </ac:spMkLst>
        </pc:spChg>
        <pc:spChg chg="mod">
          <ac:chgData name="Paul Bloemers" userId="fe3832ff3b233e04" providerId="LiveId" clId="{175C5D92-BDD6-434B-ACE8-04D82AFF00E4}" dt="2021-04-09T10:10:29.910" v="1655" actId="403"/>
          <ac:spMkLst>
            <pc:docMk/>
            <pc:sldMk cId="2264343930" sldId="264"/>
            <ac:spMk id="13" creationId="{29FD506A-C4AB-49D6-8D35-1DF6ADE23A3A}"/>
          </ac:spMkLst>
        </pc:spChg>
        <pc:spChg chg="mod">
          <ac:chgData name="Paul Bloemers" userId="fe3832ff3b233e04" providerId="LiveId" clId="{175C5D92-BDD6-434B-ACE8-04D82AFF00E4}" dt="2021-04-09T10:10:54.698" v="1658" actId="1076"/>
          <ac:spMkLst>
            <pc:docMk/>
            <pc:sldMk cId="2264343930" sldId="264"/>
            <ac:spMk id="14" creationId="{B78C4F3B-2E92-4762-8CFF-30CDF50D5DCB}"/>
          </ac:spMkLst>
        </pc:spChg>
        <pc:spChg chg="add mod">
          <ac:chgData name="Paul Bloemers" userId="fe3832ff3b233e04" providerId="LiveId" clId="{175C5D92-BDD6-434B-ACE8-04D82AFF00E4}" dt="2021-04-09T10:22:38.382" v="1766" actId="164"/>
          <ac:spMkLst>
            <pc:docMk/>
            <pc:sldMk cId="2264343930" sldId="264"/>
            <ac:spMk id="17" creationId="{5AE74239-9CB9-43EB-A6E9-46C94A96132B}"/>
          </ac:spMkLst>
        </pc:spChg>
        <pc:spChg chg="add mod">
          <ac:chgData name="Paul Bloemers" userId="fe3832ff3b233e04" providerId="LiveId" clId="{175C5D92-BDD6-434B-ACE8-04D82AFF00E4}" dt="2021-04-09T10:22:38.382" v="1766" actId="164"/>
          <ac:spMkLst>
            <pc:docMk/>
            <pc:sldMk cId="2264343930" sldId="264"/>
            <ac:spMk id="18" creationId="{B115A445-10BA-4294-A804-00A4E52F3454}"/>
          </ac:spMkLst>
        </pc:spChg>
        <pc:spChg chg="add mod">
          <ac:chgData name="Paul Bloemers" userId="fe3832ff3b233e04" providerId="LiveId" clId="{175C5D92-BDD6-434B-ACE8-04D82AFF00E4}" dt="2021-04-09T10:22:49.844" v="1769" actId="164"/>
          <ac:spMkLst>
            <pc:docMk/>
            <pc:sldMk cId="2264343930" sldId="264"/>
            <ac:spMk id="19" creationId="{BDDDCC52-17EB-4D60-98B9-8017A5F48B9E}"/>
          </ac:spMkLst>
        </pc:spChg>
        <pc:spChg chg="add mod">
          <ac:chgData name="Paul Bloemers" userId="fe3832ff3b233e04" providerId="LiveId" clId="{175C5D92-BDD6-434B-ACE8-04D82AFF00E4}" dt="2021-04-09T10:22:49.844" v="1769" actId="164"/>
          <ac:spMkLst>
            <pc:docMk/>
            <pc:sldMk cId="2264343930" sldId="264"/>
            <ac:spMk id="20" creationId="{3B6C762D-FB11-4B08-9119-5146BEB8B165}"/>
          </ac:spMkLst>
        </pc:spChg>
        <pc:spChg chg="add mod">
          <ac:chgData name="Paul Bloemers" userId="fe3832ff3b233e04" providerId="LiveId" clId="{175C5D92-BDD6-434B-ACE8-04D82AFF00E4}" dt="2021-04-09T10:22:58.404" v="1770" actId="164"/>
          <ac:spMkLst>
            <pc:docMk/>
            <pc:sldMk cId="2264343930" sldId="264"/>
            <ac:spMk id="21" creationId="{7283C9AE-EE41-4E44-A7CE-BF4818D63E16}"/>
          </ac:spMkLst>
        </pc:spChg>
        <pc:spChg chg="add mod">
          <ac:chgData name="Paul Bloemers" userId="fe3832ff3b233e04" providerId="LiveId" clId="{175C5D92-BDD6-434B-ACE8-04D82AFF00E4}" dt="2021-04-09T10:22:58.404" v="1770" actId="164"/>
          <ac:spMkLst>
            <pc:docMk/>
            <pc:sldMk cId="2264343930" sldId="264"/>
            <ac:spMk id="22" creationId="{90A9E8E7-F0F4-4CF6-B26D-BF7AF3ADFAB7}"/>
          </ac:spMkLst>
        </pc:spChg>
        <pc:spChg chg="add mod">
          <ac:chgData name="Paul Bloemers" userId="fe3832ff3b233e04" providerId="LiveId" clId="{175C5D92-BDD6-434B-ACE8-04D82AFF00E4}" dt="2021-04-09T10:23:06.340" v="1771" actId="164"/>
          <ac:spMkLst>
            <pc:docMk/>
            <pc:sldMk cId="2264343930" sldId="264"/>
            <ac:spMk id="24" creationId="{5C27AA00-D95F-4B67-94A5-AE8B77B84A26}"/>
          </ac:spMkLst>
        </pc:spChg>
        <pc:spChg chg="add mod">
          <ac:chgData name="Paul Bloemers" userId="fe3832ff3b233e04" providerId="LiveId" clId="{175C5D92-BDD6-434B-ACE8-04D82AFF00E4}" dt="2021-04-09T10:22:38.382" v="1766" actId="164"/>
          <ac:spMkLst>
            <pc:docMk/>
            <pc:sldMk cId="2264343930" sldId="264"/>
            <ac:spMk id="25" creationId="{8442634D-C662-42A3-9C17-DBB65A2CF562}"/>
          </ac:spMkLst>
        </pc:spChg>
        <pc:spChg chg="add mod">
          <ac:chgData name="Paul Bloemers" userId="fe3832ff3b233e04" providerId="LiveId" clId="{175C5D92-BDD6-434B-ACE8-04D82AFF00E4}" dt="2021-04-09T10:22:38.382" v="1766" actId="164"/>
          <ac:spMkLst>
            <pc:docMk/>
            <pc:sldMk cId="2264343930" sldId="264"/>
            <ac:spMk id="26" creationId="{3167EBF3-791D-4635-8518-8DBBEEF89F49}"/>
          </ac:spMkLst>
        </pc:spChg>
        <pc:spChg chg="add del mod">
          <ac:chgData name="Paul Bloemers" userId="fe3832ff3b233e04" providerId="LiveId" clId="{175C5D92-BDD6-434B-ACE8-04D82AFF00E4}" dt="2021-04-09T10:14:52.171" v="1724" actId="478"/>
          <ac:spMkLst>
            <pc:docMk/>
            <pc:sldMk cId="2264343930" sldId="264"/>
            <ac:spMk id="27" creationId="{A6200BF9-44E0-4B91-9BC5-4B008D6888ED}"/>
          </ac:spMkLst>
        </pc:spChg>
        <pc:spChg chg="add del mod">
          <ac:chgData name="Paul Bloemers" userId="fe3832ff3b233e04" providerId="LiveId" clId="{175C5D92-BDD6-434B-ACE8-04D82AFF00E4}" dt="2021-04-09T10:14:52.171" v="1724" actId="478"/>
          <ac:spMkLst>
            <pc:docMk/>
            <pc:sldMk cId="2264343930" sldId="264"/>
            <ac:spMk id="28" creationId="{63716EE9-FEA4-4311-8A2D-C8B0E2770DA4}"/>
          </ac:spMkLst>
        </pc:spChg>
        <pc:spChg chg="add del mod">
          <ac:chgData name="Paul Bloemers" userId="fe3832ff3b233e04" providerId="LiveId" clId="{175C5D92-BDD6-434B-ACE8-04D82AFF00E4}" dt="2021-04-09T10:15:34.043" v="1731" actId="478"/>
          <ac:spMkLst>
            <pc:docMk/>
            <pc:sldMk cId="2264343930" sldId="264"/>
            <ac:spMk id="29" creationId="{28C74568-DBD1-4430-943A-A3FB9F322086}"/>
          </ac:spMkLst>
        </pc:spChg>
        <pc:spChg chg="add del mod">
          <ac:chgData name="Paul Bloemers" userId="fe3832ff3b233e04" providerId="LiveId" clId="{175C5D92-BDD6-434B-ACE8-04D82AFF00E4}" dt="2021-04-09T10:15:34.043" v="1731" actId="478"/>
          <ac:spMkLst>
            <pc:docMk/>
            <pc:sldMk cId="2264343930" sldId="264"/>
            <ac:spMk id="30" creationId="{EBA9CF8A-B5D6-4720-A892-9EBAD0577C82}"/>
          </ac:spMkLst>
        </pc:spChg>
        <pc:spChg chg="add mod">
          <ac:chgData name="Paul Bloemers" userId="fe3832ff3b233e04" providerId="LiveId" clId="{175C5D92-BDD6-434B-ACE8-04D82AFF00E4}" dt="2021-04-09T10:22:49.844" v="1769" actId="164"/>
          <ac:spMkLst>
            <pc:docMk/>
            <pc:sldMk cId="2264343930" sldId="264"/>
            <ac:spMk id="38" creationId="{BAAC417A-4747-4568-BAE9-797EEEDC10F8}"/>
          </ac:spMkLst>
        </pc:spChg>
        <pc:spChg chg="add mod">
          <ac:chgData name="Paul Bloemers" userId="fe3832ff3b233e04" providerId="LiveId" clId="{175C5D92-BDD6-434B-ACE8-04D82AFF00E4}" dt="2021-04-09T10:22:49.844" v="1769" actId="164"/>
          <ac:spMkLst>
            <pc:docMk/>
            <pc:sldMk cId="2264343930" sldId="264"/>
            <ac:spMk id="39" creationId="{A5E1FF01-920E-46CB-A9C8-EA0972CBE532}"/>
          </ac:spMkLst>
        </pc:spChg>
        <pc:spChg chg="add mod">
          <ac:chgData name="Paul Bloemers" userId="fe3832ff3b233e04" providerId="LiveId" clId="{175C5D92-BDD6-434B-ACE8-04D82AFF00E4}" dt="2021-04-09T10:22:58.404" v="1770" actId="164"/>
          <ac:spMkLst>
            <pc:docMk/>
            <pc:sldMk cId="2264343930" sldId="264"/>
            <ac:spMk id="41" creationId="{587EA8C3-C4EB-472E-9713-061D1F5F4013}"/>
          </ac:spMkLst>
        </pc:spChg>
        <pc:spChg chg="add mod">
          <ac:chgData name="Paul Bloemers" userId="fe3832ff3b233e04" providerId="LiveId" clId="{175C5D92-BDD6-434B-ACE8-04D82AFF00E4}" dt="2021-04-09T10:22:58.404" v="1770" actId="164"/>
          <ac:spMkLst>
            <pc:docMk/>
            <pc:sldMk cId="2264343930" sldId="264"/>
            <ac:spMk id="42" creationId="{F2EC4533-F79A-4750-87CB-E0F52823CD66}"/>
          </ac:spMkLst>
        </pc:spChg>
        <pc:spChg chg="add mod">
          <ac:chgData name="Paul Bloemers" userId="fe3832ff3b233e04" providerId="LiveId" clId="{175C5D92-BDD6-434B-ACE8-04D82AFF00E4}" dt="2021-04-09T10:26:21.982" v="1844" actId="164"/>
          <ac:spMkLst>
            <pc:docMk/>
            <pc:sldMk cId="2264343930" sldId="264"/>
            <ac:spMk id="48" creationId="{6B68F4EA-5601-4E5E-B117-3A3EC371B099}"/>
          </ac:spMkLst>
        </pc:spChg>
        <pc:spChg chg="add mod">
          <ac:chgData name="Paul Bloemers" userId="fe3832ff3b233e04" providerId="LiveId" clId="{175C5D92-BDD6-434B-ACE8-04D82AFF00E4}" dt="2021-04-09T10:26:48.333" v="1857" actId="164"/>
          <ac:spMkLst>
            <pc:docMk/>
            <pc:sldMk cId="2264343930" sldId="264"/>
            <ac:spMk id="49" creationId="{ACF8EB04-61F0-4457-8C41-CDC9B81C79C6}"/>
          </ac:spMkLst>
        </pc:spChg>
        <pc:spChg chg="add mod">
          <ac:chgData name="Paul Bloemers" userId="fe3832ff3b233e04" providerId="LiveId" clId="{175C5D92-BDD6-434B-ACE8-04D82AFF00E4}" dt="2021-04-09T10:26:21.982" v="1844" actId="164"/>
          <ac:spMkLst>
            <pc:docMk/>
            <pc:sldMk cId="2264343930" sldId="264"/>
            <ac:spMk id="50" creationId="{F71E2EC4-05D6-42E0-B722-5B2065F2CA20}"/>
          </ac:spMkLst>
        </pc:spChg>
        <pc:spChg chg="add del mod">
          <ac:chgData name="Paul Bloemers" userId="fe3832ff3b233e04" providerId="LiveId" clId="{175C5D92-BDD6-434B-ACE8-04D82AFF00E4}" dt="2021-04-09T12:47:34.717" v="3086" actId="478"/>
          <ac:spMkLst>
            <pc:docMk/>
            <pc:sldMk cId="2264343930" sldId="264"/>
            <ac:spMk id="53" creationId="{E6F69714-96D3-4560-89AC-0915EA917BD9}"/>
          </ac:spMkLst>
        </pc:spChg>
        <pc:grpChg chg="add mod">
          <ac:chgData name="Paul Bloemers" userId="fe3832ff3b233e04" providerId="LiveId" clId="{175C5D92-BDD6-434B-ACE8-04D82AFF00E4}" dt="2021-04-09T10:14:11.289" v="1715" actId="14100"/>
          <ac:grpSpMkLst>
            <pc:docMk/>
            <pc:sldMk cId="2264343930" sldId="264"/>
            <ac:grpSpMk id="9" creationId="{342E9C1D-B2F5-48F7-B3FE-A415936A37ED}"/>
          </ac:grpSpMkLst>
        </pc:grpChg>
        <pc:grpChg chg="add mod">
          <ac:chgData name="Paul Bloemers" userId="fe3832ff3b233e04" providerId="LiveId" clId="{175C5D92-BDD6-434B-ACE8-04D82AFF00E4}" dt="2021-04-09T10:12:47.433" v="1687" actId="1076"/>
          <ac:grpSpMkLst>
            <pc:docMk/>
            <pc:sldMk cId="2264343930" sldId="264"/>
            <ac:grpSpMk id="12" creationId="{1AC1B2AD-880D-4D38-ACA3-C005824441F7}"/>
          </ac:grpSpMkLst>
        </pc:grpChg>
        <pc:grpChg chg="add mod">
          <ac:chgData name="Paul Bloemers" userId="fe3832ff3b233e04" providerId="LiveId" clId="{175C5D92-BDD6-434B-ACE8-04D82AFF00E4}" dt="2021-04-09T10:22:38.382" v="1766" actId="164"/>
          <ac:grpSpMkLst>
            <pc:docMk/>
            <pc:sldMk cId="2264343930" sldId="264"/>
            <ac:grpSpMk id="44" creationId="{784E532E-AFEF-4F89-AFD8-9A787DA71FCA}"/>
          </ac:grpSpMkLst>
        </pc:grpChg>
        <pc:grpChg chg="add mod">
          <ac:chgData name="Paul Bloemers" userId="fe3832ff3b233e04" providerId="LiveId" clId="{175C5D92-BDD6-434B-ACE8-04D82AFF00E4}" dt="2021-04-09T10:22:49.844" v="1769" actId="164"/>
          <ac:grpSpMkLst>
            <pc:docMk/>
            <pc:sldMk cId="2264343930" sldId="264"/>
            <ac:grpSpMk id="45" creationId="{78E44EEC-5926-4113-9D3A-585CA374C5FC}"/>
          </ac:grpSpMkLst>
        </pc:grpChg>
        <pc:grpChg chg="add mod">
          <ac:chgData name="Paul Bloemers" userId="fe3832ff3b233e04" providerId="LiveId" clId="{175C5D92-BDD6-434B-ACE8-04D82AFF00E4}" dt="2021-04-09T10:22:58.404" v="1770" actId="164"/>
          <ac:grpSpMkLst>
            <pc:docMk/>
            <pc:sldMk cId="2264343930" sldId="264"/>
            <ac:grpSpMk id="46" creationId="{D731031A-8416-4063-9C23-82DEA8F1D513}"/>
          </ac:grpSpMkLst>
        </pc:grpChg>
        <pc:grpChg chg="add mod">
          <ac:chgData name="Paul Bloemers" userId="fe3832ff3b233e04" providerId="LiveId" clId="{175C5D92-BDD6-434B-ACE8-04D82AFF00E4}" dt="2021-04-09T10:23:06.340" v="1771" actId="164"/>
          <ac:grpSpMkLst>
            <pc:docMk/>
            <pc:sldMk cId="2264343930" sldId="264"/>
            <ac:grpSpMk id="47" creationId="{112A7163-EE89-4D1C-9A6B-029A9C653190}"/>
          </ac:grpSpMkLst>
        </pc:grpChg>
        <pc:grpChg chg="add mod">
          <ac:chgData name="Paul Bloemers" userId="fe3832ff3b233e04" providerId="LiveId" clId="{175C5D92-BDD6-434B-ACE8-04D82AFF00E4}" dt="2021-04-09T10:26:48.333" v="1857" actId="164"/>
          <ac:grpSpMkLst>
            <pc:docMk/>
            <pc:sldMk cId="2264343930" sldId="264"/>
            <ac:grpSpMk id="51" creationId="{F0DF1BDF-B60C-4975-8E41-1CDE4DB8857E}"/>
          </ac:grpSpMkLst>
        </pc:grpChg>
        <pc:grpChg chg="add mod">
          <ac:chgData name="Paul Bloemers" userId="fe3832ff3b233e04" providerId="LiveId" clId="{175C5D92-BDD6-434B-ACE8-04D82AFF00E4}" dt="2021-04-09T10:26:48.333" v="1857" actId="164"/>
          <ac:grpSpMkLst>
            <pc:docMk/>
            <pc:sldMk cId="2264343930" sldId="264"/>
            <ac:grpSpMk id="52" creationId="{B3B20308-83A4-44C5-AF89-A6BD10793975}"/>
          </ac:grpSpMkLst>
        </pc:grpChg>
        <pc:picChg chg="add mod">
          <ac:chgData name="Paul Bloemers" userId="fe3832ff3b233e04" providerId="LiveId" clId="{175C5D92-BDD6-434B-ACE8-04D82AFF00E4}" dt="2021-04-09T10:13:09.094" v="1691" actId="207"/>
          <ac:picMkLst>
            <pc:docMk/>
            <pc:sldMk cId="2264343930" sldId="264"/>
            <ac:picMk id="8" creationId="{BF0B16EA-423D-46D6-BE8E-DEAAD230AFFD}"/>
          </ac:picMkLst>
        </pc:picChg>
        <pc:picChg chg="add mod">
          <ac:chgData name="Paul Bloemers" userId="fe3832ff3b233e04" providerId="LiveId" clId="{175C5D92-BDD6-434B-ACE8-04D82AFF00E4}" dt="2021-04-09T10:23:06.340" v="1771" actId="164"/>
          <ac:picMkLst>
            <pc:docMk/>
            <pc:sldMk cId="2264343930" sldId="264"/>
            <ac:picMk id="23" creationId="{27BE9F0E-212B-44A7-A681-8C60FC0BAB3D}"/>
          </ac:picMkLst>
        </pc:picChg>
        <pc:picChg chg="add mod">
          <ac:chgData name="Paul Bloemers" userId="fe3832ff3b233e04" providerId="LiveId" clId="{175C5D92-BDD6-434B-ACE8-04D82AFF00E4}" dt="2021-04-09T10:23:06.340" v="1771" actId="164"/>
          <ac:picMkLst>
            <pc:docMk/>
            <pc:sldMk cId="2264343930" sldId="264"/>
            <ac:picMk id="31" creationId="{11C36BFF-1A40-4BB4-A3EC-9F846EF64CB3}"/>
          </ac:picMkLst>
        </pc:picChg>
        <pc:picChg chg="add mod">
          <ac:chgData name="Paul Bloemers" userId="fe3832ff3b233e04" providerId="LiveId" clId="{175C5D92-BDD6-434B-ACE8-04D82AFF00E4}" dt="2021-04-09T10:23:06.340" v="1771" actId="164"/>
          <ac:picMkLst>
            <pc:docMk/>
            <pc:sldMk cId="2264343930" sldId="264"/>
            <ac:picMk id="32" creationId="{D64C8495-D346-4A65-8507-121264D77EE3}"/>
          </ac:picMkLst>
        </pc:picChg>
        <pc:cxnChg chg="add mod">
          <ac:chgData name="Paul Bloemers" userId="fe3832ff3b233e04" providerId="LiveId" clId="{175C5D92-BDD6-434B-ACE8-04D82AFF00E4}" dt="2021-04-09T10:22:38.382" v="1766" actId="164"/>
          <ac:cxnSpMkLst>
            <pc:docMk/>
            <pc:sldMk cId="2264343930" sldId="264"/>
            <ac:cxnSpMk id="15" creationId="{27545D3C-0F59-473E-BED4-3E9589D5B0B8}"/>
          </ac:cxnSpMkLst>
        </pc:cxnChg>
        <pc:cxnChg chg="add del mod">
          <ac:chgData name="Paul Bloemers" userId="fe3832ff3b233e04" providerId="LiveId" clId="{175C5D92-BDD6-434B-ACE8-04D82AFF00E4}" dt="2021-04-09T10:13:41.228" v="1696" actId="478"/>
          <ac:cxnSpMkLst>
            <pc:docMk/>
            <pc:sldMk cId="2264343930" sldId="264"/>
            <ac:cxnSpMk id="16" creationId="{CCE7E4BA-D915-4EF2-9F43-DD42C06C9BB5}"/>
          </ac:cxnSpMkLst>
        </pc:cxnChg>
        <pc:cxnChg chg="add mod">
          <ac:chgData name="Paul Bloemers" userId="fe3832ff3b233e04" providerId="LiveId" clId="{175C5D92-BDD6-434B-ACE8-04D82AFF00E4}" dt="2021-04-09T10:22:58.404" v="1770" actId="164"/>
          <ac:cxnSpMkLst>
            <pc:docMk/>
            <pc:sldMk cId="2264343930" sldId="264"/>
            <ac:cxnSpMk id="33" creationId="{6802FB63-2E3E-451A-9FFB-7651FA5292C1}"/>
          </ac:cxnSpMkLst>
        </pc:cxnChg>
        <pc:cxnChg chg="add mod">
          <ac:chgData name="Paul Bloemers" userId="fe3832ff3b233e04" providerId="LiveId" clId="{175C5D92-BDD6-434B-ACE8-04D82AFF00E4}" dt="2021-04-09T10:22:49.844" v="1769" actId="164"/>
          <ac:cxnSpMkLst>
            <pc:docMk/>
            <pc:sldMk cId="2264343930" sldId="264"/>
            <ac:cxnSpMk id="36" creationId="{E88CE903-3DB7-4287-BBA6-002BCB641A2E}"/>
          </ac:cxnSpMkLst>
        </pc:cxnChg>
        <pc:cxnChg chg="add del mod">
          <ac:chgData name="Paul Bloemers" userId="fe3832ff3b233e04" providerId="LiveId" clId="{175C5D92-BDD6-434B-ACE8-04D82AFF00E4}" dt="2021-04-09T10:15:01.411" v="1727" actId="478"/>
          <ac:cxnSpMkLst>
            <pc:docMk/>
            <pc:sldMk cId="2264343930" sldId="264"/>
            <ac:cxnSpMk id="37" creationId="{839C97B5-FC32-4929-92B3-D403CC848765}"/>
          </ac:cxnSpMkLst>
        </pc:cxnChg>
        <pc:cxnChg chg="add del mod">
          <ac:chgData name="Paul Bloemers" userId="fe3832ff3b233e04" providerId="LiveId" clId="{175C5D92-BDD6-434B-ACE8-04D82AFF00E4}" dt="2021-04-09T10:15:39.843" v="1734" actId="478"/>
          <ac:cxnSpMkLst>
            <pc:docMk/>
            <pc:sldMk cId="2264343930" sldId="264"/>
            <ac:cxnSpMk id="40" creationId="{61EDD801-1AAF-4FAF-9454-BB684C963265}"/>
          </ac:cxnSpMkLst>
        </pc:cxnChg>
      </pc:sldChg>
      <pc:sldChg chg="addSp delSp modSp new mod modClrScheme modAnim chgLayout">
        <pc:chgData name="Paul Bloemers" userId="fe3832ff3b233e04" providerId="LiveId" clId="{175C5D92-BDD6-434B-ACE8-04D82AFF00E4}" dt="2021-04-09T12:03:37.086" v="2693" actId="20577"/>
        <pc:sldMkLst>
          <pc:docMk/>
          <pc:sldMk cId="2762309965" sldId="265"/>
        </pc:sldMkLst>
        <pc:spChg chg="del mod ord">
          <ac:chgData name="Paul Bloemers" userId="fe3832ff3b233e04" providerId="LiveId" clId="{175C5D92-BDD6-434B-ACE8-04D82AFF00E4}" dt="2021-04-09T10:28:30.919" v="1872" actId="700"/>
          <ac:spMkLst>
            <pc:docMk/>
            <pc:sldMk cId="2762309965" sldId="265"/>
            <ac:spMk id="2" creationId="{039B79D9-C6EF-44D7-BD45-A7FAE01412A1}"/>
          </ac:spMkLst>
        </pc:spChg>
        <pc:spChg chg="del mod ord">
          <ac:chgData name="Paul Bloemers" userId="fe3832ff3b233e04" providerId="LiveId" clId="{175C5D92-BDD6-434B-ACE8-04D82AFF00E4}" dt="2021-04-09T10:28:30.919" v="1872" actId="700"/>
          <ac:spMkLst>
            <pc:docMk/>
            <pc:sldMk cId="2762309965" sldId="265"/>
            <ac:spMk id="3" creationId="{5417572E-4E10-4054-BEB1-C47B9C4C12CB}"/>
          </ac:spMkLst>
        </pc:spChg>
        <pc:spChg chg="add mod ord">
          <ac:chgData name="Paul Bloemers" userId="fe3832ff3b233e04" providerId="LiveId" clId="{175C5D92-BDD6-434B-ACE8-04D82AFF00E4}" dt="2021-04-09T11:03:11.140" v="1896" actId="700"/>
          <ac:spMkLst>
            <pc:docMk/>
            <pc:sldMk cId="2762309965" sldId="265"/>
            <ac:spMk id="4" creationId="{12A7E630-1CB8-41E0-8080-E61C29A6A537}"/>
          </ac:spMkLst>
        </pc:spChg>
        <pc:spChg chg="add del mod ord">
          <ac:chgData name="Paul Bloemers" userId="fe3832ff3b233e04" providerId="LiveId" clId="{175C5D92-BDD6-434B-ACE8-04D82AFF00E4}" dt="2021-04-09T11:03:11.140" v="1896" actId="700"/>
          <ac:spMkLst>
            <pc:docMk/>
            <pc:sldMk cId="2762309965" sldId="265"/>
            <ac:spMk id="5" creationId="{A254E412-7A03-4C61-A3B3-8DBDF3736F2C}"/>
          </ac:spMkLst>
        </pc:spChg>
        <pc:spChg chg="add del mod ord">
          <ac:chgData name="Paul Bloemers" userId="fe3832ff3b233e04" providerId="LiveId" clId="{175C5D92-BDD6-434B-ACE8-04D82AFF00E4}" dt="2021-04-09T11:03:11.140" v="1896" actId="700"/>
          <ac:spMkLst>
            <pc:docMk/>
            <pc:sldMk cId="2762309965" sldId="265"/>
            <ac:spMk id="6" creationId="{4C5D2B75-BA25-422B-AD91-98E8DD89F770}"/>
          </ac:spMkLst>
        </pc:spChg>
        <pc:spChg chg="add del mod ord">
          <ac:chgData name="Paul Bloemers" userId="fe3832ff3b233e04" providerId="LiveId" clId="{175C5D92-BDD6-434B-ACE8-04D82AFF00E4}" dt="2021-04-09T11:10:35.734" v="2043" actId="478"/>
          <ac:spMkLst>
            <pc:docMk/>
            <pc:sldMk cId="2762309965" sldId="265"/>
            <ac:spMk id="7" creationId="{BF4DAB37-9FC0-4080-9CE2-4B05FE88C6B6}"/>
          </ac:spMkLst>
        </pc:spChg>
        <pc:spChg chg="add mod">
          <ac:chgData name="Paul Bloemers" userId="fe3832ff3b233e04" providerId="LiveId" clId="{175C5D92-BDD6-434B-ACE8-04D82AFF00E4}" dt="2021-04-09T12:03:37.086" v="2693" actId="20577"/>
          <ac:spMkLst>
            <pc:docMk/>
            <pc:sldMk cId="2762309965" sldId="265"/>
            <ac:spMk id="8" creationId="{BD73C713-5BFA-43D0-BC49-CB3BB0E969D5}"/>
          </ac:spMkLst>
        </pc:spChg>
        <pc:spChg chg="add del mod">
          <ac:chgData name="Paul Bloemers" userId="fe3832ff3b233e04" providerId="LiveId" clId="{175C5D92-BDD6-434B-ACE8-04D82AFF00E4}" dt="2021-04-09T11:10:39.753" v="2044" actId="478"/>
          <ac:spMkLst>
            <pc:docMk/>
            <pc:sldMk cId="2762309965" sldId="265"/>
            <ac:spMk id="11" creationId="{C6974CAA-39DC-4B07-9F29-7125D49B6A1F}"/>
          </ac:spMkLst>
        </pc:spChg>
        <pc:spChg chg="add mod ord">
          <ac:chgData name="Paul Bloemers" userId="fe3832ff3b233e04" providerId="LiveId" clId="{175C5D92-BDD6-434B-ACE8-04D82AFF00E4}" dt="2021-04-09T11:24:21.918" v="2388" actId="166"/>
          <ac:spMkLst>
            <pc:docMk/>
            <pc:sldMk cId="2762309965" sldId="265"/>
            <ac:spMk id="12" creationId="{E80B657D-ECC8-4DF8-8651-FF383482D5DD}"/>
          </ac:spMkLst>
        </pc:spChg>
        <pc:spChg chg="add mod ord">
          <ac:chgData name="Paul Bloemers" userId="fe3832ff3b233e04" providerId="LiveId" clId="{175C5D92-BDD6-434B-ACE8-04D82AFF00E4}" dt="2021-04-09T11:24:21.918" v="2388" actId="166"/>
          <ac:spMkLst>
            <pc:docMk/>
            <pc:sldMk cId="2762309965" sldId="265"/>
            <ac:spMk id="13" creationId="{F2B97BD7-E588-4B11-B8C8-E76AEC6A1C07}"/>
          </ac:spMkLst>
        </pc:spChg>
        <pc:spChg chg="add mod ord">
          <ac:chgData name="Paul Bloemers" userId="fe3832ff3b233e04" providerId="LiveId" clId="{175C5D92-BDD6-434B-ACE8-04D82AFF00E4}" dt="2021-04-09T11:24:30.911" v="2390" actId="166"/>
          <ac:spMkLst>
            <pc:docMk/>
            <pc:sldMk cId="2762309965" sldId="265"/>
            <ac:spMk id="14" creationId="{A0DB1965-B462-4889-8312-98D7AA8B84EF}"/>
          </ac:spMkLst>
        </pc:spChg>
        <pc:spChg chg="add mod">
          <ac:chgData name="Paul Bloemers" userId="fe3832ff3b233e04" providerId="LiveId" clId="{175C5D92-BDD6-434B-ACE8-04D82AFF00E4}" dt="2021-04-09T11:24:35.641" v="2393" actId="1036"/>
          <ac:spMkLst>
            <pc:docMk/>
            <pc:sldMk cId="2762309965" sldId="265"/>
            <ac:spMk id="15" creationId="{8A252552-BF26-4A61-B55C-B80B43F070E2}"/>
          </ac:spMkLst>
        </pc:spChg>
        <pc:spChg chg="add mod ord">
          <ac:chgData name="Paul Bloemers" userId="fe3832ff3b233e04" providerId="LiveId" clId="{175C5D92-BDD6-434B-ACE8-04D82AFF00E4}" dt="2021-04-09T11:24:30.911" v="2390" actId="166"/>
          <ac:spMkLst>
            <pc:docMk/>
            <pc:sldMk cId="2762309965" sldId="265"/>
            <ac:spMk id="16" creationId="{955A8502-67AC-425A-96EC-35AB87A970DD}"/>
          </ac:spMkLst>
        </pc:spChg>
        <pc:spChg chg="add mod">
          <ac:chgData name="Paul Bloemers" userId="fe3832ff3b233e04" providerId="LiveId" clId="{175C5D92-BDD6-434B-ACE8-04D82AFF00E4}" dt="2021-04-09T12:01:07.192" v="2652" actId="164"/>
          <ac:spMkLst>
            <pc:docMk/>
            <pc:sldMk cId="2762309965" sldId="265"/>
            <ac:spMk id="29" creationId="{21C97EF4-AC20-4EDD-9C97-E057C9247A55}"/>
          </ac:spMkLst>
        </pc:spChg>
        <pc:grpChg chg="add mod">
          <ac:chgData name="Paul Bloemers" userId="fe3832ff3b233e04" providerId="LiveId" clId="{175C5D92-BDD6-434B-ACE8-04D82AFF00E4}" dt="2021-04-09T12:01:07.192" v="2652" actId="164"/>
          <ac:grpSpMkLst>
            <pc:docMk/>
            <pc:sldMk cId="2762309965" sldId="265"/>
            <ac:grpSpMk id="38" creationId="{CF62483B-02AA-434B-A318-F1C234ACBDCA}"/>
          </ac:grpSpMkLst>
        </pc:grpChg>
        <pc:grpChg chg="add mod">
          <ac:chgData name="Paul Bloemers" userId="fe3832ff3b233e04" providerId="LiveId" clId="{175C5D92-BDD6-434B-ACE8-04D82AFF00E4}" dt="2021-04-09T12:01:49.352" v="2672" actId="164"/>
          <ac:grpSpMkLst>
            <pc:docMk/>
            <pc:sldMk cId="2762309965" sldId="265"/>
            <ac:grpSpMk id="39" creationId="{8F66109E-D2DE-40A9-8C58-53B76ACB9C2C}"/>
          </ac:grpSpMkLst>
        </pc:grpChg>
        <pc:picChg chg="add mod">
          <ac:chgData name="Paul Bloemers" userId="fe3832ff3b233e04" providerId="LiveId" clId="{175C5D92-BDD6-434B-ACE8-04D82AFF00E4}" dt="2021-04-09T11:10:08.687" v="2040" actId="1076"/>
          <ac:picMkLst>
            <pc:docMk/>
            <pc:sldMk cId="2762309965" sldId="265"/>
            <ac:picMk id="9" creationId="{2503E58A-3CA1-4901-83F0-C2FF519A57DD}"/>
          </ac:picMkLst>
        </pc:picChg>
        <pc:picChg chg="add mod">
          <ac:chgData name="Paul Bloemers" userId="fe3832ff3b233e04" providerId="LiveId" clId="{175C5D92-BDD6-434B-ACE8-04D82AFF00E4}" dt="2021-04-09T12:01:07.192" v="2652" actId="164"/>
          <ac:picMkLst>
            <pc:docMk/>
            <pc:sldMk cId="2762309965" sldId="265"/>
            <ac:picMk id="31" creationId="{7BFE6080-9288-4BA0-9815-75CAE14767EC}"/>
          </ac:picMkLst>
        </pc:picChg>
        <pc:picChg chg="add mod">
          <ac:chgData name="Paul Bloemers" userId="fe3832ff3b233e04" providerId="LiveId" clId="{175C5D92-BDD6-434B-ACE8-04D82AFF00E4}" dt="2021-04-09T12:01:49.352" v="2672" actId="164"/>
          <ac:picMkLst>
            <pc:docMk/>
            <pc:sldMk cId="2762309965" sldId="265"/>
            <ac:picMk id="36" creationId="{B21246C5-7ED6-4579-A970-32CCE0D2C860}"/>
          </ac:picMkLst>
        </pc:picChg>
        <pc:cxnChg chg="add del mod">
          <ac:chgData name="Paul Bloemers" userId="fe3832ff3b233e04" providerId="LiveId" clId="{175C5D92-BDD6-434B-ACE8-04D82AFF00E4}" dt="2021-04-09T11:19:10.216" v="2336" actId="478"/>
          <ac:cxnSpMkLst>
            <pc:docMk/>
            <pc:sldMk cId="2762309965" sldId="265"/>
            <ac:cxnSpMk id="18" creationId="{BBEC5975-6759-4637-BFFC-BC6B613F1282}"/>
          </ac:cxnSpMkLst>
        </pc:cxnChg>
        <pc:cxnChg chg="add del">
          <ac:chgData name="Paul Bloemers" userId="fe3832ff3b233e04" providerId="LiveId" clId="{175C5D92-BDD6-434B-ACE8-04D82AFF00E4}" dt="2021-04-09T11:19:09.167" v="2335" actId="478"/>
          <ac:cxnSpMkLst>
            <pc:docMk/>
            <pc:sldMk cId="2762309965" sldId="265"/>
            <ac:cxnSpMk id="20" creationId="{BF45AB8D-DAF1-4F9B-B622-8526E321E18D}"/>
          </ac:cxnSpMkLst>
        </pc:cxnChg>
        <pc:cxnChg chg="add mod">
          <ac:chgData name="Paul Bloemers" userId="fe3832ff3b233e04" providerId="LiveId" clId="{175C5D92-BDD6-434B-ACE8-04D82AFF00E4}" dt="2021-04-09T12:01:07.192" v="2652" actId="164"/>
          <ac:cxnSpMkLst>
            <pc:docMk/>
            <pc:sldMk cId="2762309965" sldId="265"/>
            <ac:cxnSpMk id="22" creationId="{8C4E76F0-A45C-4797-82A7-083D745F5197}"/>
          </ac:cxnSpMkLst>
        </pc:cxnChg>
        <pc:cxnChg chg="add del mod">
          <ac:chgData name="Paul Bloemers" userId="fe3832ff3b233e04" providerId="LiveId" clId="{175C5D92-BDD6-434B-ACE8-04D82AFF00E4}" dt="2021-04-09T11:20:00.927" v="2343" actId="478"/>
          <ac:cxnSpMkLst>
            <pc:docMk/>
            <pc:sldMk cId="2762309965" sldId="265"/>
            <ac:cxnSpMk id="24" creationId="{292CBD3A-E8B4-4991-9CA1-88F77DF4DAE3}"/>
          </ac:cxnSpMkLst>
        </pc:cxnChg>
        <pc:cxnChg chg="add del mod">
          <ac:chgData name="Paul Bloemers" userId="fe3832ff3b233e04" providerId="LiveId" clId="{175C5D92-BDD6-434B-ACE8-04D82AFF00E4}" dt="2021-04-09T11:20:22.313" v="2349" actId="478"/>
          <ac:cxnSpMkLst>
            <pc:docMk/>
            <pc:sldMk cId="2762309965" sldId="265"/>
            <ac:cxnSpMk id="26" creationId="{A9BA9988-0606-4D7A-B01F-3DC2888FB690}"/>
          </ac:cxnSpMkLst>
        </pc:cxnChg>
        <pc:cxnChg chg="add mod">
          <ac:chgData name="Paul Bloemers" userId="fe3832ff3b233e04" providerId="LiveId" clId="{175C5D92-BDD6-434B-ACE8-04D82AFF00E4}" dt="2021-04-09T12:01:49.352" v="2672" actId="164"/>
          <ac:cxnSpMkLst>
            <pc:docMk/>
            <pc:sldMk cId="2762309965" sldId="265"/>
            <ac:cxnSpMk id="33" creationId="{E75EDEA6-8A91-40C6-9211-A0A67EB4222B}"/>
          </ac:cxnSpMkLst>
        </pc:cxnChg>
        <pc:cxnChg chg="add mod">
          <ac:chgData name="Paul Bloemers" userId="fe3832ff3b233e04" providerId="LiveId" clId="{175C5D92-BDD6-434B-ACE8-04D82AFF00E4}" dt="2021-04-09T12:01:49.352" v="2672" actId="164"/>
          <ac:cxnSpMkLst>
            <pc:docMk/>
            <pc:sldMk cId="2762309965" sldId="265"/>
            <ac:cxnSpMk id="35" creationId="{07C222A2-E451-435D-A5EA-D3E6AA73CCD5}"/>
          </ac:cxnSpMkLst>
        </pc:cxnChg>
      </pc:sldChg>
      <pc:sldChg chg="addSp delSp modSp new mod modClrScheme modAnim chgLayout">
        <pc:chgData name="Paul Bloemers" userId="fe3832ff3b233e04" providerId="LiveId" clId="{175C5D92-BDD6-434B-ACE8-04D82AFF00E4}" dt="2021-04-09T12:58:25.781" v="3425"/>
        <pc:sldMkLst>
          <pc:docMk/>
          <pc:sldMk cId="462126473" sldId="266"/>
        </pc:sldMkLst>
        <pc:spChg chg="del mod ord">
          <ac:chgData name="Paul Bloemers" userId="fe3832ff3b233e04" providerId="LiveId" clId="{175C5D92-BDD6-434B-ACE8-04D82AFF00E4}" dt="2021-04-09T12:38:51.497" v="2695" actId="700"/>
          <ac:spMkLst>
            <pc:docMk/>
            <pc:sldMk cId="462126473" sldId="266"/>
            <ac:spMk id="2" creationId="{11339DBA-57A9-4F2B-8BB1-E016145AE6A1}"/>
          </ac:spMkLst>
        </pc:spChg>
        <pc:spChg chg="del mod ord">
          <ac:chgData name="Paul Bloemers" userId="fe3832ff3b233e04" providerId="LiveId" clId="{175C5D92-BDD6-434B-ACE8-04D82AFF00E4}" dt="2021-04-09T12:38:51.497" v="2695" actId="700"/>
          <ac:spMkLst>
            <pc:docMk/>
            <pc:sldMk cId="462126473" sldId="266"/>
            <ac:spMk id="3" creationId="{26DD4B89-5B8C-4F3C-8DCE-735A1A757B0A}"/>
          </ac:spMkLst>
        </pc:spChg>
        <pc:spChg chg="add del mod ord">
          <ac:chgData name="Paul Bloemers" userId="fe3832ff3b233e04" providerId="LiveId" clId="{175C5D92-BDD6-434B-ACE8-04D82AFF00E4}" dt="2021-04-09T12:38:56.470" v="2697" actId="478"/>
          <ac:spMkLst>
            <pc:docMk/>
            <pc:sldMk cId="462126473" sldId="266"/>
            <ac:spMk id="4" creationId="{78EF00C7-00C5-4B5A-A7CC-B0BE67D2291C}"/>
          </ac:spMkLst>
        </pc:spChg>
        <pc:spChg chg="add mod ord">
          <ac:chgData name="Paul Bloemers" userId="fe3832ff3b233e04" providerId="LiveId" clId="{175C5D92-BDD6-434B-ACE8-04D82AFF00E4}" dt="2021-04-09T12:45:00.599" v="3069" actId="20577"/>
          <ac:spMkLst>
            <pc:docMk/>
            <pc:sldMk cId="462126473" sldId="266"/>
            <ac:spMk id="5" creationId="{180DEC26-6130-4BB4-811E-6123CD23EB53}"/>
          </ac:spMkLst>
        </pc:spChg>
        <pc:spChg chg="add mod">
          <ac:chgData name="Paul Bloemers" userId="fe3832ff3b233e04" providerId="LiveId" clId="{175C5D92-BDD6-434B-ACE8-04D82AFF00E4}" dt="2021-04-09T12:57:43.790" v="3416" actId="21"/>
          <ac:spMkLst>
            <pc:docMk/>
            <pc:sldMk cId="462126473" sldId="266"/>
            <ac:spMk id="7" creationId="{EA6BAAA4-EBF3-4905-9A0F-422D8617955B}"/>
          </ac:spMkLst>
        </pc:spChg>
        <pc:spChg chg="add mod">
          <ac:chgData name="Paul Bloemers" userId="fe3832ff3b233e04" providerId="LiveId" clId="{175C5D92-BDD6-434B-ACE8-04D82AFF00E4}" dt="2021-04-09T12:49:42.500" v="3141" actId="14100"/>
          <ac:spMkLst>
            <pc:docMk/>
            <pc:sldMk cId="462126473" sldId="266"/>
            <ac:spMk id="9" creationId="{9F8A95FD-8353-4F70-9075-B72C7305F824}"/>
          </ac:spMkLst>
        </pc:spChg>
        <pc:spChg chg="add mod">
          <ac:chgData name="Paul Bloemers" userId="fe3832ff3b233e04" providerId="LiveId" clId="{175C5D92-BDD6-434B-ACE8-04D82AFF00E4}" dt="2021-04-09T12:52:14.712" v="3229" actId="207"/>
          <ac:spMkLst>
            <pc:docMk/>
            <pc:sldMk cId="462126473" sldId="266"/>
            <ac:spMk id="10" creationId="{AE197541-C514-481C-89A1-E1B72F37DA99}"/>
          </ac:spMkLst>
        </pc:spChg>
        <pc:spChg chg="add mod">
          <ac:chgData name="Paul Bloemers" userId="fe3832ff3b233e04" providerId="LiveId" clId="{175C5D92-BDD6-434B-ACE8-04D82AFF00E4}" dt="2021-04-09T12:54:16.834" v="3319" actId="1037"/>
          <ac:spMkLst>
            <pc:docMk/>
            <pc:sldMk cId="462126473" sldId="266"/>
            <ac:spMk id="11" creationId="{8781CFFB-D861-40F9-A86F-B22B882FE521}"/>
          </ac:spMkLst>
        </pc:spChg>
        <pc:spChg chg="add mod">
          <ac:chgData name="Paul Bloemers" userId="fe3832ff3b233e04" providerId="LiveId" clId="{175C5D92-BDD6-434B-ACE8-04D82AFF00E4}" dt="2021-04-09T12:55:45.404" v="3385" actId="14100"/>
          <ac:spMkLst>
            <pc:docMk/>
            <pc:sldMk cId="462126473" sldId="266"/>
            <ac:spMk id="12" creationId="{882BE8FB-CE1D-4DD4-A7C5-283DF0745A1C}"/>
          </ac:spMkLst>
        </pc:spChg>
        <pc:spChg chg="add mod">
          <ac:chgData name="Paul Bloemers" userId="fe3832ff3b233e04" providerId="LiveId" clId="{175C5D92-BDD6-434B-ACE8-04D82AFF00E4}" dt="2021-04-09T12:58:00.347" v="3420" actId="1076"/>
          <ac:spMkLst>
            <pc:docMk/>
            <pc:sldMk cId="462126473" sldId="266"/>
            <ac:spMk id="14" creationId="{6BBF06DE-BF1A-48B2-99F7-C7B874413C56}"/>
          </ac:spMkLst>
        </pc:spChg>
        <pc:picChg chg="add mod">
          <ac:chgData name="Paul Bloemers" userId="fe3832ff3b233e04" providerId="LiveId" clId="{175C5D92-BDD6-434B-ACE8-04D82AFF00E4}" dt="2021-04-09T12:46:26.620" v="3076" actId="1076"/>
          <ac:picMkLst>
            <pc:docMk/>
            <pc:sldMk cId="462126473" sldId="266"/>
            <ac:picMk id="6" creationId="{09AB8AB7-36A9-4DEB-9930-E812C02F1BF3}"/>
          </ac:picMkLst>
        </pc:picChg>
      </pc:sldChg>
      <pc:sldChg chg="delSp new mod modClrScheme chgLayout">
        <pc:chgData name="Paul Bloemers" userId="fe3832ff3b233e04" providerId="LiveId" clId="{175C5D92-BDD6-434B-ACE8-04D82AFF00E4}" dt="2021-04-09T12:59:57.100" v="3427" actId="700"/>
        <pc:sldMkLst>
          <pc:docMk/>
          <pc:sldMk cId="2322483445" sldId="267"/>
        </pc:sldMkLst>
        <pc:spChg chg="del">
          <ac:chgData name="Paul Bloemers" userId="fe3832ff3b233e04" providerId="LiveId" clId="{175C5D92-BDD6-434B-ACE8-04D82AFF00E4}" dt="2021-04-09T12:59:57.100" v="3427" actId="700"/>
          <ac:spMkLst>
            <pc:docMk/>
            <pc:sldMk cId="2322483445" sldId="267"/>
            <ac:spMk id="2" creationId="{F28857F7-04D4-471F-998B-A976894359A6}"/>
          </ac:spMkLst>
        </pc:spChg>
        <pc:spChg chg="del">
          <ac:chgData name="Paul Bloemers" userId="fe3832ff3b233e04" providerId="LiveId" clId="{175C5D92-BDD6-434B-ACE8-04D82AFF00E4}" dt="2021-04-09T12:59:57.100" v="3427" actId="700"/>
          <ac:spMkLst>
            <pc:docMk/>
            <pc:sldMk cId="2322483445" sldId="267"/>
            <ac:spMk id="3" creationId="{33B042BF-3BE6-4DDD-BAD0-93FDC3D698A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14CE7DE5-FC35-4FFD-AE29-C150217DEEED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2449F54E-C47E-4B61-8DF0-516E154B1163}"/>
              </a:ext>
            </a:extLst>
          </p:cNvPr>
          <p:cNvGrpSpPr/>
          <p:nvPr/>
        </p:nvGrpSpPr>
        <p:grpSpPr>
          <a:xfrm>
            <a:off x="4470321" y="-643744"/>
            <a:ext cx="8001078" cy="7768444"/>
            <a:chOff x="4470321" y="-643744"/>
            <a:chExt cx="8001078" cy="7768444"/>
          </a:xfrm>
        </p:grpSpPr>
        <p:sp>
          <p:nvSpPr>
            <p:cNvPr id="7" name="Vrije vorm: vorm 6">
              <a:extLst>
                <a:ext uri="{FF2B5EF4-FFF2-40B4-BE49-F238E27FC236}">
                  <a16:creationId xmlns:a16="http://schemas.microsoft.com/office/drawing/2014/main" id="{1285F57F-432D-4013-979E-83DAE5EC5DF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BDD80E4D-26F5-404F-B0AB-1C3820B74351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B60AB401-CB0B-4E2D-95D9-3264E568526D}"/>
              </a:ext>
            </a:extLst>
          </p:cNvPr>
          <p:cNvSpPr txBox="1"/>
          <p:nvPr/>
        </p:nvSpPr>
        <p:spPr>
          <a:xfrm>
            <a:off x="11176564" y="63246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VWO</a:t>
            </a:r>
          </a:p>
        </p:txBody>
      </p:sp>
      <p:pic>
        <p:nvPicPr>
          <p:cNvPr id="11" name="Afbeelding 1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332D835C-91F6-4596-9A50-C97FEB6F00F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31654" y="132186"/>
            <a:ext cx="1928692" cy="1243861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92294A8B-377A-461D-87D6-A5AD20E7B6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2959100"/>
            <a:ext cx="12192000" cy="178591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/>
            </a:lvl1pPr>
          </a:lstStyle>
          <a:p>
            <a:r>
              <a:rPr lang="nl-NL" b="1" spc="300"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</a:p>
        </p:txBody>
      </p:sp>
      <p:sp>
        <p:nvSpPr>
          <p:cNvPr id="13" name="Ondertitel 2">
            <a:extLst>
              <a:ext uri="{FF2B5EF4-FFF2-40B4-BE49-F238E27FC236}">
                <a16:creationId xmlns:a16="http://schemas.microsoft.com/office/drawing/2014/main" id="{3B9BB25F-D78A-4C4C-AAD3-4183547A2E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-1" y="5081199"/>
            <a:ext cx="12191999" cy="70565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nl-NL">
                <a:solidFill>
                  <a:schemeClr val="bg2">
                    <a:lumMod val="25000"/>
                  </a:schemeClr>
                </a:solidFill>
              </a:rPr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2603641237"/>
      </p:ext>
    </p:extLst>
  </p:cSld>
  <p:clrMapOvr>
    <a:masterClrMapping/>
  </p:clrMapOvr>
  <p:transition spd="slow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73766AD9-A3A1-45AA-B861-8D5BF601A55D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2742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E867F45-FC24-404F-930A-15D5F0D09DB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46F2C884-2AD3-44A1-858D-531A631C745D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68878605"/>
      </p:ext>
    </p:extLst>
  </p:cSld>
  <p:clrMapOvr>
    <a:masterClrMapping/>
  </p:clrMapOvr>
  <p:transition spd="slow">
    <p:blinds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221857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808892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erwerkingsopd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verwerkingsopdracht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Tijdelijke aanduiding voor inhoud 31" descr="Potlood">
            <a:extLst>
              <a:ext uri="{FF2B5EF4-FFF2-40B4-BE49-F238E27FC236}">
                <a16:creationId xmlns:a16="http://schemas.microsoft.com/office/drawing/2014/main" id="{FD8AD2E3-2892-4588-B699-34007DE96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01664" y="114847"/>
            <a:ext cx="631825" cy="631825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169E7FA8-7567-403C-9E0A-C4331ED723F6}"/>
              </a:ext>
            </a:extLst>
          </p:cNvPr>
          <p:cNvSpPr/>
          <p:nvPr/>
        </p:nvSpPr>
        <p:spPr>
          <a:xfrm rot="16200000">
            <a:off x="-2586518" y="2990334"/>
            <a:ext cx="61237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kern="1200" spc="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verwerkingsopdracht</a:t>
            </a:r>
          </a:p>
        </p:txBody>
      </p:sp>
    </p:spTree>
    <p:extLst>
      <p:ext uri="{BB962C8B-B14F-4D97-AF65-F5344CB8AC3E}">
        <p14:creationId xmlns:p14="http://schemas.microsoft.com/office/powerpoint/2010/main" val="22814783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ep 26">
            <a:extLst>
              <a:ext uri="{FF2B5EF4-FFF2-40B4-BE49-F238E27FC236}">
                <a16:creationId xmlns:a16="http://schemas.microsoft.com/office/drawing/2014/main" id="{420C3620-8164-4A81-92CA-0B82147C801E}"/>
              </a:ext>
            </a:extLst>
          </p:cNvPr>
          <p:cNvGrpSpPr/>
          <p:nvPr/>
        </p:nvGrpSpPr>
        <p:grpSpPr>
          <a:xfrm>
            <a:off x="-1017917" y="2013438"/>
            <a:ext cx="13740386" cy="5111262"/>
            <a:chOff x="4470321" y="-643744"/>
            <a:chExt cx="8001078" cy="7768444"/>
          </a:xfrm>
        </p:grpSpPr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498C6F7E-815D-483D-9399-AD0D17AD2D8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FF747F03-1137-45A9-AF03-305F84A89A56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30" name="Tekstvak 29">
            <a:extLst>
              <a:ext uri="{FF2B5EF4-FFF2-40B4-BE49-F238E27FC236}">
                <a16:creationId xmlns:a16="http://schemas.microsoft.com/office/drawing/2014/main" id="{AE168464-A62A-40F4-95A8-DDEE31C367F1}"/>
              </a:ext>
            </a:extLst>
          </p:cNvPr>
          <p:cNvSpPr txBox="1"/>
          <p:nvPr/>
        </p:nvSpPr>
        <p:spPr>
          <a:xfrm>
            <a:off x="11176564" y="63246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VWO</a:t>
            </a:r>
          </a:p>
        </p:txBody>
      </p:sp>
      <p:pic>
        <p:nvPicPr>
          <p:cNvPr id="31" name="Afbeelding 3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73585900-6322-4362-9988-1EBEB0DEBC9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9265" y="510256"/>
            <a:ext cx="3033469" cy="1956359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B7BD462-2D8E-4923-8D7E-F510B26D0EEF}"/>
              </a:ext>
            </a:extLst>
          </p:cNvPr>
          <p:cNvSpPr/>
          <p:nvPr/>
        </p:nvSpPr>
        <p:spPr>
          <a:xfrm>
            <a:off x="1802900" y="3598577"/>
            <a:ext cx="85861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000" b="1" spc="300">
                <a:latin typeface="Arial" panose="020B0604020202020204" pitchFamily="34" charset="0"/>
                <a:cs typeface="Arial" panose="020B0604020202020204" pitchFamily="34" charset="0"/>
              </a:rPr>
              <a:t>www.economielokaal.nl/3-vwo</a:t>
            </a:r>
            <a:endParaRPr lang="nl-NL" sz="400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7FD5F8B6-BEB0-4C5E-9BA7-889F3543F48E}"/>
              </a:ext>
            </a:extLst>
          </p:cNvPr>
          <p:cNvSpPr/>
          <p:nvPr/>
        </p:nvSpPr>
        <p:spPr>
          <a:xfrm>
            <a:off x="3908540" y="4582773"/>
            <a:ext cx="43749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>
                <a:solidFill>
                  <a:schemeClr val="bg2">
                    <a:lumMod val="25000"/>
                  </a:schemeClr>
                </a:solidFill>
              </a:rPr>
              <a:t>voor een stijgende lijn !</a:t>
            </a:r>
          </a:p>
        </p:txBody>
      </p:sp>
    </p:spTree>
    <p:extLst>
      <p:ext uri="{BB962C8B-B14F-4D97-AF65-F5344CB8AC3E}">
        <p14:creationId xmlns:p14="http://schemas.microsoft.com/office/powerpoint/2010/main" val="1105333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9E740AC1-EFFF-477E-8260-FA2FF6CF5AB7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807B00C-668A-4BF1-A6E4-7A5729DB8C4D}"/>
              </a:ext>
            </a:extLst>
          </p:cNvPr>
          <p:cNvSpPr txBox="1"/>
          <p:nvPr/>
        </p:nvSpPr>
        <p:spPr>
          <a:xfrm>
            <a:off x="4562790" y="171891"/>
            <a:ext cx="30664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DEZE</a:t>
            </a:r>
          </a:p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PRESENTATIE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360A215D-1695-4727-9547-7AEF3CD24DAE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75722A8D-E090-4276-8005-D5472C387663}"/>
              </a:ext>
            </a:extLst>
          </p:cNvPr>
          <p:cNvSpPr/>
          <p:nvPr/>
        </p:nvSpPr>
        <p:spPr>
          <a:xfrm rot="16200000">
            <a:off x="-2398467" y="3101125"/>
            <a:ext cx="58256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sz="2400" spc="600"/>
              <a:t>economielokaal voor 3 vwo</a:t>
            </a:r>
          </a:p>
        </p:txBody>
      </p:sp>
      <p:sp>
        <p:nvSpPr>
          <p:cNvPr id="18" name="Pijl: vijfhoek 17">
            <a:extLst>
              <a:ext uri="{FF2B5EF4-FFF2-40B4-BE49-F238E27FC236}">
                <a16:creationId xmlns:a16="http://schemas.microsoft.com/office/drawing/2014/main" id="{A660FE69-9B18-4214-8039-DD6D2FAEA9A2}"/>
              </a:ext>
            </a:extLst>
          </p:cNvPr>
          <p:cNvSpPr/>
          <p:nvPr/>
        </p:nvSpPr>
        <p:spPr>
          <a:xfrm>
            <a:off x="2162175" y="3429000"/>
            <a:ext cx="1028700" cy="576000"/>
          </a:xfrm>
          <a:prstGeom prst="homePlate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1</a:t>
            </a:r>
          </a:p>
        </p:txBody>
      </p:sp>
      <p:sp>
        <p:nvSpPr>
          <p:cNvPr id="19" name="Pijl: punthaak 18">
            <a:extLst>
              <a:ext uri="{FF2B5EF4-FFF2-40B4-BE49-F238E27FC236}">
                <a16:creationId xmlns:a16="http://schemas.microsoft.com/office/drawing/2014/main" id="{8E64B550-60CD-4A63-9FAD-648F83E38FCE}"/>
              </a:ext>
            </a:extLst>
          </p:cNvPr>
          <p:cNvSpPr/>
          <p:nvPr/>
        </p:nvSpPr>
        <p:spPr>
          <a:xfrm>
            <a:off x="3038475" y="3429000"/>
            <a:ext cx="8382000" cy="576000"/>
          </a:xfrm>
          <a:prstGeom prst="chevron">
            <a:avLst/>
          </a:prstGeom>
          <a:noFill/>
          <a:ln w="3810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0" name="Pijl: vijfhoek 19">
            <a:extLst>
              <a:ext uri="{FF2B5EF4-FFF2-40B4-BE49-F238E27FC236}">
                <a16:creationId xmlns:a16="http://schemas.microsoft.com/office/drawing/2014/main" id="{1866F006-2917-40F1-BB68-C6ADFC1DA183}"/>
              </a:ext>
            </a:extLst>
          </p:cNvPr>
          <p:cNvSpPr/>
          <p:nvPr/>
        </p:nvSpPr>
        <p:spPr>
          <a:xfrm>
            <a:off x="2162175" y="4152900"/>
            <a:ext cx="1028700" cy="576000"/>
          </a:xfrm>
          <a:prstGeom prst="homePlate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2</a:t>
            </a:r>
          </a:p>
        </p:txBody>
      </p:sp>
      <p:sp>
        <p:nvSpPr>
          <p:cNvPr id="21" name="Pijl: punthaak 20">
            <a:extLst>
              <a:ext uri="{FF2B5EF4-FFF2-40B4-BE49-F238E27FC236}">
                <a16:creationId xmlns:a16="http://schemas.microsoft.com/office/drawing/2014/main" id="{FC6993CF-0AE6-4C3C-898C-FFD42211E9F4}"/>
              </a:ext>
            </a:extLst>
          </p:cNvPr>
          <p:cNvSpPr/>
          <p:nvPr/>
        </p:nvSpPr>
        <p:spPr>
          <a:xfrm>
            <a:off x="3038475" y="4152900"/>
            <a:ext cx="8382000" cy="576000"/>
          </a:xfrm>
          <a:prstGeom prst="chevron">
            <a:avLst/>
          </a:prstGeom>
          <a:noFill/>
          <a:ln w="381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2" name="Pijl: vijfhoek 21">
            <a:extLst>
              <a:ext uri="{FF2B5EF4-FFF2-40B4-BE49-F238E27FC236}">
                <a16:creationId xmlns:a16="http://schemas.microsoft.com/office/drawing/2014/main" id="{A92FD04F-835F-473D-976E-511F2381BFBA}"/>
              </a:ext>
            </a:extLst>
          </p:cNvPr>
          <p:cNvSpPr/>
          <p:nvPr/>
        </p:nvSpPr>
        <p:spPr>
          <a:xfrm>
            <a:off x="2162175" y="4888583"/>
            <a:ext cx="1028700" cy="576000"/>
          </a:xfrm>
          <a:prstGeom prst="homePlat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3</a:t>
            </a:r>
          </a:p>
        </p:txBody>
      </p:sp>
      <p:sp>
        <p:nvSpPr>
          <p:cNvPr id="23" name="Pijl: punthaak 22">
            <a:extLst>
              <a:ext uri="{FF2B5EF4-FFF2-40B4-BE49-F238E27FC236}">
                <a16:creationId xmlns:a16="http://schemas.microsoft.com/office/drawing/2014/main" id="{D166A1A9-F38F-44BE-969E-CB01C50993D4}"/>
              </a:ext>
            </a:extLst>
          </p:cNvPr>
          <p:cNvSpPr/>
          <p:nvPr/>
        </p:nvSpPr>
        <p:spPr>
          <a:xfrm>
            <a:off x="3038475" y="4888583"/>
            <a:ext cx="8382000" cy="576000"/>
          </a:xfrm>
          <a:prstGeom prst="chevron">
            <a:avLst/>
          </a:prstGeom>
          <a:noFill/>
          <a:ln w="381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7" name="Tijdelijke aanduiding voor tekst 2">
            <a:extLst>
              <a:ext uri="{FF2B5EF4-FFF2-40B4-BE49-F238E27FC236}">
                <a16:creationId xmlns:a16="http://schemas.microsoft.com/office/drawing/2014/main" id="{8BBC9B00-4EE0-4490-9C58-79490B9D5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33003" y="3531552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8" name="Tijdelijke aanduiding voor tekst 2">
            <a:extLst>
              <a:ext uri="{FF2B5EF4-FFF2-40B4-BE49-F238E27FC236}">
                <a16:creationId xmlns:a16="http://schemas.microsoft.com/office/drawing/2014/main" id="{521E979D-91E4-4B6F-B53B-00EDD1B2149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333003" y="4235860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Tijdelijke aanduiding voor tekst 2">
            <a:extLst>
              <a:ext uri="{FF2B5EF4-FFF2-40B4-BE49-F238E27FC236}">
                <a16:creationId xmlns:a16="http://schemas.microsoft.com/office/drawing/2014/main" id="{9B49DFA4-9B80-4EA3-B3F2-71D70AF5B7B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333003" y="4964819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728933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715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D8B4E8A1-2EEC-4975-BAEC-4FDCAA9FB204}"/>
              </a:ext>
            </a:extLst>
          </p:cNvPr>
          <p:cNvSpPr/>
          <p:nvPr/>
        </p:nvSpPr>
        <p:spPr>
          <a:xfrm>
            <a:off x="7152000" y="-7626"/>
            <a:ext cx="5040000" cy="6865625"/>
          </a:xfrm>
          <a:prstGeom prst="rect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317836458"/>
      </p:ext>
    </p:extLst>
  </p:cSld>
  <p:clrMapOvr>
    <a:masterClrMapping/>
  </p:clrMapOvr>
  <p:transition spd="slow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1219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6A2DDDEB-8ECD-444E-BC0B-77269F781C5F}"/>
              </a:ext>
            </a:extLst>
          </p:cNvPr>
          <p:cNvSpPr/>
          <p:nvPr/>
        </p:nvSpPr>
        <p:spPr>
          <a:xfrm>
            <a:off x="4724399" y="-622300"/>
            <a:ext cx="7747000" cy="7747000"/>
          </a:xfrm>
          <a:custGeom>
            <a:avLst/>
            <a:gdLst>
              <a:gd name="connsiteX0" fmla="*/ 7708900 w 7747000"/>
              <a:gd name="connsiteY0" fmla="*/ 723900 h 7747000"/>
              <a:gd name="connsiteX1" fmla="*/ 7708900 w 7747000"/>
              <a:gd name="connsiteY1" fmla="*/ 7747000 h 7747000"/>
              <a:gd name="connsiteX2" fmla="*/ 0 w 7747000"/>
              <a:gd name="connsiteY2" fmla="*/ 7747000 h 7747000"/>
              <a:gd name="connsiteX3" fmla="*/ 7747000 w 7747000"/>
              <a:gd name="connsiteY3" fmla="*/ 0 h 7747000"/>
              <a:gd name="connsiteX4" fmla="*/ 7747000 w 7747000"/>
              <a:gd name="connsiteY4" fmla="*/ 1143000 h 774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47000" h="7747000">
                <a:moveTo>
                  <a:pt x="7708900" y="723900"/>
                </a:moveTo>
                <a:lnTo>
                  <a:pt x="7708900" y="7747000"/>
                </a:lnTo>
                <a:lnTo>
                  <a:pt x="0" y="7747000"/>
                </a:lnTo>
                <a:lnTo>
                  <a:pt x="7747000" y="0"/>
                </a:lnTo>
                <a:lnTo>
                  <a:pt x="7747000" y="1143000"/>
                </a:lnTo>
              </a:path>
            </a:pathLst>
          </a:custGeom>
          <a:solidFill>
            <a:srgbClr val="1A80B6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233055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C1D4CA26-6F05-4994-BA46-E0DAC85EB45E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6785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575A89EF-3A8B-49A6-9C33-1E4F8BA4047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E0AF7347-02D9-4736-BB7E-EC0E086F8DB9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742356231"/>
      </p:ext>
    </p:extLst>
  </p:cSld>
  <p:clrMapOvr>
    <a:masterClrMapping/>
  </p:clrMapOvr>
  <p:transition spd="slow"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3EE39723-ACA9-4F75-B73F-491D9F0EBB87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029321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2605C911-2B0A-47F9-8131-5E4DF28ED9A7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6522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2A65210F-4C8B-45D7-891B-619FD1F7FBA0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73CC239E-71CD-4766-A6E8-C2A49B214C58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257033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7831EE4-C1F5-4143-9C1E-30F11F035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365125"/>
            <a:ext cx="115196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251DE-9F98-4D51-838B-9224758A1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693" y="1825625"/>
            <a:ext cx="1151964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272122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 spd="slow">
    <p:blinds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3.svg"/><Relationship Id="rId4" Type="http://schemas.openxmlformats.org/officeDocument/2006/relationships/image" Target="../media/image4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svg"/><Relationship Id="rId18" Type="http://schemas.openxmlformats.org/officeDocument/2006/relationships/image" Target="../media/image28.png"/><Relationship Id="rId3" Type="http://schemas.openxmlformats.org/officeDocument/2006/relationships/image" Target="../media/image13.svg"/><Relationship Id="rId21" Type="http://schemas.openxmlformats.org/officeDocument/2006/relationships/image" Target="../media/image31.svg"/><Relationship Id="rId7" Type="http://schemas.openxmlformats.org/officeDocument/2006/relationships/image" Target="../media/image17.svg"/><Relationship Id="rId12" Type="http://schemas.openxmlformats.org/officeDocument/2006/relationships/image" Target="../media/image22.png"/><Relationship Id="rId17" Type="http://schemas.openxmlformats.org/officeDocument/2006/relationships/image" Target="../media/image27.svg"/><Relationship Id="rId2" Type="http://schemas.openxmlformats.org/officeDocument/2006/relationships/image" Target="../media/image12.png"/><Relationship Id="rId16" Type="http://schemas.openxmlformats.org/officeDocument/2006/relationships/image" Target="../media/image26.png"/><Relationship Id="rId20" Type="http://schemas.openxmlformats.org/officeDocument/2006/relationships/image" Target="../media/image30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6.png"/><Relationship Id="rId11" Type="http://schemas.openxmlformats.org/officeDocument/2006/relationships/image" Target="../media/image21.svg"/><Relationship Id="rId24" Type="http://schemas.openxmlformats.org/officeDocument/2006/relationships/image" Target="../media/image34.png"/><Relationship Id="rId5" Type="http://schemas.openxmlformats.org/officeDocument/2006/relationships/image" Target="../media/image15.svg"/><Relationship Id="rId15" Type="http://schemas.openxmlformats.org/officeDocument/2006/relationships/image" Target="../media/image25.svg"/><Relationship Id="rId23" Type="http://schemas.openxmlformats.org/officeDocument/2006/relationships/image" Target="../media/image33.svg"/><Relationship Id="rId10" Type="http://schemas.openxmlformats.org/officeDocument/2006/relationships/image" Target="../media/image20.png"/><Relationship Id="rId19" Type="http://schemas.openxmlformats.org/officeDocument/2006/relationships/image" Target="../media/image29.svg"/><Relationship Id="rId4" Type="http://schemas.openxmlformats.org/officeDocument/2006/relationships/image" Target="../media/image14.png"/><Relationship Id="rId9" Type="http://schemas.openxmlformats.org/officeDocument/2006/relationships/image" Target="../media/image19.svg"/><Relationship Id="rId14" Type="http://schemas.openxmlformats.org/officeDocument/2006/relationships/image" Target="../media/image24.png"/><Relationship Id="rId22" Type="http://schemas.openxmlformats.org/officeDocument/2006/relationships/image" Target="../media/image3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svg"/><Relationship Id="rId18" Type="http://schemas.openxmlformats.org/officeDocument/2006/relationships/image" Target="../media/image28.png"/><Relationship Id="rId3" Type="http://schemas.openxmlformats.org/officeDocument/2006/relationships/image" Target="../media/image15.svg"/><Relationship Id="rId21" Type="http://schemas.openxmlformats.org/officeDocument/2006/relationships/image" Target="../media/image31.svg"/><Relationship Id="rId7" Type="http://schemas.openxmlformats.org/officeDocument/2006/relationships/image" Target="../media/image17.svg"/><Relationship Id="rId12" Type="http://schemas.openxmlformats.org/officeDocument/2006/relationships/image" Target="../media/image22.png"/><Relationship Id="rId17" Type="http://schemas.openxmlformats.org/officeDocument/2006/relationships/image" Target="../media/image27.svg"/><Relationship Id="rId2" Type="http://schemas.openxmlformats.org/officeDocument/2006/relationships/image" Target="../media/image14.png"/><Relationship Id="rId16" Type="http://schemas.openxmlformats.org/officeDocument/2006/relationships/image" Target="../media/image26.png"/><Relationship Id="rId20" Type="http://schemas.openxmlformats.org/officeDocument/2006/relationships/image" Target="../media/image30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6.png"/><Relationship Id="rId11" Type="http://schemas.openxmlformats.org/officeDocument/2006/relationships/image" Target="../media/image21.svg"/><Relationship Id="rId24" Type="http://schemas.openxmlformats.org/officeDocument/2006/relationships/image" Target="../media/image34.png"/><Relationship Id="rId5" Type="http://schemas.openxmlformats.org/officeDocument/2006/relationships/image" Target="../media/image13.svg"/><Relationship Id="rId15" Type="http://schemas.openxmlformats.org/officeDocument/2006/relationships/image" Target="../media/image25.svg"/><Relationship Id="rId23" Type="http://schemas.openxmlformats.org/officeDocument/2006/relationships/image" Target="../media/image33.svg"/><Relationship Id="rId10" Type="http://schemas.openxmlformats.org/officeDocument/2006/relationships/image" Target="../media/image20.png"/><Relationship Id="rId19" Type="http://schemas.openxmlformats.org/officeDocument/2006/relationships/image" Target="../media/image29.svg"/><Relationship Id="rId4" Type="http://schemas.openxmlformats.org/officeDocument/2006/relationships/image" Target="../media/image12.png"/><Relationship Id="rId9" Type="http://schemas.openxmlformats.org/officeDocument/2006/relationships/image" Target="../media/image19.svg"/><Relationship Id="rId14" Type="http://schemas.openxmlformats.org/officeDocument/2006/relationships/image" Target="../media/image24.png"/><Relationship Id="rId22" Type="http://schemas.openxmlformats.org/officeDocument/2006/relationships/image" Target="../media/image3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svg"/><Relationship Id="rId7" Type="http://schemas.openxmlformats.org/officeDocument/2006/relationships/image" Target="../media/image41.jpe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0.sv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94508F-D5BA-46FD-828E-06D16901FA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Verkoop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EB909B6-EB63-41BA-8791-DAA3D7E0D1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Afzet, Omzet, Winst en BTW</a:t>
            </a:r>
          </a:p>
        </p:txBody>
      </p:sp>
    </p:spTree>
    <p:extLst>
      <p:ext uri="{BB962C8B-B14F-4D97-AF65-F5344CB8AC3E}">
        <p14:creationId xmlns:p14="http://schemas.microsoft.com/office/powerpoint/2010/main" val="1692872615"/>
      </p:ext>
    </p:extLst>
  </p:cSld>
  <p:clrMapOvr>
    <a:masterClrMapping/>
  </p:clrMapOvr>
  <p:transition spd="slow"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12A7E630-1CB8-41E0-8080-E61C29A6A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Brutowinst / Nettowinst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ijdelijke aanduiding voor inhoud 6">
                <a:extLst>
                  <a:ext uri="{FF2B5EF4-FFF2-40B4-BE49-F238E27FC236}">
                    <a16:creationId xmlns:a16="http://schemas.microsoft.com/office/drawing/2014/main" id="{BD73C713-5BFA-43D0-BC49-CB3BB0E969D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85455" y="688662"/>
                <a:ext cx="4589294" cy="60857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spcAft>
                    <a:spcPts val="600"/>
                  </a:spcAft>
                  <a:buNone/>
                </a:pPr>
                <a:r>
                  <a:rPr lang="nl-NL" sz="2000" dirty="0">
                    <a:solidFill>
                      <a:schemeClr val="bg1"/>
                    </a:solidFill>
                  </a:rPr>
                  <a:t>Gegeven (zonder btw):</a:t>
                </a:r>
              </a:p>
              <a:p>
                <a:pPr lvl="1">
                  <a:spcAft>
                    <a:spcPts val="200"/>
                  </a:spcAft>
                </a:pPr>
                <a:r>
                  <a:rPr lang="nl-NL" sz="1800" dirty="0">
                    <a:solidFill>
                      <a:schemeClr val="bg1"/>
                    </a:solidFill>
                  </a:rPr>
                  <a:t>Afzet = 5.000 stuks</a:t>
                </a:r>
              </a:p>
              <a:p>
                <a:pPr lvl="1">
                  <a:spcAft>
                    <a:spcPts val="200"/>
                  </a:spcAft>
                </a:pPr>
                <a:r>
                  <a:rPr lang="nl-NL" sz="1800" dirty="0">
                    <a:solidFill>
                      <a:schemeClr val="bg1"/>
                    </a:solidFill>
                  </a:rPr>
                  <a:t>Verkoopprijs = € 15</a:t>
                </a:r>
              </a:p>
              <a:p>
                <a:pPr lvl="1">
                  <a:spcAft>
                    <a:spcPts val="200"/>
                  </a:spcAft>
                </a:pPr>
                <a:r>
                  <a:rPr lang="nl-NL" sz="1800" dirty="0">
                    <a:solidFill>
                      <a:schemeClr val="bg1"/>
                    </a:solidFill>
                  </a:rPr>
                  <a:t>Inkoopprijs = € 6</a:t>
                </a:r>
              </a:p>
              <a:p>
                <a:pPr lvl="1">
                  <a:spcAft>
                    <a:spcPts val="200"/>
                  </a:spcAft>
                </a:pPr>
                <a:r>
                  <a:rPr lang="nl-NL" sz="1800" dirty="0">
                    <a:solidFill>
                      <a:schemeClr val="bg1"/>
                    </a:solidFill>
                  </a:rPr>
                  <a:t>Bedrijfskosten = € 25.000</a:t>
                </a:r>
              </a:p>
              <a:p>
                <a:pPr lvl="1">
                  <a:spcAft>
                    <a:spcPts val="200"/>
                  </a:spcAft>
                </a:pPr>
                <a:endParaRPr lang="nl-NL" sz="1800" dirty="0">
                  <a:solidFill>
                    <a:schemeClr val="bg1"/>
                  </a:solidFill>
                </a:endParaRPr>
              </a:p>
              <a:p>
                <a:pPr marL="0" lvl="1" indent="0">
                  <a:spcAft>
                    <a:spcPts val="200"/>
                  </a:spcAft>
                  <a:buNone/>
                </a:pPr>
                <a:r>
                  <a:rPr lang="nl-NL" sz="1800" dirty="0">
                    <a:solidFill>
                      <a:schemeClr val="bg1"/>
                    </a:solidFill>
                  </a:rPr>
                  <a:t>Verkoopprijs – Inkoopwaarde = Brutowinst</a:t>
                </a:r>
              </a:p>
              <a:p>
                <a:pPr marL="0" lvl="1" indent="0">
                  <a:spcAft>
                    <a:spcPts val="200"/>
                  </a:spcAft>
                  <a:buNone/>
                  <a:tabLst>
                    <a:tab pos="628650" algn="ctr"/>
                    <a:tab pos="2152650" algn="ctr"/>
                    <a:tab pos="3676650" algn="ctr"/>
                  </a:tabLst>
                </a:pPr>
                <a:r>
                  <a:rPr lang="nl-NL" sz="1800" dirty="0">
                    <a:solidFill>
                      <a:schemeClr val="bg1"/>
                    </a:solidFill>
                  </a:rPr>
                  <a:t>	</a:t>
                </a:r>
                <a:r>
                  <a:rPr lang="nl-NL" sz="1600" dirty="0">
                    <a:solidFill>
                      <a:srgbClr val="FFC000"/>
                    </a:solidFill>
                  </a:rPr>
                  <a:t>15	6	9</a:t>
                </a:r>
                <a:endParaRPr lang="nl-NL" sz="1800" dirty="0">
                  <a:solidFill>
                    <a:srgbClr val="FFC000"/>
                  </a:solidFill>
                </a:endParaRPr>
              </a:p>
              <a:p>
                <a:pPr marL="0" lvl="1" indent="0">
                  <a:spcBef>
                    <a:spcPts val="1200"/>
                  </a:spcBef>
                  <a:spcAft>
                    <a:spcPts val="200"/>
                  </a:spcAft>
                  <a:buNone/>
                </a:pPr>
                <a:r>
                  <a:rPr lang="nl-NL" sz="1800" dirty="0">
                    <a:solidFill>
                      <a:schemeClr val="bg1"/>
                    </a:solidFill>
                  </a:rPr>
                  <a:t>Inkoopwaarde + Brutowinst = Verkoopprijs</a:t>
                </a:r>
              </a:p>
              <a:p>
                <a:pPr marL="0" lvl="1" indent="0">
                  <a:spcAft>
                    <a:spcPts val="200"/>
                  </a:spcAft>
                  <a:buNone/>
                  <a:tabLst>
                    <a:tab pos="717550" algn="ctr"/>
                    <a:tab pos="2241550" algn="ctr"/>
                    <a:tab pos="3589338" algn="ctr"/>
                  </a:tabLst>
                </a:pPr>
                <a:r>
                  <a:rPr lang="nl-NL" sz="1800" dirty="0">
                    <a:solidFill>
                      <a:schemeClr val="bg1"/>
                    </a:solidFill>
                  </a:rPr>
                  <a:t>	</a:t>
                </a:r>
                <a:r>
                  <a:rPr lang="nl-NL" sz="1600" dirty="0">
                    <a:solidFill>
                      <a:srgbClr val="FFC000"/>
                    </a:solidFill>
                  </a:rPr>
                  <a:t>6	9	15</a:t>
                </a:r>
                <a:endParaRPr lang="nl-NL" sz="1800" dirty="0">
                  <a:solidFill>
                    <a:srgbClr val="FFC000"/>
                  </a:solidFill>
                </a:endParaRPr>
              </a:p>
              <a:p>
                <a:pPr marL="0" lvl="1" indent="0">
                  <a:spcAft>
                    <a:spcPts val="200"/>
                  </a:spcAft>
                  <a:buNone/>
                </a:pPr>
                <a:endParaRPr lang="nl-NL" sz="1800" dirty="0">
                  <a:solidFill>
                    <a:schemeClr val="bg1"/>
                  </a:solidFill>
                </a:endParaRPr>
              </a:p>
              <a:p>
                <a:pPr marL="0" lvl="1" indent="0">
                  <a:spcAft>
                    <a:spcPts val="200"/>
                  </a:spcAft>
                  <a:buNone/>
                </a:pPr>
                <a:endParaRPr lang="nl-NL" sz="1800" dirty="0">
                  <a:solidFill>
                    <a:schemeClr val="bg1"/>
                  </a:solidFill>
                </a:endParaRPr>
              </a:p>
              <a:p>
                <a:pPr marL="0" lvl="1" indent="0">
                  <a:spcAft>
                    <a:spcPts val="200"/>
                  </a:spcAft>
                  <a:buNone/>
                </a:pPr>
                <a:r>
                  <a:rPr lang="nl-NL" sz="1800" dirty="0">
                    <a:solidFill>
                      <a:schemeClr val="bg1"/>
                    </a:solidFill>
                  </a:rPr>
                  <a:t>Brutowinstopslag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1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600" b="0" i="0" smtClean="0">
                            <a:solidFill>
                              <a:schemeClr val="bg1"/>
                            </a:solidFill>
                          </a:rPr>
                          <m:t>brutowinst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600" b="0" i="0" smtClean="0">
                            <a:solidFill>
                              <a:schemeClr val="bg1"/>
                            </a:solidFill>
                          </a:rPr>
                          <m:t>inkoopwaarde</m:t>
                        </m:r>
                      </m:den>
                    </m:f>
                    <m:r>
                      <m:rPr>
                        <m:nor/>
                      </m:rPr>
                      <a:rPr lang="nl-NL" sz="1600" i="0" smtClean="0">
                        <a:solidFill>
                          <a:schemeClr val="bg1"/>
                        </a:solidFill>
                        <a:ea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nl-NL" sz="1600" b="0" i="0" smtClean="0">
                        <a:solidFill>
                          <a:schemeClr val="bg1"/>
                        </a:solidFill>
                        <a:ea typeface="Cambria Math" panose="02040503050406030204" pitchFamily="18" charset="0"/>
                      </a:rPr>
                      <m:t>100%</m:t>
                    </m:r>
                  </m:oMath>
                </a14:m>
                <a:endParaRPr lang="nl-NL" sz="1800" dirty="0">
                  <a:solidFill>
                    <a:schemeClr val="bg1"/>
                  </a:solidFill>
                </a:endParaRPr>
              </a:p>
              <a:p>
                <a:pPr marL="0" lvl="1" indent="0">
                  <a:spcAft>
                    <a:spcPts val="200"/>
                  </a:spcAft>
                  <a:buNone/>
                </a:pPr>
                <a:endParaRPr lang="nl-NL" sz="1800" dirty="0">
                  <a:solidFill>
                    <a:schemeClr val="bg1"/>
                  </a:solidFill>
                </a:endParaRPr>
              </a:p>
              <a:p>
                <a:pPr marL="0" lvl="1" indent="0">
                  <a:spcAft>
                    <a:spcPts val="200"/>
                  </a:spcAft>
                  <a:buNone/>
                </a:pPr>
                <a:r>
                  <a:rPr lang="nl-NL" sz="1800" dirty="0">
                    <a:solidFill>
                      <a:schemeClr val="bg1"/>
                    </a:solidFill>
                  </a:rPr>
                  <a:t>Brutowinstopslag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160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600" b="0" i="0" smtClean="0">
                            <a:solidFill>
                              <a:srgbClr val="FFC000"/>
                            </a:solidFill>
                          </a:rPr>
                          <m:t>9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600" b="0" i="0" smtClean="0">
                            <a:solidFill>
                              <a:srgbClr val="FFC000"/>
                            </a:solidFill>
                          </a:rPr>
                          <m:t>6</m:t>
                        </m:r>
                      </m:den>
                    </m:f>
                    <m:r>
                      <m:rPr>
                        <m:nor/>
                      </m:rPr>
                      <a:rPr lang="nl-NL" sz="1600">
                        <a:solidFill>
                          <a:srgbClr val="FFC000"/>
                        </a:solidFill>
                        <a:ea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nl-NL" sz="1600">
                        <a:solidFill>
                          <a:srgbClr val="FFC000"/>
                        </a:solidFill>
                        <a:ea typeface="Cambria Math" panose="02040503050406030204" pitchFamily="18" charset="0"/>
                      </a:rPr>
                      <m:t>100%</m:t>
                    </m:r>
                  </m:oMath>
                </a14:m>
                <a:r>
                  <a:rPr lang="nl-NL" sz="1800" dirty="0">
                    <a:solidFill>
                      <a:srgbClr val="FFC000"/>
                    </a:solidFill>
                  </a:rPr>
                  <a:t> = 150%</a:t>
                </a:r>
              </a:p>
              <a:p>
                <a:pPr marL="0" lvl="1" indent="0">
                  <a:spcAft>
                    <a:spcPts val="200"/>
                  </a:spcAft>
                  <a:buNone/>
                </a:pPr>
                <a:endParaRPr lang="nl-NL" sz="1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" name="Tijdelijke aanduiding voor inhoud 6">
                <a:extLst>
                  <a:ext uri="{FF2B5EF4-FFF2-40B4-BE49-F238E27FC236}">
                    <a16:creationId xmlns:a16="http://schemas.microsoft.com/office/drawing/2014/main" id="{BD73C713-5BFA-43D0-BC49-CB3BB0E969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5455" y="688662"/>
                <a:ext cx="4589294" cy="6085763"/>
              </a:xfrm>
              <a:prstGeom prst="rect">
                <a:avLst/>
              </a:prstGeom>
              <a:blipFill>
                <a:blip r:embed="rId2"/>
                <a:stretch>
                  <a:fillRect l="-1463" t="-100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Afbeelding 8">
            <a:extLst>
              <a:ext uri="{FF2B5EF4-FFF2-40B4-BE49-F238E27FC236}">
                <a16:creationId xmlns:a16="http://schemas.microsoft.com/office/drawing/2014/main" id="{2503E58A-3CA1-4901-83F0-C2FF519A57D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92829">
            <a:off x="10869868" y="792988"/>
            <a:ext cx="855510" cy="1172587"/>
          </a:xfrm>
          <a:prstGeom prst="rect">
            <a:avLst/>
          </a:prstGeom>
        </p:spPr>
      </p:pic>
      <p:sp>
        <p:nvSpPr>
          <p:cNvPr id="15" name="Rechthoek: afgeronde hoeken 14">
            <a:extLst>
              <a:ext uri="{FF2B5EF4-FFF2-40B4-BE49-F238E27FC236}">
                <a16:creationId xmlns:a16="http://schemas.microsoft.com/office/drawing/2014/main" id="{8A252552-BF26-4A61-B55C-B80B43F070E2}"/>
              </a:ext>
            </a:extLst>
          </p:cNvPr>
          <p:cNvSpPr/>
          <p:nvPr/>
        </p:nvSpPr>
        <p:spPr>
          <a:xfrm>
            <a:off x="2513440" y="5346640"/>
            <a:ext cx="2304722" cy="1112014"/>
          </a:xfrm>
          <a:prstGeom prst="roundRect">
            <a:avLst/>
          </a:prstGeom>
          <a:solidFill>
            <a:srgbClr val="49ADE5"/>
          </a:solidFill>
          <a:ln w="2857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300"/>
              </a:spcAft>
            </a:pPr>
            <a:r>
              <a:rPr lang="nl-NL" sz="1700" b="1" dirty="0"/>
              <a:t>NETTOWINST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nl-NL" sz="1400" dirty="0"/>
              <a:t>45.000 – 25.000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nl-NL" dirty="0"/>
              <a:t> € 20.000</a:t>
            </a:r>
          </a:p>
        </p:txBody>
      </p:sp>
      <p:grpSp>
        <p:nvGrpSpPr>
          <p:cNvPr id="38" name="Groep 37">
            <a:extLst>
              <a:ext uri="{FF2B5EF4-FFF2-40B4-BE49-F238E27FC236}">
                <a16:creationId xmlns:a16="http://schemas.microsoft.com/office/drawing/2014/main" id="{CF62483B-02AA-434B-A318-F1C234ACBDCA}"/>
              </a:ext>
            </a:extLst>
          </p:cNvPr>
          <p:cNvGrpSpPr/>
          <p:nvPr/>
        </p:nvGrpSpPr>
        <p:grpSpPr>
          <a:xfrm>
            <a:off x="2074606" y="2171787"/>
            <a:ext cx="2552415" cy="1400219"/>
            <a:chOff x="2074606" y="2171787"/>
            <a:chExt cx="2552415" cy="1400219"/>
          </a:xfrm>
        </p:grpSpPr>
        <p:cxnSp>
          <p:nvCxnSpPr>
            <p:cNvPr id="22" name="Rechte verbindingslijn 21">
              <a:extLst>
                <a:ext uri="{FF2B5EF4-FFF2-40B4-BE49-F238E27FC236}">
                  <a16:creationId xmlns:a16="http://schemas.microsoft.com/office/drawing/2014/main" id="{8C4E76F0-A45C-4797-82A7-083D745F5197}"/>
                </a:ext>
              </a:extLst>
            </p:cNvPr>
            <p:cNvCxnSpPr>
              <a:stCxn id="12" idx="3"/>
              <a:endCxn id="13" idx="1"/>
            </p:cNvCxnSpPr>
            <p:nvPr/>
          </p:nvCxnSpPr>
          <p:spPr>
            <a:xfrm>
              <a:off x="2531087" y="2393670"/>
              <a:ext cx="2095934" cy="0"/>
            </a:xfrm>
            <a:prstGeom prst="line">
              <a:avLst/>
            </a:prstGeom>
            <a:ln w="28575">
              <a:solidFill>
                <a:srgbClr val="1A80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21C97EF4-AC20-4EDD-9C97-E057C9247A55}"/>
                </a:ext>
              </a:extLst>
            </p:cNvPr>
            <p:cNvSpPr/>
            <p:nvPr/>
          </p:nvSpPr>
          <p:spPr>
            <a:xfrm>
              <a:off x="2074606" y="2389240"/>
              <a:ext cx="1563329" cy="1182766"/>
            </a:xfrm>
            <a:custGeom>
              <a:avLst/>
              <a:gdLst>
                <a:gd name="connsiteX0" fmla="*/ 1563329 w 1563329"/>
                <a:gd name="connsiteY0" fmla="*/ 0 h 1219200"/>
                <a:gd name="connsiteX1" fmla="*/ 1563329 w 1563329"/>
                <a:gd name="connsiteY1" fmla="*/ 786580 h 1219200"/>
                <a:gd name="connsiteX2" fmla="*/ 0 w 1563329"/>
                <a:gd name="connsiteY2" fmla="*/ 786580 h 1219200"/>
                <a:gd name="connsiteX3" fmla="*/ 0 w 1563329"/>
                <a:gd name="connsiteY3" fmla="*/ 1219200 h 1219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63329" h="1219200">
                  <a:moveTo>
                    <a:pt x="1563329" y="0"/>
                  </a:moveTo>
                  <a:lnTo>
                    <a:pt x="1563329" y="786580"/>
                  </a:lnTo>
                  <a:lnTo>
                    <a:pt x="0" y="786580"/>
                  </a:lnTo>
                  <a:lnTo>
                    <a:pt x="0" y="1219200"/>
                  </a:lnTo>
                </a:path>
              </a:pathLst>
            </a:custGeom>
            <a:ln w="28575">
              <a:solidFill>
                <a:srgbClr val="1A80B6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Graphic 30" descr="Badge: niet meer volgen met effen opvulling">
              <a:extLst>
                <a:ext uri="{FF2B5EF4-FFF2-40B4-BE49-F238E27FC236}">
                  <a16:creationId xmlns:a16="http://schemas.microsoft.com/office/drawing/2014/main" id="{7BFE6080-9288-4BA0-9815-75CAE14767E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481594" y="2171787"/>
              <a:ext cx="317123" cy="317123"/>
            </a:xfrm>
            <a:prstGeom prst="rect">
              <a:avLst/>
            </a:prstGeom>
          </p:spPr>
        </p:pic>
      </p:grpSp>
      <p:grpSp>
        <p:nvGrpSpPr>
          <p:cNvPr id="39" name="Groep 38">
            <a:extLst>
              <a:ext uri="{FF2B5EF4-FFF2-40B4-BE49-F238E27FC236}">
                <a16:creationId xmlns:a16="http://schemas.microsoft.com/office/drawing/2014/main" id="{8F66109E-D2DE-40A9-8C58-53B76ACB9C2C}"/>
              </a:ext>
            </a:extLst>
          </p:cNvPr>
          <p:cNvGrpSpPr/>
          <p:nvPr/>
        </p:nvGrpSpPr>
        <p:grpSpPr>
          <a:xfrm>
            <a:off x="3279884" y="3917546"/>
            <a:ext cx="771833" cy="1429094"/>
            <a:chOff x="3279884" y="3917546"/>
            <a:chExt cx="771833" cy="1429094"/>
          </a:xfrm>
        </p:grpSpPr>
        <p:cxnSp>
          <p:nvCxnSpPr>
            <p:cNvPr id="33" name="Rechte verbindingslijn 32">
              <a:extLst>
                <a:ext uri="{FF2B5EF4-FFF2-40B4-BE49-F238E27FC236}">
                  <a16:creationId xmlns:a16="http://schemas.microsoft.com/office/drawing/2014/main" id="{E75EDEA6-8A91-40C6-9211-A0A67EB4222B}"/>
                </a:ext>
              </a:extLst>
            </p:cNvPr>
            <p:cNvCxnSpPr>
              <a:stCxn id="14" idx="3"/>
              <a:endCxn id="16" idx="1"/>
            </p:cNvCxnSpPr>
            <p:nvPr/>
          </p:nvCxnSpPr>
          <p:spPr>
            <a:xfrm>
              <a:off x="3279884" y="4133721"/>
              <a:ext cx="771833" cy="0"/>
            </a:xfrm>
            <a:prstGeom prst="line">
              <a:avLst/>
            </a:prstGeom>
            <a:ln w="28575">
              <a:solidFill>
                <a:srgbClr val="1A80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Rechte verbindingslijn met pijl 34">
              <a:extLst>
                <a:ext uri="{FF2B5EF4-FFF2-40B4-BE49-F238E27FC236}">
                  <a16:creationId xmlns:a16="http://schemas.microsoft.com/office/drawing/2014/main" id="{07C222A2-E451-435D-A5EA-D3E6AA73CCD5}"/>
                </a:ext>
              </a:extLst>
            </p:cNvPr>
            <p:cNvCxnSpPr>
              <a:cxnSpLocks/>
              <a:endCxn id="15" idx="0"/>
            </p:cNvCxnSpPr>
            <p:nvPr/>
          </p:nvCxnSpPr>
          <p:spPr>
            <a:xfrm>
              <a:off x="3665800" y="4162596"/>
              <a:ext cx="1" cy="1184044"/>
            </a:xfrm>
            <a:prstGeom prst="straightConnector1">
              <a:avLst/>
            </a:prstGeom>
            <a:ln w="28575">
              <a:solidFill>
                <a:srgbClr val="1A80B6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6" name="Graphic 35" descr="Badge: niet meer volgen met effen opvulling">
              <a:extLst>
                <a:ext uri="{FF2B5EF4-FFF2-40B4-BE49-F238E27FC236}">
                  <a16:creationId xmlns:a16="http://schemas.microsoft.com/office/drawing/2014/main" id="{B21246C5-7ED6-4579-A970-32CCE0D2C86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516864" y="3917546"/>
              <a:ext cx="317123" cy="317123"/>
            </a:xfrm>
            <a:prstGeom prst="rect">
              <a:avLst/>
            </a:prstGeom>
          </p:spPr>
        </p:pic>
      </p:grpSp>
      <p:sp>
        <p:nvSpPr>
          <p:cNvPr id="12" name="Rechthoek: afgeronde hoeken 11">
            <a:extLst>
              <a:ext uri="{FF2B5EF4-FFF2-40B4-BE49-F238E27FC236}">
                <a16:creationId xmlns:a16="http://schemas.microsoft.com/office/drawing/2014/main" id="{E80B657D-ECC8-4DF8-8651-FF383482D5DD}"/>
              </a:ext>
            </a:extLst>
          </p:cNvPr>
          <p:cNvSpPr/>
          <p:nvPr/>
        </p:nvSpPr>
        <p:spPr>
          <a:xfrm>
            <a:off x="227087" y="1837663"/>
            <a:ext cx="2304000" cy="1112014"/>
          </a:xfrm>
          <a:prstGeom prst="roundRect">
            <a:avLst/>
          </a:prstGeom>
          <a:solidFill>
            <a:srgbClr val="1A80B6"/>
          </a:solidFill>
          <a:ln w="2857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300"/>
              </a:spcAft>
            </a:pPr>
            <a:r>
              <a:rPr lang="nl-NL" sz="1700" b="1" dirty="0"/>
              <a:t>OMZET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nl-NL" sz="1400" dirty="0"/>
              <a:t>5.000 × € 15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nl-NL" dirty="0"/>
              <a:t> € 75.000</a:t>
            </a:r>
          </a:p>
        </p:txBody>
      </p:sp>
      <p:sp>
        <p:nvSpPr>
          <p:cNvPr id="13" name="Rechthoek: afgeronde hoeken 12">
            <a:extLst>
              <a:ext uri="{FF2B5EF4-FFF2-40B4-BE49-F238E27FC236}">
                <a16:creationId xmlns:a16="http://schemas.microsoft.com/office/drawing/2014/main" id="{F2B97BD7-E588-4B11-B8C8-E76AEC6A1C07}"/>
              </a:ext>
            </a:extLst>
          </p:cNvPr>
          <p:cNvSpPr/>
          <p:nvPr/>
        </p:nvSpPr>
        <p:spPr>
          <a:xfrm>
            <a:off x="4627021" y="1837663"/>
            <a:ext cx="2304722" cy="1112014"/>
          </a:xfrm>
          <a:prstGeom prst="roundRect">
            <a:avLst/>
          </a:prstGeom>
          <a:solidFill>
            <a:srgbClr val="ED4D0F"/>
          </a:solidFill>
          <a:ln w="285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300"/>
              </a:spcAft>
            </a:pPr>
            <a:r>
              <a:rPr lang="nl-NL" sz="1700" b="1" dirty="0"/>
              <a:t>INKOOPWAARDE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nl-NL" sz="1400" dirty="0"/>
              <a:t>5.000 × € 6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nl-NL" dirty="0"/>
              <a:t> € 30.000</a:t>
            </a:r>
          </a:p>
        </p:txBody>
      </p:sp>
      <p:sp>
        <p:nvSpPr>
          <p:cNvPr id="14" name="Rechthoek: afgeronde hoeken 13">
            <a:extLst>
              <a:ext uri="{FF2B5EF4-FFF2-40B4-BE49-F238E27FC236}">
                <a16:creationId xmlns:a16="http://schemas.microsoft.com/office/drawing/2014/main" id="{A0DB1965-B462-4889-8312-98D7AA8B84EF}"/>
              </a:ext>
            </a:extLst>
          </p:cNvPr>
          <p:cNvSpPr/>
          <p:nvPr/>
        </p:nvSpPr>
        <p:spPr>
          <a:xfrm>
            <a:off x="975162" y="3577714"/>
            <a:ext cx="2304722" cy="1112014"/>
          </a:xfrm>
          <a:prstGeom prst="roundRect">
            <a:avLst/>
          </a:prstGeom>
          <a:solidFill>
            <a:srgbClr val="209ADE"/>
          </a:solidFill>
          <a:ln w="2857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300"/>
              </a:spcAft>
            </a:pPr>
            <a:r>
              <a:rPr lang="nl-NL" sz="1700" b="1" dirty="0"/>
              <a:t>BRUTOWINST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nl-NL" sz="1400" dirty="0"/>
              <a:t>75.000 – 30.000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nl-NL" dirty="0"/>
              <a:t> € 45.000</a:t>
            </a:r>
          </a:p>
        </p:txBody>
      </p:sp>
      <p:sp>
        <p:nvSpPr>
          <p:cNvPr id="16" name="Rechthoek: afgeronde hoeken 15">
            <a:extLst>
              <a:ext uri="{FF2B5EF4-FFF2-40B4-BE49-F238E27FC236}">
                <a16:creationId xmlns:a16="http://schemas.microsoft.com/office/drawing/2014/main" id="{955A8502-67AC-425A-96EC-35AB87A970DD}"/>
              </a:ext>
            </a:extLst>
          </p:cNvPr>
          <p:cNvSpPr/>
          <p:nvPr/>
        </p:nvSpPr>
        <p:spPr>
          <a:xfrm>
            <a:off x="4051717" y="3577714"/>
            <a:ext cx="2304722" cy="1112014"/>
          </a:xfrm>
          <a:prstGeom prst="roundRect">
            <a:avLst/>
          </a:prstGeom>
          <a:solidFill>
            <a:srgbClr val="ED4D0F"/>
          </a:solidFill>
          <a:ln w="285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300"/>
              </a:spcAft>
            </a:pPr>
            <a:r>
              <a:rPr lang="nl-NL" sz="1700" b="1" dirty="0"/>
              <a:t>BEDRIJFSKOSTEN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nl-NL" sz="1400" dirty="0"/>
              <a:t> 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nl-NL" dirty="0"/>
              <a:t> € 25.000</a:t>
            </a:r>
          </a:p>
        </p:txBody>
      </p:sp>
    </p:spTree>
    <p:extLst>
      <p:ext uri="{BB962C8B-B14F-4D97-AF65-F5344CB8AC3E}">
        <p14:creationId xmlns:p14="http://schemas.microsoft.com/office/powerpoint/2010/main" val="276230996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3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3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2" grpId="0" animBg="1"/>
      <p:bldP spid="13" grpId="0" animBg="1"/>
      <p:bldP spid="14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180DEC26-6130-4BB4-811E-6123CD23E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Een webwinkel koopt printers in voor € 39.</a:t>
            </a:r>
            <a:br>
              <a:rPr lang="nl-NL" dirty="0"/>
            </a:br>
            <a:r>
              <a:rPr lang="nl-NL" dirty="0"/>
              <a:t>Het bedrijf hanteert een brutowinstopslag van 160%.</a:t>
            </a:r>
            <a:br>
              <a:rPr lang="nl-NL" dirty="0"/>
            </a:br>
            <a:r>
              <a:rPr lang="nl-NL" dirty="0"/>
              <a:t>De afzet van het bedrijf is 250 stuks.</a:t>
            </a:r>
            <a:br>
              <a:rPr lang="nl-NL" dirty="0"/>
            </a:br>
            <a:r>
              <a:rPr lang="nl-NL" dirty="0"/>
              <a:t>In die periode bedragen de bedrijfskosten € 9.400</a:t>
            </a:r>
          </a:p>
          <a:p>
            <a:pPr marL="0" indent="0">
              <a:buNone/>
            </a:pPr>
            <a:endParaRPr lang="nl-NL" sz="1800" dirty="0"/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Bereken de verkoopprijs en de consumentenprijs van deze printer.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Bereken de totale nettowinst over de genoemde periode.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9AB8AB7-36A9-4DEB-9930-E812C02F1BF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67248" y="898412"/>
            <a:ext cx="2056162" cy="1509810"/>
          </a:xfrm>
          <a:prstGeom prst="rect">
            <a:avLst/>
          </a:prstGeom>
        </p:spPr>
      </p:pic>
      <p:sp>
        <p:nvSpPr>
          <p:cNvPr id="7" name="Rechthoek 6">
            <a:extLst>
              <a:ext uri="{FF2B5EF4-FFF2-40B4-BE49-F238E27FC236}">
                <a16:creationId xmlns:a16="http://schemas.microsoft.com/office/drawing/2014/main" id="{EA6BAAA4-EBF3-4905-9A0F-422D8617955B}"/>
              </a:ext>
            </a:extLst>
          </p:cNvPr>
          <p:cNvSpPr/>
          <p:nvPr/>
        </p:nvSpPr>
        <p:spPr>
          <a:xfrm>
            <a:off x="1460938" y="3304515"/>
            <a:ext cx="10229617" cy="3295982"/>
          </a:xfrm>
          <a:prstGeom prst="rect">
            <a:avLst/>
          </a:prstGeom>
          <a:solidFill>
            <a:srgbClr val="51A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400"/>
              </a:spcAft>
            </a:pPr>
            <a:r>
              <a:rPr lang="nl-NL" sz="2000" dirty="0">
                <a:solidFill>
                  <a:schemeClr val="bg1"/>
                </a:solidFill>
              </a:rPr>
              <a:t>Verkoopprijs </a:t>
            </a:r>
          </a:p>
          <a:p>
            <a:pPr>
              <a:spcAft>
                <a:spcPts val="400"/>
              </a:spcAft>
            </a:pPr>
            <a:r>
              <a:rPr lang="nl-NL" sz="2000" dirty="0">
                <a:solidFill>
                  <a:schemeClr val="bg1"/>
                </a:solidFill>
              </a:rPr>
              <a:t>€ 39 + (160% × € 39)</a:t>
            </a:r>
          </a:p>
          <a:p>
            <a:pPr>
              <a:spcAft>
                <a:spcPts val="400"/>
              </a:spcAft>
            </a:pPr>
            <a:endParaRPr lang="nl-NL" sz="1600" dirty="0">
              <a:solidFill>
                <a:schemeClr val="bg1"/>
              </a:solidFill>
            </a:endParaRPr>
          </a:p>
          <a:p>
            <a:pPr>
              <a:spcAft>
                <a:spcPts val="400"/>
              </a:spcAft>
            </a:pPr>
            <a:r>
              <a:rPr lang="nl-NL" sz="2000" dirty="0">
                <a:solidFill>
                  <a:schemeClr val="bg1"/>
                </a:solidFill>
              </a:rPr>
              <a:t>Consumentenprijs </a:t>
            </a:r>
          </a:p>
          <a:p>
            <a:pPr>
              <a:spcAft>
                <a:spcPts val="400"/>
              </a:spcAft>
            </a:pPr>
            <a:r>
              <a:rPr lang="nl-NL" sz="2000" dirty="0">
                <a:solidFill>
                  <a:schemeClr val="bg1"/>
                </a:solidFill>
              </a:rPr>
              <a:t>€ 101,40 × 1,21 = </a:t>
            </a:r>
            <a:r>
              <a:rPr lang="nl-NL" sz="2000" dirty="0">
                <a:solidFill>
                  <a:srgbClr val="ED4D0F"/>
                </a:solidFill>
              </a:rPr>
              <a:t>€ 122,69 </a:t>
            </a:r>
          </a:p>
          <a:p>
            <a:pPr>
              <a:spcAft>
                <a:spcPts val="400"/>
              </a:spcAft>
            </a:pPr>
            <a:endParaRPr lang="nl-NL" sz="1600" dirty="0">
              <a:solidFill>
                <a:srgbClr val="ED4D0F"/>
              </a:solidFill>
            </a:endParaRPr>
          </a:p>
          <a:p>
            <a:pPr>
              <a:spcAft>
                <a:spcPts val="400"/>
              </a:spcAft>
            </a:pPr>
            <a:r>
              <a:rPr lang="nl-NL" sz="2000" dirty="0">
                <a:solidFill>
                  <a:schemeClr val="bg1"/>
                </a:solidFill>
              </a:rPr>
              <a:t>Brutowinst</a:t>
            </a:r>
          </a:p>
          <a:p>
            <a:pPr>
              <a:spcAft>
                <a:spcPts val="400"/>
              </a:spcAft>
            </a:pPr>
            <a:r>
              <a:rPr lang="nl-NL" sz="2000" dirty="0">
                <a:solidFill>
                  <a:schemeClr val="bg1"/>
                </a:solidFill>
              </a:rPr>
              <a:t>Nettowinst </a:t>
            </a:r>
          </a:p>
          <a:p>
            <a:pPr>
              <a:spcAft>
                <a:spcPts val="400"/>
              </a:spcAft>
            </a:pPr>
            <a:r>
              <a:rPr lang="nl-NL" sz="2000" dirty="0">
                <a:solidFill>
                  <a:schemeClr val="bg1"/>
                </a:solidFill>
              </a:rPr>
              <a:t>→ € 15.600 - € 9.400 = </a:t>
            </a:r>
            <a:r>
              <a:rPr lang="nl-NL" sz="2000" dirty="0">
                <a:solidFill>
                  <a:srgbClr val="ED4D0F"/>
                </a:solidFill>
              </a:rPr>
              <a:t>€ 6.200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9F8A95FD-8353-4F70-9075-B72C7305F824}"/>
              </a:ext>
            </a:extLst>
          </p:cNvPr>
          <p:cNvSpPr txBox="1"/>
          <p:nvPr/>
        </p:nvSpPr>
        <p:spPr>
          <a:xfrm>
            <a:off x="2967273" y="3304515"/>
            <a:ext cx="335204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000" dirty="0">
                <a:solidFill>
                  <a:schemeClr val="bg1"/>
                </a:solidFill>
              </a:rPr>
              <a:t>= Inkoopprijs + Brutowinst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AE197541-C514-481C-89A1-E1B72F37DA99}"/>
              </a:ext>
            </a:extLst>
          </p:cNvPr>
          <p:cNvSpPr txBox="1"/>
          <p:nvPr/>
        </p:nvSpPr>
        <p:spPr>
          <a:xfrm>
            <a:off x="4019133" y="3665144"/>
            <a:ext cx="335204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000" dirty="0">
                <a:solidFill>
                  <a:schemeClr val="bg1"/>
                </a:solidFill>
              </a:rPr>
              <a:t>= € 39 + € 62,40 = </a:t>
            </a:r>
            <a:r>
              <a:rPr lang="nl-NL" sz="2000" dirty="0">
                <a:solidFill>
                  <a:srgbClr val="ED4D0F"/>
                </a:solidFill>
              </a:rPr>
              <a:t>€ 101,40 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8781CFFB-D861-40F9-A86F-B22B882FE521}"/>
              </a:ext>
            </a:extLst>
          </p:cNvPr>
          <p:cNvSpPr txBox="1"/>
          <p:nvPr/>
        </p:nvSpPr>
        <p:spPr>
          <a:xfrm>
            <a:off x="3626669" y="4317762"/>
            <a:ext cx="335204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000" dirty="0">
                <a:solidFill>
                  <a:schemeClr val="bg1"/>
                </a:solidFill>
              </a:rPr>
              <a:t>= Verkoopprijs + btw (21%)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882BE8FB-CE1D-4DD4-A7C5-283DF0745A1C}"/>
              </a:ext>
            </a:extLst>
          </p:cNvPr>
          <p:cNvSpPr txBox="1"/>
          <p:nvPr/>
        </p:nvSpPr>
        <p:spPr>
          <a:xfrm>
            <a:off x="2743954" y="5684067"/>
            <a:ext cx="368400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000" dirty="0">
                <a:solidFill>
                  <a:schemeClr val="bg1"/>
                </a:solidFill>
              </a:rPr>
              <a:t>= Brutowinst - Bedrijfskosten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6BBF06DE-BF1A-48B2-99F7-C7B874413C56}"/>
              </a:ext>
            </a:extLst>
          </p:cNvPr>
          <p:cNvSpPr txBox="1"/>
          <p:nvPr/>
        </p:nvSpPr>
        <p:spPr>
          <a:xfrm>
            <a:off x="2731883" y="5318938"/>
            <a:ext cx="369607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000" dirty="0">
                <a:solidFill>
                  <a:schemeClr val="bg1"/>
                </a:solidFill>
              </a:rPr>
              <a:t>= 250 × € 62,40  = € 15.600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46212647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0" grpId="0"/>
      <p:bldP spid="11" grpId="0"/>
      <p:bldP spid="12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2483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6D88CE1C-E4B8-4D43-9B0A-4BEFFD853F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BTW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C815DEB-A71F-4999-80C1-EE093EB44562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nl-NL" dirty="0"/>
              <a:t>Afzet, Omzet en Winst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C26712A-7D58-4AAD-B434-1DD76DD5949D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r>
              <a:rPr lang="nl-NL" dirty="0"/>
              <a:t>Brutowinst / Nettowinst</a:t>
            </a:r>
          </a:p>
        </p:txBody>
      </p:sp>
    </p:spTree>
    <p:extLst>
      <p:ext uri="{BB962C8B-B14F-4D97-AF65-F5344CB8AC3E}">
        <p14:creationId xmlns:p14="http://schemas.microsoft.com/office/powerpoint/2010/main" val="1476004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Afbeelding 49">
            <a:extLst>
              <a:ext uri="{FF2B5EF4-FFF2-40B4-BE49-F238E27FC236}">
                <a16:creationId xmlns:a16="http://schemas.microsoft.com/office/drawing/2014/main" id="{F70563B6-25B2-4861-BBA8-699B204F583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C0000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7661259" y="2677860"/>
            <a:ext cx="1188823" cy="2198605"/>
          </a:xfrm>
          <a:prstGeom prst="rect">
            <a:avLst/>
          </a:prstGeom>
        </p:spPr>
      </p:pic>
      <p:sp>
        <p:nvSpPr>
          <p:cNvPr id="5" name="Titel 4">
            <a:extLst>
              <a:ext uri="{FF2B5EF4-FFF2-40B4-BE49-F238E27FC236}">
                <a16:creationId xmlns:a16="http://schemas.microsoft.com/office/drawing/2014/main" id="{E540E88B-0E6D-4965-B2CC-52CA5176C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BTW </a:t>
            </a:r>
            <a:r>
              <a:rPr lang="nl-NL" sz="2000" dirty="0"/>
              <a:t>(</a:t>
            </a:r>
            <a:r>
              <a:rPr lang="nl-NL" sz="2000" b="0" i="0" dirty="0">
                <a:effectLst/>
                <a:latin typeface="Arial" panose="020B0604020202020204" pitchFamily="34" charset="0"/>
              </a:rPr>
              <a:t>Belasting Toegevoegde Waarde)</a:t>
            </a:r>
            <a:br>
              <a:rPr lang="nl-NL" dirty="0"/>
            </a:br>
            <a:r>
              <a:rPr lang="nl-NL" sz="2000" dirty="0">
                <a:solidFill>
                  <a:schemeClr val="bg1">
                    <a:lumMod val="75000"/>
                  </a:schemeClr>
                </a:solidFill>
              </a:rPr>
              <a:t>of: omzetbelasting</a:t>
            </a:r>
            <a:endParaRPr lang="nl-NL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0BE8E3B-834A-4965-AB7D-A24CBE052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4554111"/>
            <a:ext cx="6776720" cy="16152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Winkelier ontvangst BTW van klant</a:t>
            </a:r>
          </a:p>
          <a:p>
            <a:pPr marL="0" indent="0">
              <a:buNone/>
            </a:pPr>
            <a:r>
              <a:rPr lang="nl-NL" sz="2000" dirty="0"/>
              <a:t>Draagt daarna de BTW af aan de belastingdienst.</a:t>
            </a:r>
            <a:br>
              <a:rPr lang="nl-NL" sz="2000" dirty="0"/>
            </a:br>
            <a:r>
              <a:rPr lang="nl-NL" sz="2000" dirty="0"/>
              <a:t>BTW is dus géén opbrengst voor het bedrijf.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08578D18-5336-4CB1-98D8-79375E6AD822}"/>
              </a:ext>
            </a:extLst>
          </p:cNvPr>
          <p:cNvSpPr/>
          <p:nvPr/>
        </p:nvSpPr>
        <p:spPr>
          <a:xfrm>
            <a:off x="304800" y="1555903"/>
            <a:ext cx="6621398" cy="2489228"/>
          </a:xfrm>
          <a:prstGeom prst="rect">
            <a:avLst/>
          </a:prstGeom>
          <a:solidFill>
            <a:srgbClr val="ACC9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: afgeronde hoeken 7">
            <a:extLst>
              <a:ext uri="{FF2B5EF4-FFF2-40B4-BE49-F238E27FC236}">
                <a16:creationId xmlns:a16="http://schemas.microsoft.com/office/drawing/2014/main" id="{396103FD-754D-4E26-8E6F-B3F9A6A1064E}"/>
              </a:ext>
            </a:extLst>
          </p:cNvPr>
          <p:cNvSpPr/>
          <p:nvPr/>
        </p:nvSpPr>
        <p:spPr>
          <a:xfrm>
            <a:off x="571101" y="2014319"/>
            <a:ext cx="1872000" cy="1376218"/>
          </a:xfrm>
          <a:prstGeom prst="roundRect">
            <a:avLst>
              <a:gd name="adj" fmla="val 41776"/>
            </a:avLst>
          </a:prstGeom>
          <a:noFill/>
          <a:ln w="19050">
            <a:solidFill>
              <a:srgbClr val="54823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4A0D2E7F-50B2-4099-8409-1B9B241495AA}"/>
              </a:ext>
            </a:extLst>
          </p:cNvPr>
          <p:cNvSpPr/>
          <p:nvPr/>
        </p:nvSpPr>
        <p:spPr>
          <a:xfrm rot="357518">
            <a:off x="599819" y="2050111"/>
            <a:ext cx="1800000" cy="1322860"/>
          </a:xfrm>
          <a:prstGeom prst="roundRect">
            <a:avLst>
              <a:gd name="adj" fmla="val 27410"/>
            </a:avLst>
          </a:prstGeom>
          <a:noFill/>
          <a:ln w="19050">
            <a:solidFill>
              <a:srgbClr val="54823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6C81C75E-BB15-4C99-BEAF-6476D77DDD2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7808" y="2192042"/>
            <a:ext cx="1283723" cy="733556"/>
          </a:xfrm>
          <a:prstGeom prst="rect">
            <a:avLst/>
          </a:prstGeom>
        </p:spPr>
      </p:pic>
      <p:pic>
        <p:nvPicPr>
          <p:cNvPr id="11" name="Afbeelding 10" descr="Afbeelding met speelgoed&#10;&#10;Automatisch gegenereerde beschrijving">
            <a:extLst>
              <a:ext uri="{FF2B5EF4-FFF2-40B4-BE49-F238E27FC236}">
                <a16:creationId xmlns:a16="http://schemas.microsoft.com/office/drawing/2014/main" id="{75F1691A-2A85-41CE-9DC5-1FCB3B9CD1E4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8529" y="2378954"/>
            <a:ext cx="1171794" cy="825530"/>
          </a:xfrm>
          <a:prstGeom prst="rect">
            <a:avLst/>
          </a:prstGeom>
        </p:spPr>
      </p:pic>
      <p:sp>
        <p:nvSpPr>
          <p:cNvPr id="12" name="Rechthoek: afgeronde hoeken 11">
            <a:extLst>
              <a:ext uri="{FF2B5EF4-FFF2-40B4-BE49-F238E27FC236}">
                <a16:creationId xmlns:a16="http://schemas.microsoft.com/office/drawing/2014/main" id="{FDD25AD9-2413-479B-8CD1-37307C064B11}"/>
              </a:ext>
            </a:extLst>
          </p:cNvPr>
          <p:cNvSpPr/>
          <p:nvPr/>
        </p:nvSpPr>
        <p:spPr>
          <a:xfrm>
            <a:off x="1981134" y="1688099"/>
            <a:ext cx="711597" cy="609840"/>
          </a:xfrm>
          <a:prstGeom prst="roundRect">
            <a:avLst>
              <a:gd name="adj" fmla="val 4603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>
                <a:solidFill>
                  <a:srgbClr val="282F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0%</a:t>
            </a:r>
          </a:p>
        </p:txBody>
      </p:sp>
      <p:sp>
        <p:nvSpPr>
          <p:cNvPr id="13" name="Rechthoek: afgeronde hoeken 12">
            <a:extLst>
              <a:ext uri="{FF2B5EF4-FFF2-40B4-BE49-F238E27FC236}">
                <a16:creationId xmlns:a16="http://schemas.microsoft.com/office/drawing/2014/main" id="{6EB2C9FF-1426-4169-B646-7916178C7E20}"/>
              </a:ext>
            </a:extLst>
          </p:cNvPr>
          <p:cNvSpPr/>
          <p:nvPr/>
        </p:nvSpPr>
        <p:spPr>
          <a:xfrm>
            <a:off x="2756833" y="2033656"/>
            <a:ext cx="1800000" cy="1376218"/>
          </a:xfrm>
          <a:prstGeom prst="roundRect">
            <a:avLst>
              <a:gd name="adj" fmla="val 41776"/>
            </a:avLst>
          </a:prstGeom>
          <a:noFill/>
          <a:ln w="19050">
            <a:solidFill>
              <a:srgbClr val="ED4D0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: afgeronde hoeken 13">
            <a:extLst>
              <a:ext uri="{FF2B5EF4-FFF2-40B4-BE49-F238E27FC236}">
                <a16:creationId xmlns:a16="http://schemas.microsoft.com/office/drawing/2014/main" id="{84ECD16A-9636-4781-8777-7DDA2FFF4538}"/>
              </a:ext>
            </a:extLst>
          </p:cNvPr>
          <p:cNvSpPr/>
          <p:nvPr/>
        </p:nvSpPr>
        <p:spPr>
          <a:xfrm rot="357518">
            <a:off x="2785551" y="2069448"/>
            <a:ext cx="1800000" cy="1322860"/>
          </a:xfrm>
          <a:prstGeom prst="roundRect">
            <a:avLst>
              <a:gd name="adj" fmla="val 27410"/>
            </a:avLst>
          </a:prstGeom>
          <a:noFill/>
          <a:ln w="19050">
            <a:solidFill>
              <a:srgbClr val="ED4D0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: afgeronde hoeken 14">
            <a:extLst>
              <a:ext uri="{FF2B5EF4-FFF2-40B4-BE49-F238E27FC236}">
                <a16:creationId xmlns:a16="http://schemas.microsoft.com/office/drawing/2014/main" id="{63C7640C-1E28-4980-881C-D299D0701388}"/>
              </a:ext>
            </a:extLst>
          </p:cNvPr>
          <p:cNvSpPr/>
          <p:nvPr/>
        </p:nvSpPr>
        <p:spPr>
          <a:xfrm>
            <a:off x="4193868" y="1688099"/>
            <a:ext cx="711597" cy="609840"/>
          </a:xfrm>
          <a:prstGeom prst="roundRect">
            <a:avLst>
              <a:gd name="adj" fmla="val 4603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rgbClr val="282F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9%</a:t>
            </a:r>
          </a:p>
        </p:txBody>
      </p:sp>
      <p:sp>
        <p:nvSpPr>
          <p:cNvPr id="16" name="Rechthoek: afgeronde hoeken 15">
            <a:extLst>
              <a:ext uri="{FF2B5EF4-FFF2-40B4-BE49-F238E27FC236}">
                <a16:creationId xmlns:a16="http://schemas.microsoft.com/office/drawing/2014/main" id="{740D3989-8DD8-4A64-82E5-254F34F23108}"/>
              </a:ext>
            </a:extLst>
          </p:cNvPr>
          <p:cNvSpPr/>
          <p:nvPr/>
        </p:nvSpPr>
        <p:spPr>
          <a:xfrm>
            <a:off x="4954414" y="2036810"/>
            <a:ext cx="1800000" cy="1376218"/>
          </a:xfrm>
          <a:prstGeom prst="roundRect">
            <a:avLst>
              <a:gd name="adj" fmla="val 41776"/>
            </a:avLst>
          </a:prstGeom>
          <a:noFill/>
          <a:ln w="19050">
            <a:solidFill>
              <a:srgbClr val="4B69A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: afgeronde hoeken 16">
            <a:extLst>
              <a:ext uri="{FF2B5EF4-FFF2-40B4-BE49-F238E27FC236}">
                <a16:creationId xmlns:a16="http://schemas.microsoft.com/office/drawing/2014/main" id="{A4F38AF5-ADAE-41C3-BFC7-09EC26F97E02}"/>
              </a:ext>
            </a:extLst>
          </p:cNvPr>
          <p:cNvSpPr/>
          <p:nvPr/>
        </p:nvSpPr>
        <p:spPr>
          <a:xfrm rot="357518">
            <a:off x="4983132" y="2072602"/>
            <a:ext cx="1800000" cy="1322860"/>
          </a:xfrm>
          <a:prstGeom prst="roundRect">
            <a:avLst>
              <a:gd name="adj" fmla="val 27410"/>
            </a:avLst>
          </a:prstGeom>
          <a:noFill/>
          <a:ln w="19050">
            <a:solidFill>
              <a:srgbClr val="4B69A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: afgeronde hoeken 17">
            <a:extLst>
              <a:ext uri="{FF2B5EF4-FFF2-40B4-BE49-F238E27FC236}">
                <a16:creationId xmlns:a16="http://schemas.microsoft.com/office/drawing/2014/main" id="{EE8B8E0C-3C62-43AD-9624-746B2A55A417}"/>
              </a:ext>
            </a:extLst>
          </p:cNvPr>
          <p:cNvSpPr/>
          <p:nvPr/>
        </p:nvSpPr>
        <p:spPr>
          <a:xfrm>
            <a:off x="6321783" y="1688099"/>
            <a:ext cx="711597" cy="609840"/>
          </a:xfrm>
          <a:prstGeom prst="roundRect">
            <a:avLst>
              <a:gd name="adj" fmla="val 4603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282F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Afbeelding 18" descr="Afbeelding met computer, monitor&#10;&#10;Automatisch gegenereerde beschrijving">
            <a:extLst>
              <a:ext uri="{FF2B5EF4-FFF2-40B4-BE49-F238E27FC236}">
                <a16:creationId xmlns:a16="http://schemas.microsoft.com/office/drawing/2014/main" id="{5FC3BDD4-B7A7-49DF-9388-44FC6F500BD4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80675" y="2220150"/>
            <a:ext cx="996087" cy="677339"/>
          </a:xfrm>
          <a:prstGeom prst="rect">
            <a:avLst/>
          </a:prstGeom>
        </p:spPr>
      </p:pic>
      <p:pic>
        <p:nvPicPr>
          <p:cNvPr id="20" name="Afbeelding 19" descr="Afbeelding met binnen, fruit, appel, zitten&#10;&#10;Automatisch gegenereerde beschrijving">
            <a:extLst>
              <a:ext uri="{FF2B5EF4-FFF2-40B4-BE49-F238E27FC236}">
                <a16:creationId xmlns:a16="http://schemas.microsoft.com/office/drawing/2014/main" id="{1BF68522-E350-4A9F-B3E1-ECD763A5D536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23588" y="2394450"/>
            <a:ext cx="996087" cy="99608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3DF0740C-A8E2-4FF6-A502-8115AD33230C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3387" y="2174506"/>
            <a:ext cx="1162521" cy="826843"/>
          </a:xfrm>
          <a:prstGeom prst="rect">
            <a:avLst/>
          </a:prstGeom>
        </p:spPr>
      </p:pic>
      <p:sp>
        <p:nvSpPr>
          <p:cNvPr id="23" name="Tekstvak 22">
            <a:extLst>
              <a:ext uri="{FF2B5EF4-FFF2-40B4-BE49-F238E27FC236}">
                <a16:creationId xmlns:a16="http://schemas.microsoft.com/office/drawing/2014/main" id="{EE193DDD-8FC2-4DFD-BD86-5A3458E3AD4C}"/>
              </a:ext>
            </a:extLst>
          </p:cNvPr>
          <p:cNvSpPr txBox="1"/>
          <p:nvPr/>
        </p:nvSpPr>
        <p:spPr>
          <a:xfrm>
            <a:off x="6365908" y="1820758"/>
            <a:ext cx="7331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dirty="0">
                <a:solidFill>
                  <a:srgbClr val="282F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21%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BAC36657-033F-4183-A030-312A09F30FB3}"/>
              </a:ext>
            </a:extLst>
          </p:cNvPr>
          <p:cNvSpPr txBox="1"/>
          <p:nvPr/>
        </p:nvSpPr>
        <p:spPr>
          <a:xfrm>
            <a:off x="839084" y="3593064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5B60A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vrijgesteld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14722972-405A-48F3-8079-83031B4AA246}"/>
              </a:ext>
            </a:extLst>
          </p:cNvPr>
          <p:cNvSpPr txBox="1"/>
          <p:nvPr/>
        </p:nvSpPr>
        <p:spPr>
          <a:xfrm>
            <a:off x="3014451" y="3593064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5B60A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lage tarief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1A6EAC26-ADA6-45B0-B62A-8423EF2734AC}"/>
              </a:ext>
            </a:extLst>
          </p:cNvPr>
          <p:cNvSpPr txBox="1"/>
          <p:nvPr/>
        </p:nvSpPr>
        <p:spPr>
          <a:xfrm>
            <a:off x="4997360" y="3593064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5B60A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algemene tarief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D791C123-1C77-4166-8465-D582E07A1633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43763" y="2558820"/>
            <a:ext cx="583141" cy="672385"/>
          </a:xfrm>
          <a:prstGeom prst="rect">
            <a:avLst/>
          </a:prstGeom>
        </p:spPr>
      </p:pic>
      <p:grpSp>
        <p:nvGrpSpPr>
          <p:cNvPr id="41" name="Groep 40">
            <a:extLst>
              <a:ext uri="{FF2B5EF4-FFF2-40B4-BE49-F238E27FC236}">
                <a16:creationId xmlns:a16="http://schemas.microsoft.com/office/drawing/2014/main" id="{F9630456-2355-4FC9-B767-0D869D65816D}"/>
              </a:ext>
            </a:extLst>
          </p:cNvPr>
          <p:cNvGrpSpPr/>
          <p:nvPr/>
        </p:nvGrpSpPr>
        <p:grpSpPr>
          <a:xfrm>
            <a:off x="9459569" y="2413693"/>
            <a:ext cx="2196413" cy="672567"/>
            <a:chOff x="8014600" y="1845834"/>
            <a:chExt cx="2196413" cy="672567"/>
          </a:xfrm>
        </p:grpSpPr>
        <p:sp>
          <p:nvSpPr>
            <p:cNvPr id="28" name="Rechthoek: afgeronde hoeken 27">
              <a:extLst>
                <a:ext uri="{FF2B5EF4-FFF2-40B4-BE49-F238E27FC236}">
                  <a16:creationId xmlns:a16="http://schemas.microsoft.com/office/drawing/2014/main" id="{F4926E87-A536-44B8-A67C-FB35F273D7AF}"/>
                </a:ext>
              </a:extLst>
            </p:cNvPr>
            <p:cNvSpPr/>
            <p:nvPr/>
          </p:nvSpPr>
          <p:spPr>
            <a:xfrm>
              <a:off x="8014600" y="1845834"/>
              <a:ext cx="2196413" cy="672567"/>
            </a:xfrm>
            <a:prstGeom prst="roundRect">
              <a:avLst>
                <a:gd name="adj" fmla="val 2434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Tekstvak 28">
              <a:extLst>
                <a:ext uri="{FF2B5EF4-FFF2-40B4-BE49-F238E27FC236}">
                  <a16:creationId xmlns:a16="http://schemas.microsoft.com/office/drawing/2014/main" id="{F6E705CF-E68F-40B6-B2D6-77C779E4DF9F}"/>
                </a:ext>
              </a:extLst>
            </p:cNvPr>
            <p:cNvSpPr txBox="1"/>
            <p:nvPr/>
          </p:nvSpPr>
          <p:spPr>
            <a:xfrm>
              <a:off x="8124819" y="1900953"/>
              <a:ext cx="199605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rgbClr val="1A80B6"/>
                  </a:solidFill>
                </a:rPr>
                <a:t>consumentenprijs</a:t>
              </a:r>
            </a:p>
            <a:p>
              <a:r>
                <a:rPr lang="nl-NL" sz="1400" dirty="0">
                  <a:solidFill>
                    <a:srgbClr val="1A80B6"/>
                  </a:solidFill>
                </a:rPr>
                <a:t>121% van verkoopprijs</a:t>
              </a:r>
              <a:endParaRPr lang="nl-NL" sz="1600" dirty="0">
                <a:solidFill>
                  <a:srgbClr val="1A80B6"/>
                </a:solidFill>
              </a:endParaRPr>
            </a:p>
          </p:txBody>
        </p:sp>
      </p:grpSp>
      <p:grpSp>
        <p:nvGrpSpPr>
          <p:cNvPr id="53" name="Groep 52">
            <a:extLst>
              <a:ext uri="{FF2B5EF4-FFF2-40B4-BE49-F238E27FC236}">
                <a16:creationId xmlns:a16="http://schemas.microsoft.com/office/drawing/2014/main" id="{986C28FC-550D-43A8-A843-76809A7BFE50}"/>
              </a:ext>
            </a:extLst>
          </p:cNvPr>
          <p:cNvGrpSpPr/>
          <p:nvPr/>
        </p:nvGrpSpPr>
        <p:grpSpPr>
          <a:xfrm>
            <a:off x="9534960" y="4331911"/>
            <a:ext cx="2129232" cy="696498"/>
            <a:chOff x="9534960" y="3899289"/>
            <a:chExt cx="2129232" cy="696498"/>
          </a:xfrm>
        </p:grpSpPr>
        <p:sp>
          <p:nvSpPr>
            <p:cNvPr id="31" name="Rechthoek: afgeronde hoeken 30">
              <a:extLst>
                <a:ext uri="{FF2B5EF4-FFF2-40B4-BE49-F238E27FC236}">
                  <a16:creationId xmlns:a16="http://schemas.microsoft.com/office/drawing/2014/main" id="{CCD77F9F-9231-4943-9A63-3C01EF4CFE06}"/>
                </a:ext>
              </a:extLst>
            </p:cNvPr>
            <p:cNvSpPr/>
            <p:nvPr/>
          </p:nvSpPr>
          <p:spPr>
            <a:xfrm>
              <a:off x="9534960" y="3899289"/>
              <a:ext cx="2129232" cy="696498"/>
            </a:xfrm>
            <a:prstGeom prst="roundRect">
              <a:avLst>
                <a:gd name="adj" fmla="val 28356"/>
              </a:avLst>
            </a:prstGeom>
            <a:noFill/>
            <a:ln w="12700">
              <a:solidFill>
                <a:schemeClr val="bg1">
                  <a:lumMod val="9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Tekstvak 31">
              <a:extLst>
                <a:ext uri="{FF2B5EF4-FFF2-40B4-BE49-F238E27FC236}">
                  <a16:creationId xmlns:a16="http://schemas.microsoft.com/office/drawing/2014/main" id="{8DA8E4C3-C9D4-4B16-A2BA-5EFB8FC3869C}"/>
                </a:ext>
              </a:extLst>
            </p:cNvPr>
            <p:cNvSpPr txBox="1"/>
            <p:nvPr/>
          </p:nvSpPr>
          <p:spPr>
            <a:xfrm>
              <a:off x="9592162" y="3955150"/>
              <a:ext cx="200888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1600" dirty="0">
                  <a:solidFill>
                    <a:schemeClr val="bg1"/>
                  </a:solidFill>
                </a:rPr>
                <a:t>verkoopprijs (100%)</a:t>
              </a:r>
              <a:br>
                <a:rPr lang="nl-NL" sz="1600" dirty="0">
                  <a:solidFill>
                    <a:schemeClr val="bg1"/>
                  </a:solidFill>
                </a:rPr>
              </a:br>
              <a:r>
                <a:rPr lang="nl-NL" sz="1600" dirty="0">
                  <a:solidFill>
                    <a:schemeClr val="bg1"/>
                  </a:solidFill>
                </a:rPr>
                <a:t>altijd excl. btw</a:t>
              </a:r>
            </a:p>
          </p:txBody>
        </p:sp>
      </p:grpSp>
      <p:grpSp>
        <p:nvGrpSpPr>
          <p:cNvPr id="52" name="Groep 51">
            <a:extLst>
              <a:ext uri="{FF2B5EF4-FFF2-40B4-BE49-F238E27FC236}">
                <a16:creationId xmlns:a16="http://schemas.microsoft.com/office/drawing/2014/main" id="{F5977411-6320-4988-9A19-1AB2B2A37BD2}"/>
              </a:ext>
            </a:extLst>
          </p:cNvPr>
          <p:cNvGrpSpPr/>
          <p:nvPr/>
        </p:nvGrpSpPr>
        <p:grpSpPr>
          <a:xfrm>
            <a:off x="8811779" y="3766268"/>
            <a:ext cx="592552" cy="1912620"/>
            <a:chOff x="8811779" y="3333646"/>
            <a:chExt cx="592552" cy="1912620"/>
          </a:xfrm>
        </p:grpSpPr>
        <p:sp>
          <p:nvSpPr>
            <p:cNvPr id="30" name="Rechthoek 29">
              <a:extLst>
                <a:ext uri="{FF2B5EF4-FFF2-40B4-BE49-F238E27FC236}">
                  <a16:creationId xmlns:a16="http://schemas.microsoft.com/office/drawing/2014/main" id="{3B4F6235-C27F-444C-932A-7F3F35594A6C}"/>
                </a:ext>
              </a:extLst>
            </p:cNvPr>
            <p:cNvSpPr/>
            <p:nvPr/>
          </p:nvSpPr>
          <p:spPr>
            <a:xfrm>
              <a:off x="8811779" y="3333646"/>
              <a:ext cx="592552" cy="191262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5B60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>
              <a:extLst>
                <a:ext uri="{FF2B5EF4-FFF2-40B4-BE49-F238E27FC236}">
                  <a16:creationId xmlns:a16="http://schemas.microsoft.com/office/drawing/2014/main" id="{5F4E15FF-DAF7-4AAA-AA42-DA448879A79E}"/>
                </a:ext>
              </a:extLst>
            </p:cNvPr>
            <p:cNvSpPr txBox="1"/>
            <p:nvPr/>
          </p:nvSpPr>
          <p:spPr>
            <a:xfrm>
              <a:off x="8811779" y="4136067"/>
              <a:ext cx="59022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rgbClr val="5B60AB"/>
                  </a:solidFill>
                </a:rPr>
                <a:t>€ 200</a:t>
              </a:r>
            </a:p>
          </p:txBody>
        </p:sp>
      </p:grpSp>
      <p:grpSp>
        <p:nvGrpSpPr>
          <p:cNvPr id="57" name="Groep 56">
            <a:extLst>
              <a:ext uri="{FF2B5EF4-FFF2-40B4-BE49-F238E27FC236}">
                <a16:creationId xmlns:a16="http://schemas.microsoft.com/office/drawing/2014/main" id="{8780E835-A140-42F8-B0AB-D5080D7F1378}"/>
              </a:ext>
            </a:extLst>
          </p:cNvPr>
          <p:cNvGrpSpPr/>
          <p:nvPr/>
        </p:nvGrpSpPr>
        <p:grpSpPr>
          <a:xfrm>
            <a:off x="8811779" y="3342296"/>
            <a:ext cx="592552" cy="422908"/>
            <a:chOff x="8811779" y="2909674"/>
            <a:chExt cx="592552" cy="422908"/>
          </a:xfrm>
        </p:grpSpPr>
        <p:sp>
          <p:nvSpPr>
            <p:cNvPr id="34" name="Rechthoek 33">
              <a:extLst>
                <a:ext uri="{FF2B5EF4-FFF2-40B4-BE49-F238E27FC236}">
                  <a16:creationId xmlns:a16="http://schemas.microsoft.com/office/drawing/2014/main" id="{4EE724A1-D085-4A36-8DA5-C6544D55FFC9}"/>
                </a:ext>
              </a:extLst>
            </p:cNvPr>
            <p:cNvSpPr/>
            <p:nvPr/>
          </p:nvSpPr>
          <p:spPr>
            <a:xfrm>
              <a:off x="8811779" y="2909674"/>
              <a:ext cx="592552" cy="422908"/>
            </a:xfrm>
            <a:prstGeom prst="rect">
              <a:avLst/>
            </a:prstGeom>
            <a:solidFill>
              <a:srgbClr val="5B60AB"/>
            </a:solidFill>
            <a:ln>
              <a:solidFill>
                <a:srgbClr val="5B60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Tekstvak 34">
              <a:extLst>
                <a:ext uri="{FF2B5EF4-FFF2-40B4-BE49-F238E27FC236}">
                  <a16:creationId xmlns:a16="http://schemas.microsoft.com/office/drawing/2014/main" id="{F9C54751-1C08-4AE7-939E-B47773530C04}"/>
                </a:ext>
              </a:extLst>
            </p:cNvPr>
            <p:cNvSpPr txBox="1"/>
            <p:nvPr/>
          </p:nvSpPr>
          <p:spPr>
            <a:xfrm>
              <a:off x="8857776" y="2961679"/>
              <a:ext cx="49885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chemeClr val="bg1"/>
                  </a:solidFill>
                </a:rPr>
                <a:t>€ 42</a:t>
              </a:r>
            </a:p>
          </p:txBody>
        </p:sp>
      </p:grpSp>
      <p:sp>
        <p:nvSpPr>
          <p:cNvPr id="36" name="Tekstvak 35">
            <a:extLst>
              <a:ext uri="{FF2B5EF4-FFF2-40B4-BE49-F238E27FC236}">
                <a16:creationId xmlns:a16="http://schemas.microsoft.com/office/drawing/2014/main" id="{4886F407-C890-47AB-BB66-6688FDD0C4DE}"/>
              </a:ext>
            </a:extLst>
          </p:cNvPr>
          <p:cNvSpPr txBox="1"/>
          <p:nvPr/>
        </p:nvSpPr>
        <p:spPr>
          <a:xfrm>
            <a:off x="8587576" y="2607128"/>
            <a:ext cx="10135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b="1" dirty="0">
                <a:solidFill>
                  <a:schemeClr val="bg1"/>
                </a:solidFill>
              </a:rPr>
              <a:t>€ 242</a:t>
            </a:r>
          </a:p>
        </p:txBody>
      </p:sp>
      <p:grpSp>
        <p:nvGrpSpPr>
          <p:cNvPr id="54" name="Groep 53">
            <a:extLst>
              <a:ext uri="{FF2B5EF4-FFF2-40B4-BE49-F238E27FC236}">
                <a16:creationId xmlns:a16="http://schemas.microsoft.com/office/drawing/2014/main" id="{D19247E9-B038-412E-8555-778695811BB4}"/>
              </a:ext>
            </a:extLst>
          </p:cNvPr>
          <p:cNvGrpSpPr/>
          <p:nvPr/>
        </p:nvGrpSpPr>
        <p:grpSpPr>
          <a:xfrm>
            <a:off x="9534960" y="3208315"/>
            <a:ext cx="2129232" cy="696498"/>
            <a:chOff x="9534960" y="2775693"/>
            <a:chExt cx="2129232" cy="696498"/>
          </a:xfrm>
        </p:grpSpPr>
        <p:sp>
          <p:nvSpPr>
            <p:cNvPr id="37" name="Rechthoek: afgeronde hoeken 36">
              <a:extLst>
                <a:ext uri="{FF2B5EF4-FFF2-40B4-BE49-F238E27FC236}">
                  <a16:creationId xmlns:a16="http://schemas.microsoft.com/office/drawing/2014/main" id="{F3DDBEA3-0950-4983-ABFA-877066A4DBF9}"/>
                </a:ext>
              </a:extLst>
            </p:cNvPr>
            <p:cNvSpPr/>
            <p:nvPr/>
          </p:nvSpPr>
          <p:spPr>
            <a:xfrm>
              <a:off x="9534960" y="2775693"/>
              <a:ext cx="2129232" cy="696498"/>
            </a:xfrm>
            <a:prstGeom prst="roundRect">
              <a:avLst>
                <a:gd name="adj" fmla="val 27469"/>
              </a:avLst>
            </a:prstGeom>
            <a:noFill/>
            <a:ln w="12700">
              <a:solidFill>
                <a:schemeClr val="bg1">
                  <a:lumMod val="9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8" name="Tekstvak 37">
              <a:extLst>
                <a:ext uri="{FF2B5EF4-FFF2-40B4-BE49-F238E27FC236}">
                  <a16:creationId xmlns:a16="http://schemas.microsoft.com/office/drawing/2014/main" id="{CED5D7FB-9C6D-4E20-92A0-D297300CDDCC}"/>
                </a:ext>
              </a:extLst>
            </p:cNvPr>
            <p:cNvSpPr txBox="1"/>
            <p:nvPr/>
          </p:nvSpPr>
          <p:spPr>
            <a:xfrm>
              <a:off x="9537224" y="2836539"/>
              <a:ext cx="2118758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dirty="0">
                  <a:solidFill>
                    <a:schemeClr val="bg1"/>
                  </a:solidFill>
                </a:rPr>
                <a:t>BTW</a:t>
              </a:r>
              <a:br>
                <a:rPr lang="nl-NL" sz="1600" dirty="0">
                  <a:solidFill>
                    <a:schemeClr val="bg1"/>
                  </a:solidFill>
                </a:rPr>
              </a:br>
              <a:r>
                <a:rPr lang="nl-NL" sz="1400" dirty="0">
                  <a:solidFill>
                    <a:schemeClr val="bg1"/>
                  </a:solidFill>
                </a:rPr>
                <a:t>21% van verkoopprijs</a:t>
              </a:r>
              <a:endParaRPr lang="nl-NL" sz="16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43" name="Verbindingslijn: gebogen 42">
            <a:extLst>
              <a:ext uri="{FF2B5EF4-FFF2-40B4-BE49-F238E27FC236}">
                <a16:creationId xmlns:a16="http://schemas.microsoft.com/office/drawing/2014/main" id="{830DEB4B-9A2D-45D5-9AE2-00DFCCCF9A2E}"/>
              </a:ext>
            </a:extLst>
          </p:cNvPr>
          <p:cNvCxnSpPr>
            <a:stCxn id="33" idx="1"/>
            <a:endCxn id="36" idx="1"/>
          </p:cNvCxnSpPr>
          <p:nvPr/>
        </p:nvCxnSpPr>
        <p:spPr>
          <a:xfrm rot="10800000">
            <a:off x="8587577" y="2761018"/>
            <a:ext cx="224203" cy="1961561"/>
          </a:xfrm>
          <a:prstGeom prst="bentConnector3">
            <a:avLst>
              <a:gd name="adj1" fmla="val 326257"/>
            </a:avLst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kstvak 44">
            <a:extLst>
              <a:ext uri="{FF2B5EF4-FFF2-40B4-BE49-F238E27FC236}">
                <a16:creationId xmlns:a16="http://schemas.microsoft.com/office/drawing/2014/main" id="{E4B588C0-AF72-468F-B1B9-CCAC0D2FC3BE}"/>
              </a:ext>
            </a:extLst>
          </p:cNvPr>
          <p:cNvSpPr txBox="1"/>
          <p:nvPr/>
        </p:nvSpPr>
        <p:spPr>
          <a:xfrm>
            <a:off x="8018302" y="4323121"/>
            <a:ext cx="712960" cy="340519"/>
          </a:xfrm>
          <a:prstGeom prst="roundRect">
            <a:avLst/>
          </a:prstGeom>
          <a:noFill/>
          <a:ln w="12700">
            <a:solidFill>
              <a:schemeClr val="bg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× 1,21</a:t>
            </a:r>
          </a:p>
        </p:txBody>
      </p:sp>
      <p:sp>
        <p:nvSpPr>
          <p:cNvPr id="51" name="Tekstvak 50">
            <a:extLst>
              <a:ext uri="{FF2B5EF4-FFF2-40B4-BE49-F238E27FC236}">
                <a16:creationId xmlns:a16="http://schemas.microsoft.com/office/drawing/2014/main" id="{6B68B3E4-CFB3-4FE8-9A90-5C0D66ABFDC5}"/>
              </a:ext>
            </a:extLst>
          </p:cNvPr>
          <p:cNvSpPr txBox="1"/>
          <p:nvPr/>
        </p:nvSpPr>
        <p:spPr>
          <a:xfrm>
            <a:off x="7752514" y="2296018"/>
            <a:ext cx="662461" cy="340519"/>
          </a:xfrm>
          <a:prstGeom prst="roundRect">
            <a:avLst/>
          </a:prstGeom>
          <a:noFill/>
          <a:ln w="12700">
            <a:solidFill>
              <a:srgbClr val="FF9A9A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rgbClr val="FF9A9A"/>
                </a:solidFill>
              </a:rPr>
              <a:t>: 1,21</a:t>
            </a:r>
          </a:p>
        </p:txBody>
      </p:sp>
      <p:sp>
        <p:nvSpPr>
          <p:cNvPr id="56" name="Tekstvak 55">
            <a:extLst>
              <a:ext uri="{FF2B5EF4-FFF2-40B4-BE49-F238E27FC236}">
                <a16:creationId xmlns:a16="http://schemas.microsoft.com/office/drawing/2014/main" id="{DBC24496-4E7B-48DD-ACAD-4B75989F88A8}"/>
              </a:ext>
            </a:extLst>
          </p:cNvPr>
          <p:cNvSpPr txBox="1"/>
          <p:nvPr/>
        </p:nvSpPr>
        <p:spPr>
          <a:xfrm>
            <a:off x="7410829" y="520722"/>
            <a:ext cx="431791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Rekenvoorbeeld</a:t>
            </a:r>
          </a:p>
        </p:txBody>
      </p:sp>
    </p:spTree>
    <p:extLst>
      <p:ext uri="{BB962C8B-B14F-4D97-AF65-F5344CB8AC3E}">
        <p14:creationId xmlns:p14="http://schemas.microsoft.com/office/powerpoint/2010/main" val="209067510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2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3" grpId="0"/>
      <p:bldP spid="24" grpId="0"/>
      <p:bldP spid="25" grpId="0"/>
      <p:bldP spid="26" grpId="0"/>
      <p:bldP spid="36" grpId="0"/>
      <p:bldP spid="45" grpId="0" animBg="1"/>
      <p:bldP spid="51" grpId="0" animBg="1"/>
      <p:bldP spid="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151D7504-C397-487B-8FBF-EBB2AA7CD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Afzet &amp; Omzet</a:t>
            </a:r>
          </a:p>
        </p:txBody>
      </p:sp>
      <p:pic>
        <p:nvPicPr>
          <p:cNvPr id="8" name="Graphic 7" descr="Honkbalpet met effen opvulling">
            <a:extLst>
              <a:ext uri="{FF2B5EF4-FFF2-40B4-BE49-F238E27FC236}">
                <a16:creationId xmlns:a16="http://schemas.microsoft.com/office/drawing/2014/main" id="{FBDBEBAA-65E6-4A3E-A888-9D7C176081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9152" y="3404112"/>
            <a:ext cx="914400" cy="914400"/>
          </a:xfrm>
          <a:prstGeom prst="rect">
            <a:avLst/>
          </a:prstGeom>
        </p:spPr>
      </p:pic>
      <p:grpSp>
        <p:nvGrpSpPr>
          <p:cNvPr id="12" name="Groep 11">
            <a:extLst>
              <a:ext uri="{FF2B5EF4-FFF2-40B4-BE49-F238E27FC236}">
                <a16:creationId xmlns:a16="http://schemas.microsoft.com/office/drawing/2014/main" id="{608813B0-93E2-41C0-93D5-C0C4D0F445C1}"/>
              </a:ext>
            </a:extLst>
          </p:cNvPr>
          <p:cNvGrpSpPr/>
          <p:nvPr/>
        </p:nvGrpSpPr>
        <p:grpSpPr>
          <a:xfrm>
            <a:off x="1259758" y="3944886"/>
            <a:ext cx="914400" cy="914400"/>
            <a:chOff x="1450258" y="3630561"/>
            <a:chExt cx="914400" cy="914400"/>
          </a:xfrm>
        </p:grpSpPr>
        <p:pic>
          <p:nvPicPr>
            <p:cNvPr id="10" name="Graphic 9" descr="Tag silhouet">
              <a:extLst>
                <a:ext uri="{FF2B5EF4-FFF2-40B4-BE49-F238E27FC236}">
                  <a16:creationId xmlns:a16="http://schemas.microsoft.com/office/drawing/2014/main" id="{C52E4D1C-395D-4F66-8A87-A49AB6B745F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450258" y="3630561"/>
              <a:ext cx="914400" cy="914400"/>
            </a:xfrm>
            <a:prstGeom prst="rect">
              <a:avLst/>
            </a:prstGeom>
          </p:spPr>
        </p:pic>
        <p:sp>
          <p:nvSpPr>
            <p:cNvPr id="11" name="Tekstvak 10">
              <a:extLst>
                <a:ext uri="{FF2B5EF4-FFF2-40B4-BE49-F238E27FC236}">
                  <a16:creationId xmlns:a16="http://schemas.microsoft.com/office/drawing/2014/main" id="{253FFD9C-2BEE-4F5C-86BA-9A4FCEBE7D12}"/>
                </a:ext>
              </a:extLst>
            </p:cNvPr>
            <p:cNvSpPr txBox="1"/>
            <p:nvPr/>
          </p:nvSpPr>
          <p:spPr>
            <a:xfrm rot="2657820">
              <a:off x="1664711" y="3987307"/>
              <a:ext cx="5838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/>
                <a:t>€ 30</a:t>
              </a:r>
            </a:p>
          </p:txBody>
        </p:sp>
      </p:grpSp>
      <p:sp>
        <p:nvSpPr>
          <p:cNvPr id="13" name="Tekstvak 12">
            <a:extLst>
              <a:ext uri="{FF2B5EF4-FFF2-40B4-BE49-F238E27FC236}">
                <a16:creationId xmlns:a16="http://schemas.microsoft.com/office/drawing/2014/main" id="{CB4C9210-009E-4110-A4DA-7CC1DCF65CF5}"/>
              </a:ext>
            </a:extLst>
          </p:cNvPr>
          <p:cNvSpPr txBox="1"/>
          <p:nvPr/>
        </p:nvSpPr>
        <p:spPr>
          <a:xfrm>
            <a:off x="263331" y="4996932"/>
            <a:ext cx="19928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/>
              <a:t>webshop verkoop</a:t>
            </a:r>
            <a:br>
              <a:rPr lang="nl-NL" dirty="0"/>
            </a:br>
            <a:r>
              <a:rPr lang="nl-NL" dirty="0"/>
              <a:t>baseball caps</a:t>
            </a:r>
          </a:p>
          <a:p>
            <a:pPr algn="ctr"/>
            <a:r>
              <a:rPr lang="nl-NL" dirty="0"/>
              <a:t>(exclusief BTW)</a:t>
            </a:r>
          </a:p>
        </p:txBody>
      </p:sp>
      <p:pic>
        <p:nvPicPr>
          <p:cNvPr id="14" name="Graphic 13" descr="Honkbalpet met effen opvulling">
            <a:extLst>
              <a:ext uri="{FF2B5EF4-FFF2-40B4-BE49-F238E27FC236}">
                <a16:creationId xmlns:a16="http://schemas.microsoft.com/office/drawing/2014/main" id="{350A35E4-49B0-4E96-9AEF-387B1763CC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19384" y="3487686"/>
            <a:ext cx="914400" cy="914400"/>
          </a:xfrm>
          <a:prstGeom prst="rect">
            <a:avLst/>
          </a:prstGeom>
        </p:spPr>
      </p:pic>
      <p:pic>
        <p:nvPicPr>
          <p:cNvPr id="15" name="Graphic 14" descr="Honkbalpet met effen opvulling">
            <a:extLst>
              <a:ext uri="{FF2B5EF4-FFF2-40B4-BE49-F238E27FC236}">
                <a16:creationId xmlns:a16="http://schemas.microsoft.com/office/drawing/2014/main" id="{49D16162-F832-464D-B553-E69CA33BFBC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234017" y="3021646"/>
            <a:ext cx="914400" cy="914400"/>
          </a:xfrm>
          <a:prstGeom prst="rect">
            <a:avLst/>
          </a:prstGeom>
        </p:spPr>
      </p:pic>
      <p:pic>
        <p:nvPicPr>
          <p:cNvPr id="16" name="Graphic 15" descr="Honkbalpet met effen opvulling">
            <a:extLst>
              <a:ext uri="{FF2B5EF4-FFF2-40B4-BE49-F238E27FC236}">
                <a16:creationId xmlns:a16="http://schemas.microsoft.com/office/drawing/2014/main" id="{EDA89110-4243-474A-8972-38EB794E2C0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762070" y="2570528"/>
            <a:ext cx="914400" cy="914400"/>
          </a:xfrm>
          <a:prstGeom prst="rect">
            <a:avLst/>
          </a:prstGeom>
        </p:spPr>
      </p:pic>
      <p:pic>
        <p:nvPicPr>
          <p:cNvPr id="17" name="Graphic 16" descr="Honkbalpet met effen opvulling">
            <a:extLst>
              <a:ext uri="{FF2B5EF4-FFF2-40B4-BE49-F238E27FC236}">
                <a16:creationId xmlns:a16="http://schemas.microsoft.com/office/drawing/2014/main" id="{0589C5B3-062D-4F47-ACC2-5A7D8031858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548650" y="2722928"/>
            <a:ext cx="914400" cy="914400"/>
          </a:xfrm>
          <a:prstGeom prst="rect">
            <a:avLst/>
          </a:prstGeom>
        </p:spPr>
      </p:pic>
      <p:pic>
        <p:nvPicPr>
          <p:cNvPr id="18" name="Graphic 17" descr="Honkbalpet met effen opvulling">
            <a:extLst>
              <a:ext uri="{FF2B5EF4-FFF2-40B4-BE49-F238E27FC236}">
                <a16:creationId xmlns:a16="http://schemas.microsoft.com/office/drawing/2014/main" id="{43839F95-602C-4FC3-AC72-341AF73787D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634250" y="3068052"/>
            <a:ext cx="914400" cy="914400"/>
          </a:xfrm>
          <a:prstGeom prst="rect">
            <a:avLst/>
          </a:prstGeom>
        </p:spPr>
      </p:pic>
      <p:pic>
        <p:nvPicPr>
          <p:cNvPr id="19" name="Graphic 18" descr="Honkbalpet met effen opvulling">
            <a:extLst>
              <a:ext uri="{FF2B5EF4-FFF2-40B4-BE49-F238E27FC236}">
                <a16:creationId xmlns:a16="http://schemas.microsoft.com/office/drawing/2014/main" id="{0D268E62-7428-4808-9DFF-7264B764CD1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234017" y="3898043"/>
            <a:ext cx="914400" cy="914400"/>
          </a:xfrm>
          <a:prstGeom prst="rect">
            <a:avLst/>
          </a:prstGeom>
        </p:spPr>
      </p:pic>
      <p:pic>
        <p:nvPicPr>
          <p:cNvPr id="20" name="Graphic 19" descr="Honkbalpet met effen opvulling">
            <a:extLst>
              <a:ext uri="{FF2B5EF4-FFF2-40B4-BE49-F238E27FC236}">
                <a16:creationId xmlns:a16="http://schemas.microsoft.com/office/drawing/2014/main" id="{6B991623-1108-402E-861B-711DDDA0602B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3553356" y="3777564"/>
            <a:ext cx="914400" cy="914400"/>
          </a:xfrm>
          <a:prstGeom prst="rect">
            <a:avLst/>
          </a:prstGeom>
        </p:spPr>
      </p:pic>
      <p:pic>
        <p:nvPicPr>
          <p:cNvPr id="21" name="Graphic 20" descr="Honkbalpet met effen opvulling">
            <a:extLst>
              <a:ext uri="{FF2B5EF4-FFF2-40B4-BE49-F238E27FC236}">
                <a16:creationId xmlns:a16="http://schemas.microsoft.com/office/drawing/2014/main" id="{617F84C1-F30C-4CBC-A662-2C86F64F9069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4420830" y="3369491"/>
            <a:ext cx="914400" cy="914400"/>
          </a:xfrm>
          <a:prstGeom prst="rect">
            <a:avLst/>
          </a:prstGeom>
        </p:spPr>
      </p:pic>
      <p:pic>
        <p:nvPicPr>
          <p:cNvPr id="22" name="Graphic 21" descr="Honkbalpet met effen opvulling">
            <a:extLst>
              <a:ext uri="{FF2B5EF4-FFF2-40B4-BE49-F238E27FC236}">
                <a16:creationId xmlns:a16="http://schemas.microsoft.com/office/drawing/2014/main" id="{74280564-7637-4A3C-9D93-20F23EBCD0EE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3194479" y="3346765"/>
            <a:ext cx="914400" cy="914400"/>
          </a:xfrm>
          <a:prstGeom prst="rect">
            <a:avLst/>
          </a:prstGeom>
        </p:spPr>
      </p:pic>
      <p:pic>
        <p:nvPicPr>
          <p:cNvPr id="23" name="Graphic 22" descr="Honkbalpet met effen opvulling">
            <a:extLst>
              <a:ext uri="{FF2B5EF4-FFF2-40B4-BE49-F238E27FC236}">
                <a16:creationId xmlns:a16="http://schemas.microsoft.com/office/drawing/2014/main" id="{1AFE8E14-75CF-478C-990C-C668B059F16E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3727657" y="4187921"/>
            <a:ext cx="914400" cy="914400"/>
          </a:xfrm>
          <a:prstGeom prst="rect">
            <a:avLst/>
          </a:prstGeom>
        </p:spPr>
      </p:pic>
      <p:sp>
        <p:nvSpPr>
          <p:cNvPr id="24" name="Tekstvak 23">
            <a:extLst>
              <a:ext uri="{FF2B5EF4-FFF2-40B4-BE49-F238E27FC236}">
                <a16:creationId xmlns:a16="http://schemas.microsoft.com/office/drawing/2014/main" id="{B5823C53-8CF7-469B-8CC4-B21716211EEB}"/>
              </a:ext>
            </a:extLst>
          </p:cNvPr>
          <p:cNvSpPr txBox="1"/>
          <p:nvPr/>
        </p:nvSpPr>
        <p:spPr>
          <a:xfrm>
            <a:off x="3239094" y="4996932"/>
            <a:ext cx="22749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/>
              <a:t>verkopen op 12 mei:</a:t>
            </a:r>
            <a:br>
              <a:rPr lang="nl-NL" dirty="0"/>
            </a:br>
            <a:r>
              <a:rPr lang="nl-NL" dirty="0"/>
              <a:t>10 stuks</a:t>
            </a:r>
          </a:p>
        </p:txBody>
      </p:sp>
      <p:grpSp>
        <p:nvGrpSpPr>
          <p:cNvPr id="25" name="Groep 24">
            <a:extLst>
              <a:ext uri="{FF2B5EF4-FFF2-40B4-BE49-F238E27FC236}">
                <a16:creationId xmlns:a16="http://schemas.microsoft.com/office/drawing/2014/main" id="{45ABFC27-FFBD-42F8-ABD0-9B41405FC6AD}"/>
              </a:ext>
            </a:extLst>
          </p:cNvPr>
          <p:cNvGrpSpPr/>
          <p:nvPr/>
        </p:nvGrpSpPr>
        <p:grpSpPr>
          <a:xfrm>
            <a:off x="3239094" y="1952556"/>
            <a:ext cx="2196413" cy="672567"/>
            <a:chOff x="8014600" y="1845834"/>
            <a:chExt cx="2196413" cy="672567"/>
          </a:xfrm>
        </p:grpSpPr>
        <p:sp>
          <p:nvSpPr>
            <p:cNvPr id="26" name="Rechthoek: afgeronde hoeken 25">
              <a:extLst>
                <a:ext uri="{FF2B5EF4-FFF2-40B4-BE49-F238E27FC236}">
                  <a16:creationId xmlns:a16="http://schemas.microsoft.com/office/drawing/2014/main" id="{5D5FBE43-CF43-4546-8EAE-42B821030CD2}"/>
                </a:ext>
              </a:extLst>
            </p:cNvPr>
            <p:cNvSpPr/>
            <p:nvPr/>
          </p:nvSpPr>
          <p:spPr>
            <a:xfrm>
              <a:off x="8014600" y="1845834"/>
              <a:ext cx="2196413" cy="672567"/>
            </a:xfrm>
            <a:prstGeom prst="roundRect">
              <a:avLst>
                <a:gd name="adj" fmla="val 24345"/>
              </a:avLst>
            </a:prstGeom>
            <a:solidFill>
              <a:srgbClr val="2588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bg1"/>
                </a:solidFill>
              </a:endParaRPr>
            </a:p>
          </p:txBody>
        </p:sp>
        <p:sp>
          <p:nvSpPr>
            <p:cNvPr id="27" name="Tekstvak 26">
              <a:extLst>
                <a:ext uri="{FF2B5EF4-FFF2-40B4-BE49-F238E27FC236}">
                  <a16:creationId xmlns:a16="http://schemas.microsoft.com/office/drawing/2014/main" id="{B0CA6414-F15A-4E91-AC3A-B7BAFA8ED7B0}"/>
                </a:ext>
              </a:extLst>
            </p:cNvPr>
            <p:cNvSpPr txBox="1"/>
            <p:nvPr/>
          </p:nvSpPr>
          <p:spPr>
            <a:xfrm>
              <a:off x="8437019" y="1923305"/>
              <a:ext cx="14382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2800" b="1" spc="150" dirty="0">
                  <a:solidFill>
                    <a:schemeClr val="bg1"/>
                  </a:solidFill>
                </a:rPr>
                <a:t>AFZET</a:t>
              </a:r>
              <a:endParaRPr lang="nl-NL" sz="2800" spc="1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" name="Groep 27">
            <a:extLst>
              <a:ext uri="{FF2B5EF4-FFF2-40B4-BE49-F238E27FC236}">
                <a16:creationId xmlns:a16="http://schemas.microsoft.com/office/drawing/2014/main" id="{7F87849C-0022-4C23-AC59-BF9433EB8AAB}"/>
              </a:ext>
            </a:extLst>
          </p:cNvPr>
          <p:cNvGrpSpPr/>
          <p:nvPr/>
        </p:nvGrpSpPr>
        <p:grpSpPr>
          <a:xfrm>
            <a:off x="6179920" y="1966099"/>
            <a:ext cx="2196413" cy="672567"/>
            <a:chOff x="8014600" y="1845834"/>
            <a:chExt cx="2196413" cy="672567"/>
          </a:xfrm>
        </p:grpSpPr>
        <p:sp>
          <p:nvSpPr>
            <p:cNvPr id="29" name="Rechthoek: afgeronde hoeken 28">
              <a:extLst>
                <a:ext uri="{FF2B5EF4-FFF2-40B4-BE49-F238E27FC236}">
                  <a16:creationId xmlns:a16="http://schemas.microsoft.com/office/drawing/2014/main" id="{D8424EB0-BBE6-4B79-8710-22C4F7FFFE40}"/>
                </a:ext>
              </a:extLst>
            </p:cNvPr>
            <p:cNvSpPr/>
            <p:nvPr/>
          </p:nvSpPr>
          <p:spPr>
            <a:xfrm>
              <a:off x="8014600" y="1845834"/>
              <a:ext cx="2196413" cy="672567"/>
            </a:xfrm>
            <a:prstGeom prst="roundRect">
              <a:avLst>
                <a:gd name="adj" fmla="val 24345"/>
              </a:avLst>
            </a:prstGeom>
            <a:solidFill>
              <a:srgbClr val="2588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bg1"/>
                </a:solidFill>
              </a:endParaRPr>
            </a:p>
          </p:txBody>
        </p:sp>
        <p:sp>
          <p:nvSpPr>
            <p:cNvPr id="30" name="Tekstvak 29">
              <a:extLst>
                <a:ext uri="{FF2B5EF4-FFF2-40B4-BE49-F238E27FC236}">
                  <a16:creationId xmlns:a16="http://schemas.microsoft.com/office/drawing/2014/main" id="{DB9C2EA1-411E-49A4-AD9F-DDE79C4AFE89}"/>
                </a:ext>
              </a:extLst>
            </p:cNvPr>
            <p:cNvSpPr txBox="1"/>
            <p:nvPr/>
          </p:nvSpPr>
          <p:spPr>
            <a:xfrm>
              <a:off x="8497132" y="1923305"/>
              <a:ext cx="131799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2800" b="1" spc="150" dirty="0">
                  <a:solidFill>
                    <a:schemeClr val="bg1"/>
                  </a:solidFill>
                </a:rPr>
                <a:t>PRIJS</a:t>
              </a:r>
              <a:endParaRPr lang="nl-NL" sz="2800" spc="150" dirty="0">
                <a:solidFill>
                  <a:schemeClr val="bg1"/>
                </a:solidFill>
              </a:endParaRPr>
            </a:p>
          </p:txBody>
        </p:sp>
      </p:grpSp>
      <p:pic>
        <p:nvPicPr>
          <p:cNvPr id="31" name="Afbeelding 30" descr="Afbeelding met taart, kop, gebouw, tafel&#10;&#10;Automatisch gegenereerde beschrijving">
            <a:extLst>
              <a:ext uri="{FF2B5EF4-FFF2-40B4-BE49-F238E27FC236}">
                <a16:creationId xmlns:a16="http://schemas.microsoft.com/office/drawing/2014/main" id="{39921831-94FB-4C3B-95FE-1351F72DC864}"/>
              </a:ext>
            </a:extLst>
          </p:cNvPr>
          <p:cNvPicPr>
            <a:picLocks noChangeAspect="1"/>
          </p:cNvPicPr>
          <p:nvPr/>
        </p:nvPicPr>
        <p:blipFill>
          <a:blip r:embed="rId2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003488" y="3743325"/>
            <a:ext cx="549275" cy="339296"/>
          </a:xfrm>
          <a:custGeom>
            <a:avLst/>
            <a:gdLst>
              <a:gd name="connsiteX0" fmla="*/ 527050 w 544831"/>
              <a:gd name="connsiteY0" fmla="*/ 0 h 336550"/>
              <a:gd name="connsiteX1" fmla="*/ 544831 w 544831"/>
              <a:gd name="connsiteY1" fmla="*/ 28318 h 336550"/>
              <a:gd name="connsiteX2" fmla="*/ 544831 w 544831"/>
              <a:gd name="connsiteY2" fmla="*/ 330361 h 336550"/>
              <a:gd name="connsiteX3" fmla="*/ 130175 w 544831"/>
              <a:gd name="connsiteY3" fmla="*/ 336550 h 336550"/>
              <a:gd name="connsiteX4" fmla="*/ 12700 w 544831"/>
              <a:gd name="connsiteY4" fmla="*/ 241300 h 336550"/>
              <a:gd name="connsiteX5" fmla="*/ 0 w 544831"/>
              <a:gd name="connsiteY5" fmla="*/ 161925 h 336550"/>
              <a:gd name="connsiteX6" fmla="*/ 50800 w 544831"/>
              <a:gd name="connsiteY6" fmla="*/ 120650 h 336550"/>
              <a:gd name="connsiteX7" fmla="*/ 50800 w 544831"/>
              <a:gd name="connsiteY7" fmla="*/ 31750 h 33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4831" h="336550">
                <a:moveTo>
                  <a:pt x="527050" y="0"/>
                </a:moveTo>
                <a:lnTo>
                  <a:pt x="544831" y="28318"/>
                </a:lnTo>
                <a:lnTo>
                  <a:pt x="544831" y="330361"/>
                </a:lnTo>
                <a:lnTo>
                  <a:pt x="130175" y="336550"/>
                </a:lnTo>
                <a:lnTo>
                  <a:pt x="12700" y="241300"/>
                </a:lnTo>
                <a:lnTo>
                  <a:pt x="0" y="161925"/>
                </a:lnTo>
                <a:lnTo>
                  <a:pt x="50800" y="120650"/>
                </a:lnTo>
                <a:lnTo>
                  <a:pt x="50800" y="31750"/>
                </a:lnTo>
                <a:close/>
              </a:path>
            </a:pathLst>
          </a:custGeom>
        </p:spPr>
      </p:pic>
      <p:sp>
        <p:nvSpPr>
          <p:cNvPr id="32" name="Tekstvak 31">
            <a:extLst>
              <a:ext uri="{FF2B5EF4-FFF2-40B4-BE49-F238E27FC236}">
                <a16:creationId xmlns:a16="http://schemas.microsoft.com/office/drawing/2014/main" id="{0E44ADDF-E302-4EF8-9EEF-29FC325FA3C1}"/>
              </a:ext>
            </a:extLst>
          </p:cNvPr>
          <p:cNvSpPr txBox="1"/>
          <p:nvPr/>
        </p:nvSpPr>
        <p:spPr>
          <a:xfrm>
            <a:off x="6305784" y="4996932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/>
              <a:t>voor € 30 per stuk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06CCB9D0-C187-4940-B7E8-AEF88EF6FBB6}"/>
              </a:ext>
            </a:extLst>
          </p:cNvPr>
          <p:cNvSpPr txBox="1"/>
          <p:nvPr/>
        </p:nvSpPr>
        <p:spPr>
          <a:xfrm>
            <a:off x="5594009" y="1917661"/>
            <a:ext cx="5148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400" dirty="0"/>
              <a:t>×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78D1F7FC-DD21-487E-9C7E-CFABD14CE30C}"/>
              </a:ext>
            </a:extLst>
          </p:cNvPr>
          <p:cNvSpPr txBox="1"/>
          <p:nvPr/>
        </p:nvSpPr>
        <p:spPr>
          <a:xfrm>
            <a:off x="8632193" y="1921843"/>
            <a:ext cx="5148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400" dirty="0"/>
              <a:t>=</a:t>
            </a:r>
          </a:p>
        </p:txBody>
      </p:sp>
      <p:grpSp>
        <p:nvGrpSpPr>
          <p:cNvPr id="35" name="Groep 34">
            <a:extLst>
              <a:ext uri="{FF2B5EF4-FFF2-40B4-BE49-F238E27FC236}">
                <a16:creationId xmlns:a16="http://schemas.microsoft.com/office/drawing/2014/main" id="{2817AAE3-68BB-4F9B-9AE9-5145E09392A1}"/>
              </a:ext>
            </a:extLst>
          </p:cNvPr>
          <p:cNvGrpSpPr/>
          <p:nvPr/>
        </p:nvGrpSpPr>
        <p:grpSpPr>
          <a:xfrm>
            <a:off x="9405534" y="1952555"/>
            <a:ext cx="2196413" cy="672567"/>
            <a:chOff x="8014600" y="1845834"/>
            <a:chExt cx="2196413" cy="672567"/>
          </a:xfrm>
        </p:grpSpPr>
        <p:sp>
          <p:nvSpPr>
            <p:cNvPr id="36" name="Rechthoek: afgeronde hoeken 35">
              <a:extLst>
                <a:ext uri="{FF2B5EF4-FFF2-40B4-BE49-F238E27FC236}">
                  <a16:creationId xmlns:a16="http://schemas.microsoft.com/office/drawing/2014/main" id="{BCD216C0-544F-422B-ADDB-ADE08C8BB09D}"/>
                </a:ext>
              </a:extLst>
            </p:cNvPr>
            <p:cNvSpPr/>
            <p:nvPr/>
          </p:nvSpPr>
          <p:spPr>
            <a:xfrm>
              <a:off x="8014600" y="1845834"/>
              <a:ext cx="2196413" cy="672567"/>
            </a:xfrm>
            <a:prstGeom prst="roundRect">
              <a:avLst>
                <a:gd name="adj" fmla="val 24345"/>
              </a:avLst>
            </a:prstGeom>
            <a:solidFill>
              <a:srgbClr val="2588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bg1"/>
                </a:solidFill>
              </a:endParaRPr>
            </a:p>
          </p:txBody>
        </p:sp>
        <p:sp>
          <p:nvSpPr>
            <p:cNvPr id="37" name="Tekstvak 36">
              <a:extLst>
                <a:ext uri="{FF2B5EF4-FFF2-40B4-BE49-F238E27FC236}">
                  <a16:creationId xmlns:a16="http://schemas.microsoft.com/office/drawing/2014/main" id="{BFB3E18B-845B-49AE-A0CA-5149F27420DD}"/>
                </a:ext>
              </a:extLst>
            </p:cNvPr>
            <p:cNvSpPr txBox="1"/>
            <p:nvPr/>
          </p:nvSpPr>
          <p:spPr>
            <a:xfrm>
              <a:off x="8387328" y="1923305"/>
              <a:ext cx="153760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2800" b="1" spc="150" dirty="0">
                  <a:solidFill>
                    <a:schemeClr val="bg1"/>
                  </a:solidFill>
                </a:rPr>
                <a:t>OMZET</a:t>
              </a:r>
              <a:endParaRPr lang="nl-NL" sz="2800" spc="150" dirty="0">
                <a:solidFill>
                  <a:schemeClr val="bg1"/>
                </a:solidFill>
              </a:endParaRPr>
            </a:p>
          </p:txBody>
        </p:sp>
      </p:grpSp>
      <p:pic>
        <p:nvPicPr>
          <p:cNvPr id="38" name="Afbeelding 37" descr="Afbeelding met taart, kop, gebouw, tafel&#10;&#10;Automatisch gegenereerde beschrijving">
            <a:extLst>
              <a:ext uri="{FF2B5EF4-FFF2-40B4-BE49-F238E27FC236}">
                <a16:creationId xmlns:a16="http://schemas.microsoft.com/office/drawing/2014/main" id="{D35246A5-DDB8-4F5D-A05F-82CE5D77FC12}"/>
              </a:ext>
            </a:extLst>
          </p:cNvPr>
          <p:cNvPicPr>
            <a:picLocks noChangeAspect="1"/>
          </p:cNvPicPr>
          <p:nvPr/>
        </p:nvPicPr>
        <p:blipFill>
          <a:blip r:embed="rId2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954465" y="4185595"/>
            <a:ext cx="549275" cy="339296"/>
          </a:xfrm>
          <a:custGeom>
            <a:avLst/>
            <a:gdLst>
              <a:gd name="connsiteX0" fmla="*/ 527050 w 544831"/>
              <a:gd name="connsiteY0" fmla="*/ 0 h 336550"/>
              <a:gd name="connsiteX1" fmla="*/ 544831 w 544831"/>
              <a:gd name="connsiteY1" fmla="*/ 28318 h 336550"/>
              <a:gd name="connsiteX2" fmla="*/ 544831 w 544831"/>
              <a:gd name="connsiteY2" fmla="*/ 330361 h 336550"/>
              <a:gd name="connsiteX3" fmla="*/ 130175 w 544831"/>
              <a:gd name="connsiteY3" fmla="*/ 336550 h 336550"/>
              <a:gd name="connsiteX4" fmla="*/ 12700 w 544831"/>
              <a:gd name="connsiteY4" fmla="*/ 241300 h 336550"/>
              <a:gd name="connsiteX5" fmla="*/ 0 w 544831"/>
              <a:gd name="connsiteY5" fmla="*/ 161925 h 336550"/>
              <a:gd name="connsiteX6" fmla="*/ 50800 w 544831"/>
              <a:gd name="connsiteY6" fmla="*/ 120650 h 336550"/>
              <a:gd name="connsiteX7" fmla="*/ 50800 w 544831"/>
              <a:gd name="connsiteY7" fmla="*/ 31750 h 33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4831" h="336550">
                <a:moveTo>
                  <a:pt x="527050" y="0"/>
                </a:moveTo>
                <a:lnTo>
                  <a:pt x="544831" y="28318"/>
                </a:lnTo>
                <a:lnTo>
                  <a:pt x="544831" y="330361"/>
                </a:lnTo>
                <a:lnTo>
                  <a:pt x="130175" y="336550"/>
                </a:lnTo>
                <a:lnTo>
                  <a:pt x="12700" y="241300"/>
                </a:lnTo>
                <a:lnTo>
                  <a:pt x="0" y="161925"/>
                </a:lnTo>
                <a:lnTo>
                  <a:pt x="50800" y="120650"/>
                </a:lnTo>
                <a:lnTo>
                  <a:pt x="50800" y="31750"/>
                </a:lnTo>
                <a:close/>
              </a:path>
            </a:pathLst>
          </a:custGeom>
        </p:spPr>
      </p:pic>
      <p:pic>
        <p:nvPicPr>
          <p:cNvPr id="39" name="Afbeelding 38" descr="Afbeelding met taart, kop, gebouw, tafel&#10;&#10;Automatisch gegenereerde beschrijving">
            <a:extLst>
              <a:ext uri="{FF2B5EF4-FFF2-40B4-BE49-F238E27FC236}">
                <a16:creationId xmlns:a16="http://schemas.microsoft.com/office/drawing/2014/main" id="{EFA21BF0-FE3C-4197-BA27-AAF6E1DE0958}"/>
              </a:ext>
            </a:extLst>
          </p:cNvPr>
          <p:cNvPicPr>
            <a:picLocks noChangeAspect="1"/>
          </p:cNvPicPr>
          <p:nvPr/>
        </p:nvPicPr>
        <p:blipFill>
          <a:blip r:embed="rId2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920412" y="3976243"/>
            <a:ext cx="549275" cy="339296"/>
          </a:xfrm>
          <a:custGeom>
            <a:avLst/>
            <a:gdLst>
              <a:gd name="connsiteX0" fmla="*/ 527050 w 544831"/>
              <a:gd name="connsiteY0" fmla="*/ 0 h 336550"/>
              <a:gd name="connsiteX1" fmla="*/ 544831 w 544831"/>
              <a:gd name="connsiteY1" fmla="*/ 28318 h 336550"/>
              <a:gd name="connsiteX2" fmla="*/ 544831 w 544831"/>
              <a:gd name="connsiteY2" fmla="*/ 330361 h 336550"/>
              <a:gd name="connsiteX3" fmla="*/ 130175 w 544831"/>
              <a:gd name="connsiteY3" fmla="*/ 336550 h 336550"/>
              <a:gd name="connsiteX4" fmla="*/ 12700 w 544831"/>
              <a:gd name="connsiteY4" fmla="*/ 241300 h 336550"/>
              <a:gd name="connsiteX5" fmla="*/ 0 w 544831"/>
              <a:gd name="connsiteY5" fmla="*/ 161925 h 336550"/>
              <a:gd name="connsiteX6" fmla="*/ 50800 w 544831"/>
              <a:gd name="connsiteY6" fmla="*/ 120650 h 336550"/>
              <a:gd name="connsiteX7" fmla="*/ 50800 w 544831"/>
              <a:gd name="connsiteY7" fmla="*/ 31750 h 33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4831" h="336550">
                <a:moveTo>
                  <a:pt x="527050" y="0"/>
                </a:moveTo>
                <a:lnTo>
                  <a:pt x="544831" y="28318"/>
                </a:lnTo>
                <a:lnTo>
                  <a:pt x="544831" y="330361"/>
                </a:lnTo>
                <a:lnTo>
                  <a:pt x="130175" y="336550"/>
                </a:lnTo>
                <a:lnTo>
                  <a:pt x="12700" y="241300"/>
                </a:lnTo>
                <a:lnTo>
                  <a:pt x="0" y="161925"/>
                </a:lnTo>
                <a:lnTo>
                  <a:pt x="50800" y="120650"/>
                </a:lnTo>
                <a:lnTo>
                  <a:pt x="50800" y="31750"/>
                </a:lnTo>
                <a:close/>
              </a:path>
            </a:pathLst>
          </a:custGeom>
        </p:spPr>
      </p:pic>
      <p:pic>
        <p:nvPicPr>
          <p:cNvPr id="40" name="Afbeelding 39" descr="Afbeelding met taart, kop, gebouw, tafel&#10;&#10;Automatisch gegenereerde beschrijving">
            <a:extLst>
              <a:ext uri="{FF2B5EF4-FFF2-40B4-BE49-F238E27FC236}">
                <a16:creationId xmlns:a16="http://schemas.microsoft.com/office/drawing/2014/main" id="{952D19CA-1BB5-4EB3-80E3-EEE1F4562B07}"/>
              </a:ext>
            </a:extLst>
          </p:cNvPr>
          <p:cNvPicPr>
            <a:picLocks noChangeAspect="1"/>
          </p:cNvPicPr>
          <p:nvPr/>
        </p:nvPicPr>
        <p:blipFill>
          <a:blip r:embed="rId2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987955" y="3768695"/>
            <a:ext cx="549275" cy="339296"/>
          </a:xfrm>
          <a:custGeom>
            <a:avLst/>
            <a:gdLst>
              <a:gd name="connsiteX0" fmla="*/ 527050 w 544831"/>
              <a:gd name="connsiteY0" fmla="*/ 0 h 336550"/>
              <a:gd name="connsiteX1" fmla="*/ 544831 w 544831"/>
              <a:gd name="connsiteY1" fmla="*/ 28318 h 336550"/>
              <a:gd name="connsiteX2" fmla="*/ 544831 w 544831"/>
              <a:gd name="connsiteY2" fmla="*/ 330361 h 336550"/>
              <a:gd name="connsiteX3" fmla="*/ 130175 w 544831"/>
              <a:gd name="connsiteY3" fmla="*/ 336550 h 336550"/>
              <a:gd name="connsiteX4" fmla="*/ 12700 w 544831"/>
              <a:gd name="connsiteY4" fmla="*/ 241300 h 336550"/>
              <a:gd name="connsiteX5" fmla="*/ 0 w 544831"/>
              <a:gd name="connsiteY5" fmla="*/ 161925 h 336550"/>
              <a:gd name="connsiteX6" fmla="*/ 50800 w 544831"/>
              <a:gd name="connsiteY6" fmla="*/ 120650 h 336550"/>
              <a:gd name="connsiteX7" fmla="*/ 50800 w 544831"/>
              <a:gd name="connsiteY7" fmla="*/ 31750 h 33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4831" h="336550">
                <a:moveTo>
                  <a:pt x="527050" y="0"/>
                </a:moveTo>
                <a:lnTo>
                  <a:pt x="544831" y="28318"/>
                </a:lnTo>
                <a:lnTo>
                  <a:pt x="544831" y="330361"/>
                </a:lnTo>
                <a:lnTo>
                  <a:pt x="130175" y="336550"/>
                </a:lnTo>
                <a:lnTo>
                  <a:pt x="12700" y="241300"/>
                </a:lnTo>
                <a:lnTo>
                  <a:pt x="0" y="161925"/>
                </a:lnTo>
                <a:lnTo>
                  <a:pt x="50800" y="120650"/>
                </a:lnTo>
                <a:lnTo>
                  <a:pt x="50800" y="31750"/>
                </a:lnTo>
                <a:close/>
              </a:path>
            </a:pathLst>
          </a:custGeom>
        </p:spPr>
      </p:pic>
      <p:pic>
        <p:nvPicPr>
          <p:cNvPr id="41" name="Afbeelding 40" descr="Afbeelding met taart, kop, gebouw, tafel&#10;&#10;Automatisch gegenereerde beschrijving">
            <a:extLst>
              <a:ext uri="{FF2B5EF4-FFF2-40B4-BE49-F238E27FC236}">
                <a16:creationId xmlns:a16="http://schemas.microsoft.com/office/drawing/2014/main" id="{AC65D5E2-1AAF-4C25-BAEC-66CAC213464D}"/>
              </a:ext>
            </a:extLst>
          </p:cNvPr>
          <p:cNvPicPr>
            <a:picLocks noChangeAspect="1"/>
          </p:cNvPicPr>
          <p:nvPr/>
        </p:nvPicPr>
        <p:blipFill>
          <a:blip r:embed="rId2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920412" y="3560245"/>
            <a:ext cx="549275" cy="339296"/>
          </a:xfrm>
          <a:custGeom>
            <a:avLst/>
            <a:gdLst>
              <a:gd name="connsiteX0" fmla="*/ 527050 w 544831"/>
              <a:gd name="connsiteY0" fmla="*/ 0 h 336550"/>
              <a:gd name="connsiteX1" fmla="*/ 544831 w 544831"/>
              <a:gd name="connsiteY1" fmla="*/ 28318 h 336550"/>
              <a:gd name="connsiteX2" fmla="*/ 544831 w 544831"/>
              <a:gd name="connsiteY2" fmla="*/ 330361 h 336550"/>
              <a:gd name="connsiteX3" fmla="*/ 130175 w 544831"/>
              <a:gd name="connsiteY3" fmla="*/ 336550 h 336550"/>
              <a:gd name="connsiteX4" fmla="*/ 12700 w 544831"/>
              <a:gd name="connsiteY4" fmla="*/ 241300 h 336550"/>
              <a:gd name="connsiteX5" fmla="*/ 0 w 544831"/>
              <a:gd name="connsiteY5" fmla="*/ 161925 h 336550"/>
              <a:gd name="connsiteX6" fmla="*/ 50800 w 544831"/>
              <a:gd name="connsiteY6" fmla="*/ 120650 h 336550"/>
              <a:gd name="connsiteX7" fmla="*/ 50800 w 544831"/>
              <a:gd name="connsiteY7" fmla="*/ 31750 h 33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4831" h="336550">
                <a:moveTo>
                  <a:pt x="527050" y="0"/>
                </a:moveTo>
                <a:lnTo>
                  <a:pt x="544831" y="28318"/>
                </a:lnTo>
                <a:lnTo>
                  <a:pt x="544831" y="330361"/>
                </a:lnTo>
                <a:lnTo>
                  <a:pt x="130175" y="336550"/>
                </a:lnTo>
                <a:lnTo>
                  <a:pt x="12700" y="241300"/>
                </a:lnTo>
                <a:lnTo>
                  <a:pt x="0" y="161925"/>
                </a:lnTo>
                <a:lnTo>
                  <a:pt x="50800" y="120650"/>
                </a:lnTo>
                <a:lnTo>
                  <a:pt x="50800" y="31750"/>
                </a:lnTo>
                <a:close/>
              </a:path>
            </a:pathLst>
          </a:custGeom>
        </p:spPr>
      </p:pic>
      <p:pic>
        <p:nvPicPr>
          <p:cNvPr id="42" name="Afbeelding 41" descr="Afbeelding met taart, kop, gebouw, tafel&#10;&#10;Automatisch gegenereerde beschrijving">
            <a:extLst>
              <a:ext uri="{FF2B5EF4-FFF2-40B4-BE49-F238E27FC236}">
                <a16:creationId xmlns:a16="http://schemas.microsoft.com/office/drawing/2014/main" id="{A8E0C9B3-136D-43B1-B34E-B7D591CA792C}"/>
              </a:ext>
            </a:extLst>
          </p:cNvPr>
          <p:cNvPicPr>
            <a:picLocks noChangeAspect="1"/>
          </p:cNvPicPr>
          <p:nvPr/>
        </p:nvPicPr>
        <p:blipFill>
          <a:blip r:embed="rId2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033843" y="3390597"/>
            <a:ext cx="549275" cy="339296"/>
          </a:xfrm>
          <a:custGeom>
            <a:avLst/>
            <a:gdLst>
              <a:gd name="connsiteX0" fmla="*/ 527050 w 544831"/>
              <a:gd name="connsiteY0" fmla="*/ 0 h 336550"/>
              <a:gd name="connsiteX1" fmla="*/ 544831 w 544831"/>
              <a:gd name="connsiteY1" fmla="*/ 28318 h 336550"/>
              <a:gd name="connsiteX2" fmla="*/ 544831 w 544831"/>
              <a:gd name="connsiteY2" fmla="*/ 330361 h 336550"/>
              <a:gd name="connsiteX3" fmla="*/ 130175 w 544831"/>
              <a:gd name="connsiteY3" fmla="*/ 336550 h 336550"/>
              <a:gd name="connsiteX4" fmla="*/ 12700 w 544831"/>
              <a:gd name="connsiteY4" fmla="*/ 241300 h 336550"/>
              <a:gd name="connsiteX5" fmla="*/ 0 w 544831"/>
              <a:gd name="connsiteY5" fmla="*/ 161925 h 336550"/>
              <a:gd name="connsiteX6" fmla="*/ 50800 w 544831"/>
              <a:gd name="connsiteY6" fmla="*/ 120650 h 336550"/>
              <a:gd name="connsiteX7" fmla="*/ 50800 w 544831"/>
              <a:gd name="connsiteY7" fmla="*/ 31750 h 33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4831" h="336550">
                <a:moveTo>
                  <a:pt x="527050" y="0"/>
                </a:moveTo>
                <a:lnTo>
                  <a:pt x="544831" y="28318"/>
                </a:lnTo>
                <a:lnTo>
                  <a:pt x="544831" y="330361"/>
                </a:lnTo>
                <a:lnTo>
                  <a:pt x="130175" y="336550"/>
                </a:lnTo>
                <a:lnTo>
                  <a:pt x="12700" y="241300"/>
                </a:lnTo>
                <a:lnTo>
                  <a:pt x="0" y="161925"/>
                </a:lnTo>
                <a:lnTo>
                  <a:pt x="50800" y="120650"/>
                </a:lnTo>
                <a:lnTo>
                  <a:pt x="50800" y="31750"/>
                </a:lnTo>
                <a:close/>
              </a:path>
            </a:pathLst>
          </a:custGeom>
        </p:spPr>
      </p:pic>
      <p:pic>
        <p:nvPicPr>
          <p:cNvPr id="43" name="Afbeelding 42" descr="Afbeelding met taart, kop, gebouw, tafel&#10;&#10;Automatisch gegenereerde beschrijving">
            <a:extLst>
              <a:ext uri="{FF2B5EF4-FFF2-40B4-BE49-F238E27FC236}">
                <a16:creationId xmlns:a16="http://schemas.microsoft.com/office/drawing/2014/main" id="{02D076B7-C62F-4716-A7A4-955A717ABE6E}"/>
              </a:ext>
            </a:extLst>
          </p:cNvPr>
          <p:cNvPicPr>
            <a:picLocks noChangeAspect="1"/>
          </p:cNvPicPr>
          <p:nvPr/>
        </p:nvPicPr>
        <p:blipFill>
          <a:blip r:embed="rId2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954465" y="3207583"/>
            <a:ext cx="549275" cy="339296"/>
          </a:xfrm>
          <a:custGeom>
            <a:avLst/>
            <a:gdLst>
              <a:gd name="connsiteX0" fmla="*/ 527050 w 544831"/>
              <a:gd name="connsiteY0" fmla="*/ 0 h 336550"/>
              <a:gd name="connsiteX1" fmla="*/ 544831 w 544831"/>
              <a:gd name="connsiteY1" fmla="*/ 28318 h 336550"/>
              <a:gd name="connsiteX2" fmla="*/ 544831 w 544831"/>
              <a:gd name="connsiteY2" fmla="*/ 330361 h 336550"/>
              <a:gd name="connsiteX3" fmla="*/ 130175 w 544831"/>
              <a:gd name="connsiteY3" fmla="*/ 336550 h 336550"/>
              <a:gd name="connsiteX4" fmla="*/ 12700 w 544831"/>
              <a:gd name="connsiteY4" fmla="*/ 241300 h 336550"/>
              <a:gd name="connsiteX5" fmla="*/ 0 w 544831"/>
              <a:gd name="connsiteY5" fmla="*/ 161925 h 336550"/>
              <a:gd name="connsiteX6" fmla="*/ 50800 w 544831"/>
              <a:gd name="connsiteY6" fmla="*/ 120650 h 336550"/>
              <a:gd name="connsiteX7" fmla="*/ 50800 w 544831"/>
              <a:gd name="connsiteY7" fmla="*/ 31750 h 33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4831" h="336550">
                <a:moveTo>
                  <a:pt x="527050" y="0"/>
                </a:moveTo>
                <a:lnTo>
                  <a:pt x="544831" y="28318"/>
                </a:lnTo>
                <a:lnTo>
                  <a:pt x="544831" y="330361"/>
                </a:lnTo>
                <a:lnTo>
                  <a:pt x="130175" y="336550"/>
                </a:lnTo>
                <a:lnTo>
                  <a:pt x="12700" y="241300"/>
                </a:lnTo>
                <a:lnTo>
                  <a:pt x="0" y="161925"/>
                </a:lnTo>
                <a:lnTo>
                  <a:pt x="50800" y="120650"/>
                </a:lnTo>
                <a:lnTo>
                  <a:pt x="50800" y="31750"/>
                </a:lnTo>
                <a:close/>
              </a:path>
            </a:pathLst>
          </a:custGeom>
        </p:spPr>
      </p:pic>
      <p:pic>
        <p:nvPicPr>
          <p:cNvPr id="44" name="Afbeelding 43" descr="Afbeelding met taart, kop, gebouw, tafel&#10;&#10;Automatisch gegenereerde beschrijving">
            <a:extLst>
              <a:ext uri="{FF2B5EF4-FFF2-40B4-BE49-F238E27FC236}">
                <a16:creationId xmlns:a16="http://schemas.microsoft.com/office/drawing/2014/main" id="{A54326EC-184C-4E83-9574-408DDF91CDE8}"/>
              </a:ext>
            </a:extLst>
          </p:cNvPr>
          <p:cNvPicPr>
            <a:picLocks noChangeAspect="1"/>
          </p:cNvPicPr>
          <p:nvPr/>
        </p:nvPicPr>
        <p:blipFill>
          <a:blip r:embed="rId2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583118" y="4202628"/>
            <a:ext cx="549275" cy="339296"/>
          </a:xfrm>
          <a:custGeom>
            <a:avLst/>
            <a:gdLst>
              <a:gd name="connsiteX0" fmla="*/ 527050 w 544831"/>
              <a:gd name="connsiteY0" fmla="*/ 0 h 336550"/>
              <a:gd name="connsiteX1" fmla="*/ 544831 w 544831"/>
              <a:gd name="connsiteY1" fmla="*/ 28318 h 336550"/>
              <a:gd name="connsiteX2" fmla="*/ 544831 w 544831"/>
              <a:gd name="connsiteY2" fmla="*/ 330361 h 336550"/>
              <a:gd name="connsiteX3" fmla="*/ 130175 w 544831"/>
              <a:gd name="connsiteY3" fmla="*/ 336550 h 336550"/>
              <a:gd name="connsiteX4" fmla="*/ 12700 w 544831"/>
              <a:gd name="connsiteY4" fmla="*/ 241300 h 336550"/>
              <a:gd name="connsiteX5" fmla="*/ 0 w 544831"/>
              <a:gd name="connsiteY5" fmla="*/ 161925 h 336550"/>
              <a:gd name="connsiteX6" fmla="*/ 50800 w 544831"/>
              <a:gd name="connsiteY6" fmla="*/ 120650 h 336550"/>
              <a:gd name="connsiteX7" fmla="*/ 50800 w 544831"/>
              <a:gd name="connsiteY7" fmla="*/ 31750 h 33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4831" h="336550">
                <a:moveTo>
                  <a:pt x="527050" y="0"/>
                </a:moveTo>
                <a:lnTo>
                  <a:pt x="544831" y="28318"/>
                </a:lnTo>
                <a:lnTo>
                  <a:pt x="544831" y="330361"/>
                </a:lnTo>
                <a:lnTo>
                  <a:pt x="130175" y="336550"/>
                </a:lnTo>
                <a:lnTo>
                  <a:pt x="12700" y="241300"/>
                </a:lnTo>
                <a:lnTo>
                  <a:pt x="0" y="161925"/>
                </a:lnTo>
                <a:lnTo>
                  <a:pt x="50800" y="120650"/>
                </a:lnTo>
                <a:lnTo>
                  <a:pt x="50800" y="31750"/>
                </a:lnTo>
                <a:close/>
              </a:path>
            </a:pathLst>
          </a:custGeom>
        </p:spPr>
      </p:pic>
      <p:pic>
        <p:nvPicPr>
          <p:cNvPr id="45" name="Afbeelding 44" descr="Afbeelding met taart, kop, gebouw, tafel&#10;&#10;Automatisch gegenereerde beschrijving">
            <a:extLst>
              <a:ext uri="{FF2B5EF4-FFF2-40B4-BE49-F238E27FC236}">
                <a16:creationId xmlns:a16="http://schemas.microsoft.com/office/drawing/2014/main" id="{72F6BF29-70E5-47A3-9ABC-599D199AFC2B}"/>
              </a:ext>
            </a:extLst>
          </p:cNvPr>
          <p:cNvPicPr>
            <a:picLocks noChangeAspect="1"/>
          </p:cNvPicPr>
          <p:nvPr/>
        </p:nvPicPr>
        <p:blipFill>
          <a:blip r:embed="rId2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556566" y="4015947"/>
            <a:ext cx="549275" cy="339296"/>
          </a:xfrm>
          <a:custGeom>
            <a:avLst/>
            <a:gdLst>
              <a:gd name="connsiteX0" fmla="*/ 527050 w 544831"/>
              <a:gd name="connsiteY0" fmla="*/ 0 h 336550"/>
              <a:gd name="connsiteX1" fmla="*/ 544831 w 544831"/>
              <a:gd name="connsiteY1" fmla="*/ 28318 h 336550"/>
              <a:gd name="connsiteX2" fmla="*/ 544831 w 544831"/>
              <a:gd name="connsiteY2" fmla="*/ 330361 h 336550"/>
              <a:gd name="connsiteX3" fmla="*/ 130175 w 544831"/>
              <a:gd name="connsiteY3" fmla="*/ 336550 h 336550"/>
              <a:gd name="connsiteX4" fmla="*/ 12700 w 544831"/>
              <a:gd name="connsiteY4" fmla="*/ 241300 h 336550"/>
              <a:gd name="connsiteX5" fmla="*/ 0 w 544831"/>
              <a:gd name="connsiteY5" fmla="*/ 161925 h 336550"/>
              <a:gd name="connsiteX6" fmla="*/ 50800 w 544831"/>
              <a:gd name="connsiteY6" fmla="*/ 120650 h 336550"/>
              <a:gd name="connsiteX7" fmla="*/ 50800 w 544831"/>
              <a:gd name="connsiteY7" fmla="*/ 31750 h 33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4831" h="336550">
                <a:moveTo>
                  <a:pt x="527050" y="0"/>
                </a:moveTo>
                <a:lnTo>
                  <a:pt x="544831" y="28318"/>
                </a:lnTo>
                <a:lnTo>
                  <a:pt x="544831" y="330361"/>
                </a:lnTo>
                <a:lnTo>
                  <a:pt x="130175" y="336550"/>
                </a:lnTo>
                <a:lnTo>
                  <a:pt x="12700" y="241300"/>
                </a:lnTo>
                <a:lnTo>
                  <a:pt x="0" y="161925"/>
                </a:lnTo>
                <a:lnTo>
                  <a:pt x="50800" y="120650"/>
                </a:lnTo>
                <a:lnTo>
                  <a:pt x="50800" y="31750"/>
                </a:lnTo>
                <a:close/>
              </a:path>
            </a:pathLst>
          </a:custGeom>
        </p:spPr>
      </p:pic>
      <p:pic>
        <p:nvPicPr>
          <p:cNvPr id="46" name="Afbeelding 45" descr="Afbeelding met taart, kop, gebouw, tafel&#10;&#10;Automatisch gegenereerde beschrijving">
            <a:extLst>
              <a:ext uri="{FF2B5EF4-FFF2-40B4-BE49-F238E27FC236}">
                <a16:creationId xmlns:a16="http://schemas.microsoft.com/office/drawing/2014/main" id="{2CE10700-71C9-4BBA-A2B3-CD93DC835FC3}"/>
              </a:ext>
            </a:extLst>
          </p:cNvPr>
          <p:cNvPicPr>
            <a:picLocks noChangeAspect="1"/>
          </p:cNvPicPr>
          <p:nvPr/>
        </p:nvPicPr>
        <p:blipFill>
          <a:blip r:embed="rId2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611723" y="3824059"/>
            <a:ext cx="549275" cy="339296"/>
          </a:xfrm>
          <a:custGeom>
            <a:avLst/>
            <a:gdLst>
              <a:gd name="connsiteX0" fmla="*/ 527050 w 544831"/>
              <a:gd name="connsiteY0" fmla="*/ 0 h 336550"/>
              <a:gd name="connsiteX1" fmla="*/ 544831 w 544831"/>
              <a:gd name="connsiteY1" fmla="*/ 28318 h 336550"/>
              <a:gd name="connsiteX2" fmla="*/ 544831 w 544831"/>
              <a:gd name="connsiteY2" fmla="*/ 330361 h 336550"/>
              <a:gd name="connsiteX3" fmla="*/ 130175 w 544831"/>
              <a:gd name="connsiteY3" fmla="*/ 336550 h 336550"/>
              <a:gd name="connsiteX4" fmla="*/ 12700 w 544831"/>
              <a:gd name="connsiteY4" fmla="*/ 241300 h 336550"/>
              <a:gd name="connsiteX5" fmla="*/ 0 w 544831"/>
              <a:gd name="connsiteY5" fmla="*/ 161925 h 336550"/>
              <a:gd name="connsiteX6" fmla="*/ 50800 w 544831"/>
              <a:gd name="connsiteY6" fmla="*/ 120650 h 336550"/>
              <a:gd name="connsiteX7" fmla="*/ 50800 w 544831"/>
              <a:gd name="connsiteY7" fmla="*/ 31750 h 33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4831" h="336550">
                <a:moveTo>
                  <a:pt x="527050" y="0"/>
                </a:moveTo>
                <a:lnTo>
                  <a:pt x="544831" y="28318"/>
                </a:lnTo>
                <a:lnTo>
                  <a:pt x="544831" y="330361"/>
                </a:lnTo>
                <a:lnTo>
                  <a:pt x="130175" y="336550"/>
                </a:lnTo>
                <a:lnTo>
                  <a:pt x="12700" y="241300"/>
                </a:lnTo>
                <a:lnTo>
                  <a:pt x="0" y="161925"/>
                </a:lnTo>
                <a:lnTo>
                  <a:pt x="50800" y="120650"/>
                </a:lnTo>
                <a:lnTo>
                  <a:pt x="50800" y="31750"/>
                </a:lnTo>
                <a:close/>
              </a:path>
            </a:pathLst>
          </a:custGeom>
        </p:spPr>
      </p:pic>
      <p:pic>
        <p:nvPicPr>
          <p:cNvPr id="47" name="Afbeelding 46" descr="Afbeelding met taart, kop, gebouw, tafel&#10;&#10;Automatisch gegenereerde beschrijving">
            <a:extLst>
              <a:ext uri="{FF2B5EF4-FFF2-40B4-BE49-F238E27FC236}">
                <a16:creationId xmlns:a16="http://schemas.microsoft.com/office/drawing/2014/main" id="{4BA1AFEF-DB5B-4A86-826D-CE58E35BF58A}"/>
              </a:ext>
            </a:extLst>
          </p:cNvPr>
          <p:cNvPicPr>
            <a:picLocks noChangeAspect="1"/>
          </p:cNvPicPr>
          <p:nvPr/>
        </p:nvPicPr>
        <p:blipFill>
          <a:blip r:embed="rId2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601328" y="3615138"/>
            <a:ext cx="549275" cy="339296"/>
          </a:xfrm>
          <a:custGeom>
            <a:avLst/>
            <a:gdLst>
              <a:gd name="connsiteX0" fmla="*/ 527050 w 544831"/>
              <a:gd name="connsiteY0" fmla="*/ 0 h 336550"/>
              <a:gd name="connsiteX1" fmla="*/ 544831 w 544831"/>
              <a:gd name="connsiteY1" fmla="*/ 28318 h 336550"/>
              <a:gd name="connsiteX2" fmla="*/ 544831 w 544831"/>
              <a:gd name="connsiteY2" fmla="*/ 330361 h 336550"/>
              <a:gd name="connsiteX3" fmla="*/ 130175 w 544831"/>
              <a:gd name="connsiteY3" fmla="*/ 336550 h 336550"/>
              <a:gd name="connsiteX4" fmla="*/ 12700 w 544831"/>
              <a:gd name="connsiteY4" fmla="*/ 241300 h 336550"/>
              <a:gd name="connsiteX5" fmla="*/ 0 w 544831"/>
              <a:gd name="connsiteY5" fmla="*/ 161925 h 336550"/>
              <a:gd name="connsiteX6" fmla="*/ 50800 w 544831"/>
              <a:gd name="connsiteY6" fmla="*/ 120650 h 336550"/>
              <a:gd name="connsiteX7" fmla="*/ 50800 w 544831"/>
              <a:gd name="connsiteY7" fmla="*/ 31750 h 33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4831" h="336550">
                <a:moveTo>
                  <a:pt x="527050" y="0"/>
                </a:moveTo>
                <a:lnTo>
                  <a:pt x="544831" y="28318"/>
                </a:lnTo>
                <a:lnTo>
                  <a:pt x="544831" y="330361"/>
                </a:lnTo>
                <a:lnTo>
                  <a:pt x="130175" y="336550"/>
                </a:lnTo>
                <a:lnTo>
                  <a:pt x="12700" y="241300"/>
                </a:lnTo>
                <a:lnTo>
                  <a:pt x="0" y="161925"/>
                </a:lnTo>
                <a:lnTo>
                  <a:pt x="50800" y="120650"/>
                </a:lnTo>
                <a:lnTo>
                  <a:pt x="50800" y="31750"/>
                </a:lnTo>
                <a:close/>
              </a:path>
            </a:pathLst>
          </a:custGeom>
        </p:spPr>
      </p:pic>
      <p:sp>
        <p:nvSpPr>
          <p:cNvPr id="48" name="Tekstvak 47">
            <a:extLst>
              <a:ext uri="{FF2B5EF4-FFF2-40B4-BE49-F238E27FC236}">
                <a16:creationId xmlns:a16="http://schemas.microsoft.com/office/drawing/2014/main" id="{1D831EC2-F3F1-4B1A-8E90-EA12FC7B1EED}"/>
              </a:ext>
            </a:extLst>
          </p:cNvPr>
          <p:cNvSpPr txBox="1"/>
          <p:nvPr/>
        </p:nvSpPr>
        <p:spPr>
          <a:xfrm>
            <a:off x="9454456" y="4996932"/>
            <a:ext cx="2185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/>
              <a:t>er komt 10 × € 30 =</a:t>
            </a:r>
            <a:br>
              <a:rPr lang="nl-NL" dirty="0"/>
            </a:br>
            <a:r>
              <a:rPr lang="nl-NL" dirty="0"/>
              <a:t> € 300 binnen</a:t>
            </a:r>
          </a:p>
        </p:txBody>
      </p:sp>
    </p:spTree>
    <p:extLst>
      <p:ext uri="{BB962C8B-B14F-4D97-AF65-F5344CB8AC3E}">
        <p14:creationId xmlns:p14="http://schemas.microsoft.com/office/powerpoint/2010/main" val="1810859146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5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500"/>
                            </p:stCondLst>
                            <p:childTnLst>
                              <p:par>
                                <p:cTn id="9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000"/>
                            </p:stCondLst>
                            <p:childTnLst>
                              <p:par>
                                <p:cTn id="10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500"/>
                            </p:stCondLst>
                            <p:childTnLst>
                              <p:par>
                                <p:cTn id="10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4000"/>
                            </p:stCondLst>
                            <p:childTnLst>
                              <p:par>
                                <p:cTn id="10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4" grpId="0"/>
      <p:bldP spid="32" grpId="0"/>
      <p:bldP spid="33" grpId="0"/>
      <p:bldP spid="34" grpId="0"/>
      <p:bldP spid="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151D7504-C397-487B-8FBF-EBB2AA7CD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Afzet &amp; Omzet en winst</a:t>
            </a:r>
          </a:p>
        </p:txBody>
      </p:sp>
      <p:grpSp>
        <p:nvGrpSpPr>
          <p:cNvPr id="12" name="Groep 11">
            <a:extLst>
              <a:ext uri="{FF2B5EF4-FFF2-40B4-BE49-F238E27FC236}">
                <a16:creationId xmlns:a16="http://schemas.microsoft.com/office/drawing/2014/main" id="{608813B0-93E2-41C0-93D5-C0C4D0F445C1}"/>
              </a:ext>
            </a:extLst>
          </p:cNvPr>
          <p:cNvGrpSpPr/>
          <p:nvPr/>
        </p:nvGrpSpPr>
        <p:grpSpPr>
          <a:xfrm>
            <a:off x="1908313" y="3915076"/>
            <a:ext cx="914400" cy="914400"/>
            <a:chOff x="1450258" y="3630561"/>
            <a:chExt cx="914400" cy="914400"/>
          </a:xfrm>
        </p:grpSpPr>
        <p:pic>
          <p:nvPicPr>
            <p:cNvPr id="10" name="Graphic 9" descr="Tag silhouet">
              <a:extLst>
                <a:ext uri="{FF2B5EF4-FFF2-40B4-BE49-F238E27FC236}">
                  <a16:creationId xmlns:a16="http://schemas.microsoft.com/office/drawing/2014/main" id="{C52E4D1C-395D-4F66-8A87-A49AB6B745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450258" y="3630561"/>
              <a:ext cx="914400" cy="914400"/>
            </a:xfrm>
            <a:prstGeom prst="rect">
              <a:avLst/>
            </a:prstGeom>
          </p:spPr>
        </p:pic>
        <p:sp>
          <p:nvSpPr>
            <p:cNvPr id="11" name="Tekstvak 10">
              <a:extLst>
                <a:ext uri="{FF2B5EF4-FFF2-40B4-BE49-F238E27FC236}">
                  <a16:creationId xmlns:a16="http://schemas.microsoft.com/office/drawing/2014/main" id="{253FFD9C-2BEE-4F5C-86BA-9A4FCEBE7D12}"/>
                </a:ext>
              </a:extLst>
            </p:cNvPr>
            <p:cNvSpPr txBox="1"/>
            <p:nvPr/>
          </p:nvSpPr>
          <p:spPr>
            <a:xfrm rot="2657820">
              <a:off x="1664711" y="3987307"/>
              <a:ext cx="5838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/>
                <a:t>€ 30</a:t>
              </a:r>
            </a:p>
          </p:txBody>
        </p:sp>
      </p:grpSp>
      <p:pic>
        <p:nvPicPr>
          <p:cNvPr id="14" name="Graphic 13" descr="Honkbalpet met effen opvulling">
            <a:extLst>
              <a:ext uri="{FF2B5EF4-FFF2-40B4-BE49-F238E27FC236}">
                <a16:creationId xmlns:a16="http://schemas.microsoft.com/office/drawing/2014/main" id="{350A35E4-49B0-4E96-9AEF-387B1763CC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3284" y="3487686"/>
            <a:ext cx="914400" cy="914400"/>
          </a:xfrm>
          <a:prstGeom prst="rect">
            <a:avLst/>
          </a:prstGeom>
        </p:spPr>
      </p:pic>
      <p:pic>
        <p:nvPicPr>
          <p:cNvPr id="15" name="Graphic 14" descr="Honkbalpet met effen opvulling">
            <a:extLst>
              <a:ext uri="{FF2B5EF4-FFF2-40B4-BE49-F238E27FC236}">
                <a16:creationId xmlns:a16="http://schemas.microsoft.com/office/drawing/2014/main" id="{49D16162-F832-464D-B553-E69CA33BFBC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47917" y="3021646"/>
            <a:ext cx="914400" cy="914400"/>
          </a:xfrm>
          <a:prstGeom prst="rect">
            <a:avLst/>
          </a:prstGeom>
        </p:spPr>
      </p:pic>
      <p:pic>
        <p:nvPicPr>
          <p:cNvPr id="16" name="Graphic 15" descr="Honkbalpet met effen opvulling">
            <a:extLst>
              <a:ext uri="{FF2B5EF4-FFF2-40B4-BE49-F238E27FC236}">
                <a16:creationId xmlns:a16="http://schemas.microsoft.com/office/drawing/2014/main" id="{EDA89110-4243-474A-8972-38EB794E2C0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75970" y="2570528"/>
            <a:ext cx="914400" cy="914400"/>
          </a:xfrm>
          <a:prstGeom prst="rect">
            <a:avLst/>
          </a:prstGeom>
        </p:spPr>
      </p:pic>
      <p:pic>
        <p:nvPicPr>
          <p:cNvPr id="17" name="Graphic 16" descr="Honkbalpet met effen opvulling">
            <a:extLst>
              <a:ext uri="{FF2B5EF4-FFF2-40B4-BE49-F238E27FC236}">
                <a16:creationId xmlns:a16="http://schemas.microsoft.com/office/drawing/2014/main" id="{0589C5B3-062D-4F47-ACC2-5A7D8031858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462550" y="2722928"/>
            <a:ext cx="914400" cy="914400"/>
          </a:xfrm>
          <a:prstGeom prst="rect">
            <a:avLst/>
          </a:prstGeom>
        </p:spPr>
      </p:pic>
      <p:pic>
        <p:nvPicPr>
          <p:cNvPr id="18" name="Graphic 17" descr="Honkbalpet met effen opvulling">
            <a:extLst>
              <a:ext uri="{FF2B5EF4-FFF2-40B4-BE49-F238E27FC236}">
                <a16:creationId xmlns:a16="http://schemas.microsoft.com/office/drawing/2014/main" id="{43839F95-602C-4FC3-AC72-341AF73787D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48150" y="3068052"/>
            <a:ext cx="914400" cy="914400"/>
          </a:xfrm>
          <a:prstGeom prst="rect">
            <a:avLst/>
          </a:prstGeom>
        </p:spPr>
      </p:pic>
      <p:pic>
        <p:nvPicPr>
          <p:cNvPr id="19" name="Graphic 18" descr="Honkbalpet met effen opvulling">
            <a:extLst>
              <a:ext uri="{FF2B5EF4-FFF2-40B4-BE49-F238E27FC236}">
                <a16:creationId xmlns:a16="http://schemas.microsoft.com/office/drawing/2014/main" id="{0D268E62-7428-4808-9DFF-7264B764CD1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147917" y="3898043"/>
            <a:ext cx="914400" cy="914400"/>
          </a:xfrm>
          <a:prstGeom prst="rect">
            <a:avLst/>
          </a:prstGeom>
        </p:spPr>
      </p:pic>
      <p:pic>
        <p:nvPicPr>
          <p:cNvPr id="20" name="Graphic 19" descr="Honkbalpet met effen opvulling">
            <a:extLst>
              <a:ext uri="{FF2B5EF4-FFF2-40B4-BE49-F238E27FC236}">
                <a16:creationId xmlns:a16="http://schemas.microsoft.com/office/drawing/2014/main" id="{6B991623-1108-402E-861B-711DDDA0602B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467256" y="3777564"/>
            <a:ext cx="914400" cy="914400"/>
          </a:xfrm>
          <a:prstGeom prst="rect">
            <a:avLst/>
          </a:prstGeom>
        </p:spPr>
      </p:pic>
      <p:pic>
        <p:nvPicPr>
          <p:cNvPr id="21" name="Graphic 20" descr="Honkbalpet met effen opvulling">
            <a:extLst>
              <a:ext uri="{FF2B5EF4-FFF2-40B4-BE49-F238E27FC236}">
                <a16:creationId xmlns:a16="http://schemas.microsoft.com/office/drawing/2014/main" id="{617F84C1-F30C-4CBC-A662-2C86F64F9069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334730" y="3369491"/>
            <a:ext cx="914400" cy="914400"/>
          </a:xfrm>
          <a:prstGeom prst="rect">
            <a:avLst/>
          </a:prstGeom>
        </p:spPr>
      </p:pic>
      <p:pic>
        <p:nvPicPr>
          <p:cNvPr id="22" name="Graphic 21" descr="Honkbalpet met effen opvulling">
            <a:extLst>
              <a:ext uri="{FF2B5EF4-FFF2-40B4-BE49-F238E27FC236}">
                <a16:creationId xmlns:a16="http://schemas.microsoft.com/office/drawing/2014/main" id="{74280564-7637-4A3C-9D93-20F23EBCD0EE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108379" y="3346765"/>
            <a:ext cx="914400" cy="914400"/>
          </a:xfrm>
          <a:prstGeom prst="rect">
            <a:avLst/>
          </a:prstGeom>
        </p:spPr>
      </p:pic>
      <p:pic>
        <p:nvPicPr>
          <p:cNvPr id="23" name="Graphic 22" descr="Honkbalpet met effen opvulling">
            <a:extLst>
              <a:ext uri="{FF2B5EF4-FFF2-40B4-BE49-F238E27FC236}">
                <a16:creationId xmlns:a16="http://schemas.microsoft.com/office/drawing/2014/main" id="{1AFE8E14-75CF-478C-990C-C668B059F16E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641557" y="4187921"/>
            <a:ext cx="914400" cy="914400"/>
          </a:xfrm>
          <a:prstGeom prst="rect">
            <a:avLst/>
          </a:prstGeom>
        </p:spPr>
      </p:pic>
      <p:sp>
        <p:nvSpPr>
          <p:cNvPr id="24" name="Tekstvak 23">
            <a:extLst>
              <a:ext uri="{FF2B5EF4-FFF2-40B4-BE49-F238E27FC236}">
                <a16:creationId xmlns:a16="http://schemas.microsoft.com/office/drawing/2014/main" id="{B5823C53-8CF7-469B-8CC4-B21716211EEB}"/>
              </a:ext>
            </a:extLst>
          </p:cNvPr>
          <p:cNvSpPr txBox="1"/>
          <p:nvPr/>
        </p:nvSpPr>
        <p:spPr>
          <a:xfrm>
            <a:off x="152994" y="4996932"/>
            <a:ext cx="22749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/>
              <a:t>verkopen op 12 mei:</a:t>
            </a:r>
            <a:br>
              <a:rPr lang="nl-NL" dirty="0"/>
            </a:br>
            <a:r>
              <a:rPr lang="nl-NL" dirty="0"/>
              <a:t>10 stuks</a:t>
            </a:r>
          </a:p>
        </p:txBody>
      </p:sp>
      <p:grpSp>
        <p:nvGrpSpPr>
          <p:cNvPr id="25" name="Groep 24">
            <a:extLst>
              <a:ext uri="{FF2B5EF4-FFF2-40B4-BE49-F238E27FC236}">
                <a16:creationId xmlns:a16="http://schemas.microsoft.com/office/drawing/2014/main" id="{45ABFC27-FFBD-42F8-ABD0-9B41405FC6AD}"/>
              </a:ext>
            </a:extLst>
          </p:cNvPr>
          <p:cNvGrpSpPr/>
          <p:nvPr/>
        </p:nvGrpSpPr>
        <p:grpSpPr>
          <a:xfrm>
            <a:off x="152994" y="1940825"/>
            <a:ext cx="2196413" cy="672567"/>
            <a:chOff x="8014600" y="1845834"/>
            <a:chExt cx="2196413" cy="672567"/>
          </a:xfrm>
        </p:grpSpPr>
        <p:sp>
          <p:nvSpPr>
            <p:cNvPr id="26" name="Rechthoek: afgeronde hoeken 25">
              <a:extLst>
                <a:ext uri="{FF2B5EF4-FFF2-40B4-BE49-F238E27FC236}">
                  <a16:creationId xmlns:a16="http://schemas.microsoft.com/office/drawing/2014/main" id="{5D5FBE43-CF43-4546-8EAE-42B821030CD2}"/>
                </a:ext>
              </a:extLst>
            </p:cNvPr>
            <p:cNvSpPr/>
            <p:nvPr/>
          </p:nvSpPr>
          <p:spPr>
            <a:xfrm>
              <a:off x="8014600" y="1845834"/>
              <a:ext cx="2196413" cy="672567"/>
            </a:xfrm>
            <a:prstGeom prst="roundRect">
              <a:avLst>
                <a:gd name="adj" fmla="val 24345"/>
              </a:avLst>
            </a:prstGeom>
            <a:solidFill>
              <a:srgbClr val="2588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bg1"/>
                </a:solidFill>
              </a:endParaRPr>
            </a:p>
          </p:txBody>
        </p:sp>
        <p:sp>
          <p:nvSpPr>
            <p:cNvPr id="27" name="Tekstvak 26">
              <a:extLst>
                <a:ext uri="{FF2B5EF4-FFF2-40B4-BE49-F238E27FC236}">
                  <a16:creationId xmlns:a16="http://schemas.microsoft.com/office/drawing/2014/main" id="{B0CA6414-F15A-4E91-AC3A-B7BAFA8ED7B0}"/>
                </a:ext>
              </a:extLst>
            </p:cNvPr>
            <p:cNvSpPr txBox="1"/>
            <p:nvPr/>
          </p:nvSpPr>
          <p:spPr>
            <a:xfrm>
              <a:off x="8437019" y="1923305"/>
              <a:ext cx="14382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2800" b="1" spc="150" dirty="0">
                  <a:solidFill>
                    <a:schemeClr val="bg1"/>
                  </a:solidFill>
                </a:rPr>
                <a:t>AFZET</a:t>
              </a:r>
              <a:endParaRPr lang="nl-NL" sz="2800" spc="1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" name="Groep 27">
            <a:extLst>
              <a:ext uri="{FF2B5EF4-FFF2-40B4-BE49-F238E27FC236}">
                <a16:creationId xmlns:a16="http://schemas.microsoft.com/office/drawing/2014/main" id="{7F87849C-0022-4C23-AC59-BF9433EB8AAB}"/>
              </a:ext>
            </a:extLst>
          </p:cNvPr>
          <p:cNvGrpSpPr/>
          <p:nvPr/>
        </p:nvGrpSpPr>
        <p:grpSpPr>
          <a:xfrm>
            <a:off x="3093821" y="1940825"/>
            <a:ext cx="1443106" cy="672567"/>
            <a:chOff x="8014600" y="1845834"/>
            <a:chExt cx="2196413" cy="672567"/>
          </a:xfrm>
        </p:grpSpPr>
        <p:sp>
          <p:nvSpPr>
            <p:cNvPr id="29" name="Rechthoek: afgeronde hoeken 28">
              <a:extLst>
                <a:ext uri="{FF2B5EF4-FFF2-40B4-BE49-F238E27FC236}">
                  <a16:creationId xmlns:a16="http://schemas.microsoft.com/office/drawing/2014/main" id="{D8424EB0-BBE6-4B79-8710-22C4F7FFFE40}"/>
                </a:ext>
              </a:extLst>
            </p:cNvPr>
            <p:cNvSpPr/>
            <p:nvPr/>
          </p:nvSpPr>
          <p:spPr>
            <a:xfrm>
              <a:off x="8014600" y="1845834"/>
              <a:ext cx="2196413" cy="672567"/>
            </a:xfrm>
            <a:prstGeom prst="roundRect">
              <a:avLst>
                <a:gd name="adj" fmla="val 24345"/>
              </a:avLst>
            </a:prstGeom>
            <a:solidFill>
              <a:srgbClr val="2588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bg1"/>
                </a:solidFill>
              </a:endParaRPr>
            </a:p>
          </p:txBody>
        </p:sp>
        <p:sp>
          <p:nvSpPr>
            <p:cNvPr id="30" name="Tekstvak 29">
              <a:extLst>
                <a:ext uri="{FF2B5EF4-FFF2-40B4-BE49-F238E27FC236}">
                  <a16:creationId xmlns:a16="http://schemas.microsoft.com/office/drawing/2014/main" id="{DB9C2EA1-411E-49A4-AD9F-DDE79C4AFE89}"/>
                </a:ext>
              </a:extLst>
            </p:cNvPr>
            <p:cNvSpPr txBox="1"/>
            <p:nvPr/>
          </p:nvSpPr>
          <p:spPr>
            <a:xfrm>
              <a:off x="8497132" y="1923305"/>
              <a:ext cx="131799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2800" b="1" spc="150" dirty="0">
                  <a:solidFill>
                    <a:schemeClr val="bg1"/>
                  </a:solidFill>
                </a:rPr>
                <a:t>PRIJS</a:t>
              </a:r>
              <a:endParaRPr lang="nl-NL" sz="2800" spc="150" dirty="0">
                <a:solidFill>
                  <a:schemeClr val="bg1"/>
                </a:solidFill>
              </a:endParaRPr>
            </a:p>
          </p:txBody>
        </p:sp>
      </p:grpSp>
      <p:pic>
        <p:nvPicPr>
          <p:cNvPr id="31" name="Afbeelding 30" descr="Afbeelding met taart, kop, gebouw, tafel&#10;&#10;Automatisch gegenereerde beschrijving">
            <a:extLst>
              <a:ext uri="{FF2B5EF4-FFF2-40B4-BE49-F238E27FC236}">
                <a16:creationId xmlns:a16="http://schemas.microsoft.com/office/drawing/2014/main" id="{39921831-94FB-4C3B-95FE-1351F72DC864}"/>
              </a:ext>
            </a:extLst>
          </p:cNvPr>
          <p:cNvPicPr>
            <a:picLocks noChangeAspect="1"/>
          </p:cNvPicPr>
          <p:nvPr/>
        </p:nvPicPr>
        <p:blipFill>
          <a:blip r:embed="rId2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507813" y="3743325"/>
            <a:ext cx="549275" cy="339296"/>
          </a:xfrm>
          <a:custGeom>
            <a:avLst/>
            <a:gdLst>
              <a:gd name="connsiteX0" fmla="*/ 527050 w 544831"/>
              <a:gd name="connsiteY0" fmla="*/ 0 h 336550"/>
              <a:gd name="connsiteX1" fmla="*/ 544831 w 544831"/>
              <a:gd name="connsiteY1" fmla="*/ 28318 h 336550"/>
              <a:gd name="connsiteX2" fmla="*/ 544831 w 544831"/>
              <a:gd name="connsiteY2" fmla="*/ 330361 h 336550"/>
              <a:gd name="connsiteX3" fmla="*/ 130175 w 544831"/>
              <a:gd name="connsiteY3" fmla="*/ 336550 h 336550"/>
              <a:gd name="connsiteX4" fmla="*/ 12700 w 544831"/>
              <a:gd name="connsiteY4" fmla="*/ 241300 h 336550"/>
              <a:gd name="connsiteX5" fmla="*/ 0 w 544831"/>
              <a:gd name="connsiteY5" fmla="*/ 161925 h 336550"/>
              <a:gd name="connsiteX6" fmla="*/ 50800 w 544831"/>
              <a:gd name="connsiteY6" fmla="*/ 120650 h 336550"/>
              <a:gd name="connsiteX7" fmla="*/ 50800 w 544831"/>
              <a:gd name="connsiteY7" fmla="*/ 31750 h 33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4831" h="336550">
                <a:moveTo>
                  <a:pt x="527050" y="0"/>
                </a:moveTo>
                <a:lnTo>
                  <a:pt x="544831" y="28318"/>
                </a:lnTo>
                <a:lnTo>
                  <a:pt x="544831" y="330361"/>
                </a:lnTo>
                <a:lnTo>
                  <a:pt x="130175" y="336550"/>
                </a:lnTo>
                <a:lnTo>
                  <a:pt x="12700" y="241300"/>
                </a:lnTo>
                <a:lnTo>
                  <a:pt x="0" y="161925"/>
                </a:lnTo>
                <a:lnTo>
                  <a:pt x="50800" y="120650"/>
                </a:lnTo>
                <a:lnTo>
                  <a:pt x="50800" y="31750"/>
                </a:lnTo>
                <a:close/>
              </a:path>
            </a:pathLst>
          </a:custGeom>
        </p:spPr>
      </p:pic>
      <p:sp>
        <p:nvSpPr>
          <p:cNvPr id="32" name="Tekstvak 31">
            <a:extLst>
              <a:ext uri="{FF2B5EF4-FFF2-40B4-BE49-F238E27FC236}">
                <a16:creationId xmlns:a16="http://schemas.microsoft.com/office/drawing/2014/main" id="{0E44ADDF-E302-4EF8-9EEF-29FC325FA3C1}"/>
              </a:ext>
            </a:extLst>
          </p:cNvPr>
          <p:cNvSpPr txBox="1"/>
          <p:nvPr/>
        </p:nvSpPr>
        <p:spPr>
          <a:xfrm>
            <a:off x="2848209" y="4996932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/>
              <a:t>voor € 30 per stuk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06CCB9D0-C187-4940-B7E8-AEF88EF6FBB6}"/>
              </a:ext>
            </a:extLst>
          </p:cNvPr>
          <p:cNvSpPr txBox="1"/>
          <p:nvPr/>
        </p:nvSpPr>
        <p:spPr>
          <a:xfrm>
            <a:off x="2507909" y="1917661"/>
            <a:ext cx="5148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400" dirty="0"/>
              <a:t>×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78D1F7FC-DD21-487E-9C7E-CFABD14CE30C}"/>
              </a:ext>
            </a:extLst>
          </p:cNvPr>
          <p:cNvSpPr txBox="1"/>
          <p:nvPr/>
        </p:nvSpPr>
        <p:spPr>
          <a:xfrm>
            <a:off x="4726943" y="1921843"/>
            <a:ext cx="5148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400" dirty="0"/>
              <a:t>=</a:t>
            </a:r>
          </a:p>
        </p:txBody>
      </p:sp>
      <p:grpSp>
        <p:nvGrpSpPr>
          <p:cNvPr id="35" name="Groep 34">
            <a:extLst>
              <a:ext uri="{FF2B5EF4-FFF2-40B4-BE49-F238E27FC236}">
                <a16:creationId xmlns:a16="http://schemas.microsoft.com/office/drawing/2014/main" id="{2817AAE3-68BB-4F9B-9AE9-5145E09392A1}"/>
              </a:ext>
            </a:extLst>
          </p:cNvPr>
          <p:cNvGrpSpPr/>
          <p:nvPr/>
        </p:nvGrpSpPr>
        <p:grpSpPr>
          <a:xfrm>
            <a:off x="5500285" y="1940825"/>
            <a:ext cx="1567266" cy="672567"/>
            <a:chOff x="8014600" y="1845834"/>
            <a:chExt cx="2196413" cy="672567"/>
          </a:xfrm>
        </p:grpSpPr>
        <p:sp>
          <p:nvSpPr>
            <p:cNvPr id="36" name="Rechthoek: afgeronde hoeken 35">
              <a:extLst>
                <a:ext uri="{FF2B5EF4-FFF2-40B4-BE49-F238E27FC236}">
                  <a16:creationId xmlns:a16="http://schemas.microsoft.com/office/drawing/2014/main" id="{BCD216C0-544F-422B-ADDB-ADE08C8BB09D}"/>
                </a:ext>
              </a:extLst>
            </p:cNvPr>
            <p:cNvSpPr/>
            <p:nvPr/>
          </p:nvSpPr>
          <p:spPr>
            <a:xfrm>
              <a:off x="8014600" y="1845834"/>
              <a:ext cx="2196413" cy="672567"/>
            </a:xfrm>
            <a:prstGeom prst="roundRect">
              <a:avLst>
                <a:gd name="adj" fmla="val 24345"/>
              </a:avLst>
            </a:prstGeom>
            <a:solidFill>
              <a:srgbClr val="2588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bg1"/>
                </a:solidFill>
              </a:endParaRPr>
            </a:p>
          </p:txBody>
        </p:sp>
        <p:sp>
          <p:nvSpPr>
            <p:cNvPr id="37" name="Tekstvak 36">
              <a:extLst>
                <a:ext uri="{FF2B5EF4-FFF2-40B4-BE49-F238E27FC236}">
                  <a16:creationId xmlns:a16="http://schemas.microsoft.com/office/drawing/2014/main" id="{BFB3E18B-845B-49AE-A0CA-5149F27420DD}"/>
                </a:ext>
              </a:extLst>
            </p:cNvPr>
            <p:cNvSpPr txBox="1"/>
            <p:nvPr/>
          </p:nvSpPr>
          <p:spPr>
            <a:xfrm>
              <a:off x="8387328" y="1923305"/>
              <a:ext cx="153760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2800" b="1" spc="150" dirty="0">
                  <a:solidFill>
                    <a:schemeClr val="bg1"/>
                  </a:solidFill>
                </a:rPr>
                <a:t>OMZET</a:t>
              </a:r>
              <a:endParaRPr lang="nl-NL" sz="2800" spc="1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" name="Groep 1">
            <a:extLst>
              <a:ext uri="{FF2B5EF4-FFF2-40B4-BE49-F238E27FC236}">
                <a16:creationId xmlns:a16="http://schemas.microsoft.com/office/drawing/2014/main" id="{EBDCC199-B3F8-46DE-993C-F0D80A053027}"/>
              </a:ext>
            </a:extLst>
          </p:cNvPr>
          <p:cNvGrpSpPr/>
          <p:nvPr/>
        </p:nvGrpSpPr>
        <p:grpSpPr>
          <a:xfrm>
            <a:off x="5729412" y="3207583"/>
            <a:ext cx="662706" cy="1317308"/>
            <a:chOff x="5729412" y="3207583"/>
            <a:chExt cx="662706" cy="1317308"/>
          </a:xfrm>
        </p:grpSpPr>
        <p:pic>
          <p:nvPicPr>
            <p:cNvPr id="38" name="Afbeelding 37" descr="Afbeelding met taart, kop, gebouw, tafel&#10;&#10;Automatisch gegenereerde beschrijving">
              <a:extLst>
                <a:ext uri="{FF2B5EF4-FFF2-40B4-BE49-F238E27FC236}">
                  <a16:creationId xmlns:a16="http://schemas.microsoft.com/office/drawing/2014/main" id="{D35246A5-DDB8-4F5D-A05F-82CE5D77FC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763465" y="4185595"/>
              <a:ext cx="549275" cy="339296"/>
            </a:xfrm>
            <a:custGeom>
              <a:avLst/>
              <a:gdLst>
                <a:gd name="connsiteX0" fmla="*/ 527050 w 544831"/>
                <a:gd name="connsiteY0" fmla="*/ 0 h 336550"/>
                <a:gd name="connsiteX1" fmla="*/ 544831 w 544831"/>
                <a:gd name="connsiteY1" fmla="*/ 28318 h 336550"/>
                <a:gd name="connsiteX2" fmla="*/ 544831 w 544831"/>
                <a:gd name="connsiteY2" fmla="*/ 330361 h 336550"/>
                <a:gd name="connsiteX3" fmla="*/ 130175 w 544831"/>
                <a:gd name="connsiteY3" fmla="*/ 336550 h 336550"/>
                <a:gd name="connsiteX4" fmla="*/ 12700 w 544831"/>
                <a:gd name="connsiteY4" fmla="*/ 241300 h 336550"/>
                <a:gd name="connsiteX5" fmla="*/ 0 w 544831"/>
                <a:gd name="connsiteY5" fmla="*/ 161925 h 336550"/>
                <a:gd name="connsiteX6" fmla="*/ 50800 w 544831"/>
                <a:gd name="connsiteY6" fmla="*/ 120650 h 336550"/>
                <a:gd name="connsiteX7" fmla="*/ 50800 w 544831"/>
                <a:gd name="connsiteY7" fmla="*/ 3175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4831" h="336550">
                  <a:moveTo>
                    <a:pt x="527050" y="0"/>
                  </a:moveTo>
                  <a:lnTo>
                    <a:pt x="544831" y="28318"/>
                  </a:lnTo>
                  <a:lnTo>
                    <a:pt x="544831" y="330361"/>
                  </a:lnTo>
                  <a:lnTo>
                    <a:pt x="130175" y="336550"/>
                  </a:lnTo>
                  <a:lnTo>
                    <a:pt x="12700" y="241300"/>
                  </a:lnTo>
                  <a:lnTo>
                    <a:pt x="0" y="161925"/>
                  </a:lnTo>
                  <a:lnTo>
                    <a:pt x="50800" y="120650"/>
                  </a:lnTo>
                  <a:lnTo>
                    <a:pt x="50800" y="31750"/>
                  </a:lnTo>
                  <a:close/>
                </a:path>
              </a:pathLst>
            </a:custGeom>
          </p:spPr>
        </p:pic>
        <p:pic>
          <p:nvPicPr>
            <p:cNvPr id="39" name="Afbeelding 38" descr="Afbeelding met taart, kop, gebouw, tafel&#10;&#10;Automatisch gegenereerde beschrijving">
              <a:extLst>
                <a:ext uri="{FF2B5EF4-FFF2-40B4-BE49-F238E27FC236}">
                  <a16:creationId xmlns:a16="http://schemas.microsoft.com/office/drawing/2014/main" id="{EFA21BF0-FE3C-4197-BA27-AAF6E1DE0958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729412" y="3976243"/>
              <a:ext cx="549275" cy="339296"/>
            </a:xfrm>
            <a:custGeom>
              <a:avLst/>
              <a:gdLst>
                <a:gd name="connsiteX0" fmla="*/ 527050 w 544831"/>
                <a:gd name="connsiteY0" fmla="*/ 0 h 336550"/>
                <a:gd name="connsiteX1" fmla="*/ 544831 w 544831"/>
                <a:gd name="connsiteY1" fmla="*/ 28318 h 336550"/>
                <a:gd name="connsiteX2" fmla="*/ 544831 w 544831"/>
                <a:gd name="connsiteY2" fmla="*/ 330361 h 336550"/>
                <a:gd name="connsiteX3" fmla="*/ 130175 w 544831"/>
                <a:gd name="connsiteY3" fmla="*/ 336550 h 336550"/>
                <a:gd name="connsiteX4" fmla="*/ 12700 w 544831"/>
                <a:gd name="connsiteY4" fmla="*/ 241300 h 336550"/>
                <a:gd name="connsiteX5" fmla="*/ 0 w 544831"/>
                <a:gd name="connsiteY5" fmla="*/ 161925 h 336550"/>
                <a:gd name="connsiteX6" fmla="*/ 50800 w 544831"/>
                <a:gd name="connsiteY6" fmla="*/ 120650 h 336550"/>
                <a:gd name="connsiteX7" fmla="*/ 50800 w 544831"/>
                <a:gd name="connsiteY7" fmla="*/ 3175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4831" h="336550">
                  <a:moveTo>
                    <a:pt x="527050" y="0"/>
                  </a:moveTo>
                  <a:lnTo>
                    <a:pt x="544831" y="28318"/>
                  </a:lnTo>
                  <a:lnTo>
                    <a:pt x="544831" y="330361"/>
                  </a:lnTo>
                  <a:lnTo>
                    <a:pt x="130175" y="336550"/>
                  </a:lnTo>
                  <a:lnTo>
                    <a:pt x="12700" y="241300"/>
                  </a:lnTo>
                  <a:lnTo>
                    <a:pt x="0" y="161925"/>
                  </a:lnTo>
                  <a:lnTo>
                    <a:pt x="50800" y="120650"/>
                  </a:lnTo>
                  <a:lnTo>
                    <a:pt x="50800" y="31750"/>
                  </a:lnTo>
                  <a:close/>
                </a:path>
              </a:pathLst>
            </a:custGeom>
          </p:spPr>
        </p:pic>
        <p:pic>
          <p:nvPicPr>
            <p:cNvPr id="40" name="Afbeelding 39" descr="Afbeelding met taart, kop, gebouw, tafel&#10;&#10;Automatisch gegenereerde beschrijving">
              <a:extLst>
                <a:ext uri="{FF2B5EF4-FFF2-40B4-BE49-F238E27FC236}">
                  <a16:creationId xmlns:a16="http://schemas.microsoft.com/office/drawing/2014/main" id="{952D19CA-1BB5-4EB3-80E3-EEE1F4562B07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796955" y="3768695"/>
              <a:ext cx="549275" cy="339296"/>
            </a:xfrm>
            <a:custGeom>
              <a:avLst/>
              <a:gdLst>
                <a:gd name="connsiteX0" fmla="*/ 527050 w 544831"/>
                <a:gd name="connsiteY0" fmla="*/ 0 h 336550"/>
                <a:gd name="connsiteX1" fmla="*/ 544831 w 544831"/>
                <a:gd name="connsiteY1" fmla="*/ 28318 h 336550"/>
                <a:gd name="connsiteX2" fmla="*/ 544831 w 544831"/>
                <a:gd name="connsiteY2" fmla="*/ 330361 h 336550"/>
                <a:gd name="connsiteX3" fmla="*/ 130175 w 544831"/>
                <a:gd name="connsiteY3" fmla="*/ 336550 h 336550"/>
                <a:gd name="connsiteX4" fmla="*/ 12700 w 544831"/>
                <a:gd name="connsiteY4" fmla="*/ 241300 h 336550"/>
                <a:gd name="connsiteX5" fmla="*/ 0 w 544831"/>
                <a:gd name="connsiteY5" fmla="*/ 161925 h 336550"/>
                <a:gd name="connsiteX6" fmla="*/ 50800 w 544831"/>
                <a:gd name="connsiteY6" fmla="*/ 120650 h 336550"/>
                <a:gd name="connsiteX7" fmla="*/ 50800 w 544831"/>
                <a:gd name="connsiteY7" fmla="*/ 3175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4831" h="336550">
                  <a:moveTo>
                    <a:pt x="527050" y="0"/>
                  </a:moveTo>
                  <a:lnTo>
                    <a:pt x="544831" y="28318"/>
                  </a:lnTo>
                  <a:lnTo>
                    <a:pt x="544831" y="330361"/>
                  </a:lnTo>
                  <a:lnTo>
                    <a:pt x="130175" y="336550"/>
                  </a:lnTo>
                  <a:lnTo>
                    <a:pt x="12700" y="241300"/>
                  </a:lnTo>
                  <a:lnTo>
                    <a:pt x="0" y="161925"/>
                  </a:lnTo>
                  <a:lnTo>
                    <a:pt x="50800" y="120650"/>
                  </a:lnTo>
                  <a:lnTo>
                    <a:pt x="50800" y="31750"/>
                  </a:lnTo>
                  <a:close/>
                </a:path>
              </a:pathLst>
            </a:custGeom>
          </p:spPr>
        </p:pic>
        <p:pic>
          <p:nvPicPr>
            <p:cNvPr id="41" name="Afbeelding 40" descr="Afbeelding met taart, kop, gebouw, tafel&#10;&#10;Automatisch gegenereerde beschrijving">
              <a:extLst>
                <a:ext uri="{FF2B5EF4-FFF2-40B4-BE49-F238E27FC236}">
                  <a16:creationId xmlns:a16="http://schemas.microsoft.com/office/drawing/2014/main" id="{AC65D5E2-1AAF-4C25-BAEC-66CAC213464D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729412" y="3560245"/>
              <a:ext cx="549275" cy="339296"/>
            </a:xfrm>
            <a:custGeom>
              <a:avLst/>
              <a:gdLst>
                <a:gd name="connsiteX0" fmla="*/ 527050 w 544831"/>
                <a:gd name="connsiteY0" fmla="*/ 0 h 336550"/>
                <a:gd name="connsiteX1" fmla="*/ 544831 w 544831"/>
                <a:gd name="connsiteY1" fmla="*/ 28318 h 336550"/>
                <a:gd name="connsiteX2" fmla="*/ 544831 w 544831"/>
                <a:gd name="connsiteY2" fmla="*/ 330361 h 336550"/>
                <a:gd name="connsiteX3" fmla="*/ 130175 w 544831"/>
                <a:gd name="connsiteY3" fmla="*/ 336550 h 336550"/>
                <a:gd name="connsiteX4" fmla="*/ 12700 w 544831"/>
                <a:gd name="connsiteY4" fmla="*/ 241300 h 336550"/>
                <a:gd name="connsiteX5" fmla="*/ 0 w 544831"/>
                <a:gd name="connsiteY5" fmla="*/ 161925 h 336550"/>
                <a:gd name="connsiteX6" fmla="*/ 50800 w 544831"/>
                <a:gd name="connsiteY6" fmla="*/ 120650 h 336550"/>
                <a:gd name="connsiteX7" fmla="*/ 50800 w 544831"/>
                <a:gd name="connsiteY7" fmla="*/ 3175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4831" h="336550">
                  <a:moveTo>
                    <a:pt x="527050" y="0"/>
                  </a:moveTo>
                  <a:lnTo>
                    <a:pt x="544831" y="28318"/>
                  </a:lnTo>
                  <a:lnTo>
                    <a:pt x="544831" y="330361"/>
                  </a:lnTo>
                  <a:lnTo>
                    <a:pt x="130175" y="336550"/>
                  </a:lnTo>
                  <a:lnTo>
                    <a:pt x="12700" y="241300"/>
                  </a:lnTo>
                  <a:lnTo>
                    <a:pt x="0" y="161925"/>
                  </a:lnTo>
                  <a:lnTo>
                    <a:pt x="50800" y="120650"/>
                  </a:lnTo>
                  <a:lnTo>
                    <a:pt x="50800" y="31750"/>
                  </a:lnTo>
                  <a:close/>
                </a:path>
              </a:pathLst>
            </a:custGeom>
          </p:spPr>
        </p:pic>
        <p:pic>
          <p:nvPicPr>
            <p:cNvPr id="42" name="Afbeelding 41" descr="Afbeelding met taart, kop, gebouw, tafel&#10;&#10;Automatisch gegenereerde beschrijving">
              <a:extLst>
                <a:ext uri="{FF2B5EF4-FFF2-40B4-BE49-F238E27FC236}">
                  <a16:creationId xmlns:a16="http://schemas.microsoft.com/office/drawing/2014/main" id="{A8E0C9B3-136D-43B1-B34E-B7D591CA792C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842843" y="3390597"/>
              <a:ext cx="549275" cy="339296"/>
            </a:xfrm>
            <a:custGeom>
              <a:avLst/>
              <a:gdLst>
                <a:gd name="connsiteX0" fmla="*/ 527050 w 544831"/>
                <a:gd name="connsiteY0" fmla="*/ 0 h 336550"/>
                <a:gd name="connsiteX1" fmla="*/ 544831 w 544831"/>
                <a:gd name="connsiteY1" fmla="*/ 28318 h 336550"/>
                <a:gd name="connsiteX2" fmla="*/ 544831 w 544831"/>
                <a:gd name="connsiteY2" fmla="*/ 330361 h 336550"/>
                <a:gd name="connsiteX3" fmla="*/ 130175 w 544831"/>
                <a:gd name="connsiteY3" fmla="*/ 336550 h 336550"/>
                <a:gd name="connsiteX4" fmla="*/ 12700 w 544831"/>
                <a:gd name="connsiteY4" fmla="*/ 241300 h 336550"/>
                <a:gd name="connsiteX5" fmla="*/ 0 w 544831"/>
                <a:gd name="connsiteY5" fmla="*/ 161925 h 336550"/>
                <a:gd name="connsiteX6" fmla="*/ 50800 w 544831"/>
                <a:gd name="connsiteY6" fmla="*/ 120650 h 336550"/>
                <a:gd name="connsiteX7" fmla="*/ 50800 w 544831"/>
                <a:gd name="connsiteY7" fmla="*/ 3175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4831" h="336550">
                  <a:moveTo>
                    <a:pt x="527050" y="0"/>
                  </a:moveTo>
                  <a:lnTo>
                    <a:pt x="544831" y="28318"/>
                  </a:lnTo>
                  <a:lnTo>
                    <a:pt x="544831" y="330361"/>
                  </a:lnTo>
                  <a:lnTo>
                    <a:pt x="130175" y="336550"/>
                  </a:lnTo>
                  <a:lnTo>
                    <a:pt x="12700" y="241300"/>
                  </a:lnTo>
                  <a:lnTo>
                    <a:pt x="0" y="161925"/>
                  </a:lnTo>
                  <a:lnTo>
                    <a:pt x="50800" y="120650"/>
                  </a:lnTo>
                  <a:lnTo>
                    <a:pt x="50800" y="31750"/>
                  </a:lnTo>
                  <a:close/>
                </a:path>
              </a:pathLst>
            </a:custGeom>
          </p:spPr>
        </p:pic>
        <p:pic>
          <p:nvPicPr>
            <p:cNvPr id="43" name="Afbeelding 42" descr="Afbeelding met taart, kop, gebouw, tafel&#10;&#10;Automatisch gegenereerde beschrijving">
              <a:extLst>
                <a:ext uri="{FF2B5EF4-FFF2-40B4-BE49-F238E27FC236}">
                  <a16:creationId xmlns:a16="http://schemas.microsoft.com/office/drawing/2014/main" id="{02D076B7-C62F-4716-A7A4-955A717AB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763465" y="3207583"/>
              <a:ext cx="549275" cy="339296"/>
            </a:xfrm>
            <a:custGeom>
              <a:avLst/>
              <a:gdLst>
                <a:gd name="connsiteX0" fmla="*/ 527050 w 544831"/>
                <a:gd name="connsiteY0" fmla="*/ 0 h 336550"/>
                <a:gd name="connsiteX1" fmla="*/ 544831 w 544831"/>
                <a:gd name="connsiteY1" fmla="*/ 28318 h 336550"/>
                <a:gd name="connsiteX2" fmla="*/ 544831 w 544831"/>
                <a:gd name="connsiteY2" fmla="*/ 330361 h 336550"/>
                <a:gd name="connsiteX3" fmla="*/ 130175 w 544831"/>
                <a:gd name="connsiteY3" fmla="*/ 336550 h 336550"/>
                <a:gd name="connsiteX4" fmla="*/ 12700 w 544831"/>
                <a:gd name="connsiteY4" fmla="*/ 241300 h 336550"/>
                <a:gd name="connsiteX5" fmla="*/ 0 w 544831"/>
                <a:gd name="connsiteY5" fmla="*/ 161925 h 336550"/>
                <a:gd name="connsiteX6" fmla="*/ 50800 w 544831"/>
                <a:gd name="connsiteY6" fmla="*/ 120650 h 336550"/>
                <a:gd name="connsiteX7" fmla="*/ 50800 w 544831"/>
                <a:gd name="connsiteY7" fmla="*/ 3175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4831" h="336550">
                  <a:moveTo>
                    <a:pt x="527050" y="0"/>
                  </a:moveTo>
                  <a:lnTo>
                    <a:pt x="544831" y="28318"/>
                  </a:lnTo>
                  <a:lnTo>
                    <a:pt x="544831" y="330361"/>
                  </a:lnTo>
                  <a:lnTo>
                    <a:pt x="130175" y="336550"/>
                  </a:lnTo>
                  <a:lnTo>
                    <a:pt x="12700" y="241300"/>
                  </a:lnTo>
                  <a:lnTo>
                    <a:pt x="0" y="161925"/>
                  </a:lnTo>
                  <a:lnTo>
                    <a:pt x="50800" y="120650"/>
                  </a:lnTo>
                  <a:lnTo>
                    <a:pt x="50800" y="31750"/>
                  </a:lnTo>
                  <a:close/>
                </a:path>
              </a:pathLst>
            </a:custGeom>
          </p:spPr>
        </p:pic>
      </p:grpSp>
      <p:grpSp>
        <p:nvGrpSpPr>
          <p:cNvPr id="3" name="Groep 2">
            <a:extLst>
              <a:ext uri="{FF2B5EF4-FFF2-40B4-BE49-F238E27FC236}">
                <a16:creationId xmlns:a16="http://schemas.microsoft.com/office/drawing/2014/main" id="{4D918B4D-680E-4060-B79B-E4222CC8F88D}"/>
              </a:ext>
            </a:extLst>
          </p:cNvPr>
          <p:cNvGrpSpPr/>
          <p:nvPr/>
        </p:nvGrpSpPr>
        <p:grpSpPr>
          <a:xfrm>
            <a:off x="6365566" y="3615138"/>
            <a:ext cx="604432" cy="926786"/>
            <a:chOff x="6365566" y="3615138"/>
            <a:chExt cx="604432" cy="926786"/>
          </a:xfrm>
        </p:grpSpPr>
        <p:pic>
          <p:nvPicPr>
            <p:cNvPr id="44" name="Afbeelding 43" descr="Afbeelding met taart, kop, gebouw, tafel&#10;&#10;Automatisch gegenereerde beschrijving">
              <a:extLst>
                <a:ext uri="{FF2B5EF4-FFF2-40B4-BE49-F238E27FC236}">
                  <a16:creationId xmlns:a16="http://schemas.microsoft.com/office/drawing/2014/main" id="{A54326EC-184C-4E83-9574-408DDF91CD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6392118" y="4202628"/>
              <a:ext cx="549275" cy="339296"/>
            </a:xfrm>
            <a:custGeom>
              <a:avLst/>
              <a:gdLst>
                <a:gd name="connsiteX0" fmla="*/ 527050 w 544831"/>
                <a:gd name="connsiteY0" fmla="*/ 0 h 336550"/>
                <a:gd name="connsiteX1" fmla="*/ 544831 w 544831"/>
                <a:gd name="connsiteY1" fmla="*/ 28318 h 336550"/>
                <a:gd name="connsiteX2" fmla="*/ 544831 w 544831"/>
                <a:gd name="connsiteY2" fmla="*/ 330361 h 336550"/>
                <a:gd name="connsiteX3" fmla="*/ 130175 w 544831"/>
                <a:gd name="connsiteY3" fmla="*/ 336550 h 336550"/>
                <a:gd name="connsiteX4" fmla="*/ 12700 w 544831"/>
                <a:gd name="connsiteY4" fmla="*/ 241300 h 336550"/>
                <a:gd name="connsiteX5" fmla="*/ 0 w 544831"/>
                <a:gd name="connsiteY5" fmla="*/ 161925 h 336550"/>
                <a:gd name="connsiteX6" fmla="*/ 50800 w 544831"/>
                <a:gd name="connsiteY6" fmla="*/ 120650 h 336550"/>
                <a:gd name="connsiteX7" fmla="*/ 50800 w 544831"/>
                <a:gd name="connsiteY7" fmla="*/ 3175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4831" h="336550">
                  <a:moveTo>
                    <a:pt x="527050" y="0"/>
                  </a:moveTo>
                  <a:lnTo>
                    <a:pt x="544831" y="28318"/>
                  </a:lnTo>
                  <a:lnTo>
                    <a:pt x="544831" y="330361"/>
                  </a:lnTo>
                  <a:lnTo>
                    <a:pt x="130175" y="336550"/>
                  </a:lnTo>
                  <a:lnTo>
                    <a:pt x="12700" y="241300"/>
                  </a:lnTo>
                  <a:lnTo>
                    <a:pt x="0" y="161925"/>
                  </a:lnTo>
                  <a:lnTo>
                    <a:pt x="50800" y="120650"/>
                  </a:lnTo>
                  <a:lnTo>
                    <a:pt x="50800" y="31750"/>
                  </a:lnTo>
                  <a:close/>
                </a:path>
              </a:pathLst>
            </a:custGeom>
          </p:spPr>
        </p:pic>
        <p:pic>
          <p:nvPicPr>
            <p:cNvPr id="45" name="Afbeelding 44" descr="Afbeelding met taart, kop, gebouw, tafel&#10;&#10;Automatisch gegenereerde beschrijving">
              <a:extLst>
                <a:ext uri="{FF2B5EF4-FFF2-40B4-BE49-F238E27FC236}">
                  <a16:creationId xmlns:a16="http://schemas.microsoft.com/office/drawing/2014/main" id="{72F6BF29-70E5-47A3-9ABC-599D199AFC2B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6365566" y="4015947"/>
              <a:ext cx="549275" cy="339296"/>
            </a:xfrm>
            <a:custGeom>
              <a:avLst/>
              <a:gdLst>
                <a:gd name="connsiteX0" fmla="*/ 527050 w 544831"/>
                <a:gd name="connsiteY0" fmla="*/ 0 h 336550"/>
                <a:gd name="connsiteX1" fmla="*/ 544831 w 544831"/>
                <a:gd name="connsiteY1" fmla="*/ 28318 h 336550"/>
                <a:gd name="connsiteX2" fmla="*/ 544831 w 544831"/>
                <a:gd name="connsiteY2" fmla="*/ 330361 h 336550"/>
                <a:gd name="connsiteX3" fmla="*/ 130175 w 544831"/>
                <a:gd name="connsiteY3" fmla="*/ 336550 h 336550"/>
                <a:gd name="connsiteX4" fmla="*/ 12700 w 544831"/>
                <a:gd name="connsiteY4" fmla="*/ 241300 h 336550"/>
                <a:gd name="connsiteX5" fmla="*/ 0 w 544831"/>
                <a:gd name="connsiteY5" fmla="*/ 161925 h 336550"/>
                <a:gd name="connsiteX6" fmla="*/ 50800 w 544831"/>
                <a:gd name="connsiteY6" fmla="*/ 120650 h 336550"/>
                <a:gd name="connsiteX7" fmla="*/ 50800 w 544831"/>
                <a:gd name="connsiteY7" fmla="*/ 3175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4831" h="336550">
                  <a:moveTo>
                    <a:pt x="527050" y="0"/>
                  </a:moveTo>
                  <a:lnTo>
                    <a:pt x="544831" y="28318"/>
                  </a:lnTo>
                  <a:lnTo>
                    <a:pt x="544831" y="330361"/>
                  </a:lnTo>
                  <a:lnTo>
                    <a:pt x="130175" y="336550"/>
                  </a:lnTo>
                  <a:lnTo>
                    <a:pt x="12700" y="241300"/>
                  </a:lnTo>
                  <a:lnTo>
                    <a:pt x="0" y="161925"/>
                  </a:lnTo>
                  <a:lnTo>
                    <a:pt x="50800" y="120650"/>
                  </a:lnTo>
                  <a:lnTo>
                    <a:pt x="50800" y="31750"/>
                  </a:lnTo>
                  <a:close/>
                </a:path>
              </a:pathLst>
            </a:custGeom>
          </p:spPr>
        </p:pic>
        <p:pic>
          <p:nvPicPr>
            <p:cNvPr id="46" name="Afbeelding 45" descr="Afbeelding met taart, kop, gebouw, tafel&#10;&#10;Automatisch gegenereerde beschrijving">
              <a:extLst>
                <a:ext uri="{FF2B5EF4-FFF2-40B4-BE49-F238E27FC236}">
                  <a16:creationId xmlns:a16="http://schemas.microsoft.com/office/drawing/2014/main" id="{2CE10700-71C9-4BBA-A2B3-CD93DC835FC3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6420723" y="3824059"/>
              <a:ext cx="549275" cy="339296"/>
            </a:xfrm>
            <a:custGeom>
              <a:avLst/>
              <a:gdLst>
                <a:gd name="connsiteX0" fmla="*/ 527050 w 544831"/>
                <a:gd name="connsiteY0" fmla="*/ 0 h 336550"/>
                <a:gd name="connsiteX1" fmla="*/ 544831 w 544831"/>
                <a:gd name="connsiteY1" fmla="*/ 28318 h 336550"/>
                <a:gd name="connsiteX2" fmla="*/ 544831 w 544831"/>
                <a:gd name="connsiteY2" fmla="*/ 330361 h 336550"/>
                <a:gd name="connsiteX3" fmla="*/ 130175 w 544831"/>
                <a:gd name="connsiteY3" fmla="*/ 336550 h 336550"/>
                <a:gd name="connsiteX4" fmla="*/ 12700 w 544831"/>
                <a:gd name="connsiteY4" fmla="*/ 241300 h 336550"/>
                <a:gd name="connsiteX5" fmla="*/ 0 w 544831"/>
                <a:gd name="connsiteY5" fmla="*/ 161925 h 336550"/>
                <a:gd name="connsiteX6" fmla="*/ 50800 w 544831"/>
                <a:gd name="connsiteY6" fmla="*/ 120650 h 336550"/>
                <a:gd name="connsiteX7" fmla="*/ 50800 w 544831"/>
                <a:gd name="connsiteY7" fmla="*/ 3175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4831" h="336550">
                  <a:moveTo>
                    <a:pt x="527050" y="0"/>
                  </a:moveTo>
                  <a:lnTo>
                    <a:pt x="544831" y="28318"/>
                  </a:lnTo>
                  <a:lnTo>
                    <a:pt x="544831" y="330361"/>
                  </a:lnTo>
                  <a:lnTo>
                    <a:pt x="130175" y="336550"/>
                  </a:lnTo>
                  <a:lnTo>
                    <a:pt x="12700" y="241300"/>
                  </a:lnTo>
                  <a:lnTo>
                    <a:pt x="0" y="161925"/>
                  </a:lnTo>
                  <a:lnTo>
                    <a:pt x="50800" y="120650"/>
                  </a:lnTo>
                  <a:lnTo>
                    <a:pt x="50800" y="31750"/>
                  </a:lnTo>
                  <a:close/>
                </a:path>
              </a:pathLst>
            </a:custGeom>
          </p:spPr>
        </p:pic>
        <p:pic>
          <p:nvPicPr>
            <p:cNvPr id="47" name="Afbeelding 46" descr="Afbeelding met taart, kop, gebouw, tafel&#10;&#10;Automatisch gegenereerde beschrijving">
              <a:extLst>
                <a:ext uri="{FF2B5EF4-FFF2-40B4-BE49-F238E27FC236}">
                  <a16:creationId xmlns:a16="http://schemas.microsoft.com/office/drawing/2014/main" id="{4BA1AFEF-DB5B-4A86-826D-CE58E35BF58A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6410328" y="3615138"/>
              <a:ext cx="549275" cy="339296"/>
            </a:xfrm>
            <a:custGeom>
              <a:avLst/>
              <a:gdLst>
                <a:gd name="connsiteX0" fmla="*/ 527050 w 544831"/>
                <a:gd name="connsiteY0" fmla="*/ 0 h 336550"/>
                <a:gd name="connsiteX1" fmla="*/ 544831 w 544831"/>
                <a:gd name="connsiteY1" fmla="*/ 28318 h 336550"/>
                <a:gd name="connsiteX2" fmla="*/ 544831 w 544831"/>
                <a:gd name="connsiteY2" fmla="*/ 330361 h 336550"/>
                <a:gd name="connsiteX3" fmla="*/ 130175 w 544831"/>
                <a:gd name="connsiteY3" fmla="*/ 336550 h 336550"/>
                <a:gd name="connsiteX4" fmla="*/ 12700 w 544831"/>
                <a:gd name="connsiteY4" fmla="*/ 241300 h 336550"/>
                <a:gd name="connsiteX5" fmla="*/ 0 w 544831"/>
                <a:gd name="connsiteY5" fmla="*/ 161925 h 336550"/>
                <a:gd name="connsiteX6" fmla="*/ 50800 w 544831"/>
                <a:gd name="connsiteY6" fmla="*/ 120650 h 336550"/>
                <a:gd name="connsiteX7" fmla="*/ 50800 w 544831"/>
                <a:gd name="connsiteY7" fmla="*/ 3175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4831" h="336550">
                  <a:moveTo>
                    <a:pt x="527050" y="0"/>
                  </a:moveTo>
                  <a:lnTo>
                    <a:pt x="544831" y="28318"/>
                  </a:lnTo>
                  <a:lnTo>
                    <a:pt x="544831" y="330361"/>
                  </a:lnTo>
                  <a:lnTo>
                    <a:pt x="130175" y="336550"/>
                  </a:lnTo>
                  <a:lnTo>
                    <a:pt x="12700" y="241300"/>
                  </a:lnTo>
                  <a:lnTo>
                    <a:pt x="0" y="161925"/>
                  </a:lnTo>
                  <a:lnTo>
                    <a:pt x="50800" y="120650"/>
                  </a:lnTo>
                  <a:lnTo>
                    <a:pt x="50800" y="31750"/>
                  </a:lnTo>
                  <a:close/>
                </a:path>
              </a:pathLst>
            </a:custGeom>
          </p:spPr>
        </p:pic>
      </p:grpSp>
      <p:sp>
        <p:nvSpPr>
          <p:cNvPr id="48" name="Tekstvak 47">
            <a:extLst>
              <a:ext uri="{FF2B5EF4-FFF2-40B4-BE49-F238E27FC236}">
                <a16:creationId xmlns:a16="http://schemas.microsoft.com/office/drawing/2014/main" id="{1D831EC2-F3F1-4B1A-8E90-EA12FC7B1EED}"/>
              </a:ext>
            </a:extLst>
          </p:cNvPr>
          <p:cNvSpPr txBox="1"/>
          <p:nvPr/>
        </p:nvSpPr>
        <p:spPr>
          <a:xfrm>
            <a:off x="5362843" y="4996932"/>
            <a:ext cx="19864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/>
              <a:t>er komt 10 × € 30</a:t>
            </a:r>
            <a:br>
              <a:rPr lang="nl-NL" dirty="0"/>
            </a:br>
            <a:r>
              <a:rPr lang="nl-NL" dirty="0"/>
              <a:t>binnen</a:t>
            </a:r>
          </a:p>
        </p:txBody>
      </p:sp>
      <p:grpSp>
        <p:nvGrpSpPr>
          <p:cNvPr id="49" name="Groep 48">
            <a:extLst>
              <a:ext uri="{FF2B5EF4-FFF2-40B4-BE49-F238E27FC236}">
                <a16:creationId xmlns:a16="http://schemas.microsoft.com/office/drawing/2014/main" id="{91A91838-1E0C-4D16-B6F5-A23CEA1A0D00}"/>
              </a:ext>
            </a:extLst>
          </p:cNvPr>
          <p:cNvGrpSpPr/>
          <p:nvPr/>
        </p:nvGrpSpPr>
        <p:grpSpPr>
          <a:xfrm>
            <a:off x="7834700" y="1940825"/>
            <a:ext cx="1849391" cy="672567"/>
            <a:chOff x="8014600" y="1845834"/>
            <a:chExt cx="2218632" cy="672567"/>
          </a:xfrm>
        </p:grpSpPr>
        <p:sp>
          <p:nvSpPr>
            <p:cNvPr id="50" name="Rechthoek: afgeronde hoeken 49">
              <a:extLst>
                <a:ext uri="{FF2B5EF4-FFF2-40B4-BE49-F238E27FC236}">
                  <a16:creationId xmlns:a16="http://schemas.microsoft.com/office/drawing/2014/main" id="{6F95F845-E995-4A5C-88C7-9842ECD90A31}"/>
                </a:ext>
              </a:extLst>
            </p:cNvPr>
            <p:cNvSpPr/>
            <p:nvPr/>
          </p:nvSpPr>
          <p:spPr>
            <a:xfrm>
              <a:off x="8014600" y="1845834"/>
              <a:ext cx="2196413" cy="672567"/>
            </a:xfrm>
            <a:prstGeom prst="roundRect">
              <a:avLst>
                <a:gd name="adj" fmla="val 24345"/>
              </a:avLst>
            </a:prstGeom>
            <a:solidFill>
              <a:srgbClr val="2588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bg1"/>
                </a:solidFill>
              </a:endParaRPr>
            </a:p>
          </p:txBody>
        </p:sp>
        <p:sp>
          <p:nvSpPr>
            <p:cNvPr id="51" name="Tekstvak 50">
              <a:extLst>
                <a:ext uri="{FF2B5EF4-FFF2-40B4-BE49-F238E27FC236}">
                  <a16:creationId xmlns:a16="http://schemas.microsoft.com/office/drawing/2014/main" id="{3C810E38-CF82-470E-9231-268E1F9BC48A}"/>
                </a:ext>
              </a:extLst>
            </p:cNvPr>
            <p:cNvSpPr txBox="1"/>
            <p:nvPr/>
          </p:nvSpPr>
          <p:spPr>
            <a:xfrm>
              <a:off x="8079029" y="1923305"/>
              <a:ext cx="215420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2800" b="1" spc="150" dirty="0">
                  <a:solidFill>
                    <a:schemeClr val="bg1"/>
                  </a:solidFill>
                </a:rPr>
                <a:t>KOSTEN</a:t>
              </a:r>
            </a:p>
          </p:txBody>
        </p:sp>
      </p:grpSp>
      <p:grpSp>
        <p:nvGrpSpPr>
          <p:cNvPr id="52" name="Groep 51">
            <a:extLst>
              <a:ext uri="{FF2B5EF4-FFF2-40B4-BE49-F238E27FC236}">
                <a16:creationId xmlns:a16="http://schemas.microsoft.com/office/drawing/2014/main" id="{D76A8F5E-477D-4629-A0A4-3A4AE49D7FE9}"/>
              </a:ext>
            </a:extLst>
          </p:cNvPr>
          <p:cNvGrpSpPr/>
          <p:nvPr/>
        </p:nvGrpSpPr>
        <p:grpSpPr>
          <a:xfrm>
            <a:off x="10471740" y="1940825"/>
            <a:ext cx="1567266" cy="672567"/>
            <a:chOff x="8014600" y="1845834"/>
            <a:chExt cx="2196413" cy="672567"/>
          </a:xfrm>
        </p:grpSpPr>
        <p:sp>
          <p:nvSpPr>
            <p:cNvPr id="53" name="Rechthoek: afgeronde hoeken 52">
              <a:extLst>
                <a:ext uri="{FF2B5EF4-FFF2-40B4-BE49-F238E27FC236}">
                  <a16:creationId xmlns:a16="http://schemas.microsoft.com/office/drawing/2014/main" id="{3BB39AB2-1388-484D-B143-232663E346AE}"/>
                </a:ext>
              </a:extLst>
            </p:cNvPr>
            <p:cNvSpPr/>
            <p:nvPr/>
          </p:nvSpPr>
          <p:spPr>
            <a:xfrm>
              <a:off x="8014600" y="1845834"/>
              <a:ext cx="2196413" cy="672567"/>
            </a:xfrm>
            <a:prstGeom prst="roundRect">
              <a:avLst>
                <a:gd name="adj" fmla="val 24345"/>
              </a:avLst>
            </a:prstGeom>
            <a:solidFill>
              <a:srgbClr val="2588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bg1"/>
                </a:solidFill>
              </a:endParaRPr>
            </a:p>
          </p:txBody>
        </p:sp>
        <p:sp>
          <p:nvSpPr>
            <p:cNvPr id="54" name="Tekstvak 53">
              <a:extLst>
                <a:ext uri="{FF2B5EF4-FFF2-40B4-BE49-F238E27FC236}">
                  <a16:creationId xmlns:a16="http://schemas.microsoft.com/office/drawing/2014/main" id="{9206D960-B5AF-434D-9BA2-9DFD350B1575}"/>
                </a:ext>
              </a:extLst>
            </p:cNvPr>
            <p:cNvSpPr txBox="1"/>
            <p:nvPr/>
          </p:nvSpPr>
          <p:spPr>
            <a:xfrm>
              <a:off x="8149475" y="1923305"/>
              <a:ext cx="201331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2800" b="1" spc="150" dirty="0">
                  <a:solidFill>
                    <a:schemeClr val="bg1"/>
                  </a:solidFill>
                </a:rPr>
                <a:t>WINST</a:t>
              </a:r>
              <a:endParaRPr lang="nl-NL" sz="2800" spc="150" dirty="0">
                <a:solidFill>
                  <a:schemeClr val="bg1"/>
                </a:solidFill>
              </a:endParaRPr>
            </a:p>
          </p:txBody>
        </p:sp>
      </p:grpSp>
      <p:sp>
        <p:nvSpPr>
          <p:cNvPr id="55" name="Tekstvak 54">
            <a:extLst>
              <a:ext uri="{FF2B5EF4-FFF2-40B4-BE49-F238E27FC236}">
                <a16:creationId xmlns:a16="http://schemas.microsoft.com/office/drawing/2014/main" id="{60BF7CFF-82FE-4EA6-90BC-D1A9A514B44E}"/>
              </a:ext>
            </a:extLst>
          </p:cNvPr>
          <p:cNvSpPr txBox="1"/>
          <p:nvPr/>
        </p:nvSpPr>
        <p:spPr>
          <a:xfrm>
            <a:off x="9823952" y="1892387"/>
            <a:ext cx="5148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400" dirty="0"/>
              <a:t>=</a:t>
            </a:r>
          </a:p>
        </p:txBody>
      </p:sp>
      <p:sp>
        <p:nvSpPr>
          <p:cNvPr id="56" name="Tekstvak 55">
            <a:extLst>
              <a:ext uri="{FF2B5EF4-FFF2-40B4-BE49-F238E27FC236}">
                <a16:creationId xmlns:a16="http://schemas.microsoft.com/office/drawing/2014/main" id="{C9FF7F4D-AB7A-4D21-B45E-7A85E828F447}"/>
              </a:ext>
            </a:extLst>
          </p:cNvPr>
          <p:cNvSpPr txBox="1"/>
          <p:nvPr/>
        </p:nvSpPr>
        <p:spPr>
          <a:xfrm>
            <a:off x="7265016" y="1867507"/>
            <a:ext cx="37221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400" dirty="0"/>
              <a:t>-</a:t>
            </a:r>
          </a:p>
        </p:txBody>
      </p:sp>
      <p:pic>
        <p:nvPicPr>
          <p:cNvPr id="57" name="Afbeelding 56" descr="Afbeelding met taart, kop, gebouw, tafel&#10;&#10;Automatisch gegenereerde beschrijving">
            <a:extLst>
              <a:ext uri="{FF2B5EF4-FFF2-40B4-BE49-F238E27FC236}">
                <a16:creationId xmlns:a16="http://schemas.microsoft.com/office/drawing/2014/main" id="{3BB98D8C-F0C3-4CD8-BB2A-9FA4F3E2B4CF}"/>
              </a:ext>
            </a:extLst>
          </p:cNvPr>
          <p:cNvPicPr>
            <a:picLocks noChangeAspect="1"/>
          </p:cNvPicPr>
          <p:nvPr/>
        </p:nvPicPr>
        <p:blipFill>
          <a:blip r:embed="rId2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502311" y="4202628"/>
            <a:ext cx="549275" cy="339296"/>
          </a:xfrm>
          <a:custGeom>
            <a:avLst/>
            <a:gdLst>
              <a:gd name="connsiteX0" fmla="*/ 527050 w 544831"/>
              <a:gd name="connsiteY0" fmla="*/ 0 h 336550"/>
              <a:gd name="connsiteX1" fmla="*/ 544831 w 544831"/>
              <a:gd name="connsiteY1" fmla="*/ 28318 h 336550"/>
              <a:gd name="connsiteX2" fmla="*/ 544831 w 544831"/>
              <a:gd name="connsiteY2" fmla="*/ 330361 h 336550"/>
              <a:gd name="connsiteX3" fmla="*/ 130175 w 544831"/>
              <a:gd name="connsiteY3" fmla="*/ 336550 h 336550"/>
              <a:gd name="connsiteX4" fmla="*/ 12700 w 544831"/>
              <a:gd name="connsiteY4" fmla="*/ 241300 h 336550"/>
              <a:gd name="connsiteX5" fmla="*/ 0 w 544831"/>
              <a:gd name="connsiteY5" fmla="*/ 161925 h 336550"/>
              <a:gd name="connsiteX6" fmla="*/ 50800 w 544831"/>
              <a:gd name="connsiteY6" fmla="*/ 120650 h 336550"/>
              <a:gd name="connsiteX7" fmla="*/ 50800 w 544831"/>
              <a:gd name="connsiteY7" fmla="*/ 31750 h 33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4831" h="336550">
                <a:moveTo>
                  <a:pt x="527050" y="0"/>
                </a:moveTo>
                <a:lnTo>
                  <a:pt x="544831" y="28318"/>
                </a:lnTo>
                <a:lnTo>
                  <a:pt x="544831" y="330361"/>
                </a:lnTo>
                <a:lnTo>
                  <a:pt x="130175" y="336550"/>
                </a:lnTo>
                <a:lnTo>
                  <a:pt x="12700" y="241300"/>
                </a:lnTo>
                <a:lnTo>
                  <a:pt x="0" y="161925"/>
                </a:lnTo>
                <a:lnTo>
                  <a:pt x="50800" y="120650"/>
                </a:lnTo>
                <a:lnTo>
                  <a:pt x="50800" y="31750"/>
                </a:lnTo>
                <a:close/>
              </a:path>
            </a:pathLst>
          </a:custGeom>
        </p:spPr>
      </p:pic>
      <p:pic>
        <p:nvPicPr>
          <p:cNvPr id="58" name="Afbeelding 57" descr="Afbeelding met taart, kop, gebouw, tafel&#10;&#10;Automatisch gegenereerde beschrijving">
            <a:extLst>
              <a:ext uri="{FF2B5EF4-FFF2-40B4-BE49-F238E27FC236}">
                <a16:creationId xmlns:a16="http://schemas.microsoft.com/office/drawing/2014/main" id="{A4203E24-0E01-4CFD-9852-E8315FC2E1F4}"/>
              </a:ext>
            </a:extLst>
          </p:cNvPr>
          <p:cNvPicPr>
            <a:picLocks noChangeAspect="1"/>
          </p:cNvPicPr>
          <p:nvPr/>
        </p:nvPicPr>
        <p:blipFill>
          <a:blip r:embed="rId2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468258" y="3993276"/>
            <a:ext cx="549275" cy="339296"/>
          </a:xfrm>
          <a:custGeom>
            <a:avLst/>
            <a:gdLst>
              <a:gd name="connsiteX0" fmla="*/ 527050 w 544831"/>
              <a:gd name="connsiteY0" fmla="*/ 0 h 336550"/>
              <a:gd name="connsiteX1" fmla="*/ 544831 w 544831"/>
              <a:gd name="connsiteY1" fmla="*/ 28318 h 336550"/>
              <a:gd name="connsiteX2" fmla="*/ 544831 w 544831"/>
              <a:gd name="connsiteY2" fmla="*/ 330361 h 336550"/>
              <a:gd name="connsiteX3" fmla="*/ 130175 w 544831"/>
              <a:gd name="connsiteY3" fmla="*/ 336550 h 336550"/>
              <a:gd name="connsiteX4" fmla="*/ 12700 w 544831"/>
              <a:gd name="connsiteY4" fmla="*/ 241300 h 336550"/>
              <a:gd name="connsiteX5" fmla="*/ 0 w 544831"/>
              <a:gd name="connsiteY5" fmla="*/ 161925 h 336550"/>
              <a:gd name="connsiteX6" fmla="*/ 50800 w 544831"/>
              <a:gd name="connsiteY6" fmla="*/ 120650 h 336550"/>
              <a:gd name="connsiteX7" fmla="*/ 50800 w 544831"/>
              <a:gd name="connsiteY7" fmla="*/ 31750 h 33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4831" h="336550">
                <a:moveTo>
                  <a:pt x="527050" y="0"/>
                </a:moveTo>
                <a:lnTo>
                  <a:pt x="544831" y="28318"/>
                </a:lnTo>
                <a:lnTo>
                  <a:pt x="544831" y="330361"/>
                </a:lnTo>
                <a:lnTo>
                  <a:pt x="130175" y="336550"/>
                </a:lnTo>
                <a:lnTo>
                  <a:pt x="12700" y="241300"/>
                </a:lnTo>
                <a:lnTo>
                  <a:pt x="0" y="161925"/>
                </a:lnTo>
                <a:lnTo>
                  <a:pt x="50800" y="120650"/>
                </a:lnTo>
                <a:lnTo>
                  <a:pt x="50800" y="31750"/>
                </a:lnTo>
                <a:close/>
              </a:path>
            </a:pathLst>
          </a:custGeom>
        </p:spPr>
      </p:pic>
      <p:pic>
        <p:nvPicPr>
          <p:cNvPr id="59" name="Afbeelding 58" descr="Afbeelding met taart, kop, gebouw, tafel&#10;&#10;Automatisch gegenereerde beschrijving">
            <a:extLst>
              <a:ext uri="{FF2B5EF4-FFF2-40B4-BE49-F238E27FC236}">
                <a16:creationId xmlns:a16="http://schemas.microsoft.com/office/drawing/2014/main" id="{A2011FD2-3A2F-4E3D-9D99-5BBB58D13725}"/>
              </a:ext>
            </a:extLst>
          </p:cNvPr>
          <p:cNvPicPr>
            <a:picLocks noChangeAspect="1"/>
          </p:cNvPicPr>
          <p:nvPr/>
        </p:nvPicPr>
        <p:blipFill>
          <a:blip r:embed="rId2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535801" y="3785728"/>
            <a:ext cx="549275" cy="339296"/>
          </a:xfrm>
          <a:custGeom>
            <a:avLst/>
            <a:gdLst>
              <a:gd name="connsiteX0" fmla="*/ 527050 w 544831"/>
              <a:gd name="connsiteY0" fmla="*/ 0 h 336550"/>
              <a:gd name="connsiteX1" fmla="*/ 544831 w 544831"/>
              <a:gd name="connsiteY1" fmla="*/ 28318 h 336550"/>
              <a:gd name="connsiteX2" fmla="*/ 544831 w 544831"/>
              <a:gd name="connsiteY2" fmla="*/ 330361 h 336550"/>
              <a:gd name="connsiteX3" fmla="*/ 130175 w 544831"/>
              <a:gd name="connsiteY3" fmla="*/ 336550 h 336550"/>
              <a:gd name="connsiteX4" fmla="*/ 12700 w 544831"/>
              <a:gd name="connsiteY4" fmla="*/ 241300 h 336550"/>
              <a:gd name="connsiteX5" fmla="*/ 0 w 544831"/>
              <a:gd name="connsiteY5" fmla="*/ 161925 h 336550"/>
              <a:gd name="connsiteX6" fmla="*/ 50800 w 544831"/>
              <a:gd name="connsiteY6" fmla="*/ 120650 h 336550"/>
              <a:gd name="connsiteX7" fmla="*/ 50800 w 544831"/>
              <a:gd name="connsiteY7" fmla="*/ 31750 h 33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4831" h="336550">
                <a:moveTo>
                  <a:pt x="527050" y="0"/>
                </a:moveTo>
                <a:lnTo>
                  <a:pt x="544831" y="28318"/>
                </a:lnTo>
                <a:lnTo>
                  <a:pt x="544831" y="330361"/>
                </a:lnTo>
                <a:lnTo>
                  <a:pt x="130175" y="336550"/>
                </a:lnTo>
                <a:lnTo>
                  <a:pt x="12700" y="241300"/>
                </a:lnTo>
                <a:lnTo>
                  <a:pt x="0" y="161925"/>
                </a:lnTo>
                <a:lnTo>
                  <a:pt x="50800" y="120650"/>
                </a:lnTo>
                <a:lnTo>
                  <a:pt x="50800" y="31750"/>
                </a:lnTo>
                <a:close/>
              </a:path>
            </a:pathLst>
          </a:custGeom>
        </p:spPr>
      </p:pic>
      <p:pic>
        <p:nvPicPr>
          <p:cNvPr id="60" name="Afbeelding 59" descr="Afbeelding met taart, kop, gebouw, tafel&#10;&#10;Automatisch gegenereerde beschrijving">
            <a:extLst>
              <a:ext uri="{FF2B5EF4-FFF2-40B4-BE49-F238E27FC236}">
                <a16:creationId xmlns:a16="http://schemas.microsoft.com/office/drawing/2014/main" id="{D1EA25A2-6360-48BC-B566-9E5E95C5D963}"/>
              </a:ext>
            </a:extLst>
          </p:cNvPr>
          <p:cNvPicPr>
            <a:picLocks noChangeAspect="1"/>
          </p:cNvPicPr>
          <p:nvPr/>
        </p:nvPicPr>
        <p:blipFill>
          <a:blip r:embed="rId2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468258" y="3577278"/>
            <a:ext cx="549275" cy="339296"/>
          </a:xfrm>
          <a:custGeom>
            <a:avLst/>
            <a:gdLst>
              <a:gd name="connsiteX0" fmla="*/ 527050 w 544831"/>
              <a:gd name="connsiteY0" fmla="*/ 0 h 336550"/>
              <a:gd name="connsiteX1" fmla="*/ 544831 w 544831"/>
              <a:gd name="connsiteY1" fmla="*/ 28318 h 336550"/>
              <a:gd name="connsiteX2" fmla="*/ 544831 w 544831"/>
              <a:gd name="connsiteY2" fmla="*/ 330361 h 336550"/>
              <a:gd name="connsiteX3" fmla="*/ 130175 w 544831"/>
              <a:gd name="connsiteY3" fmla="*/ 336550 h 336550"/>
              <a:gd name="connsiteX4" fmla="*/ 12700 w 544831"/>
              <a:gd name="connsiteY4" fmla="*/ 241300 h 336550"/>
              <a:gd name="connsiteX5" fmla="*/ 0 w 544831"/>
              <a:gd name="connsiteY5" fmla="*/ 161925 h 336550"/>
              <a:gd name="connsiteX6" fmla="*/ 50800 w 544831"/>
              <a:gd name="connsiteY6" fmla="*/ 120650 h 336550"/>
              <a:gd name="connsiteX7" fmla="*/ 50800 w 544831"/>
              <a:gd name="connsiteY7" fmla="*/ 31750 h 33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4831" h="336550">
                <a:moveTo>
                  <a:pt x="527050" y="0"/>
                </a:moveTo>
                <a:lnTo>
                  <a:pt x="544831" y="28318"/>
                </a:lnTo>
                <a:lnTo>
                  <a:pt x="544831" y="330361"/>
                </a:lnTo>
                <a:lnTo>
                  <a:pt x="130175" y="336550"/>
                </a:lnTo>
                <a:lnTo>
                  <a:pt x="12700" y="241300"/>
                </a:lnTo>
                <a:lnTo>
                  <a:pt x="0" y="161925"/>
                </a:lnTo>
                <a:lnTo>
                  <a:pt x="50800" y="120650"/>
                </a:lnTo>
                <a:lnTo>
                  <a:pt x="50800" y="31750"/>
                </a:lnTo>
                <a:close/>
              </a:path>
            </a:pathLst>
          </a:custGeom>
        </p:spPr>
      </p:pic>
      <p:pic>
        <p:nvPicPr>
          <p:cNvPr id="61" name="Afbeelding 60" descr="Afbeelding met taart, kop, gebouw, tafel&#10;&#10;Automatisch gegenereerde beschrijving">
            <a:extLst>
              <a:ext uri="{FF2B5EF4-FFF2-40B4-BE49-F238E27FC236}">
                <a16:creationId xmlns:a16="http://schemas.microsoft.com/office/drawing/2014/main" id="{13AE1286-ECAD-4613-B9D1-4DF7F626DA51}"/>
              </a:ext>
            </a:extLst>
          </p:cNvPr>
          <p:cNvPicPr>
            <a:picLocks noChangeAspect="1"/>
          </p:cNvPicPr>
          <p:nvPr/>
        </p:nvPicPr>
        <p:blipFill>
          <a:blip r:embed="rId2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581689" y="3407630"/>
            <a:ext cx="549275" cy="339296"/>
          </a:xfrm>
          <a:custGeom>
            <a:avLst/>
            <a:gdLst>
              <a:gd name="connsiteX0" fmla="*/ 527050 w 544831"/>
              <a:gd name="connsiteY0" fmla="*/ 0 h 336550"/>
              <a:gd name="connsiteX1" fmla="*/ 544831 w 544831"/>
              <a:gd name="connsiteY1" fmla="*/ 28318 h 336550"/>
              <a:gd name="connsiteX2" fmla="*/ 544831 w 544831"/>
              <a:gd name="connsiteY2" fmla="*/ 330361 h 336550"/>
              <a:gd name="connsiteX3" fmla="*/ 130175 w 544831"/>
              <a:gd name="connsiteY3" fmla="*/ 336550 h 336550"/>
              <a:gd name="connsiteX4" fmla="*/ 12700 w 544831"/>
              <a:gd name="connsiteY4" fmla="*/ 241300 h 336550"/>
              <a:gd name="connsiteX5" fmla="*/ 0 w 544831"/>
              <a:gd name="connsiteY5" fmla="*/ 161925 h 336550"/>
              <a:gd name="connsiteX6" fmla="*/ 50800 w 544831"/>
              <a:gd name="connsiteY6" fmla="*/ 120650 h 336550"/>
              <a:gd name="connsiteX7" fmla="*/ 50800 w 544831"/>
              <a:gd name="connsiteY7" fmla="*/ 31750 h 33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4831" h="336550">
                <a:moveTo>
                  <a:pt x="527050" y="0"/>
                </a:moveTo>
                <a:lnTo>
                  <a:pt x="544831" y="28318"/>
                </a:lnTo>
                <a:lnTo>
                  <a:pt x="544831" y="330361"/>
                </a:lnTo>
                <a:lnTo>
                  <a:pt x="130175" y="336550"/>
                </a:lnTo>
                <a:lnTo>
                  <a:pt x="12700" y="241300"/>
                </a:lnTo>
                <a:lnTo>
                  <a:pt x="0" y="161925"/>
                </a:lnTo>
                <a:lnTo>
                  <a:pt x="50800" y="120650"/>
                </a:lnTo>
                <a:lnTo>
                  <a:pt x="50800" y="31750"/>
                </a:lnTo>
                <a:close/>
              </a:path>
            </a:pathLst>
          </a:custGeom>
        </p:spPr>
      </p:pic>
      <p:pic>
        <p:nvPicPr>
          <p:cNvPr id="62" name="Afbeelding 61" descr="Afbeelding met taart, kop, gebouw, tafel&#10;&#10;Automatisch gegenereerde beschrijving">
            <a:extLst>
              <a:ext uri="{FF2B5EF4-FFF2-40B4-BE49-F238E27FC236}">
                <a16:creationId xmlns:a16="http://schemas.microsoft.com/office/drawing/2014/main" id="{8904E10D-E85C-4042-9159-977C5622B670}"/>
              </a:ext>
            </a:extLst>
          </p:cNvPr>
          <p:cNvPicPr>
            <a:picLocks noChangeAspect="1"/>
          </p:cNvPicPr>
          <p:nvPr/>
        </p:nvPicPr>
        <p:blipFill>
          <a:blip r:embed="rId2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502311" y="3224616"/>
            <a:ext cx="549275" cy="339296"/>
          </a:xfrm>
          <a:custGeom>
            <a:avLst/>
            <a:gdLst>
              <a:gd name="connsiteX0" fmla="*/ 527050 w 544831"/>
              <a:gd name="connsiteY0" fmla="*/ 0 h 336550"/>
              <a:gd name="connsiteX1" fmla="*/ 544831 w 544831"/>
              <a:gd name="connsiteY1" fmla="*/ 28318 h 336550"/>
              <a:gd name="connsiteX2" fmla="*/ 544831 w 544831"/>
              <a:gd name="connsiteY2" fmla="*/ 330361 h 336550"/>
              <a:gd name="connsiteX3" fmla="*/ 130175 w 544831"/>
              <a:gd name="connsiteY3" fmla="*/ 336550 h 336550"/>
              <a:gd name="connsiteX4" fmla="*/ 12700 w 544831"/>
              <a:gd name="connsiteY4" fmla="*/ 241300 h 336550"/>
              <a:gd name="connsiteX5" fmla="*/ 0 w 544831"/>
              <a:gd name="connsiteY5" fmla="*/ 161925 h 336550"/>
              <a:gd name="connsiteX6" fmla="*/ 50800 w 544831"/>
              <a:gd name="connsiteY6" fmla="*/ 120650 h 336550"/>
              <a:gd name="connsiteX7" fmla="*/ 50800 w 544831"/>
              <a:gd name="connsiteY7" fmla="*/ 31750 h 33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4831" h="336550">
                <a:moveTo>
                  <a:pt x="527050" y="0"/>
                </a:moveTo>
                <a:lnTo>
                  <a:pt x="544831" y="28318"/>
                </a:lnTo>
                <a:lnTo>
                  <a:pt x="544831" y="330361"/>
                </a:lnTo>
                <a:lnTo>
                  <a:pt x="130175" y="336550"/>
                </a:lnTo>
                <a:lnTo>
                  <a:pt x="12700" y="241300"/>
                </a:lnTo>
                <a:lnTo>
                  <a:pt x="0" y="161925"/>
                </a:lnTo>
                <a:lnTo>
                  <a:pt x="50800" y="120650"/>
                </a:lnTo>
                <a:lnTo>
                  <a:pt x="50800" y="31750"/>
                </a:lnTo>
                <a:close/>
              </a:path>
            </a:pathLst>
          </a:custGeom>
        </p:spPr>
      </p:pic>
      <p:sp>
        <p:nvSpPr>
          <p:cNvPr id="63" name="Tekstvak 62">
            <a:extLst>
              <a:ext uri="{FF2B5EF4-FFF2-40B4-BE49-F238E27FC236}">
                <a16:creationId xmlns:a16="http://schemas.microsoft.com/office/drawing/2014/main" id="{AF8830F4-7E7C-4BDA-89B2-57419F205CA3}"/>
              </a:ext>
            </a:extLst>
          </p:cNvPr>
          <p:cNvSpPr txBox="1"/>
          <p:nvPr/>
        </p:nvSpPr>
        <p:spPr>
          <a:xfrm>
            <a:off x="7754559" y="4996931"/>
            <a:ext cx="206338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/>
              <a:t>er zijn ook kosten</a:t>
            </a:r>
            <a:br>
              <a:rPr lang="nl-NL" dirty="0"/>
            </a:br>
            <a:r>
              <a:rPr lang="nl-NL" dirty="0"/>
              <a:t>gemaakt, zoals:</a:t>
            </a:r>
          </a:p>
          <a:p>
            <a:pPr marL="285750" indent="-285750" algn="ctr">
              <a:buFontTx/>
              <a:buChar char="-"/>
            </a:pPr>
            <a:r>
              <a:rPr lang="nl-NL" dirty="0"/>
              <a:t>petjes inkopen</a:t>
            </a:r>
          </a:p>
          <a:p>
            <a:pPr marL="285750" indent="-285750" algn="ctr">
              <a:buFontTx/>
              <a:buChar char="-"/>
            </a:pPr>
            <a:r>
              <a:rPr lang="nl-NL" dirty="0"/>
              <a:t>website hosting</a:t>
            </a:r>
          </a:p>
          <a:p>
            <a:pPr marL="285750" indent="-285750" algn="ctr">
              <a:buFontTx/>
              <a:buChar char="-"/>
            </a:pPr>
            <a:r>
              <a:rPr lang="nl-NL" dirty="0" err="1"/>
              <a:t>enz</a:t>
            </a:r>
            <a:endParaRPr lang="nl-NL" dirty="0"/>
          </a:p>
        </p:txBody>
      </p:sp>
      <p:grpSp>
        <p:nvGrpSpPr>
          <p:cNvPr id="64" name="Groep 63">
            <a:extLst>
              <a:ext uri="{FF2B5EF4-FFF2-40B4-BE49-F238E27FC236}">
                <a16:creationId xmlns:a16="http://schemas.microsoft.com/office/drawing/2014/main" id="{4CABDF02-7AA8-4B56-A94C-AF1290830834}"/>
              </a:ext>
            </a:extLst>
          </p:cNvPr>
          <p:cNvGrpSpPr/>
          <p:nvPr/>
        </p:nvGrpSpPr>
        <p:grpSpPr>
          <a:xfrm>
            <a:off x="5724215" y="3201828"/>
            <a:ext cx="662706" cy="1317308"/>
            <a:chOff x="5729412" y="3207583"/>
            <a:chExt cx="662706" cy="1317308"/>
          </a:xfrm>
        </p:grpSpPr>
        <p:pic>
          <p:nvPicPr>
            <p:cNvPr id="65" name="Afbeelding 64" descr="Afbeelding met taart, kop, gebouw, tafel&#10;&#10;Automatisch gegenereerde beschrijving">
              <a:extLst>
                <a:ext uri="{FF2B5EF4-FFF2-40B4-BE49-F238E27FC236}">
                  <a16:creationId xmlns:a16="http://schemas.microsoft.com/office/drawing/2014/main" id="{10A36F13-0A92-428D-A10A-6CBAA0833006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763465" y="4185595"/>
              <a:ext cx="549275" cy="339296"/>
            </a:xfrm>
            <a:custGeom>
              <a:avLst/>
              <a:gdLst>
                <a:gd name="connsiteX0" fmla="*/ 527050 w 544831"/>
                <a:gd name="connsiteY0" fmla="*/ 0 h 336550"/>
                <a:gd name="connsiteX1" fmla="*/ 544831 w 544831"/>
                <a:gd name="connsiteY1" fmla="*/ 28318 h 336550"/>
                <a:gd name="connsiteX2" fmla="*/ 544831 w 544831"/>
                <a:gd name="connsiteY2" fmla="*/ 330361 h 336550"/>
                <a:gd name="connsiteX3" fmla="*/ 130175 w 544831"/>
                <a:gd name="connsiteY3" fmla="*/ 336550 h 336550"/>
                <a:gd name="connsiteX4" fmla="*/ 12700 w 544831"/>
                <a:gd name="connsiteY4" fmla="*/ 241300 h 336550"/>
                <a:gd name="connsiteX5" fmla="*/ 0 w 544831"/>
                <a:gd name="connsiteY5" fmla="*/ 161925 h 336550"/>
                <a:gd name="connsiteX6" fmla="*/ 50800 w 544831"/>
                <a:gd name="connsiteY6" fmla="*/ 120650 h 336550"/>
                <a:gd name="connsiteX7" fmla="*/ 50800 w 544831"/>
                <a:gd name="connsiteY7" fmla="*/ 3175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4831" h="336550">
                  <a:moveTo>
                    <a:pt x="527050" y="0"/>
                  </a:moveTo>
                  <a:lnTo>
                    <a:pt x="544831" y="28318"/>
                  </a:lnTo>
                  <a:lnTo>
                    <a:pt x="544831" y="330361"/>
                  </a:lnTo>
                  <a:lnTo>
                    <a:pt x="130175" y="336550"/>
                  </a:lnTo>
                  <a:lnTo>
                    <a:pt x="12700" y="241300"/>
                  </a:lnTo>
                  <a:lnTo>
                    <a:pt x="0" y="161925"/>
                  </a:lnTo>
                  <a:lnTo>
                    <a:pt x="50800" y="120650"/>
                  </a:lnTo>
                  <a:lnTo>
                    <a:pt x="50800" y="31750"/>
                  </a:lnTo>
                  <a:close/>
                </a:path>
              </a:pathLst>
            </a:custGeom>
          </p:spPr>
        </p:pic>
        <p:pic>
          <p:nvPicPr>
            <p:cNvPr id="66" name="Afbeelding 65" descr="Afbeelding met taart, kop, gebouw, tafel&#10;&#10;Automatisch gegenereerde beschrijving">
              <a:extLst>
                <a:ext uri="{FF2B5EF4-FFF2-40B4-BE49-F238E27FC236}">
                  <a16:creationId xmlns:a16="http://schemas.microsoft.com/office/drawing/2014/main" id="{3AB72D5A-140E-4AE3-84A8-9B7F6C72A8F4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729412" y="3976243"/>
              <a:ext cx="549275" cy="339296"/>
            </a:xfrm>
            <a:custGeom>
              <a:avLst/>
              <a:gdLst>
                <a:gd name="connsiteX0" fmla="*/ 527050 w 544831"/>
                <a:gd name="connsiteY0" fmla="*/ 0 h 336550"/>
                <a:gd name="connsiteX1" fmla="*/ 544831 w 544831"/>
                <a:gd name="connsiteY1" fmla="*/ 28318 h 336550"/>
                <a:gd name="connsiteX2" fmla="*/ 544831 w 544831"/>
                <a:gd name="connsiteY2" fmla="*/ 330361 h 336550"/>
                <a:gd name="connsiteX3" fmla="*/ 130175 w 544831"/>
                <a:gd name="connsiteY3" fmla="*/ 336550 h 336550"/>
                <a:gd name="connsiteX4" fmla="*/ 12700 w 544831"/>
                <a:gd name="connsiteY4" fmla="*/ 241300 h 336550"/>
                <a:gd name="connsiteX5" fmla="*/ 0 w 544831"/>
                <a:gd name="connsiteY5" fmla="*/ 161925 h 336550"/>
                <a:gd name="connsiteX6" fmla="*/ 50800 w 544831"/>
                <a:gd name="connsiteY6" fmla="*/ 120650 h 336550"/>
                <a:gd name="connsiteX7" fmla="*/ 50800 w 544831"/>
                <a:gd name="connsiteY7" fmla="*/ 3175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4831" h="336550">
                  <a:moveTo>
                    <a:pt x="527050" y="0"/>
                  </a:moveTo>
                  <a:lnTo>
                    <a:pt x="544831" y="28318"/>
                  </a:lnTo>
                  <a:lnTo>
                    <a:pt x="544831" y="330361"/>
                  </a:lnTo>
                  <a:lnTo>
                    <a:pt x="130175" y="336550"/>
                  </a:lnTo>
                  <a:lnTo>
                    <a:pt x="12700" y="241300"/>
                  </a:lnTo>
                  <a:lnTo>
                    <a:pt x="0" y="161925"/>
                  </a:lnTo>
                  <a:lnTo>
                    <a:pt x="50800" y="120650"/>
                  </a:lnTo>
                  <a:lnTo>
                    <a:pt x="50800" y="31750"/>
                  </a:lnTo>
                  <a:close/>
                </a:path>
              </a:pathLst>
            </a:custGeom>
          </p:spPr>
        </p:pic>
        <p:pic>
          <p:nvPicPr>
            <p:cNvPr id="67" name="Afbeelding 66" descr="Afbeelding met taart, kop, gebouw, tafel&#10;&#10;Automatisch gegenereerde beschrijving">
              <a:extLst>
                <a:ext uri="{FF2B5EF4-FFF2-40B4-BE49-F238E27FC236}">
                  <a16:creationId xmlns:a16="http://schemas.microsoft.com/office/drawing/2014/main" id="{F4825F5E-FEF8-4591-A28E-89A79060EC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796955" y="3768695"/>
              <a:ext cx="549275" cy="339296"/>
            </a:xfrm>
            <a:custGeom>
              <a:avLst/>
              <a:gdLst>
                <a:gd name="connsiteX0" fmla="*/ 527050 w 544831"/>
                <a:gd name="connsiteY0" fmla="*/ 0 h 336550"/>
                <a:gd name="connsiteX1" fmla="*/ 544831 w 544831"/>
                <a:gd name="connsiteY1" fmla="*/ 28318 h 336550"/>
                <a:gd name="connsiteX2" fmla="*/ 544831 w 544831"/>
                <a:gd name="connsiteY2" fmla="*/ 330361 h 336550"/>
                <a:gd name="connsiteX3" fmla="*/ 130175 w 544831"/>
                <a:gd name="connsiteY3" fmla="*/ 336550 h 336550"/>
                <a:gd name="connsiteX4" fmla="*/ 12700 w 544831"/>
                <a:gd name="connsiteY4" fmla="*/ 241300 h 336550"/>
                <a:gd name="connsiteX5" fmla="*/ 0 w 544831"/>
                <a:gd name="connsiteY5" fmla="*/ 161925 h 336550"/>
                <a:gd name="connsiteX6" fmla="*/ 50800 w 544831"/>
                <a:gd name="connsiteY6" fmla="*/ 120650 h 336550"/>
                <a:gd name="connsiteX7" fmla="*/ 50800 w 544831"/>
                <a:gd name="connsiteY7" fmla="*/ 3175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4831" h="336550">
                  <a:moveTo>
                    <a:pt x="527050" y="0"/>
                  </a:moveTo>
                  <a:lnTo>
                    <a:pt x="544831" y="28318"/>
                  </a:lnTo>
                  <a:lnTo>
                    <a:pt x="544831" y="330361"/>
                  </a:lnTo>
                  <a:lnTo>
                    <a:pt x="130175" y="336550"/>
                  </a:lnTo>
                  <a:lnTo>
                    <a:pt x="12700" y="241300"/>
                  </a:lnTo>
                  <a:lnTo>
                    <a:pt x="0" y="161925"/>
                  </a:lnTo>
                  <a:lnTo>
                    <a:pt x="50800" y="120650"/>
                  </a:lnTo>
                  <a:lnTo>
                    <a:pt x="50800" y="31750"/>
                  </a:lnTo>
                  <a:close/>
                </a:path>
              </a:pathLst>
            </a:custGeom>
          </p:spPr>
        </p:pic>
        <p:pic>
          <p:nvPicPr>
            <p:cNvPr id="68" name="Afbeelding 67" descr="Afbeelding met taart, kop, gebouw, tafel&#10;&#10;Automatisch gegenereerde beschrijving">
              <a:extLst>
                <a:ext uri="{FF2B5EF4-FFF2-40B4-BE49-F238E27FC236}">
                  <a16:creationId xmlns:a16="http://schemas.microsoft.com/office/drawing/2014/main" id="{D7199908-4558-4C09-9A2E-DBCFC021EB5F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729412" y="3560245"/>
              <a:ext cx="549275" cy="339296"/>
            </a:xfrm>
            <a:custGeom>
              <a:avLst/>
              <a:gdLst>
                <a:gd name="connsiteX0" fmla="*/ 527050 w 544831"/>
                <a:gd name="connsiteY0" fmla="*/ 0 h 336550"/>
                <a:gd name="connsiteX1" fmla="*/ 544831 w 544831"/>
                <a:gd name="connsiteY1" fmla="*/ 28318 h 336550"/>
                <a:gd name="connsiteX2" fmla="*/ 544831 w 544831"/>
                <a:gd name="connsiteY2" fmla="*/ 330361 h 336550"/>
                <a:gd name="connsiteX3" fmla="*/ 130175 w 544831"/>
                <a:gd name="connsiteY3" fmla="*/ 336550 h 336550"/>
                <a:gd name="connsiteX4" fmla="*/ 12700 w 544831"/>
                <a:gd name="connsiteY4" fmla="*/ 241300 h 336550"/>
                <a:gd name="connsiteX5" fmla="*/ 0 w 544831"/>
                <a:gd name="connsiteY5" fmla="*/ 161925 h 336550"/>
                <a:gd name="connsiteX6" fmla="*/ 50800 w 544831"/>
                <a:gd name="connsiteY6" fmla="*/ 120650 h 336550"/>
                <a:gd name="connsiteX7" fmla="*/ 50800 w 544831"/>
                <a:gd name="connsiteY7" fmla="*/ 3175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4831" h="336550">
                  <a:moveTo>
                    <a:pt x="527050" y="0"/>
                  </a:moveTo>
                  <a:lnTo>
                    <a:pt x="544831" y="28318"/>
                  </a:lnTo>
                  <a:lnTo>
                    <a:pt x="544831" y="330361"/>
                  </a:lnTo>
                  <a:lnTo>
                    <a:pt x="130175" y="336550"/>
                  </a:lnTo>
                  <a:lnTo>
                    <a:pt x="12700" y="241300"/>
                  </a:lnTo>
                  <a:lnTo>
                    <a:pt x="0" y="161925"/>
                  </a:lnTo>
                  <a:lnTo>
                    <a:pt x="50800" y="120650"/>
                  </a:lnTo>
                  <a:lnTo>
                    <a:pt x="50800" y="31750"/>
                  </a:lnTo>
                  <a:close/>
                </a:path>
              </a:pathLst>
            </a:custGeom>
          </p:spPr>
        </p:pic>
        <p:pic>
          <p:nvPicPr>
            <p:cNvPr id="69" name="Afbeelding 68" descr="Afbeelding met taart, kop, gebouw, tafel&#10;&#10;Automatisch gegenereerde beschrijving">
              <a:extLst>
                <a:ext uri="{FF2B5EF4-FFF2-40B4-BE49-F238E27FC236}">
                  <a16:creationId xmlns:a16="http://schemas.microsoft.com/office/drawing/2014/main" id="{1768EA57-DD41-4616-85D1-86AA915A47B2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842843" y="3390597"/>
              <a:ext cx="549275" cy="339296"/>
            </a:xfrm>
            <a:custGeom>
              <a:avLst/>
              <a:gdLst>
                <a:gd name="connsiteX0" fmla="*/ 527050 w 544831"/>
                <a:gd name="connsiteY0" fmla="*/ 0 h 336550"/>
                <a:gd name="connsiteX1" fmla="*/ 544831 w 544831"/>
                <a:gd name="connsiteY1" fmla="*/ 28318 h 336550"/>
                <a:gd name="connsiteX2" fmla="*/ 544831 w 544831"/>
                <a:gd name="connsiteY2" fmla="*/ 330361 h 336550"/>
                <a:gd name="connsiteX3" fmla="*/ 130175 w 544831"/>
                <a:gd name="connsiteY3" fmla="*/ 336550 h 336550"/>
                <a:gd name="connsiteX4" fmla="*/ 12700 w 544831"/>
                <a:gd name="connsiteY4" fmla="*/ 241300 h 336550"/>
                <a:gd name="connsiteX5" fmla="*/ 0 w 544831"/>
                <a:gd name="connsiteY5" fmla="*/ 161925 h 336550"/>
                <a:gd name="connsiteX6" fmla="*/ 50800 w 544831"/>
                <a:gd name="connsiteY6" fmla="*/ 120650 h 336550"/>
                <a:gd name="connsiteX7" fmla="*/ 50800 w 544831"/>
                <a:gd name="connsiteY7" fmla="*/ 3175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4831" h="336550">
                  <a:moveTo>
                    <a:pt x="527050" y="0"/>
                  </a:moveTo>
                  <a:lnTo>
                    <a:pt x="544831" y="28318"/>
                  </a:lnTo>
                  <a:lnTo>
                    <a:pt x="544831" y="330361"/>
                  </a:lnTo>
                  <a:lnTo>
                    <a:pt x="130175" y="336550"/>
                  </a:lnTo>
                  <a:lnTo>
                    <a:pt x="12700" y="241300"/>
                  </a:lnTo>
                  <a:lnTo>
                    <a:pt x="0" y="161925"/>
                  </a:lnTo>
                  <a:lnTo>
                    <a:pt x="50800" y="120650"/>
                  </a:lnTo>
                  <a:lnTo>
                    <a:pt x="50800" y="31750"/>
                  </a:lnTo>
                  <a:close/>
                </a:path>
              </a:pathLst>
            </a:custGeom>
          </p:spPr>
        </p:pic>
        <p:pic>
          <p:nvPicPr>
            <p:cNvPr id="70" name="Afbeelding 69" descr="Afbeelding met taart, kop, gebouw, tafel&#10;&#10;Automatisch gegenereerde beschrijving">
              <a:extLst>
                <a:ext uri="{FF2B5EF4-FFF2-40B4-BE49-F238E27FC236}">
                  <a16:creationId xmlns:a16="http://schemas.microsoft.com/office/drawing/2014/main" id="{ADB4695A-5A11-44E1-A96C-CB1D2EDF3BC8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763465" y="3207583"/>
              <a:ext cx="549275" cy="339296"/>
            </a:xfrm>
            <a:custGeom>
              <a:avLst/>
              <a:gdLst>
                <a:gd name="connsiteX0" fmla="*/ 527050 w 544831"/>
                <a:gd name="connsiteY0" fmla="*/ 0 h 336550"/>
                <a:gd name="connsiteX1" fmla="*/ 544831 w 544831"/>
                <a:gd name="connsiteY1" fmla="*/ 28318 h 336550"/>
                <a:gd name="connsiteX2" fmla="*/ 544831 w 544831"/>
                <a:gd name="connsiteY2" fmla="*/ 330361 h 336550"/>
                <a:gd name="connsiteX3" fmla="*/ 130175 w 544831"/>
                <a:gd name="connsiteY3" fmla="*/ 336550 h 336550"/>
                <a:gd name="connsiteX4" fmla="*/ 12700 w 544831"/>
                <a:gd name="connsiteY4" fmla="*/ 241300 h 336550"/>
                <a:gd name="connsiteX5" fmla="*/ 0 w 544831"/>
                <a:gd name="connsiteY5" fmla="*/ 161925 h 336550"/>
                <a:gd name="connsiteX6" fmla="*/ 50800 w 544831"/>
                <a:gd name="connsiteY6" fmla="*/ 120650 h 336550"/>
                <a:gd name="connsiteX7" fmla="*/ 50800 w 544831"/>
                <a:gd name="connsiteY7" fmla="*/ 3175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4831" h="336550">
                  <a:moveTo>
                    <a:pt x="527050" y="0"/>
                  </a:moveTo>
                  <a:lnTo>
                    <a:pt x="544831" y="28318"/>
                  </a:lnTo>
                  <a:lnTo>
                    <a:pt x="544831" y="330361"/>
                  </a:lnTo>
                  <a:lnTo>
                    <a:pt x="130175" y="336550"/>
                  </a:lnTo>
                  <a:lnTo>
                    <a:pt x="12700" y="241300"/>
                  </a:lnTo>
                  <a:lnTo>
                    <a:pt x="0" y="161925"/>
                  </a:lnTo>
                  <a:lnTo>
                    <a:pt x="50800" y="120650"/>
                  </a:lnTo>
                  <a:lnTo>
                    <a:pt x="50800" y="31750"/>
                  </a:lnTo>
                  <a:close/>
                </a:path>
              </a:pathLst>
            </a:custGeom>
          </p:spPr>
        </p:pic>
      </p:grpSp>
      <p:grpSp>
        <p:nvGrpSpPr>
          <p:cNvPr id="71" name="Groep 70">
            <a:extLst>
              <a:ext uri="{FF2B5EF4-FFF2-40B4-BE49-F238E27FC236}">
                <a16:creationId xmlns:a16="http://schemas.microsoft.com/office/drawing/2014/main" id="{3B7229D3-DB15-471E-B576-ABF95680355D}"/>
              </a:ext>
            </a:extLst>
          </p:cNvPr>
          <p:cNvGrpSpPr/>
          <p:nvPr/>
        </p:nvGrpSpPr>
        <p:grpSpPr>
          <a:xfrm>
            <a:off x="6360369" y="3609383"/>
            <a:ext cx="604432" cy="926786"/>
            <a:chOff x="6365566" y="3615138"/>
            <a:chExt cx="604432" cy="926786"/>
          </a:xfrm>
        </p:grpSpPr>
        <p:pic>
          <p:nvPicPr>
            <p:cNvPr id="72" name="Afbeelding 71" descr="Afbeelding met taart, kop, gebouw, tafel&#10;&#10;Automatisch gegenereerde beschrijving">
              <a:extLst>
                <a:ext uri="{FF2B5EF4-FFF2-40B4-BE49-F238E27FC236}">
                  <a16:creationId xmlns:a16="http://schemas.microsoft.com/office/drawing/2014/main" id="{AB487171-ED72-4AE0-B433-7EEC5103FE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6392118" y="4202628"/>
              <a:ext cx="549275" cy="339296"/>
            </a:xfrm>
            <a:custGeom>
              <a:avLst/>
              <a:gdLst>
                <a:gd name="connsiteX0" fmla="*/ 527050 w 544831"/>
                <a:gd name="connsiteY0" fmla="*/ 0 h 336550"/>
                <a:gd name="connsiteX1" fmla="*/ 544831 w 544831"/>
                <a:gd name="connsiteY1" fmla="*/ 28318 h 336550"/>
                <a:gd name="connsiteX2" fmla="*/ 544831 w 544831"/>
                <a:gd name="connsiteY2" fmla="*/ 330361 h 336550"/>
                <a:gd name="connsiteX3" fmla="*/ 130175 w 544831"/>
                <a:gd name="connsiteY3" fmla="*/ 336550 h 336550"/>
                <a:gd name="connsiteX4" fmla="*/ 12700 w 544831"/>
                <a:gd name="connsiteY4" fmla="*/ 241300 h 336550"/>
                <a:gd name="connsiteX5" fmla="*/ 0 w 544831"/>
                <a:gd name="connsiteY5" fmla="*/ 161925 h 336550"/>
                <a:gd name="connsiteX6" fmla="*/ 50800 w 544831"/>
                <a:gd name="connsiteY6" fmla="*/ 120650 h 336550"/>
                <a:gd name="connsiteX7" fmla="*/ 50800 w 544831"/>
                <a:gd name="connsiteY7" fmla="*/ 3175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4831" h="336550">
                  <a:moveTo>
                    <a:pt x="527050" y="0"/>
                  </a:moveTo>
                  <a:lnTo>
                    <a:pt x="544831" y="28318"/>
                  </a:lnTo>
                  <a:lnTo>
                    <a:pt x="544831" y="330361"/>
                  </a:lnTo>
                  <a:lnTo>
                    <a:pt x="130175" y="336550"/>
                  </a:lnTo>
                  <a:lnTo>
                    <a:pt x="12700" y="241300"/>
                  </a:lnTo>
                  <a:lnTo>
                    <a:pt x="0" y="161925"/>
                  </a:lnTo>
                  <a:lnTo>
                    <a:pt x="50800" y="120650"/>
                  </a:lnTo>
                  <a:lnTo>
                    <a:pt x="50800" y="31750"/>
                  </a:lnTo>
                  <a:close/>
                </a:path>
              </a:pathLst>
            </a:custGeom>
          </p:spPr>
        </p:pic>
        <p:pic>
          <p:nvPicPr>
            <p:cNvPr id="73" name="Afbeelding 72" descr="Afbeelding met taart, kop, gebouw, tafel&#10;&#10;Automatisch gegenereerde beschrijving">
              <a:extLst>
                <a:ext uri="{FF2B5EF4-FFF2-40B4-BE49-F238E27FC236}">
                  <a16:creationId xmlns:a16="http://schemas.microsoft.com/office/drawing/2014/main" id="{8DBBA7EF-B6D0-432A-B001-18DEC1C19234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6365566" y="4015947"/>
              <a:ext cx="549275" cy="339296"/>
            </a:xfrm>
            <a:custGeom>
              <a:avLst/>
              <a:gdLst>
                <a:gd name="connsiteX0" fmla="*/ 527050 w 544831"/>
                <a:gd name="connsiteY0" fmla="*/ 0 h 336550"/>
                <a:gd name="connsiteX1" fmla="*/ 544831 w 544831"/>
                <a:gd name="connsiteY1" fmla="*/ 28318 h 336550"/>
                <a:gd name="connsiteX2" fmla="*/ 544831 w 544831"/>
                <a:gd name="connsiteY2" fmla="*/ 330361 h 336550"/>
                <a:gd name="connsiteX3" fmla="*/ 130175 w 544831"/>
                <a:gd name="connsiteY3" fmla="*/ 336550 h 336550"/>
                <a:gd name="connsiteX4" fmla="*/ 12700 w 544831"/>
                <a:gd name="connsiteY4" fmla="*/ 241300 h 336550"/>
                <a:gd name="connsiteX5" fmla="*/ 0 w 544831"/>
                <a:gd name="connsiteY5" fmla="*/ 161925 h 336550"/>
                <a:gd name="connsiteX6" fmla="*/ 50800 w 544831"/>
                <a:gd name="connsiteY6" fmla="*/ 120650 h 336550"/>
                <a:gd name="connsiteX7" fmla="*/ 50800 w 544831"/>
                <a:gd name="connsiteY7" fmla="*/ 3175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4831" h="336550">
                  <a:moveTo>
                    <a:pt x="527050" y="0"/>
                  </a:moveTo>
                  <a:lnTo>
                    <a:pt x="544831" y="28318"/>
                  </a:lnTo>
                  <a:lnTo>
                    <a:pt x="544831" y="330361"/>
                  </a:lnTo>
                  <a:lnTo>
                    <a:pt x="130175" y="336550"/>
                  </a:lnTo>
                  <a:lnTo>
                    <a:pt x="12700" y="241300"/>
                  </a:lnTo>
                  <a:lnTo>
                    <a:pt x="0" y="161925"/>
                  </a:lnTo>
                  <a:lnTo>
                    <a:pt x="50800" y="120650"/>
                  </a:lnTo>
                  <a:lnTo>
                    <a:pt x="50800" y="31750"/>
                  </a:lnTo>
                  <a:close/>
                </a:path>
              </a:pathLst>
            </a:custGeom>
          </p:spPr>
        </p:pic>
        <p:pic>
          <p:nvPicPr>
            <p:cNvPr id="74" name="Afbeelding 73" descr="Afbeelding met taart, kop, gebouw, tafel&#10;&#10;Automatisch gegenereerde beschrijving">
              <a:extLst>
                <a:ext uri="{FF2B5EF4-FFF2-40B4-BE49-F238E27FC236}">
                  <a16:creationId xmlns:a16="http://schemas.microsoft.com/office/drawing/2014/main" id="{0CBF98CA-59A0-457A-8C93-76F6EE34D5CF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6420723" y="3824059"/>
              <a:ext cx="549275" cy="339296"/>
            </a:xfrm>
            <a:custGeom>
              <a:avLst/>
              <a:gdLst>
                <a:gd name="connsiteX0" fmla="*/ 527050 w 544831"/>
                <a:gd name="connsiteY0" fmla="*/ 0 h 336550"/>
                <a:gd name="connsiteX1" fmla="*/ 544831 w 544831"/>
                <a:gd name="connsiteY1" fmla="*/ 28318 h 336550"/>
                <a:gd name="connsiteX2" fmla="*/ 544831 w 544831"/>
                <a:gd name="connsiteY2" fmla="*/ 330361 h 336550"/>
                <a:gd name="connsiteX3" fmla="*/ 130175 w 544831"/>
                <a:gd name="connsiteY3" fmla="*/ 336550 h 336550"/>
                <a:gd name="connsiteX4" fmla="*/ 12700 w 544831"/>
                <a:gd name="connsiteY4" fmla="*/ 241300 h 336550"/>
                <a:gd name="connsiteX5" fmla="*/ 0 w 544831"/>
                <a:gd name="connsiteY5" fmla="*/ 161925 h 336550"/>
                <a:gd name="connsiteX6" fmla="*/ 50800 w 544831"/>
                <a:gd name="connsiteY6" fmla="*/ 120650 h 336550"/>
                <a:gd name="connsiteX7" fmla="*/ 50800 w 544831"/>
                <a:gd name="connsiteY7" fmla="*/ 3175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4831" h="336550">
                  <a:moveTo>
                    <a:pt x="527050" y="0"/>
                  </a:moveTo>
                  <a:lnTo>
                    <a:pt x="544831" y="28318"/>
                  </a:lnTo>
                  <a:lnTo>
                    <a:pt x="544831" y="330361"/>
                  </a:lnTo>
                  <a:lnTo>
                    <a:pt x="130175" y="336550"/>
                  </a:lnTo>
                  <a:lnTo>
                    <a:pt x="12700" y="241300"/>
                  </a:lnTo>
                  <a:lnTo>
                    <a:pt x="0" y="161925"/>
                  </a:lnTo>
                  <a:lnTo>
                    <a:pt x="50800" y="120650"/>
                  </a:lnTo>
                  <a:lnTo>
                    <a:pt x="50800" y="31750"/>
                  </a:lnTo>
                  <a:close/>
                </a:path>
              </a:pathLst>
            </a:custGeom>
          </p:spPr>
        </p:pic>
        <p:pic>
          <p:nvPicPr>
            <p:cNvPr id="75" name="Afbeelding 74" descr="Afbeelding met taart, kop, gebouw, tafel&#10;&#10;Automatisch gegenereerde beschrijving">
              <a:extLst>
                <a:ext uri="{FF2B5EF4-FFF2-40B4-BE49-F238E27FC236}">
                  <a16:creationId xmlns:a16="http://schemas.microsoft.com/office/drawing/2014/main" id="{4FD59FDF-1771-4F5D-9BDF-AC1F5BEE7A27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6410328" y="3615138"/>
              <a:ext cx="549275" cy="339296"/>
            </a:xfrm>
            <a:custGeom>
              <a:avLst/>
              <a:gdLst>
                <a:gd name="connsiteX0" fmla="*/ 527050 w 544831"/>
                <a:gd name="connsiteY0" fmla="*/ 0 h 336550"/>
                <a:gd name="connsiteX1" fmla="*/ 544831 w 544831"/>
                <a:gd name="connsiteY1" fmla="*/ 28318 h 336550"/>
                <a:gd name="connsiteX2" fmla="*/ 544831 w 544831"/>
                <a:gd name="connsiteY2" fmla="*/ 330361 h 336550"/>
                <a:gd name="connsiteX3" fmla="*/ 130175 w 544831"/>
                <a:gd name="connsiteY3" fmla="*/ 336550 h 336550"/>
                <a:gd name="connsiteX4" fmla="*/ 12700 w 544831"/>
                <a:gd name="connsiteY4" fmla="*/ 241300 h 336550"/>
                <a:gd name="connsiteX5" fmla="*/ 0 w 544831"/>
                <a:gd name="connsiteY5" fmla="*/ 161925 h 336550"/>
                <a:gd name="connsiteX6" fmla="*/ 50800 w 544831"/>
                <a:gd name="connsiteY6" fmla="*/ 120650 h 336550"/>
                <a:gd name="connsiteX7" fmla="*/ 50800 w 544831"/>
                <a:gd name="connsiteY7" fmla="*/ 3175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4831" h="336550">
                  <a:moveTo>
                    <a:pt x="527050" y="0"/>
                  </a:moveTo>
                  <a:lnTo>
                    <a:pt x="544831" y="28318"/>
                  </a:lnTo>
                  <a:lnTo>
                    <a:pt x="544831" y="330361"/>
                  </a:lnTo>
                  <a:lnTo>
                    <a:pt x="130175" y="336550"/>
                  </a:lnTo>
                  <a:lnTo>
                    <a:pt x="12700" y="241300"/>
                  </a:lnTo>
                  <a:lnTo>
                    <a:pt x="0" y="161925"/>
                  </a:lnTo>
                  <a:lnTo>
                    <a:pt x="50800" y="120650"/>
                  </a:lnTo>
                  <a:lnTo>
                    <a:pt x="50800" y="31750"/>
                  </a:lnTo>
                  <a:close/>
                </a:path>
              </a:pathLst>
            </a:custGeom>
          </p:spPr>
        </p:pic>
      </p:grpSp>
      <p:sp>
        <p:nvSpPr>
          <p:cNvPr id="76" name="Tekstvak 75">
            <a:extLst>
              <a:ext uri="{FF2B5EF4-FFF2-40B4-BE49-F238E27FC236}">
                <a16:creationId xmlns:a16="http://schemas.microsoft.com/office/drawing/2014/main" id="{8B986258-2AA5-4E1A-95AF-0AD0ADEC2314}"/>
              </a:ext>
            </a:extLst>
          </p:cNvPr>
          <p:cNvSpPr txBox="1"/>
          <p:nvPr/>
        </p:nvSpPr>
        <p:spPr>
          <a:xfrm>
            <a:off x="10249528" y="4991742"/>
            <a:ext cx="17491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/>
              <a:t>blijft over voor</a:t>
            </a:r>
            <a:br>
              <a:rPr lang="nl-NL" dirty="0"/>
            </a:br>
            <a:r>
              <a:rPr lang="nl-NL" dirty="0"/>
              <a:t>de ondernemer</a:t>
            </a:r>
          </a:p>
        </p:txBody>
      </p:sp>
      <p:sp>
        <p:nvSpPr>
          <p:cNvPr id="77" name="Tekstvak 76">
            <a:extLst>
              <a:ext uri="{FF2B5EF4-FFF2-40B4-BE49-F238E27FC236}">
                <a16:creationId xmlns:a16="http://schemas.microsoft.com/office/drawing/2014/main" id="{39136211-0061-4720-9CD8-2E65363E8C98}"/>
              </a:ext>
            </a:extLst>
          </p:cNvPr>
          <p:cNvSpPr txBox="1"/>
          <p:nvPr/>
        </p:nvSpPr>
        <p:spPr>
          <a:xfrm>
            <a:off x="8384246" y="2621417"/>
            <a:ext cx="7854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/>
              <a:t>€ 180 </a:t>
            </a:r>
          </a:p>
        </p:txBody>
      </p:sp>
      <p:sp>
        <p:nvSpPr>
          <p:cNvPr id="78" name="Tekstvak 77">
            <a:extLst>
              <a:ext uri="{FF2B5EF4-FFF2-40B4-BE49-F238E27FC236}">
                <a16:creationId xmlns:a16="http://schemas.microsoft.com/office/drawing/2014/main" id="{87729FAE-4508-4CED-BAD2-3AA7A1822A9B}"/>
              </a:ext>
            </a:extLst>
          </p:cNvPr>
          <p:cNvSpPr txBox="1"/>
          <p:nvPr/>
        </p:nvSpPr>
        <p:spPr>
          <a:xfrm>
            <a:off x="5880788" y="2621417"/>
            <a:ext cx="7854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/>
              <a:t>€ 300 </a:t>
            </a:r>
          </a:p>
        </p:txBody>
      </p:sp>
      <p:sp>
        <p:nvSpPr>
          <p:cNvPr id="79" name="Tekstvak 78">
            <a:extLst>
              <a:ext uri="{FF2B5EF4-FFF2-40B4-BE49-F238E27FC236}">
                <a16:creationId xmlns:a16="http://schemas.microsoft.com/office/drawing/2014/main" id="{F6EF8E61-CD29-49E5-9580-717F2F7044F9}"/>
              </a:ext>
            </a:extLst>
          </p:cNvPr>
          <p:cNvSpPr txBox="1"/>
          <p:nvPr/>
        </p:nvSpPr>
        <p:spPr>
          <a:xfrm>
            <a:off x="10856422" y="2621417"/>
            <a:ext cx="7854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/>
              <a:t>€ 120 </a:t>
            </a:r>
          </a:p>
        </p:txBody>
      </p:sp>
    </p:spTree>
    <p:extLst>
      <p:ext uri="{BB962C8B-B14F-4D97-AF65-F5344CB8AC3E}">
        <p14:creationId xmlns:p14="http://schemas.microsoft.com/office/powerpoint/2010/main" val="295883186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2.59259E-6 L 0.2246 0.00115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24" y="46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07407E-6 L 0.37331 4.07407E-6 " pathEditMode="relative" rAng="0" ptsTypes="AA">
                                      <p:cBhvr>
                                        <p:cTn id="45" dur="3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59" y="0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63" grpId="0"/>
      <p:bldP spid="76" grpId="0"/>
      <p:bldP spid="77" grpId="0"/>
      <p:bldP spid="7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B8F8AF2-CA43-41CC-B750-7724B903A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Een uitgeverij verkoopt examenbundels voor € 15,48</a:t>
            </a:r>
            <a:br>
              <a:rPr lang="nl-NL" dirty="0"/>
            </a:br>
            <a:r>
              <a:rPr lang="nl-NL" dirty="0"/>
              <a:t>rechtstreeks aan de consumenten (dus </a:t>
            </a:r>
            <a:r>
              <a:rPr lang="nl-NL" dirty="0" err="1"/>
              <a:t>incl</a:t>
            </a:r>
            <a:r>
              <a:rPr lang="nl-NL" dirty="0"/>
              <a:t> BTW).</a:t>
            </a:r>
            <a:br>
              <a:rPr lang="nl-NL" dirty="0"/>
            </a:br>
            <a:r>
              <a:rPr lang="nl-NL" dirty="0"/>
              <a:t>Voor examenbundels geldt het lage </a:t>
            </a:r>
            <a:r>
              <a:rPr lang="nl-NL" dirty="0" err="1"/>
              <a:t>BTW-tarief</a:t>
            </a:r>
            <a:r>
              <a:rPr lang="nl-NL" dirty="0"/>
              <a:t>.</a:t>
            </a:r>
          </a:p>
          <a:p>
            <a:pPr marL="0" indent="0">
              <a:buNone/>
            </a:pPr>
            <a:r>
              <a:rPr lang="nl-NL" dirty="0"/>
              <a:t>De uitgeverij laat de boekjes drukken voor € 4,15 (ex BTW)</a:t>
            </a:r>
          </a:p>
          <a:p>
            <a:pPr marL="0" indent="0">
              <a:buNone/>
            </a:pPr>
            <a:r>
              <a:rPr lang="nl-NL" dirty="0"/>
              <a:t>Daarnaast heeft de uitgeverij € 3 verzendkosten per boekje.</a:t>
            </a:r>
            <a:br>
              <a:rPr lang="nl-NL" dirty="0"/>
            </a:br>
            <a:r>
              <a:rPr lang="nl-NL" dirty="0"/>
              <a:t>De overige kosten bedroegen in februari in totaal € 13.000.</a:t>
            </a:r>
          </a:p>
          <a:p>
            <a:pPr marL="0" indent="0">
              <a:buNone/>
            </a:pPr>
            <a:r>
              <a:rPr lang="nl-NL" dirty="0"/>
              <a:t>In februari werden er 4.000 boekjes verkocht.</a:t>
            </a:r>
          </a:p>
          <a:p>
            <a:pPr marL="0" indent="0">
              <a:buNone/>
            </a:pPr>
            <a:endParaRPr lang="nl-NL" dirty="0"/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Wat is de verkoopprijs van de examenbundel voor de uitgeverij</a:t>
            </a:r>
            <a:br>
              <a:rPr lang="nl-NL" dirty="0"/>
            </a:br>
            <a:r>
              <a:rPr lang="nl-NL" dirty="0"/>
              <a:t>(dus ex BTW)?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Hoeveel bedroeg de afzet in februari?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Hoeveel bedroeg de omzet in februari?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Hoeveel bedroeg de winst in februari?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8967B151-8191-4B3F-A973-6DF3F90BC88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1092829">
            <a:off x="10488408" y="1178028"/>
            <a:ext cx="1362075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8202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25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5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224CD142-B23D-430D-8D72-6A6D1416F889}"/>
              </a:ext>
            </a:extLst>
          </p:cNvPr>
          <p:cNvSpPr/>
          <p:nvPr/>
        </p:nvSpPr>
        <p:spPr>
          <a:xfrm>
            <a:off x="1460938" y="3116826"/>
            <a:ext cx="10229617" cy="3628103"/>
          </a:xfrm>
          <a:prstGeom prst="rect">
            <a:avLst/>
          </a:prstGeom>
          <a:solidFill>
            <a:srgbClr val="51A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B8F8AF2-CA43-41CC-B750-7724B903A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000" dirty="0"/>
              <a:t>Een uitgeverij verkoopt examenbundels voor € 15,48</a:t>
            </a:r>
            <a:br>
              <a:rPr lang="nl-NL" sz="2000" dirty="0"/>
            </a:br>
            <a:r>
              <a:rPr lang="nl-NL" sz="2000" dirty="0"/>
              <a:t>rechtstreeks aan de consumenten (dus </a:t>
            </a:r>
            <a:r>
              <a:rPr lang="nl-NL" sz="2000" dirty="0" err="1"/>
              <a:t>incl</a:t>
            </a:r>
            <a:r>
              <a:rPr lang="nl-NL" sz="2000" dirty="0"/>
              <a:t> BTW).</a:t>
            </a:r>
            <a:br>
              <a:rPr lang="nl-NL" sz="2000" dirty="0"/>
            </a:br>
            <a:r>
              <a:rPr lang="nl-NL" sz="2000" dirty="0"/>
              <a:t>Voor examenbundels geldt het lage </a:t>
            </a:r>
            <a:r>
              <a:rPr lang="nl-NL" sz="2000" dirty="0" err="1"/>
              <a:t>BTW-tarief</a:t>
            </a:r>
            <a:r>
              <a:rPr lang="nl-NL" sz="2000" dirty="0"/>
              <a:t>.</a:t>
            </a:r>
          </a:p>
          <a:p>
            <a:pPr marL="0" indent="0">
              <a:buNone/>
            </a:pPr>
            <a:r>
              <a:rPr lang="nl-NL" sz="2000" dirty="0"/>
              <a:t>De uitgeverij laat de boekjes drukken voor € 4,15 (ex BTW)</a:t>
            </a:r>
          </a:p>
          <a:p>
            <a:pPr marL="0" indent="0">
              <a:buNone/>
            </a:pPr>
            <a:r>
              <a:rPr lang="nl-NL" sz="2000" dirty="0"/>
              <a:t>Daarnaast heeft de uitgeverij € 3 verzendkosten per boekje.</a:t>
            </a:r>
            <a:br>
              <a:rPr lang="nl-NL" sz="2000" dirty="0"/>
            </a:br>
            <a:r>
              <a:rPr lang="nl-NL" sz="2000" dirty="0"/>
              <a:t>De overige kosten bedroegen in februari in totaal € 13.000.</a:t>
            </a:r>
          </a:p>
          <a:p>
            <a:pPr marL="0" indent="0">
              <a:buNone/>
            </a:pPr>
            <a:r>
              <a:rPr lang="nl-NL" sz="2000" dirty="0"/>
              <a:t>In februari werden er 4.000 boekjes verkocht.</a:t>
            </a:r>
            <a:r>
              <a:rPr lang="nl-NL" sz="2000" dirty="0">
                <a:solidFill>
                  <a:srgbClr val="1A80B6"/>
                </a:solidFill>
              </a:rPr>
              <a:t> </a:t>
            </a:r>
            <a:endParaRPr lang="nl-NL" dirty="0">
              <a:solidFill>
                <a:srgbClr val="1A80B6"/>
              </a:solidFill>
            </a:endParaRP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endParaRPr lang="nl-NL" sz="1800" dirty="0"/>
          </a:p>
          <a:p>
            <a:pPr marL="457200" indent="-457200">
              <a:buFont typeface="+mj-lt"/>
              <a:buAutoNum type="arabicPeriod"/>
            </a:pPr>
            <a:r>
              <a:rPr lang="nl-NL" dirty="0">
                <a:solidFill>
                  <a:schemeClr val="bg1"/>
                </a:solidFill>
              </a:rPr>
              <a:t>Verkoopprijs (dus ex BTW)?</a:t>
            </a:r>
          </a:p>
          <a:p>
            <a:pPr marL="457200" indent="-457200">
              <a:buFont typeface="+mj-lt"/>
              <a:buAutoNum type="arabicPeriod"/>
            </a:pPr>
            <a:endParaRPr lang="nl-NL" dirty="0">
              <a:solidFill>
                <a:schemeClr val="bg1"/>
              </a:solidFill>
            </a:endParaRPr>
          </a:p>
          <a:p>
            <a:pPr marL="452438" indent="0">
              <a:buNone/>
            </a:pPr>
            <a:r>
              <a:rPr lang="nl-NL" dirty="0">
                <a:solidFill>
                  <a:schemeClr val="bg1"/>
                </a:solidFill>
              </a:rPr>
              <a:t>€ 15,48 : 1,09 = € 14,20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8967B151-8191-4B3F-A973-6DF3F90BC88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1092829">
            <a:off x="10656961" y="1216747"/>
            <a:ext cx="1034551" cy="1417986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295127B2-7A25-40E1-8604-562E36CFC38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0070C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7464614" y="3599469"/>
            <a:ext cx="1188823" cy="2198605"/>
          </a:xfrm>
          <a:prstGeom prst="rect">
            <a:avLst/>
          </a:prstGeom>
        </p:spPr>
      </p:pic>
      <p:grpSp>
        <p:nvGrpSpPr>
          <p:cNvPr id="6" name="Groep 5">
            <a:extLst>
              <a:ext uri="{FF2B5EF4-FFF2-40B4-BE49-F238E27FC236}">
                <a16:creationId xmlns:a16="http://schemas.microsoft.com/office/drawing/2014/main" id="{89A62F44-8C71-4572-AD63-B2B7BC61E56E}"/>
              </a:ext>
            </a:extLst>
          </p:cNvPr>
          <p:cNvGrpSpPr/>
          <p:nvPr/>
        </p:nvGrpSpPr>
        <p:grpSpPr>
          <a:xfrm>
            <a:off x="9262924" y="3335302"/>
            <a:ext cx="2196413" cy="672567"/>
            <a:chOff x="8014600" y="1845834"/>
            <a:chExt cx="2196413" cy="672567"/>
          </a:xfrm>
        </p:grpSpPr>
        <p:sp>
          <p:nvSpPr>
            <p:cNvPr id="7" name="Rechthoek: afgeronde hoeken 6">
              <a:extLst>
                <a:ext uri="{FF2B5EF4-FFF2-40B4-BE49-F238E27FC236}">
                  <a16:creationId xmlns:a16="http://schemas.microsoft.com/office/drawing/2014/main" id="{C6B70F85-E120-42DE-A830-D457739FBD84}"/>
                </a:ext>
              </a:extLst>
            </p:cNvPr>
            <p:cNvSpPr/>
            <p:nvPr/>
          </p:nvSpPr>
          <p:spPr>
            <a:xfrm>
              <a:off x="8014600" y="1845834"/>
              <a:ext cx="2196413" cy="672567"/>
            </a:xfrm>
            <a:prstGeom prst="roundRect">
              <a:avLst>
                <a:gd name="adj" fmla="val 2434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Tekstvak 7">
              <a:extLst>
                <a:ext uri="{FF2B5EF4-FFF2-40B4-BE49-F238E27FC236}">
                  <a16:creationId xmlns:a16="http://schemas.microsoft.com/office/drawing/2014/main" id="{2B5ABCD4-F655-4503-8ABD-7646E01411F6}"/>
                </a:ext>
              </a:extLst>
            </p:cNvPr>
            <p:cNvSpPr txBox="1"/>
            <p:nvPr/>
          </p:nvSpPr>
          <p:spPr>
            <a:xfrm>
              <a:off x="8147261" y="1900953"/>
              <a:ext cx="195117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rgbClr val="1A80B6"/>
                  </a:solidFill>
                </a:rPr>
                <a:t>consumentenprijs</a:t>
              </a:r>
            </a:p>
          </p:txBody>
        </p:sp>
      </p:grpSp>
      <p:grpSp>
        <p:nvGrpSpPr>
          <p:cNvPr id="9" name="Groep 8">
            <a:extLst>
              <a:ext uri="{FF2B5EF4-FFF2-40B4-BE49-F238E27FC236}">
                <a16:creationId xmlns:a16="http://schemas.microsoft.com/office/drawing/2014/main" id="{96A47308-A483-4E9F-BD3C-66186520676B}"/>
              </a:ext>
            </a:extLst>
          </p:cNvPr>
          <p:cNvGrpSpPr/>
          <p:nvPr/>
        </p:nvGrpSpPr>
        <p:grpSpPr>
          <a:xfrm>
            <a:off x="9338315" y="5253520"/>
            <a:ext cx="2129232" cy="696498"/>
            <a:chOff x="9534960" y="3899289"/>
            <a:chExt cx="2129232" cy="696498"/>
          </a:xfrm>
        </p:grpSpPr>
        <p:sp>
          <p:nvSpPr>
            <p:cNvPr id="10" name="Rechthoek: afgeronde hoeken 9">
              <a:extLst>
                <a:ext uri="{FF2B5EF4-FFF2-40B4-BE49-F238E27FC236}">
                  <a16:creationId xmlns:a16="http://schemas.microsoft.com/office/drawing/2014/main" id="{E47C8B47-4F49-4CD3-A5A1-13E84EF27776}"/>
                </a:ext>
              </a:extLst>
            </p:cNvPr>
            <p:cNvSpPr/>
            <p:nvPr/>
          </p:nvSpPr>
          <p:spPr>
            <a:xfrm>
              <a:off x="9534960" y="3899289"/>
              <a:ext cx="2129232" cy="696498"/>
            </a:xfrm>
            <a:prstGeom prst="roundRect">
              <a:avLst>
                <a:gd name="adj" fmla="val 28356"/>
              </a:avLst>
            </a:prstGeom>
            <a:noFill/>
            <a:ln w="12700">
              <a:solidFill>
                <a:schemeClr val="bg1">
                  <a:lumMod val="9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" name="Tekstvak 10">
              <a:extLst>
                <a:ext uri="{FF2B5EF4-FFF2-40B4-BE49-F238E27FC236}">
                  <a16:creationId xmlns:a16="http://schemas.microsoft.com/office/drawing/2014/main" id="{F49D0555-253D-407E-88D4-09FADFC36604}"/>
                </a:ext>
              </a:extLst>
            </p:cNvPr>
            <p:cNvSpPr txBox="1"/>
            <p:nvPr/>
          </p:nvSpPr>
          <p:spPr>
            <a:xfrm>
              <a:off x="9592162" y="3955150"/>
              <a:ext cx="200888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1600" dirty="0">
                  <a:solidFill>
                    <a:schemeClr val="bg1"/>
                  </a:solidFill>
                </a:rPr>
                <a:t>verkoopprijs (100%)</a:t>
              </a:r>
              <a:br>
                <a:rPr lang="nl-NL" sz="1600" dirty="0">
                  <a:solidFill>
                    <a:schemeClr val="bg1"/>
                  </a:solidFill>
                </a:rPr>
              </a:br>
              <a:r>
                <a:rPr lang="nl-NL" sz="1600" dirty="0">
                  <a:solidFill>
                    <a:schemeClr val="bg1"/>
                  </a:solidFill>
                </a:rPr>
                <a:t>altijd excl. btw</a:t>
              </a:r>
            </a:p>
          </p:txBody>
        </p:sp>
      </p:grpSp>
      <p:grpSp>
        <p:nvGrpSpPr>
          <p:cNvPr id="12" name="Groep 11">
            <a:extLst>
              <a:ext uri="{FF2B5EF4-FFF2-40B4-BE49-F238E27FC236}">
                <a16:creationId xmlns:a16="http://schemas.microsoft.com/office/drawing/2014/main" id="{09B9D603-7171-4ED7-A422-D732C8B7232C}"/>
              </a:ext>
            </a:extLst>
          </p:cNvPr>
          <p:cNvGrpSpPr/>
          <p:nvPr/>
        </p:nvGrpSpPr>
        <p:grpSpPr>
          <a:xfrm>
            <a:off x="8615134" y="4687877"/>
            <a:ext cx="592552" cy="1912620"/>
            <a:chOff x="8811779" y="3333646"/>
            <a:chExt cx="592552" cy="1912620"/>
          </a:xfrm>
        </p:grpSpPr>
        <p:sp>
          <p:nvSpPr>
            <p:cNvPr id="13" name="Rechthoek 12">
              <a:extLst>
                <a:ext uri="{FF2B5EF4-FFF2-40B4-BE49-F238E27FC236}">
                  <a16:creationId xmlns:a16="http://schemas.microsoft.com/office/drawing/2014/main" id="{3D0D42DE-0F53-4873-99C4-476E5660D63C}"/>
                </a:ext>
              </a:extLst>
            </p:cNvPr>
            <p:cNvSpPr/>
            <p:nvPr/>
          </p:nvSpPr>
          <p:spPr>
            <a:xfrm>
              <a:off x="8811779" y="3333646"/>
              <a:ext cx="592552" cy="191262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5B60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>
              <a:extLst>
                <a:ext uri="{FF2B5EF4-FFF2-40B4-BE49-F238E27FC236}">
                  <a16:creationId xmlns:a16="http://schemas.microsoft.com/office/drawing/2014/main" id="{E0BD5B69-F282-445E-999F-92914E7E4DEB}"/>
                </a:ext>
              </a:extLst>
            </p:cNvPr>
            <p:cNvSpPr txBox="1"/>
            <p:nvPr/>
          </p:nvSpPr>
          <p:spPr>
            <a:xfrm>
              <a:off x="8900267" y="4136067"/>
              <a:ext cx="44275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rgbClr val="5B60AB"/>
                  </a:solidFill>
                </a:rPr>
                <a:t>€ ?</a:t>
              </a:r>
            </a:p>
          </p:txBody>
        </p:sp>
      </p:grpSp>
      <p:grpSp>
        <p:nvGrpSpPr>
          <p:cNvPr id="15" name="Groep 14">
            <a:extLst>
              <a:ext uri="{FF2B5EF4-FFF2-40B4-BE49-F238E27FC236}">
                <a16:creationId xmlns:a16="http://schemas.microsoft.com/office/drawing/2014/main" id="{24D6A09C-E907-4A2E-BE84-A618BB769FBE}"/>
              </a:ext>
            </a:extLst>
          </p:cNvPr>
          <p:cNvGrpSpPr/>
          <p:nvPr/>
        </p:nvGrpSpPr>
        <p:grpSpPr>
          <a:xfrm>
            <a:off x="8615134" y="4263905"/>
            <a:ext cx="592552" cy="422908"/>
            <a:chOff x="8811779" y="2909674"/>
            <a:chExt cx="592552" cy="422908"/>
          </a:xfrm>
        </p:grpSpPr>
        <p:sp>
          <p:nvSpPr>
            <p:cNvPr id="16" name="Rechthoek 15">
              <a:extLst>
                <a:ext uri="{FF2B5EF4-FFF2-40B4-BE49-F238E27FC236}">
                  <a16:creationId xmlns:a16="http://schemas.microsoft.com/office/drawing/2014/main" id="{959F5E67-9F3B-4152-B162-B84A7F5685EC}"/>
                </a:ext>
              </a:extLst>
            </p:cNvPr>
            <p:cNvSpPr/>
            <p:nvPr/>
          </p:nvSpPr>
          <p:spPr>
            <a:xfrm>
              <a:off x="8811779" y="2909674"/>
              <a:ext cx="592552" cy="422908"/>
            </a:xfrm>
            <a:prstGeom prst="rect">
              <a:avLst/>
            </a:prstGeom>
            <a:solidFill>
              <a:srgbClr val="5B60AB"/>
            </a:solidFill>
            <a:ln>
              <a:solidFill>
                <a:srgbClr val="5B60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" name="Tekstvak 16">
              <a:extLst>
                <a:ext uri="{FF2B5EF4-FFF2-40B4-BE49-F238E27FC236}">
                  <a16:creationId xmlns:a16="http://schemas.microsoft.com/office/drawing/2014/main" id="{AA81DAEC-8F03-4878-B95A-93DE32A441FE}"/>
                </a:ext>
              </a:extLst>
            </p:cNvPr>
            <p:cNvSpPr txBox="1"/>
            <p:nvPr/>
          </p:nvSpPr>
          <p:spPr>
            <a:xfrm>
              <a:off x="8887272" y="2961679"/>
              <a:ext cx="44275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chemeClr val="bg1"/>
                  </a:solidFill>
                </a:rPr>
                <a:t>€ ?</a:t>
              </a:r>
            </a:p>
          </p:txBody>
        </p:sp>
      </p:grpSp>
      <p:sp>
        <p:nvSpPr>
          <p:cNvPr id="18" name="Tekstvak 17">
            <a:extLst>
              <a:ext uri="{FF2B5EF4-FFF2-40B4-BE49-F238E27FC236}">
                <a16:creationId xmlns:a16="http://schemas.microsoft.com/office/drawing/2014/main" id="{5B5FDF36-97DB-4233-915D-4612B55367BA}"/>
              </a:ext>
            </a:extLst>
          </p:cNvPr>
          <p:cNvSpPr txBox="1"/>
          <p:nvPr/>
        </p:nvSpPr>
        <p:spPr>
          <a:xfrm>
            <a:off x="8390931" y="3528737"/>
            <a:ext cx="10135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b="1" dirty="0">
                <a:solidFill>
                  <a:schemeClr val="bg1"/>
                </a:solidFill>
              </a:rPr>
              <a:t>€ 15,48</a:t>
            </a:r>
          </a:p>
        </p:txBody>
      </p:sp>
      <p:grpSp>
        <p:nvGrpSpPr>
          <p:cNvPr id="19" name="Groep 18">
            <a:extLst>
              <a:ext uri="{FF2B5EF4-FFF2-40B4-BE49-F238E27FC236}">
                <a16:creationId xmlns:a16="http://schemas.microsoft.com/office/drawing/2014/main" id="{53973D27-91AB-41FD-A72B-A44F05C7DAAC}"/>
              </a:ext>
            </a:extLst>
          </p:cNvPr>
          <p:cNvGrpSpPr/>
          <p:nvPr/>
        </p:nvGrpSpPr>
        <p:grpSpPr>
          <a:xfrm>
            <a:off x="9338315" y="4129924"/>
            <a:ext cx="2129232" cy="696498"/>
            <a:chOff x="9534960" y="2775693"/>
            <a:chExt cx="2129232" cy="696498"/>
          </a:xfrm>
        </p:grpSpPr>
        <p:sp>
          <p:nvSpPr>
            <p:cNvPr id="20" name="Rechthoek: afgeronde hoeken 19">
              <a:extLst>
                <a:ext uri="{FF2B5EF4-FFF2-40B4-BE49-F238E27FC236}">
                  <a16:creationId xmlns:a16="http://schemas.microsoft.com/office/drawing/2014/main" id="{A403EA04-8EE6-4EE0-9927-A6C79280C251}"/>
                </a:ext>
              </a:extLst>
            </p:cNvPr>
            <p:cNvSpPr/>
            <p:nvPr/>
          </p:nvSpPr>
          <p:spPr>
            <a:xfrm>
              <a:off x="9534960" y="2775693"/>
              <a:ext cx="2129232" cy="696498"/>
            </a:xfrm>
            <a:prstGeom prst="roundRect">
              <a:avLst>
                <a:gd name="adj" fmla="val 27469"/>
              </a:avLst>
            </a:prstGeom>
            <a:noFill/>
            <a:ln w="12700">
              <a:solidFill>
                <a:schemeClr val="bg1">
                  <a:lumMod val="9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" name="Tekstvak 20">
              <a:extLst>
                <a:ext uri="{FF2B5EF4-FFF2-40B4-BE49-F238E27FC236}">
                  <a16:creationId xmlns:a16="http://schemas.microsoft.com/office/drawing/2014/main" id="{22EE2970-26F5-4C51-B53C-C2F771B41F7F}"/>
                </a:ext>
              </a:extLst>
            </p:cNvPr>
            <p:cNvSpPr txBox="1"/>
            <p:nvPr/>
          </p:nvSpPr>
          <p:spPr>
            <a:xfrm>
              <a:off x="9537224" y="2836539"/>
              <a:ext cx="2118758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dirty="0">
                  <a:solidFill>
                    <a:schemeClr val="bg1"/>
                  </a:solidFill>
                </a:rPr>
                <a:t>BTW</a:t>
              </a:r>
              <a:br>
                <a:rPr lang="nl-NL" sz="1600" dirty="0">
                  <a:solidFill>
                    <a:schemeClr val="bg1"/>
                  </a:solidFill>
                </a:rPr>
              </a:br>
              <a:r>
                <a:rPr lang="nl-NL" sz="1400" dirty="0">
                  <a:solidFill>
                    <a:schemeClr val="bg1"/>
                  </a:solidFill>
                </a:rPr>
                <a:t>9% van verkoopprijs</a:t>
              </a:r>
              <a:endParaRPr lang="nl-NL" sz="16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2" name="Verbindingslijn: gebogen 21">
            <a:extLst>
              <a:ext uri="{FF2B5EF4-FFF2-40B4-BE49-F238E27FC236}">
                <a16:creationId xmlns:a16="http://schemas.microsoft.com/office/drawing/2014/main" id="{A928BB84-A26E-4BB4-8666-B5898C1BE02E}"/>
              </a:ext>
            </a:extLst>
          </p:cNvPr>
          <p:cNvCxnSpPr>
            <a:stCxn id="14" idx="1"/>
            <a:endCxn id="18" idx="1"/>
          </p:cNvCxnSpPr>
          <p:nvPr/>
        </p:nvCxnSpPr>
        <p:spPr>
          <a:xfrm rot="10800000">
            <a:off x="8390932" y="3682627"/>
            <a:ext cx="312691" cy="1961561"/>
          </a:xfrm>
          <a:prstGeom prst="bentConnector3">
            <a:avLst>
              <a:gd name="adj1" fmla="val 201407"/>
            </a:avLst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kstvak 22">
            <a:extLst>
              <a:ext uri="{FF2B5EF4-FFF2-40B4-BE49-F238E27FC236}">
                <a16:creationId xmlns:a16="http://schemas.microsoft.com/office/drawing/2014/main" id="{9E2CFD92-7AF3-40CA-93E2-6E5BD49E8C35}"/>
              </a:ext>
            </a:extLst>
          </p:cNvPr>
          <p:cNvSpPr txBox="1"/>
          <p:nvPr/>
        </p:nvSpPr>
        <p:spPr>
          <a:xfrm>
            <a:off x="7821657" y="5244730"/>
            <a:ext cx="712960" cy="340519"/>
          </a:xfrm>
          <a:prstGeom prst="roundRect">
            <a:avLst/>
          </a:prstGeom>
          <a:noFill/>
          <a:ln w="12700">
            <a:solidFill>
              <a:schemeClr val="bg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× 1,09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9899578C-75BE-477B-A8DC-03838E568F7E}"/>
              </a:ext>
            </a:extLst>
          </p:cNvPr>
          <p:cNvSpPr txBox="1"/>
          <p:nvPr/>
        </p:nvSpPr>
        <p:spPr>
          <a:xfrm>
            <a:off x="7555869" y="3217627"/>
            <a:ext cx="662461" cy="340519"/>
          </a:xfrm>
          <a:prstGeom prst="roundRect">
            <a:avLst/>
          </a:prstGeom>
          <a:noFill/>
          <a:ln w="12700">
            <a:solidFill>
              <a:srgbClr val="9CCCFF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rgbClr val="9CCCFF"/>
                </a:solidFill>
              </a:rPr>
              <a:t>: 1,09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33317209-7E12-486B-8567-1D77281C6657}"/>
              </a:ext>
            </a:extLst>
          </p:cNvPr>
          <p:cNvSpPr txBox="1"/>
          <p:nvPr/>
        </p:nvSpPr>
        <p:spPr>
          <a:xfrm>
            <a:off x="9298727" y="3634327"/>
            <a:ext cx="230078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500" dirty="0">
                <a:solidFill>
                  <a:srgbClr val="1A80B6"/>
                </a:solidFill>
              </a:rPr>
              <a:t>109% van verkoopprijs</a:t>
            </a:r>
            <a:endParaRPr lang="nl-NL" sz="1500" dirty="0"/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7B4E09EA-2D72-428A-A7C3-ADAE280DEC4B}"/>
              </a:ext>
            </a:extLst>
          </p:cNvPr>
          <p:cNvSpPr txBox="1"/>
          <p:nvPr/>
        </p:nvSpPr>
        <p:spPr>
          <a:xfrm rot="4121622">
            <a:off x="8490311" y="5497992"/>
            <a:ext cx="837935" cy="292388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nl-NL" sz="1300" b="1" dirty="0">
                <a:solidFill>
                  <a:srgbClr val="5B60AB"/>
                </a:solidFill>
              </a:rPr>
              <a:t>€ 14,20</a:t>
            </a:r>
          </a:p>
        </p:txBody>
      </p:sp>
    </p:spTree>
    <p:extLst>
      <p:ext uri="{BB962C8B-B14F-4D97-AF65-F5344CB8AC3E}">
        <p14:creationId xmlns:p14="http://schemas.microsoft.com/office/powerpoint/2010/main" val="348228708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3" grpId="0" animBg="1"/>
      <p:bldP spid="24" grpId="0" animBg="1"/>
      <p:bldP spid="27" grpId="0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8E10506F-E603-4252-8980-37905B6DE8E7}"/>
              </a:ext>
            </a:extLst>
          </p:cNvPr>
          <p:cNvSpPr/>
          <p:nvPr/>
        </p:nvSpPr>
        <p:spPr>
          <a:xfrm>
            <a:off x="1460938" y="3116826"/>
            <a:ext cx="10229617" cy="3628103"/>
          </a:xfrm>
          <a:prstGeom prst="rect">
            <a:avLst/>
          </a:prstGeom>
          <a:solidFill>
            <a:srgbClr val="51A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B8F8AF2-CA43-41CC-B750-7724B903A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Een uitgeverij verkoopt examenbundels voor € 15,48</a:t>
            </a:r>
            <a:br>
              <a:rPr lang="nl-NL" sz="2000" dirty="0"/>
            </a:br>
            <a:r>
              <a:rPr lang="nl-NL" sz="2000" dirty="0"/>
              <a:t>rechtstreeks aan de consumenten (dus </a:t>
            </a:r>
            <a:r>
              <a:rPr lang="nl-NL" sz="2000" dirty="0" err="1"/>
              <a:t>incl</a:t>
            </a:r>
            <a:r>
              <a:rPr lang="nl-NL" sz="2000" dirty="0"/>
              <a:t> BTW).</a:t>
            </a:r>
            <a:br>
              <a:rPr lang="nl-NL" sz="2000" dirty="0"/>
            </a:br>
            <a:r>
              <a:rPr lang="nl-NL" sz="2000" dirty="0"/>
              <a:t>Voor examenbundels geldt het lage </a:t>
            </a:r>
            <a:r>
              <a:rPr lang="nl-NL" sz="2000" dirty="0" err="1"/>
              <a:t>BTW-tarief</a:t>
            </a:r>
            <a:r>
              <a:rPr lang="nl-NL" sz="2000" dirty="0"/>
              <a:t>.</a:t>
            </a:r>
          </a:p>
          <a:p>
            <a:pPr marL="0" indent="0">
              <a:buNone/>
            </a:pPr>
            <a:r>
              <a:rPr lang="nl-NL" sz="2000" dirty="0"/>
              <a:t>De uitgeverij laat de boekjes drukken voor € 4,15 (ex BTW)</a:t>
            </a:r>
          </a:p>
          <a:p>
            <a:pPr marL="0" indent="0">
              <a:buNone/>
            </a:pPr>
            <a:r>
              <a:rPr lang="nl-NL" sz="2000" dirty="0"/>
              <a:t>Daarnaast heeft de uitgeverij € 3 verzendkosten per boekje.</a:t>
            </a:r>
            <a:br>
              <a:rPr lang="nl-NL" sz="2000" dirty="0"/>
            </a:br>
            <a:r>
              <a:rPr lang="nl-NL" sz="2000" dirty="0"/>
              <a:t>De overige kosten bedroegen in februari in totaal € 13.000.</a:t>
            </a:r>
          </a:p>
          <a:p>
            <a:pPr marL="0" indent="0">
              <a:buNone/>
            </a:pPr>
            <a:r>
              <a:rPr lang="nl-NL" sz="2000" dirty="0"/>
              <a:t>In februari werden er 4.000 boekjes verkocht.</a:t>
            </a:r>
          </a:p>
          <a:p>
            <a:pPr marL="0" indent="0">
              <a:buNone/>
            </a:pPr>
            <a:endParaRPr lang="nl-NL" sz="1800" dirty="0"/>
          </a:p>
          <a:p>
            <a:pPr marL="457200" indent="-457200">
              <a:buFont typeface="+mj-lt"/>
              <a:buAutoNum type="arabicPeriod" startAt="2"/>
            </a:pPr>
            <a:r>
              <a:rPr lang="nl-NL" sz="2000" dirty="0">
                <a:solidFill>
                  <a:schemeClr val="bg1"/>
                </a:solidFill>
              </a:rPr>
              <a:t>Afzet</a:t>
            </a:r>
          </a:p>
          <a:p>
            <a:pPr marL="717550" indent="0">
              <a:buNone/>
            </a:pPr>
            <a:r>
              <a:rPr lang="nl-NL" sz="2000" dirty="0">
                <a:solidFill>
                  <a:schemeClr val="bg1"/>
                </a:solidFill>
              </a:rPr>
              <a:t>→ 4.000 stuks</a:t>
            </a:r>
          </a:p>
          <a:p>
            <a:pPr marL="457200" indent="-457200">
              <a:spcBef>
                <a:spcPts val="1800"/>
              </a:spcBef>
              <a:buFont typeface="+mj-lt"/>
              <a:buAutoNum type="arabicPeriod" startAt="3"/>
            </a:pPr>
            <a:r>
              <a:rPr lang="nl-NL" sz="2000" dirty="0">
                <a:solidFill>
                  <a:schemeClr val="bg1"/>
                </a:solidFill>
              </a:rPr>
              <a:t>Omzet </a:t>
            </a:r>
          </a:p>
          <a:p>
            <a:pPr marL="717550" indent="0">
              <a:buNone/>
            </a:pPr>
            <a:r>
              <a:rPr lang="nl-NL" sz="2000" dirty="0">
                <a:solidFill>
                  <a:schemeClr val="bg1"/>
                </a:solidFill>
              </a:rPr>
              <a:t>→ 4.000 × € 14,20 = € 56.800</a:t>
            </a:r>
          </a:p>
          <a:p>
            <a:pPr marL="457200" indent="-457200">
              <a:spcBef>
                <a:spcPts val="2400"/>
              </a:spcBef>
              <a:buFont typeface="+mj-lt"/>
              <a:buAutoNum type="arabicPeriod" startAt="4"/>
            </a:pPr>
            <a:r>
              <a:rPr lang="nl-NL" sz="2000" dirty="0">
                <a:solidFill>
                  <a:schemeClr val="bg1"/>
                </a:solidFill>
              </a:rPr>
              <a:t>Winst</a:t>
            </a:r>
          </a:p>
          <a:p>
            <a:pPr marL="717550" indent="0">
              <a:spcBef>
                <a:spcPts val="1800"/>
              </a:spcBef>
              <a:buNone/>
            </a:pPr>
            <a:r>
              <a:rPr lang="nl-NL" sz="2000" dirty="0">
                <a:solidFill>
                  <a:schemeClr val="bg1"/>
                </a:solidFill>
              </a:rPr>
              <a:t>→ kosten:</a:t>
            </a:r>
          </a:p>
          <a:p>
            <a:pPr marL="717550" indent="0">
              <a:spcBef>
                <a:spcPts val="1800"/>
              </a:spcBef>
              <a:buNone/>
            </a:pPr>
            <a:r>
              <a:rPr lang="nl-NL" sz="2000" dirty="0">
                <a:solidFill>
                  <a:schemeClr val="bg1"/>
                </a:solidFill>
              </a:rPr>
              <a:t>→ winst: € 56.800 - € 41.600 = € 15.200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7DD4E18-A31B-4605-B449-2B25CDC64ED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1092829">
            <a:off x="10656961" y="1216747"/>
            <a:ext cx="1034551" cy="1417986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92D16023-2AE4-4FA0-849F-CF1C8FA2F658}"/>
              </a:ext>
            </a:extLst>
          </p:cNvPr>
          <p:cNvSpPr txBox="1"/>
          <p:nvPr/>
        </p:nvSpPr>
        <p:spPr>
          <a:xfrm>
            <a:off x="9330814" y="2747494"/>
            <a:ext cx="235974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dirty="0"/>
              <a:t>Verkoopprijs € 14,20</a:t>
            </a:r>
            <a:endParaRPr lang="nl-NL" dirty="0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E5836379-B85B-4847-8C99-F34D1A044DF8}"/>
              </a:ext>
            </a:extLst>
          </p:cNvPr>
          <p:cNvSpPr txBox="1"/>
          <p:nvPr/>
        </p:nvSpPr>
        <p:spPr>
          <a:xfrm>
            <a:off x="5887489" y="5542624"/>
            <a:ext cx="168131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000" dirty="0">
                <a:solidFill>
                  <a:schemeClr val="bg1"/>
                </a:solidFill>
              </a:rPr>
              <a:t>+ € 13.000 </a:t>
            </a:r>
            <a:endParaRPr lang="nl-NL" sz="2000" dirty="0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1078A756-95EA-4B92-9B4A-305CFCBC11FA}"/>
              </a:ext>
            </a:extLst>
          </p:cNvPr>
          <p:cNvSpPr txBox="1"/>
          <p:nvPr/>
        </p:nvSpPr>
        <p:spPr>
          <a:xfrm>
            <a:off x="7200095" y="5536841"/>
            <a:ext cx="168131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000" dirty="0">
                <a:solidFill>
                  <a:schemeClr val="bg1"/>
                </a:solidFill>
              </a:rPr>
              <a:t>= € 41.600 </a:t>
            </a:r>
            <a:endParaRPr lang="nl-NL" sz="2000" dirty="0"/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E7953CB0-4E87-4AA7-8104-E93EE08AABBA}"/>
              </a:ext>
            </a:extLst>
          </p:cNvPr>
          <p:cNvSpPr txBox="1"/>
          <p:nvPr/>
        </p:nvSpPr>
        <p:spPr>
          <a:xfrm>
            <a:off x="3390095" y="5538123"/>
            <a:ext cx="287101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000" dirty="0">
                <a:solidFill>
                  <a:schemeClr val="bg1"/>
                </a:solidFill>
              </a:rPr>
              <a:t>4.000 × (€ 4,15 + € 3)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81853382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FB178BFF-2CD9-4EB0-9C63-3894893A6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BTW-afdracht</a:t>
            </a:r>
            <a:endParaRPr lang="nl-NL" dirty="0"/>
          </a:p>
        </p:txBody>
      </p:sp>
      <p:pic>
        <p:nvPicPr>
          <p:cNvPr id="8" name="Graphic 7" descr="Registreren">
            <a:extLst>
              <a:ext uri="{FF2B5EF4-FFF2-40B4-BE49-F238E27FC236}">
                <a16:creationId xmlns:a16="http://schemas.microsoft.com/office/drawing/2014/main" id="{BF0B16EA-423D-46D6-BE8E-DEAAD230AF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35524" y="1665700"/>
            <a:ext cx="1346422" cy="1346422"/>
          </a:xfrm>
          <a:prstGeom prst="rect">
            <a:avLst/>
          </a:prstGeom>
        </p:spPr>
      </p:pic>
      <p:grpSp>
        <p:nvGrpSpPr>
          <p:cNvPr id="9" name="Groep 8">
            <a:extLst>
              <a:ext uri="{FF2B5EF4-FFF2-40B4-BE49-F238E27FC236}">
                <a16:creationId xmlns:a16="http://schemas.microsoft.com/office/drawing/2014/main" id="{342E9C1D-B2F5-48F7-B3FE-A415936A37ED}"/>
              </a:ext>
            </a:extLst>
          </p:cNvPr>
          <p:cNvGrpSpPr/>
          <p:nvPr/>
        </p:nvGrpSpPr>
        <p:grpSpPr>
          <a:xfrm>
            <a:off x="462821" y="2386781"/>
            <a:ext cx="1626203" cy="461665"/>
            <a:chOff x="1614090" y="1528117"/>
            <a:chExt cx="1285563" cy="461665"/>
          </a:xfrm>
        </p:grpSpPr>
        <p:sp>
          <p:nvSpPr>
            <p:cNvPr id="10" name="Rechthoek: afgeronde hoeken 9">
              <a:extLst>
                <a:ext uri="{FF2B5EF4-FFF2-40B4-BE49-F238E27FC236}">
                  <a16:creationId xmlns:a16="http://schemas.microsoft.com/office/drawing/2014/main" id="{6EB6F6FB-19BD-4EA6-8032-B395992688BD}"/>
                </a:ext>
              </a:extLst>
            </p:cNvPr>
            <p:cNvSpPr/>
            <p:nvPr/>
          </p:nvSpPr>
          <p:spPr>
            <a:xfrm>
              <a:off x="1614090" y="1555750"/>
              <a:ext cx="1116410" cy="393700"/>
            </a:xfrm>
            <a:prstGeom prst="roundRect">
              <a:avLst>
                <a:gd name="adj" fmla="val 42473"/>
              </a:avLst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Tekstvak 10">
              <a:extLst>
                <a:ext uri="{FF2B5EF4-FFF2-40B4-BE49-F238E27FC236}">
                  <a16:creationId xmlns:a16="http://schemas.microsoft.com/office/drawing/2014/main" id="{798B2B8A-1D86-4091-92D4-F37162202DAB}"/>
                </a:ext>
              </a:extLst>
            </p:cNvPr>
            <p:cNvSpPr txBox="1"/>
            <p:nvPr/>
          </p:nvSpPr>
          <p:spPr>
            <a:xfrm>
              <a:off x="1713110" y="1528117"/>
              <a:ext cx="11865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5B60AB"/>
                  </a:solidFill>
                  <a:effectLst/>
                  <a:uLnTx/>
                  <a:uFillTx/>
                  <a:latin typeface="Calibri"/>
                </a:rPr>
                <a:t>INKOOP</a:t>
              </a:r>
            </a:p>
          </p:txBody>
        </p:sp>
      </p:grpSp>
      <p:grpSp>
        <p:nvGrpSpPr>
          <p:cNvPr id="12" name="Groep 11">
            <a:extLst>
              <a:ext uri="{FF2B5EF4-FFF2-40B4-BE49-F238E27FC236}">
                <a16:creationId xmlns:a16="http://schemas.microsoft.com/office/drawing/2014/main" id="{1AC1B2AD-880D-4D38-ACA3-C005824441F7}"/>
              </a:ext>
            </a:extLst>
          </p:cNvPr>
          <p:cNvGrpSpPr/>
          <p:nvPr/>
        </p:nvGrpSpPr>
        <p:grpSpPr>
          <a:xfrm>
            <a:off x="6896680" y="2386781"/>
            <a:ext cx="1944673" cy="461665"/>
            <a:chOff x="6243240" y="1540301"/>
            <a:chExt cx="1440012" cy="461665"/>
          </a:xfrm>
        </p:grpSpPr>
        <p:sp>
          <p:nvSpPr>
            <p:cNvPr id="13" name="Rechthoek: afgeronde hoeken 12">
              <a:extLst>
                <a:ext uri="{FF2B5EF4-FFF2-40B4-BE49-F238E27FC236}">
                  <a16:creationId xmlns:a16="http://schemas.microsoft.com/office/drawing/2014/main" id="{29FD506A-C4AB-49D6-8D35-1DF6ADE23A3A}"/>
                </a:ext>
              </a:extLst>
            </p:cNvPr>
            <p:cNvSpPr/>
            <p:nvPr/>
          </p:nvSpPr>
          <p:spPr>
            <a:xfrm>
              <a:off x="6243240" y="1567934"/>
              <a:ext cx="1116410" cy="393700"/>
            </a:xfrm>
            <a:prstGeom prst="roundRect">
              <a:avLst>
                <a:gd name="adj" fmla="val 42473"/>
              </a:avLst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Tekstvak 13">
              <a:extLst>
                <a:ext uri="{FF2B5EF4-FFF2-40B4-BE49-F238E27FC236}">
                  <a16:creationId xmlns:a16="http://schemas.microsoft.com/office/drawing/2014/main" id="{B78C4F3B-2E92-4762-8CFF-30CDF50D5DCB}"/>
                </a:ext>
              </a:extLst>
            </p:cNvPr>
            <p:cNvSpPr txBox="1"/>
            <p:nvPr/>
          </p:nvSpPr>
          <p:spPr>
            <a:xfrm>
              <a:off x="6280304" y="1540301"/>
              <a:ext cx="14029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5B60AB"/>
                  </a:solidFill>
                  <a:effectLst/>
                  <a:uLnTx/>
                  <a:uFillTx/>
                  <a:latin typeface="Calibri"/>
                </a:rPr>
                <a:t>VERKOOP</a:t>
              </a:r>
            </a:p>
          </p:txBody>
        </p:sp>
      </p:grpSp>
      <p:grpSp>
        <p:nvGrpSpPr>
          <p:cNvPr id="44" name="Groep 43">
            <a:extLst>
              <a:ext uri="{FF2B5EF4-FFF2-40B4-BE49-F238E27FC236}">
                <a16:creationId xmlns:a16="http://schemas.microsoft.com/office/drawing/2014/main" id="{784E532E-AFEF-4F89-AFD8-9A787DA71FCA}"/>
              </a:ext>
            </a:extLst>
          </p:cNvPr>
          <p:cNvGrpSpPr/>
          <p:nvPr/>
        </p:nvGrpSpPr>
        <p:grpSpPr>
          <a:xfrm>
            <a:off x="5075596" y="1855674"/>
            <a:ext cx="1713014" cy="1148560"/>
            <a:chOff x="5075596" y="1855674"/>
            <a:chExt cx="1713014" cy="1148560"/>
          </a:xfrm>
        </p:grpSpPr>
        <p:cxnSp>
          <p:nvCxnSpPr>
            <p:cNvPr id="15" name="Rechte verbindingslijn met pijl 14">
              <a:extLst>
                <a:ext uri="{FF2B5EF4-FFF2-40B4-BE49-F238E27FC236}">
                  <a16:creationId xmlns:a16="http://schemas.microsoft.com/office/drawing/2014/main" id="{27545D3C-0F59-473E-BED4-3E9589D5B0B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075596" y="2611264"/>
              <a:ext cx="1713014" cy="0"/>
            </a:xfrm>
            <a:prstGeom prst="straightConnector1">
              <a:avLst/>
            </a:prstGeom>
            <a:noFill/>
            <a:ln w="50800" cap="flat" cmpd="sng" algn="ctr">
              <a:solidFill>
                <a:srgbClr val="4B69A2"/>
              </a:solidFill>
              <a:prstDash val="solid"/>
              <a:tailEnd type="triangle"/>
            </a:ln>
            <a:effectLst/>
          </p:spPr>
        </p:cxnSp>
        <p:sp>
          <p:nvSpPr>
            <p:cNvPr id="17" name="Rechthoek: afgeronde hoeken 16">
              <a:extLst>
                <a:ext uri="{FF2B5EF4-FFF2-40B4-BE49-F238E27FC236}">
                  <a16:creationId xmlns:a16="http://schemas.microsoft.com/office/drawing/2014/main" id="{5AE74239-9CB9-43EB-A6E9-46C94A96132B}"/>
                </a:ext>
              </a:extLst>
            </p:cNvPr>
            <p:cNvSpPr/>
            <p:nvPr/>
          </p:nvSpPr>
          <p:spPr>
            <a:xfrm>
              <a:off x="5253721" y="1917930"/>
              <a:ext cx="1507662" cy="594348"/>
            </a:xfrm>
            <a:prstGeom prst="roundRect">
              <a:avLst>
                <a:gd name="adj" fmla="val 27584"/>
              </a:avLst>
            </a:prstGeom>
            <a:noFill/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ysDash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Tekstvak 17">
              <a:extLst>
                <a:ext uri="{FF2B5EF4-FFF2-40B4-BE49-F238E27FC236}">
                  <a16:creationId xmlns:a16="http://schemas.microsoft.com/office/drawing/2014/main" id="{B115A445-10BA-4294-A804-00A4E52F3454}"/>
                </a:ext>
              </a:extLst>
            </p:cNvPr>
            <p:cNvSpPr txBox="1"/>
            <p:nvPr/>
          </p:nvSpPr>
          <p:spPr>
            <a:xfrm>
              <a:off x="5368989" y="1855674"/>
              <a:ext cx="128887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2000" dirty="0">
                  <a:solidFill>
                    <a:srgbClr val="5B60AB"/>
                  </a:solidFill>
                  <a:latin typeface="Calibri"/>
                </a:rPr>
                <a:t>ontvangen</a:t>
              </a:r>
              <a:br>
                <a:rPr lang="nl-NL" sz="2000" dirty="0">
                  <a:solidFill>
                    <a:srgbClr val="5B60AB"/>
                  </a:solidFill>
                  <a:latin typeface="Calibri"/>
                </a:rPr>
              </a:br>
              <a:r>
                <a:rPr lang="nl-NL" sz="2000" dirty="0">
                  <a:solidFill>
                    <a:srgbClr val="5B60AB"/>
                  </a:solidFill>
                  <a:latin typeface="Calibri"/>
                </a:rPr>
                <a:t>btw</a:t>
              </a:r>
            </a:p>
          </p:txBody>
        </p:sp>
        <p:sp>
          <p:nvSpPr>
            <p:cNvPr id="25" name="Rechthoek 24">
              <a:extLst>
                <a:ext uri="{FF2B5EF4-FFF2-40B4-BE49-F238E27FC236}">
                  <a16:creationId xmlns:a16="http://schemas.microsoft.com/office/drawing/2014/main" id="{8442634D-C662-42A3-9C17-DBB65A2CF562}"/>
                </a:ext>
              </a:extLst>
            </p:cNvPr>
            <p:cNvSpPr/>
            <p:nvPr/>
          </p:nvSpPr>
          <p:spPr>
            <a:xfrm>
              <a:off x="5647438" y="2709186"/>
              <a:ext cx="763238" cy="264526"/>
            </a:xfrm>
            <a:prstGeom prst="rect">
              <a:avLst/>
            </a:prstGeom>
            <a:solidFill>
              <a:srgbClr val="4B69A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" name="Tekstvak 25">
              <a:extLst>
                <a:ext uri="{FF2B5EF4-FFF2-40B4-BE49-F238E27FC236}">
                  <a16:creationId xmlns:a16="http://schemas.microsoft.com/office/drawing/2014/main" id="{3167EBF3-791D-4635-8518-8DBBEEF89F49}"/>
                </a:ext>
              </a:extLst>
            </p:cNvPr>
            <p:cNvSpPr txBox="1"/>
            <p:nvPr/>
          </p:nvSpPr>
          <p:spPr>
            <a:xfrm>
              <a:off x="5638565" y="2696457"/>
              <a:ext cx="78098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>
                  <a:solidFill>
                    <a:prstClr val="white"/>
                  </a:solidFill>
                  <a:cs typeface="Arial" panose="020B0604020202020204" pitchFamily="34" charset="0"/>
                </a:rPr>
                <a:t>€ 5.000</a:t>
              </a:r>
            </a:p>
          </p:txBody>
        </p:sp>
      </p:grpSp>
      <p:grpSp>
        <p:nvGrpSpPr>
          <p:cNvPr id="47" name="Groep 46">
            <a:extLst>
              <a:ext uri="{FF2B5EF4-FFF2-40B4-BE49-F238E27FC236}">
                <a16:creationId xmlns:a16="http://schemas.microsoft.com/office/drawing/2014/main" id="{112A7163-EE89-4D1C-9A6B-029A9C653190}"/>
              </a:ext>
            </a:extLst>
          </p:cNvPr>
          <p:cNvGrpSpPr/>
          <p:nvPr/>
        </p:nvGrpSpPr>
        <p:grpSpPr>
          <a:xfrm>
            <a:off x="3441024" y="4501443"/>
            <a:ext cx="2437492" cy="1381714"/>
            <a:chOff x="3441024" y="4501443"/>
            <a:chExt cx="2437492" cy="1381714"/>
          </a:xfrm>
        </p:grpSpPr>
        <p:pic>
          <p:nvPicPr>
            <p:cNvPr id="23" name="Afbeelding 22">
              <a:extLst>
                <a:ext uri="{FF2B5EF4-FFF2-40B4-BE49-F238E27FC236}">
                  <a16:creationId xmlns:a16="http://schemas.microsoft.com/office/drawing/2014/main" id="{27BE9F0E-212B-44A7-A681-8C60FC0BAB3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16692"/>
            <a:stretch/>
          </p:blipFill>
          <p:spPr>
            <a:xfrm>
              <a:off x="3441024" y="4501443"/>
              <a:ext cx="2000797" cy="1381714"/>
            </a:xfrm>
            <a:prstGeom prst="rect">
              <a:avLst/>
            </a:prstGeom>
          </p:spPr>
        </p:pic>
        <p:sp>
          <p:nvSpPr>
            <p:cNvPr id="24" name="Tekstvak 23">
              <a:extLst>
                <a:ext uri="{FF2B5EF4-FFF2-40B4-BE49-F238E27FC236}">
                  <a16:creationId xmlns:a16="http://schemas.microsoft.com/office/drawing/2014/main" id="{5C27AA00-D95F-4B67-94A5-AE8B77B84A26}"/>
                </a:ext>
              </a:extLst>
            </p:cNvPr>
            <p:cNvSpPr txBox="1"/>
            <p:nvPr/>
          </p:nvSpPr>
          <p:spPr>
            <a:xfrm>
              <a:off x="3629127" y="5313144"/>
              <a:ext cx="162459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2000" dirty="0" err="1">
                  <a:solidFill>
                    <a:srgbClr val="002060"/>
                  </a:solidFill>
                  <a:latin typeface="Calibri"/>
                </a:rPr>
                <a:t>BTW-aangifte</a:t>
              </a:r>
              <a:endParaRPr lang="nl-NL" sz="3200" dirty="0">
                <a:solidFill>
                  <a:srgbClr val="002060"/>
                </a:solidFill>
                <a:latin typeface="Calibri"/>
              </a:endParaRPr>
            </a:p>
          </p:txBody>
        </p:sp>
        <p:pic>
          <p:nvPicPr>
            <p:cNvPr id="31" name="Graphic 30" descr="Pen">
              <a:extLst>
                <a:ext uri="{FF2B5EF4-FFF2-40B4-BE49-F238E27FC236}">
                  <a16:creationId xmlns:a16="http://schemas.microsoft.com/office/drawing/2014/main" id="{11C36BFF-1A40-4BB4-A3EC-9F846EF64CB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20982459">
              <a:off x="5005125" y="4541919"/>
              <a:ext cx="873391" cy="873391"/>
            </a:xfrm>
            <a:prstGeom prst="rect">
              <a:avLst/>
            </a:prstGeom>
          </p:spPr>
        </p:pic>
        <p:pic>
          <p:nvPicPr>
            <p:cNvPr id="32" name="Afbeelding 31">
              <a:extLst>
                <a:ext uri="{FF2B5EF4-FFF2-40B4-BE49-F238E27FC236}">
                  <a16:creationId xmlns:a16="http://schemas.microsoft.com/office/drawing/2014/main" id="{D64C8495-D346-4A65-8507-121264D77EE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684881" y="4833202"/>
              <a:ext cx="375737" cy="242608"/>
            </a:xfrm>
            <a:prstGeom prst="rect">
              <a:avLst/>
            </a:prstGeom>
          </p:spPr>
        </p:pic>
      </p:grpSp>
      <p:grpSp>
        <p:nvGrpSpPr>
          <p:cNvPr id="45" name="Groep 44">
            <a:extLst>
              <a:ext uri="{FF2B5EF4-FFF2-40B4-BE49-F238E27FC236}">
                <a16:creationId xmlns:a16="http://schemas.microsoft.com/office/drawing/2014/main" id="{78E44EEC-5926-4113-9D3A-585CA374C5FC}"/>
              </a:ext>
            </a:extLst>
          </p:cNvPr>
          <p:cNvGrpSpPr/>
          <p:nvPr/>
        </p:nvGrpSpPr>
        <p:grpSpPr>
          <a:xfrm>
            <a:off x="2005700" y="1878929"/>
            <a:ext cx="1713014" cy="1125305"/>
            <a:chOff x="2005700" y="1878929"/>
            <a:chExt cx="1713014" cy="1125305"/>
          </a:xfrm>
        </p:grpSpPr>
        <p:sp>
          <p:nvSpPr>
            <p:cNvPr id="19" name="Rechthoek: afgeronde hoeken 18">
              <a:extLst>
                <a:ext uri="{FF2B5EF4-FFF2-40B4-BE49-F238E27FC236}">
                  <a16:creationId xmlns:a16="http://schemas.microsoft.com/office/drawing/2014/main" id="{BDDDCC52-17EB-4D60-98B9-8017A5F48B9E}"/>
                </a:ext>
              </a:extLst>
            </p:cNvPr>
            <p:cNvSpPr/>
            <p:nvPr/>
          </p:nvSpPr>
          <p:spPr>
            <a:xfrm>
              <a:off x="2321501" y="1917930"/>
              <a:ext cx="1298755" cy="594348"/>
            </a:xfrm>
            <a:prstGeom prst="roundRect">
              <a:avLst>
                <a:gd name="adj" fmla="val 32547"/>
              </a:avLst>
            </a:prstGeom>
            <a:noFill/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ysDash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" name="Tekstvak 19">
              <a:extLst>
                <a:ext uri="{FF2B5EF4-FFF2-40B4-BE49-F238E27FC236}">
                  <a16:creationId xmlns:a16="http://schemas.microsoft.com/office/drawing/2014/main" id="{3B6C762D-FB11-4B08-9119-5146BEB8B165}"/>
                </a:ext>
              </a:extLst>
            </p:cNvPr>
            <p:cNvSpPr txBox="1"/>
            <p:nvPr/>
          </p:nvSpPr>
          <p:spPr>
            <a:xfrm>
              <a:off x="2439538" y="1878929"/>
              <a:ext cx="109869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2000" dirty="0">
                  <a:solidFill>
                    <a:srgbClr val="5B60AB"/>
                  </a:solidFill>
                  <a:latin typeface="Calibri"/>
                </a:rPr>
                <a:t>betaalde</a:t>
              </a:r>
              <a:br>
                <a:rPr lang="nl-NL" sz="2000" dirty="0">
                  <a:solidFill>
                    <a:srgbClr val="5B60AB"/>
                  </a:solidFill>
                  <a:latin typeface="Calibri"/>
                </a:rPr>
              </a:br>
              <a:r>
                <a:rPr lang="nl-NL" sz="2000" dirty="0">
                  <a:solidFill>
                    <a:srgbClr val="5B60AB"/>
                  </a:solidFill>
                  <a:latin typeface="Calibri"/>
                </a:rPr>
                <a:t>btw</a:t>
              </a:r>
            </a:p>
          </p:txBody>
        </p:sp>
        <p:cxnSp>
          <p:nvCxnSpPr>
            <p:cNvPr id="36" name="Rechte verbindingslijn met pijl 35">
              <a:extLst>
                <a:ext uri="{FF2B5EF4-FFF2-40B4-BE49-F238E27FC236}">
                  <a16:creationId xmlns:a16="http://schemas.microsoft.com/office/drawing/2014/main" id="{E88CE903-3DB7-4287-BBA6-002BCB641A2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005700" y="2611264"/>
              <a:ext cx="1713014" cy="0"/>
            </a:xfrm>
            <a:prstGeom prst="straightConnector1">
              <a:avLst/>
            </a:prstGeom>
            <a:noFill/>
            <a:ln w="50800" cap="flat" cmpd="sng" algn="ctr">
              <a:solidFill>
                <a:srgbClr val="4B69A2"/>
              </a:solidFill>
              <a:prstDash val="solid"/>
              <a:tailEnd type="triangle"/>
            </a:ln>
            <a:effectLst/>
          </p:spPr>
        </p:cxnSp>
        <p:sp>
          <p:nvSpPr>
            <p:cNvPr id="38" name="Rechthoek 37">
              <a:extLst>
                <a:ext uri="{FF2B5EF4-FFF2-40B4-BE49-F238E27FC236}">
                  <a16:creationId xmlns:a16="http://schemas.microsoft.com/office/drawing/2014/main" id="{BAAC417A-4747-4568-BAE9-797EEEDC10F8}"/>
                </a:ext>
              </a:extLst>
            </p:cNvPr>
            <p:cNvSpPr/>
            <p:nvPr/>
          </p:nvSpPr>
          <p:spPr>
            <a:xfrm>
              <a:off x="2634771" y="2709186"/>
              <a:ext cx="763238" cy="264526"/>
            </a:xfrm>
            <a:prstGeom prst="rect">
              <a:avLst/>
            </a:prstGeom>
            <a:solidFill>
              <a:srgbClr val="4B69A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9" name="Tekstvak 38">
              <a:extLst>
                <a:ext uri="{FF2B5EF4-FFF2-40B4-BE49-F238E27FC236}">
                  <a16:creationId xmlns:a16="http://schemas.microsoft.com/office/drawing/2014/main" id="{A5E1FF01-920E-46CB-A9C8-EA0972CBE532}"/>
                </a:ext>
              </a:extLst>
            </p:cNvPr>
            <p:cNvSpPr txBox="1"/>
            <p:nvPr/>
          </p:nvSpPr>
          <p:spPr>
            <a:xfrm>
              <a:off x="2625898" y="2696457"/>
              <a:ext cx="78098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>
                  <a:solidFill>
                    <a:prstClr val="white"/>
                  </a:solidFill>
                  <a:cs typeface="Arial" panose="020B0604020202020204" pitchFamily="34" charset="0"/>
                </a:rPr>
                <a:t>€ 2.000</a:t>
              </a:r>
            </a:p>
          </p:txBody>
        </p:sp>
      </p:grpSp>
      <p:grpSp>
        <p:nvGrpSpPr>
          <p:cNvPr id="46" name="Groep 45">
            <a:extLst>
              <a:ext uri="{FF2B5EF4-FFF2-40B4-BE49-F238E27FC236}">
                <a16:creationId xmlns:a16="http://schemas.microsoft.com/office/drawing/2014/main" id="{D731031A-8416-4063-9C23-82DEA8F1D513}"/>
              </a:ext>
            </a:extLst>
          </p:cNvPr>
          <p:cNvGrpSpPr/>
          <p:nvPr/>
        </p:nvGrpSpPr>
        <p:grpSpPr>
          <a:xfrm>
            <a:off x="2755987" y="2945128"/>
            <a:ext cx="2489741" cy="1434504"/>
            <a:chOff x="2755987" y="2945128"/>
            <a:chExt cx="2489741" cy="1434504"/>
          </a:xfrm>
        </p:grpSpPr>
        <p:sp>
          <p:nvSpPr>
            <p:cNvPr id="21" name="Rechthoek: afgeronde hoeken 20">
              <a:extLst>
                <a:ext uri="{FF2B5EF4-FFF2-40B4-BE49-F238E27FC236}">
                  <a16:creationId xmlns:a16="http://schemas.microsoft.com/office/drawing/2014/main" id="{7283C9AE-EE41-4E44-A7CE-BF4818D63E16}"/>
                </a:ext>
              </a:extLst>
            </p:cNvPr>
            <p:cNvSpPr/>
            <p:nvPr/>
          </p:nvSpPr>
          <p:spPr>
            <a:xfrm>
              <a:off x="2988889" y="3214554"/>
              <a:ext cx="1346422" cy="866517"/>
            </a:xfrm>
            <a:prstGeom prst="roundRect">
              <a:avLst>
                <a:gd name="adj" fmla="val 28857"/>
              </a:avLst>
            </a:prstGeom>
            <a:noFill/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ysDash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Tekstvak 21">
              <a:extLst>
                <a:ext uri="{FF2B5EF4-FFF2-40B4-BE49-F238E27FC236}">
                  <a16:creationId xmlns:a16="http://schemas.microsoft.com/office/drawing/2014/main" id="{90A9E8E7-F0F4-4CF6-B26D-BF7AF3ADFAB7}"/>
                </a:ext>
              </a:extLst>
            </p:cNvPr>
            <p:cNvSpPr txBox="1"/>
            <p:nvPr/>
          </p:nvSpPr>
          <p:spPr>
            <a:xfrm>
              <a:off x="2755987" y="3318889"/>
              <a:ext cx="185778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2000" dirty="0">
                  <a:solidFill>
                    <a:srgbClr val="5B60AB"/>
                  </a:solidFill>
                  <a:latin typeface="Calibri"/>
                </a:rPr>
                <a:t>af te dragen    btw</a:t>
              </a:r>
            </a:p>
          </p:txBody>
        </p:sp>
        <p:cxnSp>
          <p:nvCxnSpPr>
            <p:cNvPr id="33" name="Rechte verbindingslijn met pijl 32">
              <a:extLst>
                <a:ext uri="{FF2B5EF4-FFF2-40B4-BE49-F238E27FC236}">
                  <a16:creationId xmlns:a16="http://schemas.microsoft.com/office/drawing/2014/main" id="{6802FB63-2E3E-451A-9FFB-7651FA5292C1}"/>
                </a:ext>
              </a:extLst>
            </p:cNvPr>
            <p:cNvCxnSpPr>
              <a:cxnSpLocks/>
            </p:cNvCxnSpPr>
            <p:nvPr/>
          </p:nvCxnSpPr>
          <p:spPr>
            <a:xfrm>
              <a:off x="4396397" y="2945128"/>
              <a:ext cx="0" cy="1434504"/>
            </a:xfrm>
            <a:prstGeom prst="straightConnector1">
              <a:avLst/>
            </a:prstGeom>
            <a:noFill/>
            <a:ln w="50800" cap="flat" cmpd="sng" algn="ctr">
              <a:solidFill>
                <a:srgbClr val="4B69A2"/>
              </a:solidFill>
              <a:prstDash val="solid"/>
              <a:tailEnd type="triangle"/>
            </a:ln>
            <a:effectLst/>
          </p:spPr>
        </p:cxnSp>
        <p:sp>
          <p:nvSpPr>
            <p:cNvPr id="41" name="Rechthoek 40">
              <a:extLst>
                <a:ext uri="{FF2B5EF4-FFF2-40B4-BE49-F238E27FC236}">
                  <a16:creationId xmlns:a16="http://schemas.microsoft.com/office/drawing/2014/main" id="{587EA8C3-C4EB-472E-9713-061D1F5F4013}"/>
                </a:ext>
              </a:extLst>
            </p:cNvPr>
            <p:cNvSpPr/>
            <p:nvPr/>
          </p:nvSpPr>
          <p:spPr>
            <a:xfrm>
              <a:off x="4473618" y="3516967"/>
              <a:ext cx="763238" cy="264526"/>
            </a:xfrm>
            <a:prstGeom prst="rect">
              <a:avLst/>
            </a:prstGeom>
            <a:solidFill>
              <a:srgbClr val="4B69A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2" name="Tekstvak 41">
              <a:extLst>
                <a:ext uri="{FF2B5EF4-FFF2-40B4-BE49-F238E27FC236}">
                  <a16:creationId xmlns:a16="http://schemas.microsoft.com/office/drawing/2014/main" id="{F2EC4533-F79A-4750-87CB-E0F52823CD66}"/>
                </a:ext>
              </a:extLst>
            </p:cNvPr>
            <p:cNvSpPr txBox="1"/>
            <p:nvPr/>
          </p:nvSpPr>
          <p:spPr>
            <a:xfrm>
              <a:off x="4464745" y="3504238"/>
              <a:ext cx="78098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>
                  <a:solidFill>
                    <a:prstClr val="white"/>
                  </a:solidFill>
                  <a:cs typeface="Arial" panose="020B0604020202020204" pitchFamily="34" charset="0"/>
                </a:rPr>
                <a:t>€ 3.000</a:t>
              </a:r>
            </a:p>
          </p:txBody>
        </p:sp>
      </p:grpSp>
      <p:grpSp>
        <p:nvGrpSpPr>
          <p:cNvPr id="52" name="Groep 51">
            <a:extLst>
              <a:ext uri="{FF2B5EF4-FFF2-40B4-BE49-F238E27FC236}">
                <a16:creationId xmlns:a16="http://schemas.microsoft.com/office/drawing/2014/main" id="{B3B20308-83A4-44C5-AF89-A6BD10793975}"/>
              </a:ext>
            </a:extLst>
          </p:cNvPr>
          <p:cNvGrpSpPr/>
          <p:nvPr/>
        </p:nvGrpSpPr>
        <p:grpSpPr>
          <a:xfrm>
            <a:off x="319475" y="2969342"/>
            <a:ext cx="2885841" cy="2340077"/>
            <a:chOff x="319475" y="2969342"/>
            <a:chExt cx="2885841" cy="2340077"/>
          </a:xfrm>
        </p:grpSpPr>
        <p:sp>
          <p:nvSpPr>
            <p:cNvPr id="49" name="Rechthoek: afgeronde hoeken 48">
              <a:extLst>
                <a:ext uri="{FF2B5EF4-FFF2-40B4-BE49-F238E27FC236}">
                  <a16:creationId xmlns:a16="http://schemas.microsoft.com/office/drawing/2014/main" id="{ACF8EB04-61F0-4457-8C41-CDC9B81C79C6}"/>
                </a:ext>
              </a:extLst>
            </p:cNvPr>
            <p:cNvSpPr/>
            <p:nvPr/>
          </p:nvSpPr>
          <p:spPr>
            <a:xfrm>
              <a:off x="341990" y="4048556"/>
              <a:ext cx="1298755" cy="594348"/>
            </a:xfrm>
            <a:prstGeom prst="roundRect">
              <a:avLst>
                <a:gd name="adj" fmla="val 32547"/>
              </a:avLst>
            </a:prstGeom>
            <a:noFill/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ysDash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51" name="Groep 50">
              <a:extLst>
                <a:ext uri="{FF2B5EF4-FFF2-40B4-BE49-F238E27FC236}">
                  <a16:creationId xmlns:a16="http://schemas.microsoft.com/office/drawing/2014/main" id="{F0DF1BDF-B60C-4975-8E41-1CDE4DB8857E}"/>
                </a:ext>
              </a:extLst>
            </p:cNvPr>
            <p:cNvGrpSpPr/>
            <p:nvPr/>
          </p:nvGrpSpPr>
          <p:grpSpPr>
            <a:xfrm>
              <a:off x="319475" y="2969342"/>
              <a:ext cx="2885841" cy="2340077"/>
              <a:chOff x="319475" y="2969342"/>
              <a:chExt cx="2885841" cy="2340077"/>
            </a:xfrm>
          </p:grpSpPr>
          <p:sp>
            <p:nvSpPr>
              <p:cNvPr id="48" name="Vrije vorm: vorm 47">
                <a:extLst>
                  <a:ext uri="{FF2B5EF4-FFF2-40B4-BE49-F238E27FC236}">
                    <a16:creationId xmlns:a16="http://schemas.microsoft.com/office/drawing/2014/main" id="{6B68F4EA-5601-4E5E-B117-3A3EC371B099}"/>
                  </a:ext>
                </a:extLst>
              </p:cNvPr>
              <p:cNvSpPr/>
              <p:nvPr/>
            </p:nvSpPr>
            <p:spPr>
              <a:xfrm>
                <a:off x="849683" y="2969342"/>
                <a:ext cx="2355633" cy="2340077"/>
              </a:xfrm>
              <a:custGeom>
                <a:avLst/>
                <a:gdLst>
                  <a:gd name="connsiteX0" fmla="*/ 172872 w 2355633"/>
                  <a:gd name="connsiteY0" fmla="*/ 0 h 2340077"/>
                  <a:gd name="connsiteX1" fmla="*/ 222033 w 2355633"/>
                  <a:gd name="connsiteY1" fmla="*/ 1750142 h 2340077"/>
                  <a:gd name="connsiteX2" fmla="*/ 2355633 w 2355633"/>
                  <a:gd name="connsiteY2" fmla="*/ 2340077 h 23400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55633" h="2340077">
                    <a:moveTo>
                      <a:pt x="172872" y="0"/>
                    </a:moveTo>
                    <a:cubicBezTo>
                      <a:pt x="15555" y="680064"/>
                      <a:pt x="-141761" y="1360129"/>
                      <a:pt x="222033" y="1750142"/>
                    </a:cubicBezTo>
                    <a:cubicBezTo>
                      <a:pt x="585827" y="2140155"/>
                      <a:pt x="1470730" y="2240116"/>
                      <a:pt x="2355633" y="2340077"/>
                    </a:cubicBezTo>
                  </a:path>
                </a:pathLst>
              </a:custGeom>
              <a:noFill/>
              <a:ln w="28575" cap="flat" cmpd="sng" algn="ctr">
                <a:solidFill>
                  <a:srgbClr val="9CCCFF"/>
                </a:solidFill>
                <a:prstDash val="dash"/>
                <a:tailEnd type="triangle"/>
              </a:ln>
              <a:effectLst/>
            </p:spPr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0" name="Tekstvak 49">
                <a:extLst>
                  <a:ext uri="{FF2B5EF4-FFF2-40B4-BE49-F238E27FC236}">
                    <a16:creationId xmlns:a16="http://schemas.microsoft.com/office/drawing/2014/main" id="{F71E2EC4-05D6-42E0-B722-5B2065F2CA20}"/>
                  </a:ext>
                </a:extLst>
              </p:cNvPr>
              <p:cNvSpPr txBox="1"/>
              <p:nvPr/>
            </p:nvSpPr>
            <p:spPr>
              <a:xfrm>
                <a:off x="319475" y="4009555"/>
                <a:ext cx="134642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2000" dirty="0">
                    <a:solidFill>
                      <a:srgbClr val="5B60AB"/>
                    </a:solidFill>
                    <a:latin typeface="Calibri"/>
                  </a:rPr>
                  <a:t>via andere</a:t>
                </a:r>
                <a:br>
                  <a:rPr lang="nl-NL" sz="2000" dirty="0">
                    <a:solidFill>
                      <a:srgbClr val="5B60AB"/>
                    </a:solidFill>
                    <a:latin typeface="Calibri"/>
                  </a:rPr>
                </a:br>
                <a:r>
                  <a:rPr lang="nl-NL" sz="2000" dirty="0">
                    <a:solidFill>
                      <a:srgbClr val="5B60AB"/>
                    </a:solidFill>
                    <a:latin typeface="Calibri"/>
                  </a:rPr>
                  <a:t>bedrijven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6434393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2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3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a 3vw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 3vwo" id="{5C2FA244-5FBD-4C3C-AD78-76DDB67D6BFA}" vid="{B9D769C3-6E4C-4202-B7BA-4996BCB0A9E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 3vwo</Template>
  <TotalTime>1509</TotalTime>
  <Words>770</Words>
  <Application>Microsoft Office PowerPoint</Application>
  <PresentationFormat>Breedbeeld</PresentationFormat>
  <Paragraphs>162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Cambria Math</vt:lpstr>
      <vt:lpstr>Thema 3vwo</vt:lpstr>
      <vt:lpstr>Verkoop </vt:lpstr>
      <vt:lpstr>PowerPoint-presentatie</vt:lpstr>
      <vt:lpstr>BTW (Belasting Toegevoegde Waarde) of: omzetbelasting</vt:lpstr>
      <vt:lpstr>Afzet &amp; Omzet</vt:lpstr>
      <vt:lpstr>Afzet &amp; Omzet en winst</vt:lpstr>
      <vt:lpstr>PowerPoint-presentatie</vt:lpstr>
      <vt:lpstr>PowerPoint-presentatie</vt:lpstr>
      <vt:lpstr>PowerPoint-presentatie</vt:lpstr>
      <vt:lpstr>BTW-afdracht</vt:lpstr>
      <vt:lpstr>Brutowinst / Nettowinst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Verkoop</dc:title>
  <dc:creator>Paul Bloemers</dc:creator>
  <cp:lastModifiedBy>Paul Bloemers</cp:lastModifiedBy>
  <cp:revision>9</cp:revision>
  <dcterms:created xsi:type="dcterms:W3CDTF">2021-04-08T11:49:52Z</dcterms:created>
  <dcterms:modified xsi:type="dcterms:W3CDTF">2021-04-09T13:00:50Z</dcterms:modified>
</cp:coreProperties>
</file>