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C19"/>
    <a:srgbClr val="F2972D"/>
    <a:srgbClr val="CDBB15"/>
    <a:srgbClr val="95BF1E"/>
    <a:srgbClr val="11993B"/>
    <a:srgbClr val="25368B"/>
    <a:srgbClr val="F6F7FA"/>
    <a:srgbClr val="ED4D0F"/>
    <a:srgbClr val="258812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128DE9-7762-42D9-B84D-CF3601544721}" v="558" dt="2021-04-08T11:23:22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38"/>
      </p:cViewPr>
      <p:guideLst>
        <p:guide orient="horz" pos="247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D9128DE9-7762-42D9-B84D-CF3601544721}"/>
    <pc:docChg chg="undo custSel addSld modSld sldOrd">
      <pc:chgData name="Paul Bloemers" userId="fe3832ff3b233e04" providerId="LiveId" clId="{D9128DE9-7762-42D9-B84D-CF3601544721}" dt="2021-04-08T11:23:39.765" v="1945" actId="700"/>
      <pc:docMkLst>
        <pc:docMk/>
      </pc:docMkLst>
      <pc:sldChg chg="modSp mod">
        <pc:chgData name="Paul Bloemers" userId="fe3832ff3b233e04" providerId="LiveId" clId="{D9128DE9-7762-42D9-B84D-CF3601544721}" dt="2021-04-08T08:17:38.214" v="42" actId="20577"/>
        <pc:sldMkLst>
          <pc:docMk/>
          <pc:sldMk cId="425907892" sldId="256"/>
        </pc:sldMkLst>
        <pc:spChg chg="mod">
          <ac:chgData name="Paul Bloemers" userId="fe3832ff3b233e04" providerId="LiveId" clId="{D9128DE9-7762-42D9-B84D-CF3601544721}" dt="2021-04-08T08:17:01.649" v="11" actId="20577"/>
          <ac:spMkLst>
            <pc:docMk/>
            <pc:sldMk cId="425907892" sldId="256"/>
            <ac:spMk id="2" creationId="{A5CE164F-9AEB-4060-9C5C-99A5CE7FE01A}"/>
          </ac:spMkLst>
        </pc:spChg>
        <pc:spChg chg="mod">
          <ac:chgData name="Paul Bloemers" userId="fe3832ff3b233e04" providerId="LiveId" clId="{D9128DE9-7762-42D9-B84D-CF3601544721}" dt="2021-04-08T08:17:38.214" v="42" actId="20577"/>
          <ac:spMkLst>
            <pc:docMk/>
            <pc:sldMk cId="425907892" sldId="256"/>
            <ac:spMk id="3" creationId="{E195D4CD-C5CC-4751-93E0-626169E08529}"/>
          </ac:spMkLst>
        </pc:spChg>
      </pc:sldChg>
      <pc:sldChg chg="modSp new mod">
        <pc:chgData name="Paul Bloemers" userId="fe3832ff3b233e04" providerId="LiveId" clId="{D9128DE9-7762-42D9-B84D-CF3601544721}" dt="2021-04-08T08:18:12.797" v="92" actId="20577"/>
        <pc:sldMkLst>
          <pc:docMk/>
          <pc:sldMk cId="1729898910" sldId="257"/>
        </pc:sldMkLst>
        <pc:spChg chg="mod">
          <ac:chgData name="Paul Bloemers" userId="fe3832ff3b233e04" providerId="LiveId" clId="{D9128DE9-7762-42D9-B84D-CF3601544721}" dt="2021-04-08T08:17:52.541" v="57" actId="20577"/>
          <ac:spMkLst>
            <pc:docMk/>
            <pc:sldMk cId="1729898910" sldId="257"/>
            <ac:spMk id="2" creationId="{111F0E7F-6377-47B7-9412-E5CC1797B46F}"/>
          </ac:spMkLst>
        </pc:spChg>
        <pc:spChg chg="mod">
          <ac:chgData name="Paul Bloemers" userId="fe3832ff3b233e04" providerId="LiveId" clId="{D9128DE9-7762-42D9-B84D-CF3601544721}" dt="2021-04-08T08:18:01.022" v="71" actId="20577"/>
          <ac:spMkLst>
            <pc:docMk/>
            <pc:sldMk cId="1729898910" sldId="257"/>
            <ac:spMk id="3" creationId="{5FB57ACC-920A-4A00-97D6-96F7301E2CF4}"/>
          </ac:spMkLst>
        </pc:spChg>
        <pc:spChg chg="mod">
          <ac:chgData name="Paul Bloemers" userId="fe3832ff3b233e04" providerId="LiveId" clId="{D9128DE9-7762-42D9-B84D-CF3601544721}" dt="2021-04-08T08:18:12.797" v="92" actId="20577"/>
          <ac:spMkLst>
            <pc:docMk/>
            <pc:sldMk cId="1729898910" sldId="257"/>
            <ac:spMk id="4" creationId="{DF836760-EA06-4705-B829-15C4F0862933}"/>
          </ac:spMkLst>
        </pc:spChg>
      </pc:sldChg>
      <pc:sldChg chg="addSp delSp modSp new mod modClrScheme addAnim delAnim modAnim chgLayout">
        <pc:chgData name="Paul Bloemers" userId="fe3832ff3b233e04" providerId="LiveId" clId="{D9128DE9-7762-42D9-B84D-CF3601544721}" dt="2021-04-08T09:33:24.514" v="543"/>
        <pc:sldMkLst>
          <pc:docMk/>
          <pc:sldMk cId="3080755187" sldId="258"/>
        </pc:sldMkLst>
        <pc:spChg chg="del mod ord">
          <ac:chgData name="Paul Bloemers" userId="fe3832ff3b233e04" providerId="LiveId" clId="{D9128DE9-7762-42D9-B84D-CF3601544721}" dt="2021-04-08T08:18:30.206" v="94" actId="700"/>
          <ac:spMkLst>
            <pc:docMk/>
            <pc:sldMk cId="3080755187" sldId="258"/>
            <ac:spMk id="2" creationId="{65073577-5C79-46EF-89FC-E41BECC9E685}"/>
          </ac:spMkLst>
        </pc:spChg>
        <pc:spChg chg="del mod ord">
          <ac:chgData name="Paul Bloemers" userId="fe3832ff3b233e04" providerId="LiveId" clId="{D9128DE9-7762-42D9-B84D-CF3601544721}" dt="2021-04-08T08:18:30.206" v="94" actId="700"/>
          <ac:spMkLst>
            <pc:docMk/>
            <pc:sldMk cId="3080755187" sldId="258"/>
            <ac:spMk id="3" creationId="{9A4E8017-0FEB-42C4-BD29-C1C26134EEB3}"/>
          </ac:spMkLst>
        </pc:spChg>
        <pc:spChg chg="del">
          <ac:chgData name="Paul Bloemers" userId="fe3832ff3b233e04" providerId="LiveId" clId="{D9128DE9-7762-42D9-B84D-CF3601544721}" dt="2021-04-08T08:18:30.206" v="94" actId="700"/>
          <ac:spMkLst>
            <pc:docMk/>
            <pc:sldMk cId="3080755187" sldId="258"/>
            <ac:spMk id="4" creationId="{077EA11E-FA18-49E4-8DAE-D2146A3F7354}"/>
          </ac:spMkLst>
        </pc:spChg>
        <pc:spChg chg="add mod ord">
          <ac:chgData name="Paul Bloemers" userId="fe3832ff3b233e04" providerId="LiveId" clId="{D9128DE9-7762-42D9-B84D-CF3601544721}" dt="2021-04-08T08:28:52.772" v="108" actId="20577"/>
          <ac:spMkLst>
            <pc:docMk/>
            <pc:sldMk cId="3080755187" sldId="258"/>
            <ac:spMk id="5" creationId="{475964E1-5232-455B-9DB4-3E2FEE057B07}"/>
          </ac:spMkLst>
        </pc:spChg>
        <pc:spChg chg="add del mod ord">
          <ac:chgData name="Paul Bloemers" userId="fe3832ff3b233e04" providerId="LiveId" clId="{D9128DE9-7762-42D9-B84D-CF3601544721}" dt="2021-04-08T08:28:56.636" v="109" actId="478"/>
          <ac:spMkLst>
            <pc:docMk/>
            <pc:sldMk cId="3080755187" sldId="258"/>
            <ac:spMk id="6" creationId="{D640518F-0261-45BA-A8D2-C96252B044A3}"/>
          </ac:spMkLst>
        </pc:spChg>
        <pc:spChg chg="add del mod ord">
          <ac:chgData name="Paul Bloemers" userId="fe3832ff3b233e04" providerId="LiveId" clId="{D9128DE9-7762-42D9-B84D-CF3601544721}" dt="2021-04-08T08:28:56.636" v="109" actId="478"/>
          <ac:spMkLst>
            <pc:docMk/>
            <pc:sldMk cId="3080755187" sldId="258"/>
            <ac:spMk id="7" creationId="{1230ED4D-7630-4CE2-86ED-E334AB1D0FA9}"/>
          </ac:spMkLst>
        </pc:spChg>
        <pc:spChg chg="add del mod">
          <ac:chgData name="Paul Bloemers" userId="fe3832ff3b233e04" providerId="LiveId" clId="{D9128DE9-7762-42D9-B84D-CF3601544721}" dt="2021-04-08T08:29:12.472" v="113"/>
          <ac:spMkLst>
            <pc:docMk/>
            <pc:sldMk cId="3080755187" sldId="258"/>
            <ac:spMk id="9" creationId="{D4C930C3-B62C-478E-8A42-4181A4442FB9}"/>
          </ac:spMkLst>
        </pc:spChg>
        <pc:spChg chg="add del mod">
          <ac:chgData name="Paul Bloemers" userId="fe3832ff3b233e04" providerId="LiveId" clId="{D9128DE9-7762-42D9-B84D-CF3601544721}" dt="2021-04-08T08:30:24.822" v="121" actId="478"/>
          <ac:spMkLst>
            <pc:docMk/>
            <pc:sldMk cId="3080755187" sldId="258"/>
            <ac:spMk id="13" creationId="{78AFD33B-49C2-4E60-906E-7E1BA17A8BC9}"/>
          </ac:spMkLst>
        </pc:spChg>
        <pc:spChg chg="add mod">
          <ac:chgData name="Paul Bloemers" userId="fe3832ff3b233e04" providerId="LiveId" clId="{D9128DE9-7762-42D9-B84D-CF3601544721}" dt="2021-04-08T09:28:24.529" v="533" actId="1076"/>
          <ac:spMkLst>
            <pc:docMk/>
            <pc:sldMk cId="3080755187" sldId="258"/>
            <ac:spMk id="20" creationId="{34F31E05-4B1C-4CA2-A6D3-61D64939B9DF}"/>
          </ac:spMkLst>
        </pc:spChg>
        <pc:spChg chg="add mod">
          <ac:chgData name="Paul Bloemers" userId="fe3832ff3b233e04" providerId="LiveId" clId="{D9128DE9-7762-42D9-B84D-CF3601544721}" dt="2021-04-08T08:33:54.317" v="228" actId="12789"/>
          <ac:spMkLst>
            <pc:docMk/>
            <pc:sldMk cId="3080755187" sldId="258"/>
            <ac:spMk id="21" creationId="{D23B3A36-40F8-468F-95F6-356FC2FEC669}"/>
          </ac:spMkLst>
        </pc:spChg>
        <pc:spChg chg="add del mod">
          <ac:chgData name="Paul Bloemers" userId="fe3832ff3b233e04" providerId="LiveId" clId="{D9128DE9-7762-42D9-B84D-CF3601544721}" dt="2021-04-08T09:28:16.976" v="532" actId="1076"/>
          <ac:spMkLst>
            <pc:docMk/>
            <pc:sldMk cId="3080755187" sldId="258"/>
            <ac:spMk id="22" creationId="{079D6636-48DC-4330-BA16-6BD395B7EF72}"/>
          </ac:spMkLst>
        </pc:spChg>
        <pc:spChg chg="add mod">
          <ac:chgData name="Paul Bloemers" userId="fe3832ff3b233e04" providerId="LiveId" clId="{D9128DE9-7762-42D9-B84D-CF3601544721}" dt="2021-04-08T09:29:17.334" v="535" actId="1076"/>
          <ac:spMkLst>
            <pc:docMk/>
            <pc:sldMk cId="3080755187" sldId="258"/>
            <ac:spMk id="24" creationId="{3067C2BE-CF3C-47B9-9D48-5F4DB6257E3C}"/>
          </ac:spMkLst>
        </pc:spChg>
        <pc:spChg chg="add mod">
          <ac:chgData name="Paul Bloemers" userId="fe3832ff3b233e04" providerId="LiveId" clId="{D9128DE9-7762-42D9-B84D-CF3601544721}" dt="2021-04-08T09:29:17.334" v="535" actId="1076"/>
          <ac:spMkLst>
            <pc:docMk/>
            <pc:sldMk cId="3080755187" sldId="258"/>
            <ac:spMk id="25" creationId="{60F25B32-FC0F-4811-AA0A-6578C9E804D7}"/>
          </ac:spMkLst>
        </pc:spChg>
        <pc:spChg chg="add mod">
          <ac:chgData name="Paul Bloemers" userId="fe3832ff3b233e04" providerId="LiveId" clId="{D9128DE9-7762-42D9-B84D-CF3601544721}" dt="2021-04-08T09:29:17.334" v="535" actId="1076"/>
          <ac:spMkLst>
            <pc:docMk/>
            <pc:sldMk cId="3080755187" sldId="258"/>
            <ac:spMk id="26" creationId="{FE6107B4-E933-49D3-8B81-C052B40F00F3}"/>
          </ac:spMkLst>
        </pc:spChg>
        <pc:graphicFrameChg chg="add del mod">
          <ac:chgData name="Paul Bloemers" userId="fe3832ff3b233e04" providerId="LiveId" clId="{D9128DE9-7762-42D9-B84D-CF3601544721}" dt="2021-04-08T08:29:12.472" v="113"/>
          <ac:graphicFrameMkLst>
            <pc:docMk/>
            <pc:sldMk cId="3080755187" sldId="258"/>
            <ac:graphicFrameMk id="8" creationId="{811282A8-3855-4159-89E8-21952EDDEC6E}"/>
          </ac:graphicFrameMkLst>
        </pc:graphicFrameChg>
        <pc:graphicFrameChg chg="add mod">
          <ac:chgData name="Paul Bloemers" userId="fe3832ff3b233e04" providerId="LiveId" clId="{D9128DE9-7762-42D9-B84D-CF3601544721}" dt="2021-04-08T08:31:06.322" v="170" actId="1036"/>
          <ac:graphicFrameMkLst>
            <pc:docMk/>
            <pc:sldMk cId="3080755187" sldId="258"/>
            <ac:graphicFrameMk id="12" creationId="{CBBE0A4F-6A49-483F-B8F1-8E396CD79B81}"/>
          </ac:graphicFrameMkLst>
        </pc:graphicFrameChg>
        <pc:picChg chg="add del mod">
          <ac:chgData name="Paul Bloemers" userId="fe3832ff3b233e04" providerId="LiveId" clId="{D9128DE9-7762-42D9-B84D-CF3601544721}" dt="2021-04-08T08:29:12.472" v="113"/>
          <ac:picMkLst>
            <pc:docMk/>
            <pc:sldMk cId="3080755187" sldId="258"/>
            <ac:picMk id="10" creationId="{EE5C98EF-8232-4923-8F92-90E3DD7CDE14}"/>
          </ac:picMkLst>
        </pc:picChg>
        <pc:picChg chg="add del mod">
          <ac:chgData name="Paul Bloemers" userId="fe3832ff3b233e04" providerId="LiveId" clId="{D9128DE9-7762-42D9-B84D-CF3601544721}" dt="2021-04-08T08:29:12.472" v="113"/>
          <ac:picMkLst>
            <pc:docMk/>
            <pc:sldMk cId="3080755187" sldId="258"/>
            <ac:picMk id="11" creationId="{E2FFC135-7C90-4D0D-A2DA-51A11ED62BC4}"/>
          </ac:picMkLst>
        </pc:picChg>
        <pc:picChg chg="add mod">
          <ac:chgData name="Paul Bloemers" userId="fe3832ff3b233e04" providerId="LiveId" clId="{D9128DE9-7762-42D9-B84D-CF3601544721}" dt="2021-04-08T08:32:43.640" v="184" actId="1076"/>
          <ac:picMkLst>
            <pc:docMk/>
            <pc:sldMk cId="3080755187" sldId="258"/>
            <ac:picMk id="14" creationId="{1731306B-C686-49BB-A8E4-0E720796E803}"/>
          </ac:picMkLst>
        </pc:picChg>
        <pc:picChg chg="add mod">
          <ac:chgData name="Paul Bloemers" userId="fe3832ff3b233e04" providerId="LiveId" clId="{D9128DE9-7762-42D9-B84D-CF3601544721}" dt="2021-04-08T08:31:06.322" v="170" actId="1036"/>
          <ac:picMkLst>
            <pc:docMk/>
            <pc:sldMk cId="3080755187" sldId="258"/>
            <ac:picMk id="15" creationId="{9068E7A2-1870-4872-806D-7AAB2B0B0803}"/>
          </ac:picMkLst>
        </pc:picChg>
        <pc:picChg chg="add mod">
          <ac:chgData name="Paul Bloemers" userId="fe3832ff3b233e04" providerId="LiveId" clId="{D9128DE9-7762-42D9-B84D-CF3601544721}" dt="2021-04-08T09:28:24.529" v="533" actId="1076"/>
          <ac:picMkLst>
            <pc:docMk/>
            <pc:sldMk cId="3080755187" sldId="258"/>
            <ac:picMk id="16" creationId="{FBA7F0E9-7A51-4508-ABCB-3D072F79FC26}"/>
          </ac:picMkLst>
        </pc:picChg>
        <pc:picChg chg="add del mod">
          <ac:chgData name="Paul Bloemers" userId="fe3832ff3b233e04" providerId="LiveId" clId="{D9128DE9-7762-42D9-B84D-CF3601544721}" dt="2021-04-08T09:28:16.976" v="532" actId="1076"/>
          <ac:picMkLst>
            <pc:docMk/>
            <pc:sldMk cId="3080755187" sldId="258"/>
            <ac:picMk id="17" creationId="{8F13549B-8E0F-43CC-920B-765993FC6CAE}"/>
          </ac:picMkLst>
        </pc:picChg>
        <pc:picChg chg="add mod">
          <ac:chgData name="Paul Bloemers" userId="fe3832ff3b233e04" providerId="LiveId" clId="{D9128DE9-7762-42D9-B84D-CF3601544721}" dt="2021-04-08T08:33:54.317" v="228" actId="12789"/>
          <ac:picMkLst>
            <pc:docMk/>
            <pc:sldMk cId="3080755187" sldId="258"/>
            <ac:picMk id="18" creationId="{C93AE37E-914A-4C1D-88EB-4ECB93FEC27E}"/>
          </ac:picMkLst>
        </pc:picChg>
      </pc:sldChg>
      <pc:sldChg chg="addSp delSp modSp new mod ord modClrScheme modAnim chgLayout">
        <pc:chgData name="Paul Bloemers" userId="fe3832ff3b233e04" providerId="LiveId" clId="{D9128DE9-7762-42D9-B84D-CF3601544721}" dt="2021-04-08T09:45:49.700" v="733" actId="114"/>
        <pc:sldMkLst>
          <pc:docMk/>
          <pc:sldMk cId="1515629103" sldId="259"/>
        </pc:sldMkLst>
        <pc:spChg chg="del mod ord">
          <ac:chgData name="Paul Bloemers" userId="fe3832ff3b233e04" providerId="LiveId" clId="{D9128DE9-7762-42D9-B84D-CF3601544721}" dt="2021-04-08T08:39:30.427" v="238" actId="700"/>
          <ac:spMkLst>
            <pc:docMk/>
            <pc:sldMk cId="1515629103" sldId="259"/>
            <ac:spMk id="2" creationId="{20F8CAF0-0F36-43E7-8C4F-50BE4C993539}"/>
          </ac:spMkLst>
        </pc:spChg>
        <pc:spChg chg="del mod ord">
          <ac:chgData name="Paul Bloemers" userId="fe3832ff3b233e04" providerId="LiveId" clId="{D9128DE9-7762-42D9-B84D-CF3601544721}" dt="2021-04-08T08:39:30.427" v="238" actId="700"/>
          <ac:spMkLst>
            <pc:docMk/>
            <pc:sldMk cId="1515629103" sldId="259"/>
            <ac:spMk id="3" creationId="{3DDCED3B-4B11-460A-962C-118BF1651864}"/>
          </ac:spMkLst>
        </pc:spChg>
        <pc:spChg chg="del mod ord">
          <ac:chgData name="Paul Bloemers" userId="fe3832ff3b233e04" providerId="LiveId" clId="{D9128DE9-7762-42D9-B84D-CF3601544721}" dt="2021-04-08T08:39:30.427" v="238" actId="700"/>
          <ac:spMkLst>
            <pc:docMk/>
            <pc:sldMk cId="1515629103" sldId="259"/>
            <ac:spMk id="4" creationId="{3ED72F33-E19B-444B-B908-E7EB170F78A3}"/>
          </ac:spMkLst>
        </pc:spChg>
        <pc:spChg chg="add mod ord">
          <ac:chgData name="Paul Bloemers" userId="fe3832ff3b233e04" providerId="LiveId" clId="{D9128DE9-7762-42D9-B84D-CF3601544721}" dt="2021-04-08T09:45:49.700" v="733" actId="114"/>
          <ac:spMkLst>
            <pc:docMk/>
            <pc:sldMk cId="1515629103" sldId="259"/>
            <ac:spMk id="5" creationId="{0106F90F-4CA9-4509-8D98-95B5EC91FDEC}"/>
          </ac:spMkLst>
        </pc:spChg>
        <pc:spChg chg="add del mod ord">
          <ac:chgData name="Paul Bloemers" userId="fe3832ff3b233e04" providerId="LiveId" clId="{D9128DE9-7762-42D9-B84D-CF3601544721}" dt="2021-04-08T08:39:34.860" v="239" actId="478"/>
          <ac:spMkLst>
            <pc:docMk/>
            <pc:sldMk cId="1515629103" sldId="259"/>
            <ac:spMk id="6" creationId="{27596820-35DB-4BB5-976E-9A2220BBA1DE}"/>
          </ac:spMkLst>
        </pc:spChg>
        <pc:spChg chg="add del mod ord">
          <ac:chgData name="Paul Bloemers" userId="fe3832ff3b233e04" providerId="LiveId" clId="{D9128DE9-7762-42D9-B84D-CF3601544721}" dt="2021-04-08T08:39:36.140" v="240" actId="478"/>
          <ac:spMkLst>
            <pc:docMk/>
            <pc:sldMk cId="1515629103" sldId="259"/>
            <ac:spMk id="7" creationId="{7A9960EE-7DCA-4506-BBF0-3913E04003DB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9" creationId="{0236B4ED-A49A-4EF9-998A-36641457E990}"/>
          </ac:spMkLst>
        </pc:spChg>
        <pc:spChg chg="add del mod">
          <ac:chgData name="Paul Bloemers" userId="fe3832ff3b233e04" providerId="LiveId" clId="{D9128DE9-7762-42D9-B84D-CF3601544721}" dt="2021-04-08T09:34:41.193" v="556" actId="21"/>
          <ac:spMkLst>
            <pc:docMk/>
            <pc:sldMk cId="1515629103" sldId="259"/>
            <ac:spMk id="10" creationId="{ABF59BB4-E3F8-4BB2-A1BE-4083CC57CAE6}"/>
          </ac:spMkLst>
        </pc:spChg>
        <pc:spChg chg="add del mod">
          <ac:chgData name="Paul Bloemers" userId="fe3832ff3b233e04" providerId="LiveId" clId="{D9128DE9-7762-42D9-B84D-CF3601544721}" dt="2021-04-08T09:34:27.697" v="554" actId="164"/>
          <ac:spMkLst>
            <pc:docMk/>
            <pc:sldMk cId="1515629103" sldId="259"/>
            <ac:spMk id="11" creationId="{92F13D98-C4F2-4426-9D8A-D5E435BB8D72}"/>
          </ac:spMkLst>
        </pc:spChg>
        <pc:spChg chg="add del mod">
          <ac:chgData name="Paul Bloemers" userId="fe3832ff3b233e04" providerId="LiveId" clId="{D9128DE9-7762-42D9-B84D-CF3601544721}" dt="2021-04-08T09:35:09.499" v="557" actId="164"/>
          <ac:spMkLst>
            <pc:docMk/>
            <pc:sldMk cId="1515629103" sldId="259"/>
            <ac:spMk id="12" creationId="{5751A10E-814D-43B0-8A58-C23A90A0260A}"/>
          </ac:spMkLst>
        </pc:spChg>
        <pc:spChg chg="add del mod">
          <ac:chgData name="Paul Bloemers" userId="fe3832ff3b233e04" providerId="LiveId" clId="{D9128DE9-7762-42D9-B84D-CF3601544721}" dt="2021-04-08T09:35:29.665" v="559" actId="21"/>
          <ac:spMkLst>
            <pc:docMk/>
            <pc:sldMk cId="1515629103" sldId="259"/>
            <ac:spMk id="13" creationId="{A878FDF8-1212-40AA-AF7E-213C097099CE}"/>
          </ac:spMkLst>
        </pc:spChg>
        <pc:spChg chg="add del mod">
          <ac:chgData name="Paul Bloemers" userId="fe3832ff3b233e04" providerId="LiveId" clId="{D9128DE9-7762-42D9-B84D-CF3601544721}" dt="2021-04-08T09:35:41.491" v="561" actId="21"/>
          <ac:spMkLst>
            <pc:docMk/>
            <pc:sldMk cId="1515629103" sldId="259"/>
            <ac:spMk id="14" creationId="{6D8C66F4-994D-4E62-ACEB-D9B2351501C8}"/>
          </ac:spMkLst>
        </pc:spChg>
        <pc:spChg chg="add mod">
          <ac:chgData name="Paul Bloemers" userId="fe3832ff3b233e04" providerId="LiveId" clId="{D9128DE9-7762-42D9-B84D-CF3601544721}" dt="2021-04-08T09:35:09.499" v="557" actId="164"/>
          <ac:spMkLst>
            <pc:docMk/>
            <pc:sldMk cId="1515629103" sldId="259"/>
            <ac:spMk id="15" creationId="{0A8E693C-D1A1-4F73-931B-B2D244AA0BBF}"/>
          </ac:spMkLst>
        </pc:spChg>
        <pc:spChg chg="add mod">
          <ac:chgData name="Paul Bloemers" userId="fe3832ff3b233e04" providerId="LiveId" clId="{D9128DE9-7762-42D9-B84D-CF3601544721}" dt="2021-04-08T09:36:48.065" v="576" actId="1035"/>
          <ac:spMkLst>
            <pc:docMk/>
            <pc:sldMk cId="1515629103" sldId="259"/>
            <ac:spMk id="16" creationId="{58BE8DE4-106F-445C-8FA2-1AFA240E74EF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17" creationId="{4E893EAE-94D0-4FB4-A6CE-201D58CA8251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18" creationId="{EDE8D6A1-8B42-4ED2-B0B2-72D396ABE0A0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19" creationId="{E4A61F67-4FB8-4F62-A803-B1DE4A68635E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0" creationId="{BFBCB06E-8EE9-4028-94C4-FB53E0F8B60D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1" creationId="{B145987D-00F6-4C88-9276-5E89C40257D9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2" creationId="{74DED9B5-938E-412A-A3C2-9CF91E1EBFDA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3" creationId="{B813F300-EE15-4305-B832-F073D2C28AEA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4" creationId="{DD4C6B73-4451-4953-8296-07FA2F08B6A2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5" creationId="{F35A4A7A-3E09-4D48-8A97-A40CB91E2E9A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6" creationId="{1512F893-F383-4063-A895-E33F538E570A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7" creationId="{7925B3F8-67A5-4F82-B433-9E1AB5727923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8" creationId="{AC94DA40-9B08-4225-9262-E0D0F7799B77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29" creationId="{B4100C07-CEEB-4AA9-98AE-A64F6346CB2D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0" creationId="{945333DA-BC6B-4F7C-8291-415DE507B8A6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1" creationId="{0DEB9384-9DC9-4B75-A82C-2C6F4890AEB7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2" creationId="{C0F1E691-7A03-4130-8A96-9471CEFBD8BC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3" creationId="{C760DA09-DE2F-44B3-9FB4-B4BF1647D672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4" creationId="{C610A914-91CB-4299-A9DC-E9B670ED99C4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5" creationId="{D29A4DB3-6520-4120-A135-42F6B52C2B97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6" creationId="{6B29AC2B-422D-49BB-A6FF-259852A20019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7" creationId="{EF0C4C28-3EFB-44F9-BB9A-FD2E75467A72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8" creationId="{002776AE-02EC-404A-97E5-E7BD809AD9D6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39" creationId="{863A0659-EE1D-4F5A-983B-97C9CEE307C1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0" creationId="{AF0BCAFE-A835-4858-B007-4E804FDA34BE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1" creationId="{C956CA53-45C1-4038-B531-8E3B61D1D23E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2" creationId="{BC256C5F-8BE9-49C1-8049-D61EE6A77793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3" creationId="{C691F793-D385-4B01-AC42-6EA3E4F7A981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4" creationId="{F07A0BD8-E90F-4BC4-91CE-71E78D3FFAC7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5" creationId="{B7DA1002-AB2D-4885-84C5-4DC02EFECCF4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6" creationId="{B5A52B45-41C6-441F-9750-758177123C55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7" creationId="{D4018CB5-27EA-403B-8491-01BAAC7F27E3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8" creationId="{0189660C-187E-489B-A2ED-CB32F46F1E4D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49" creationId="{C6A1DAFB-849F-41A9-BEC0-6D71A200D3BB}"/>
          </ac:spMkLst>
        </pc:spChg>
        <pc:spChg chg="add mod">
          <ac:chgData name="Paul Bloemers" userId="fe3832ff3b233e04" providerId="LiveId" clId="{D9128DE9-7762-42D9-B84D-CF3601544721}" dt="2021-04-08T08:39:56.075" v="244" actId="1076"/>
          <ac:spMkLst>
            <pc:docMk/>
            <pc:sldMk cId="1515629103" sldId="259"/>
            <ac:spMk id="50" creationId="{998161AE-6FEE-4FDE-8F8B-2790E4CD4B8D}"/>
          </ac:spMkLst>
        </pc:spChg>
        <pc:spChg chg="add del mod">
          <ac:chgData name="Paul Bloemers" userId="fe3832ff3b233e04" providerId="LiveId" clId="{D9128DE9-7762-42D9-B84D-CF3601544721}" dt="2021-04-08T09:33:50.226" v="548"/>
          <ac:spMkLst>
            <pc:docMk/>
            <pc:sldMk cId="1515629103" sldId="259"/>
            <ac:spMk id="51" creationId="{C4760C3F-5B14-4B57-873A-452179CED25D}"/>
          </ac:spMkLst>
        </pc:spChg>
        <pc:grpChg chg="add mod">
          <ac:chgData name="Paul Bloemers" userId="fe3832ff3b233e04" providerId="LiveId" clId="{D9128DE9-7762-42D9-B84D-CF3601544721}" dt="2021-04-08T09:34:27.697" v="554" actId="164"/>
          <ac:grpSpMkLst>
            <pc:docMk/>
            <pc:sldMk cId="1515629103" sldId="259"/>
            <ac:grpSpMk id="52" creationId="{7633A137-F209-4546-B6D3-05A51390273E}"/>
          </ac:grpSpMkLst>
        </pc:grpChg>
        <pc:grpChg chg="add mod">
          <ac:chgData name="Paul Bloemers" userId="fe3832ff3b233e04" providerId="LiveId" clId="{D9128DE9-7762-42D9-B84D-CF3601544721}" dt="2021-04-08T09:35:09.499" v="557" actId="164"/>
          <ac:grpSpMkLst>
            <pc:docMk/>
            <pc:sldMk cId="1515629103" sldId="259"/>
            <ac:grpSpMk id="53" creationId="{0D23BED6-D47B-4CD7-A5B7-F48C4A0E515F}"/>
          </ac:grpSpMkLst>
        </pc:grpChg>
        <pc:picChg chg="add del">
          <ac:chgData name="Paul Bloemers" userId="fe3832ff3b233e04" providerId="LiveId" clId="{D9128DE9-7762-42D9-B84D-CF3601544721}" dt="2021-04-08T08:39:43.886" v="242"/>
          <ac:picMkLst>
            <pc:docMk/>
            <pc:sldMk cId="1515629103" sldId="259"/>
            <ac:picMk id="8" creationId="{E7C56A81-BF6D-402E-B465-29DF959612B8}"/>
          </ac:picMkLst>
        </pc:picChg>
      </pc:sldChg>
      <pc:sldChg chg="addSp delSp modSp new mod ord modClrScheme modAnim chgLayout">
        <pc:chgData name="Paul Bloemers" userId="fe3832ff3b233e04" providerId="LiveId" clId="{D9128DE9-7762-42D9-B84D-CF3601544721}" dt="2021-04-08T11:23:22.539" v="1943"/>
        <pc:sldMkLst>
          <pc:docMk/>
          <pc:sldMk cId="836809108" sldId="260"/>
        </pc:sldMkLst>
        <pc:spChg chg="del mod ord">
          <ac:chgData name="Paul Bloemers" userId="fe3832ff3b233e04" providerId="LiveId" clId="{D9128DE9-7762-42D9-B84D-CF3601544721}" dt="2021-04-08T08:40:03.050" v="246" actId="700"/>
          <ac:spMkLst>
            <pc:docMk/>
            <pc:sldMk cId="836809108" sldId="260"/>
            <ac:spMk id="2" creationId="{B8D198CC-82CB-45F6-8FA4-A2CBDD99F554}"/>
          </ac:spMkLst>
        </pc:spChg>
        <pc:spChg chg="del mod ord">
          <ac:chgData name="Paul Bloemers" userId="fe3832ff3b233e04" providerId="LiveId" clId="{D9128DE9-7762-42D9-B84D-CF3601544721}" dt="2021-04-08T08:40:03.050" v="246" actId="700"/>
          <ac:spMkLst>
            <pc:docMk/>
            <pc:sldMk cId="836809108" sldId="260"/>
            <ac:spMk id="3" creationId="{1A7FF8F1-002D-4966-A9E5-7B5E12E785C6}"/>
          </ac:spMkLst>
        </pc:spChg>
        <pc:spChg chg="del mod ord">
          <ac:chgData name="Paul Bloemers" userId="fe3832ff3b233e04" providerId="LiveId" clId="{D9128DE9-7762-42D9-B84D-CF3601544721}" dt="2021-04-08T08:40:03.050" v="246" actId="700"/>
          <ac:spMkLst>
            <pc:docMk/>
            <pc:sldMk cId="836809108" sldId="260"/>
            <ac:spMk id="4" creationId="{0E1C73E4-F538-444D-9C91-F09F3DB0BED3}"/>
          </ac:spMkLst>
        </pc:spChg>
        <pc:spChg chg="add mod ord">
          <ac:chgData name="Paul Bloemers" userId="fe3832ff3b233e04" providerId="LiveId" clId="{D9128DE9-7762-42D9-B84D-CF3601544721}" dt="2021-04-08T08:41:27.500" v="269" actId="20577"/>
          <ac:spMkLst>
            <pc:docMk/>
            <pc:sldMk cId="836809108" sldId="260"/>
            <ac:spMk id="5" creationId="{8FF6A86F-7575-4DDA-A2A3-8AD2C2DD4F7D}"/>
          </ac:spMkLst>
        </pc:spChg>
        <pc:spChg chg="add del mod ord">
          <ac:chgData name="Paul Bloemers" userId="fe3832ff3b233e04" providerId="LiveId" clId="{D9128DE9-7762-42D9-B84D-CF3601544721}" dt="2021-04-08T08:40:07.788" v="248" actId="478"/>
          <ac:spMkLst>
            <pc:docMk/>
            <pc:sldMk cId="836809108" sldId="260"/>
            <ac:spMk id="6" creationId="{F5E4C414-531A-4C45-9DDF-ECFDF8B18478}"/>
          </ac:spMkLst>
        </pc:spChg>
        <pc:spChg chg="add del mod ord">
          <ac:chgData name="Paul Bloemers" userId="fe3832ff3b233e04" providerId="LiveId" clId="{D9128DE9-7762-42D9-B84D-CF3601544721}" dt="2021-04-08T08:40:06.866" v="247" actId="478"/>
          <ac:spMkLst>
            <pc:docMk/>
            <pc:sldMk cId="836809108" sldId="260"/>
            <ac:spMk id="7" creationId="{96F04482-8623-4714-9121-522BE12DAF81}"/>
          </ac:spMkLst>
        </pc:spChg>
        <pc:spChg chg="add mod">
          <ac:chgData name="Paul Bloemers" userId="fe3832ff3b233e04" providerId="LiveId" clId="{D9128DE9-7762-42D9-B84D-CF3601544721}" dt="2021-04-08T10:21:35.762" v="1181" actId="164"/>
          <ac:spMkLst>
            <pc:docMk/>
            <pc:sldMk cId="836809108" sldId="260"/>
            <ac:spMk id="10" creationId="{BDBBB240-A72A-4225-B063-7838F9E09FA2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11" creationId="{9C74DD08-88CC-43D9-AA92-AF4D35800B9D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12" creationId="{B2CD9A84-9354-422F-B6A5-D1E7B2779F9F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13" creationId="{EAB8B531-BD02-4C8F-8F46-CE8456496872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14" creationId="{2AA57BE3-6375-42A8-B1C1-053E2AD2E258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15" creationId="{9751F80B-B5BA-4C53-BE50-0436607866CD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16" creationId="{4F855C94-1847-4442-8C65-120F433820AC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3" creationId="{0A5E3F0F-0E4D-4078-9317-ECADA2B6B757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4" creationId="{161F0363-754F-4A59-8630-DB6AECD728AA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5" creationId="{112270A2-292F-4AEE-9370-CE813CC6A173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6" creationId="{E0546779-7803-45C9-9703-5FB77AA9A472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7" creationId="{2C466563-C1D6-46B2-A17A-74EAE5F127F7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8" creationId="{FEEC9529-B340-4A12-82A7-EA59DB5A1F6C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29" creationId="{1D843E09-08E0-41AA-AFB3-2C1A3B64D1C2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30" creationId="{CA67D5C9-61F0-4594-B7F9-5E6C2E911440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31" creationId="{C12D4BC3-A3A7-46D2-8796-4257422C35E0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32" creationId="{4B7B7046-9853-4D86-B64A-42541505B4D7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33" creationId="{64DBA9FB-8D8D-403C-813B-E66BB8C8BB54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34" creationId="{D121F685-4F9E-4F0C-809C-35B046C564F3}"/>
          </ac:spMkLst>
        </pc:spChg>
        <pc:spChg chg="add mod">
          <ac:chgData name="Paul Bloemers" userId="fe3832ff3b233e04" providerId="LiveId" clId="{D9128DE9-7762-42D9-B84D-CF3601544721}" dt="2021-04-08T11:13:53.534" v="1901" actId="1036"/>
          <ac:spMkLst>
            <pc:docMk/>
            <pc:sldMk cId="836809108" sldId="260"/>
            <ac:spMk id="35" creationId="{260A9E07-4668-4783-8937-F9D5541D3853}"/>
          </ac:spMkLst>
        </pc:spChg>
        <pc:spChg chg="add mod">
          <ac:chgData name="Paul Bloemers" userId="fe3832ff3b233e04" providerId="LiveId" clId="{D9128DE9-7762-42D9-B84D-CF3601544721}" dt="2021-04-08T10:49:37.810" v="1827" actId="164"/>
          <ac:spMkLst>
            <pc:docMk/>
            <pc:sldMk cId="836809108" sldId="260"/>
            <ac:spMk id="37" creationId="{D765A9C7-24B9-4055-ADED-6D17D5D635F4}"/>
          </ac:spMkLst>
        </pc:spChg>
        <pc:spChg chg="add mod">
          <ac:chgData name="Paul Bloemers" userId="fe3832ff3b233e04" providerId="LiveId" clId="{D9128DE9-7762-42D9-B84D-CF3601544721}" dt="2021-04-08T10:50:06.065" v="1831" actId="164"/>
          <ac:spMkLst>
            <pc:docMk/>
            <pc:sldMk cId="836809108" sldId="260"/>
            <ac:spMk id="38" creationId="{B7D149DC-7167-4693-93CE-96FBFA032488}"/>
          </ac:spMkLst>
        </pc:spChg>
        <pc:spChg chg="add mod">
          <ac:chgData name="Paul Bloemers" userId="fe3832ff3b233e04" providerId="LiveId" clId="{D9128DE9-7762-42D9-B84D-CF3601544721}" dt="2021-04-08T10:50:34.474" v="1835" actId="164"/>
          <ac:spMkLst>
            <pc:docMk/>
            <pc:sldMk cId="836809108" sldId="260"/>
            <ac:spMk id="39" creationId="{9F210A76-E4B5-43D0-8AE1-0D63707236E7}"/>
          </ac:spMkLst>
        </pc:spChg>
        <pc:spChg chg="add mod">
          <ac:chgData name="Paul Bloemers" userId="fe3832ff3b233e04" providerId="LiveId" clId="{D9128DE9-7762-42D9-B84D-CF3601544721}" dt="2021-04-08T10:50:55.993" v="1839" actId="164"/>
          <ac:spMkLst>
            <pc:docMk/>
            <pc:sldMk cId="836809108" sldId="260"/>
            <ac:spMk id="40" creationId="{1B514803-8E95-4B28-B7AC-813CA3BDA252}"/>
          </ac:spMkLst>
        </pc:spChg>
        <pc:spChg chg="add mod">
          <ac:chgData name="Paul Bloemers" userId="fe3832ff3b233e04" providerId="LiveId" clId="{D9128DE9-7762-42D9-B84D-CF3601544721}" dt="2021-04-08T10:51:16.834" v="1843" actId="164"/>
          <ac:spMkLst>
            <pc:docMk/>
            <pc:sldMk cId="836809108" sldId="260"/>
            <ac:spMk id="41" creationId="{1C8CA1DB-EF64-4EEF-AD91-884A04EE2FDA}"/>
          </ac:spMkLst>
        </pc:spChg>
        <pc:spChg chg="add mod">
          <ac:chgData name="Paul Bloemers" userId="fe3832ff3b233e04" providerId="LiveId" clId="{D9128DE9-7762-42D9-B84D-CF3601544721}" dt="2021-04-08T10:51:35.441" v="1847" actId="164"/>
          <ac:spMkLst>
            <pc:docMk/>
            <pc:sldMk cId="836809108" sldId="260"/>
            <ac:spMk id="42" creationId="{A87E8006-7A76-4CC8-9539-6837A329BFB0}"/>
          </ac:spMkLst>
        </pc:spChg>
        <pc:grpChg chg="add mod">
          <ac:chgData name="Paul Bloemers" userId="fe3832ff3b233e04" providerId="LiveId" clId="{D9128DE9-7762-42D9-B84D-CF3601544721}" dt="2021-04-08T11:13:53.534" v="1901" actId="1036"/>
          <ac:grpSpMkLst>
            <pc:docMk/>
            <pc:sldMk cId="836809108" sldId="260"/>
            <ac:grpSpMk id="36" creationId="{7FDAC0DD-FE6F-4FA8-98A9-973D4A6473B7}"/>
          </ac:grpSpMkLst>
        </pc:grpChg>
        <pc:grpChg chg="add mod">
          <ac:chgData name="Paul Bloemers" userId="fe3832ff3b233e04" providerId="LiveId" clId="{D9128DE9-7762-42D9-B84D-CF3601544721}" dt="2021-04-08T11:14:09.101" v="1909" actId="1036"/>
          <ac:grpSpMkLst>
            <pc:docMk/>
            <pc:sldMk cId="836809108" sldId="260"/>
            <ac:grpSpMk id="46" creationId="{CBBF9802-6943-47EC-8335-F4A197D7FEB4}"/>
          </ac:grpSpMkLst>
        </pc:grpChg>
        <pc:grpChg chg="add mod">
          <ac:chgData name="Paul Bloemers" userId="fe3832ff3b233e04" providerId="LiveId" clId="{D9128DE9-7762-42D9-B84D-CF3601544721}" dt="2021-04-08T11:14:09.101" v="1909" actId="1036"/>
          <ac:grpSpMkLst>
            <pc:docMk/>
            <pc:sldMk cId="836809108" sldId="260"/>
            <ac:grpSpMk id="49" creationId="{57764B60-7592-4D85-8097-12E97AB0E665}"/>
          </ac:grpSpMkLst>
        </pc:grpChg>
        <pc:grpChg chg="add mod">
          <ac:chgData name="Paul Bloemers" userId="fe3832ff3b233e04" providerId="LiveId" clId="{D9128DE9-7762-42D9-B84D-CF3601544721}" dt="2021-04-08T11:14:09.101" v="1909" actId="1036"/>
          <ac:grpSpMkLst>
            <pc:docMk/>
            <pc:sldMk cId="836809108" sldId="260"/>
            <ac:grpSpMk id="52" creationId="{366B3C56-6A5D-489F-8FE4-75B21364EC2B}"/>
          </ac:grpSpMkLst>
        </pc:grpChg>
        <pc:grpChg chg="add mod">
          <ac:chgData name="Paul Bloemers" userId="fe3832ff3b233e04" providerId="LiveId" clId="{D9128DE9-7762-42D9-B84D-CF3601544721}" dt="2021-04-08T11:14:09.101" v="1909" actId="1036"/>
          <ac:grpSpMkLst>
            <pc:docMk/>
            <pc:sldMk cId="836809108" sldId="260"/>
            <ac:grpSpMk id="55" creationId="{3163C047-A1C2-43C9-859E-DA933D80BB99}"/>
          </ac:grpSpMkLst>
        </pc:grpChg>
        <pc:grpChg chg="add mod">
          <ac:chgData name="Paul Bloemers" userId="fe3832ff3b233e04" providerId="LiveId" clId="{D9128DE9-7762-42D9-B84D-CF3601544721}" dt="2021-04-08T11:14:09.101" v="1909" actId="1036"/>
          <ac:grpSpMkLst>
            <pc:docMk/>
            <pc:sldMk cId="836809108" sldId="260"/>
            <ac:grpSpMk id="58" creationId="{8DCF8E84-4EFD-4491-9D73-EAB3F76C480C}"/>
          </ac:grpSpMkLst>
        </pc:grpChg>
        <pc:grpChg chg="add mod">
          <ac:chgData name="Paul Bloemers" userId="fe3832ff3b233e04" providerId="LiveId" clId="{D9128DE9-7762-42D9-B84D-CF3601544721}" dt="2021-04-08T11:14:09.101" v="1909" actId="1036"/>
          <ac:grpSpMkLst>
            <pc:docMk/>
            <pc:sldMk cId="836809108" sldId="260"/>
            <ac:grpSpMk id="61" creationId="{CAC4CB8D-3F9F-4FB1-AAB7-040F4BB79012}"/>
          </ac:grpSpMkLst>
        </pc:grpChg>
        <pc:picChg chg="add mod">
          <ac:chgData name="Paul Bloemers" userId="fe3832ff3b233e04" providerId="LiveId" clId="{D9128DE9-7762-42D9-B84D-CF3601544721}" dt="2021-04-08T11:19:15.500" v="1923" actId="1076"/>
          <ac:picMkLst>
            <pc:docMk/>
            <pc:sldMk cId="836809108" sldId="260"/>
            <ac:picMk id="62" creationId="{22681830-52BD-4E8D-877C-84218DC15D30}"/>
          </ac:picMkLst>
        </pc:picChg>
        <pc:picChg chg="add mod modCrop">
          <ac:chgData name="Paul Bloemers" userId="fe3832ff3b233e04" providerId="LiveId" clId="{D9128DE9-7762-42D9-B84D-CF3601544721}" dt="2021-04-08T11:19:15.500" v="1923" actId="1076"/>
          <ac:picMkLst>
            <pc:docMk/>
            <pc:sldMk cId="836809108" sldId="260"/>
            <ac:picMk id="63" creationId="{61E041F0-BE3D-47CE-B148-7C101B8B6218}"/>
          </ac:picMkLst>
        </pc:picChg>
        <pc:picChg chg="add mod modCrop">
          <ac:chgData name="Paul Bloemers" userId="fe3832ff3b233e04" providerId="LiveId" clId="{D9128DE9-7762-42D9-B84D-CF3601544721}" dt="2021-04-08T11:21:58.510" v="1937"/>
          <ac:picMkLst>
            <pc:docMk/>
            <pc:sldMk cId="836809108" sldId="260"/>
            <ac:picMk id="64" creationId="{02657DDB-ECD1-4FFE-B1D7-4A607E4255CC}"/>
          </ac:picMkLst>
        </pc:picChg>
        <pc:picChg chg="add mod">
          <ac:chgData name="Paul Bloemers" userId="fe3832ff3b233e04" providerId="LiveId" clId="{D9128DE9-7762-42D9-B84D-CF3601544721}" dt="2021-04-08T11:22:12.471" v="1939"/>
          <ac:picMkLst>
            <pc:docMk/>
            <pc:sldMk cId="836809108" sldId="260"/>
            <ac:picMk id="65" creationId="{610F99C0-74AD-4A3D-A2B1-6662C687EF65}"/>
          </ac:picMkLst>
        </pc:picChg>
        <pc:cxnChg chg="add mod">
          <ac:chgData name="Paul Bloemers" userId="fe3832ff3b233e04" providerId="LiveId" clId="{D9128DE9-7762-42D9-B84D-CF3601544721}" dt="2021-04-08T11:14:03.714" v="1904" actId="1036"/>
          <ac:cxnSpMkLst>
            <pc:docMk/>
            <pc:sldMk cId="836809108" sldId="260"/>
            <ac:cxnSpMk id="8" creationId="{95EFB3E2-009E-4899-8B9F-D002CE45BBB9}"/>
          </ac:cxnSpMkLst>
        </pc:cxnChg>
        <pc:cxnChg chg="add mod">
          <ac:chgData name="Paul Bloemers" userId="fe3832ff3b233e04" providerId="LiveId" clId="{D9128DE9-7762-42D9-B84D-CF3601544721}" dt="2021-04-08T10:21:35.762" v="1181" actId="164"/>
          <ac:cxnSpMkLst>
            <pc:docMk/>
            <pc:sldMk cId="836809108" sldId="260"/>
            <ac:cxnSpMk id="9" creationId="{C63409F6-9168-46F5-ADF3-369786E494BA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17" creationId="{9F7E9B28-7ADF-4CDE-8869-DDB069C10B90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18" creationId="{54583046-69F1-449D-9355-7D2FDC6A656A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19" creationId="{D60483C2-D63B-44E2-9F90-D8DA2C8A1FAD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20" creationId="{71405577-8C5D-4C12-A0B9-1860DE79E25D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21" creationId="{1ED0A166-3226-4D16-85C0-9F28E75C0229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22" creationId="{BA33B555-D879-4198-A3B8-299101B19973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44" creationId="{5A2CFD61-9491-4B3F-AE60-08F57D22C29B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48" creationId="{B3BA1121-82C9-488D-8C57-7C9CEB2E69E8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51" creationId="{498C5C6C-C82E-47F9-BFE1-D7D6E6CB28A9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54" creationId="{0B111CFA-32D7-4B6E-AFD8-33CC23A28BED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57" creationId="{998B89F0-9A8B-4BCB-B628-76BEC4A8C4D5}"/>
          </ac:cxnSpMkLst>
        </pc:cxnChg>
        <pc:cxnChg chg="add mod">
          <ac:chgData name="Paul Bloemers" userId="fe3832ff3b233e04" providerId="LiveId" clId="{D9128DE9-7762-42D9-B84D-CF3601544721}" dt="2021-04-08T11:13:53.534" v="1901" actId="1036"/>
          <ac:cxnSpMkLst>
            <pc:docMk/>
            <pc:sldMk cId="836809108" sldId="260"/>
            <ac:cxnSpMk id="60" creationId="{FAADDABA-397B-4E97-938E-806B93538663}"/>
          </ac:cxnSpMkLst>
        </pc:cxnChg>
      </pc:sldChg>
      <pc:sldChg chg="addSp delSp modSp new mod ord modClrScheme modAnim chgLayout">
        <pc:chgData name="Paul Bloemers" userId="fe3832ff3b233e04" providerId="LiveId" clId="{D9128DE9-7762-42D9-B84D-CF3601544721}" dt="2021-04-08T10:19:44.582" v="1180"/>
        <pc:sldMkLst>
          <pc:docMk/>
          <pc:sldMk cId="2093595905" sldId="261"/>
        </pc:sldMkLst>
        <pc:spChg chg="del mod ord">
          <ac:chgData name="Paul Bloemers" userId="fe3832ff3b233e04" providerId="LiveId" clId="{D9128DE9-7762-42D9-B84D-CF3601544721}" dt="2021-04-08T08:44:37.935" v="284" actId="700"/>
          <ac:spMkLst>
            <pc:docMk/>
            <pc:sldMk cId="2093595905" sldId="261"/>
            <ac:spMk id="2" creationId="{D3E921BB-87D3-42E4-8555-EC134E00A0F9}"/>
          </ac:spMkLst>
        </pc:spChg>
        <pc:spChg chg="del mod ord">
          <ac:chgData name="Paul Bloemers" userId="fe3832ff3b233e04" providerId="LiveId" clId="{D9128DE9-7762-42D9-B84D-CF3601544721}" dt="2021-04-08T08:44:37.935" v="284" actId="700"/>
          <ac:spMkLst>
            <pc:docMk/>
            <pc:sldMk cId="2093595905" sldId="261"/>
            <ac:spMk id="3" creationId="{E9CFA656-B0C8-4BBC-93AA-C46134CA37F4}"/>
          </ac:spMkLst>
        </pc:spChg>
        <pc:spChg chg="del mod ord">
          <ac:chgData name="Paul Bloemers" userId="fe3832ff3b233e04" providerId="LiveId" clId="{D9128DE9-7762-42D9-B84D-CF3601544721}" dt="2021-04-08T08:44:37.935" v="284" actId="700"/>
          <ac:spMkLst>
            <pc:docMk/>
            <pc:sldMk cId="2093595905" sldId="261"/>
            <ac:spMk id="4" creationId="{9B6167FE-C68A-4F90-A1C4-8B18F07DD456}"/>
          </ac:spMkLst>
        </pc:spChg>
        <pc:spChg chg="add mod ord">
          <ac:chgData name="Paul Bloemers" userId="fe3832ff3b233e04" providerId="LiveId" clId="{D9128DE9-7762-42D9-B84D-CF3601544721}" dt="2021-04-08T09:01:35.667" v="313"/>
          <ac:spMkLst>
            <pc:docMk/>
            <pc:sldMk cId="2093595905" sldId="261"/>
            <ac:spMk id="5" creationId="{63CBCFF8-C053-4891-A445-83EF35AEFE69}"/>
          </ac:spMkLst>
        </pc:spChg>
        <pc:spChg chg="add del mod ord">
          <ac:chgData name="Paul Bloemers" userId="fe3832ff3b233e04" providerId="LiveId" clId="{D9128DE9-7762-42D9-B84D-CF3601544721}" dt="2021-04-08T08:44:42.868" v="286" actId="478"/>
          <ac:spMkLst>
            <pc:docMk/>
            <pc:sldMk cId="2093595905" sldId="261"/>
            <ac:spMk id="6" creationId="{B98877D8-828B-4AA4-90DA-65448A4F18EC}"/>
          </ac:spMkLst>
        </pc:spChg>
        <pc:spChg chg="add del mod ord">
          <ac:chgData name="Paul Bloemers" userId="fe3832ff3b233e04" providerId="LiveId" clId="{D9128DE9-7762-42D9-B84D-CF3601544721}" dt="2021-04-08T08:44:41.877" v="285" actId="478"/>
          <ac:spMkLst>
            <pc:docMk/>
            <pc:sldMk cId="2093595905" sldId="261"/>
            <ac:spMk id="7" creationId="{42C31FEF-ACB1-41C5-9ACD-C853DA4C2F09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8" creationId="{0F16CDB5-DDAA-4C3B-A9E1-D997E6437BCD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9" creationId="{1B15CD17-9590-482D-9B13-81BAC76B91C9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10" creationId="{FFB4FB86-9E1F-482D-B592-552EEA49E270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11" creationId="{72CF6CFB-6667-4CAB-85CC-72221B26DF4E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13" creationId="{FE2D31FA-D01A-430B-BF83-B00D3F5ED4CA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14" creationId="{AF5F77AD-D246-40BD-BEA2-A9735A08A2CD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15" creationId="{C8826085-7D53-454E-BF61-198A9987090A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17" creationId="{18B5F779-EE81-4E02-8EDC-FFA22F55E977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18" creationId="{2C4069D7-A217-4F4E-8114-41AA7874647A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19" creationId="{3913A9F1-919A-42EB-BB15-26453B53E42D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21" creationId="{567FB3C6-FA4E-4A29-998B-4B7D40427772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22" creationId="{73DC6E50-D50C-41D3-AAE0-A57DF1899D14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23" creationId="{4C34E44B-BF92-41B1-BC56-123C2B93E773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25" creationId="{38CBEE26-453B-4DDD-9A1D-660D6A04FD1D}"/>
          </ac:spMkLst>
        </pc:spChg>
        <pc:spChg chg="mod">
          <ac:chgData name="Paul Bloemers" userId="fe3832ff3b233e04" providerId="LiveId" clId="{D9128DE9-7762-42D9-B84D-CF3601544721}" dt="2021-04-08T08:44:50.096" v="287"/>
          <ac:spMkLst>
            <pc:docMk/>
            <pc:sldMk cId="2093595905" sldId="261"/>
            <ac:spMk id="26" creationId="{F6E01171-7D48-463E-BF47-158A8197203D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27" creationId="{F35904CE-21EC-48C5-B1AF-C3C7481A5C85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28" creationId="{FF553F14-BA28-4ABF-A02B-AD94FB178CB6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29" creationId="{30D5C305-42E4-49C1-8E0A-8544857C8D52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30" creationId="{F242E5D6-A62D-40AA-82C3-3BC8CFDCF02D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31" creationId="{18CB189A-3854-4F2D-B599-F26C0C78CCAA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32" creationId="{8498C995-53D5-440F-9022-CA612CF83C9D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33" creationId="{39B451DE-F1B4-4363-B7CA-DAFF6619FAA2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34" creationId="{7BEEFB57-8404-450C-A609-8EA30C94EEBA}"/>
          </ac:spMkLst>
        </pc:spChg>
        <pc:spChg chg="add del mod">
          <ac:chgData name="Paul Bloemers" userId="fe3832ff3b233e04" providerId="LiveId" clId="{D9128DE9-7762-42D9-B84D-CF3601544721}" dt="2021-04-08T08:52:51.133" v="293" actId="21"/>
          <ac:spMkLst>
            <pc:docMk/>
            <pc:sldMk cId="2093595905" sldId="261"/>
            <ac:spMk id="35" creationId="{06FDE620-A207-44D8-A1F8-7885431F094A}"/>
          </ac:spMkLst>
        </pc:spChg>
        <pc:spChg chg="add del mod">
          <ac:chgData name="Paul Bloemers" userId="fe3832ff3b233e04" providerId="LiveId" clId="{D9128DE9-7762-42D9-B84D-CF3601544721}" dt="2021-04-08T10:08:36.553" v="1051" actId="478"/>
          <ac:spMkLst>
            <pc:docMk/>
            <pc:sldMk cId="2093595905" sldId="261"/>
            <ac:spMk id="36" creationId="{A46CD101-5A6C-4C85-A8C1-EBFFC2E4E21C}"/>
          </ac:spMkLst>
        </pc:spChg>
        <pc:spChg chg="add del mod">
          <ac:chgData name="Paul Bloemers" userId="fe3832ff3b233e04" providerId="LiveId" clId="{D9128DE9-7762-42D9-B84D-CF3601544721}" dt="2021-04-08T10:08:36.553" v="1051" actId="478"/>
          <ac:spMkLst>
            <pc:docMk/>
            <pc:sldMk cId="2093595905" sldId="261"/>
            <ac:spMk id="37" creationId="{14AE5467-42A0-4F62-A45D-696291FE44D0}"/>
          </ac:spMkLst>
        </pc:spChg>
        <pc:spChg chg="add del mod">
          <ac:chgData name="Paul Bloemers" userId="fe3832ff3b233e04" providerId="LiveId" clId="{D9128DE9-7762-42D9-B84D-CF3601544721}" dt="2021-04-08T10:08:36.553" v="1051" actId="478"/>
          <ac:spMkLst>
            <pc:docMk/>
            <pc:sldMk cId="2093595905" sldId="261"/>
            <ac:spMk id="38" creationId="{A880150C-123C-41A1-8851-DE54A0E0FE74}"/>
          </ac:spMkLst>
        </pc:spChg>
        <pc:spChg chg="add del mod">
          <ac:chgData name="Paul Bloemers" userId="fe3832ff3b233e04" providerId="LiveId" clId="{D9128DE9-7762-42D9-B84D-CF3601544721}" dt="2021-04-08T10:08:36.553" v="1051" actId="478"/>
          <ac:spMkLst>
            <pc:docMk/>
            <pc:sldMk cId="2093595905" sldId="261"/>
            <ac:spMk id="39" creationId="{CD2371FE-C6EC-462C-8A4C-743D1DD623BF}"/>
          </ac:spMkLst>
        </pc:spChg>
        <pc:spChg chg="add mod">
          <ac:chgData name="Paul Bloemers" userId="fe3832ff3b233e04" providerId="LiveId" clId="{D9128DE9-7762-42D9-B84D-CF3601544721}" dt="2021-04-08T10:09:03.790" v="1056" actId="554"/>
          <ac:spMkLst>
            <pc:docMk/>
            <pc:sldMk cId="2093595905" sldId="261"/>
            <ac:spMk id="41" creationId="{4A8716E5-4C68-41BD-8279-62CD268BB839}"/>
          </ac:spMkLst>
        </pc:spChg>
        <pc:spChg chg="add mod">
          <ac:chgData name="Paul Bloemers" userId="fe3832ff3b233e04" providerId="LiveId" clId="{D9128DE9-7762-42D9-B84D-CF3601544721}" dt="2021-04-08T10:08:49.901" v="1053" actId="465"/>
          <ac:spMkLst>
            <pc:docMk/>
            <pc:sldMk cId="2093595905" sldId="261"/>
            <ac:spMk id="42" creationId="{037DB78E-3217-4130-9667-770E4E00AC9F}"/>
          </ac:spMkLst>
        </pc:spChg>
        <pc:spChg chg="add mod">
          <ac:chgData name="Paul Bloemers" userId="fe3832ff3b233e04" providerId="LiveId" clId="{D9128DE9-7762-42D9-B84D-CF3601544721}" dt="2021-04-08T10:10:54.610" v="1073" actId="1076"/>
          <ac:spMkLst>
            <pc:docMk/>
            <pc:sldMk cId="2093595905" sldId="261"/>
            <ac:spMk id="43" creationId="{CC1883AD-57CB-4643-9B02-04C07F4F7566}"/>
          </ac:spMkLst>
        </pc:spChg>
        <pc:spChg chg="add mod">
          <ac:chgData name="Paul Bloemers" userId="fe3832ff3b233e04" providerId="LiveId" clId="{D9128DE9-7762-42D9-B84D-CF3601544721}" dt="2021-04-08T10:08:49.901" v="1053" actId="465"/>
          <ac:spMkLst>
            <pc:docMk/>
            <pc:sldMk cId="2093595905" sldId="261"/>
            <ac:spMk id="44" creationId="{CAEE571E-64F6-4894-B40E-3B8219F1F887}"/>
          </ac:spMkLst>
        </pc:spChg>
        <pc:spChg chg="add mod">
          <ac:chgData name="Paul Bloemers" userId="fe3832ff3b233e04" providerId="LiveId" clId="{D9128DE9-7762-42D9-B84D-CF3601544721}" dt="2021-04-08T10:09:10.151" v="1057" actId="555"/>
          <ac:spMkLst>
            <pc:docMk/>
            <pc:sldMk cId="2093595905" sldId="261"/>
            <ac:spMk id="45" creationId="{5B9934FD-3102-469D-8F92-E6B2B8BE493C}"/>
          </ac:spMkLst>
        </pc:spChg>
        <pc:spChg chg="add mod">
          <ac:chgData name="Paul Bloemers" userId="fe3832ff3b233e04" providerId="LiveId" clId="{D9128DE9-7762-42D9-B84D-CF3601544721}" dt="2021-04-08T10:09:15.789" v="1058" actId="552"/>
          <ac:spMkLst>
            <pc:docMk/>
            <pc:sldMk cId="2093595905" sldId="261"/>
            <ac:spMk id="46" creationId="{E3525EB7-4227-453D-9248-08880BE37BA5}"/>
          </ac:spMkLst>
        </pc:spChg>
        <pc:spChg chg="add mod">
          <ac:chgData name="Paul Bloemers" userId="fe3832ff3b233e04" providerId="LiveId" clId="{D9128DE9-7762-42D9-B84D-CF3601544721}" dt="2021-04-08T10:09:19.092" v="1059" actId="465"/>
          <ac:spMkLst>
            <pc:docMk/>
            <pc:sldMk cId="2093595905" sldId="261"/>
            <ac:spMk id="47" creationId="{379E2F11-5ADC-45C7-A9AD-8ECC048242E0}"/>
          </ac:spMkLst>
        </pc:spChg>
        <pc:spChg chg="add mod">
          <ac:chgData name="Paul Bloemers" userId="fe3832ff3b233e04" providerId="LiveId" clId="{D9128DE9-7762-42D9-B84D-CF3601544721}" dt="2021-04-08T10:09:15.789" v="1058" actId="552"/>
          <ac:spMkLst>
            <pc:docMk/>
            <pc:sldMk cId="2093595905" sldId="261"/>
            <ac:spMk id="48" creationId="{D182D60F-5EF4-455D-B63E-0B1083E474D7}"/>
          </ac:spMkLst>
        </pc:spChg>
        <pc:spChg chg="add mod">
          <ac:chgData name="Paul Bloemers" userId="fe3832ff3b233e04" providerId="LiveId" clId="{D9128DE9-7762-42D9-B84D-CF3601544721}" dt="2021-04-08T10:09:19.092" v="1059" actId="465"/>
          <ac:spMkLst>
            <pc:docMk/>
            <pc:sldMk cId="2093595905" sldId="261"/>
            <ac:spMk id="49" creationId="{0BED0C34-CFD0-40C4-8FA5-A1A6394F5309}"/>
          </ac:spMkLst>
        </pc:spChg>
        <pc:grpChg chg="add del mod">
          <ac:chgData name="Paul Bloemers" userId="fe3832ff3b233e04" providerId="LiveId" clId="{D9128DE9-7762-42D9-B84D-CF3601544721}" dt="2021-04-08T08:52:51.133" v="293" actId="21"/>
          <ac:grpSpMkLst>
            <pc:docMk/>
            <pc:sldMk cId="2093595905" sldId="261"/>
            <ac:grpSpMk id="12" creationId="{3F8C5F5A-4708-4289-A2ED-F19ABA406B5E}"/>
          </ac:grpSpMkLst>
        </pc:grpChg>
        <pc:grpChg chg="add del mod">
          <ac:chgData name="Paul Bloemers" userId="fe3832ff3b233e04" providerId="LiveId" clId="{D9128DE9-7762-42D9-B84D-CF3601544721}" dt="2021-04-08T08:52:51.133" v="293" actId="21"/>
          <ac:grpSpMkLst>
            <pc:docMk/>
            <pc:sldMk cId="2093595905" sldId="261"/>
            <ac:grpSpMk id="16" creationId="{AF57AC00-6A04-4B93-8D72-DB4664C8D166}"/>
          </ac:grpSpMkLst>
        </pc:grpChg>
        <pc:grpChg chg="add del mod">
          <ac:chgData name="Paul Bloemers" userId="fe3832ff3b233e04" providerId="LiveId" clId="{D9128DE9-7762-42D9-B84D-CF3601544721}" dt="2021-04-08T08:52:51.133" v="293" actId="21"/>
          <ac:grpSpMkLst>
            <pc:docMk/>
            <pc:sldMk cId="2093595905" sldId="261"/>
            <ac:grpSpMk id="20" creationId="{D3CB6AFB-30FE-402F-BB9D-A1FDA1218A4F}"/>
          </ac:grpSpMkLst>
        </pc:grpChg>
        <pc:grpChg chg="add del mod">
          <ac:chgData name="Paul Bloemers" userId="fe3832ff3b233e04" providerId="LiveId" clId="{D9128DE9-7762-42D9-B84D-CF3601544721}" dt="2021-04-08T08:52:51.133" v="293" actId="21"/>
          <ac:grpSpMkLst>
            <pc:docMk/>
            <pc:sldMk cId="2093595905" sldId="261"/>
            <ac:grpSpMk id="24" creationId="{565D8066-5922-4A44-BFEA-5407C12A46E7}"/>
          </ac:grpSpMkLst>
        </pc:grpChg>
        <pc:picChg chg="add mod">
          <ac:chgData name="Paul Bloemers" userId="fe3832ff3b233e04" providerId="LiveId" clId="{D9128DE9-7762-42D9-B84D-CF3601544721}" dt="2021-04-08T08:53:05.874" v="298" actId="1076"/>
          <ac:picMkLst>
            <pc:docMk/>
            <pc:sldMk cId="2093595905" sldId="261"/>
            <ac:picMk id="40" creationId="{FFC96594-645B-4442-9A78-251A225D13ED}"/>
          </ac:picMkLst>
        </pc:picChg>
      </pc:sldChg>
      <pc:sldChg chg="delSp new mod modClrScheme chgLayout">
        <pc:chgData name="Paul Bloemers" userId="fe3832ff3b233e04" providerId="LiveId" clId="{D9128DE9-7762-42D9-B84D-CF3601544721}" dt="2021-04-08T11:23:39.765" v="1945" actId="700"/>
        <pc:sldMkLst>
          <pc:docMk/>
          <pc:sldMk cId="3393060001" sldId="262"/>
        </pc:sldMkLst>
        <pc:spChg chg="del">
          <ac:chgData name="Paul Bloemers" userId="fe3832ff3b233e04" providerId="LiveId" clId="{D9128DE9-7762-42D9-B84D-CF3601544721}" dt="2021-04-08T11:23:39.765" v="1945" actId="700"/>
          <ac:spMkLst>
            <pc:docMk/>
            <pc:sldMk cId="3393060001" sldId="262"/>
            <ac:spMk id="2" creationId="{8CA87995-4A38-4501-9905-5F1D30EAEF6E}"/>
          </ac:spMkLst>
        </pc:spChg>
        <pc:spChg chg="del">
          <ac:chgData name="Paul Bloemers" userId="fe3832ff3b233e04" providerId="LiveId" clId="{D9128DE9-7762-42D9-B84D-CF3601544721}" dt="2021-04-08T11:23:39.765" v="1945" actId="700"/>
          <ac:spMkLst>
            <pc:docMk/>
            <pc:sldMk cId="3393060001" sldId="262"/>
            <ac:spMk id="3" creationId="{6042125F-0275-401B-861E-4A72DE20CFB2}"/>
          </ac:spMkLst>
        </pc:spChg>
        <pc:spChg chg="del">
          <ac:chgData name="Paul Bloemers" userId="fe3832ff3b233e04" providerId="LiveId" clId="{D9128DE9-7762-42D9-B84D-CF3601544721}" dt="2021-04-08T11:23:39.765" v="1945" actId="700"/>
          <ac:spMkLst>
            <pc:docMk/>
            <pc:sldMk cId="3393060001" sldId="262"/>
            <ac:spMk id="4" creationId="{714AD512-3D45-4E1B-84D1-61314C2B7E9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38-4ED7-9D0D-748A2F1E98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38-4ED7-9D0D-748A2F1E98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38-4ED7-9D0D-748A2F1E98DD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638-4ED7-9D0D-748A2F1E98DD}"/>
              </c:ext>
            </c:extLst>
          </c:dPt>
          <c:dLbls>
            <c:delete val="1"/>
          </c:dLbls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38-4ED7-9D0D-748A2F1E98D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65302821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25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1445776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045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41814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730791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25933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1159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40739657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3769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954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21635911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844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53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5775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8874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CE164F-9AEB-4060-9C5C-99A5CE7FE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Marketing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95D4CD-C5CC-4751-93E0-626169E085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inspelen op klant en omgeving</a:t>
            </a:r>
          </a:p>
        </p:txBody>
      </p:sp>
    </p:spTree>
    <p:extLst>
      <p:ext uri="{BB962C8B-B14F-4D97-AF65-F5344CB8AC3E}">
        <p14:creationId xmlns:p14="http://schemas.microsoft.com/office/powerpoint/2010/main" val="425907892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11F0E7F-6377-47B7-9412-E5CC1797B4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Marktonderzoek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B57ACC-920A-4A00-97D6-96F7301E2CF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Marketingmix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F836760-EA06-4705-B829-15C4F0862933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Productlevenscyclus</a:t>
            </a:r>
          </a:p>
        </p:txBody>
      </p:sp>
    </p:spTree>
    <p:extLst>
      <p:ext uri="{BB962C8B-B14F-4D97-AF65-F5344CB8AC3E}">
        <p14:creationId xmlns:p14="http://schemas.microsoft.com/office/powerpoint/2010/main" val="172989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75964E1-5232-455B-9DB4-3E2FEE05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Marktonderzoek</a:t>
            </a:r>
          </a:p>
        </p:txBody>
      </p:sp>
      <p:graphicFrame>
        <p:nvGraphicFramePr>
          <p:cNvPr id="12" name="Grafiek 11">
            <a:extLst>
              <a:ext uri="{FF2B5EF4-FFF2-40B4-BE49-F238E27FC236}">
                <a16:creationId xmlns:a16="http://schemas.microsoft.com/office/drawing/2014/main" id="{CBBE0A4F-6A49-483F-B8F1-8E396CD79B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5984489"/>
              </p:ext>
            </p:extLst>
          </p:nvPr>
        </p:nvGraphicFramePr>
        <p:xfrm>
          <a:off x="3248019" y="2207775"/>
          <a:ext cx="4839855" cy="3226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Afbeelding 13">
            <a:extLst>
              <a:ext uri="{FF2B5EF4-FFF2-40B4-BE49-F238E27FC236}">
                <a16:creationId xmlns:a16="http://schemas.microsoft.com/office/drawing/2014/main" id="{1731306B-C686-49BB-A8E4-0E720796E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4774" y="1798772"/>
            <a:ext cx="5739245" cy="573924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9068E7A2-1870-4872-806D-7AAB2B0B080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3817" y="2433681"/>
            <a:ext cx="2073836" cy="2073836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FBA7F0E9-7A51-4508-ABCB-3D072F79FC2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014" y="1927056"/>
            <a:ext cx="589738" cy="58973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F13549B-8E0F-43CC-920B-765993FC6CA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2595" y="2905964"/>
            <a:ext cx="589738" cy="58973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C93AE37E-914A-4C1D-88EB-4ECB93FEC27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6920" y="5139476"/>
            <a:ext cx="589738" cy="589738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34F31E05-4B1C-4CA2-A6D3-61D64939B9DF}"/>
              </a:ext>
            </a:extLst>
          </p:cNvPr>
          <p:cNvSpPr txBox="1"/>
          <p:nvPr/>
        </p:nvSpPr>
        <p:spPr>
          <a:xfrm>
            <a:off x="1123644" y="1960315"/>
            <a:ext cx="19932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/>
              <a:t>Branche</a:t>
            </a:r>
            <a:endParaRPr lang="nl-NL" b="1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D23B3A36-40F8-468F-95F6-356FC2FEC669}"/>
              </a:ext>
            </a:extLst>
          </p:cNvPr>
          <p:cNvSpPr txBox="1"/>
          <p:nvPr/>
        </p:nvSpPr>
        <p:spPr>
          <a:xfrm>
            <a:off x="2294343" y="5172735"/>
            <a:ext cx="19932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/>
              <a:t>Klanten</a:t>
            </a:r>
            <a:endParaRPr lang="nl-NL" b="1" dirty="0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79D6636-48DC-4330-BA16-6BD395B7EF72}"/>
              </a:ext>
            </a:extLst>
          </p:cNvPr>
          <p:cNvSpPr txBox="1"/>
          <p:nvPr/>
        </p:nvSpPr>
        <p:spPr>
          <a:xfrm>
            <a:off x="9092061" y="2939223"/>
            <a:ext cx="26444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/>
              <a:t>Concurrentie</a:t>
            </a:r>
            <a:endParaRPr lang="nl-NL" b="1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067C2BE-CF3C-47B9-9D48-5F4DB6257E3C}"/>
              </a:ext>
            </a:extLst>
          </p:cNvPr>
          <p:cNvSpPr txBox="1"/>
          <p:nvPr/>
        </p:nvSpPr>
        <p:spPr>
          <a:xfrm>
            <a:off x="931294" y="5680748"/>
            <a:ext cx="40831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dirty="0"/>
              <a:t>geslacht, leeftijd, gezinssamenstelling, opleidingsniveau, betalingsbereidheid</a:t>
            </a:r>
          </a:p>
          <a:p>
            <a:pPr algn="ctr"/>
            <a:r>
              <a:rPr lang="nl-NL" b="1" dirty="0"/>
              <a:t>DOELGROEP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0F25B32-FC0F-4811-AA0A-6578C9E804D7}"/>
              </a:ext>
            </a:extLst>
          </p:cNvPr>
          <p:cNvSpPr txBox="1"/>
          <p:nvPr/>
        </p:nvSpPr>
        <p:spPr>
          <a:xfrm>
            <a:off x="178377" y="2430873"/>
            <a:ext cx="32480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dirty="0"/>
              <a:t>gemiddelde omzet, aantal bedrijven, prijzen, trends en ontwikkelingen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E6107B4-E933-49D3-8B81-C052B40F00F3}"/>
              </a:ext>
            </a:extLst>
          </p:cNvPr>
          <p:cNvSpPr txBox="1"/>
          <p:nvPr/>
        </p:nvSpPr>
        <p:spPr>
          <a:xfrm>
            <a:off x="8542595" y="3498728"/>
            <a:ext cx="32480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dirty="0"/>
              <a:t>prijzen, aantal concurrenten, doelgroepen, verkoopkanalen</a:t>
            </a:r>
          </a:p>
        </p:txBody>
      </p:sp>
    </p:spTree>
    <p:extLst>
      <p:ext uri="{BB962C8B-B14F-4D97-AF65-F5344CB8AC3E}">
        <p14:creationId xmlns:p14="http://schemas.microsoft.com/office/powerpoint/2010/main" val="30807551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20" grpId="0"/>
      <p:bldP spid="21" grpId="0"/>
      <p:bldP spid="22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106F90F-4CA9-4509-8D98-95B5EC91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Klanten: </a:t>
            </a:r>
            <a:r>
              <a:rPr lang="nl-NL" i="1" dirty="0"/>
              <a:t>customer </a:t>
            </a:r>
            <a:r>
              <a:rPr lang="nl-NL" i="1" dirty="0" err="1"/>
              <a:t>journey</a:t>
            </a:r>
            <a:endParaRPr lang="nl-NL" i="1" dirty="0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0236B4ED-A49A-4EF9-998A-36641457E990}"/>
              </a:ext>
            </a:extLst>
          </p:cNvPr>
          <p:cNvSpPr/>
          <p:nvPr/>
        </p:nvSpPr>
        <p:spPr>
          <a:xfrm>
            <a:off x="1293644" y="2799884"/>
            <a:ext cx="8795657" cy="2249193"/>
          </a:xfrm>
          <a:custGeom>
            <a:avLst/>
            <a:gdLst>
              <a:gd name="connsiteX0" fmla="*/ 0 w 8795657"/>
              <a:gd name="connsiteY0" fmla="*/ 1893849 h 2249193"/>
              <a:gd name="connsiteX1" fmla="*/ 812800 w 8795657"/>
              <a:gd name="connsiteY1" fmla="*/ 1734192 h 2249193"/>
              <a:gd name="connsiteX2" fmla="*/ 1349829 w 8795657"/>
              <a:gd name="connsiteY2" fmla="*/ 239221 h 2249193"/>
              <a:gd name="connsiteX3" fmla="*/ 2119086 w 8795657"/>
              <a:gd name="connsiteY3" fmla="*/ 427907 h 2249193"/>
              <a:gd name="connsiteX4" fmla="*/ 2496457 w 8795657"/>
              <a:gd name="connsiteY4" fmla="*/ 2155107 h 2249193"/>
              <a:gd name="connsiteX5" fmla="*/ 3454400 w 8795657"/>
              <a:gd name="connsiteY5" fmla="*/ 1850307 h 2249193"/>
              <a:gd name="connsiteX6" fmla="*/ 4122057 w 8795657"/>
              <a:gd name="connsiteY6" fmla="*/ 413392 h 2249193"/>
              <a:gd name="connsiteX7" fmla="*/ 4688114 w 8795657"/>
              <a:gd name="connsiteY7" fmla="*/ 442421 h 2249193"/>
              <a:gd name="connsiteX8" fmla="*/ 4876800 w 8795657"/>
              <a:gd name="connsiteY8" fmla="*/ 1835792 h 2249193"/>
              <a:gd name="connsiteX9" fmla="*/ 5776686 w 8795657"/>
              <a:gd name="connsiteY9" fmla="*/ 1835792 h 2249193"/>
              <a:gd name="connsiteX10" fmla="*/ 6212114 w 8795657"/>
              <a:gd name="connsiteY10" fmla="*/ 326307 h 2249193"/>
              <a:gd name="connsiteX11" fmla="*/ 6720114 w 8795657"/>
              <a:gd name="connsiteY11" fmla="*/ 181164 h 2249193"/>
              <a:gd name="connsiteX12" fmla="*/ 7170057 w 8795657"/>
              <a:gd name="connsiteY12" fmla="*/ 2024478 h 2249193"/>
              <a:gd name="connsiteX13" fmla="*/ 8200572 w 8795657"/>
              <a:gd name="connsiteY13" fmla="*/ 1632592 h 2249193"/>
              <a:gd name="connsiteX14" fmla="*/ 8403772 w 8795657"/>
              <a:gd name="connsiteY14" fmla="*/ 224707 h 2249193"/>
              <a:gd name="connsiteX15" fmla="*/ 8795657 w 8795657"/>
              <a:gd name="connsiteY15" fmla="*/ 21507 h 2249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95657" h="2249193">
                <a:moveTo>
                  <a:pt x="0" y="1893849"/>
                </a:moveTo>
                <a:lnTo>
                  <a:pt x="812800" y="1734192"/>
                </a:lnTo>
                <a:cubicBezTo>
                  <a:pt x="1037772" y="1458421"/>
                  <a:pt x="1132115" y="456935"/>
                  <a:pt x="1349829" y="239221"/>
                </a:cubicBezTo>
                <a:cubicBezTo>
                  <a:pt x="1567543" y="21507"/>
                  <a:pt x="1927981" y="108593"/>
                  <a:pt x="2119086" y="427907"/>
                </a:cubicBezTo>
                <a:cubicBezTo>
                  <a:pt x="2310191" y="747221"/>
                  <a:pt x="2273905" y="1918040"/>
                  <a:pt x="2496457" y="2155107"/>
                </a:cubicBezTo>
                <a:cubicBezTo>
                  <a:pt x="2719009" y="2392174"/>
                  <a:pt x="3183467" y="2140593"/>
                  <a:pt x="3454400" y="1850307"/>
                </a:cubicBezTo>
                <a:cubicBezTo>
                  <a:pt x="3725333" y="1560021"/>
                  <a:pt x="3916438" y="648040"/>
                  <a:pt x="4122057" y="413392"/>
                </a:cubicBezTo>
                <a:cubicBezTo>
                  <a:pt x="4327676" y="178744"/>
                  <a:pt x="4562324" y="205354"/>
                  <a:pt x="4688114" y="442421"/>
                </a:cubicBezTo>
                <a:cubicBezTo>
                  <a:pt x="4813905" y="679488"/>
                  <a:pt x="4695371" y="1603564"/>
                  <a:pt x="4876800" y="1835792"/>
                </a:cubicBezTo>
                <a:cubicBezTo>
                  <a:pt x="5058229" y="2068020"/>
                  <a:pt x="5554134" y="2087373"/>
                  <a:pt x="5776686" y="1835792"/>
                </a:cubicBezTo>
                <a:cubicBezTo>
                  <a:pt x="5999238" y="1584211"/>
                  <a:pt x="6054876" y="602078"/>
                  <a:pt x="6212114" y="326307"/>
                </a:cubicBezTo>
                <a:cubicBezTo>
                  <a:pt x="6369352" y="50536"/>
                  <a:pt x="6560457" y="-101864"/>
                  <a:pt x="6720114" y="181164"/>
                </a:cubicBezTo>
                <a:cubicBezTo>
                  <a:pt x="6879771" y="464192"/>
                  <a:pt x="6923314" y="1782573"/>
                  <a:pt x="7170057" y="2024478"/>
                </a:cubicBezTo>
                <a:cubicBezTo>
                  <a:pt x="7416800" y="2266383"/>
                  <a:pt x="7994953" y="1932554"/>
                  <a:pt x="8200572" y="1632592"/>
                </a:cubicBezTo>
                <a:cubicBezTo>
                  <a:pt x="8406191" y="1332630"/>
                  <a:pt x="8304591" y="493221"/>
                  <a:pt x="8403772" y="224707"/>
                </a:cubicBezTo>
                <a:cubicBezTo>
                  <a:pt x="8502953" y="-43807"/>
                  <a:pt x="8649305" y="-11150"/>
                  <a:pt x="8795657" y="21507"/>
                </a:cubicBezTo>
              </a:path>
            </a:pathLst>
          </a:custGeom>
          <a:noFill/>
          <a:ln w="381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Pijl: vijfhoek 9">
            <a:extLst>
              <a:ext uri="{FF2B5EF4-FFF2-40B4-BE49-F238E27FC236}">
                <a16:creationId xmlns:a16="http://schemas.microsoft.com/office/drawing/2014/main" id="{ABF59BB4-E3F8-4BB2-A1BE-4083CC57CAE6}"/>
              </a:ext>
            </a:extLst>
          </p:cNvPr>
          <p:cNvSpPr/>
          <p:nvPr/>
        </p:nvSpPr>
        <p:spPr>
          <a:xfrm>
            <a:off x="1133987" y="3706762"/>
            <a:ext cx="1944000" cy="468000"/>
          </a:xfrm>
          <a:prstGeom prst="homePlate">
            <a:avLst/>
          </a:prstGeom>
          <a:solidFill>
            <a:srgbClr val="B127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bewustzijn</a:t>
            </a:r>
          </a:p>
        </p:txBody>
      </p:sp>
      <p:sp>
        <p:nvSpPr>
          <p:cNvPr id="13" name="Pijl: punthaak 12">
            <a:extLst>
              <a:ext uri="{FF2B5EF4-FFF2-40B4-BE49-F238E27FC236}">
                <a16:creationId xmlns:a16="http://schemas.microsoft.com/office/drawing/2014/main" id="{A878FDF8-1212-40AA-AF7E-213C097099CE}"/>
              </a:ext>
            </a:extLst>
          </p:cNvPr>
          <p:cNvSpPr/>
          <p:nvPr/>
        </p:nvSpPr>
        <p:spPr>
          <a:xfrm>
            <a:off x="6587732" y="3706762"/>
            <a:ext cx="1944000" cy="468000"/>
          </a:xfrm>
          <a:prstGeom prst="chevron">
            <a:avLst/>
          </a:prstGeom>
          <a:solidFill>
            <a:srgbClr val="709FD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service</a:t>
            </a:r>
          </a:p>
        </p:txBody>
      </p:sp>
      <p:sp>
        <p:nvSpPr>
          <p:cNvPr id="14" name="Pijl: punthaak 13">
            <a:extLst>
              <a:ext uri="{FF2B5EF4-FFF2-40B4-BE49-F238E27FC236}">
                <a16:creationId xmlns:a16="http://schemas.microsoft.com/office/drawing/2014/main" id="{6D8C66F4-994D-4E62-ACEB-D9B2351501C8}"/>
              </a:ext>
            </a:extLst>
          </p:cNvPr>
          <p:cNvSpPr/>
          <p:nvPr/>
        </p:nvSpPr>
        <p:spPr>
          <a:xfrm>
            <a:off x="8405645" y="3706762"/>
            <a:ext cx="1944000" cy="468000"/>
          </a:xfrm>
          <a:prstGeom prst="chevron">
            <a:avLst/>
          </a:prstGeom>
          <a:solidFill>
            <a:srgbClr val="13243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loyaliteit</a:t>
            </a:r>
          </a:p>
        </p:txBody>
      </p:sp>
      <p:grpSp>
        <p:nvGrpSpPr>
          <p:cNvPr id="53" name="Groep 52">
            <a:extLst>
              <a:ext uri="{FF2B5EF4-FFF2-40B4-BE49-F238E27FC236}">
                <a16:creationId xmlns:a16="http://schemas.microsoft.com/office/drawing/2014/main" id="{0D23BED6-D47B-4CD7-A5B7-F48C4A0E515F}"/>
              </a:ext>
            </a:extLst>
          </p:cNvPr>
          <p:cNvGrpSpPr/>
          <p:nvPr/>
        </p:nvGrpSpPr>
        <p:grpSpPr>
          <a:xfrm>
            <a:off x="4681359" y="3706762"/>
            <a:ext cx="2242457" cy="468000"/>
            <a:chOff x="4681359" y="3706762"/>
            <a:chExt cx="2242457" cy="468000"/>
          </a:xfrm>
        </p:grpSpPr>
        <p:sp>
          <p:nvSpPr>
            <p:cNvPr id="12" name="Pijl: punthaak 11">
              <a:extLst>
                <a:ext uri="{FF2B5EF4-FFF2-40B4-BE49-F238E27FC236}">
                  <a16:creationId xmlns:a16="http://schemas.microsoft.com/office/drawing/2014/main" id="{5751A10E-814D-43B0-8A58-C23A90A0260A}"/>
                </a:ext>
              </a:extLst>
            </p:cNvPr>
            <p:cNvSpPr/>
            <p:nvPr/>
          </p:nvSpPr>
          <p:spPr>
            <a:xfrm>
              <a:off x="4769817" y="3706762"/>
              <a:ext cx="1944000" cy="468000"/>
            </a:xfrm>
            <a:prstGeom prst="chevron">
              <a:avLst/>
            </a:prstGeom>
            <a:solidFill>
              <a:srgbClr val="AAAB2E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endParaRPr>
            </a:p>
          </p:txBody>
        </p:sp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0A8E693C-D1A1-4F73-931B-B2D244AA0BBF}"/>
                </a:ext>
              </a:extLst>
            </p:cNvPr>
            <p:cNvSpPr txBox="1"/>
            <p:nvPr/>
          </p:nvSpPr>
          <p:spPr>
            <a:xfrm>
              <a:off x="4681359" y="3721276"/>
              <a:ext cx="2242457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2200" dirty="0">
                  <a:solidFill>
                    <a:prstClr val="white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aankoop</a:t>
              </a:r>
            </a:p>
          </p:txBody>
        </p: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7633A137-F209-4546-B6D3-05A51390273E}"/>
              </a:ext>
            </a:extLst>
          </p:cNvPr>
          <p:cNvGrpSpPr/>
          <p:nvPr/>
        </p:nvGrpSpPr>
        <p:grpSpPr>
          <a:xfrm>
            <a:off x="2727843" y="3706762"/>
            <a:ext cx="2489200" cy="468000"/>
            <a:chOff x="2727843" y="3706762"/>
            <a:chExt cx="2489200" cy="468000"/>
          </a:xfrm>
        </p:grpSpPr>
        <p:sp>
          <p:nvSpPr>
            <p:cNvPr id="11" name="Pijl: punthaak 10">
              <a:extLst>
                <a:ext uri="{FF2B5EF4-FFF2-40B4-BE49-F238E27FC236}">
                  <a16:creationId xmlns:a16="http://schemas.microsoft.com/office/drawing/2014/main" id="{92F13D98-C4F2-4426-9D8A-D5E435BB8D72}"/>
                </a:ext>
              </a:extLst>
            </p:cNvPr>
            <p:cNvSpPr/>
            <p:nvPr/>
          </p:nvSpPr>
          <p:spPr>
            <a:xfrm>
              <a:off x="2951901" y="3706762"/>
              <a:ext cx="1944000" cy="468000"/>
            </a:xfrm>
            <a:prstGeom prst="chevron">
              <a:avLst/>
            </a:prstGeom>
            <a:solidFill>
              <a:srgbClr val="851A5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endParaRP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58BE8DE4-106F-445C-8FA2-1AFA240E74EF}"/>
                </a:ext>
              </a:extLst>
            </p:cNvPr>
            <p:cNvSpPr txBox="1"/>
            <p:nvPr/>
          </p:nvSpPr>
          <p:spPr>
            <a:xfrm>
              <a:off x="2727843" y="3723025"/>
              <a:ext cx="2489200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2200" dirty="0">
                  <a:solidFill>
                    <a:prstClr val="white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overweging</a:t>
              </a:r>
            </a:p>
          </p:txBody>
        </p:sp>
      </p:grpSp>
      <p:sp>
        <p:nvSpPr>
          <p:cNvPr id="17" name="Ovaal 16">
            <a:extLst>
              <a:ext uri="{FF2B5EF4-FFF2-40B4-BE49-F238E27FC236}">
                <a16:creationId xmlns:a16="http://schemas.microsoft.com/office/drawing/2014/main" id="{4E893EAE-94D0-4FB4-A6CE-201D58CA8251}"/>
              </a:ext>
            </a:extLst>
          </p:cNvPr>
          <p:cNvSpPr/>
          <p:nvPr/>
        </p:nvSpPr>
        <p:spPr>
          <a:xfrm>
            <a:off x="1366215" y="4588676"/>
            <a:ext cx="180000" cy="180000"/>
          </a:xfrm>
          <a:prstGeom prst="ellipse">
            <a:avLst/>
          </a:prstGeom>
          <a:solidFill>
            <a:srgbClr val="B127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DE8D6A1-8B42-4ED2-B0B2-72D396ABE0A0}"/>
              </a:ext>
            </a:extLst>
          </p:cNvPr>
          <p:cNvSpPr txBox="1"/>
          <p:nvPr/>
        </p:nvSpPr>
        <p:spPr>
          <a:xfrm>
            <a:off x="1293644" y="4768676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reclame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E4A61F67-4FB8-4F62-A803-B1DE4A68635E}"/>
              </a:ext>
            </a:extLst>
          </p:cNvPr>
          <p:cNvSpPr/>
          <p:nvPr/>
        </p:nvSpPr>
        <p:spPr>
          <a:xfrm>
            <a:off x="2093930" y="4331410"/>
            <a:ext cx="180000" cy="180000"/>
          </a:xfrm>
          <a:prstGeom prst="ellipse">
            <a:avLst/>
          </a:prstGeom>
          <a:solidFill>
            <a:srgbClr val="B127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FBCB06E-8EE9-4028-94C4-FB53E0F8B60D}"/>
              </a:ext>
            </a:extLst>
          </p:cNvPr>
          <p:cNvSpPr txBox="1"/>
          <p:nvPr/>
        </p:nvSpPr>
        <p:spPr>
          <a:xfrm>
            <a:off x="718167" y="4227830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mond-tot-mond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B145987D-00F6-4C88-9276-5E89C40257D9}"/>
              </a:ext>
            </a:extLst>
          </p:cNvPr>
          <p:cNvSpPr/>
          <p:nvPr/>
        </p:nvSpPr>
        <p:spPr>
          <a:xfrm>
            <a:off x="2435016" y="3179496"/>
            <a:ext cx="180000" cy="180000"/>
          </a:xfrm>
          <a:prstGeom prst="ellipse">
            <a:avLst/>
          </a:prstGeom>
          <a:solidFill>
            <a:srgbClr val="B127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74DED9B5-938E-412A-A3C2-9CF91E1EBFDA}"/>
              </a:ext>
            </a:extLst>
          </p:cNvPr>
          <p:cNvSpPr txBox="1"/>
          <p:nvPr/>
        </p:nvSpPr>
        <p:spPr>
          <a:xfrm>
            <a:off x="1244609" y="3048381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zoekmachine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B813F300-EE15-4305-B832-F073D2C28AEA}"/>
              </a:ext>
            </a:extLst>
          </p:cNvPr>
          <p:cNvSpPr/>
          <p:nvPr/>
        </p:nvSpPr>
        <p:spPr>
          <a:xfrm>
            <a:off x="2779729" y="2832447"/>
            <a:ext cx="180000" cy="180000"/>
          </a:xfrm>
          <a:prstGeom prst="ellipse">
            <a:avLst/>
          </a:prstGeom>
          <a:solidFill>
            <a:srgbClr val="B127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D4C6B73-4451-4953-8296-07FA2F08B6A2}"/>
              </a:ext>
            </a:extLst>
          </p:cNvPr>
          <p:cNvSpPr txBox="1"/>
          <p:nvPr/>
        </p:nvSpPr>
        <p:spPr>
          <a:xfrm>
            <a:off x="2177785" y="2627421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winkel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F35A4A7A-3E09-4D48-8A97-A40CB91E2E9A}"/>
              </a:ext>
            </a:extLst>
          </p:cNvPr>
          <p:cNvSpPr/>
          <p:nvPr/>
        </p:nvSpPr>
        <p:spPr>
          <a:xfrm>
            <a:off x="3307838" y="3115183"/>
            <a:ext cx="180000" cy="180000"/>
          </a:xfrm>
          <a:prstGeom prst="ellipse">
            <a:avLst/>
          </a:prstGeom>
          <a:solidFill>
            <a:srgbClr val="851A5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1512F893-F383-4063-A895-E33F538E570A}"/>
              </a:ext>
            </a:extLst>
          </p:cNvPr>
          <p:cNvSpPr/>
          <p:nvPr/>
        </p:nvSpPr>
        <p:spPr>
          <a:xfrm>
            <a:off x="3547833" y="4421410"/>
            <a:ext cx="180000" cy="180000"/>
          </a:xfrm>
          <a:prstGeom prst="ellipse">
            <a:avLst/>
          </a:prstGeom>
          <a:solidFill>
            <a:srgbClr val="851A5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7925B3F8-67A5-4F82-B433-9E1AB5727923}"/>
              </a:ext>
            </a:extLst>
          </p:cNvPr>
          <p:cNvSpPr/>
          <p:nvPr/>
        </p:nvSpPr>
        <p:spPr>
          <a:xfrm>
            <a:off x="4519906" y="4692350"/>
            <a:ext cx="180000" cy="180000"/>
          </a:xfrm>
          <a:prstGeom prst="ellipse">
            <a:avLst/>
          </a:prstGeom>
          <a:solidFill>
            <a:srgbClr val="851A5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94DA40-9B08-4225-9262-E0D0F7799B77}"/>
              </a:ext>
            </a:extLst>
          </p:cNvPr>
          <p:cNvSpPr txBox="1"/>
          <p:nvPr/>
        </p:nvSpPr>
        <p:spPr>
          <a:xfrm>
            <a:off x="3368192" y="283785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email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4100C07-CEEB-4AA9-98AE-A64F6346CB2D}"/>
              </a:ext>
            </a:extLst>
          </p:cNvPr>
          <p:cNvSpPr txBox="1"/>
          <p:nvPr/>
        </p:nvSpPr>
        <p:spPr>
          <a:xfrm>
            <a:off x="2809507" y="4439265"/>
            <a:ext cx="79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website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945333DA-BC6B-4F7C-8291-415DE507B8A6}"/>
              </a:ext>
            </a:extLst>
          </p:cNvPr>
          <p:cNvSpPr txBox="1"/>
          <p:nvPr/>
        </p:nvSpPr>
        <p:spPr>
          <a:xfrm>
            <a:off x="4290607" y="4895188"/>
            <a:ext cx="121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err="1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social</a:t>
            </a:r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 media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0DEB9384-9DC9-4B75-A82C-2C6F4890AEB7}"/>
              </a:ext>
            </a:extLst>
          </p:cNvPr>
          <p:cNvSpPr/>
          <p:nvPr/>
        </p:nvSpPr>
        <p:spPr>
          <a:xfrm>
            <a:off x="4865004" y="4277922"/>
            <a:ext cx="180000" cy="180000"/>
          </a:xfrm>
          <a:prstGeom prst="ellipse">
            <a:avLst/>
          </a:prstGeom>
          <a:solidFill>
            <a:srgbClr val="AAAB2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C0F1E691-7A03-4130-8A96-9471CEFBD8BC}"/>
              </a:ext>
            </a:extLst>
          </p:cNvPr>
          <p:cNvSpPr/>
          <p:nvPr/>
        </p:nvSpPr>
        <p:spPr>
          <a:xfrm>
            <a:off x="5312136" y="3150468"/>
            <a:ext cx="180000" cy="180000"/>
          </a:xfrm>
          <a:prstGeom prst="ellipse">
            <a:avLst/>
          </a:prstGeom>
          <a:solidFill>
            <a:srgbClr val="AAAB2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C760DA09-DE2F-44B3-9FB4-B4BF1647D672}"/>
              </a:ext>
            </a:extLst>
          </p:cNvPr>
          <p:cNvSpPr/>
          <p:nvPr/>
        </p:nvSpPr>
        <p:spPr>
          <a:xfrm>
            <a:off x="5961930" y="3357664"/>
            <a:ext cx="180000" cy="180000"/>
          </a:xfrm>
          <a:prstGeom prst="ellipse">
            <a:avLst/>
          </a:prstGeom>
          <a:solidFill>
            <a:srgbClr val="AAAB2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C610A914-91CB-4299-A9DC-E9B670ED99C4}"/>
              </a:ext>
            </a:extLst>
          </p:cNvPr>
          <p:cNvSpPr txBox="1"/>
          <p:nvPr/>
        </p:nvSpPr>
        <p:spPr>
          <a:xfrm>
            <a:off x="5014434" y="4285376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winkel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D29A4DB3-6520-4120-A135-42F6B52C2B97}"/>
              </a:ext>
            </a:extLst>
          </p:cNvPr>
          <p:cNvSpPr txBox="1"/>
          <p:nvPr/>
        </p:nvSpPr>
        <p:spPr>
          <a:xfrm>
            <a:off x="4432985" y="2986303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webshop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6B29AC2B-422D-49BB-A6FF-259852A20019}"/>
              </a:ext>
            </a:extLst>
          </p:cNvPr>
          <p:cNvSpPr txBox="1"/>
          <p:nvPr/>
        </p:nvSpPr>
        <p:spPr>
          <a:xfrm>
            <a:off x="6076291" y="3189168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telefoon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7" name="Ovaal 36">
            <a:extLst>
              <a:ext uri="{FF2B5EF4-FFF2-40B4-BE49-F238E27FC236}">
                <a16:creationId xmlns:a16="http://schemas.microsoft.com/office/drawing/2014/main" id="{EF0C4C28-3EFB-44F9-BB9A-FD2E75467A72}"/>
              </a:ext>
            </a:extLst>
          </p:cNvPr>
          <p:cNvSpPr/>
          <p:nvPr/>
        </p:nvSpPr>
        <p:spPr>
          <a:xfrm>
            <a:off x="6587732" y="4715188"/>
            <a:ext cx="180000" cy="180000"/>
          </a:xfrm>
          <a:prstGeom prst="ellipse">
            <a:avLst/>
          </a:prstGeom>
          <a:solidFill>
            <a:srgbClr val="709FD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002776AE-02EC-404A-97E5-E7BD809AD9D6}"/>
              </a:ext>
            </a:extLst>
          </p:cNvPr>
          <p:cNvSpPr txBox="1"/>
          <p:nvPr/>
        </p:nvSpPr>
        <p:spPr>
          <a:xfrm>
            <a:off x="6482044" y="4839327"/>
            <a:ext cx="1180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err="1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social</a:t>
            </a:r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 media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9" name="Ovaal 38">
            <a:extLst>
              <a:ext uri="{FF2B5EF4-FFF2-40B4-BE49-F238E27FC236}">
                <a16:creationId xmlns:a16="http://schemas.microsoft.com/office/drawing/2014/main" id="{863A0659-EE1D-4F5A-983B-97C9CEE307C1}"/>
              </a:ext>
            </a:extLst>
          </p:cNvPr>
          <p:cNvSpPr/>
          <p:nvPr/>
        </p:nvSpPr>
        <p:spPr>
          <a:xfrm>
            <a:off x="7129503" y="4285376"/>
            <a:ext cx="180000" cy="180000"/>
          </a:xfrm>
          <a:prstGeom prst="ellipse">
            <a:avLst/>
          </a:prstGeom>
          <a:solidFill>
            <a:srgbClr val="709FD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AF0BCAFE-A835-4858-B007-4E804FDA34BE}"/>
              </a:ext>
            </a:extLst>
          </p:cNvPr>
          <p:cNvSpPr txBox="1"/>
          <p:nvPr/>
        </p:nvSpPr>
        <p:spPr>
          <a:xfrm>
            <a:off x="7272405" y="4311487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chat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1" name="Ovaal 40">
            <a:extLst>
              <a:ext uri="{FF2B5EF4-FFF2-40B4-BE49-F238E27FC236}">
                <a16:creationId xmlns:a16="http://schemas.microsoft.com/office/drawing/2014/main" id="{C956CA53-45C1-4038-B531-8E3B61D1D23E}"/>
              </a:ext>
            </a:extLst>
          </p:cNvPr>
          <p:cNvSpPr/>
          <p:nvPr/>
        </p:nvSpPr>
        <p:spPr>
          <a:xfrm>
            <a:off x="7426656" y="3025183"/>
            <a:ext cx="180000" cy="180000"/>
          </a:xfrm>
          <a:prstGeom prst="ellipse">
            <a:avLst/>
          </a:prstGeom>
          <a:solidFill>
            <a:srgbClr val="709FD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BC256C5F-8BE9-49C1-8049-D61EE6A77793}"/>
              </a:ext>
            </a:extLst>
          </p:cNvPr>
          <p:cNvSpPr txBox="1"/>
          <p:nvPr/>
        </p:nvSpPr>
        <p:spPr>
          <a:xfrm>
            <a:off x="6824712" y="2828956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winkel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3" name="Ovaal 42">
            <a:extLst>
              <a:ext uri="{FF2B5EF4-FFF2-40B4-BE49-F238E27FC236}">
                <a16:creationId xmlns:a16="http://schemas.microsoft.com/office/drawing/2014/main" id="{C691F793-D385-4B01-AC42-6EA3E4F7A981}"/>
              </a:ext>
            </a:extLst>
          </p:cNvPr>
          <p:cNvSpPr/>
          <p:nvPr/>
        </p:nvSpPr>
        <p:spPr>
          <a:xfrm>
            <a:off x="8022968" y="3176158"/>
            <a:ext cx="180000" cy="180000"/>
          </a:xfrm>
          <a:prstGeom prst="ellipse">
            <a:avLst/>
          </a:prstGeom>
          <a:solidFill>
            <a:srgbClr val="709FD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F07A0BD8-E90F-4BC4-91CE-71E78D3FFAC7}"/>
              </a:ext>
            </a:extLst>
          </p:cNvPr>
          <p:cNvSpPr txBox="1"/>
          <p:nvPr/>
        </p:nvSpPr>
        <p:spPr>
          <a:xfrm>
            <a:off x="8118963" y="3009836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telefoon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5" name="Ovaal 44">
            <a:extLst>
              <a:ext uri="{FF2B5EF4-FFF2-40B4-BE49-F238E27FC236}">
                <a16:creationId xmlns:a16="http://schemas.microsoft.com/office/drawing/2014/main" id="{B7DA1002-AB2D-4885-84C5-4DC02EFECCF4}"/>
              </a:ext>
            </a:extLst>
          </p:cNvPr>
          <p:cNvSpPr/>
          <p:nvPr/>
        </p:nvSpPr>
        <p:spPr>
          <a:xfrm>
            <a:off x="8573559" y="4805188"/>
            <a:ext cx="180000" cy="180000"/>
          </a:xfrm>
          <a:prstGeom prst="ellipse">
            <a:avLst/>
          </a:prstGeom>
          <a:solidFill>
            <a:srgbClr val="13243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B5A52B45-41C6-441F-9750-758177123C55}"/>
              </a:ext>
            </a:extLst>
          </p:cNvPr>
          <p:cNvSpPr txBox="1"/>
          <p:nvPr/>
        </p:nvSpPr>
        <p:spPr>
          <a:xfrm>
            <a:off x="8492894" y="4993199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direct mail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7" name="Ovaal 46">
            <a:extLst>
              <a:ext uri="{FF2B5EF4-FFF2-40B4-BE49-F238E27FC236}">
                <a16:creationId xmlns:a16="http://schemas.microsoft.com/office/drawing/2014/main" id="{D4018CB5-27EA-403B-8491-01BAAC7F27E3}"/>
              </a:ext>
            </a:extLst>
          </p:cNvPr>
          <p:cNvSpPr/>
          <p:nvPr/>
        </p:nvSpPr>
        <p:spPr>
          <a:xfrm>
            <a:off x="9377645" y="4403980"/>
            <a:ext cx="180000" cy="180000"/>
          </a:xfrm>
          <a:prstGeom prst="ellipse">
            <a:avLst/>
          </a:prstGeom>
          <a:solidFill>
            <a:srgbClr val="13243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0189660C-187E-489B-A2ED-CB32F46F1E4D}"/>
              </a:ext>
            </a:extLst>
          </p:cNvPr>
          <p:cNvSpPr txBox="1"/>
          <p:nvPr/>
        </p:nvSpPr>
        <p:spPr>
          <a:xfrm>
            <a:off x="9520403" y="4357521"/>
            <a:ext cx="1398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klantonderzoek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9" name="Ovaal 48">
            <a:extLst>
              <a:ext uri="{FF2B5EF4-FFF2-40B4-BE49-F238E27FC236}">
                <a16:creationId xmlns:a16="http://schemas.microsoft.com/office/drawing/2014/main" id="{C6A1DAFB-849F-41A9-BEC0-6D71A200D3BB}"/>
              </a:ext>
            </a:extLst>
          </p:cNvPr>
          <p:cNvSpPr/>
          <p:nvPr/>
        </p:nvSpPr>
        <p:spPr>
          <a:xfrm>
            <a:off x="9609118" y="2983323"/>
            <a:ext cx="180000" cy="180000"/>
          </a:xfrm>
          <a:prstGeom prst="ellipse">
            <a:avLst/>
          </a:prstGeom>
          <a:solidFill>
            <a:srgbClr val="13243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998161AE-6FEE-4FDE-8F8B-2790E4CD4B8D}"/>
              </a:ext>
            </a:extLst>
          </p:cNvPr>
          <p:cNvSpPr txBox="1"/>
          <p:nvPr/>
        </p:nvSpPr>
        <p:spPr>
          <a:xfrm>
            <a:off x="9748268" y="2901713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loyaliteits-</a:t>
            </a:r>
            <a:b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</a:br>
            <a:r>
              <a:rPr lang="nl-NL" sz="14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t>programma</a:t>
            </a:r>
            <a:endParaRPr lang="nl-NL" sz="1600" dirty="0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2910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3CBCFF8-C053-4891-A445-83EF35AEF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SWOT-analyse</a:t>
            </a:r>
          </a:p>
        </p:txBody>
      </p:sp>
      <p:pic>
        <p:nvPicPr>
          <p:cNvPr id="40" name="Afbeelding 39">
            <a:extLst>
              <a:ext uri="{FF2B5EF4-FFF2-40B4-BE49-F238E27FC236}">
                <a16:creationId xmlns:a16="http://schemas.microsoft.com/office/drawing/2014/main" id="{FFC96594-645B-4442-9A78-251A225D1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701" y="1690688"/>
            <a:ext cx="4047105" cy="5109471"/>
          </a:xfrm>
          <a:prstGeom prst="rect">
            <a:avLst/>
          </a:prstGeom>
        </p:spPr>
      </p:pic>
      <p:sp>
        <p:nvSpPr>
          <p:cNvPr id="41" name="Tekstvak 40">
            <a:extLst>
              <a:ext uri="{FF2B5EF4-FFF2-40B4-BE49-F238E27FC236}">
                <a16:creationId xmlns:a16="http://schemas.microsoft.com/office/drawing/2014/main" id="{4A8716E5-4C68-41BD-8279-62CD268BB839}"/>
              </a:ext>
            </a:extLst>
          </p:cNvPr>
          <p:cNvSpPr txBox="1"/>
          <p:nvPr/>
        </p:nvSpPr>
        <p:spPr>
          <a:xfrm>
            <a:off x="753276" y="2187960"/>
            <a:ext cx="17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goede productkennis personeel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037DB78E-3217-4130-9667-770E4E00AC9F}"/>
              </a:ext>
            </a:extLst>
          </p:cNvPr>
          <p:cNvSpPr txBox="1"/>
          <p:nvPr/>
        </p:nvSpPr>
        <p:spPr>
          <a:xfrm>
            <a:off x="741154" y="3047227"/>
            <a:ext cx="17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oplevering </a:t>
            </a:r>
            <a:r>
              <a:rPr lang="nl-NL" sz="1200" dirty="0" err="1"/>
              <a:t>nieuw-bouwwijk</a:t>
            </a:r>
            <a:endParaRPr lang="nl-NL" sz="1200" dirty="0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CC1883AD-57CB-4643-9B02-04C07F4F7566}"/>
              </a:ext>
            </a:extLst>
          </p:cNvPr>
          <p:cNvSpPr txBox="1"/>
          <p:nvPr/>
        </p:nvSpPr>
        <p:spPr>
          <a:xfrm>
            <a:off x="741154" y="3906494"/>
            <a:ext cx="17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beperkte kennis boekhouden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CAEE571E-64F6-4894-B40E-3B8219F1F887}"/>
              </a:ext>
            </a:extLst>
          </p:cNvPr>
          <p:cNvSpPr txBox="1"/>
          <p:nvPr/>
        </p:nvSpPr>
        <p:spPr>
          <a:xfrm>
            <a:off x="753276" y="4765761"/>
            <a:ext cx="179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veel ervaring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5B9934FD-3102-469D-8F92-E6B2B8BE493C}"/>
              </a:ext>
            </a:extLst>
          </p:cNvPr>
          <p:cNvSpPr txBox="1"/>
          <p:nvPr/>
        </p:nvSpPr>
        <p:spPr>
          <a:xfrm>
            <a:off x="753276" y="5440363"/>
            <a:ext cx="179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veel concurrentie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E3525EB7-4227-453D-9248-08880BE37BA5}"/>
              </a:ext>
            </a:extLst>
          </p:cNvPr>
          <p:cNvSpPr txBox="1"/>
          <p:nvPr/>
        </p:nvSpPr>
        <p:spPr>
          <a:xfrm>
            <a:off x="9165067" y="5255697"/>
            <a:ext cx="17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beperkt aantal leveranciers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379E2F11-5ADC-45C7-A9AD-8ECC048242E0}"/>
              </a:ext>
            </a:extLst>
          </p:cNvPr>
          <p:cNvSpPr txBox="1"/>
          <p:nvPr/>
        </p:nvSpPr>
        <p:spPr>
          <a:xfrm>
            <a:off x="9165067" y="4294674"/>
            <a:ext cx="179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moderne website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D182D60F-5EF4-455D-B63E-0B1083E474D7}"/>
              </a:ext>
            </a:extLst>
          </p:cNvPr>
          <p:cNvSpPr txBox="1"/>
          <p:nvPr/>
        </p:nvSpPr>
        <p:spPr>
          <a:xfrm>
            <a:off x="9165067" y="2187960"/>
            <a:ext cx="179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subsidieregelingen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0BED0C34-CFD0-40C4-8FA5-A1A6394F5309}"/>
              </a:ext>
            </a:extLst>
          </p:cNvPr>
          <p:cNvSpPr txBox="1"/>
          <p:nvPr/>
        </p:nvSpPr>
        <p:spPr>
          <a:xfrm>
            <a:off x="9165067" y="3148984"/>
            <a:ext cx="17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nl-NL" sz="1200" dirty="0"/>
              <a:t>niet zo sterk in vernieuwingen</a:t>
            </a:r>
          </a:p>
        </p:txBody>
      </p:sp>
    </p:spTree>
    <p:extLst>
      <p:ext uri="{BB962C8B-B14F-4D97-AF65-F5344CB8AC3E}">
        <p14:creationId xmlns:p14="http://schemas.microsoft.com/office/powerpoint/2010/main" val="209359590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29271 0.0918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35" y="458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29219 0.3053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9" y="1525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43829 -0.158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4" y="-794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29271 -0.2150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35" y="-1076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0.43646 -0.0402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2014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7 L -0.39792 0.4944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96" y="24722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07407E-6 L -0.25338 0.0187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69" y="92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6 L -0.39792 -0.1004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96" y="-502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 L -0.2526 0.0236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0" y="1181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1" grpId="1"/>
      <p:bldP spid="41" grpId="2"/>
      <p:bldP spid="42" grpId="0"/>
      <p:bldP spid="42" grpId="1"/>
      <p:bldP spid="42" grpId="2"/>
      <p:bldP spid="43" grpId="0"/>
      <p:bldP spid="43" grpId="1"/>
      <p:bldP spid="43" grpId="2"/>
      <p:bldP spid="44" grpId="0"/>
      <p:bldP spid="44" grpId="1"/>
      <p:bldP spid="44" grpId="2"/>
      <p:bldP spid="45" grpId="0"/>
      <p:bldP spid="45" grpId="1"/>
      <p:bldP spid="45" grpId="2"/>
      <p:bldP spid="46" grpId="0"/>
      <p:bldP spid="46" grpId="1"/>
      <p:bldP spid="46" grpId="2"/>
      <p:bldP spid="47" grpId="0"/>
      <p:bldP spid="47" grpId="1"/>
      <p:bldP spid="47" grpId="2"/>
      <p:bldP spid="48" grpId="0"/>
      <p:bldP spid="48" grpId="1"/>
      <p:bldP spid="48" grpId="2"/>
      <p:bldP spid="49" grpId="0"/>
      <p:bldP spid="49" grpId="1"/>
      <p:bldP spid="4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FF6A86F-7575-4DDA-A2A3-8AD2C2DD4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Productlevenscyclus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5EFB3E2-009E-4899-8B9F-D002CE45BBB9}"/>
              </a:ext>
            </a:extLst>
          </p:cNvPr>
          <p:cNvCxnSpPr/>
          <p:nvPr/>
        </p:nvCxnSpPr>
        <p:spPr>
          <a:xfrm>
            <a:off x="2237825" y="5183461"/>
            <a:ext cx="7561943" cy="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stealth" w="lg" len="lg"/>
          </a:ln>
          <a:effectLst/>
        </p:spPr>
      </p:cxnSp>
      <p:grpSp>
        <p:nvGrpSpPr>
          <p:cNvPr id="36" name="Groep 35">
            <a:extLst>
              <a:ext uri="{FF2B5EF4-FFF2-40B4-BE49-F238E27FC236}">
                <a16:creationId xmlns:a16="http://schemas.microsoft.com/office/drawing/2014/main" id="{7FDAC0DD-FE6F-4FA8-98A9-973D4A6473B7}"/>
              </a:ext>
            </a:extLst>
          </p:cNvPr>
          <p:cNvGrpSpPr/>
          <p:nvPr/>
        </p:nvGrpSpPr>
        <p:grpSpPr>
          <a:xfrm>
            <a:off x="2248138" y="2933298"/>
            <a:ext cx="7468173" cy="2239443"/>
            <a:chOff x="2248138" y="2836476"/>
            <a:chExt cx="7468173" cy="2239443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C63409F6-9168-46F5-ADF3-369786E494BA}"/>
                </a:ext>
              </a:extLst>
            </p:cNvPr>
            <p:cNvCxnSpPr/>
            <p:nvPr/>
          </p:nvCxnSpPr>
          <p:spPr>
            <a:xfrm>
              <a:off x="2248138" y="5075919"/>
              <a:ext cx="956700" cy="0"/>
            </a:xfrm>
            <a:prstGeom prst="line">
              <a:avLst/>
            </a:prstGeom>
            <a:noFill/>
            <a:ln w="38100" cap="flat" cmpd="sng" algn="ctr">
              <a:solidFill>
                <a:srgbClr val="258812"/>
              </a:solidFill>
              <a:prstDash val="solid"/>
            </a:ln>
            <a:effectLst/>
          </p:spPr>
        </p:cxn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BDBBB240-A72A-4225-B063-7838F9E09FA2}"/>
                </a:ext>
              </a:extLst>
            </p:cNvPr>
            <p:cNvSpPr/>
            <p:nvPr/>
          </p:nvSpPr>
          <p:spPr>
            <a:xfrm>
              <a:off x="3290111" y="2836476"/>
              <a:ext cx="6426200" cy="2228391"/>
            </a:xfrm>
            <a:custGeom>
              <a:avLst/>
              <a:gdLst>
                <a:gd name="connsiteX0" fmla="*/ 0 w 6426200"/>
                <a:gd name="connsiteY0" fmla="*/ 2161626 h 2161626"/>
                <a:gd name="connsiteX1" fmla="*/ 787400 w 6426200"/>
                <a:gd name="connsiteY1" fmla="*/ 1882226 h 2161626"/>
                <a:gd name="connsiteX2" fmla="*/ 1638300 w 6426200"/>
                <a:gd name="connsiteY2" fmla="*/ 1272626 h 2161626"/>
                <a:gd name="connsiteX3" fmla="*/ 2273300 w 6426200"/>
                <a:gd name="connsiteY3" fmla="*/ 243926 h 2161626"/>
                <a:gd name="connsiteX4" fmla="*/ 3352800 w 6426200"/>
                <a:gd name="connsiteY4" fmla="*/ 2626 h 2161626"/>
                <a:gd name="connsiteX5" fmla="*/ 4229100 w 6426200"/>
                <a:gd name="connsiteY5" fmla="*/ 129626 h 2161626"/>
                <a:gd name="connsiteX6" fmla="*/ 4889500 w 6426200"/>
                <a:gd name="connsiteY6" fmla="*/ 345526 h 2161626"/>
                <a:gd name="connsiteX7" fmla="*/ 5676900 w 6426200"/>
                <a:gd name="connsiteY7" fmla="*/ 993226 h 2161626"/>
                <a:gd name="connsiteX8" fmla="*/ 6172200 w 6426200"/>
                <a:gd name="connsiteY8" fmla="*/ 1856826 h 2161626"/>
                <a:gd name="connsiteX9" fmla="*/ 6426200 w 6426200"/>
                <a:gd name="connsiteY9" fmla="*/ 1996526 h 2161626"/>
                <a:gd name="connsiteX0" fmla="*/ 0 w 6426200"/>
                <a:gd name="connsiteY0" fmla="*/ 2167130 h 2167130"/>
                <a:gd name="connsiteX1" fmla="*/ 787400 w 6426200"/>
                <a:gd name="connsiteY1" fmla="*/ 1887730 h 2167130"/>
                <a:gd name="connsiteX2" fmla="*/ 1638300 w 6426200"/>
                <a:gd name="connsiteY2" fmla="*/ 1278130 h 2167130"/>
                <a:gd name="connsiteX3" fmla="*/ 2273300 w 6426200"/>
                <a:gd name="connsiteY3" fmla="*/ 249430 h 2167130"/>
                <a:gd name="connsiteX4" fmla="*/ 3352800 w 6426200"/>
                <a:gd name="connsiteY4" fmla="*/ 8130 h 2167130"/>
                <a:gd name="connsiteX5" fmla="*/ 4229100 w 6426200"/>
                <a:gd name="connsiteY5" fmla="*/ 84330 h 2167130"/>
                <a:gd name="connsiteX6" fmla="*/ 4889500 w 6426200"/>
                <a:gd name="connsiteY6" fmla="*/ 351030 h 2167130"/>
                <a:gd name="connsiteX7" fmla="*/ 5676900 w 6426200"/>
                <a:gd name="connsiteY7" fmla="*/ 998730 h 2167130"/>
                <a:gd name="connsiteX8" fmla="*/ 6172200 w 6426200"/>
                <a:gd name="connsiteY8" fmla="*/ 1862330 h 2167130"/>
                <a:gd name="connsiteX9" fmla="*/ 6426200 w 6426200"/>
                <a:gd name="connsiteY9" fmla="*/ 2002030 h 2167130"/>
                <a:gd name="connsiteX0" fmla="*/ 0 w 6426200"/>
                <a:gd name="connsiteY0" fmla="*/ 2165514 h 2165514"/>
                <a:gd name="connsiteX1" fmla="*/ 787400 w 6426200"/>
                <a:gd name="connsiteY1" fmla="*/ 1886114 h 2165514"/>
                <a:gd name="connsiteX2" fmla="*/ 1638300 w 6426200"/>
                <a:gd name="connsiteY2" fmla="*/ 1276514 h 2165514"/>
                <a:gd name="connsiteX3" fmla="*/ 2374900 w 6426200"/>
                <a:gd name="connsiteY3" fmla="*/ 222414 h 2165514"/>
                <a:gd name="connsiteX4" fmla="*/ 3352800 w 6426200"/>
                <a:gd name="connsiteY4" fmla="*/ 6514 h 2165514"/>
                <a:gd name="connsiteX5" fmla="*/ 4229100 w 6426200"/>
                <a:gd name="connsiteY5" fmla="*/ 82714 h 2165514"/>
                <a:gd name="connsiteX6" fmla="*/ 4889500 w 6426200"/>
                <a:gd name="connsiteY6" fmla="*/ 349414 h 2165514"/>
                <a:gd name="connsiteX7" fmla="*/ 5676900 w 6426200"/>
                <a:gd name="connsiteY7" fmla="*/ 997114 h 2165514"/>
                <a:gd name="connsiteX8" fmla="*/ 6172200 w 6426200"/>
                <a:gd name="connsiteY8" fmla="*/ 1860714 h 2165514"/>
                <a:gd name="connsiteX9" fmla="*/ 6426200 w 6426200"/>
                <a:gd name="connsiteY9" fmla="*/ 2000414 h 2165514"/>
                <a:gd name="connsiteX0" fmla="*/ 0 w 6426200"/>
                <a:gd name="connsiteY0" fmla="*/ 2226082 h 2226082"/>
                <a:gd name="connsiteX1" fmla="*/ 787400 w 6426200"/>
                <a:gd name="connsiteY1" fmla="*/ 1946682 h 2226082"/>
                <a:gd name="connsiteX2" fmla="*/ 1638300 w 6426200"/>
                <a:gd name="connsiteY2" fmla="*/ 1337082 h 2226082"/>
                <a:gd name="connsiteX3" fmla="*/ 2374900 w 6426200"/>
                <a:gd name="connsiteY3" fmla="*/ 282982 h 2226082"/>
                <a:gd name="connsiteX4" fmla="*/ 3352800 w 6426200"/>
                <a:gd name="connsiteY4" fmla="*/ 3582 h 2226082"/>
                <a:gd name="connsiteX5" fmla="*/ 4229100 w 6426200"/>
                <a:gd name="connsiteY5" fmla="*/ 143282 h 2226082"/>
                <a:gd name="connsiteX6" fmla="*/ 4889500 w 6426200"/>
                <a:gd name="connsiteY6" fmla="*/ 409982 h 2226082"/>
                <a:gd name="connsiteX7" fmla="*/ 5676900 w 6426200"/>
                <a:gd name="connsiteY7" fmla="*/ 1057682 h 2226082"/>
                <a:gd name="connsiteX8" fmla="*/ 6172200 w 6426200"/>
                <a:gd name="connsiteY8" fmla="*/ 1921282 h 2226082"/>
                <a:gd name="connsiteX9" fmla="*/ 6426200 w 6426200"/>
                <a:gd name="connsiteY9" fmla="*/ 2060982 h 2226082"/>
                <a:gd name="connsiteX0" fmla="*/ 0 w 6426200"/>
                <a:gd name="connsiteY0" fmla="*/ 2228391 h 2228391"/>
                <a:gd name="connsiteX1" fmla="*/ 787400 w 6426200"/>
                <a:gd name="connsiteY1" fmla="*/ 1948991 h 2228391"/>
                <a:gd name="connsiteX2" fmla="*/ 1638300 w 6426200"/>
                <a:gd name="connsiteY2" fmla="*/ 1339391 h 2228391"/>
                <a:gd name="connsiteX3" fmla="*/ 2374900 w 6426200"/>
                <a:gd name="connsiteY3" fmla="*/ 285291 h 2228391"/>
                <a:gd name="connsiteX4" fmla="*/ 3352800 w 6426200"/>
                <a:gd name="connsiteY4" fmla="*/ 5891 h 2228391"/>
                <a:gd name="connsiteX5" fmla="*/ 4241800 w 6426200"/>
                <a:gd name="connsiteY5" fmla="*/ 120191 h 2228391"/>
                <a:gd name="connsiteX6" fmla="*/ 4889500 w 6426200"/>
                <a:gd name="connsiteY6" fmla="*/ 412291 h 2228391"/>
                <a:gd name="connsiteX7" fmla="*/ 5676900 w 6426200"/>
                <a:gd name="connsiteY7" fmla="*/ 1059991 h 2228391"/>
                <a:gd name="connsiteX8" fmla="*/ 6172200 w 6426200"/>
                <a:gd name="connsiteY8" fmla="*/ 1923591 h 2228391"/>
                <a:gd name="connsiteX9" fmla="*/ 6426200 w 6426200"/>
                <a:gd name="connsiteY9" fmla="*/ 2063291 h 2228391"/>
                <a:gd name="connsiteX0" fmla="*/ 0 w 6426200"/>
                <a:gd name="connsiteY0" fmla="*/ 2228391 h 2228391"/>
                <a:gd name="connsiteX1" fmla="*/ 787400 w 6426200"/>
                <a:gd name="connsiteY1" fmla="*/ 1948991 h 2228391"/>
                <a:gd name="connsiteX2" fmla="*/ 1638300 w 6426200"/>
                <a:gd name="connsiteY2" fmla="*/ 1339391 h 2228391"/>
                <a:gd name="connsiteX3" fmla="*/ 2374900 w 6426200"/>
                <a:gd name="connsiteY3" fmla="*/ 285291 h 2228391"/>
                <a:gd name="connsiteX4" fmla="*/ 3352800 w 6426200"/>
                <a:gd name="connsiteY4" fmla="*/ 5891 h 2228391"/>
                <a:gd name="connsiteX5" fmla="*/ 4241800 w 6426200"/>
                <a:gd name="connsiteY5" fmla="*/ 120191 h 2228391"/>
                <a:gd name="connsiteX6" fmla="*/ 4889500 w 6426200"/>
                <a:gd name="connsiteY6" fmla="*/ 412291 h 2228391"/>
                <a:gd name="connsiteX7" fmla="*/ 5651500 w 6426200"/>
                <a:gd name="connsiteY7" fmla="*/ 1123491 h 2228391"/>
                <a:gd name="connsiteX8" fmla="*/ 6172200 w 6426200"/>
                <a:gd name="connsiteY8" fmla="*/ 1923591 h 2228391"/>
                <a:gd name="connsiteX9" fmla="*/ 6426200 w 6426200"/>
                <a:gd name="connsiteY9" fmla="*/ 2063291 h 2228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26200" h="2228391">
                  <a:moveTo>
                    <a:pt x="0" y="2228391"/>
                  </a:moveTo>
                  <a:cubicBezTo>
                    <a:pt x="257175" y="2162774"/>
                    <a:pt x="514350" y="2097158"/>
                    <a:pt x="787400" y="1948991"/>
                  </a:cubicBezTo>
                  <a:cubicBezTo>
                    <a:pt x="1060450" y="1800824"/>
                    <a:pt x="1373717" y="1616674"/>
                    <a:pt x="1638300" y="1339391"/>
                  </a:cubicBezTo>
                  <a:cubicBezTo>
                    <a:pt x="1902883" y="1062108"/>
                    <a:pt x="2089150" y="507541"/>
                    <a:pt x="2374900" y="285291"/>
                  </a:cubicBezTo>
                  <a:cubicBezTo>
                    <a:pt x="2660650" y="63041"/>
                    <a:pt x="3041650" y="33408"/>
                    <a:pt x="3352800" y="5891"/>
                  </a:cubicBezTo>
                  <a:cubicBezTo>
                    <a:pt x="3663950" y="-21626"/>
                    <a:pt x="3985683" y="52458"/>
                    <a:pt x="4241800" y="120191"/>
                  </a:cubicBezTo>
                  <a:cubicBezTo>
                    <a:pt x="4497917" y="187924"/>
                    <a:pt x="4654550" y="245074"/>
                    <a:pt x="4889500" y="412291"/>
                  </a:cubicBezTo>
                  <a:cubicBezTo>
                    <a:pt x="5124450" y="579508"/>
                    <a:pt x="5437717" y="871608"/>
                    <a:pt x="5651500" y="1123491"/>
                  </a:cubicBezTo>
                  <a:cubicBezTo>
                    <a:pt x="5865283" y="1375374"/>
                    <a:pt x="6047317" y="1756374"/>
                    <a:pt x="6172200" y="1923591"/>
                  </a:cubicBezTo>
                  <a:cubicBezTo>
                    <a:pt x="6297083" y="2090808"/>
                    <a:pt x="6361641" y="2077049"/>
                    <a:pt x="6426200" y="2063291"/>
                  </a:cubicBezTo>
                </a:path>
              </a:pathLst>
            </a:custGeom>
            <a:noFill/>
            <a:ln w="38100" cap="flat" cmpd="sng" algn="ctr">
              <a:solidFill>
                <a:srgbClr val="25881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id="{9C74DD08-88CC-43D9-AA92-AF4D35800B9D}"/>
              </a:ext>
            </a:extLst>
          </p:cNvPr>
          <p:cNvSpPr/>
          <p:nvPr/>
        </p:nvSpPr>
        <p:spPr>
          <a:xfrm>
            <a:off x="2237825" y="2449332"/>
            <a:ext cx="1052285" cy="272549"/>
          </a:xfrm>
          <a:prstGeom prst="rect">
            <a:avLst/>
          </a:prstGeom>
          <a:solidFill>
            <a:srgbClr val="25368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2CD9A84-9354-422F-B6A5-D1E7B2779F9F}"/>
              </a:ext>
            </a:extLst>
          </p:cNvPr>
          <p:cNvSpPr/>
          <p:nvPr/>
        </p:nvSpPr>
        <p:spPr>
          <a:xfrm>
            <a:off x="3291923" y="2449332"/>
            <a:ext cx="1136987" cy="272549"/>
          </a:xfrm>
          <a:prstGeom prst="rect">
            <a:avLst/>
          </a:prstGeom>
          <a:solidFill>
            <a:srgbClr val="1199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EAB8B531-BD02-4C8F-8F46-CE8456496872}"/>
              </a:ext>
            </a:extLst>
          </p:cNvPr>
          <p:cNvSpPr/>
          <p:nvPr/>
        </p:nvSpPr>
        <p:spPr>
          <a:xfrm>
            <a:off x="4428910" y="2449332"/>
            <a:ext cx="1054100" cy="272549"/>
          </a:xfrm>
          <a:prstGeom prst="rect">
            <a:avLst/>
          </a:prstGeom>
          <a:solidFill>
            <a:srgbClr val="95BF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2AA57BE3-6375-42A8-B1C1-053E2AD2E258}"/>
              </a:ext>
            </a:extLst>
          </p:cNvPr>
          <p:cNvSpPr/>
          <p:nvPr/>
        </p:nvSpPr>
        <p:spPr>
          <a:xfrm>
            <a:off x="5473030" y="2449332"/>
            <a:ext cx="1572073" cy="272549"/>
          </a:xfrm>
          <a:prstGeom prst="rect">
            <a:avLst/>
          </a:prstGeom>
          <a:solidFill>
            <a:srgbClr val="CDBB1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9751F80B-B5BA-4C53-BE50-0436607866CD}"/>
              </a:ext>
            </a:extLst>
          </p:cNvPr>
          <p:cNvSpPr/>
          <p:nvPr/>
        </p:nvSpPr>
        <p:spPr>
          <a:xfrm>
            <a:off x="7045103" y="2449332"/>
            <a:ext cx="990599" cy="272549"/>
          </a:xfrm>
          <a:prstGeom prst="rect">
            <a:avLst/>
          </a:prstGeom>
          <a:solidFill>
            <a:srgbClr val="F297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4F855C94-1847-4442-8C65-120F433820AC}"/>
              </a:ext>
            </a:extLst>
          </p:cNvPr>
          <p:cNvSpPr/>
          <p:nvPr/>
        </p:nvSpPr>
        <p:spPr>
          <a:xfrm>
            <a:off x="8035698" y="2449332"/>
            <a:ext cx="1429152" cy="272549"/>
          </a:xfrm>
          <a:prstGeom prst="rect">
            <a:avLst/>
          </a:prstGeom>
          <a:solidFill>
            <a:srgbClr val="E10C1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9F7E9B28-7ADF-4CDE-8869-DDB069C10B90}"/>
              </a:ext>
            </a:extLst>
          </p:cNvPr>
          <p:cNvCxnSpPr>
            <a:cxnSpLocks/>
          </p:cNvCxnSpPr>
          <p:nvPr/>
        </p:nvCxnSpPr>
        <p:spPr>
          <a:xfrm>
            <a:off x="2237825" y="2449332"/>
            <a:ext cx="0" cy="27360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54583046-69F1-449D-9355-7D2FDC6A656A}"/>
              </a:ext>
            </a:extLst>
          </p:cNvPr>
          <p:cNvCxnSpPr>
            <a:cxnSpLocks/>
          </p:cNvCxnSpPr>
          <p:nvPr/>
        </p:nvCxnSpPr>
        <p:spPr>
          <a:xfrm>
            <a:off x="3291925" y="2449332"/>
            <a:ext cx="0" cy="273600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60483C2-D63B-44E2-9F90-D8DA2C8A1FAD}"/>
              </a:ext>
            </a:extLst>
          </p:cNvPr>
          <p:cNvCxnSpPr>
            <a:cxnSpLocks/>
          </p:cNvCxnSpPr>
          <p:nvPr/>
        </p:nvCxnSpPr>
        <p:spPr>
          <a:xfrm>
            <a:off x="4428910" y="2449332"/>
            <a:ext cx="0" cy="273600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71405577-8C5D-4C12-A0B9-1860DE79E25D}"/>
              </a:ext>
            </a:extLst>
          </p:cNvPr>
          <p:cNvCxnSpPr>
            <a:cxnSpLocks/>
          </p:cNvCxnSpPr>
          <p:nvPr/>
        </p:nvCxnSpPr>
        <p:spPr>
          <a:xfrm>
            <a:off x="5473938" y="2449332"/>
            <a:ext cx="0" cy="273600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1ED0A166-3226-4D16-85C0-9F28E75C0229}"/>
              </a:ext>
            </a:extLst>
          </p:cNvPr>
          <p:cNvCxnSpPr>
            <a:cxnSpLocks/>
          </p:cNvCxnSpPr>
          <p:nvPr/>
        </p:nvCxnSpPr>
        <p:spPr>
          <a:xfrm>
            <a:off x="7045110" y="2449332"/>
            <a:ext cx="0" cy="273600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BA33B555-D879-4198-A3B8-299101B19973}"/>
              </a:ext>
            </a:extLst>
          </p:cNvPr>
          <p:cNvCxnSpPr>
            <a:cxnSpLocks/>
          </p:cNvCxnSpPr>
          <p:nvPr/>
        </p:nvCxnSpPr>
        <p:spPr>
          <a:xfrm>
            <a:off x="8035710" y="2449332"/>
            <a:ext cx="0" cy="273600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  <p:sp>
        <p:nvSpPr>
          <p:cNvPr id="23" name="Ovaal 22">
            <a:extLst>
              <a:ext uri="{FF2B5EF4-FFF2-40B4-BE49-F238E27FC236}">
                <a16:creationId xmlns:a16="http://schemas.microsoft.com/office/drawing/2014/main" id="{0A5E3F0F-0E4D-4078-9317-ECADA2B6B757}"/>
              </a:ext>
            </a:extLst>
          </p:cNvPr>
          <p:cNvSpPr/>
          <p:nvPr/>
        </p:nvSpPr>
        <p:spPr>
          <a:xfrm>
            <a:off x="8529097" y="3624240"/>
            <a:ext cx="144000" cy="144000"/>
          </a:xfrm>
          <a:prstGeom prst="ellipse">
            <a:avLst/>
          </a:prstGeom>
          <a:solidFill>
            <a:srgbClr val="E10C1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161F0363-754F-4A59-8630-DB6AECD728AA}"/>
              </a:ext>
            </a:extLst>
          </p:cNvPr>
          <p:cNvSpPr/>
          <p:nvPr/>
        </p:nvSpPr>
        <p:spPr>
          <a:xfrm>
            <a:off x="7201348" y="2931381"/>
            <a:ext cx="144000" cy="144000"/>
          </a:xfrm>
          <a:prstGeom prst="ellipse">
            <a:avLst/>
          </a:prstGeom>
          <a:solidFill>
            <a:srgbClr val="F297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112270A2-292F-4AEE-9370-CE813CC6A173}"/>
              </a:ext>
            </a:extLst>
          </p:cNvPr>
          <p:cNvSpPr/>
          <p:nvPr/>
        </p:nvSpPr>
        <p:spPr>
          <a:xfrm>
            <a:off x="5827570" y="3003381"/>
            <a:ext cx="144000" cy="144000"/>
          </a:xfrm>
          <a:prstGeom prst="ellipse">
            <a:avLst/>
          </a:prstGeom>
          <a:solidFill>
            <a:srgbClr val="CDBB1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E0546779-7803-45C9-9703-5FB77AA9A472}"/>
              </a:ext>
            </a:extLst>
          </p:cNvPr>
          <p:cNvSpPr/>
          <p:nvPr/>
        </p:nvSpPr>
        <p:spPr>
          <a:xfrm>
            <a:off x="4769891" y="4297225"/>
            <a:ext cx="144000" cy="144000"/>
          </a:xfrm>
          <a:prstGeom prst="ellipse">
            <a:avLst/>
          </a:prstGeom>
          <a:solidFill>
            <a:srgbClr val="95BF1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2C466563-C1D6-46B2-A17A-74EAE5F127F7}"/>
              </a:ext>
            </a:extLst>
          </p:cNvPr>
          <p:cNvSpPr/>
          <p:nvPr/>
        </p:nvSpPr>
        <p:spPr>
          <a:xfrm>
            <a:off x="3838288" y="4891585"/>
            <a:ext cx="144000" cy="144000"/>
          </a:xfrm>
          <a:prstGeom prst="ellipse">
            <a:avLst/>
          </a:prstGeom>
          <a:solidFill>
            <a:srgbClr val="1199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EEC9529-B340-4A12-82A7-EA59DB5A1F6C}"/>
              </a:ext>
            </a:extLst>
          </p:cNvPr>
          <p:cNvSpPr txBox="1"/>
          <p:nvPr/>
        </p:nvSpPr>
        <p:spPr>
          <a:xfrm>
            <a:off x="2101292" y="2447462"/>
            <a:ext cx="1321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Ontwikkeling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1D843E09-08E0-41AA-AFB3-2C1A3B64D1C2}"/>
              </a:ext>
            </a:extLst>
          </p:cNvPr>
          <p:cNvSpPr txBox="1"/>
          <p:nvPr/>
        </p:nvSpPr>
        <p:spPr>
          <a:xfrm>
            <a:off x="3174832" y="2441898"/>
            <a:ext cx="1321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Introductie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CA67D5C9-61F0-4594-B7F9-5E6C2E911440}"/>
              </a:ext>
            </a:extLst>
          </p:cNvPr>
          <p:cNvSpPr txBox="1"/>
          <p:nvPr/>
        </p:nvSpPr>
        <p:spPr>
          <a:xfrm>
            <a:off x="4254901" y="2449332"/>
            <a:ext cx="1321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Groei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12D4BC3-A3A7-46D2-8796-4257422C35E0}"/>
              </a:ext>
            </a:extLst>
          </p:cNvPr>
          <p:cNvSpPr txBox="1"/>
          <p:nvPr/>
        </p:nvSpPr>
        <p:spPr>
          <a:xfrm>
            <a:off x="5598176" y="2449332"/>
            <a:ext cx="1321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Volwassenheid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B7B7046-9853-4D86-B64A-42541505B4D7}"/>
              </a:ext>
            </a:extLst>
          </p:cNvPr>
          <p:cNvSpPr txBox="1"/>
          <p:nvPr/>
        </p:nvSpPr>
        <p:spPr>
          <a:xfrm>
            <a:off x="6874435" y="2449332"/>
            <a:ext cx="1321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Verzadiging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64DBA9FB-8D8D-403C-813B-E66BB8C8BB54}"/>
              </a:ext>
            </a:extLst>
          </p:cNvPr>
          <p:cNvSpPr txBox="1"/>
          <p:nvPr/>
        </p:nvSpPr>
        <p:spPr>
          <a:xfrm>
            <a:off x="8065174" y="2449332"/>
            <a:ext cx="1321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Neergang</a:t>
            </a:r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D121F685-4F9E-4F0C-809C-35B046C564F3}"/>
              </a:ext>
            </a:extLst>
          </p:cNvPr>
          <p:cNvSpPr/>
          <p:nvPr/>
        </p:nvSpPr>
        <p:spPr>
          <a:xfrm>
            <a:off x="2176138" y="5111462"/>
            <a:ext cx="144000" cy="144000"/>
          </a:xfrm>
          <a:prstGeom prst="ellipse">
            <a:avLst/>
          </a:prstGeom>
          <a:solidFill>
            <a:srgbClr val="25368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260A9E07-4668-4783-8937-F9D5541D3853}"/>
              </a:ext>
            </a:extLst>
          </p:cNvPr>
          <p:cNvSpPr/>
          <p:nvPr/>
        </p:nvSpPr>
        <p:spPr>
          <a:xfrm>
            <a:off x="3204838" y="5111462"/>
            <a:ext cx="144000" cy="144000"/>
          </a:xfrm>
          <a:prstGeom prst="ellipse">
            <a:avLst/>
          </a:prstGeom>
          <a:solidFill>
            <a:srgbClr val="25368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6" name="Groep 45">
            <a:extLst>
              <a:ext uri="{FF2B5EF4-FFF2-40B4-BE49-F238E27FC236}">
                <a16:creationId xmlns:a16="http://schemas.microsoft.com/office/drawing/2014/main" id="{CBBF9802-6943-47EC-8335-F4A197D7FEB4}"/>
              </a:ext>
            </a:extLst>
          </p:cNvPr>
          <p:cNvGrpSpPr/>
          <p:nvPr/>
        </p:nvGrpSpPr>
        <p:grpSpPr>
          <a:xfrm>
            <a:off x="777240" y="5288164"/>
            <a:ext cx="2397592" cy="1390805"/>
            <a:chOff x="777240" y="5234374"/>
            <a:chExt cx="2397592" cy="1390805"/>
          </a:xfrm>
        </p:grpSpPr>
        <p:sp>
          <p:nvSpPr>
            <p:cNvPr id="37" name="Rechthoek: afgeronde hoeken 36">
              <a:extLst>
                <a:ext uri="{FF2B5EF4-FFF2-40B4-BE49-F238E27FC236}">
                  <a16:creationId xmlns:a16="http://schemas.microsoft.com/office/drawing/2014/main" id="{D765A9C7-24B9-4055-ADED-6D17D5D635F4}"/>
                </a:ext>
              </a:extLst>
            </p:cNvPr>
            <p:cNvSpPr/>
            <p:nvPr/>
          </p:nvSpPr>
          <p:spPr>
            <a:xfrm>
              <a:off x="777240" y="5428860"/>
              <a:ext cx="2397592" cy="1196319"/>
            </a:xfrm>
            <a:prstGeom prst="roundRect">
              <a:avLst/>
            </a:prstGeom>
            <a:solidFill>
              <a:srgbClr val="25368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300" dirty="0"/>
                <a:t>Ontwikkelkosten, zonder opbrengsten.</a:t>
              </a:r>
            </a:p>
            <a:p>
              <a:endParaRPr lang="nl-NL" sz="1300" dirty="0"/>
            </a:p>
            <a:p>
              <a:r>
                <a:rPr lang="nl-NL" sz="1300" dirty="0"/>
                <a:t>Risico terugverdienen.</a:t>
              </a:r>
            </a:p>
          </p:txBody>
        </p: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5A2CFD61-9491-4B3F-AE60-08F57D22C29B}"/>
                </a:ext>
              </a:extLst>
            </p:cNvPr>
            <p:cNvCxnSpPr>
              <a:cxnSpLocks/>
              <a:stCxn id="34" idx="3"/>
              <a:endCxn id="37" idx="0"/>
            </p:cNvCxnSpPr>
            <p:nvPr/>
          </p:nvCxnSpPr>
          <p:spPr>
            <a:xfrm flipH="1">
              <a:off x="1976036" y="5234374"/>
              <a:ext cx="221190" cy="194486"/>
            </a:xfrm>
            <a:prstGeom prst="line">
              <a:avLst/>
            </a:prstGeom>
            <a:ln w="28575">
              <a:solidFill>
                <a:srgbClr val="2536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ep 48">
            <a:extLst>
              <a:ext uri="{FF2B5EF4-FFF2-40B4-BE49-F238E27FC236}">
                <a16:creationId xmlns:a16="http://schemas.microsoft.com/office/drawing/2014/main" id="{57764B60-7592-4D85-8097-12E97AB0E665}"/>
              </a:ext>
            </a:extLst>
          </p:cNvPr>
          <p:cNvGrpSpPr/>
          <p:nvPr/>
        </p:nvGrpSpPr>
        <p:grpSpPr>
          <a:xfrm>
            <a:off x="2558368" y="5089375"/>
            <a:ext cx="2397592" cy="1589594"/>
            <a:chOff x="2558368" y="5035585"/>
            <a:chExt cx="2397592" cy="1589594"/>
          </a:xfrm>
        </p:grpSpPr>
        <p:sp>
          <p:nvSpPr>
            <p:cNvPr id="38" name="Rechthoek: afgeronde hoeken 37">
              <a:extLst>
                <a:ext uri="{FF2B5EF4-FFF2-40B4-BE49-F238E27FC236}">
                  <a16:creationId xmlns:a16="http://schemas.microsoft.com/office/drawing/2014/main" id="{B7D149DC-7167-4693-93CE-96FBFA032488}"/>
                </a:ext>
              </a:extLst>
            </p:cNvPr>
            <p:cNvSpPr/>
            <p:nvPr/>
          </p:nvSpPr>
          <p:spPr>
            <a:xfrm>
              <a:off x="2558368" y="5428860"/>
              <a:ext cx="2397592" cy="1196319"/>
            </a:xfrm>
            <a:prstGeom prst="roundRect">
              <a:avLst/>
            </a:prstGeom>
            <a:solidFill>
              <a:srgbClr val="11993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300" dirty="0"/>
                <a:t>Weinig concurrentie, maar ook weinig bekendheid.</a:t>
              </a:r>
            </a:p>
            <a:p>
              <a:endParaRPr lang="nl-NL" sz="1300" dirty="0"/>
            </a:p>
            <a:p>
              <a:r>
                <a:rPr lang="nl-NL" sz="1300" dirty="0"/>
                <a:t>Veel reclamekosten.</a:t>
              </a:r>
            </a:p>
          </p:txBody>
        </p: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B3BA1121-82C9-488D-8C57-7C9CEB2E69E8}"/>
                </a:ext>
              </a:extLst>
            </p:cNvPr>
            <p:cNvCxnSpPr>
              <a:stCxn id="27" idx="4"/>
              <a:endCxn id="38" idx="0"/>
            </p:cNvCxnSpPr>
            <p:nvPr/>
          </p:nvCxnSpPr>
          <p:spPr>
            <a:xfrm flipH="1">
              <a:off x="3757164" y="5035585"/>
              <a:ext cx="153124" cy="393275"/>
            </a:xfrm>
            <a:prstGeom prst="line">
              <a:avLst/>
            </a:prstGeom>
            <a:ln w="28575">
              <a:solidFill>
                <a:srgbClr val="1199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366B3C56-6A5D-489F-8FE4-75B21364EC2B}"/>
              </a:ext>
            </a:extLst>
          </p:cNvPr>
          <p:cNvGrpSpPr/>
          <p:nvPr/>
        </p:nvGrpSpPr>
        <p:grpSpPr>
          <a:xfrm>
            <a:off x="3835721" y="4495015"/>
            <a:ext cx="2397592" cy="2183954"/>
            <a:chOff x="3835721" y="4441225"/>
            <a:chExt cx="2397592" cy="2183954"/>
          </a:xfrm>
        </p:grpSpPr>
        <p:sp>
          <p:nvSpPr>
            <p:cNvPr id="39" name="Rechthoek: afgeronde hoeken 38">
              <a:extLst>
                <a:ext uri="{FF2B5EF4-FFF2-40B4-BE49-F238E27FC236}">
                  <a16:creationId xmlns:a16="http://schemas.microsoft.com/office/drawing/2014/main" id="{9F210A76-E4B5-43D0-8AE1-0D63707236E7}"/>
                </a:ext>
              </a:extLst>
            </p:cNvPr>
            <p:cNvSpPr/>
            <p:nvPr/>
          </p:nvSpPr>
          <p:spPr>
            <a:xfrm>
              <a:off x="3835721" y="5428860"/>
              <a:ext cx="2397592" cy="1196319"/>
            </a:xfrm>
            <a:prstGeom prst="roundRect">
              <a:avLst/>
            </a:prstGeom>
            <a:solidFill>
              <a:srgbClr val="95BF1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300" dirty="0"/>
                <a:t>Veel nieuwe consumenten</a:t>
              </a:r>
            </a:p>
            <a:p>
              <a:r>
                <a:rPr lang="nl-NL" sz="1300" dirty="0"/>
                <a:t>Trekt concurrentie.</a:t>
              </a:r>
            </a:p>
            <a:p>
              <a:endParaRPr lang="nl-NL" sz="1300" dirty="0"/>
            </a:p>
            <a:p>
              <a:r>
                <a:rPr lang="nl-NL" sz="1300" dirty="0"/>
                <a:t>Marketing gericht op positie t.o.v. anderen.</a:t>
              </a:r>
            </a:p>
          </p:txBody>
        </p: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498C5C6C-C82E-47F9-BFE1-D7D6E6CB28A9}"/>
                </a:ext>
              </a:extLst>
            </p:cNvPr>
            <p:cNvCxnSpPr>
              <a:stCxn id="26" idx="4"/>
              <a:endCxn id="39" idx="0"/>
            </p:cNvCxnSpPr>
            <p:nvPr/>
          </p:nvCxnSpPr>
          <p:spPr>
            <a:xfrm>
              <a:off x="4841891" y="4441225"/>
              <a:ext cx="192626" cy="987635"/>
            </a:xfrm>
            <a:prstGeom prst="line">
              <a:avLst/>
            </a:prstGeom>
            <a:ln w="28575">
              <a:solidFill>
                <a:srgbClr val="95BF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ep 54">
            <a:extLst>
              <a:ext uri="{FF2B5EF4-FFF2-40B4-BE49-F238E27FC236}">
                <a16:creationId xmlns:a16="http://schemas.microsoft.com/office/drawing/2014/main" id="{3163C047-A1C2-43C9-859E-DA933D80BB99}"/>
              </a:ext>
            </a:extLst>
          </p:cNvPr>
          <p:cNvGrpSpPr/>
          <p:nvPr/>
        </p:nvGrpSpPr>
        <p:grpSpPr>
          <a:xfrm>
            <a:off x="5137732" y="3201171"/>
            <a:ext cx="2397592" cy="3477798"/>
            <a:chOff x="5137732" y="3147381"/>
            <a:chExt cx="2397592" cy="3477798"/>
          </a:xfrm>
        </p:grpSpPr>
        <p:sp>
          <p:nvSpPr>
            <p:cNvPr id="40" name="Rechthoek: afgeronde hoeken 39">
              <a:extLst>
                <a:ext uri="{FF2B5EF4-FFF2-40B4-BE49-F238E27FC236}">
                  <a16:creationId xmlns:a16="http://schemas.microsoft.com/office/drawing/2014/main" id="{1B514803-8E95-4B28-B7AC-813CA3BDA252}"/>
                </a:ext>
              </a:extLst>
            </p:cNvPr>
            <p:cNvSpPr/>
            <p:nvPr/>
          </p:nvSpPr>
          <p:spPr>
            <a:xfrm>
              <a:off x="5137732" y="5428860"/>
              <a:ext cx="2397592" cy="1196319"/>
            </a:xfrm>
            <a:prstGeom prst="roundRect">
              <a:avLst/>
            </a:prstGeom>
            <a:solidFill>
              <a:srgbClr val="CDBB1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300" dirty="0"/>
                <a:t>Meeste consumenten bereikt.</a:t>
              </a:r>
            </a:p>
            <a:p>
              <a:r>
                <a:rPr lang="nl-NL" sz="1300" dirty="0"/>
                <a:t>Productvernieuwing noodzakelijk. </a:t>
              </a:r>
            </a:p>
            <a:p>
              <a:r>
                <a:rPr lang="nl-NL" sz="1300" dirty="0"/>
                <a:t>Prijsconcurrentie.</a:t>
              </a:r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0B111CFA-32D7-4B6E-AFD8-33CC23A28BED}"/>
                </a:ext>
              </a:extLst>
            </p:cNvPr>
            <p:cNvCxnSpPr>
              <a:stCxn id="25" idx="4"/>
              <a:endCxn id="40" idx="0"/>
            </p:cNvCxnSpPr>
            <p:nvPr/>
          </p:nvCxnSpPr>
          <p:spPr>
            <a:xfrm>
              <a:off x="5899570" y="3147381"/>
              <a:ext cx="436958" cy="2281479"/>
            </a:xfrm>
            <a:prstGeom prst="line">
              <a:avLst/>
            </a:prstGeom>
            <a:ln w="28575">
              <a:solidFill>
                <a:srgbClr val="CDBB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ep 57">
            <a:extLst>
              <a:ext uri="{FF2B5EF4-FFF2-40B4-BE49-F238E27FC236}">
                <a16:creationId xmlns:a16="http://schemas.microsoft.com/office/drawing/2014/main" id="{8DCF8E84-4EFD-4491-9D73-EAB3F76C480C}"/>
              </a:ext>
            </a:extLst>
          </p:cNvPr>
          <p:cNvGrpSpPr/>
          <p:nvPr/>
        </p:nvGrpSpPr>
        <p:grpSpPr>
          <a:xfrm>
            <a:off x="6415085" y="3129171"/>
            <a:ext cx="2397592" cy="3543788"/>
            <a:chOff x="6415085" y="3075381"/>
            <a:chExt cx="2397592" cy="3543788"/>
          </a:xfrm>
        </p:grpSpPr>
        <p:sp>
          <p:nvSpPr>
            <p:cNvPr id="41" name="Rechthoek: afgeronde hoeken 40">
              <a:extLst>
                <a:ext uri="{FF2B5EF4-FFF2-40B4-BE49-F238E27FC236}">
                  <a16:creationId xmlns:a16="http://schemas.microsoft.com/office/drawing/2014/main" id="{1C8CA1DB-EF64-4EEF-AD91-884A04EE2FDA}"/>
                </a:ext>
              </a:extLst>
            </p:cNvPr>
            <p:cNvSpPr/>
            <p:nvPr/>
          </p:nvSpPr>
          <p:spPr>
            <a:xfrm>
              <a:off x="6415085" y="5422850"/>
              <a:ext cx="2397592" cy="1196319"/>
            </a:xfrm>
            <a:prstGeom prst="roundRect">
              <a:avLst/>
            </a:prstGeom>
            <a:solidFill>
              <a:srgbClr val="F297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300" dirty="0"/>
                <a:t>Afname afzet.</a:t>
              </a:r>
            </a:p>
            <a:p>
              <a:endParaRPr lang="nl-NL" sz="1300" dirty="0"/>
            </a:p>
            <a:p>
              <a:r>
                <a:rPr lang="nl-NL" sz="1300" dirty="0"/>
                <a:t>Zwakke bedrijven stoppen.</a:t>
              </a:r>
            </a:p>
          </p:txBody>
        </p:sp>
        <p:cxnSp>
          <p:nvCxnSpPr>
            <p:cNvPr id="57" name="Rechte verbindingslijn 56">
              <a:extLst>
                <a:ext uri="{FF2B5EF4-FFF2-40B4-BE49-F238E27FC236}">
                  <a16:creationId xmlns:a16="http://schemas.microsoft.com/office/drawing/2014/main" id="{998B89F0-9A8B-4BCB-B628-76BEC4A8C4D5}"/>
                </a:ext>
              </a:extLst>
            </p:cNvPr>
            <p:cNvCxnSpPr>
              <a:stCxn id="24" idx="4"/>
              <a:endCxn id="41" idx="0"/>
            </p:cNvCxnSpPr>
            <p:nvPr/>
          </p:nvCxnSpPr>
          <p:spPr>
            <a:xfrm>
              <a:off x="7273348" y="3075381"/>
              <a:ext cx="340533" cy="2347469"/>
            </a:xfrm>
            <a:prstGeom prst="line">
              <a:avLst/>
            </a:prstGeom>
            <a:ln w="28575">
              <a:solidFill>
                <a:srgbClr val="F297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ep 60">
            <a:extLst>
              <a:ext uri="{FF2B5EF4-FFF2-40B4-BE49-F238E27FC236}">
                <a16:creationId xmlns:a16="http://schemas.microsoft.com/office/drawing/2014/main" id="{CAC4CB8D-3F9F-4FB1-AAB7-040F4BB79012}"/>
              </a:ext>
            </a:extLst>
          </p:cNvPr>
          <p:cNvGrpSpPr/>
          <p:nvPr/>
        </p:nvGrpSpPr>
        <p:grpSpPr>
          <a:xfrm>
            <a:off x="7874210" y="3822030"/>
            <a:ext cx="2397592" cy="2850929"/>
            <a:chOff x="7874210" y="3768240"/>
            <a:chExt cx="2397592" cy="2850929"/>
          </a:xfrm>
        </p:grpSpPr>
        <p:sp>
          <p:nvSpPr>
            <p:cNvPr id="42" name="Rechthoek: afgeronde hoeken 41">
              <a:extLst>
                <a:ext uri="{FF2B5EF4-FFF2-40B4-BE49-F238E27FC236}">
                  <a16:creationId xmlns:a16="http://schemas.microsoft.com/office/drawing/2014/main" id="{A87E8006-7A76-4CC8-9539-6837A329BFB0}"/>
                </a:ext>
              </a:extLst>
            </p:cNvPr>
            <p:cNvSpPr/>
            <p:nvPr/>
          </p:nvSpPr>
          <p:spPr>
            <a:xfrm>
              <a:off x="7874210" y="5422850"/>
              <a:ext cx="2397592" cy="1196319"/>
            </a:xfrm>
            <a:prstGeom prst="roundRect">
              <a:avLst/>
            </a:prstGeom>
            <a:solidFill>
              <a:srgbClr val="E10C1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300" dirty="0"/>
                <a:t>Meeste bedrijven stoppen.</a:t>
              </a:r>
            </a:p>
            <a:p>
              <a:endParaRPr lang="nl-NL" sz="1300" dirty="0"/>
            </a:p>
            <a:p>
              <a:r>
                <a:rPr lang="nl-NL" sz="1300" dirty="0"/>
                <a:t>Vaak versnelt door nieuwe producten.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FAADDABA-397B-4E97-938E-806B93538663}"/>
                </a:ext>
              </a:extLst>
            </p:cNvPr>
            <p:cNvCxnSpPr>
              <a:stCxn id="23" idx="4"/>
              <a:endCxn id="42" idx="0"/>
            </p:cNvCxnSpPr>
            <p:nvPr/>
          </p:nvCxnSpPr>
          <p:spPr>
            <a:xfrm>
              <a:off x="8601097" y="3768240"/>
              <a:ext cx="471909" cy="1654610"/>
            </a:xfrm>
            <a:prstGeom prst="line">
              <a:avLst/>
            </a:prstGeom>
            <a:ln w="28575">
              <a:solidFill>
                <a:srgbClr val="E10C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2" name="Afbeelding 61">
            <a:extLst>
              <a:ext uri="{FF2B5EF4-FFF2-40B4-BE49-F238E27FC236}">
                <a16:creationId xmlns:a16="http://schemas.microsoft.com/office/drawing/2014/main" id="{22681830-52BD-4E8D-877C-84218DC15D3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3386" y="1544805"/>
            <a:ext cx="1032862" cy="688575"/>
          </a:xfrm>
          <a:prstGeom prst="rect">
            <a:avLst/>
          </a:prstGeom>
        </p:spPr>
      </p:pic>
      <p:pic>
        <p:nvPicPr>
          <p:cNvPr id="63" name="Afbeelding 62">
            <a:extLst>
              <a:ext uri="{FF2B5EF4-FFF2-40B4-BE49-F238E27FC236}">
                <a16:creationId xmlns:a16="http://schemas.microsoft.com/office/drawing/2014/main" id="{61E041F0-BE3D-47CE-B148-7C101B8B621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751" y="1608010"/>
            <a:ext cx="1033200" cy="595476"/>
          </a:xfrm>
          <a:prstGeom prst="rect">
            <a:avLst/>
          </a:prstGeom>
        </p:spPr>
      </p:pic>
      <p:pic>
        <p:nvPicPr>
          <p:cNvPr id="64" name="Afbeelding 63">
            <a:extLst>
              <a:ext uri="{FF2B5EF4-FFF2-40B4-BE49-F238E27FC236}">
                <a16:creationId xmlns:a16="http://schemas.microsoft.com/office/drawing/2014/main" id="{02657DDB-ECD1-4FFE-B1D7-4A607E4255C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4286" y="1521581"/>
            <a:ext cx="1033200" cy="716391"/>
          </a:xfrm>
          <a:prstGeom prst="rect">
            <a:avLst/>
          </a:prstGeom>
        </p:spPr>
      </p:pic>
      <p:pic>
        <p:nvPicPr>
          <p:cNvPr id="65" name="Afbeelding 64">
            <a:extLst>
              <a:ext uri="{FF2B5EF4-FFF2-40B4-BE49-F238E27FC236}">
                <a16:creationId xmlns:a16="http://schemas.microsoft.com/office/drawing/2014/main" id="{610F99C0-74AD-4A3D-A2B1-6662C687EF6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5174" y="1634533"/>
            <a:ext cx="1033200" cy="54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80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96296E-6 L -0.02019 0.1835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6" y="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07407E-6 L 0.2974 0.1932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70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22222E-6 L -0.20104 0.2296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52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22222E-6 L -0.10847 0.2717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30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0600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187</TotalTime>
  <Words>167</Words>
  <Application>Microsoft Office PowerPoint</Application>
  <PresentationFormat>Breedbeeld</PresentationFormat>
  <Paragraphs>72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Aharoni</vt:lpstr>
      <vt:lpstr>Arial</vt:lpstr>
      <vt:lpstr>Calibri</vt:lpstr>
      <vt:lpstr>Thema 3vwo</vt:lpstr>
      <vt:lpstr>Marketing</vt:lpstr>
      <vt:lpstr>PowerPoint-presentatie</vt:lpstr>
      <vt:lpstr>Marktonderzoek</vt:lpstr>
      <vt:lpstr>Klanten: customer journey</vt:lpstr>
      <vt:lpstr>SWOT-analyse</vt:lpstr>
      <vt:lpstr>Productlevenscyclus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2</cp:revision>
  <dcterms:created xsi:type="dcterms:W3CDTF">2021-04-08T08:16:19Z</dcterms:created>
  <dcterms:modified xsi:type="dcterms:W3CDTF">2021-04-09T13:01:47Z</dcterms:modified>
</cp:coreProperties>
</file>