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E7312282-87F8-4751-A35A-109246A11302}"/>
    <pc:docChg chg="custSel addSld modSld">
      <pc:chgData name="Paul Bloemers" userId="fe3832ff3b233e04" providerId="LiveId" clId="{E7312282-87F8-4751-A35A-109246A11302}" dt="2021-01-21T09:05:21.476" v="21" actId="1076"/>
      <pc:docMkLst>
        <pc:docMk/>
      </pc:docMkLst>
      <pc:sldChg chg="modSp mod">
        <pc:chgData name="Paul Bloemers" userId="fe3832ff3b233e04" providerId="LiveId" clId="{E7312282-87F8-4751-A35A-109246A11302}" dt="2021-01-20T18:06:33.765" v="8" actId="20577"/>
        <pc:sldMkLst>
          <pc:docMk/>
          <pc:sldMk cId="2512115456" sldId="256"/>
        </pc:sldMkLst>
        <pc:spChg chg="mod">
          <ac:chgData name="Paul Bloemers" userId="fe3832ff3b233e04" providerId="LiveId" clId="{E7312282-87F8-4751-A35A-109246A11302}" dt="2021-01-20T18:06:24.878" v="7" actId="20577"/>
          <ac:spMkLst>
            <pc:docMk/>
            <pc:sldMk cId="2512115456" sldId="256"/>
            <ac:spMk id="2" creationId="{DC33A6C1-A05F-4802-9842-B4214D8C6128}"/>
          </ac:spMkLst>
        </pc:spChg>
        <pc:spChg chg="mod">
          <ac:chgData name="Paul Bloemers" userId="fe3832ff3b233e04" providerId="LiveId" clId="{E7312282-87F8-4751-A35A-109246A11302}" dt="2021-01-20T18:06:33.765" v="8" actId="20577"/>
          <ac:spMkLst>
            <pc:docMk/>
            <pc:sldMk cId="2512115456" sldId="256"/>
            <ac:spMk id="3" creationId="{53B332D8-962F-48FA-9F84-7820F3FDE4DE}"/>
          </ac:spMkLst>
        </pc:spChg>
      </pc:sldChg>
      <pc:sldChg chg="addSp modSp new mod">
        <pc:chgData name="Paul Bloemers" userId="fe3832ff3b233e04" providerId="LiveId" clId="{E7312282-87F8-4751-A35A-109246A11302}" dt="2021-01-20T18:09:41.091" v="11"/>
        <pc:sldMkLst>
          <pc:docMk/>
          <pc:sldMk cId="1081711063" sldId="259"/>
        </pc:sldMkLst>
        <pc:spChg chg="mod">
          <ac:chgData name="Paul Bloemers" userId="fe3832ff3b233e04" providerId="LiveId" clId="{E7312282-87F8-4751-A35A-109246A11302}" dt="2021-01-20T18:09:40.053" v="10" actId="14100"/>
          <ac:spMkLst>
            <pc:docMk/>
            <pc:sldMk cId="1081711063" sldId="259"/>
            <ac:spMk id="3" creationId="{B0D11BF3-C56A-44FF-8709-518EEF690C27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4" creationId="{A2D6D29D-99C7-4312-BB50-BE8084F49B88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5" creationId="{DF09A7FB-12D8-4A67-918A-53874E746728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6" creationId="{4D48A70F-0281-4060-BB6C-B644FB620414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7" creationId="{53EED873-E6E8-476E-ABC8-85CB5406E892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8" creationId="{F8479A7A-0A00-4B3B-B40C-71941691AFF2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11" creationId="{8D62EDC8-742B-4F24-8B8A-40FE5846F85F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12" creationId="{5A386BD2-5EFD-46DC-99D5-96AB724F4516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14" creationId="{6AC5CDF8-DBD7-48EA-B18D-78A601D4F71E}"/>
          </ac:spMkLst>
        </pc:spChg>
        <pc:spChg chg="add mod">
          <ac:chgData name="Paul Bloemers" userId="fe3832ff3b233e04" providerId="LiveId" clId="{E7312282-87F8-4751-A35A-109246A11302}" dt="2021-01-20T18:09:41.091" v="11"/>
          <ac:spMkLst>
            <pc:docMk/>
            <pc:sldMk cId="1081711063" sldId="259"/>
            <ac:spMk id="15" creationId="{F601F2C0-D173-4CC6-838C-51382B81BCA3}"/>
          </ac:spMkLst>
        </pc:spChg>
        <pc:graphicFrameChg chg="add mod">
          <ac:chgData name="Paul Bloemers" userId="fe3832ff3b233e04" providerId="LiveId" clId="{E7312282-87F8-4751-A35A-109246A11302}" dt="2021-01-20T18:09:41.091" v="11"/>
          <ac:graphicFrameMkLst>
            <pc:docMk/>
            <pc:sldMk cId="1081711063" sldId="259"/>
            <ac:graphicFrameMk id="13" creationId="{F646DE84-A4AA-4393-B5F7-A40A36A13E9F}"/>
          </ac:graphicFrameMkLst>
        </pc:graphicFrameChg>
        <pc:picChg chg="add mod">
          <ac:chgData name="Paul Bloemers" userId="fe3832ff3b233e04" providerId="LiveId" clId="{E7312282-87F8-4751-A35A-109246A11302}" dt="2021-01-20T18:09:41.091" v="11"/>
          <ac:picMkLst>
            <pc:docMk/>
            <pc:sldMk cId="1081711063" sldId="259"/>
            <ac:picMk id="9" creationId="{9AD72AB9-BCDE-4F7E-B154-74DCD0CCF76A}"/>
          </ac:picMkLst>
        </pc:picChg>
        <pc:picChg chg="add mod">
          <ac:chgData name="Paul Bloemers" userId="fe3832ff3b233e04" providerId="LiveId" clId="{E7312282-87F8-4751-A35A-109246A11302}" dt="2021-01-20T18:09:41.091" v="11"/>
          <ac:picMkLst>
            <pc:docMk/>
            <pc:sldMk cId="1081711063" sldId="259"/>
            <ac:picMk id="10" creationId="{B2F48EB5-3CC2-4B9A-AA06-C5D39F722E45}"/>
          </ac:picMkLst>
        </pc:picChg>
      </pc:sldChg>
      <pc:sldChg chg="addSp delSp modSp new mod modClrScheme chgLayout">
        <pc:chgData name="Paul Bloemers" userId="fe3832ff3b233e04" providerId="LiveId" clId="{E7312282-87F8-4751-A35A-109246A11302}" dt="2021-01-20T18:10:32.829" v="18" actId="1076"/>
        <pc:sldMkLst>
          <pc:docMk/>
          <pc:sldMk cId="635273638" sldId="260"/>
        </pc:sldMkLst>
        <pc:spChg chg="del mod ord">
          <ac:chgData name="Paul Bloemers" userId="fe3832ff3b233e04" providerId="LiveId" clId="{E7312282-87F8-4751-A35A-109246A11302}" dt="2021-01-20T18:10:23.020" v="16" actId="700"/>
          <ac:spMkLst>
            <pc:docMk/>
            <pc:sldMk cId="635273638" sldId="260"/>
            <ac:spMk id="2" creationId="{B1121A3B-3B2F-49C1-A49C-C605F1C2DF81}"/>
          </ac:spMkLst>
        </pc:spChg>
        <pc:spChg chg="del mod">
          <ac:chgData name="Paul Bloemers" userId="fe3832ff3b233e04" providerId="LiveId" clId="{E7312282-87F8-4751-A35A-109246A11302}" dt="2021-01-20T18:10:23.020" v="16" actId="700"/>
          <ac:spMkLst>
            <pc:docMk/>
            <pc:sldMk cId="635273638" sldId="260"/>
            <ac:spMk id="3" creationId="{29F84E7E-AEE6-4E0B-BEAE-BEAC9E6B04F9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4" creationId="{60D1F8C0-8864-4EDF-BDCB-B61BE5858619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5" creationId="{56F5F759-8E35-4F45-907E-E571EA87CE70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6" creationId="{0C0DB9E1-467C-489D-9E24-971C5BC49E7E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7" creationId="{EA78CE58-E744-41A2-A3F5-8045A884A07C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8" creationId="{2DC1B1AE-2E41-45B7-9BF5-73AC953BBE98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11" creationId="{B9F4B037-9FDA-4429-B273-51C68DF58D92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12" creationId="{1FCC182E-6CCD-48DD-A400-9807A7054987}"/>
          </ac:spMkLst>
        </pc:spChg>
        <pc:spChg chg="mod">
          <ac:chgData name="Paul Bloemers" userId="fe3832ff3b233e04" providerId="LiveId" clId="{E7312282-87F8-4751-A35A-109246A11302}" dt="2021-01-20T18:10:07.234" v="14"/>
          <ac:spMkLst>
            <pc:docMk/>
            <pc:sldMk cId="635273638" sldId="260"/>
            <ac:spMk id="18" creationId="{0EFDA5BC-F9BF-4E26-A183-BA0248163467}"/>
          </ac:spMkLst>
        </pc:spChg>
        <pc:spChg chg="mod">
          <ac:chgData name="Paul Bloemers" userId="fe3832ff3b233e04" providerId="LiveId" clId="{E7312282-87F8-4751-A35A-109246A11302}" dt="2021-01-20T18:10:07.234" v="14"/>
          <ac:spMkLst>
            <pc:docMk/>
            <pc:sldMk cId="635273638" sldId="260"/>
            <ac:spMk id="19" creationId="{DA894E3D-C0D8-41A0-8741-DEBEDE51ACBE}"/>
          </ac:spMkLst>
        </pc:spChg>
        <pc:spChg chg="mod">
          <ac:chgData name="Paul Bloemers" userId="fe3832ff3b233e04" providerId="LiveId" clId="{E7312282-87F8-4751-A35A-109246A11302}" dt="2021-01-20T18:10:07.234" v="14"/>
          <ac:spMkLst>
            <pc:docMk/>
            <pc:sldMk cId="635273638" sldId="260"/>
            <ac:spMk id="21" creationId="{794730D7-8315-4AF7-865C-5A1C70AC2A4E}"/>
          </ac:spMkLst>
        </pc:spChg>
        <pc:spChg chg="mod">
          <ac:chgData name="Paul Bloemers" userId="fe3832ff3b233e04" providerId="LiveId" clId="{E7312282-87F8-4751-A35A-109246A11302}" dt="2021-01-20T18:10:07.234" v="14"/>
          <ac:spMkLst>
            <pc:docMk/>
            <pc:sldMk cId="635273638" sldId="260"/>
            <ac:spMk id="22" creationId="{369FB089-D41D-4AD9-9DD4-E828723B51FE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23" creationId="{18051126-7FF2-4911-807B-7083BE9A5767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24" creationId="{6F9E50D5-710B-4394-AE6B-231326308F07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26" creationId="{4F99E4AA-0F79-4628-B4B4-65541318E343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28" creationId="{63F41900-EA37-4737-A372-114ACFFF8E4C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30" creationId="{D6C5FD7B-9C9E-4609-A5A3-EC701141F7ED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32" creationId="{956E5E05-6835-4C91-B224-A042F5391F93}"/>
          </ac:spMkLst>
        </pc:spChg>
        <pc:spChg chg="add mod">
          <ac:chgData name="Paul Bloemers" userId="fe3832ff3b233e04" providerId="LiveId" clId="{E7312282-87F8-4751-A35A-109246A11302}" dt="2021-01-20T18:10:32.829" v="18" actId="1076"/>
          <ac:spMkLst>
            <pc:docMk/>
            <pc:sldMk cId="635273638" sldId="260"/>
            <ac:spMk id="33" creationId="{2433BF57-70EC-4ECA-8A81-548038203962}"/>
          </ac:spMkLst>
        </pc:spChg>
        <pc:spChg chg="add del mod ord">
          <ac:chgData name="Paul Bloemers" userId="fe3832ff3b233e04" providerId="LiveId" clId="{E7312282-87F8-4751-A35A-109246A11302}" dt="2021-01-20T18:10:27.595" v="17" actId="700"/>
          <ac:spMkLst>
            <pc:docMk/>
            <pc:sldMk cId="635273638" sldId="260"/>
            <ac:spMk id="34" creationId="{DFCBFB01-5275-414E-ABEC-A3AD483D48A6}"/>
          </ac:spMkLst>
        </pc:spChg>
        <pc:spChg chg="add mod ord">
          <ac:chgData name="Paul Bloemers" userId="fe3832ff3b233e04" providerId="LiveId" clId="{E7312282-87F8-4751-A35A-109246A11302}" dt="2021-01-20T18:10:27.595" v="17" actId="700"/>
          <ac:spMkLst>
            <pc:docMk/>
            <pc:sldMk cId="635273638" sldId="260"/>
            <ac:spMk id="35" creationId="{44CCE5D7-9DF2-4198-A385-6C51753C5B9A}"/>
          </ac:spMkLst>
        </pc:spChg>
        <pc:spChg chg="add mod ord">
          <ac:chgData name="Paul Bloemers" userId="fe3832ff3b233e04" providerId="LiveId" clId="{E7312282-87F8-4751-A35A-109246A11302}" dt="2021-01-20T18:10:27.595" v="17" actId="700"/>
          <ac:spMkLst>
            <pc:docMk/>
            <pc:sldMk cId="635273638" sldId="260"/>
            <ac:spMk id="36" creationId="{3A54CC38-6C03-46BD-9A68-5519D20CF9EC}"/>
          </ac:spMkLst>
        </pc:spChg>
        <pc:spChg chg="add mod ord">
          <ac:chgData name="Paul Bloemers" userId="fe3832ff3b233e04" providerId="LiveId" clId="{E7312282-87F8-4751-A35A-109246A11302}" dt="2021-01-20T18:10:27.595" v="17" actId="700"/>
          <ac:spMkLst>
            <pc:docMk/>
            <pc:sldMk cId="635273638" sldId="260"/>
            <ac:spMk id="37" creationId="{3940A8FC-0FB3-4A6F-B0C1-6282A70B5A84}"/>
          </ac:spMkLst>
        </pc:spChg>
        <pc:grpChg chg="add mod">
          <ac:chgData name="Paul Bloemers" userId="fe3832ff3b233e04" providerId="LiveId" clId="{E7312282-87F8-4751-A35A-109246A11302}" dt="2021-01-20T18:10:32.829" v="18" actId="1076"/>
          <ac:grpSpMkLst>
            <pc:docMk/>
            <pc:sldMk cId="635273638" sldId="260"/>
            <ac:grpSpMk id="17" creationId="{E7AE021B-ED8A-44F7-9FE6-85896E0ABF52}"/>
          </ac:grpSpMkLst>
        </pc:grpChg>
        <pc:grpChg chg="add mod">
          <ac:chgData name="Paul Bloemers" userId="fe3832ff3b233e04" providerId="LiveId" clId="{E7312282-87F8-4751-A35A-109246A11302}" dt="2021-01-20T18:10:32.829" v="18" actId="1076"/>
          <ac:grpSpMkLst>
            <pc:docMk/>
            <pc:sldMk cId="635273638" sldId="260"/>
            <ac:grpSpMk id="20" creationId="{5E30FC69-FDDE-4690-8481-80F97C0D8E83}"/>
          </ac:grpSpMkLst>
        </pc:grpChg>
        <pc:graphicFrameChg chg="add mod">
          <ac:chgData name="Paul Bloemers" userId="fe3832ff3b233e04" providerId="LiveId" clId="{E7312282-87F8-4751-A35A-109246A11302}" dt="2021-01-20T18:10:32.829" v="18" actId="1076"/>
          <ac:graphicFrameMkLst>
            <pc:docMk/>
            <pc:sldMk cId="635273638" sldId="260"/>
            <ac:graphicFrameMk id="31" creationId="{4E8BFF1D-8210-429F-9707-95D5E1F64A1D}"/>
          </ac:graphicFrameMkLst>
        </pc:graphicFrameChg>
        <pc:picChg chg="add mod">
          <ac:chgData name="Paul Bloemers" userId="fe3832ff3b233e04" providerId="LiveId" clId="{E7312282-87F8-4751-A35A-109246A11302}" dt="2021-01-20T18:10:32.829" v="18" actId="1076"/>
          <ac:picMkLst>
            <pc:docMk/>
            <pc:sldMk cId="635273638" sldId="260"/>
            <ac:picMk id="9" creationId="{F2368B96-196C-4497-8750-60D95F419288}"/>
          </ac:picMkLst>
        </pc:picChg>
        <pc:picChg chg="add mod">
          <ac:chgData name="Paul Bloemers" userId="fe3832ff3b233e04" providerId="LiveId" clId="{E7312282-87F8-4751-A35A-109246A11302}" dt="2021-01-20T18:10:32.829" v="18" actId="1076"/>
          <ac:picMkLst>
            <pc:docMk/>
            <pc:sldMk cId="635273638" sldId="260"/>
            <ac:picMk id="10" creationId="{440E0A19-C2BA-4C0C-B188-A132F9977FB2}"/>
          </ac:picMkLst>
        </pc:picChg>
        <pc:picChg chg="add mod">
          <ac:chgData name="Paul Bloemers" userId="fe3832ff3b233e04" providerId="LiveId" clId="{E7312282-87F8-4751-A35A-109246A11302}" dt="2021-01-20T18:10:32.829" v="18" actId="1076"/>
          <ac:picMkLst>
            <pc:docMk/>
            <pc:sldMk cId="635273638" sldId="260"/>
            <ac:picMk id="25" creationId="{639DE21B-6B31-4A79-812A-7625116705D4}"/>
          </ac:picMkLst>
        </pc:picChg>
        <pc:picChg chg="add mod">
          <ac:chgData name="Paul Bloemers" userId="fe3832ff3b233e04" providerId="LiveId" clId="{E7312282-87F8-4751-A35A-109246A11302}" dt="2021-01-20T18:10:32.829" v="18" actId="1076"/>
          <ac:picMkLst>
            <pc:docMk/>
            <pc:sldMk cId="635273638" sldId="260"/>
            <ac:picMk id="27" creationId="{EF1D0C32-DF54-4FFE-81ED-4B36D356B0AC}"/>
          </ac:picMkLst>
        </pc:picChg>
        <pc:picChg chg="add mod">
          <ac:chgData name="Paul Bloemers" userId="fe3832ff3b233e04" providerId="LiveId" clId="{E7312282-87F8-4751-A35A-109246A11302}" dt="2021-01-20T18:10:32.829" v="18" actId="1076"/>
          <ac:picMkLst>
            <pc:docMk/>
            <pc:sldMk cId="635273638" sldId="260"/>
            <ac:picMk id="29" creationId="{F5584F77-C0EF-488C-96AD-8484971147E5}"/>
          </ac:picMkLst>
        </pc:picChg>
        <pc:cxnChg chg="add mod">
          <ac:chgData name="Paul Bloemers" userId="fe3832ff3b233e04" providerId="LiveId" clId="{E7312282-87F8-4751-A35A-109246A11302}" dt="2021-01-20T18:10:32.829" v="18" actId="1076"/>
          <ac:cxnSpMkLst>
            <pc:docMk/>
            <pc:sldMk cId="635273638" sldId="260"/>
            <ac:cxnSpMk id="13" creationId="{179889D2-39B6-4B82-9AD9-D2E336613FAC}"/>
          </ac:cxnSpMkLst>
        </pc:cxnChg>
        <pc:cxnChg chg="add mod">
          <ac:chgData name="Paul Bloemers" userId="fe3832ff3b233e04" providerId="LiveId" clId="{E7312282-87F8-4751-A35A-109246A11302}" dt="2021-01-20T18:10:32.829" v="18" actId="1076"/>
          <ac:cxnSpMkLst>
            <pc:docMk/>
            <pc:sldMk cId="635273638" sldId="260"/>
            <ac:cxnSpMk id="14" creationId="{CE590FE5-6C7A-40F7-8FE0-C74F38F71244}"/>
          </ac:cxnSpMkLst>
        </pc:cxnChg>
        <pc:cxnChg chg="add mod">
          <ac:chgData name="Paul Bloemers" userId="fe3832ff3b233e04" providerId="LiveId" clId="{E7312282-87F8-4751-A35A-109246A11302}" dt="2021-01-20T18:10:32.829" v="18" actId="1076"/>
          <ac:cxnSpMkLst>
            <pc:docMk/>
            <pc:sldMk cId="635273638" sldId="260"/>
            <ac:cxnSpMk id="15" creationId="{4E654643-6E0B-4ADC-8831-3320C9990F79}"/>
          </ac:cxnSpMkLst>
        </pc:cxnChg>
        <pc:cxnChg chg="add mod">
          <ac:chgData name="Paul Bloemers" userId="fe3832ff3b233e04" providerId="LiveId" clId="{E7312282-87F8-4751-A35A-109246A11302}" dt="2021-01-20T18:10:32.829" v="18" actId="1076"/>
          <ac:cxnSpMkLst>
            <pc:docMk/>
            <pc:sldMk cId="635273638" sldId="260"/>
            <ac:cxnSpMk id="16" creationId="{503F3B44-3EFD-4971-AAD2-A56E65F56DDD}"/>
          </ac:cxnSpMkLst>
        </pc:cxnChg>
      </pc:sldChg>
      <pc:sldChg chg="addSp modSp new mod">
        <pc:chgData name="Paul Bloemers" userId="fe3832ff3b233e04" providerId="LiveId" clId="{E7312282-87F8-4751-A35A-109246A11302}" dt="2021-01-21T09:05:21.476" v="21" actId="1076"/>
        <pc:sldMkLst>
          <pc:docMk/>
          <pc:sldMk cId="3508721994" sldId="261"/>
        </pc:sldMkLst>
        <pc:spChg chg="add mod">
          <ac:chgData name="Paul Bloemers" userId="fe3832ff3b233e04" providerId="LiveId" clId="{E7312282-87F8-4751-A35A-109246A11302}" dt="2021-01-21T09:05:21.476" v="21" actId="1076"/>
          <ac:spMkLst>
            <pc:docMk/>
            <pc:sldMk cId="3508721994" sldId="261"/>
            <ac:spMk id="10" creationId="{ADD8AE6A-F368-40CF-A17C-0E81660D79B5}"/>
          </ac:spMkLst>
        </pc:spChg>
        <pc:spChg chg="add mod">
          <ac:chgData name="Paul Bloemers" userId="fe3832ff3b233e04" providerId="LiveId" clId="{E7312282-87F8-4751-A35A-109246A11302}" dt="2021-01-21T09:05:21.476" v="21" actId="1076"/>
          <ac:spMkLst>
            <pc:docMk/>
            <pc:sldMk cId="3508721994" sldId="261"/>
            <ac:spMk id="11" creationId="{98F10E15-363B-4FE0-9308-601738C3C2D8}"/>
          </ac:spMkLst>
        </pc:spChg>
        <pc:picChg chg="add mod">
          <ac:chgData name="Paul Bloemers" userId="fe3832ff3b233e04" providerId="LiveId" clId="{E7312282-87F8-4751-A35A-109246A11302}" dt="2021-01-21T09:05:21.476" v="21" actId="1076"/>
          <ac:picMkLst>
            <pc:docMk/>
            <pc:sldMk cId="3508721994" sldId="261"/>
            <ac:picMk id="4" creationId="{F062C735-CB69-4CEF-BC0E-A2EED72CA92E}"/>
          </ac:picMkLst>
        </pc:picChg>
        <pc:picChg chg="add mod">
          <ac:chgData name="Paul Bloemers" userId="fe3832ff3b233e04" providerId="LiveId" clId="{E7312282-87F8-4751-A35A-109246A11302}" dt="2021-01-21T09:05:21.476" v="21" actId="1076"/>
          <ac:picMkLst>
            <pc:docMk/>
            <pc:sldMk cId="3508721994" sldId="261"/>
            <ac:picMk id="5" creationId="{B9C38301-341E-4119-A934-5ADC76369036}"/>
          </ac:picMkLst>
        </pc:picChg>
        <pc:picChg chg="add mod">
          <ac:chgData name="Paul Bloemers" userId="fe3832ff3b233e04" providerId="LiveId" clId="{E7312282-87F8-4751-A35A-109246A11302}" dt="2021-01-21T09:05:21.476" v="21" actId="1076"/>
          <ac:picMkLst>
            <pc:docMk/>
            <pc:sldMk cId="3508721994" sldId="261"/>
            <ac:picMk id="6" creationId="{8D7F3D21-6F0D-4C07-9422-5DF945C5B4EB}"/>
          </ac:picMkLst>
        </pc:picChg>
        <pc:picChg chg="add mod">
          <ac:chgData name="Paul Bloemers" userId="fe3832ff3b233e04" providerId="LiveId" clId="{E7312282-87F8-4751-A35A-109246A11302}" dt="2021-01-21T09:05:21.476" v="21" actId="1076"/>
          <ac:picMkLst>
            <pc:docMk/>
            <pc:sldMk cId="3508721994" sldId="261"/>
            <ac:picMk id="7" creationId="{CBE71B79-FDC7-449A-BDA5-D304F1BC6F45}"/>
          </ac:picMkLst>
        </pc:picChg>
        <pc:picChg chg="add mod">
          <ac:chgData name="Paul Bloemers" userId="fe3832ff3b233e04" providerId="LiveId" clId="{E7312282-87F8-4751-A35A-109246A11302}" dt="2021-01-21T09:05:21.476" v="21" actId="1076"/>
          <ac:picMkLst>
            <pc:docMk/>
            <pc:sldMk cId="3508721994" sldId="261"/>
            <ac:picMk id="8" creationId="{44311AED-2C27-4729-9D09-4784E9B7091C}"/>
          </ac:picMkLst>
        </pc:picChg>
        <pc:cxnChg chg="add mod">
          <ac:chgData name="Paul Bloemers" userId="fe3832ff3b233e04" providerId="LiveId" clId="{E7312282-87F8-4751-A35A-109246A11302}" dt="2021-01-21T09:05:21.476" v="21" actId="1076"/>
          <ac:cxnSpMkLst>
            <pc:docMk/>
            <pc:sldMk cId="3508721994" sldId="261"/>
            <ac:cxnSpMk id="9" creationId="{2511A4B8-D9BF-4EED-BED2-A0672BD68A17}"/>
          </ac:cxnSpMkLst>
        </pc:cxnChg>
      </pc:sldChg>
    </pc:docChg>
  </pc:docChgLst>
  <pc:docChgLst>
    <pc:chgData name="Paul Bloemers" userId="fe3832ff3b233e04" providerId="LiveId" clId="{599EF122-5B2D-4296-BE2D-C29D8237E26A}"/>
    <pc:docChg chg="undo redo custSel addSld delSld modSld sldOrd">
      <pc:chgData name="Paul Bloemers" userId="fe3832ff3b233e04" providerId="LiveId" clId="{599EF122-5B2D-4296-BE2D-C29D8237E26A}" dt="2021-02-17T11:27:52.582" v="1472" actId="700"/>
      <pc:docMkLst>
        <pc:docMk/>
      </pc:docMkLst>
      <pc:sldChg chg="delSp mod">
        <pc:chgData name="Paul Bloemers" userId="fe3832ff3b233e04" providerId="LiveId" clId="{599EF122-5B2D-4296-BE2D-C29D8237E26A}" dt="2021-02-04T13:09:15.524" v="0" actId="478"/>
        <pc:sldMkLst>
          <pc:docMk/>
          <pc:sldMk cId="2512115456" sldId="256"/>
        </pc:sldMkLst>
        <pc:spChg chg="del">
          <ac:chgData name="Paul Bloemers" userId="fe3832ff3b233e04" providerId="LiveId" clId="{599EF122-5B2D-4296-BE2D-C29D8237E26A}" dt="2021-02-04T13:09:15.524" v="0" actId="478"/>
          <ac:spMkLst>
            <pc:docMk/>
            <pc:sldMk cId="2512115456" sldId="256"/>
            <ac:spMk id="3" creationId="{53B332D8-962F-48FA-9F84-7820F3FDE4DE}"/>
          </ac:spMkLst>
        </pc:spChg>
      </pc:sldChg>
      <pc:sldChg chg="modSp mod">
        <pc:chgData name="Paul Bloemers" userId="fe3832ff3b233e04" providerId="LiveId" clId="{599EF122-5B2D-4296-BE2D-C29D8237E26A}" dt="2021-02-16T13:03:25.060" v="45" actId="20577"/>
        <pc:sldMkLst>
          <pc:docMk/>
          <pc:sldMk cId="3530588421" sldId="257"/>
        </pc:sldMkLst>
        <pc:spChg chg="mod">
          <ac:chgData name="Paul Bloemers" userId="fe3832ff3b233e04" providerId="LiveId" clId="{599EF122-5B2D-4296-BE2D-C29D8237E26A}" dt="2021-02-16T13:03:05.898" v="8" actId="20577"/>
          <ac:spMkLst>
            <pc:docMk/>
            <pc:sldMk cId="3530588421" sldId="257"/>
            <ac:spMk id="2" creationId="{36D89BD2-6DF5-42D3-B45D-845DB6F62574}"/>
          </ac:spMkLst>
        </pc:spChg>
        <pc:spChg chg="mod">
          <ac:chgData name="Paul Bloemers" userId="fe3832ff3b233e04" providerId="LiveId" clId="{599EF122-5B2D-4296-BE2D-C29D8237E26A}" dt="2021-02-16T13:03:15.449" v="23" actId="20577"/>
          <ac:spMkLst>
            <pc:docMk/>
            <pc:sldMk cId="3530588421" sldId="257"/>
            <ac:spMk id="3" creationId="{CB7DDCCA-F70C-44E6-A24D-EB8A324CF8DF}"/>
          </ac:spMkLst>
        </pc:spChg>
        <pc:spChg chg="mod">
          <ac:chgData name="Paul Bloemers" userId="fe3832ff3b233e04" providerId="LiveId" clId="{599EF122-5B2D-4296-BE2D-C29D8237E26A}" dt="2021-02-16T13:03:25.060" v="45" actId="20577"/>
          <ac:spMkLst>
            <pc:docMk/>
            <pc:sldMk cId="3530588421" sldId="257"/>
            <ac:spMk id="4" creationId="{C5958261-697F-4868-80B4-386B8EEAB804}"/>
          </ac:spMkLst>
        </pc:spChg>
      </pc:sldChg>
      <pc:sldChg chg="addSp delSp modSp mod modClrScheme modAnim chgLayout">
        <pc:chgData name="Paul Bloemers" userId="fe3832ff3b233e04" providerId="LiveId" clId="{599EF122-5B2D-4296-BE2D-C29D8237E26A}" dt="2021-02-17T09:52:12.960" v="565"/>
        <pc:sldMkLst>
          <pc:docMk/>
          <pc:sldMk cId="2734037062" sldId="258"/>
        </pc:sldMkLst>
        <pc:spChg chg="add mod ord">
          <ac:chgData name="Paul Bloemers" userId="fe3832ff3b233e04" providerId="LiveId" clId="{599EF122-5B2D-4296-BE2D-C29D8237E26A}" dt="2021-02-16T13:23:19.786" v="251" actId="20577"/>
          <ac:spMkLst>
            <pc:docMk/>
            <pc:sldMk cId="2734037062" sldId="258"/>
            <ac:spMk id="2" creationId="{29F0A70E-CF12-47E5-8E88-CA040916E1DB}"/>
          </ac:spMkLst>
        </pc:spChg>
        <pc:spChg chg="add del mod ord">
          <ac:chgData name="Paul Bloemers" userId="fe3832ff3b233e04" providerId="LiveId" clId="{599EF122-5B2D-4296-BE2D-C29D8237E26A}" dt="2021-02-16T13:17:39.563" v="140" actId="478"/>
          <ac:spMkLst>
            <pc:docMk/>
            <pc:sldMk cId="2734037062" sldId="258"/>
            <ac:spMk id="3" creationId="{7A522DAF-E47E-4C19-837E-62587C6C35BC}"/>
          </ac:spMkLst>
        </pc:spChg>
        <pc:spChg chg="mod ord">
          <ac:chgData name="Paul Bloemers" userId="fe3832ff3b233e04" providerId="LiveId" clId="{599EF122-5B2D-4296-BE2D-C29D8237E26A}" dt="2021-02-16T13:06:13.432" v="122" actId="700"/>
          <ac:spMkLst>
            <pc:docMk/>
            <pc:sldMk cId="2734037062" sldId="258"/>
            <ac:spMk id="5" creationId="{FA040351-6527-4F60-AF4A-03D82696F7F1}"/>
          </ac:spMkLst>
        </pc:spChg>
        <pc:spChg chg="del mod ord">
          <ac:chgData name="Paul Bloemers" userId="fe3832ff3b233e04" providerId="LiveId" clId="{599EF122-5B2D-4296-BE2D-C29D8237E26A}" dt="2021-02-16T13:06:13.432" v="122" actId="700"/>
          <ac:spMkLst>
            <pc:docMk/>
            <pc:sldMk cId="2734037062" sldId="258"/>
            <ac:spMk id="6" creationId="{D26182B0-96B3-41A6-83CC-1A6E7D2A3B7A}"/>
          </ac:spMkLst>
        </pc:spChg>
        <pc:picChg chg="add del mod">
          <ac:chgData name="Paul Bloemers" userId="fe3832ff3b233e04" providerId="LiveId" clId="{599EF122-5B2D-4296-BE2D-C29D8237E26A}" dt="2021-02-16T13:18:21.008" v="145" actId="478"/>
          <ac:picMkLst>
            <pc:docMk/>
            <pc:sldMk cId="2734037062" sldId="258"/>
            <ac:picMk id="4" creationId="{4223B2EE-0FE8-43B8-9A69-974DAE429813}"/>
          </ac:picMkLst>
        </pc:picChg>
        <pc:picChg chg="add mod">
          <ac:chgData name="Paul Bloemers" userId="fe3832ff3b233e04" providerId="LiveId" clId="{599EF122-5B2D-4296-BE2D-C29D8237E26A}" dt="2021-02-16T13:19:25.856" v="155" actId="1076"/>
          <ac:picMkLst>
            <pc:docMk/>
            <pc:sldMk cId="2734037062" sldId="258"/>
            <ac:picMk id="7" creationId="{E759118B-40C3-47F4-A6D1-E7A52E4102A8}"/>
          </ac:picMkLst>
        </pc:picChg>
        <pc:picChg chg="add mod modCrop">
          <ac:chgData name="Paul Bloemers" userId="fe3832ff3b233e04" providerId="LiveId" clId="{599EF122-5B2D-4296-BE2D-C29D8237E26A}" dt="2021-02-16T13:19:25.856" v="155" actId="1076"/>
          <ac:picMkLst>
            <pc:docMk/>
            <pc:sldMk cId="2734037062" sldId="258"/>
            <ac:picMk id="8" creationId="{0455A28A-53DB-48D3-B81D-F2A3B473986F}"/>
          </ac:picMkLst>
        </pc:picChg>
        <pc:picChg chg="add mod modCrop">
          <ac:chgData name="Paul Bloemers" userId="fe3832ff3b233e04" providerId="LiveId" clId="{599EF122-5B2D-4296-BE2D-C29D8237E26A}" dt="2021-02-16T13:20:27.671" v="164" actId="1076"/>
          <ac:picMkLst>
            <pc:docMk/>
            <pc:sldMk cId="2734037062" sldId="258"/>
            <ac:picMk id="9" creationId="{32A44067-8F07-4006-A1C8-924DD49FFFEB}"/>
          </ac:picMkLst>
        </pc:picChg>
        <pc:picChg chg="add mod">
          <ac:chgData name="Paul Bloemers" userId="fe3832ff3b233e04" providerId="LiveId" clId="{599EF122-5B2D-4296-BE2D-C29D8237E26A}" dt="2021-02-16T13:21:56.712" v="169" actId="207"/>
          <ac:picMkLst>
            <pc:docMk/>
            <pc:sldMk cId="2734037062" sldId="258"/>
            <ac:picMk id="11" creationId="{808D4A7F-36CD-47DD-A679-80A9DB8B3CD5}"/>
          </ac:picMkLst>
        </pc:picChg>
        <pc:picChg chg="add mod">
          <ac:chgData name="Paul Bloemers" userId="fe3832ff3b233e04" providerId="LiveId" clId="{599EF122-5B2D-4296-BE2D-C29D8237E26A}" dt="2021-02-16T13:22:08.169" v="171" actId="1076"/>
          <ac:picMkLst>
            <pc:docMk/>
            <pc:sldMk cId="2734037062" sldId="258"/>
            <ac:picMk id="12" creationId="{8982A93A-A254-446A-AD96-4E970843BD71}"/>
          </ac:picMkLst>
        </pc:picChg>
        <pc:picChg chg="add mod">
          <ac:chgData name="Paul Bloemers" userId="fe3832ff3b233e04" providerId="LiveId" clId="{599EF122-5B2D-4296-BE2D-C29D8237E26A}" dt="2021-02-16T13:22:12.600" v="173" actId="1076"/>
          <ac:picMkLst>
            <pc:docMk/>
            <pc:sldMk cId="2734037062" sldId="258"/>
            <ac:picMk id="13" creationId="{DB84EB11-AADA-4D9B-BB6A-B02081D22B11}"/>
          </ac:picMkLst>
        </pc:picChg>
        <pc:picChg chg="add mod">
          <ac:chgData name="Paul Bloemers" userId="fe3832ff3b233e04" providerId="LiveId" clId="{599EF122-5B2D-4296-BE2D-C29D8237E26A}" dt="2021-02-17T09:49:49.633" v="557" actId="1076"/>
          <ac:picMkLst>
            <pc:docMk/>
            <pc:sldMk cId="2734037062" sldId="258"/>
            <ac:picMk id="15" creationId="{3EDCC7FD-1B37-4372-92CD-88D4EC3A4726}"/>
          </ac:picMkLst>
        </pc:picChg>
      </pc:sldChg>
      <pc:sldChg chg="addSp delSp modSp mod modAnim">
        <pc:chgData name="Paul Bloemers" userId="fe3832ff3b233e04" providerId="LiveId" clId="{599EF122-5B2D-4296-BE2D-C29D8237E26A}" dt="2021-02-17T10:06:22.267" v="649" actId="6549"/>
        <pc:sldMkLst>
          <pc:docMk/>
          <pc:sldMk cId="1081711063" sldId="259"/>
        </pc:sldMkLst>
        <pc:spChg chg="mod">
          <ac:chgData name="Paul Bloemers" userId="fe3832ff3b233e04" providerId="LiveId" clId="{599EF122-5B2D-4296-BE2D-C29D8237E26A}" dt="2021-02-16T13:03:42.875" v="68" actId="20577"/>
          <ac:spMkLst>
            <pc:docMk/>
            <pc:sldMk cId="1081711063" sldId="259"/>
            <ac:spMk id="2" creationId="{3357B71C-AD6A-4BBA-BFDE-8A002FDDAD60}"/>
          </ac:spMkLst>
        </pc:spChg>
        <pc:spChg chg="mod">
          <ac:chgData name="Paul Bloemers" userId="fe3832ff3b233e04" providerId="LiveId" clId="{599EF122-5B2D-4296-BE2D-C29D8237E26A}" dt="2021-02-17T10:06:22.267" v="649" actId="6549"/>
          <ac:spMkLst>
            <pc:docMk/>
            <pc:sldMk cId="1081711063" sldId="259"/>
            <ac:spMk id="3" creationId="{B0D11BF3-C56A-44FF-8709-518EEF690C27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4" creationId="{A2D6D29D-99C7-4312-BB50-BE8084F49B88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5" creationId="{DF09A7FB-12D8-4A67-918A-53874E746728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6" creationId="{4D48A70F-0281-4060-BB6C-B644FB620414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7" creationId="{53EED873-E6E8-476E-ABC8-85CB5406E892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8" creationId="{F8479A7A-0A00-4B3B-B40C-71941691AFF2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11" creationId="{8D62EDC8-742B-4F24-8B8A-40FE5846F85F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12" creationId="{5A386BD2-5EFD-46DC-99D5-96AB724F4516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14" creationId="{6AC5CDF8-DBD7-48EA-B18D-78A601D4F71E}"/>
          </ac:spMkLst>
        </pc:spChg>
        <pc:spChg chg="mod">
          <ac:chgData name="Paul Bloemers" userId="fe3832ff3b233e04" providerId="LiveId" clId="{599EF122-5B2D-4296-BE2D-C29D8237E26A}" dt="2021-02-16T13:05:52.282" v="118" actId="1076"/>
          <ac:spMkLst>
            <pc:docMk/>
            <pc:sldMk cId="1081711063" sldId="259"/>
            <ac:spMk id="15" creationId="{F601F2C0-D173-4CC6-838C-51382B81BCA3}"/>
          </ac:spMkLst>
        </pc:spChg>
        <pc:spChg chg="add mod">
          <ac:chgData name="Paul Bloemers" userId="fe3832ff3b233e04" providerId="LiveId" clId="{599EF122-5B2D-4296-BE2D-C29D8237E26A}" dt="2021-02-17T10:05:00.139" v="638" actId="164"/>
          <ac:spMkLst>
            <pc:docMk/>
            <pc:sldMk cId="1081711063" sldId="259"/>
            <ac:spMk id="22" creationId="{9E84656A-3DAC-46EB-9070-811654802996}"/>
          </ac:spMkLst>
        </pc:spChg>
        <pc:spChg chg="add mod">
          <ac:chgData name="Paul Bloemers" userId="fe3832ff3b233e04" providerId="LiveId" clId="{599EF122-5B2D-4296-BE2D-C29D8237E26A}" dt="2021-02-17T10:05:00.139" v="638" actId="164"/>
          <ac:spMkLst>
            <pc:docMk/>
            <pc:sldMk cId="1081711063" sldId="259"/>
            <ac:spMk id="23" creationId="{C50AF061-93F7-4265-8B36-0ABB9C2A09D7}"/>
          </ac:spMkLst>
        </pc:spChg>
        <pc:spChg chg="add del mod">
          <ac:chgData name="Paul Bloemers" userId="fe3832ff3b233e04" providerId="LiveId" clId="{599EF122-5B2D-4296-BE2D-C29D8237E26A}" dt="2021-02-17T09:53:55.385" v="596"/>
          <ac:spMkLst>
            <pc:docMk/>
            <pc:sldMk cId="1081711063" sldId="259"/>
            <ac:spMk id="25" creationId="{30C9DDBD-FBD9-4A5A-B357-562FED726B2D}"/>
          </ac:spMkLst>
        </pc:spChg>
        <pc:spChg chg="add del mod">
          <ac:chgData name="Paul Bloemers" userId="fe3832ff3b233e04" providerId="LiveId" clId="{599EF122-5B2D-4296-BE2D-C29D8237E26A}" dt="2021-02-17T09:53:55.385" v="596"/>
          <ac:spMkLst>
            <pc:docMk/>
            <pc:sldMk cId="1081711063" sldId="259"/>
            <ac:spMk id="26" creationId="{16BCCE5A-FF4F-471A-8645-FA6FA63641C6}"/>
          </ac:spMkLst>
        </pc:spChg>
        <pc:spChg chg="add mod">
          <ac:chgData name="Paul Bloemers" userId="fe3832ff3b233e04" providerId="LiveId" clId="{599EF122-5B2D-4296-BE2D-C29D8237E26A}" dt="2021-02-17T09:54:22.049" v="598" actId="1076"/>
          <ac:spMkLst>
            <pc:docMk/>
            <pc:sldMk cId="1081711063" sldId="259"/>
            <ac:spMk id="27" creationId="{F84A20A1-DE5F-4152-8189-1426AC54E038}"/>
          </ac:spMkLst>
        </pc:spChg>
        <pc:spChg chg="add mod">
          <ac:chgData name="Paul Bloemers" userId="fe3832ff3b233e04" providerId="LiveId" clId="{599EF122-5B2D-4296-BE2D-C29D8237E26A}" dt="2021-02-17T09:54:22.049" v="598" actId="1076"/>
          <ac:spMkLst>
            <pc:docMk/>
            <pc:sldMk cId="1081711063" sldId="259"/>
            <ac:spMk id="28" creationId="{43B3495E-01A2-4261-808D-6F21620157C5}"/>
          </ac:spMkLst>
        </pc:spChg>
        <pc:spChg chg="add mod">
          <ac:chgData name="Paul Bloemers" userId="fe3832ff3b233e04" providerId="LiveId" clId="{599EF122-5B2D-4296-BE2D-C29D8237E26A}" dt="2021-02-17T09:54:22.049" v="598" actId="1076"/>
          <ac:spMkLst>
            <pc:docMk/>
            <pc:sldMk cId="1081711063" sldId="259"/>
            <ac:spMk id="29" creationId="{FF4ADC91-C7ED-4F9E-98E1-D58166A2CC02}"/>
          </ac:spMkLst>
        </pc:spChg>
        <pc:grpChg chg="add mod">
          <ac:chgData name="Paul Bloemers" userId="fe3832ff3b233e04" providerId="LiveId" clId="{599EF122-5B2D-4296-BE2D-C29D8237E26A}" dt="2021-02-17T10:05:00.139" v="638" actId="164"/>
          <ac:grpSpMkLst>
            <pc:docMk/>
            <pc:sldMk cId="1081711063" sldId="259"/>
            <ac:grpSpMk id="30" creationId="{C26A8A7B-A085-48BE-AC54-B31013E38DD8}"/>
          </ac:grpSpMkLst>
        </pc:grpChg>
        <pc:grpChg chg="add mod">
          <ac:chgData name="Paul Bloemers" userId="fe3832ff3b233e04" providerId="LiveId" clId="{599EF122-5B2D-4296-BE2D-C29D8237E26A}" dt="2021-02-17T09:57:14.581" v="616" actId="164"/>
          <ac:grpSpMkLst>
            <pc:docMk/>
            <pc:sldMk cId="1081711063" sldId="259"/>
            <ac:grpSpMk id="31" creationId="{3C5A7FED-BD6A-44E2-917B-01C0F324EE68}"/>
          </ac:grpSpMkLst>
        </pc:grpChg>
        <pc:grpChg chg="add mod">
          <ac:chgData name="Paul Bloemers" userId="fe3832ff3b233e04" providerId="LiveId" clId="{599EF122-5B2D-4296-BE2D-C29D8237E26A}" dt="2021-02-17T09:57:18.670" v="617" actId="164"/>
          <ac:grpSpMkLst>
            <pc:docMk/>
            <pc:sldMk cId="1081711063" sldId="259"/>
            <ac:grpSpMk id="32" creationId="{F2ADA23F-12CC-4222-A240-C655A228B0EC}"/>
          </ac:grpSpMkLst>
        </pc:grpChg>
        <pc:grpChg chg="add mod ord">
          <ac:chgData name="Paul Bloemers" userId="fe3832ff3b233e04" providerId="LiveId" clId="{599EF122-5B2D-4296-BE2D-C29D8237E26A}" dt="2021-02-17T10:05:02.816" v="639" actId="167"/>
          <ac:grpSpMkLst>
            <pc:docMk/>
            <pc:sldMk cId="1081711063" sldId="259"/>
            <ac:grpSpMk id="33" creationId="{19CA50EC-569F-4DEB-8238-0FA772C45695}"/>
          </ac:grpSpMkLst>
        </pc:grpChg>
        <pc:graphicFrameChg chg="mod">
          <ac:chgData name="Paul Bloemers" userId="fe3832ff3b233e04" providerId="LiveId" clId="{599EF122-5B2D-4296-BE2D-C29D8237E26A}" dt="2021-02-16T13:05:52.282" v="118" actId="1076"/>
          <ac:graphicFrameMkLst>
            <pc:docMk/>
            <pc:sldMk cId="1081711063" sldId="259"/>
            <ac:graphicFrameMk id="13" creationId="{F646DE84-A4AA-4393-B5F7-A40A36A13E9F}"/>
          </ac:graphicFrameMkLst>
        </pc:graphicFrameChg>
        <pc:graphicFrameChg chg="add del mod">
          <ac:chgData name="Paul Bloemers" userId="fe3832ff3b233e04" providerId="LiveId" clId="{599EF122-5B2D-4296-BE2D-C29D8237E26A}" dt="2021-02-17T09:53:55.385" v="596"/>
          <ac:graphicFrameMkLst>
            <pc:docMk/>
            <pc:sldMk cId="1081711063" sldId="259"/>
            <ac:graphicFrameMk id="24" creationId="{A24B1505-64F9-4611-A1CF-F74BE8EE9960}"/>
          </ac:graphicFrameMkLst>
        </pc:graphicFrameChg>
        <pc:picChg chg="mod">
          <ac:chgData name="Paul Bloemers" userId="fe3832ff3b233e04" providerId="LiveId" clId="{599EF122-5B2D-4296-BE2D-C29D8237E26A}" dt="2021-02-16T13:05:52.282" v="118" actId="1076"/>
          <ac:picMkLst>
            <pc:docMk/>
            <pc:sldMk cId="1081711063" sldId="259"/>
            <ac:picMk id="9" creationId="{9AD72AB9-BCDE-4F7E-B154-74DCD0CCF76A}"/>
          </ac:picMkLst>
        </pc:picChg>
        <pc:picChg chg="mod">
          <ac:chgData name="Paul Bloemers" userId="fe3832ff3b233e04" providerId="LiveId" clId="{599EF122-5B2D-4296-BE2D-C29D8237E26A}" dt="2021-02-16T13:05:52.282" v="118" actId="1076"/>
          <ac:picMkLst>
            <pc:docMk/>
            <pc:sldMk cId="1081711063" sldId="259"/>
            <ac:picMk id="10" creationId="{B2F48EB5-3CC2-4B9A-AA06-C5D39F722E45}"/>
          </ac:picMkLst>
        </pc:picChg>
        <pc:picChg chg="add mod">
          <ac:chgData name="Paul Bloemers" userId="fe3832ff3b233e04" providerId="LiveId" clId="{599EF122-5B2D-4296-BE2D-C29D8237E26A}" dt="2021-02-17T09:57:01.927" v="614" actId="164"/>
          <ac:picMkLst>
            <pc:docMk/>
            <pc:sldMk cId="1081711063" sldId="259"/>
            <ac:picMk id="16" creationId="{E7257BD3-2D1C-4914-97E3-9FBA1DCABA36}"/>
          </ac:picMkLst>
        </pc:picChg>
        <pc:picChg chg="add mod">
          <ac:chgData name="Paul Bloemers" userId="fe3832ff3b233e04" providerId="LiveId" clId="{599EF122-5B2D-4296-BE2D-C29D8237E26A}" dt="2021-02-17T09:57:01.927" v="614" actId="164"/>
          <ac:picMkLst>
            <pc:docMk/>
            <pc:sldMk cId="1081711063" sldId="259"/>
            <ac:picMk id="17" creationId="{F7FEB5D3-6D50-439E-A65B-970D7D8A6F5C}"/>
          </ac:picMkLst>
        </pc:picChg>
        <pc:picChg chg="add mod">
          <ac:chgData name="Paul Bloemers" userId="fe3832ff3b233e04" providerId="LiveId" clId="{599EF122-5B2D-4296-BE2D-C29D8237E26A}" dt="2021-02-17T09:57:01.927" v="614" actId="164"/>
          <ac:picMkLst>
            <pc:docMk/>
            <pc:sldMk cId="1081711063" sldId="259"/>
            <ac:picMk id="18" creationId="{F09A16AA-4B21-4C5E-915F-2D34A66B45B4}"/>
          </ac:picMkLst>
        </pc:picChg>
        <pc:picChg chg="add mod">
          <ac:chgData name="Paul Bloemers" userId="fe3832ff3b233e04" providerId="LiveId" clId="{599EF122-5B2D-4296-BE2D-C29D8237E26A}" dt="2021-02-17T09:57:18.670" v="617" actId="164"/>
          <ac:picMkLst>
            <pc:docMk/>
            <pc:sldMk cId="1081711063" sldId="259"/>
            <ac:picMk id="19" creationId="{733C8EDE-F376-4485-AEF6-11F144495D74}"/>
          </ac:picMkLst>
        </pc:picChg>
        <pc:picChg chg="add mod">
          <ac:chgData name="Paul Bloemers" userId="fe3832ff3b233e04" providerId="LiveId" clId="{599EF122-5B2D-4296-BE2D-C29D8237E26A}" dt="2021-02-17T09:57:18.670" v="617" actId="164"/>
          <ac:picMkLst>
            <pc:docMk/>
            <pc:sldMk cId="1081711063" sldId="259"/>
            <ac:picMk id="20" creationId="{F92D9C62-A225-4DDB-AA66-32A416FCAFC7}"/>
          </ac:picMkLst>
        </pc:picChg>
        <pc:cxnChg chg="add mod">
          <ac:chgData name="Paul Bloemers" userId="fe3832ff3b233e04" providerId="LiveId" clId="{599EF122-5B2D-4296-BE2D-C29D8237E26A}" dt="2021-02-17T09:57:18.670" v="617" actId="164"/>
          <ac:cxnSpMkLst>
            <pc:docMk/>
            <pc:sldMk cId="1081711063" sldId="259"/>
            <ac:cxnSpMk id="21" creationId="{40DDA5FD-A913-441C-8FC2-A19867B32937}"/>
          </ac:cxnSpMkLst>
        </pc:cxnChg>
      </pc:sldChg>
      <pc:sldChg chg="addSp delSp modSp mod ord modClrScheme modAnim chgLayout">
        <pc:chgData name="Paul Bloemers" userId="fe3832ff3b233e04" providerId="LiveId" clId="{599EF122-5B2D-4296-BE2D-C29D8237E26A}" dt="2021-02-17T11:13:00.152" v="669"/>
        <pc:sldMkLst>
          <pc:docMk/>
          <pc:sldMk cId="635273638" sldId="260"/>
        </pc:sldMkLst>
        <pc:spChg chg="add del mod ord">
          <ac:chgData name="Paul Bloemers" userId="fe3832ff3b233e04" providerId="LiveId" clId="{599EF122-5B2D-4296-BE2D-C29D8237E26A}" dt="2021-02-16T13:33:19.632" v="452" actId="404"/>
          <ac:spMkLst>
            <pc:docMk/>
            <pc:sldMk cId="635273638" sldId="260"/>
            <ac:spMk id="2" creationId="{F2EB628E-8598-40C8-AA07-8ECE7A101FCF}"/>
          </ac:spMkLst>
        </pc:spChg>
        <pc:spChg chg="add del mod ord">
          <ac:chgData name="Paul Bloemers" userId="fe3832ff3b233e04" providerId="LiveId" clId="{599EF122-5B2D-4296-BE2D-C29D8237E26A}" dt="2021-02-17T09:45:20.530" v="531" actId="20577"/>
          <ac:spMkLst>
            <pc:docMk/>
            <pc:sldMk cId="635273638" sldId="260"/>
            <ac:spMk id="3" creationId="{9839734A-E80A-405C-AE1F-584AF5B5DEC2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4" creationId="{60D1F8C0-8864-4EDF-BDCB-B61BE5858619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5" creationId="{56F5F759-8E35-4F45-907E-E571EA87CE70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6" creationId="{0C0DB9E1-467C-489D-9E24-971C5BC49E7E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7" creationId="{EA78CE58-E744-41A2-A3F5-8045A884A07C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8" creationId="{2DC1B1AE-2E41-45B7-9BF5-73AC953BBE98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11" creationId="{B9F4B037-9FDA-4429-B273-51C68DF58D92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12" creationId="{1FCC182E-6CCD-48DD-A400-9807A7054987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23" creationId="{18051126-7FF2-4911-807B-7083BE9A5767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24" creationId="{6F9E50D5-710B-4394-AE6B-231326308F07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26" creationId="{4F99E4AA-0F79-4628-B4B4-65541318E343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28" creationId="{63F41900-EA37-4737-A372-114ACFFF8E4C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30" creationId="{D6C5FD7B-9C9E-4609-A5A3-EC701141F7ED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32" creationId="{956E5E05-6835-4C91-B224-A042F5391F93}"/>
          </ac:spMkLst>
        </pc:spChg>
        <pc:spChg chg="mod">
          <ac:chgData name="Paul Bloemers" userId="fe3832ff3b233e04" providerId="LiveId" clId="{599EF122-5B2D-4296-BE2D-C29D8237E26A}" dt="2021-02-16T13:04:45.471" v="89" actId="1037"/>
          <ac:spMkLst>
            <pc:docMk/>
            <pc:sldMk cId="635273638" sldId="260"/>
            <ac:spMk id="33" creationId="{2433BF57-70EC-4ECA-8A81-548038203962}"/>
          </ac:spMkLst>
        </pc:spChg>
        <pc:spChg chg="add del mod ord">
          <ac:chgData name="Paul Bloemers" userId="fe3832ff3b233e04" providerId="LiveId" clId="{599EF122-5B2D-4296-BE2D-C29D8237E26A}" dt="2021-02-16T13:04:29.605" v="83" actId="700"/>
          <ac:spMkLst>
            <pc:docMk/>
            <pc:sldMk cId="635273638" sldId="260"/>
            <ac:spMk id="35" creationId="{44CCE5D7-9DF2-4198-A385-6C51753C5B9A}"/>
          </ac:spMkLst>
        </pc:spChg>
        <pc:spChg chg="add del mod ord">
          <ac:chgData name="Paul Bloemers" userId="fe3832ff3b233e04" providerId="LiveId" clId="{599EF122-5B2D-4296-BE2D-C29D8237E26A}" dt="2021-02-16T13:04:29.605" v="83" actId="700"/>
          <ac:spMkLst>
            <pc:docMk/>
            <pc:sldMk cId="635273638" sldId="260"/>
            <ac:spMk id="36" creationId="{3A54CC38-6C03-46BD-9A68-5519D20CF9EC}"/>
          </ac:spMkLst>
        </pc:spChg>
        <pc:spChg chg="add del">
          <ac:chgData name="Paul Bloemers" userId="fe3832ff3b233e04" providerId="LiveId" clId="{599EF122-5B2D-4296-BE2D-C29D8237E26A}" dt="2021-02-16T13:04:29.605" v="83" actId="700"/>
          <ac:spMkLst>
            <pc:docMk/>
            <pc:sldMk cId="635273638" sldId="260"/>
            <ac:spMk id="37" creationId="{3940A8FC-0FB3-4A6F-B0C1-6282A70B5A84}"/>
          </ac:spMkLst>
        </pc:spChg>
        <pc:spChg chg="add mod">
          <ac:chgData name="Paul Bloemers" userId="fe3832ff3b233e04" providerId="LiveId" clId="{599EF122-5B2D-4296-BE2D-C29D8237E26A}" dt="2021-02-17T11:12:37.585" v="662" actId="14100"/>
          <ac:spMkLst>
            <pc:docMk/>
            <pc:sldMk cId="635273638" sldId="260"/>
            <ac:spMk id="40" creationId="{2B136B9E-5D67-4CDD-B88E-43345A333CE2}"/>
          </ac:spMkLst>
        </pc:spChg>
        <pc:grpChg chg="mod">
          <ac:chgData name="Paul Bloemers" userId="fe3832ff3b233e04" providerId="LiveId" clId="{599EF122-5B2D-4296-BE2D-C29D8237E26A}" dt="2021-02-16T13:04:45.471" v="89" actId="1037"/>
          <ac:grpSpMkLst>
            <pc:docMk/>
            <pc:sldMk cId="635273638" sldId="260"/>
            <ac:grpSpMk id="17" creationId="{E7AE021B-ED8A-44F7-9FE6-85896E0ABF52}"/>
          </ac:grpSpMkLst>
        </pc:grpChg>
        <pc:grpChg chg="mod">
          <ac:chgData name="Paul Bloemers" userId="fe3832ff3b233e04" providerId="LiveId" clId="{599EF122-5B2D-4296-BE2D-C29D8237E26A}" dt="2021-02-16T13:04:45.471" v="89" actId="1037"/>
          <ac:grpSpMkLst>
            <pc:docMk/>
            <pc:sldMk cId="635273638" sldId="260"/>
            <ac:grpSpMk id="20" creationId="{5E30FC69-FDDE-4690-8481-80F97C0D8E83}"/>
          </ac:grpSpMkLst>
        </pc:grpChg>
        <pc:graphicFrameChg chg="mod">
          <ac:chgData name="Paul Bloemers" userId="fe3832ff3b233e04" providerId="LiveId" clId="{599EF122-5B2D-4296-BE2D-C29D8237E26A}" dt="2021-02-16T13:04:45.471" v="89" actId="1037"/>
          <ac:graphicFrameMkLst>
            <pc:docMk/>
            <pc:sldMk cId="635273638" sldId="260"/>
            <ac:graphicFrameMk id="31" creationId="{4E8BFF1D-8210-429F-9707-95D5E1F64A1D}"/>
          </ac:graphicFrameMkLst>
        </pc:graphicFrameChg>
        <pc:picChg chg="mod">
          <ac:chgData name="Paul Bloemers" userId="fe3832ff3b233e04" providerId="LiveId" clId="{599EF122-5B2D-4296-BE2D-C29D8237E26A}" dt="2021-02-16T13:04:45.471" v="89" actId="1037"/>
          <ac:picMkLst>
            <pc:docMk/>
            <pc:sldMk cId="635273638" sldId="260"/>
            <ac:picMk id="9" creationId="{F2368B96-196C-4497-8750-60D95F419288}"/>
          </ac:picMkLst>
        </pc:picChg>
        <pc:picChg chg="mod">
          <ac:chgData name="Paul Bloemers" userId="fe3832ff3b233e04" providerId="LiveId" clId="{599EF122-5B2D-4296-BE2D-C29D8237E26A}" dt="2021-02-16T13:04:45.471" v="89" actId="1037"/>
          <ac:picMkLst>
            <pc:docMk/>
            <pc:sldMk cId="635273638" sldId="260"/>
            <ac:picMk id="10" creationId="{440E0A19-C2BA-4C0C-B188-A132F9977FB2}"/>
          </ac:picMkLst>
        </pc:picChg>
        <pc:picChg chg="mod">
          <ac:chgData name="Paul Bloemers" userId="fe3832ff3b233e04" providerId="LiveId" clId="{599EF122-5B2D-4296-BE2D-C29D8237E26A}" dt="2021-02-16T13:04:45.471" v="89" actId="1037"/>
          <ac:picMkLst>
            <pc:docMk/>
            <pc:sldMk cId="635273638" sldId="260"/>
            <ac:picMk id="25" creationId="{639DE21B-6B31-4A79-812A-7625116705D4}"/>
          </ac:picMkLst>
        </pc:picChg>
        <pc:picChg chg="mod">
          <ac:chgData name="Paul Bloemers" userId="fe3832ff3b233e04" providerId="LiveId" clId="{599EF122-5B2D-4296-BE2D-C29D8237E26A}" dt="2021-02-16T13:04:45.471" v="89" actId="1037"/>
          <ac:picMkLst>
            <pc:docMk/>
            <pc:sldMk cId="635273638" sldId="260"/>
            <ac:picMk id="27" creationId="{EF1D0C32-DF54-4FFE-81ED-4B36D356B0AC}"/>
          </ac:picMkLst>
        </pc:picChg>
        <pc:picChg chg="mod">
          <ac:chgData name="Paul Bloemers" userId="fe3832ff3b233e04" providerId="LiveId" clId="{599EF122-5B2D-4296-BE2D-C29D8237E26A}" dt="2021-02-16T13:04:45.471" v="89" actId="1037"/>
          <ac:picMkLst>
            <pc:docMk/>
            <pc:sldMk cId="635273638" sldId="260"/>
            <ac:picMk id="29" creationId="{F5584F77-C0EF-488C-96AD-8484971147E5}"/>
          </ac:picMkLst>
        </pc:picChg>
        <pc:picChg chg="add del mod">
          <ac:chgData name="Paul Bloemers" userId="fe3832ff3b233e04" providerId="LiveId" clId="{599EF122-5B2D-4296-BE2D-C29D8237E26A}" dt="2021-02-17T11:11:12.139" v="652" actId="478"/>
          <ac:picMkLst>
            <pc:docMk/>
            <pc:sldMk cId="635273638" sldId="260"/>
            <ac:picMk id="34" creationId="{5AB40448-A007-46A9-AB86-89CFE7384137}"/>
          </ac:picMkLst>
        </pc:picChg>
        <pc:picChg chg="add mod">
          <ac:chgData name="Paul Bloemers" userId="fe3832ff3b233e04" providerId="LiveId" clId="{599EF122-5B2D-4296-BE2D-C29D8237E26A}" dt="2021-02-17T11:11:58.903" v="659"/>
          <ac:picMkLst>
            <pc:docMk/>
            <pc:sldMk cId="635273638" sldId="260"/>
            <ac:picMk id="39" creationId="{2185008F-9215-40CF-9033-7578F5449EAB}"/>
          </ac:picMkLst>
        </pc:picChg>
        <pc:cxnChg chg="mod">
          <ac:chgData name="Paul Bloemers" userId="fe3832ff3b233e04" providerId="LiveId" clId="{599EF122-5B2D-4296-BE2D-C29D8237E26A}" dt="2021-02-16T13:04:45.471" v="89" actId="1037"/>
          <ac:cxnSpMkLst>
            <pc:docMk/>
            <pc:sldMk cId="635273638" sldId="260"/>
            <ac:cxnSpMk id="13" creationId="{179889D2-39B6-4B82-9AD9-D2E336613FAC}"/>
          </ac:cxnSpMkLst>
        </pc:cxnChg>
        <pc:cxnChg chg="mod">
          <ac:chgData name="Paul Bloemers" userId="fe3832ff3b233e04" providerId="LiveId" clId="{599EF122-5B2D-4296-BE2D-C29D8237E26A}" dt="2021-02-16T13:04:45.471" v="89" actId="1037"/>
          <ac:cxnSpMkLst>
            <pc:docMk/>
            <pc:sldMk cId="635273638" sldId="260"/>
            <ac:cxnSpMk id="14" creationId="{CE590FE5-6C7A-40F7-8FE0-C74F38F71244}"/>
          </ac:cxnSpMkLst>
        </pc:cxnChg>
        <pc:cxnChg chg="mod">
          <ac:chgData name="Paul Bloemers" userId="fe3832ff3b233e04" providerId="LiveId" clId="{599EF122-5B2D-4296-BE2D-C29D8237E26A}" dt="2021-02-16T13:04:45.471" v="89" actId="1037"/>
          <ac:cxnSpMkLst>
            <pc:docMk/>
            <pc:sldMk cId="635273638" sldId="260"/>
            <ac:cxnSpMk id="15" creationId="{4E654643-6E0B-4ADC-8831-3320C9990F79}"/>
          </ac:cxnSpMkLst>
        </pc:cxnChg>
        <pc:cxnChg chg="mod">
          <ac:chgData name="Paul Bloemers" userId="fe3832ff3b233e04" providerId="LiveId" clId="{599EF122-5B2D-4296-BE2D-C29D8237E26A}" dt="2021-02-16T13:04:45.471" v="89" actId="1037"/>
          <ac:cxnSpMkLst>
            <pc:docMk/>
            <pc:sldMk cId="635273638" sldId="260"/>
            <ac:cxnSpMk id="16" creationId="{503F3B44-3EFD-4971-AAD2-A56E65F56DDD}"/>
          </ac:cxnSpMkLst>
        </pc:cxnChg>
      </pc:sldChg>
      <pc:sldChg chg="addSp delSp modSp new mod modClrScheme modAnim chgLayout">
        <pc:chgData name="Paul Bloemers" userId="fe3832ff3b233e04" providerId="LiveId" clId="{599EF122-5B2D-4296-BE2D-C29D8237E26A}" dt="2021-02-17T11:26:51.643" v="1470"/>
        <pc:sldMkLst>
          <pc:docMk/>
          <pc:sldMk cId="1515113549" sldId="261"/>
        </pc:sldMkLst>
        <pc:spChg chg="del mod ord">
          <ac:chgData name="Paul Bloemers" userId="fe3832ff3b233e04" providerId="LiveId" clId="{599EF122-5B2D-4296-BE2D-C29D8237E26A}" dt="2021-02-16T13:28:00.172" v="423" actId="700"/>
          <ac:spMkLst>
            <pc:docMk/>
            <pc:sldMk cId="1515113549" sldId="261"/>
            <ac:spMk id="2" creationId="{D67643C7-F8CE-458B-A2B0-CA81DA825A10}"/>
          </ac:spMkLst>
        </pc:spChg>
        <pc:spChg chg="del mod ord">
          <ac:chgData name="Paul Bloemers" userId="fe3832ff3b233e04" providerId="LiveId" clId="{599EF122-5B2D-4296-BE2D-C29D8237E26A}" dt="2021-02-16T13:28:00.172" v="423" actId="700"/>
          <ac:spMkLst>
            <pc:docMk/>
            <pc:sldMk cId="1515113549" sldId="261"/>
            <ac:spMk id="3" creationId="{89FE6573-316B-41CA-8491-BD052A31D8C7}"/>
          </ac:spMkLst>
        </pc:spChg>
        <pc:spChg chg="add del mod ord">
          <ac:chgData name="Paul Bloemers" userId="fe3832ff3b233e04" providerId="LiveId" clId="{599EF122-5B2D-4296-BE2D-C29D8237E26A}" dt="2021-02-16T13:28:02.328" v="425" actId="478"/>
          <ac:spMkLst>
            <pc:docMk/>
            <pc:sldMk cId="1515113549" sldId="261"/>
            <ac:spMk id="4" creationId="{F93C7061-DDCC-49E9-AA24-4893DEEC1A8F}"/>
          </ac:spMkLst>
        </pc:spChg>
        <pc:spChg chg="add del mod ord">
          <ac:chgData name="Paul Bloemers" userId="fe3832ff3b233e04" providerId="LiveId" clId="{599EF122-5B2D-4296-BE2D-C29D8237E26A}" dt="2021-02-17T11:14:58.633" v="671" actId="931"/>
          <ac:spMkLst>
            <pc:docMk/>
            <pc:sldMk cId="1515113549" sldId="261"/>
            <ac:spMk id="5" creationId="{5BB83BC7-B658-4CDA-9FE3-62E162B45B52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6" creationId="{FD1B0AD3-0DAE-4531-AEDC-3E63F5F0F6C0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7" creationId="{23ADF39D-326B-45AC-8960-EA67E34E4D3D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8" creationId="{8C02603F-3A3B-424D-803F-B3ED5CA00613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9" creationId="{CAEF52BE-E895-4F94-8114-CBE221687160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10" creationId="{C1F957AC-4543-463F-8D32-A5D43E1CC91A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13" creationId="{B287D16B-C5D2-4AC9-9AEF-F41C889A3254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14" creationId="{A1731662-1643-43F5-9FBB-DA5E57FF15AC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16" creationId="{E28834AA-0BAF-4686-9887-ED71F4FD80DF}"/>
          </ac:spMkLst>
        </pc:spChg>
        <pc:spChg chg="add del mod">
          <ac:chgData name="Paul Bloemers" userId="fe3832ff3b233e04" providerId="LiveId" clId="{599EF122-5B2D-4296-BE2D-C29D8237E26A}" dt="2021-02-17T09:47:06.940" v="534" actId="478"/>
          <ac:spMkLst>
            <pc:docMk/>
            <pc:sldMk cId="1515113549" sldId="261"/>
            <ac:spMk id="17" creationId="{D4AD9FC5-841D-42AB-8FCE-07249755B518}"/>
          </ac:spMkLst>
        </pc:spChg>
        <pc:spChg chg="add mod">
          <ac:chgData name="Paul Bloemers" userId="fe3832ff3b233e04" providerId="LiveId" clId="{599EF122-5B2D-4296-BE2D-C29D8237E26A}" dt="2021-02-17T11:15:23.977" v="683" actId="1076"/>
          <ac:spMkLst>
            <pc:docMk/>
            <pc:sldMk cId="1515113549" sldId="261"/>
            <ac:spMk id="21" creationId="{64962CE7-FDCC-4763-9F11-E17A92D80D1E}"/>
          </ac:spMkLst>
        </pc:spChg>
        <pc:spChg chg="add mod">
          <ac:chgData name="Paul Bloemers" userId="fe3832ff3b233e04" providerId="LiveId" clId="{599EF122-5B2D-4296-BE2D-C29D8237E26A}" dt="2021-02-17T11:20:48.555" v="1140" actId="552"/>
          <ac:spMkLst>
            <pc:docMk/>
            <pc:sldMk cId="1515113549" sldId="261"/>
            <ac:spMk id="22" creationId="{02A589FF-7046-4011-A430-AB84A940CC0D}"/>
          </ac:spMkLst>
        </pc:spChg>
        <pc:spChg chg="add del mod">
          <ac:chgData name="Paul Bloemers" userId="fe3832ff3b233e04" providerId="LiveId" clId="{599EF122-5B2D-4296-BE2D-C29D8237E26A}" dt="2021-02-17T11:17:40.989" v="845" actId="767"/>
          <ac:spMkLst>
            <pc:docMk/>
            <pc:sldMk cId="1515113549" sldId="261"/>
            <ac:spMk id="23" creationId="{9B6CB38E-9C58-434A-8452-1CC97D843006}"/>
          </ac:spMkLst>
        </pc:spChg>
        <pc:spChg chg="add mod">
          <ac:chgData name="Paul Bloemers" userId="fe3832ff3b233e04" providerId="LiveId" clId="{599EF122-5B2D-4296-BE2D-C29D8237E26A}" dt="2021-02-17T11:20:48.555" v="1140" actId="552"/>
          <ac:spMkLst>
            <pc:docMk/>
            <pc:sldMk cId="1515113549" sldId="261"/>
            <ac:spMk id="24" creationId="{BF28FB5B-DF74-4316-B657-DF4B7B22B81C}"/>
          </ac:spMkLst>
        </pc:spChg>
        <pc:spChg chg="add mod">
          <ac:chgData name="Paul Bloemers" userId="fe3832ff3b233e04" providerId="LiveId" clId="{599EF122-5B2D-4296-BE2D-C29D8237E26A}" dt="2021-02-17T11:20:48.555" v="1140" actId="552"/>
          <ac:spMkLst>
            <pc:docMk/>
            <pc:sldMk cId="1515113549" sldId="261"/>
            <ac:spMk id="25" creationId="{2FFAEE33-B312-4F88-8378-E01FBC407BBF}"/>
          </ac:spMkLst>
        </pc:spChg>
        <pc:spChg chg="add mod">
          <ac:chgData name="Paul Bloemers" userId="fe3832ff3b233e04" providerId="LiveId" clId="{599EF122-5B2D-4296-BE2D-C29D8237E26A}" dt="2021-02-17T11:25:12.754" v="1347" actId="6549"/>
          <ac:spMkLst>
            <pc:docMk/>
            <pc:sldMk cId="1515113549" sldId="261"/>
            <ac:spMk id="26" creationId="{05824829-250D-4411-96D2-758BAC5FEB93}"/>
          </ac:spMkLst>
        </pc:spChg>
        <pc:spChg chg="add mod">
          <ac:chgData name="Paul Bloemers" userId="fe3832ff3b233e04" providerId="LiveId" clId="{599EF122-5B2D-4296-BE2D-C29D8237E26A}" dt="2021-02-17T11:26:34.826" v="1468" actId="20577"/>
          <ac:spMkLst>
            <pc:docMk/>
            <pc:sldMk cId="1515113549" sldId="261"/>
            <ac:spMk id="27" creationId="{38AAA52A-2BBD-4941-B319-C01CF3C7EEBB}"/>
          </ac:spMkLst>
        </pc:spChg>
        <pc:graphicFrameChg chg="add del mod">
          <ac:chgData name="Paul Bloemers" userId="fe3832ff3b233e04" providerId="LiveId" clId="{599EF122-5B2D-4296-BE2D-C29D8237E26A}" dt="2021-02-17T09:47:06.940" v="534" actId="478"/>
          <ac:graphicFrameMkLst>
            <pc:docMk/>
            <pc:sldMk cId="1515113549" sldId="261"/>
            <ac:graphicFrameMk id="15" creationId="{E4D6EFEA-D141-41F1-95FE-8852AF55998A}"/>
          </ac:graphicFrameMkLst>
        </pc:graphicFrameChg>
        <pc:picChg chg="add del mod">
          <ac:chgData name="Paul Bloemers" userId="fe3832ff3b233e04" providerId="LiveId" clId="{599EF122-5B2D-4296-BE2D-C29D8237E26A}" dt="2021-02-17T09:47:06.940" v="534" actId="478"/>
          <ac:picMkLst>
            <pc:docMk/>
            <pc:sldMk cId="1515113549" sldId="261"/>
            <ac:picMk id="11" creationId="{DF608D86-DF30-4577-B6DF-CC9ED0B6311A}"/>
          </ac:picMkLst>
        </pc:picChg>
        <pc:picChg chg="add del mod">
          <ac:chgData name="Paul Bloemers" userId="fe3832ff3b233e04" providerId="LiveId" clId="{599EF122-5B2D-4296-BE2D-C29D8237E26A}" dt="2021-02-17T09:47:06.940" v="534" actId="478"/>
          <ac:picMkLst>
            <pc:docMk/>
            <pc:sldMk cId="1515113549" sldId="261"/>
            <ac:picMk id="12" creationId="{FE0FBDED-91B7-448F-B1F1-F4EB56A9B959}"/>
          </ac:picMkLst>
        </pc:picChg>
        <pc:picChg chg="add mod">
          <ac:chgData name="Paul Bloemers" userId="fe3832ff3b233e04" providerId="LiveId" clId="{599EF122-5B2D-4296-BE2D-C29D8237E26A}" dt="2021-02-17T09:47:19.144" v="538" actId="1076"/>
          <ac:picMkLst>
            <pc:docMk/>
            <pc:sldMk cId="1515113549" sldId="261"/>
            <ac:picMk id="18" creationId="{34112D52-B13D-4435-BDF1-2D1C31E6BE20}"/>
          </ac:picMkLst>
        </pc:picChg>
        <pc:picChg chg="add mod">
          <ac:chgData name="Paul Bloemers" userId="fe3832ff3b233e04" providerId="LiveId" clId="{599EF122-5B2D-4296-BE2D-C29D8237E26A}" dt="2021-02-17T11:18:57.493" v="976" actId="207"/>
          <ac:picMkLst>
            <pc:docMk/>
            <pc:sldMk cId="1515113549" sldId="261"/>
            <ac:picMk id="20" creationId="{B88AEFA9-1F29-45A5-9C3D-42270379DC1C}"/>
          </ac:picMkLst>
        </pc:picChg>
      </pc:sldChg>
      <pc:sldChg chg="delSp del mod">
        <pc:chgData name="Paul Bloemers" userId="fe3832ff3b233e04" providerId="LiveId" clId="{599EF122-5B2D-4296-BE2D-C29D8237E26A}" dt="2021-02-16T13:06:22.319" v="123" actId="2696"/>
        <pc:sldMkLst>
          <pc:docMk/>
          <pc:sldMk cId="3508721994" sldId="261"/>
        </pc:sldMkLst>
        <pc:spChg chg="del">
          <ac:chgData name="Paul Bloemers" userId="fe3832ff3b233e04" providerId="LiveId" clId="{599EF122-5B2D-4296-BE2D-C29D8237E26A}" dt="2021-02-16T13:05:58.087" v="119" actId="21"/>
          <ac:spMkLst>
            <pc:docMk/>
            <pc:sldMk cId="3508721994" sldId="261"/>
            <ac:spMk id="10" creationId="{ADD8AE6A-F368-40CF-A17C-0E81660D79B5}"/>
          </ac:spMkLst>
        </pc:spChg>
        <pc:spChg chg="del">
          <ac:chgData name="Paul Bloemers" userId="fe3832ff3b233e04" providerId="LiveId" clId="{599EF122-5B2D-4296-BE2D-C29D8237E26A}" dt="2021-02-16T13:05:58.087" v="119" actId="21"/>
          <ac:spMkLst>
            <pc:docMk/>
            <pc:sldMk cId="3508721994" sldId="261"/>
            <ac:spMk id="11" creationId="{98F10E15-363B-4FE0-9308-601738C3C2D8}"/>
          </ac:spMkLst>
        </pc:spChg>
        <pc:picChg chg="del">
          <ac:chgData name="Paul Bloemers" userId="fe3832ff3b233e04" providerId="LiveId" clId="{599EF122-5B2D-4296-BE2D-C29D8237E26A}" dt="2021-02-16T13:05:58.087" v="119" actId="21"/>
          <ac:picMkLst>
            <pc:docMk/>
            <pc:sldMk cId="3508721994" sldId="261"/>
            <ac:picMk id="4" creationId="{F062C735-CB69-4CEF-BC0E-A2EED72CA92E}"/>
          </ac:picMkLst>
        </pc:picChg>
        <pc:picChg chg="del">
          <ac:chgData name="Paul Bloemers" userId="fe3832ff3b233e04" providerId="LiveId" clId="{599EF122-5B2D-4296-BE2D-C29D8237E26A}" dt="2021-02-16T13:05:58.087" v="119" actId="21"/>
          <ac:picMkLst>
            <pc:docMk/>
            <pc:sldMk cId="3508721994" sldId="261"/>
            <ac:picMk id="5" creationId="{B9C38301-341E-4119-A934-5ADC76369036}"/>
          </ac:picMkLst>
        </pc:picChg>
        <pc:picChg chg="del">
          <ac:chgData name="Paul Bloemers" userId="fe3832ff3b233e04" providerId="LiveId" clId="{599EF122-5B2D-4296-BE2D-C29D8237E26A}" dt="2021-02-16T13:05:58.087" v="119" actId="21"/>
          <ac:picMkLst>
            <pc:docMk/>
            <pc:sldMk cId="3508721994" sldId="261"/>
            <ac:picMk id="6" creationId="{8D7F3D21-6F0D-4C07-9422-5DF945C5B4EB}"/>
          </ac:picMkLst>
        </pc:picChg>
        <pc:picChg chg="del">
          <ac:chgData name="Paul Bloemers" userId="fe3832ff3b233e04" providerId="LiveId" clId="{599EF122-5B2D-4296-BE2D-C29D8237E26A}" dt="2021-02-16T13:05:58.087" v="119" actId="21"/>
          <ac:picMkLst>
            <pc:docMk/>
            <pc:sldMk cId="3508721994" sldId="261"/>
            <ac:picMk id="7" creationId="{CBE71B79-FDC7-449A-BDA5-D304F1BC6F45}"/>
          </ac:picMkLst>
        </pc:picChg>
        <pc:picChg chg="del">
          <ac:chgData name="Paul Bloemers" userId="fe3832ff3b233e04" providerId="LiveId" clId="{599EF122-5B2D-4296-BE2D-C29D8237E26A}" dt="2021-02-16T13:05:58.087" v="119" actId="21"/>
          <ac:picMkLst>
            <pc:docMk/>
            <pc:sldMk cId="3508721994" sldId="261"/>
            <ac:picMk id="8" creationId="{44311AED-2C27-4729-9D09-4784E9B7091C}"/>
          </ac:picMkLst>
        </pc:picChg>
        <pc:cxnChg chg="del">
          <ac:chgData name="Paul Bloemers" userId="fe3832ff3b233e04" providerId="LiveId" clId="{599EF122-5B2D-4296-BE2D-C29D8237E26A}" dt="2021-02-16T13:05:58.087" v="119" actId="21"/>
          <ac:cxnSpMkLst>
            <pc:docMk/>
            <pc:sldMk cId="3508721994" sldId="261"/>
            <ac:cxnSpMk id="9" creationId="{2511A4B8-D9BF-4EED-BED2-A0672BD68A17}"/>
          </ac:cxnSpMkLst>
        </pc:cxnChg>
      </pc:sldChg>
      <pc:sldChg chg="delSp new mod modClrScheme chgLayout">
        <pc:chgData name="Paul Bloemers" userId="fe3832ff3b233e04" providerId="LiveId" clId="{599EF122-5B2D-4296-BE2D-C29D8237E26A}" dt="2021-02-17T11:27:52.582" v="1472" actId="700"/>
        <pc:sldMkLst>
          <pc:docMk/>
          <pc:sldMk cId="2016819177" sldId="262"/>
        </pc:sldMkLst>
        <pc:spChg chg="del">
          <ac:chgData name="Paul Bloemers" userId="fe3832ff3b233e04" providerId="LiveId" clId="{599EF122-5B2D-4296-BE2D-C29D8237E26A}" dt="2021-02-17T11:27:52.582" v="1472" actId="700"/>
          <ac:spMkLst>
            <pc:docMk/>
            <pc:sldMk cId="2016819177" sldId="262"/>
            <ac:spMk id="2" creationId="{3C505DA8-84A2-4732-ABF2-C00709E7E148}"/>
          </ac:spMkLst>
        </pc:spChg>
        <pc:spChg chg="del">
          <ac:chgData name="Paul Bloemers" userId="fe3832ff3b233e04" providerId="LiveId" clId="{599EF122-5B2D-4296-BE2D-C29D8237E26A}" dt="2021-02-17T11:27:52.582" v="1472" actId="700"/>
          <ac:spMkLst>
            <pc:docMk/>
            <pc:sldMk cId="2016819177" sldId="262"/>
            <ac:spMk id="3" creationId="{9FE2A0D5-2B16-46C8-8303-2DA3654B4B6F}"/>
          </ac:spMkLst>
        </pc:spChg>
      </pc:sldChg>
    </pc:docChg>
  </pc:docChgLst>
  <pc:docChgLst>
    <pc:chgData name="Paul Bloemers" userId="fe3832ff3b233e04" providerId="LiveId" clId="{6EF3F8D4-D660-4F43-9A64-5BFF49297A8A}"/>
    <pc:docChg chg="modSld">
      <pc:chgData name="Paul Bloemers" userId="fe3832ff3b233e04" providerId="LiveId" clId="{6EF3F8D4-D660-4F43-9A64-5BFF49297A8A}" dt="2021-03-05T10:50:59.144" v="27" actId="20577"/>
      <pc:docMkLst>
        <pc:docMk/>
      </pc:docMkLst>
      <pc:sldChg chg="modSp mod">
        <pc:chgData name="Paul Bloemers" userId="fe3832ff3b233e04" providerId="LiveId" clId="{6EF3F8D4-D660-4F43-9A64-5BFF49297A8A}" dt="2021-03-05T10:50:59.144" v="27" actId="20577"/>
        <pc:sldMkLst>
          <pc:docMk/>
          <pc:sldMk cId="1515113549" sldId="261"/>
        </pc:sldMkLst>
        <pc:spChg chg="mod">
          <ac:chgData name="Paul Bloemers" userId="fe3832ff3b233e04" providerId="LiveId" clId="{6EF3F8D4-D660-4F43-9A64-5BFF49297A8A}" dt="2021-03-05T10:50:59.144" v="27" actId="20577"/>
          <ac:spMkLst>
            <pc:docMk/>
            <pc:sldMk cId="1515113549" sldId="261"/>
            <ac:spMk id="22" creationId="{02A589FF-7046-4011-A430-AB84A940CC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8647220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58798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33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318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4638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1897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542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05321442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63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2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4535066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496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06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58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3A6C1-A05F-4802-9842-B4214D8C6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Schenken</a:t>
            </a:r>
          </a:p>
        </p:txBody>
      </p:sp>
    </p:spTree>
    <p:extLst>
      <p:ext uri="{BB962C8B-B14F-4D97-AF65-F5344CB8AC3E}">
        <p14:creationId xmlns:p14="http://schemas.microsoft.com/office/powerpoint/2010/main" val="2512115456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6D89BD2-6DF5-42D3-B45D-845DB6F62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Schenken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DDCCA-F70C-44E6-A24D-EB8A324CF8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Schenkbelasting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958261-697F-4868-80B4-386B8EEAB80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Eenmalige vrijstelling</a:t>
            </a:r>
          </a:p>
        </p:txBody>
      </p:sp>
    </p:spTree>
    <p:extLst>
      <p:ext uri="{BB962C8B-B14F-4D97-AF65-F5344CB8AC3E}">
        <p14:creationId xmlns:p14="http://schemas.microsoft.com/office/powerpoint/2010/main" val="35305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040351-6527-4F60-AF4A-03D82696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Schenken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9F0A70E-CF12-47E5-8E88-CA040916E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Als</a:t>
            </a:r>
          </a:p>
          <a:p>
            <a:pPr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b="0" i="0" dirty="0">
                <a:effectLst/>
                <a:latin typeface="Arial" panose="020B0604020202020204" pitchFamily="34" charset="0"/>
              </a:rPr>
              <a:t>schenker en ontvanger hebben een (mondelinge of schriftelijke) overeenkomst;</a:t>
            </a:r>
          </a:p>
          <a:p>
            <a:pPr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b="0" i="0" dirty="0">
                <a:effectLst/>
                <a:latin typeface="Arial" panose="020B0604020202020204" pitchFamily="34" charset="0"/>
              </a:rPr>
              <a:t>en de ontvanger levert géén tegenprestatie;</a:t>
            </a:r>
          </a:p>
          <a:p>
            <a:pPr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b="0" i="0" dirty="0">
                <a:effectLst/>
                <a:latin typeface="Arial" panose="020B0604020202020204" pitchFamily="34" charset="0"/>
              </a:rPr>
              <a:t>het doel is om de ontvanger te bevoordelen (verrijken).</a:t>
            </a:r>
          </a:p>
          <a:p>
            <a:pPr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000" dirty="0"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b="0" i="0" dirty="0">
                <a:effectLst/>
                <a:latin typeface="Arial" panose="020B0604020202020204" pitchFamily="34" charset="0"/>
              </a:rPr>
              <a:t>Schenken is altijd een gift, maar</a:t>
            </a:r>
            <a:br>
              <a:rPr lang="nl-NL" sz="2000" b="0" i="0" dirty="0">
                <a:effectLst/>
                <a:latin typeface="Arial" panose="020B0604020202020204" pitchFamily="34" charset="0"/>
              </a:rPr>
            </a:br>
            <a:r>
              <a:rPr lang="nl-NL" sz="2000" b="0" i="0" dirty="0">
                <a:effectLst/>
                <a:latin typeface="Arial" panose="020B0604020202020204" pitchFamily="34" charset="0"/>
              </a:rPr>
              <a:t>een gift is niet altijd schenking.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59118B-40C3-47F4-A6D1-E7A52E410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933" y="726962"/>
            <a:ext cx="2569936" cy="19274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455A28A-53DB-48D3-B81D-F2A3B47398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7" t="6772" b="11562"/>
          <a:stretch/>
        </p:blipFill>
        <p:spPr>
          <a:xfrm>
            <a:off x="7397932" y="2817700"/>
            <a:ext cx="2565643" cy="18543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A44067-8F07-4006-A1C8-924DD49FF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6" t="479" r="26350" b="-479"/>
          <a:stretch/>
        </p:blipFill>
        <p:spPr>
          <a:xfrm>
            <a:off x="7397932" y="4835368"/>
            <a:ext cx="2569936" cy="1854382"/>
          </a:xfrm>
          <a:prstGeom prst="rect">
            <a:avLst/>
          </a:prstGeom>
        </p:spPr>
      </p:pic>
      <p:pic>
        <p:nvPicPr>
          <p:cNvPr id="11" name="Graphic 10" descr="Vinkje met effen opvulling">
            <a:extLst>
              <a:ext uri="{FF2B5EF4-FFF2-40B4-BE49-F238E27FC236}">
                <a16:creationId xmlns:a16="http://schemas.microsoft.com/office/drawing/2014/main" id="{808D4A7F-36CD-47DD-A679-80A9DB8B3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4056" y="2057400"/>
            <a:ext cx="558889" cy="914400"/>
          </a:xfrm>
          <a:prstGeom prst="rect">
            <a:avLst/>
          </a:prstGeom>
        </p:spPr>
      </p:pic>
      <p:pic>
        <p:nvPicPr>
          <p:cNvPr id="12" name="Graphic 11" descr="Vinkje met effen opvulling">
            <a:extLst>
              <a:ext uri="{FF2B5EF4-FFF2-40B4-BE49-F238E27FC236}">
                <a16:creationId xmlns:a16="http://schemas.microsoft.com/office/drawing/2014/main" id="{8982A93A-A254-446A-AD96-4E970843B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3885" y="2654414"/>
            <a:ext cx="558889" cy="914400"/>
          </a:xfrm>
          <a:prstGeom prst="rect">
            <a:avLst/>
          </a:prstGeom>
        </p:spPr>
      </p:pic>
      <p:pic>
        <p:nvPicPr>
          <p:cNvPr id="13" name="Graphic 12" descr="Vinkje met effen opvulling">
            <a:extLst>
              <a:ext uri="{FF2B5EF4-FFF2-40B4-BE49-F238E27FC236}">
                <a16:creationId xmlns:a16="http://schemas.microsoft.com/office/drawing/2014/main" id="{DB84EB11-AADA-4D9B-BB6A-B02081D22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7075" y="3423601"/>
            <a:ext cx="558889" cy="914400"/>
          </a:xfrm>
          <a:prstGeom prst="rect">
            <a:avLst/>
          </a:prstGeom>
        </p:spPr>
      </p:pic>
      <p:pic>
        <p:nvPicPr>
          <p:cNvPr id="15" name="Graphic 14" descr="Sluiten met effen opvulling">
            <a:extLst>
              <a:ext uri="{FF2B5EF4-FFF2-40B4-BE49-F238E27FC236}">
                <a16:creationId xmlns:a16="http://schemas.microsoft.com/office/drawing/2014/main" id="{3EDCC7FD-1B37-4372-92CD-88D4EC3A47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7030" y="3613940"/>
            <a:ext cx="678934" cy="6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70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>
            <a:extLst>
              <a:ext uri="{FF2B5EF4-FFF2-40B4-BE49-F238E27FC236}">
                <a16:creationId xmlns:a16="http://schemas.microsoft.com/office/drawing/2014/main" id="{19CA50EC-569F-4DEB-8238-0FA772C45695}"/>
              </a:ext>
            </a:extLst>
          </p:cNvPr>
          <p:cNvGrpSpPr/>
          <p:nvPr/>
        </p:nvGrpSpPr>
        <p:grpSpPr>
          <a:xfrm>
            <a:off x="8325602" y="4226199"/>
            <a:ext cx="2304488" cy="2275300"/>
            <a:chOff x="8325602" y="4226199"/>
            <a:chExt cx="2304488" cy="2275300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C26A8A7B-A085-48BE-AC54-B31013E38DD8}"/>
                </a:ext>
              </a:extLst>
            </p:cNvPr>
            <p:cNvGrpSpPr/>
            <p:nvPr/>
          </p:nvGrpSpPr>
          <p:grpSpPr>
            <a:xfrm>
              <a:off x="8325602" y="4226199"/>
              <a:ext cx="2304488" cy="2275300"/>
              <a:chOff x="8325602" y="4226199"/>
              <a:chExt cx="2304488" cy="2275300"/>
            </a:xfrm>
          </p:grpSpPr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E7257BD3-2D1C-4914-97E3-9FBA1DCAB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50502"/>
              <a:stretch/>
            </p:blipFill>
            <p:spPr>
              <a:xfrm>
                <a:off x="8325602" y="4226199"/>
                <a:ext cx="2304488" cy="1137650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F7FEB5D3-6D50-439E-A65B-970D7D8A6F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9BBB59">
                    <a:tint val="45000"/>
                    <a:satMod val="400000"/>
                  </a:srgbClr>
                </a:duotone>
              </a:blip>
              <a:srcRect b="50502"/>
              <a:stretch/>
            </p:blipFill>
            <p:spPr>
              <a:xfrm rot="10800000">
                <a:off x="8325602" y="5363849"/>
                <a:ext cx="2304488" cy="1137650"/>
              </a:xfrm>
              <a:prstGeom prst="rect">
                <a:avLst/>
              </a:prstGeom>
            </p:spPr>
          </p:pic>
          <p:pic>
            <p:nvPicPr>
              <p:cNvPr id="18" name="Graphic 17" descr="Geld">
                <a:extLst>
                  <a:ext uri="{FF2B5EF4-FFF2-40B4-BE49-F238E27FC236}">
                    <a16:creationId xmlns:a16="http://schemas.microsoft.com/office/drawing/2014/main" id="{F09A16AA-4B21-4C5E-915F-2D34A66B4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27667" y="4577315"/>
                <a:ext cx="1404380" cy="1404380"/>
              </a:xfrm>
              <a:prstGeom prst="rect">
                <a:avLst/>
              </a:prstGeom>
            </p:spPr>
          </p:pic>
        </p:grp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E84656A-3DAC-46EB-9070-811654802996}"/>
                </a:ext>
              </a:extLst>
            </p:cNvPr>
            <p:cNvSpPr txBox="1"/>
            <p:nvPr/>
          </p:nvSpPr>
          <p:spPr>
            <a:xfrm>
              <a:off x="9208169" y="440909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prstClr val="black"/>
                  </a:solidFill>
                  <a:latin typeface="Calibri"/>
                </a:rPr>
                <a:t>opa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C50AF061-93F7-4265-8B36-0ABB9C2A09D7}"/>
                </a:ext>
              </a:extLst>
            </p:cNvPr>
            <p:cNvSpPr txBox="1"/>
            <p:nvPr/>
          </p:nvSpPr>
          <p:spPr>
            <a:xfrm>
              <a:off x="9180729" y="593267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prstClr val="black"/>
                  </a:solidFill>
                  <a:latin typeface="Calibri"/>
                </a:rPr>
                <a:t>oma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357B71C-AD6A-4BBA-BFDE-8A002FDD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Schenkbelasting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11BF3-C56A-44FF-8709-518EEF69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5740400" cy="4792759"/>
          </a:xfrm>
        </p:spPr>
        <p:txBody>
          <a:bodyPr>
            <a:normAutofit/>
          </a:bodyPr>
          <a:lstStyle/>
          <a:p>
            <a:r>
              <a:rPr lang="nl-NL" sz="1800" dirty="0"/>
              <a:t>Ontvanger moet schenkbelasting betalen</a:t>
            </a:r>
          </a:p>
          <a:p>
            <a:r>
              <a:rPr lang="nl-NL" sz="1800" dirty="0"/>
              <a:t>Afhankelijk van</a:t>
            </a:r>
          </a:p>
          <a:p>
            <a:pPr lvl="1"/>
            <a:r>
              <a:rPr lang="nl-NL" sz="1600" dirty="0"/>
              <a:t>Relatie (verder weg … meer belasting)</a:t>
            </a:r>
          </a:p>
          <a:p>
            <a:pPr lvl="1"/>
            <a:r>
              <a:rPr lang="nl-NL" sz="1600" dirty="0"/>
              <a:t>Bedrag (progressief)</a:t>
            </a:r>
            <a:endParaRPr lang="nl-NL" dirty="0"/>
          </a:p>
          <a:p>
            <a:pPr algn="l"/>
            <a:r>
              <a:rPr lang="nl-NL" sz="1800" b="0" i="0" dirty="0">
                <a:effectLst/>
                <a:latin typeface="Arial" panose="020B0604020202020204" pitchFamily="34" charset="0"/>
              </a:rPr>
              <a:t>De jaarlijkse vrijstelling geldt </a:t>
            </a:r>
            <a:r>
              <a:rPr lang="nl-NL" sz="1800" b="0" i="0" u="sng" dirty="0">
                <a:effectLst/>
                <a:latin typeface="Arial" panose="020B0604020202020204" pitchFamily="34" charset="0"/>
              </a:rPr>
              <a:t>per schenker</a:t>
            </a:r>
            <a:r>
              <a:rPr lang="nl-NL" sz="1800" b="0" i="0" dirty="0">
                <a:effectLst/>
                <a:latin typeface="Arial" panose="020B0604020202020204" pitchFamily="34" charset="0"/>
              </a:rPr>
              <a:t>. Iemand kan dus in een jaar twee schenkingen ontvangen waarvoor twee keer gebruik gemaakt kan worden van de jaarlijkse vrijstelling.</a:t>
            </a:r>
          </a:p>
          <a:p>
            <a:pPr algn="l"/>
            <a:r>
              <a:rPr lang="nl-NL" sz="1800" b="0" i="0" dirty="0">
                <a:effectLst/>
                <a:latin typeface="Arial" panose="020B0604020202020204" pitchFamily="34" charset="0"/>
              </a:rPr>
              <a:t>Huwelijkse of geregistreerde partners worden samen als één schenker gezien. Dat geldt ook voor gescheiden ouders.</a:t>
            </a:r>
            <a:endParaRPr lang="nl-NL" sz="2000" dirty="0"/>
          </a:p>
          <a:p>
            <a:r>
              <a:rPr lang="nl-NL" sz="1800" dirty="0"/>
              <a:t>Geen schenkbelasting:</a:t>
            </a:r>
          </a:p>
          <a:p>
            <a:pPr lvl="1"/>
            <a:r>
              <a:rPr lang="nl-NL" sz="1600" b="0" i="1" dirty="0">
                <a:effectLst/>
                <a:latin typeface="Arial" panose="020B0604020202020204" pitchFamily="34" charset="0"/>
              </a:rPr>
              <a:t>Algemeen nut beogende instelling</a:t>
            </a:r>
            <a:r>
              <a:rPr lang="nl-NL" sz="1600" b="0" i="0" dirty="0">
                <a:effectLst/>
                <a:latin typeface="Arial" panose="020B0604020202020204" pitchFamily="34" charset="0"/>
              </a:rPr>
              <a:t> (ANBI), zoals een museum of een organisatie die de natuur beschermt</a:t>
            </a:r>
          </a:p>
          <a:p>
            <a:pPr lvl="1"/>
            <a:r>
              <a:rPr lang="nl-NL" sz="1600" b="0" i="1" dirty="0">
                <a:effectLst/>
                <a:latin typeface="Arial" panose="020B0604020202020204" pitchFamily="34" charset="0"/>
              </a:rPr>
              <a:t>Sociaal belang beogende instelling</a:t>
            </a:r>
            <a:r>
              <a:rPr lang="nl-NL" sz="1600" b="0" i="0" dirty="0">
                <a:effectLst/>
                <a:latin typeface="Arial" panose="020B0604020202020204" pitchFamily="34" charset="0"/>
              </a:rPr>
              <a:t> (</a:t>
            </a:r>
            <a:r>
              <a:rPr lang="nl-NL" sz="1600" dirty="0">
                <a:latin typeface="Arial" panose="020B0604020202020204" pitchFamily="34" charset="0"/>
              </a:rPr>
              <a:t>SBBI), zoals een sportclub, een zangkoor of een kinderboerderij 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2D6D29D-99C7-4312-BB50-BE8084F49B88}"/>
              </a:ext>
            </a:extLst>
          </p:cNvPr>
          <p:cNvSpPr/>
          <p:nvPr/>
        </p:nvSpPr>
        <p:spPr>
          <a:xfrm>
            <a:off x="6928869" y="357499"/>
            <a:ext cx="4958331" cy="3522110"/>
          </a:xfrm>
          <a:prstGeom prst="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F09A7FB-12D8-4A67-918A-53874E746728}"/>
              </a:ext>
            </a:extLst>
          </p:cNvPr>
          <p:cNvSpPr/>
          <p:nvPr/>
        </p:nvSpPr>
        <p:spPr>
          <a:xfrm>
            <a:off x="6982944" y="279352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D48A70F-0281-4060-BB6C-B644FB620414}"/>
              </a:ext>
            </a:extLst>
          </p:cNvPr>
          <p:cNvSpPr/>
          <p:nvPr/>
        </p:nvSpPr>
        <p:spPr>
          <a:xfrm>
            <a:off x="9434508" y="279352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EED873-E6E8-476E-ABC8-85CB5406E892}"/>
              </a:ext>
            </a:extLst>
          </p:cNvPr>
          <p:cNvSpPr txBox="1"/>
          <p:nvPr/>
        </p:nvSpPr>
        <p:spPr>
          <a:xfrm>
            <a:off x="6982944" y="27935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Kinderen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479A7A-0A00-4B3B-B40C-71941691AFF2}"/>
              </a:ext>
            </a:extLst>
          </p:cNvPr>
          <p:cNvSpPr txBox="1"/>
          <p:nvPr/>
        </p:nvSpPr>
        <p:spPr>
          <a:xfrm>
            <a:off x="9477846" y="279352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Andere personen</a:t>
            </a:r>
          </a:p>
        </p:txBody>
      </p:sp>
      <p:pic>
        <p:nvPicPr>
          <p:cNvPr id="9" name="Graphic 8" descr="Agenda">
            <a:extLst>
              <a:ext uri="{FF2B5EF4-FFF2-40B4-BE49-F238E27FC236}">
                <a16:creationId xmlns:a16="http://schemas.microsoft.com/office/drawing/2014/main" id="{9AD72AB9-BCDE-4F7E-B154-74DCD0CC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1929" y="3086484"/>
            <a:ext cx="720000" cy="720000"/>
          </a:xfrm>
          <a:prstGeom prst="rect">
            <a:avLst/>
          </a:prstGeom>
        </p:spPr>
      </p:pic>
      <p:pic>
        <p:nvPicPr>
          <p:cNvPr id="10" name="Graphic 9" descr="Agenda">
            <a:extLst>
              <a:ext uri="{FF2B5EF4-FFF2-40B4-BE49-F238E27FC236}">
                <a16:creationId xmlns:a16="http://schemas.microsoft.com/office/drawing/2014/main" id="{B2F48EB5-3CC2-4B9A-AA06-C5D39F722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4794" y="3086484"/>
            <a:ext cx="720000" cy="72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D62EDC8-742B-4F24-8B8A-40FE5846F85F}"/>
              </a:ext>
            </a:extLst>
          </p:cNvPr>
          <p:cNvSpPr txBox="1"/>
          <p:nvPr/>
        </p:nvSpPr>
        <p:spPr>
          <a:xfrm>
            <a:off x="7531585" y="3154097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€ 5.515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Jaarlijkse vrijstelling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386BD2-5EFD-46DC-99D5-96AB724F4516}"/>
              </a:ext>
            </a:extLst>
          </p:cNvPr>
          <p:cNvSpPr txBox="1"/>
          <p:nvPr/>
        </p:nvSpPr>
        <p:spPr>
          <a:xfrm>
            <a:off x="9993067" y="3154097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€ 2.208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Jaarlijkse vrijstelling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F646DE84-A4AA-4393-B5F7-A40A36A13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08753"/>
              </p:ext>
            </p:extLst>
          </p:nvPr>
        </p:nvGraphicFramePr>
        <p:xfrm>
          <a:off x="6971449" y="704089"/>
          <a:ext cx="4864991" cy="1734057"/>
        </p:xfrm>
        <a:graphic>
          <a:graphicData uri="http://schemas.openxmlformats.org/drawingml/2006/table">
            <a:tbl>
              <a:tblPr/>
              <a:tblGrid>
                <a:gridCol w="1352589">
                  <a:extLst>
                    <a:ext uri="{9D8B030D-6E8A-4147-A177-3AD203B41FA5}">
                      <a16:colId xmlns:a16="http://schemas.microsoft.com/office/drawing/2014/main" val="3977874094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09006812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863134127"/>
                    </a:ext>
                  </a:extLst>
                </a:gridCol>
                <a:gridCol w="1009347">
                  <a:extLst>
                    <a:ext uri="{9D8B030D-6E8A-4147-A177-3AD203B41FA5}">
                      <a16:colId xmlns:a16="http://schemas.microsoft.com/office/drawing/2014/main" val="2537683967"/>
                    </a:ext>
                  </a:extLst>
                </a:gridCol>
              </a:tblGrid>
              <a:tr h="858108">
                <a:tc>
                  <a:txBody>
                    <a:bodyPr/>
                    <a:lstStyle/>
                    <a:p>
                      <a:pPr algn="l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Waarde schenking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Partner / kinderen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Kleinkinderen / afstammelingen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Overige personen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738166"/>
                  </a:ext>
                </a:extLst>
              </a:tr>
              <a:tr h="33129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- € 126.723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18%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57663"/>
                  </a:ext>
                </a:extLst>
              </a:tr>
              <a:tr h="526813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€ 126.723 &gt;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36%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03847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6AC5CDF8-DBD7-48EA-B18D-78A601D4F71E}"/>
              </a:ext>
            </a:extLst>
          </p:cNvPr>
          <p:cNvSpPr txBox="1"/>
          <p:nvPr/>
        </p:nvSpPr>
        <p:spPr>
          <a:xfrm>
            <a:off x="6971448" y="378239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Tarieven schenkbelasting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601F2C0-D173-4CC6-838C-51382B81BCA3}"/>
              </a:ext>
            </a:extLst>
          </p:cNvPr>
          <p:cNvSpPr txBox="1"/>
          <p:nvPr/>
        </p:nvSpPr>
        <p:spPr>
          <a:xfrm>
            <a:off x="6971449" y="2479582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Vrijstelling schenkbelasting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F2ADA23F-12CC-4222-A240-C655A228B0EC}"/>
              </a:ext>
            </a:extLst>
          </p:cNvPr>
          <p:cNvGrpSpPr/>
          <p:nvPr/>
        </p:nvGrpSpPr>
        <p:grpSpPr>
          <a:xfrm>
            <a:off x="10188594" y="4226200"/>
            <a:ext cx="480291" cy="2384558"/>
            <a:chOff x="10188594" y="4226200"/>
            <a:chExt cx="480291" cy="2384558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733C8EDE-F376-4485-AEF6-11F144495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C0504D">
                  <a:tint val="45000"/>
                  <a:satMod val="400000"/>
                </a:srgbClr>
              </a:duotone>
            </a:blip>
            <a:srcRect l="80826" r="-1668" b="-4853"/>
            <a:stretch/>
          </p:blipFill>
          <p:spPr>
            <a:xfrm>
              <a:off x="10188594" y="4226200"/>
              <a:ext cx="480291" cy="2384558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92D9C62-A225-4DDB-AA66-32A416FCA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9888" y="5174998"/>
              <a:ext cx="377702" cy="377702"/>
            </a:xfrm>
            <a:prstGeom prst="rect">
              <a:avLst/>
            </a:prstGeom>
          </p:spPr>
        </p:pic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0DDA5FD-A913-441C-8FC2-A19867B3293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594" y="4485577"/>
              <a:ext cx="0" cy="1783435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</p:grpSp>
      <p:sp>
        <p:nvSpPr>
          <p:cNvPr id="27" name="Rechthoek 26">
            <a:extLst>
              <a:ext uri="{FF2B5EF4-FFF2-40B4-BE49-F238E27FC236}">
                <a16:creationId xmlns:a16="http://schemas.microsoft.com/office/drawing/2014/main" id="{F84A20A1-DE5F-4152-8189-1426AC54E038}"/>
              </a:ext>
            </a:extLst>
          </p:cNvPr>
          <p:cNvSpPr/>
          <p:nvPr/>
        </p:nvSpPr>
        <p:spPr>
          <a:xfrm>
            <a:off x="6971447" y="707679"/>
            <a:ext cx="1345399" cy="1744428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3B3495E-01A2-4261-808D-6F21620157C5}"/>
              </a:ext>
            </a:extLst>
          </p:cNvPr>
          <p:cNvSpPr/>
          <p:nvPr/>
        </p:nvSpPr>
        <p:spPr>
          <a:xfrm>
            <a:off x="8305230" y="712938"/>
            <a:ext cx="3529485" cy="1744428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FF4ADC91-C7ED-4F9E-98E1-D58166A2CC02}"/>
              </a:ext>
            </a:extLst>
          </p:cNvPr>
          <p:cNvSpPr/>
          <p:nvPr/>
        </p:nvSpPr>
        <p:spPr>
          <a:xfrm>
            <a:off x="6993062" y="2808750"/>
            <a:ext cx="4841653" cy="1011695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7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8" grpId="0"/>
      <p:bldP spid="11" grpId="0"/>
      <p:bldP spid="12" grpId="0"/>
      <p:bldP spid="14" grpId="0"/>
      <p:bldP spid="1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B628E-8598-40C8-AA07-8ECE7A10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Eenmalige verhoogde</a:t>
            </a:r>
            <a:br>
              <a:rPr lang="nl-NL" sz="4000" dirty="0"/>
            </a:br>
            <a:r>
              <a:rPr lang="nl-NL" sz="4000" dirty="0"/>
              <a:t>vrijstelling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39734A-E80A-405C-AE1F-584AF5B5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524342" cy="4351338"/>
          </a:xfrm>
        </p:spPr>
        <p:txBody>
          <a:bodyPr>
            <a:normAutofit/>
          </a:bodyPr>
          <a:lstStyle/>
          <a:p>
            <a:r>
              <a:rPr lang="nl-NL" sz="1800" b="0" i="0" dirty="0">
                <a:effectLst/>
                <a:latin typeface="Arial" panose="020B0604020202020204" pitchFamily="34" charset="0"/>
              </a:rPr>
              <a:t>Iemand mag (slechts) één keer in zijn leven gebruik maken van één van de verhoogde vrijstellingen op een schenking.</a:t>
            </a:r>
          </a:p>
          <a:p>
            <a:r>
              <a:rPr lang="nl-NL" sz="1800" dirty="0">
                <a:latin typeface="Arial" panose="020B0604020202020204" pitchFamily="34" charset="0"/>
              </a:rPr>
              <a:t>Gebruik je een deel, vervalt de rest tóch.</a:t>
            </a:r>
            <a:br>
              <a:rPr lang="nl-NL" sz="1800" dirty="0">
                <a:latin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</a:rPr>
              <a:t>(niet is stukjes te knippen)</a:t>
            </a:r>
            <a:endParaRPr lang="nl-NL" sz="1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0D1F8C0-8864-4EDF-BDCB-B61BE5858619}"/>
              </a:ext>
            </a:extLst>
          </p:cNvPr>
          <p:cNvSpPr/>
          <p:nvPr/>
        </p:nvSpPr>
        <p:spPr>
          <a:xfrm>
            <a:off x="7190124" y="336758"/>
            <a:ext cx="4958331" cy="6483145"/>
          </a:xfrm>
          <a:prstGeom prst="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6F5F759-8E35-4F45-907E-E571EA87CE70}"/>
              </a:ext>
            </a:extLst>
          </p:cNvPr>
          <p:cNvSpPr/>
          <p:nvPr/>
        </p:nvSpPr>
        <p:spPr>
          <a:xfrm>
            <a:off x="7244199" y="2772788"/>
            <a:ext cx="2401932" cy="39847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C0DB9E1-467C-489D-9E24-971C5BC49E7E}"/>
              </a:ext>
            </a:extLst>
          </p:cNvPr>
          <p:cNvSpPr/>
          <p:nvPr/>
        </p:nvSpPr>
        <p:spPr>
          <a:xfrm>
            <a:off x="9695763" y="2772788"/>
            <a:ext cx="2401932" cy="39847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78CE58-E744-41A2-A3F5-8045A884A07C}"/>
              </a:ext>
            </a:extLst>
          </p:cNvPr>
          <p:cNvSpPr txBox="1"/>
          <p:nvPr/>
        </p:nvSpPr>
        <p:spPr>
          <a:xfrm>
            <a:off x="7244199" y="27727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Kinderen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C1B1AE-2E41-45B7-9BF5-73AC953BBE98}"/>
              </a:ext>
            </a:extLst>
          </p:cNvPr>
          <p:cNvSpPr txBox="1"/>
          <p:nvPr/>
        </p:nvSpPr>
        <p:spPr>
          <a:xfrm>
            <a:off x="9739101" y="277278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Andere personen</a:t>
            </a:r>
          </a:p>
        </p:txBody>
      </p:sp>
      <p:pic>
        <p:nvPicPr>
          <p:cNvPr id="9" name="Graphic 8" descr="Agenda">
            <a:extLst>
              <a:ext uri="{FF2B5EF4-FFF2-40B4-BE49-F238E27FC236}">
                <a16:creationId xmlns:a16="http://schemas.microsoft.com/office/drawing/2014/main" id="{F2368B96-196C-4497-8750-60D95F41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3184" y="3065744"/>
            <a:ext cx="720000" cy="720000"/>
          </a:xfrm>
          <a:prstGeom prst="rect">
            <a:avLst/>
          </a:prstGeom>
        </p:spPr>
      </p:pic>
      <p:pic>
        <p:nvPicPr>
          <p:cNvPr id="10" name="Graphic 9" descr="Agenda">
            <a:extLst>
              <a:ext uri="{FF2B5EF4-FFF2-40B4-BE49-F238E27FC236}">
                <a16:creationId xmlns:a16="http://schemas.microsoft.com/office/drawing/2014/main" id="{440E0A19-C2BA-4C0C-B188-A132F997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049" y="3065744"/>
            <a:ext cx="720000" cy="72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9F4B037-9FDA-4429-B273-51C68DF58D92}"/>
              </a:ext>
            </a:extLst>
          </p:cNvPr>
          <p:cNvSpPr txBox="1"/>
          <p:nvPr/>
        </p:nvSpPr>
        <p:spPr>
          <a:xfrm>
            <a:off x="7792840" y="3133357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€ 5.515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Jaarlijkse vrijstelling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FCC182E-6CCD-48DD-A400-9807A7054987}"/>
              </a:ext>
            </a:extLst>
          </p:cNvPr>
          <p:cNvSpPr txBox="1"/>
          <p:nvPr/>
        </p:nvSpPr>
        <p:spPr>
          <a:xfrm>
            <a:off x="10254322" y="3133357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€ 2.208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Jaarlijkse vrijstelling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9889D2-39B6-4B82-9AD9-D2E336613FAC}"/>
              </a:ext>
            </a:extLst>
          </p:cNvPr>
          <p:cNvCxnSpPr/>
          <p:nvPr/>
        </p:nvCxnSpPr>
        <p:spPr>
          <a:xfrm>
            <a:off x="7244199" y="3928908"/>
            <a:ext cx="2401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E590FE5-6C7A-40F7-8FE0-C74F38F71244}"/>
              </a:ext>
            </a:extLst>
          </p:cNvPr>
          <p:cNvCxnSpPr/>
          <p:nvPr/>
        </p:nvCxnSpPr>
        <p:spPr>
          <a:xfrm>
            <a:off x="7244199" y="3982248"/>
            <a:ext cx="2401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654643-6E0B-4ADC-8831-3320C9990F79}"/>
              </a:ext>
            </a:extLst>
          </p:cNvPr>
          <p:cNvCxnSpPr/>
          <p:nvPr/>
        </p:nvCxnSpPr>
        <p:spPr>
          <a:xfrm>
            <a:off x="9695763" y="3928908"/>
            <a:ext cx="2401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03F3B44-3EFD-4971-AAD2-A56E65F56DDD}"/>
              </a:ext>
            </a:extLst>
          </p:cNvPr>
          <p:cNvCxnSpPr/>
          <p:nvPr/>
        </p:nvCxnSpPr>
        <p:spPr>
          <a:xfrm>
            <a:off x="9695763" y="3982248"/>
            <a:ext cx="24019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ep 16">
            <a:extLst>
              <a:ext uri="{FF2B5EF4-FFF2-40B4-BE49-F238E27FC236}">
                <a16:creationId xmlns:a16="http://schemas.microsoft.com/office/drawing/2014/main" id="{E7AE021B-ED8A-44F7-9FE6-85896E0ABF52}"/>
              </a:ext>
            </a:extLst>
          </p:cNvPr>
          <p:cNvGrpSpPr/>
          <p:nvPr/>
        </p:nvGrpSpPr>
        <p:grpSpPr>
          <a:xfrm>
            <a:off x="7283463" y="4035588"/>
            <a:ext cx="648846" cy="634441"/>
            <a:chOff x="6215671" y="5519467"/>
            <a:chExt cx="648846" cy="634441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FDA5BC-F9BF-4E26-A183-BA0248163467}"/>
                </a:ext>
              </a:extLst>
            </p:cNvPr>
            <p:cNvSpPr/>
            <p:nvPr/>
          </p:nvSpPr>
          <p:spPr>
            <a:xfrm>
              <a:off x="6230076" y="5519467"/>
              <a:ext cx="634441" cy="634441"/>
            </a:xfrm>
            <a:prstGeom prst="ellipse">
              <a:avLst/>
            </a:prstGeom>
            <a:solidFill>
              <a:srgbClr val="282F79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A894E3D-C0D8-41A0-8741-DEBEDE51ACBE}"/>
                </a:ext>
              </a:extLst>
            </p:cNvPr>
            <p:cNvSpPr txBox="1"/>
            <p:nvPr/>
          </p:nvSpPr>
          <p:spPr>
            <a:xfrm>
              <a:off x="6215671" y="5549666"/>
              <a:ext cx="599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>
                  <a:solidFill>
                    <a:srgbClr val="8DC9E5"/>
                  </a:solidFill>
                  <a:latin typeface="Abadi" panose="020B0604020104020204" pitchFamily="34" charset="0"/>
                </a:rPr>
                <a:t>1</a:t>
              </a:r>
              <a:r>
                <a:rPr lang="nl-NL" sz="3600" b="1" baseline="-12000" dirty="0">
                  <a:solidFill>
                    <a:srgbClr val="8DC9E5"/>
                  </a:solidFill>
                  <a:latin typeface="Abadi" panose="020B0604020104020204" pitchFamily="34" charset="0"/>
                </a:rPr>
                <a:t>×</a:t>
              </a:r>
              <a:endParaRPr lang="nl-NL" sz="2800" b="1" baseline="-12000" dirty="0">
                <a:solidFill>
                  <a:srgbClr val="8DC9E5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5E30FC69-FDDE-4690-8481-80F97C0D8E83}"/>
              </a:ext>
            </a:extLst>
          </p:cNvPr>
          <p:cNvGrpSpPr/>
          <p:nvPr/>
        </p:nvGrpSpPr>
        <p:grpSpPr>
          <a:xfrm>
            <a:off x="9735550" y="4035588"/>
            <a:ext cx="648846" cy="634441"/>
            <a:chOff x="6215671" y="5519467"/>
            <a:chExt cx="648846" cy="634441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94730D7-8315-4AF7-865C-5A1C70AC2A4E}"/>
                </a:ext>
              </a:extLst>
            </p:cNvPr>
            <p:cNvSpPr/>
            <p:nvPr/>
          </p:nvSpPr>
          <p:spPr>
            <a:xfrm>
              <a:off x="6230076" y="5519467"/>
              <a:ext cx="634441" cy="634441"/>
            </a:xfrm>
            <a:prstGeom prst="ellipse">
              <a:avLst/>
            </a:prstGeom>
            <a:solidFill>
              <a:srgbClr val="282F79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69FB089-D41D-4AD9-9DD4-E828723B51FE}"/>
                </a:ext>
              </a:extLst>
            </p:cNvPr>
            <p:cNvSpPr txBox="1"/>
            <p:nvPr/>
          </p:nvSpPr>
          <p:spPr>
            <a:xfrm>
              <a:off x="6215671" y="5549666"/>
              <a:ext cx="599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>
                  <a:solidFill>
                    <a:srgbClr val="8DC9E5"/>
                  </a:solidFill>
                  <a:latin typeface="Abadi" panose="020B0604020104020204" pitchFamily="34" charset="0"/>
                </a:rPr>
                <a:t>1</a:t>
              </a:r>
              <a:r>
                <a:rPr lang="nl-NL" sz="3600" b="1" baseline="-12000" dirty="0">
                  <a:solidFill>
                    <a:srgbClr val="8DC9E5"/>
                  </a:solidFill>
                  <a:latin typeface="Abadi" panose="020B0604020104020204" pitchFamily="34" charset="0"/>
                </a:rPr>
                <a:t>×</a:t>
              </a:r>
              <a:endParaRPr lang="nl-NL" sz="2800" b="1" baseline="-12000" dirty="0">
                <a:solidFill>
                  <a:srgbClr val="8DC9E5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18051126-7FF2-4911-807B-7083BE9A5767}"/>
              </a:ext>
            </a:extLst>
          </p:cNvPr>
          <p:cNvSpPr txBox="1"/>
          <p:nvPr/>
        </p:nvSpPr>
        <p:spPr>
          <a:xfrm>
            <a:off x="7867611" y="4025586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282F79"/>
                </a:solidFill>
                <a:latin typeface="Abadi" panose="020B0604020202020204" pitchFamily="34" charset="0"/>
              </a:rPr>
              <a:t>in leeftijd 18-39 jaar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F9E50D5-710B-4394-AE6B-231326308F07}"/>
              </a:ext>
            </a:extLst>
          </p:cNvPr>
          <p:cNvSpPr txBox="1"/>
          <p:nvPr/>
        </p:nvSpPr>
        <p:spPr>
          <a:xfrm>
            <a:off x="7883307" y="4289477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€ 26.457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eenmalige vrijstelling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pic>
        <p:nvPicPr>
          <p:cNvPr id="25" name="Graphic 24" descr="Studentenbaret bij afstuderen">
            <a:extLst>
              <a:ext uri="{FF2B5EF4-FFF2-40B4-BE49-F238E27FC236}">
                <a16:creationId xmlns:a16="http://schemas.microsoft.com/office/drawing/2014/main" id="{639DE21B-6B31-4A79-812A-762511670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5523" y="4941864"/>
            <a:ext cx="720000" cy="720000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4F99E4AA-0F79-4628-B4B4-65541318E343}"/>
              </a:ext>
            </a:extLst>
          </p:cNvPr>
          <p:cNvSpPr txBox="1"/>
          <p:nvPr/>
        </p:nvSpPr>
        <p:spPr>
          <a:xfrm>
            <a:off x="7883307" y="5012119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€ 55.114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voor dure studie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pic>
        <p:nvPicPr>
          <p:cNvPr id="27" name="Graphic 26" descr="Huis">
            <a:extLst>
              <a:ext uri="{FF2B5EF4-FFF2-40B4-BE49-F238E27FC236}">
                <a16:creationId xmlns:a16="http://schemas.microsoft.com/office/drawing/2014/main" id="{EF1D0C32-DF54-4FFE-81ED-4B36D356B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462" y="5745696"/>
            <a:ext cx="720000" cy="7200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63F41900-EA37-4737-A372-114ACFFF8E4C}"/>
              </a:ext>
            </a:extLst>
          </p:cNvPr>
          <p:cNvSpPr txBox="1"/>
          <p:nvPr/>
        </p:nvSpPr>
        <p:spPr>
          <a:xfrm>
            <a:off x="7883307" y="5875440"/>
            <a:ext cx="16161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€ 103.643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voor eigen woning</a:t>
            </a:r>
            <a:b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(hoofdverblijf)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pic>
        <p:nvPicPr>
          <p:cNvPr id="29" name="Graphic 28" descr="Huis">
            <a:extLst>
              <a:ext uri="{FF2B5EF4-FFF2-40B4-BE49-F238E27FC236}">
                <a16:creationId xmlns:a16="http://schemas.microsoft.com/office/drawing/2014/main" id="{F5584F77-C0EF-488C-96AD-848497114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4926" y="4431026"/>
            <a:ext cx="720000" cy="720000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D6C5FD7B-9C9E-4609-A5A3-EC701141F7ED}"/>
              </a:ext>
            </a:extLst>
          </p:cNvPr>
          <p:cNvSpPr txBox="1"/>
          <p:nvPr/>
        </p:nvSpPr>
        <p:spPr>
          <a:xfrm>
            <a:off x="10490304" y="4320552"/>
            <a:ext cx="16161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  <a:t>€ 103.643</a:t>
            </a:r>
            <a:br>
              <a:rPr lang="nl-NL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voor eigen woning</a:t>
            </a:r>
            <a:b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badi" panose="020B0604020202020204" pitchFamily="34" charset="0"/>
              </a:rPr>
              <a:t>(hoofdverblijf)</a:t>
            </a:r>
            <a:endParaRPr lang="nl-NL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graphicFrame>
        <p:nvGraphicFramePr>
          <p:cNvPr id="31" name="Tabel 30">
            <a:extLst>
              <a:ext uri="{FF2B5EF4-FFF2-40B4-BE49-F238E27FC236}">
                <a16:creationId xmlns:a16="http://schemas.microsoft.com/office/drawing/2014/main" id="{4E8BFF1D-8210-429F-9707-95D5E1F64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51214"/>
              </p:ext>
            </p:extLst>
          </p:nvPr>
        </p:nvGraphicFramePr>
        <p:xfrm>
          <a:off x="7232704" y="683349"/>
          <a:ext cx="4864991" cy="1734057"/>
        </p:xfrm>
        <a:graphic>
          <a:graphicData uri="http://schemas.openxmlformats.org/drawingml/2006/table">
            <a:tbl>
              <a:tblPr/>
              <a:tblGrid>
                <a:gridCol w="1352589">
                  <a:extLst>
                    <a:ext uri="{9D8B030D-6E8A-4147-A177-3AD203B41FA5}">
                      <a16:colId xmlns:a16="http://schemas.microsoft.com/office/drawing/2014/main" val="3977874094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09006812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863134127"/>
                    </a:ext>
                  </a:extLst>
                </a:gridCol>
                <a:gridCol w="1009347">
                  <a:extLst>
                    <a:ext uri="{9D8B030D-6E8A-4147-A177-3AD203B41FA5}">
                      <a16:colId xmlns:a16="http://schemas.microsoft.com/office/drawing/2014/main" val="2537683967"/>
                    </a:ext>
                  </a:extLst>
                </a:gridCol>
              </a:tblGrid>
              <a:tr h="858108">
                <a:tc>
                  <a:txBody>
                    <a:bodyPr/>
                    <a:lstStyle/>
                    <a:p>
                      <a:pPr algn="l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Waarde schenking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Partner / kinderen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Kleinkinderen / afstammelingen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Overige personen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738166"/>
                  </a:ext>
                </a:extLst>
              </a:tr>
              <a:tr h="33129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- € 126.723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18%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57663"/>
                  </a:ext>
                </a:extLst>
              </a:tr>
              <a:tr h="526813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€ 126.723 &gt;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36%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03847"/>
                  </a:ext>
                </a:extLst>
              </a:tr>
            </a:tbl>
          </a:graphicData>
        </a:graphic>
      </p:graphicFrame>
      <p:sp>
        <p:nvSpPr>
          <p:cNvPr id="32" name="Tekstvak 31">
            <a:extLst>
              <a:ext uri="{FF2B5EF4-FFF2-40B4-BE49-F238E27FC236}">
                <a16:creationId xmlns:a16="http://schemas.microsoft.com/office/drawing/2014/main" id="{956E5E05-6835-4C91-B224-A042F5391F93}"/>
              </a:ext>
            </a:extLst>
          </p:cNvPr>
          <p:cNvSpPr txBox="1"/>
          <p:nvPr/>
        </p:nvSpPr>
        <p:spPr>
          <a:xfrm>
            <a:off x="7232703" y="357499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Tarieven schenkbelasting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433BF57-70EC-4ECA-8A81-548038203962}"/>
              </a:ext>
            </a:extLst>
          </p:cNvPr>
          <p:cNvSpPr txBox="1"/>
          <p:nvPr/>
        </p:nvSpPr>
        <p:spPr>
          <a:xfrm>
            <a:off x="7232704" y="2458842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Vrijstelling schenkbelasting</a:t>
            </a:r>
          </a:p>
        </p:txBody>
      </p:sp>
      <p:pic>
        <p:nvPicPr>
          <p:cNvPr id="39" name="Afbeelding 38" descr="Afbeelding met tekst, apparaat, meter&#10;&#10;Automatisch gegenereerde beschrijving">
            <a:extLst>
              <a:ext uri="{FF2B5EF4-FFF2-40B4-BE49-F238E27FC236}">
                <a16:creationId xmlns:a16="http://schemas.microsoft.com/office/drawing/2014/main" id="{2185008F-9215-40CF-9033-7578F5449EA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1" y="3955082"/>
            <a:ext cx="3739715" cy="2034753"/>
          </a:xfrm>
          <a:prstGeom prst="rect">
            <a:avLst/>
          </a:prstGeom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2B136B9E-5D67-4CDD-B88E-43345A333CE2}"/>
              </a:ext>
            </a:extLst>
          </p:cNvPr>
          <p:cNvSpPr/>
          <p:nvPr/>
        </p:nvSpPr>
        <p:spPr>
          <a:xfrm>
            <a:off x="7229058" y="3988731"/>
            <a:ext cx="4864991" cy="2768783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2736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inhoud 19" descr="Vrouwelijk profiel met effen opvulling">
            <a:extLst>
              <a:ext uri="{FF2B5EF4-FFF2-40B4-BE49-F238E27FC236}">
                <a16:creationId xmlns:a16="http://schemas.microsoft.com/office/drawing/2014/main" id="{B88AEFA9-1F29-45A5-9C3D-42270379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815" y="0"/>
            <a:ext cx="1350254" cy="1350254"/>
          </a:xfr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112D52-B13D-4435-BDF1-2D1C31E6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672" y="1350254"/>
            <a:ext cx="4033724" cy="5250243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4962CE7-FDCC-4763-9F11-E17A92D80D1E}"/>
              </a:ext>
            </a:extLst>
          </p:cNvPr>
          <p:cNvSpPr txBox="1"/>
          <p:nvPr/>
        </p:nvSpPr>
        <p:spPr>
          <a:xfrm>
            <a:off x="7959244" y="786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Maria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02A589FF-7046-4011-A430-AB84A940CC0D}"/>
              </a:ext>
            </a:extLst>
          </p:cNvPr>
          <p:cNvSpPr/>
          <p:nvPr/>
        </p:nvSpPr>
        <p:spPr>
          <a:xfrm>
            <a:off x="1307690" y="108155"/>
            <a:ext cx="6370124" cy="1047757"/>
          </a:xfrm>
          <a:prstGeom prst="round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Maria gaat in de VS studeren aan de MIT. Helaas wel een peperdure studie.</a:t>
            </a:r>
            <a:br>
              <a:rPr lang="nl-NL" dirty="0"/>
            </a:br>
            <a:r>
              <a:rPr lang="nl-NL"/>
              <a:t>Haar ouders schenken </a:t>
            </a:r>
            <a:r>
              <a:rPr lang="nl-NL" dirty="0"/>
              <a:t>Maria daarvoor  € 100.000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F28FB5B-DF74-4316-B657-DF4B7B22B81C}"/>
              </a:ext>
            </a:extLst>
          </p:cNvPr>
          <p:cNvSpPr txBox="1"/>
          <p:nvPr/>
        </p:nvSpPr>
        <p:spPr>
          <a:xfrm>
            <a:off x="1307690" y="1350254"/>
            <a:ext cx="6281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schenkbelasting moet Maria hierover betalen, indien Maria gebruik maakt van haar eenmalig verhoogde vrijstelling?</a:t>
            </a:r>
            <a:br>
              <a:rPr lang="nl-NL" dirty="0"/>
            </a:br>
            <a:r>
              <a:rPr lang="nl-NL" sz="1600" dirty="0"/>
              <a:t>(en hoeveel houdt zij dus over voor de financiering van haar studie)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FFAEE33-B312-4F88-8378-E01FBC407BBF}"/>
              </a:ext>
            </a:extLst>
          </p:cNvPr>
          <p:cNvSpPr txBox="1"/>
          <p:nvPr/>
        </p:nvSpPr>
        <p:spPr>
          <a:xfrm>
            <a:off x="1307690" y="4737467"/>
            <a:ext cx="628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Waarom zou Maria géén gebruik willen maken van de eenmalig verhoogde vrijstelling?</a:t>
            </a:r>
            <a:endParaRPr lang="nl-NL" sz="1600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5824829-250D-4411-96D2-758BAC5FEB93}"/>
              </a:ext>
            </a:extLst>
          </p:cNvPr>
          <p:cNvSpPr/>
          <p:nvPr/>
        </p:nvSpPr>
        <p:spPr>
          <a:xfrm>
            <a:off x="1307690" y="2635045"/>
            <a:ext cx="6281633" cy="1838632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2871788" algn="dec"/>
              </a:tabLst>
            </a:pPr>
            <a:r>
              <a:rPr lang="nl-NL" dirty="0"/>
              <a:t>Schenking	100.000</a:t>
            </a:r>
            <a:br>
              <a:rPr lang="nl-NL" dirty="0"/>
            </a:br>
            <a:r>
              <a:rPr lang="nl-NL" u="sng" dirty="0"/>
              <a:t>Vrijstelling	55.114 –</a:t>
            </a:r>
            <a:br>
              <a:rPr lang="nl-NL" u="sng" dirty="0"/>
            </a:br>
            <a:r>
              <a:rPr lang="nl-NL" dirty="0"/>
              <a:t>Belastbaar	44.886</a:t>
            </a:r>
          </a:p>
          <a:p>
            <a:pPr>
              <a:tabLst>
                <a:tab pos="2871788" algn="dec"/>
              </a:tabLst>
            </a:pPr>
            <a:r>
              <a:rPr lang="nl-NL" dirty="0"/>
              <a:t>belasting (18%)	8.079 (belasting kleinkind, schijf 1)</a:t>
            </a:r>
          </a:p>
          <a:p>
            <a:pPr>
              <a:spcBef>
                <a:spcPts val="1200"/>
              </a:spcBef>
              <a:tabLst>
                <a:tab pos="2871788" algn="dec"/>
              </a:tabLst>
            </a:pPr>
            <a:r>
              <a:rPr lang="nl-NL" dirty="0"/>
              <a:t>Netto schenking (100.000 – 8.079) € 91.921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8AAA52A-2BBD-4941-B319-C01CF3C7EEBB}"/>
              </a:ext>
            </a:extLst>
          </p:cNvPr>
          <p:cNvSpPr/>
          <p:nvPr/>
        </p:nvSpPr>
        <p:spPr>
          <a:xfrm>
            <a:off x="1307690" y="5456903"/>
            <a:ext cx="6281633" cy="806245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Om later bij schenking voor huis méér belastingvrij te kunnen ontvangen (zij verwacht die schenking).</a:t>
            </a:r>
          </a:p>
        </p:txBody>
      </p:sp>
    </p:spTree>
    <p:extLst>
      <p:ext uri="{BB962C8B-B14F-4D97-AF65-F5344CB8AC3E}">
        <p14:creationId xmlns:p14="http://schemas.microsoft.com/office/powerpoint/2010/main" val="15151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81917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2246</TotalTime>
  <Words>449</Words>
  <Application>Microsoft Office PowerPoint</Application>
  <PresentationFormat>Breedbeeld</PresentationFormat>
  <Paragraphs>77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Abadi</vt:lpstr>
      <vt:lpstr>Arial</vt:lpstr>
      <vt:lpstr>Calibri</vt:lpstr>
      <vt:lpstr>Thema 3vwo</vt:lpstr>
      <vt:lpstr>Schenken</vt:lpstr>
      <vt:lpstr>PowerPoint-presentatie</vt:lpstr>
      <vt:lpstr>Schenken</vt:lpstr>
      <vt:lpstr>Schenkbelasting</vt:lpstr>
      <vt:lpstr>Eenmalige verhoogde vrijstelling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Samenleven</dc:title>
  <dc:creator>Paul Bloemers</dc:creator>
  <cp:lastModifiedBy>Paul Bloemers</cp:lastModifiedBy>
  <cp:revision>1</cp:revision>
  <dcterms:created xsi:type="dcterms:W3CDTF">2021-01-20T18:04:30Z</dcterms:created>
  <dcterms:modified xsi:type="dcterms:W3CDTF">2021-03-05T10:51:08Z</dcterms:modified>
</cp:coreProperties>
</file>