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9A931E"/>
    <a:srgbClr val="ED4D0F"/>
    <a:srgbClr val="A2A1A1"/>
    <a:srgbClr val="51A041"/>
    <a:srgbClr val="18B300"/>
    <a:srgbClr val="BCFFB2"/>
    <a:srgbClr val="1A80B6"/>
    <a:srgbClr val="368FBF"/>
    <a:srgbClr val="49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7107E-5898-4BC2-B861-768E48DFA5E5}" v="538" dt="2021-02-17T08:28:37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3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02C7107E-5898-4BC2-B861-768E48DFA5E5}"/>
    <pc:docChg chg="undo custSel addSld delSld modSld sldOrd">
      <pc:chgData name="Paul Bloemers" userId="fe3832ff3b233e04" providerId="LiveId" clId="{02C7107E-5898-4BC2-B861-768E48DFA5E5}" dt="2021-02-17T12:16:46.640" v="3548" actId="2696"/>
      <pc:docMkLst>
        <pc:docMk/>
      </pc:docMkLst>
      <pc:sldChg chg="addSp delSp modSp mod">
        <pc:chgData name="Paul Bloemers" userId="fe3832ff3b233e04" providerId="LiveId" clId="{02C7107E-5898-4BC2-B861-768E48DFA5E5}" dt="2021-02-10T12:48:12.826" v="256" actId="478"/>
        <pc:sldMkLst>
          <pc:docMk/>
          <pc:sldMk cId="3530588421" sldId="257"/>
        </pc:sldMkLst>
        <pc:spChg chg="add del mod">
          <ac:chgData name="Paul Bloemers" userId="fe3832ff3b233e04" providerId="LiveId" clId="{02C7107E-5898-4BC2-B861-768E48DFA5E5}" dt="2021-02-10T12:48:12.826" v="256" actId="478"/>
          <ac:spMkLst>
            <pc:docMk/>
            <pc:sldMk cId="3530588421" sldId="257"/>
            <ac:spMk id="5" creationId="{EB0F0883-0134-4F05-80F1-6F4B02566C8D}"/>
          </ac:spMkLst>
        </pc:spChg>
      </pc:sldChg>
      <pc:sldChg chg="addSp delSp modSp mod ord modAnim">
        <pc:chgData name="Paul Bloemers" userId="fe3832ff3b233e04" providerId="LiveId" clId="{02C7107E-5898-4BC2-B861-768E48DFA5E5}" dt="2021-02-17T08:28:37.401" v="3547" actId="207"/>
        <pc:sldMkLst>
          <pc:docMk/>
          <pc:sldMk cId="2734037062" sldId="258"/>
        </pc:sldMkLst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3" creationId="{46839A15-590C-451A-81F3-988DB5CB2DC4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4" creationId="{A1F31C0C-8F21-462C-80D4-A13B92E472EB}"/>
          </ac:spMkLst>
        </pc:spChg>
        <pc:spChg chg="mod">
          <ac:chgData name="Paul Bloemers" userId="fe3832ff3b233e04" providerId="LiveId" clId="{02C7107E-5898-4BC2-B861-768E48DFA5E5}" dt="2021-02-17T08:28:37.401" v="3547" actId="207"/>
          <ac:spMkLst>
            <pc:docMk/>
            <pc:sldMk cId="2734037062" sldId="258"/>
            <ac:spMk id="5" creationId="{FA040351-6527-4F60-AF4A-03D82696F7F1}"/>
          </ac:spMkLst>
        </pc:spChg>
        <pc:spChg chg="del">
          <ac:chgData name="Paul Bloemers" userId="fe3832ff3b233e04" providerId="LiveId" clId="{02C7107E-5898-4BC2-B861-768E48DFA5E5}" dt="2021-02-12T11:46:19.942" v="1891" actId="478"/>
          <ac:spMkLst>
            <pc:docMk/>
            <pc:sldMk cId="2734037062" sldId="258"/>
            <ac:spMk id="6" creationId="{D26182B0-96B3-41A6-83CC-1A6E7D2A3B7A}"/>
          </ac:spMkLst>
        </pc:spChg>
        <pc:spChg chg="add del mod">
          <ac:chgData name="Paul Bloemers" userId="fe3832ff3b233e04" providerId="LiveId" clId="{02C7107E-5898-4BC2-B861-768E48DFA5E5}" dt="2021-02-11T07:13:48.058" v="1322" actId="21"/>
          <ac:spMkLst>
            <pc:docMk/>
            <pc:sldMk cId="2734037062" sldId="258"/>
            <ac:spMk id="11" creationId="{38BEDCBF-8C25-45E4-B4C8-F20DA435179C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1" creationId="{AE8BE4D4-85C0-4172-A4F6-2AD95BE9C568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2" creationId="{68FBCCB5-7BB0-40A6-9130-922DDCCF2467}"/>
          </ac:spMkLst>
        </pc:spChg>
        <pc:spChg chg="add del">
          <ac:chgData name="Paul Bloemers" userId="fe3832ff3b233e04" providerId="LiveId" clId="{02C7107E-5898-4BC2-B861-768E48DFA5E5}" dt="2021-02-11T07:14:30.453" v="1332" actId="21"/>
          <ac:spMkLst>
            <pc:docMk/>
            <pc:sldMk cId="2734037062" sldId="258"/>
            <ac:spMk id="13" creationId="{D389DC66-5001-49C1-B993-23242F0EEB74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3" creationId="{EC74481C-30DF-4B31-8482-60EF8FF5BE3D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4" creationId="{76738270-F337-4D6C-875E-869C109F7B50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5" creationId="{DB867131-C5A9-4533-A975-EB0B14D3FB03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6" creationId="{D175E9FE-8EEE-40B1-8C6C-292EFBC5FD66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7" creationId="{E253A0E8-3D27-4FAF-B76B-2B6994B09CEF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8" creationId="{C9BC6DA5-EE33-4EEB-8ED4-E54F867C3239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19" creationId="{1387DEA7-0578-47B0-A31B-835BBF624965}"/>
          </ac:spMkLst>
        </pc:spChg>
        <pc:spChg chg="add del">
          <ac:chgData name="Paul Bloemers" userId="fe3832ff3b233e04" providerId="LiveId" clId="{02C7107E-5898-4BC2-B861-768E48DFA5E5}" dt="2021-02-11T07:14:25.019" v="1331" actId="478"/>
          <ac:spMkLst>
            <pc:docMk/>
            <pc:sldMk cId="2734037062" sldId="258"/>
            <ac:spMk id="19" creationId="{AAE59198-1F16-4667-B358-BE1F85E7F040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20" creationId="{34C1A1A7-4465-4277-BC25-096604465E5A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21" creationId="{FB01B715-E9AB-46E7-982A-C4FF587C714C}"/>
          </ac:spMkLst>
        </pc:spChg>
        <pc:spChg chg="add mod">
          <ac:chgData name="Paul Bloemers" userId="fe3832ff3b233e04" providerId="LiveId" clId="{02C7107E-5898-4BC2-B861-768E48DFA5E5}" dt="2021-02-12T11:56:30.511" v="2140" actId="1037"/>
          <ac:spMkLst>
            <pc:docMk/>
            <pc:sldMk cId="2734037062" sldId="258"/>
            <ac:spMk id="22" creationId="{96E8E67E-ADBC-40AE-B3B2-D03AEF000776}"/>
          </ac:spMkLst>
        </pc:spChg>
        <pc:spChg chg="add mod">
          <ac:chgData name="Paul Bloemers" userId="fe3832ff3b233e04" providerId="LiveId" clId="{02C7107E-5898-4BC2-B861-768E48DFA5E5}" dt="2021-02-12T12:38:16.710" v="3034" actId="20577"/>
          <ac:spMkLst>
            <pc:docMk/>
            <pc:sldMk cId="2734037062" sldId="258"/>
            <ac:spMk id="23" creationId="{8240ECFF-07FF-42A4-87C5-3A2A7A2DD857}"/>
          </ac:spMkLst>
        </pc:spChg>
        <pc:spChg chg="add mod">
          <ac:chgData name="Paul Bloemers" userId="fe3832ff3b233e04" providerId="LiveId" clId="{02C7107E-5898-4BC2-B861-768E48DFA5E5}" dt="2021-02-12T12:38:19.439" v="3036" actId="20577"/>
          <ac:spMkLst>
            <pc:docMk/>
            <pc:sldMk cId="2734037062" sldId="258"/>
            <ac:spMk id="24" creationId="{8B505D2A-4162-41E2-ABA2-D8890200DA8A}"/>
          </ac:spMkLst>
        </pc:spChg>
        <pc:spChg chg="add del mod">
          <ac:chgData name="Paul Bloemers" userId="fe3832ff3b233e04" providerId="LiveId" clId="{02C7107E-5898-4BC2-B861-768E48DFA5E5}" dt="2021-02-11T07:13:48.058" v="1322" actId="21"/>
          <ac:spMkLst>
            <pc:docMk/>
            <pc:sldMk cId="2734037062" sldId="258"/>
            <ac:spMk id="24" creationId="{B8617872-B6BE-4666-866F-434FDBAD8848}"/>
          </ac:spMkLst>
        </pc:spChg>
        <pc:spChg chg="add mod">
          <ac:chgData name="Paul Bloemers" userId="fe3832ff3b233e04" providerId="LiveId" clId="{02C7107E-5898-4BC2-B861-768E48DFA5E5}" dt="2021-02-12T12:38:21.951" v="3038" actId="20577"/>
          <ac:spMkLst>
            <pc:docMk/>
            <pc:sldMk cId="2734037062" sldId="258"/>
            <ac:spMk id="25" creationId="{3E038F44-4652-4945-9CF0-70DAAB789ECF}"/>
          </ac:spMkLst>
        </pc:spChg>
        <pc:spChg chg="add mod">
          <ac:chgData name="Paul Bloemers" userId="fe3832ff3b233e04" providerId="LiveId" clId="{02C7107E-5898-4BC2-B861-768E48DFA5E5}" dt="2021-02-12T12:38:24.687" v="3040" actId="20577"/>
          <ac:spMkLst>
            <pc:docMk/>
            <pc:sldMk cId="2734037062" sldId="258"/>
            <ac:spMk id="26" creationId="{015B42E0-35DC-42A8-AA5C-BE80A96DAF23}"/>
          </ac:spMkLst>
        </pc:spChg>
        <pc:spChg chg="add del mod">
          <ac:chgData name="Paul Bloemers" userId="fe3832ff3b233e04" providerId="LiveId" clId="{02C7107E-5898-4BC2-B861-768E48DFA5E5}" dt="2021-02-12T12:38:45.596" v="3042" actId="478"/>
          <ac:spMkLst>
            <pc:docMk/>
            <pc:sldMk cId="2734037062" sldId="258"/>
            <ac:spMk id="27" creationId="{B9A07A41-5045-4017-8AEB-581FD8F6F464}"/>
          </ac:spMkLst>
        </pc:spChg>
        <pc:spChg chg="add mod">
          <ac:chgData name="Paul Bloemers" userId="fe3832ff3b233e04" providerId="LiveId" clId="{02C7107E-5898-4BC2-B861-768E48DFA5E5}" dt="2021-02-12T12:39:32.533" v="3049" actId="208"/>
          <ac:spMkLst>
            <pc:docMk/>
            <pc:sldMk cId="2734037062" sldId="258"/>
            <ac:spMk id="28" creationId="{44C4CFC0-1DFD-4C09-91AD-69237D457714}"/>
          </ac:spMkLst>
        </pc:spChg>
        <pc:picChg chg="add del mod">
          <ac:chgData name="Paul Bloemers" userId="fe3832ff3b233e04" providerId="LiveId" clId="{02C7107E-5898-4BC2-B861-768E48DFA5E5}" dt="2021-02-12T11:54:59.172" v="2027" actId="478"/>
          <ac:picMkLst>
            <pc:docMk/>
            <pc:sldMk cId="2734037062" sldId="258"/>
            <ac:picMk id="2" creationId="{E10EAB08-85AB-43D8-B3FD-2324ED9C3EE2}"/>
          </ac:picMkLst>
        </pc:picChg>
        <pc:picChg chg="add mod">
          <ac:chgData name="Paul Bloemers" userId="fe3832ff3b233e04" providerId="LiveId" clId="{02C7107E-5898-4BC2-B861-768E48DFA5E5}" dt="2021-02-12T11:56:30.511" v="2140" actId="1037"/>
          <ac:picMkLst>
            <pc:docMk/>
            <pc:sldMk cId="2734037062" sldId="258"/>
            <ac:picMk id="7" creationId="{667EFDB4-4CA7-4366-B6DD-E0FAB0755C0D}"/>
          </ac:picMkLst>
        </pc:picChg>
        <pc:picChg chg="add mod">
          <ac:chgData name="Paul Bloemers" userId="fe3832ff3b233e04" providerId="LiveId" clId="{02C7107E-5898-4BC2-B861-768E48DFA5E5}" dt="2021-02-12T11:56:30.511" v="2140" actId="1037"/>
          <ac:picMkLst>
            <pc:docMk/>
            <pc:sldMk cId="2734037062" sldId="258"/>
            <ac:picMk id="8" creationId="{5D64697C-F8B3-4267-AACF-51AB5D275F45}"/>
          </ac:picMkLst>
        </pc:picChg>
        <pc:picChg chg="add mod">
          <ac:chgData name="Paul Bloemers" userId="fe3832ff3b233e04" providerId="LiveId" clId="{02C7107E-5898-4BC2-B861-768E48DFA5E5}" dt="2021-02-12T11:56:30.511" v="2140" actId="1037"/>
          <ac:picMkLst>
            <pc:docMk/>
            <pc:sldMk cId="2734037062" sldId="258"/>
            <ac:picMk id="9" creationId="{0F4804A1-3496-4FC3-A579-E6FC8D12CAE8}"/>
          </ac:picMkLst>
        </pc:picChg>
        <pc:picChg chg="add mod">
          <ac:chgData name="Paul Bloemers" userId="fe3832ff3b233e04" providerId="LiveId" clId="{02C7107E-5898-4BC2-B861-768E48DFA5E5}" dt="2021-02-12T11:56:30.511" v="2140" actId="1037"/>
          <ac:picMkLst>
            <pc:docMk/>
            <pc:sldMk cId="2734037062" sldId="258"/>
            <ac:picMk id="10" creationId="{17278985-D885-49C2-9983-E2B6C0313969}"/>
          </ac:picMkLst>
        </pc:picChg>
        <pc:picChg chg="add del mod">
          <ac:chgData name="Paul Bloemers" userId="fe3832ff3b233e04" providerId="LiveId" clId="{02C7107E-5898-4BC2-B861-768E48DFA5E5}" dt="2021-02-11T07:13:48.058" v="1322" actId="21"/>
          <ac:picMkLst>
            <pc:docMk/>
            <pc:sldMk cId="2734037062" sldId="258"/>
            <ac:picMk id="12" creationId="{88C558C4-CA0B-4529-A2C4-CECBA9208AEA}"/>
          </ac:picMkLst>
        </pc:picChg>
        <pc:picChg chg="add del">
          <ac:chgData name="Paul Bloemers" userId="fe3832ff3b233e04" providerId="LiveId" clId="{02C7107E-5898-4BC2-B861-768E48DFA5E5}" dt="2021-02-11T07:14:30.453" v="1332" actId="21"/>
          <ac:picMkLst>
            <pc:docMk/>
            <pc:sldMk cId="2734037062" sldId="258"/>
            <ac:picMk id="14" creationId="{47A5E3FD-34DF-498F-A8C3-CD79561EE940}"/>
          </ac:picMkLst>
        </pc:picChg>
        <pc:picChg chg="add del">
          <ac:chgData name="Paul Bloemers" userId="fe3832ff3b233e04" providerId="LiveId" clId="{02C7107E-5898-4BC2-B861-768E48DFA5E5}" dt="2021-02-11T07:14:30.453" v="1332" actId="21"/>
          <ac:picMkLst>
            <pc:docMk/>
            <pc:sldMk cId="2734037062" sldId="258"/>
            <ac:picMk id="15" creationId="{24075EA5-5B2C-4D5A-84A6-041A77B899EE}"/>
          </ac:picMkLst>
        </pc:picChg>
        <pc:picChg chg="add del">
          <ac:chgData name="Paul Bloemers" userId="fe3832ff3b233e04" providerId="LiveId" clId="{02C7107E-5898-4BC2-B861-768E48DFA5E5}" dt="2021-02-11T07:14:30.453" v="1332" actId="21"/>
          <ac:picMkLst>
            <pc:docMk/>
            <pc:sldMk cId="2734037062" sldId="258"/>
            <ac:picMk id="16" creationId="{424924B7-B2E4-43D9-AB04-8E3FCCEB10E8}"/>
          </ac:picMkLst>
        </pc:picChg>
        <pc:picChg chg="add del mod">
          <ac:chgData name="Paul Bloemers" userId="fe3832ff3b233e04" providerId="LiveId" clId="{02C7107E-5898-4BC2-B861-768E48DFA5E5}" dt="2021-02-11T07:13:48.058" v="1322" actId="21"/>
          <ac:picMkLst>
            <pc:docMk/>
            <pc:sldMk cId="2734037062" sldId="258"/>
            <ac:picMk id="20" creationId="{36ED3231-561E-4EF7-94D3-ABEC957A08A8}"/>
          </ac:picMkLst>
        </pc:picChg>
        <pc:picChg chg="add del mod">
          <ac:chgData name="Paul Bloemers" userId="fe3832ff3b233e04" providerId="LiveId" clId="{02C7107E-5898-4BC2-B861-768E48DFA5E5}" dt="2021-02-11T07:13:48.058" v="1322" actId="21"/>
          <ac:picMkLst>
            <pc:docMk/>
            <pc:sldMk cId="2734037062" sldId="258"/>
            <ac:picMk id="21" creationId="{1F3663A7-4134-442F-85D9-537E27A7BF4C}"/>
          </ac:picMkLst>
        </pc:picChg>
        <pc:cxnChg chg="add del">
          <ac:chgData name="Paul Bloemers" userId="fe3832ff3b233e04" providerId="LiveId" clId="{02C7107E-5898-4BC2-B861-768E48DFA5E5}" dt="2021-02-11T07:14:21.595" v="1329" actId="478"/>
          <ac:cxnSpMkLst>
            <pc:docMk/>
            <pc:sldMk cId="2734037062" sldId="258"/>
            <ac:cxnSpMk id="17" creationId="{5A5F57E1-0DEA-4FD1-A95D-394698F13D99}"/>
          </ac:cxnSpMkLst>
        </pc:cxnChg>
        <pc:cxnChg chg="add del">
          <ac:chgData name="Paul Bloemers" userId="fe3832ff3b233e04" providerId="LiveId" clId="{02C7107E-5898-4BC2-B861-768E48DFA5E5}" dt="2021-02-11T07:14:22.950" v="1330" actId="478"/>
          <ac:cxnSpMkLst>
            <pc:docMk/>
            <pc:sldMk cId="2734037062" sldId="258"/>
            <ac:cxnSpMk id="18" creationId="{BB250765-D6B4-41AA-8343-AFEB3B5FE9FA}"/>
          </ac:cxnSpMkLst>
        </pc:cxnChg>
        <pc:cxnChg chg="add del mod">
          <ac:chgData name="Paul Bloemers" userId="fe3832ff3b233e04" providerId="LiveId" clId="{02C7107E-5898-4BC2-B861-768E48DFA5E5}" dt="2021-02-11T07:13:48.058" v="1322" actId="21"/>
          <ac:cxnSpMkLst>
            <pc:docMk/>
            <pc:sldMk cId="2734037062" sldId="258"/>
            <ac:cxnSpMk id="22" creationId="{63F5BA8E-EF3E-492B-973F-591CB2812050}"/>
          </ac:cxnSpMkLst>
        </pc:cxnChg>
        <pc:cxnChg chg="add del mod">
          <ac:chgData name="Paul Bloemers" userId="fe3832ff3b233e04" providerId="LiveId" clId="{02C7107E-5898-4BC2-B861-768E48DFA5E5}" dt="2021-02-11T07:13:48.058" v="1322" actId="21"/>
          <ac:cxnSpMkLst>
            <pc:docMk/>
            <pc:sldMk cId="2734037062" sldId="258"/>
            <ac:cxnSpMk id="23" creationId="{99C3B4E5-229C-486A-B589-23C558F1F8EA}"/>
          </ac:cxnSpMkLst>
        </pc:cxnChg>
      </pc:sldChg>
      <pc:sldChg chg="addSp delSp modSp mod modClrScheme modAnim chgLayout">
        <pc:chgData name="Paul Bloemers" userId="fe3832ff3b233e04" providerId="LiveId" clId="{02C7107E-5898-4BC2-B861-768E48DFA5E5}" dt="2021-02-12T13:04:24.043" v="3077"/>
        <pc:sldMkLst>
          <pc:docMk/>
          <pc:sldMk cId="264591744" sldId="259"/>
        </pc:sldMkLst>
        <pc:spChg chg="mod ord">
          <ac:chgData name="Paul Bloemers" userId="fe3832ff3b233e04" providerId="LiveId" clId="{02C7107E-5898-4BC2-B861-768E48DFA5E5}" dt="2021-02-12T11:55:56.496" v="2051" actId="20577"/>
          <ac:spMkLst>
            <pc:docMk/>
            <pc:sldMk cId="264591744" sldId="259"/>
            <ac:spMk id="2" creationId="{BE8DF758-000C-457E-B6D4-3A3ED7F6BB8C}"/>
          </ac:spMkLst>
        </pc:spChg>
        <pc:spChg chg="mod ord">
          <ac:chgData name="Paul Bloemers" userId="fe3832ff3b233e04" providerId="LiveId" clId="{02C7107E-5898-4BC2-B861-768E48DFA5E5}" dt="2021-02-12T12:35:01.765" v="3016" actId="20577"/>
          <ac:spMkLst>
            <pc:docMk/>
            <pc:sldMk cId="264591744" sldId="259"/>
            <ac:spMk id="3" creationId="{464B81F9-9E64-4A54-9A5B-14A954862313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4" creationId="{349848D3-CC4D-4CDE-9146-31715976AD70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5" creationId="{057C55AA-D25B-47E3-A449-91E1D14821CC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9" creationId="{FF918838-FDCF-4389-8413-3DB79862B2E5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11" creationId="{830914CF-DCBE-4A58-B3A6-3B3C5880D824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12" creationId="{F5A58A19-3790-49EC-B0D1-4CCF1B00D7E3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13" creationId="{4478AA45-A3E0-47FF-A4CB-C67B23F0B58D}"/>
          </ac:spMkLst>
        </pc:spChg>
        <pc:spChg chg="mod">
          <ac:chgData name="Paul Bloemers" userId="fe3832ff3b233e04" providerId="LiveId" clId="{02C7107E-5898-4BC2-B861-768E48DFA5E5}" dt="2021-02-12T12:35:47.992" v="3026" actId="1038"/>
          <ac:spMkLst>
            <pc:docMk/>
            <pc:sldMk cId="264591744" sldId="259"/>
            <ac:spMk id="14" creationId="{70269985-E230-432A-8DC8-EE6E26AEEB9E}"/>
          </ac:spMkLst>
        </pc:spChg>
        <pc:spChg chg="add del mod ord">
          <ac:chgData name="Paul Bloemers" userId="fe3832ff3b233e04" providerId="LiveId" clId="{02C7107E-5898-4BC2-B861-768E48DFA5E5}" dt="2021-02-12T09:15:41.171" v="1596" actId="478"/>
          <ac:spMkLst>
            <pc:docMk/>
            <pc:sldMk cId="264591744" sldId="259"/>
            <ac:spMk id="15" creationId="{E43C270E-E8A1-449B-AC79-F645A6AD9F66}"/>
          </ac:spMkLst>
        </pc:spChg>
        <pc:spChg chg="add del mod ord">
          <ac:chgData name="Paul Bloemers" userId="fe3832ff3b233e04" providerId="LiveId" clId="{02C7107E-5898-4BC2-B861-768E48DFA5E5}" dt="2021-02-12T09:15:41.171" v="1596" actId="478"/>
          <ac:spMkLst>
            <pc:docMk/>
            <pc:sldMk cId="264591744" sldId="259"/>
            <ac:spMk id="16" creationId="{6FEA250F-86FB-4ECB-95BB-E80DE95F5C7F}"/>
          </ac:spMkLst>
        </pc:spChg>
        <pc:spChg chg="add del mod ord">
          <ac:chgData name="Paul Bloemers" userId="fe3832ff3b233e04" providerId="LiveId" clId="{02C7107E-5898-4BC2-B861-768E48DFA5E5}" dt="2021-02-12T09:15:42.932" v="1597" actId="478"/>
          <ac:spMkLst>
            <pc:docMk/>
            <pc:sldMk cId="264591744" sldId="259"/>
            <ac:spMk id="17" creationId="{CAF7D4D0-CCF6-4F1A-B866-174D78B6DA0D}"/>
          </ac:spMkLst>
        </pc:spChg>
        <pc:spChg chg="add del mod ord">
          <ac:chgData name="Paul Bloemers" userId="fe3832ff3b233e04" providerId="LiveId" clId="{02C7107E-5898-4BC2-B861-768E48DFA5E5}" dt="2021-02-12T12:19:12.932" v="2704" actId="478"/>
          <ac:spMkLst>
            <pc:docMk/>
            <pc:sldMk cId="264591744" sldId="259"/>
            <ac:spMk id="20" creationId="{B2A08FA0-46DE-4A08-91BE-4DFD99C40DB4}"/>
          </ac:spMkLst>
        </pc:spChg>
        <pc:spChg chg="add del mod ord">
          <ac:chgData name="Paul Bloemers" userId="fe3832ff3b233e04" providerId="LiveId" clId="{02C7107E-5898-4BC2-B861-768E48DFA5E5}" dt="2021-02-12T12:19:13.651" v="2705" actId="478"/>
          <ac:spMkLst>
            <pc:docMk/>
            <pc:sldMk cId="264591744" sldId="259"/>
            <ac:spMk id="21" creationId="{CA85AFA8-FFB2-426A-B11C-F2E5CAF339B9}"/>
          </ac:spMkLst>
        </pc:spChg>
        <pc:spChg chg="add mod">
          <ac:chgData name="Paul Bloemers" userId="fe3832ff3b233e04" providerId="LiveId" clId="{02C7107E-5898-4BC2-B861-768E48DFA5E5}" dt="2021-02-12T12:30:46.291" v="2924" actId="164"/>
          <ac:spMkLst>
            <pc:docMk/>
            <pc:sldMk cId="264591744" sldId="259"/>
            <ac:spMk id="25" creationId="{C1081351-4946-4B9B-9AC6-134F8D74F381}"/>
          </ac:spMkLst>
        </pc:spChg>
        <pc:spChg chg="add mod">
          <ac:chgData name="Paul Bloemers" userId="fe3832ff3b233e04" providerId="LiveId" clId="{02C7107E-5898-4BC2-B861-768E48DFA5E5}" dt="2021-02-12T12:25:21.617" v="2858" actId="20577"/>
          <ac:spMkLst>
            <pc:docMk/>
            <pc:sldMk cId="264591744" sldId="259"/>
            <ac:spMk id="26" creationId="{7AFB7366-9009-4562-BFFD-EA828312AF8D}"/>
          </ac:spMkLst>
        </pc:spChg>
        <pc:spChg chg="add mod">
          <ac:chgData name="Paul Bloemers" userId="fe3832ff3b233e04" providerId="LiveId" clId="{02C7107E-5898-4BC2-B861-768E48DFA5E5}" dt="2021-02-12T12:25:51.201" v="2865" actId="20577"/>
          <ac:spMkLst>
            <pc:docMk/>
            <pc:sldMk cId="264591744" sldId="259"/>
            <ac:spMk id="28" creationId="{93C6F6F8-E67E-4B33-A711-16657CD02886}"/>
          </ac:spMkLst>
        </pc:spChg>
        <pc:spChg chg="add mod">
          <ac:chgData name="Paul Bloemers" userId="fe3832ff3b233e04" providerId="LiveId" clId="{02C7107E-5898-4BC2-B861-768E48DFA5E5}" dt="2021-02-12T12:27:00.446" v="2880" actId="408"/>
          <ac:spMkLst>
            <pc:docMk/>
            <pc:sldMk cId="264591744" sldId="259"/>
            <ac:spMk id="29" creationId="{C17F5CAA-C2EA-4A73-BA87-45BB76924399}"/>
          </ac:spMkLst>
        </pc:spChg>
        <pc:spChg chg="add mod">
          <ac:chgData name="Paul Bloemers" userId="fe3832ff3b233e04" providerId="LiveId" clId="{02C7107E-5898-4BC2-B861-768E48DFA5E5}" dt="2021-02-12T12:27:09.552" v="2882" actId="207"/>
          <ac:spMkLst>
            <pc:docMk/>
            <pc:sldMk cId="264591744" sldId="259"/>
            <ac:spMk id="30" creationId="{891E6A5C-D4A7-41DD-AFD1-66318BD7F2E9}"/>
          </ac:spMkLst>
        </pc:spChg>
        <pc:spChg chg="add mod">
          <ac:chgData name="Paul Bloemers" userId="fe3832ff3b233e04" providerId="LiveId" clId="{02C7107E-5898-4BC2-B861-768E48DFA5E5}" dt="2021-02-12T12:27:15.252" v="2883" actId="207"/>
          <ac:spMkLst>
            <pc:docMk/>
            <pc:sldMk cId="264591744" sldId="259"/>
            <ac:spMk id="31" creationId="{40A77407-7917-4FEB-A09E-459867A4820F}"/>
          </ac:spMkLst>
        </pc:spChg>
        <pc:grpChg chg="add mod">
          <ac:chgData name="Paul Bloemers" userId="fe3832ff3b233e04" providerId="LiveId" clId="{02C7107E-5898-4BC2-B861-768E48DFA5E5}" dt="2021-02-12T12:35:47.992" v="3026" actId="1038"/>
          <ac:grpSpMkLst>
            <pc:docMk/>
            <pc:sldMk cId="264591744" sldId="259"/>
            <ac:grpSpMk id="32" creationId="{1E0B0589-5272-49DC-91AA-18A0430C0583}"/>
          </ac:grpSpMkLst>
        </pc:grpChg>
        <pc:grpChg chg="add mod">
          <ac:chgData name="Paul Bloemers" userId="fe3832ff3b233e04" providerId="LiveId" clId="{02C7107E-5898-4BC2-B861-768E48DFA5E5}" dt="2021-02-12T12:34:34.746" v="2967" actId="1038"/>
          <ac:grpSpMkLst>
            <pc:docMk/>
            <pc:sldMk cId="264591744" sldId="259"/>
            <ac:grpSpMk id="33" creationId="{AAEC7646-A759-40A9-975B-EB36CE2084AC}"/>
          </ac:grpSpMkLst>
        </pc:grpChg>
        <pc:picChg chg="mod">
          <ac:chgData name="Paul Bloemers" userId="fe3832ff3b233e04" providerId="LiveId" clId="{02C7107E-5898-4BC2-B861-768E48DFA5E5}" dt="2021-02-12T12:35:47.992" v="3026" actId="1038"/>
          <ac:picMkLst>
            <pc:docMk/>
            <pc:sldMk cId="264591744" sldId="259"/>
            <ac:picMk id="6" creationId="{6E0E3E98-D950-4B27-8299-0F654C15FA1D}"/>
          </ac:picMkLst>
        </pc:picChg>
        <pc:picChg chg="mod">
          <ac:chgData name="Paul Bloemers" userId="fe3832ff3b233e04" providerId="LiveId" clId="{02C7107E-5898-4BC2-B861-768E48DFA5E5}" dt="2021-02-12T12:35:47.992" v="3026" actId="1038"/>
          <ac:picMkLst>
            <pc:docMk/>
            <pc:sldMk cId="264591744" sldId="259"/>
            <ac:picMk id="7" creationId="{C816C28B-6926-4A6D-86C6-2F1662817EA7}"/>
          </ac:picMkLst>
        </pc:picChg>
        <pc:picChg chg="mod">
          <ac:chgData name="Paul Bloemers" userId="fe3832ff3b233e04" providerId="LiveId" clId="{02C7107E-5898-4BC2-B861-768E48DFA5E5}" dt="2021-02-12T12:35:47.992" v="3026" actId="1038"/>
          <ac:picMkLst>
            <pc:docMk/>
            <pc:sldMk cId="264591744" sldId="259"/>
            <ac:picMk id="8" creationId="{70052FE8-00C0-44A6-81F8-F5BEE31E29C9}"/>
          </ac:picMkLst>
        </pc:picChg>
        <pc:picChg chg="mod">
          <ac:chgData name="Paul Bloemers" userId="fe3832ff3b233e04" providerId="LiveId" clId="{02C7107E-5898-4BC2-B861-768E48DFA5E5}" dt="2021-02-12T12:35:47.992" v="3026" actId="1038"/>
          <ac:picMkLst>
            <pc:docMk/>
            <pc:sldMk cId="264591744" sldId="259"/>
            <ac:picMk id="10" creationId="{124246A7-4BAA-4261-9EA5-568C01A85328}"/>
          </ac:picMkLst>
        </pc:picChg>
        <pc:picChg chg="add mod">
          <ac:chgData name="Paul Bloemers" userId="fe3832ff3b233e04" providerId="LiveId" clId="{02C7107E-5898-4BC2-B861-768E48DFA5E5}" dt="2021-02-12T12:15:23.480" v="2448" actId="1076"/>
          <ac:picMkLst>
            <pc:docMk/>
            <pc:sldMk cId="264591744" sldId="259"/>
            <ac:picMk id="19" creationId="{06102ED9-0EFA-4569-A825-0E51EBBDDE7A}"/>
          </ac:picMkLst>
        </pc:picChg>
        <pc:picChg chg="add mod modCrop">
          <ac:chgData name="Paul Bloemers" userId="fe3832ff3b233e04" providerId="LiveId" clId="{02C7107E-5898-4BC2-B861-768E48DFA5E5}" dt="2021-02-12T12:37:36.535" v="3032" actId="732"/>
          <ac:picMkLst>
            <pc:docMk/>
            <pc:sldMk cId="264591744" sldId="259"/>
            <ac:picMk id="22" creationId="{10CF7BDC-8EB7-4B3C-8FFD-21FA858FAC21}"/>
          </ac:picMkLst>
        </pc:picChg>
        <pc:picChg chg="add mod modCrop">
          <ac:chgData name="Paul Bloemers" userId="fe3832ff3b233e04" providerId="LiveId" clId="{02C7107E-5898-4BC2-B861-768E48DFA5E5}" dt="2021-02-12T12:20:20.491" v="2717" actId="1038"/>
          <ac:picMkLst>
            <pc:docMk/>
            <pc:sldMk cId="264591744" sldId="259"/>
            <ac:picMk id="23" creationId="{C2B61D65-2AD3-44F4-B682-467EDDCC8463}"/>
          </ac:picMkLst>
        </pc:picChg>
        <pc:picChg chg="add mod modCrop">
          <ac:chgData name="Paul Bloemers" userId="fe3832ff3b233e04" providerId="LiveId" clId="{02C7107E-5898-4BC2-B861-768E48DFA5E5}" dt="2021-02-12T12:30:46.291" v="2924" actId="164"/>
          <ac:picMkLst>
            <pc:docMk/>
            <pc:sldMk cId="264591744" sldId="259"/>
            <ac:picMk id="24" creationId="{5EF2FB73-730B-4A50-847E-5AC0E7ACD5D3}"/>
          </ac:picMkLst>
        </pc:picChg>
        <pc:picChg chg="add del mod">
          <ac:chgData name="Paul Bloemers" userId="fe3832ff3b233e04" providerId="LiveId" clId="{02C7107E-5898-4BC2-B861-768E48DFA5E5}" dt="2021-02-12T12:25:30.546" v="2860"/>
          <ac:picMkLst>
            <pc:docMk/>
            <pc:sldMk cId="264591744" sldId="259"/>
            <ac:picMk id="27" creationId="{1024A755-157E-45B7-8A06-E3EF5B7BE23E}"/>
          </ac:picMkLst>
        </pc:picChg>
      </pc:sldChg>
      <pc:sldChg chg="addSp delSp modSp mod modAnim chgLayout">
        <pc:chgData name="Paul Bloemers" userId="fe3832ff3b233e04" providerId="LiveId" clId="{02C7107E-5898-4BC2-B861-768E48DFA5E5}" dt="2021-02-12T08:56:58.828" v="1436" actId="1076"/>
        <pc:sldMkLst>
          <pc:docMk/>
          <pc:sldMk cId="1172615437" sldId="260"/>
        </pc:sldMkLst>
        <pc:spChg chg="add mod ord">
          <ac:chgData name="Paul Bloemers" userId="fe3832ff3b233e04" providerId="LiveId" clId="{02C7107E-5898-4BC2-B861-768E48DFA5E5}" dt="2021-02-10T12:59:50.513" v="373" actId="20577"/>
          <ac:spMkLst>
            <pc:docMk/>
            <pc:sldMk cId="1172615437" sldId="260"/>
            <ac:spMk id="3" creationId="{C7707C4A-A9BF-4E23-8480-C744B2DB68AD}"/>
          </ac:spMkLst>
        </pc:spChg>
        <pc:spChg chg="mod ord">
          <ac:chgData name="Paul Bloemers" userId="fe3832ff3b233e04" providerId="LiveId" clId="{02C7107E-5898-4BC2-B861-768E48DFA5E5}" dt="2021-02-10T12:40:06.985" v="5" actId="700"/>
          <ac:spMkLst>
            <pc:docMk/>
            <pc:sldMk cId="1172615437" sldId="260"/>
            <ac:spMk id="5" creationId="{B0DDCA2F-D7DD-4E60-9EC3-C528D4409A1A}"/>
          </ac:spMkLst>
        </pc:spChg>
        <pc:spChg chg="del mod">
          <ac:chgData name="Paul Bloemers" userId="fe3832ff3b233e04" providerId="LiveId" clId="{02C7107E-5898-4BC2-B861-768E48DFA5E5}" dt="2021-02-10T12:40:06.985" v="5" actId="700"/>
          <ac:spMkLst>
            <pc:docMk/>
            <pc:sldMk cId="1172615437" sldId="260"/>
            <ac:spMk id="6" creationId="{93FE5868-B42E-4C69-BF51-6DF1B874D576}"/>
          </ac:spMkLst>
        </pc:spChg>
        <pc:spChg chg="add mod">
          <ac:chgData name="Paul Bloemers" userId="fe3832ff3b233e04" providerId="LiveId" clId="{02C7107E-5898-4BC2-B861-768E48DFA5E5}" dt="2021-02-10T12:59:52.389" v="374" actId="20577"/>
          <ac:spMkLst>
            <pc:docMk/>
            <pc:sldMk cId="1172615437" sldId="260"/>
            <ac:spMk id="7" creationId="{D11F2CF0-83E0-4057-A552-353025D15F22}"/>
          </ac:spMkLst>
        </pc:spChg>
        <pc:spChg chg="add mod">
          <ac:chgData name="Paul Bloemers" userId="fe3832ff3b233e04" providerId="LiveId" clId="{02C7107E-5898-4BC2-B861-768E48DFA5E5}" dt="2021-02-10T12:59:53.944" v="375" actId="20577"/>
          <ac:spMkLst>
            <pc:docMk/>
            <pc:sldMk cId="1172615437" sldId="260"/>
            <ac:spMk id="8" creationId="{0425A3B2-6822-44AE-9DF9-CA932981A1D8}"/>
          </ac:spMkLst>
        </pc:spChg>
        <pc:spChg chg="add mod">
          <ac:chgData name="Paul Bloemers" userId="fe3832ff3b233e04" providerId="LiveId" clId="{02C7107E-5898-4BC2-B861-768E48DFA5E5}" dt="2021-02-11T07:12:22.091" v="1308" actId="20577"/>
          <ac:spMkLst>
            <pc:docMk/>
            <pc:sldMk cId="1172615437" sldId="260"/>
            <ac:spMk id="11" creationId="{21D4FFB1-056B-4050-A612-9E5F2B93633C}"/>
          </ac:spMkLst>
        </pc:spChg>
        <pc:spChg chg="add del mod">
          <ac:chgData name="Paul Bloemers" userId="fe3832ff3b233e04" providerId="LiveId" clId="{02C7107E-5898-4BC2-B861-768E48DFA5E5}" dt="2021-02-10T12:59:47.890" v="372" actId="478"/>
          <ac:spMkLst>
            <pc:docMk/>
            <pc:sldMk cId="1172615437" sldId="260"/>
            <ac:spMk id="16" creationId="{82F45C44-8ED1-44AA-B054-C798E19429F9}"/>
          </ac:spMkLst>
        </pc:spChg>
        <pc:spChg chg="add del mod">
          <ac:chgData name="Paul Bloemers" userId="fe3832ff3b233e04" providerId="LiveId" clId="{02C7107E-5898-4BC2-B861-768E48DFA5E5}" dt="2021-02-10T12:59:47.890" v="372" actId="478"/>
          <ac:spMkLst>
            <pc:docMk/>
            <pc:sldMk cId="1172615437" sldId="260"/>
            <ac:spMk id="17" creationId="{E0A72212-9B98-41A0-82EF-AA46A65C86CB}"/>
          </ac:spMkLst>
        </pc:spChg>
        <pc:spChg chg="add del mod">
          <ac:chgData name="Paul Bloemers" userId="fe3832ff3b233e04" providerId="LiveId" clId="{02C7107E-5898-4BC2-B861-768E48DFA5E5}" dt="2021-02-10T12:59:47.890" v="372" actId="478"/>
          <ac:spMkLst>
            <pc:docMk/>
            <pc:sldMk cId="1172615437" sldId="260"/>
            <ac:spMk id="18" creationId="{09F06506-3FEB-47C2-BBA2-FCE7AAA536E0}"/>
          </ac:spMkLst>
        </pc:spChg>
        <pc:spChg chg="add del mod">
          <ac:chgData name="Paul Bloemers" userId="fe3832ff3b233e04" providerId="LiveId" clId="{02C7107E-5898-4BC2-B861-768E48DFA5E5}" dt="2021-02-10T12:59:47.890" v="372" actId="478"/>
          <ac:spMkLst>
            <pc:docMk/>
            <pc:sldMk cId="1172615437" sldId="260"/>
            <ac:spMk id="19" creationId="{213A9301-2F11-48E7-9EFC-DC272FDC9069}"/>
          </ac:spMkLst>
        </pc:spChg>
        <pc:spChg chg="add del mod">
          <ac:chgData name="Paul Bloemers" userId="fe3832ff3b233e04" providerId="LiveId" clId="{02C7107E-5898-4BC2-B861-768E48DFA5E5}" dt="2021-02-10T12:59:47.890" v="372" actId="478"/>
          <ac:spMkLst>
            <pc:docMk/>
            <pc:sldMk cId="1172615437" sldId="260"/>
            <ac:spMk id="20" creationId="{5470A34E-ADDB-4CFB-B2D8-5D42DE4E5F78}"/>
          </ac:spMkLst>
        </pc:spChg>
        <pc:spChg chg="add del mod">
          <ac:chgData name="Paul Bloemers" userId="fe3832ff3b233e04" providerId="LiveId" clId="{02C7107E-5898-4BC2-B861-768E48DFA5E5}" dt="2021-02-10T12:59:47.890" v="372" actId="478"/>
          <ac:spMkLst>
            <pc:docMk/>
            <pc:sldMk cId="1172615437" sldId="260"/>
            <ac:spMk id="21" creationId="{D77A09D2-4F55-4A4F-9297-FADE724522EC}"/>
          </ac:spMkLst>
        </pc:spChg>
        <pc:spChg chg="add del mod">
          <ac:chgData name="Paul Bloemers" userId="fe3832ff3b233e04" providerId="LiveId" clId="{02C7107E-5898-4BC2-B861-768E48DFA5E5}" dt="2021-02-10T12:59:40.514" v="370" actId="478"/>
          <ac:spMkLst>
            <pc:docMk/>
            <pc:sldMk cId="1172615437" sldId="260"/>
            <ac:spMk id="22" creationId="{EBC9BCA3-D79D-4387-8890-B1FBD28A87A1}"/>
          </ac:spMkLst>
        </pc:spChg>
        <pc:spChg chg="add del mod">
          <ac:chgData name="Paul Bloemers" userId="fe3832ff3b233e04" providerId="LiveId" clId="{02C7107E-5898-4BC2-B861-768E48DFA5E5}" dt="2021-02-10T12:59:40.514" v="370" actId="478"/>
          <ac:spMkLst>
            <pc:docMk/>
            <pc:sldMk cId="1172615437" sldId="260"/>
            <ac:spMk id="23" creationId="{C2187B89-85F9-4D7A-AF89-8481C5D815DE}"/>
          </ac:spMkLst>
        </pc:spChg>
        <pc:spChg chg="add del mod">
          <ac:chgData name="Paul Bloemers" userId="fe3832ff3b233e04" providerId="LiveId" clId="{02C7107E-5898-4BC2-B861-768E48DFA5E5}" dt="2021-02-10T12:59:40.514" v="370" actId="478"/>
          <ac:spMkLst>
            <pc:docMk/>
            <pc:sldMk cId="1172615437" sldId="260"/>
            <ac:spMk id="24" creationId="{6C497106-646F-4C4A-928D-00705C5174DC}"/>
          </ac:spMkLst>
        </pc:spChg>
        <pc:spChg chg="add del mod">
          <ac:chgData name="Paul Bloemers" userId="fe3832ff3b233e04" providerId="LiveId" clId="{02C7107E-5898-4BC2-B861-768E48DFA5E5}" dt="2021-02-10T12:59:40.514" v="370" actId="478"/>
          <ac:spMkLst>
            <pc:docMk/>
            <pc:sldMk cId="1172615437" sldId="260"/>
            <ac:spMk id="25" creationId="{AF5A6318-1F79-45C3-9C82-4E6805964CDC}"/>
          </ac:spMkLst>
        </pc:spChg>
        <pc:spChg chg="add del mod">
          <ac:chgData name="Paul Bloemers" userId="fe3832ff3b233e04" providerId="LiveId" clId="{02C7107E-5898-4BC2-B861-768E48DFA5E5}" dt="2021-02-10T12:59:40.514" v="370" actId="478"/>
          <ac:spMkLst>
            <pc:docMk/>
            <pc:sldMk cId="1172615437" sldId="260"/>
            <ac:spMk id="26" creationId="{C202E590-5647-4419-855C-6061CFA5C5EA}"/>
          </ac:spMkLst>
        </pc:spChg>
        <pc:spChg chg="add del mod">
          <ac:chgData name="Paul Bloemers" userId="fe3832ff3b233e04" providerId="LiveId" clId="{02C7107E-5898-4BC2-B861-768E48DFA5E5}" dt="2021-02-10T12:59:40.514" v="370" actId="478"/>
          <ac:spMkLst>
            <pc:docMk/>
            <pc:sldMk cId="1172615437" sldId="260"/>
            <ac:spMk id="27" creationId="{3901A036-55C0-4FC3-8AF8-4DDF8C3223E6}"/>
          </ac:spMkLst>
        </pc:spChg>
        <pc:spChg chg="add mod">
          <ac:chgData name="Paul Bloemers" userId="fe3832ff3b233e04" providerId="LiveId" clId="{02C7107E-5898-4BC2-B861-768E48DFA5E5}" dt="2021-02-10T13:25:15.168" v="475" actId="14100"/>
          <ac:spMkLst>
            <pc:docMk/>
            <pc:sldMk cId="1172615437" sldId="260"/>
            <ac:spMk id="28" creationId="{3031ACB4-C725-48BB-95A1-37D9EF5D70F9}"/>
          </ac:spMkLst>
        </pc:spChg>
        <pc:spChg chg="add mod">
          <ac:chgData name="Paul Bloemers" userId="fe3832ff3b233e04" providerId="LiveId" clId="{02C7107E-5898-4BC2-B861-768E48DFA5E5}" dt="2021-02-10T13:05:12.188" v="453" actId="20577"/>
          <ac:spMkLst>
            <pc:docMk/>
            <pc:sldMk cId="1172615437" sldId="260"/>
            <ac:spMk id="31" creationId="{3D9CFEC3-D3E9-42B6-8511-90E19770F13D}"/>
          </ac:spMkLst>
        </pc:spChg>
        <pc:picChg chg="add del mod">
          <ac:chgData name="Paul Bloemers" userId="fe3832ff3b233e04" providerId="LiveId" clId="{02C7107E-5898-4BC2-B861-768E48DFA5E5}" dt="2021-02-10T12:59:36.482" v="369" actId="478"/>
          <ac:picMkLst>
            <pc:docMk/>
            <pc:sldMk cId="1172615437" sldId="260"/>
            <ac:picMk id="2" creationId="{39559E70-F0C5-4B3D-95AD-5935683575C3}"/>
          </ac:picMkLst>
        </pc:picChg>
        <pc:picChg chg="add del mod">
          <ac:chgData name="Paul Bloemers" userId="fe3832ff3b233e04" providerId="LiveId" clId="{02C7107E-5898-4BC2-B861-768E48DFA5E5}" dt="2021-02-11T07:13:39.455" v="1319"/>
          <ac:picMkLst>
            <pc:docMk/>
            <pc:sldMk cId="1172615437" sldId="260"/>
            <ac:picMk id="2" creationId="{42CA38CD-5241-4B61-B89C-C12B785CBEDC}"/>
          </ac:picMkLst>
        </pc:picChg>
        <pc:picChg chg="add mod">
          <ac:chgData name="Paul Bloemers" userId="fe3832ff3b233e04" providerId="LiveId" clId="{02C7107E-5898-4BC2-B861-768E48DFA5E5}" dt="2021-02-11T07:15:12.595" v="1338" actId="29295"/>
          <ac:picMkLst>
            <pc:docMk/>
            <pc:sldMk cId="1172615437" sldId="260"/>
            <ac:picMk id="4" creationId="{8E63D05E-F0A0-4036-90AE-11CB50B6ECAE}"/>
          </ac:picMkLst>
        </pc:picChg>
        <pc:picChg chg="add mod">
          <ac:chgData name="Paul Bloemers" userId="fe3832ff3b233e04" providerId="LiveId" clId="{02C7107E-5898-4BC2-B861-768E48DFA5E5}" dt="2021-02-12T08:56:58.828" v="1436" actId="1076"/>
          <ac:picMkLst>
            <pc:docMk/>
            <pc:sldMk cId="1172615437" sldId="260"/>
            <ac:picMk id="6" creationId="{5C2FAC20-F579-4723-B5B0-B853E6C95A48}"/>
          </ac:picMkLst>
        </pc:picChg>
        <pc:picChg chg="add del mod">
          <ac:chgData name="Paul Bloemers" userId="fe3832ff3b233e04" providerId="LiveId" clId="{02C7107E-5898-4BC2-B861-768E48DFA5E5}" dt="2021-02-10T12:59:47.890" v="372" actId="478"/>
          <ac:picMkLst>
            <pc:docMk/>
            <pc:sldMk cId="1172615437" sldId="260"/>
            <ac:picMk id="9" creationId="{F5CD9151-9475-4411-BC91-EDB9C613EA87}"/>
          </ac:picMkLst>
        </pc:picChg>
        <pc:picChg chg="add del mod">
          <ac:chgData name="Paul Bloemers" userId="fe3832ff3b233e04" providerId="LiveId" clId="{02C7107E-5898-4BC2-B861-768E48DFA5E5}" dt="2021-02-10T12:59:47.890" v="372" actId="478"/>
          <ac:picMkLst>
            <pc:docMk/>
            <pc:sldMk cId="1172615437" sldId="260"/>
            <ac:picMk id="11" creationId="{EB6749E8-5EF5-4D00-9258-38EC82796D39}"/>
          </ac:picMkLst>
        </pc:picChg>
        <pc:picChg chg="add del mod">
          <ac:chgData name="Paul Bloemers" userId="fe3832ff3b233e04" providerId="LiveId" clId="{02C7107E-5898-4BC2-B861-768E48DFA5E5}" dt="2021-02-10T12:59:47.890" v="372" actId="478"/>
          <ac:picMkLst>
            <pc:docMk/>
            <pc:sldMk cId="1172615437" sldId="260"/>
            <ac:picMk id="12" creationId="{8F842BBA-A58A-4541-958A-35C3C04D91CF}"/>
          </ac:picMkLst>
        </pc:picChg>
        <pc:picChg chg="add del mod">
          <ac:chgData name="Paul Bloemers" userId="fe3832ff3b233e04" providerId="LiveId" clId="{02C7107E-5898-4BC2-B861-768E48DFA5E5}" dt="2021-02-10T12:59:47.890" v="372" actId="478"/>
          <ac:picMkLst>
            <pc:docMk/>
            <pc:sldMk cId="1172615437" sldId="260"/>
            <ac:picMk id="13" creationId="{98852211-8CE0-4EE3-B5E1-2BD8EEEFC875}"/>
          </ac:picMkLst>
        </pc:picChg>
        <pc:picChg chg="add del mod">
          <ac:chgData name="Paul Bloemers" userId="fe3832ff3b233e04" providerId="LiveId" clId="{02C7107E-5898-4BC2-B861-768E48DFA5E5}" dt="2021-02-10T12:59:47.890" v="372" actId="478"/>
          <ac:picMkLst>
            <pc:docMk/>
            <pc:sldMk cId="1172615437" sldId="260"/>
            <ac:picMk id="14" creationId="{C81AAD70-4941-48A3-9579-897E1532167E}"/>
          </ac:picMkLst>
        </pc:picChg>
        <pc:picChg chg="add del mod">
          <ac:chgData name="Paul Bloemers" userId="fe3832ff3b233e04" providerId="LiveId" clId="{02C7107E-5898-4BC2-B861-768E48DFA5E5}" dt="2021-02-10T12:59:47.890" v="372" actId="478"/>
          <ac:picMkLst>
            <pc:docMk/>
            <pc:sldMk cId="1172615437" sldId="260"/>
            <ac:picMk id="15" creationId="{00B40856-0B9F-407D-B5AB-FF033C3B1638}"/>
          </ac:picMkLst>
        </pc:picChg>
        <pc:picChg chg="add mod ord">
          <ac:chgData name="Paul Bloemers" userId="fe3832ff3b233e04" providerId="LiveId" clId="{02C7107E-5898-4BC2-B861-768E48DFA5E5}" dt="2021-02-10T13:03:25.200" v="393" actId="14100"/>
          <ac:picMkLst>
            <pc:docMk/>
            <pc:sldMk cId="1172615437" sldId="260"/>
            <ac:picMk id="30" creationId="{2F413965-DCC5-4A88-B15A-D74D487FC45E}"/>
          </ac:picMkLst>
        </pc:picChg>
        <pc:picChg chg="add mod ord">
          <ac:chgData name="Paul Bloemers" userId="fe3832ff3b233e04" providerId="LiveId" clId="{02C7107E-5898-4BC2-B861-768E48DFA5E5}" dt="2021-02-10T13:11:56.496" v="461" actId="1076"/>
          <ac:picMkLst>
            <pc:docMk/>
            <pc:sldMk cId="1172615437" sldId="260"/>
            <ac:picMk id="33" creationId="{AFDB2368-7127-41E5-A8CA-0EFD3F93675E}"/>
          </ac:picMkLst>
        </pc:picChg>
        <pc:picChg chg="add mod ord">
          <ac:chgData name="Paul Bloemers" userId="fe3832ff3b233e04" providerId="LiveId" clId="{02C7107E-5898-4BC2-B861-768E48DFA5E5}" dt="2021-02-10T13:24:55.687" v="474" actId="1076"/>
          <ac:picMkLst>
            <pc:docMk/>
            <pc:sldMk cId="1172615437" sldId="260"/>
            <ac:picMk id="35" creationId="{D47673FC-D642-488F-A628-BCCD96C5B944}"/>
          </ac:picMkLst>
        </pc:picChg>
      </pc:sldChg>
      <pc:sldChg chg="addSp delSp modSp add mod modAnim">
        <pc:chgData name="Paul Bloemers" userId="fe3832ff3b233e04" providerId="LiveId" clId="{02C7107E-5898-4BC2-B861-768E48DFA5E5}" dt="2021-02-12T08:59:40.509" v="1448"/>
        <pc:sldMkLst>
          <pc:docMk/>
          <pc:sldMk cId="4177618447" sldId="261"/>
        </pc:sldMkLst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" creationId="{C7707C4A-A9BF-4E23-8480-C744B2DB68AD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7" creationId="{D11F2CF0-83E0-4057-A552-353025D15F22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8" creationId="{0425A3B2-6822-44AE-9DF9-CA932981A1D8}"/>
          </ac:spMkLst>
        </pc:spChg>
        <pc:spChg chg="add mod ord">
          <ac:chgData name="Paul Bloemers" userId="fe3832ff3b233e04" providerId="LiveId" clId="{02C7107E-5898-4BC2-B861-768E48DFA5E5}" dt="2021-02-11T07:01:38.423" v="1273" actId="552"/>
          <ac:spMkLst>
            <pc:docMk/>
            <pc:sldMk cId="4177618447" sldId="261"/>
            <ac:spMk id="10" creationId="{A910CE35-7390-4701-A637-65D3A2D90ABC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16" creationId="{82F45C44-8ED1-44AA-B054-C798E19429F9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17" creationId="{E0A72212-9B98-41A0-82EF-AA46A65C86CB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18" creationId="{09F06506-3FEB-47C2-BBA2-FCE7AAA536E0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19" creationId="{213A9301-2F11-48E7-9EFC-DC272FDC9069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0" creationId="{5470A34E-ADDB-4CFB-B2D8-5D42DE4E5F78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1" creationId="{D77A09D2-4F55-4A4F-9297-FADE724522EC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2" creationId="{EBC9BCA3-D79D-4387-8890-B1FBD28A87A1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3" creationId="{C2187B89-85F9-4D7A-AF89-8481C5D815DE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4" creationId="{6C497106-646F-4C4A-928D-00705C5174DC}"/>
          </ac:spMkLst>
        </pc:spChg>
        <pc:spChg chg="mod">
          <ac:chgData name="Paul Bloemers" userId="fe3832ff3b233e04" providerId="LiveId" clId="{02C7107E-5898-4BC2-B861-768E48DFA5E5}" dt="2021-02-11T07:00:47.826" v="1234" actId="1076"/>
          <ac:spMkLst>
            <pc:docMk/>
            <pc:sldMk cId="4177618447" sldId="261"/>
            <ac:spMk id="25" creationId="{AF5A6318-1F79-45C3-9C82-4E6805964CDC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6" creationId="{C202E590-5647-4419-855C-6061CFA5C5EA}"/>
          </ac:spMkLst>
        </pc:spChg>
        <pc:spChg chg="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7" creationId="{3901A036-55C0-4FC3-8AF8-4DDF8C3223E6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28" creationId="{4CD5034D-D7F2-44CA-8B15-C208287FF879}"/>
          </ac:spMkLst>
        </pc:spChg>
        <pc:spChg chg="add mod ord">
          <ac:chgData name="Paul Bloemers" userId="fe3832ff3b233e04" providerId="LiveId" clId="{02C7107E-5898-4BC2-B861-768E48DFA5E5}" dt="2021-02-11T07:01:43.390" v="1274" actId="552"/>
          <ac:spMkLst>
            <pc:docMk/>
            <pc:sldMk cId="4177618447" sldId="261"/>
            <ac:spMk id="29" creationId="{DE789E70-5669-431B-B6A2-6102CA0F6C9C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0" creationId="{3577AA7C-6A4F-447F-8F19-57952FE9A0BD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1" creationId="{192CD01D-0FC1-431A-AA14-CB1F38F95D48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2" creationId="{2A8E4F19-C6DE-4F86-B82A-F25F7E2484C1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3" creationId="{2447573A-9237-4774-A6B6-3B751B56598D}"/>
          </ac:spMkLst>
        </pc:spChg>
        <pc:spChg chg="add mod ord">
          <ac:chgData name="Paul Bloemers" userId="fe3832ff3b233e04" providerId="LiveId" clId="{02C7107E-5898-4BC2-B861-768E48DFA5E5}" dt="2021-02-11T07:01:43.390" v="1274" actId="552"/>
          <ac:spMkLst>
            <pc:docMk/>
            <pc:sldMk cId="4177618447" sldId="261"/>
            <ac:spMk id="34" creationId="{691516F9-7058-48CC-8DA8-CC2198FBE370}"/>
          </ac:spMkLst>
        </pc:spChg>
        <pc:spChg chg="add mod ord">
          <ac:chgData name="Paul Bloemers" userId="fe3832ff3b233e04" providerId="LiveId" clId="{02C7107E-5898-4BC2-B861-768E48DFA5E5}" dt="2021-02-11T07:01:38.423" v="1273" actId="552"/>
          <ac:spMkLst>
            <pc:docMk/>
            <pc:sldMk cId="4177618447" sldId="261"/>
            <ac:spMk id="35" creationId="{90633BAC-030D-4342-8B86-CA0800A018BB}"/>
          </ac:spMkLst>
        </pc:spChg>
        <pc:spChg chg="add mod ord">
          <ac:chgData name="Paul Bloemers" userId="fe3832ff3b233e04" providerId="LiveId" clId="{02C7107E-5898-4BC2-B861-768E48DFA5E5}" dt="2021-02-11T07:01:43.390" v="1274" actId="552"/>
          <ac:spMkLst>
            <pc:docMk/>
            <pc:sldMk cId="4177618447" sldId="261"/>
            <ac:spMk id="36" creationId="{B8F2EBEC-EF41-486E-90FA-EB7EEA71FAF4}"/>
          </ac:spMkLst>
        </pc:spChg>
        <pc:spChg chg="add mod ord">
          <ac:chgData name="Paul Bloemers" userId="fe3832ff3b233e04" providerId="LiveId" clId="{02C7107E-5898-4BC2-B861-768E48DFA5E5}" dt="2021-02-11T07:01:38.423" v="1273" actId="552"/>
          <ac:spMkLst>
            <pc:docMk/>
            <pc:sldMk cId="4177618447" sldId="261"/>
            <ac:spMk id="37" creationId="{1783B006-D0E8-4CF8-AD84-90F2C184DC78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8" creationId="{3C79BB82-AA3A-4816-9667-0555703C9B92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39" creationId="{E4A130BE-809B-474F-A00D-2F4B4BE86654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0" creationId="{E525481C-1923-4035-B9B3-E737685C40B5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1" creationId="{231CB286-B72F-4AD0-8B1E-C931D7869915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2" creationId="{2C005C00-2D82-4262-B1A4-7EA17F13C1F2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3" creationId="{4F932FB7-4C0B-4FF3-89AA-14DFC20F297F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4" creationId="{B2DD91A5-BCD0-47BC-917B-7AF0718D0F7B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5" creationId="{27E4D923-DDE6-447D-8C61-65CEBA993486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6" creationId="{2C01E509-8DED-4C52-B9FA-486F1CE5E03B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7" creationId="{E6E666E0-7515-4FC2-B339-B1497E2D9A18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8" creationId="{A07A9179-2926-4339-9D8D-93D6EE6A2E20}"/>
          </ac:spMkLst>
        </pc:spChg>
        <pc:spChg chg="add mod">
          <ac:chgData name="Paul Bloemers" userId="fe3832ff3b233e04" providerId="LiveId" clId="{02C7107E-5898-4BC2-B861-768E48DFA5E5}" dt="2021-02-11T06:59:52.324" v="1202" actId="1035"/>
          <ac:spMkLst>
            <pc:docMk/>
            <pc:sldMk cId="4177618447" sldId="261"/>
            <ac:spMk id="49" creationId="{EF88FF1E-0F13-404C-B034-954F2B32EA3E}"/>
          </ac:spMkLst>
        </pc:spChg>
        <pc:picChg chg="del mod">
          <ac:chgData name="Paul Bloemers" userId="fe3832ff3b233e04" providerId="LiveId" clId="{02C7107E-5898-4BC2-B861-768E48DFA5E5}" dt="2021-02-11T06:58:49.588" v="1170" actId="478"/>
          <ac:picMkLst>
            <pc:docMk/>
            <pc:sldMk cId="4177618447" sldId="261"/>
            <ac:picMk id="2" creationId="{39559E70-F0C5-4B3D-95AD-5935683575C3}"/>
          </ac:picMkLst>
        </pc:picChg>
        <pc:picChg chg="add del mod">
          <ac:chgData name="Paul Bloemers" userId="fe3832ff3b233e04" providerId="LiveId" clId="{02C7107E-5898-4BC2-B861-768E48DFA5E5}" dt="2021-02-11T06:57:34.853" v="1113" actId="478"/>
          <ac:picMkLst>
            <pc:docMk/>
            <pc:sldMk cId="4177618447" sldId="261"/>
            <ac:picMk id="4" creationId="{DC2DE377-9DB1-4878-AAD7-0052134DBFC2}"/>
          </ac:picMkLst>
        </pc:picChg>
        <pc:picChg chg="mod">
          <ac:chgData name="Paul Bloemers" userId="fe3832ff3b233e04" providerId="LiveId" clId="{02C7107E-5898-4BC2-B861-768E48DFA5E5}" dt="2021-02-11T06:59:52.324" v="1202" actId="1035"/>
          <ac:picMkLst>
            <pc:docMk/>
            <pc:sldMk cId="4177618447" sldId="261"/>
            <ac:picMk id="9" creationId="{F5CD9151-9475-4411-BC91-EDB9C613EA87}"/>
          </ac:picMkLst>
        </pc:picChg>
        <pc:picChg chg="mod">
          <ac:chgData name="Paul Bloemers" userId="fe3832ff3b233e04" providerId="LiveId" clId="{02C7107E-5898-4BC2-B861-768E48DFA5E5}" dt="2021-02-11T06:59:52.324" v="1202" actId="1035"/>
          <ac:picMkLst>
            <pc:docMk/>
            <pc:sldMk cId="4177618447" sldId="261"/>
            <ac:picMk id="11" creationId="{EB6749E8-5EF5-4D00-9258-38EC82796D39}"/>
          </ac:picMkLst>
        </pc:picChg>
        <pc:picChg chg="mod">
          <ac:chgData name="Paul Bloemers" userId="fe3832ff3b233e04" providerId="LiveId" clId="{02C7107E-5898-4BC2-B861-768E48DFA5E5}" dt="2021-02-11T06:59:52.324" v="1202" actId="1035"/>
          <ac:picMkLst>
            <pc:docMk/>
            <pc:sldMk cId="4177618447" sldId="261"/>
            <ac:picMk id="12" creationId="{8F842BBA-A58A-4541-958A-35C3C04D91CF}"/>
          </ac:picMkLst>
        </pc:picChg>
        <pc:picChg chg="mod">
          <ac:chgData name="Paul Bloemers" userId="fe3832ff3b233e04" providerId="LiveId" clId="{02C7107E-5898-4BC2-B861-768E48DFA5E5}" dt="2021-02-11T06:59:52.324" v="1202" actId="1035"/>
          <ac:picMkLst>
            <pc:docMk/>
            <pc:sldMk cId="4177618447" sldId="261"/>
            <ac:picMk id="13" creationId="{98852211-8CE0-4EE3-B5E1-2BD8EEEFC875}"/>
          </ac:picMkLst>
        </pc:picChg>
        <pc:picChg chg="mod">
          <ac:chgData name="Paul Bloemers" userId="fe3832ff3b233e04" providerId="LiveId" clId="{02C7107E-5898-4BC2-B861-768E48DFA5E5}" dt="2021-02-11T06:59:52.324" v="1202" actId="1035"/>
          <ac:picMkLst>
            <pc:docMk/>
            <pc:sldMk cId="4177618447" sldId="261"/>
            <ac:picMk id="14" creationId="{C81AAD70-4941-48A3-9579-897E1532167E}"/>
          </ac:picMkLst>
        </pc:picChg>
        <pc:picChg chg="mod">
          <ac:chgData name="Paul Bloemers" userId="fe3832ff3b233e04" providerId="LiveId" clId="{02C7107E-5898-4BC2-B861-768E48DFA5E5}" dt="2021-02-11T06:59:52.324" v="1202" actId="1035"/>
          <ac:picMkLst>
            <pc:docMk/>
            <pc:sldMk cId="4177618447" sldId="261"/>
            <ac:picMk id="15" creationId="{00B40856-0B9F-407D-B5AB-FF033C3B1638}"/>
          </ac:picMkLst>
        </pc:picChg>
      </pc:sldChg>
      <pc:sldChg chg="addSp delSp modSp add mod ord modClrScheme modAnim chgLayout">
        <pc:chgData name="Paul Bloemers" userId="fe3832ff3b233e04" providerId="LiveId" clId="{02C7107E-5898-4BC2-B861-768E48DFA5E5}" dt="2021-02-12T13:06:32.117" v="3084" actId="404"/>
        <pc:sldMkLst>
          <pc:docMk/>
          <pc:sldMk cId="1725097041" sldId="262"/>
        </pc:sldMkLst>
        <pc:spChg chg="mod ord">
          <ac:chgData name="Paul Bloemers" userId="fe3832ff3b233e04" providerId="LiveId" clId="{02C7107E-5898-4BC2-B861-768E48DFA5E5}" dt="2021-02-12T13:06:15.117" v="3081" actId="700"/>
          <ac:spMkLst>
            <pc:docMk/>
            <pc:sldMk cId="1725097041" sldId="262"/>
            <ac:spMk id="5" creationId="{FA040351-6527-4F60-AF4A-03D82696F7F1}"/>
          </ac:spMkLst>
        </pc:spChg>
        <pc:spChg chg="mod ord">
          <ac:chgData name="Paul Bloemers" userId="fe3832ff3b233e04" providerId="LiveId" clId="{02C7107E-5898-4BC2-B861-768E48DFA5E5}" dt="2021-02-12T13:06:32.117" v="3084" actId="404"/>
          <ac:spMkLst>
            <pc:docMk/>
            <pc:sldMk cId="1725097041" sldId="262"/>
            <ac:spMk id="6" creationId="{D26182B0-96B3-41A6-83CC-1A6E7D2A3B7A}"/>
          </ac:spMkLst>
        </pc:spChg>
        <pc:spChg chg="add mod">
          <ac:chgData name="Paul Bloemers" userId="fe3832ff3b233e04" providerId="LiveId" clId="{02C7107E-5898-4BC2-B861-768E48DFA5E5}" dt="2021-02-12T11:36:08.640" v="1873" actId="164"/>
          <ac:spMkLst>
            <pc:docMk/>
            <pc:sldMk cId="1725097041" sldId="262"/>
            <ac:spMk id="22" creationId="{3F94E9CE-3807-488A-A489-49E526704E7D}"/>
          </ac:spMkLst>
        </pc:spChg>
        <pc:spChg chg="add mod">
          <ac:chgData name="Paul Bloemers" userId="fe3832ff3b233e04" providerId="LiveId" clId="{02C7107E-5898-4BC2-B861-768E48DFA5E5}" dt="2021-02-12T11:36:08.640" v="1873" actId="164"/>
          <ac:spMkLst>
            <pc:docMk/>
            <pc:sldMk cId="1725097041" sldId="262"/>
            <ac:spMk id="23" creationId="{B2F20AC5-F62C-4852-921A-9C2E28A58FD6}"/>
          </ac:spMkLst>
        </pc:spChg>
        <pc:spChg chg="add del mod">
          <ac:chgData name="Paul Bloemers" userId="fe3832ff3b233e04" providerId="LiveId" clId="{02C7107E-5898-4BC2-B861-768E48DFA5E5}" dt="2021-02-12T11:35:20.727" v="1861" actId="478"/>
          <ac:spMkLst>
            <pc:docMk/>
            <pc:sldMk cId="1725097041" sldId="262"/>
            <ac:spMk id="24" creationId="{34357FA6-480D-403B-AF63-9838C37C7143}"/>
          </ac:spMkLst>
        </pc:spChg>
        <pc:spChg chg="add mod ord">
          <ac:chgData name="Paul Bloemers" userId="fe3832ff3b233e04" providerId="LiveId" clId="{02C7107E-5898-4BC2-B861-768E48DFA5E5}" dt="2021-02-12T11:36:08.640" v="1873" actId="164"/>
          <ac:spMkLst>
            <pc:docMk/>
            <pc:sldMk cId="1725097041" sldId="262"/>
            <ac:spMk id="25" creationId="{BA195FA5-9AD9-464E-9A6D-56D19D095C75}"/>
          </ac:spMkLst>
        </pc:spChg>
        <pc:grpChg chg="add del mod">
          <ac:chgData name="Paul Bloemers" userId="fe3832ff3b233e04" providerId="LiveId" clId="{02C7107E-5898-4BC2-B861-768E48DFA5E5}" dt="2021-02-12T11:26:38.769" v="1785" actId="165"/>
          <ac:grpSpMkLst>
            <pc:docMk/>
            <pc:sldMk cId="1725097041" sldId="262"/>
            <ac:grpSpMk id="19" creationId="{1640B829-C136-448A-9063-0D4E9F7045FE}"/>
          </ac:grpSpMkLst>
        </pc:grpChg>
        <pc:grpChg chg="add del mod">
          <ac:chgData name="Paul Bloemers" userId="fe3832ff3b233e04" providerId="LiveId" clId="{02C7107E-5898-4BC2-B861-768E48DFA5E5}" dt="2021-02-12T11:26:38.769" v="1785" actId="165"/>
          <ac:grpSpMkLst>
            <pc:docMk/>
            <pc:sldMk cId="1725097041" sldId="262"/>
            <ac:grpSpMk id="20" creationId="{BB901682-80D3-4CB6-8E7E-108FDBB6F8B9}"/>
          </ac:grpSpMkLst>
        </pc:grpChg>
        <pc:grpChg chg="add mod">
          <ac:chgData name="Paul Bloemers" userId="fe3832ff3b233e04" providerId="LiveId" clId="{02C7107E-5898-4BC2-B861-768E48DFA5E5}" dt="2021-02-12T11:36:08.640" v="1873" actId="164"/>
          <ac:grpSpMkLst>
            <pc:docMk/>
            <pc:sldMk cId="1725097041" sldId="262"/>
            <ac:grpSpMk id="21" creationId="{EBA7D344-E00D-46CE-ACE5-3A2DD31B598C}"/>
          </ac:grpSpMkLst>
        </pc:grpChg>
        <pc:grpChg chg="add mod">
          <ac:chgData name="Paul Bloemers" userId="fe3832ff3b233e04" providerId="LiveId" clId="{02C7107E-5898-4BC2-B861-768E48DFA5E5}" dt="2021-02-12T11:36:08.640" v="1873" actId="164"/>
          <ac:grpSpMkLst>
            <pc:docMk/>
            <pc:sldMk cId="1725097041" sldId="262"/>
            <ac:grpSpMk id="26" creationId="{87168355-C549-4C2B-8573-31D617D7FA09}"/>
          </ac:grpSpMkLst>
        </pc:grpChg>
        <pc:picChg chg="del">
          <ac:chgData name="Paul Bloemers" userId="fe3832ff3b233e04" providerId="LiveId" clId="{02C7107E-5898-4BC2-B861-768E48DFA5E5}" dt="2021-02-12T11:14:52.600" v="1693" actId="478"/>
          <ac:picMkLst>
            <pc:docMk/>
            <pc:sldMk cId="1725097041" sldId="262"/>
            <ac:picMk id="2" creationId="{E10EAB08-85AB-43D8-B3FD-2324ED9C3EE2}"/>
          </ac:picMkLst>
        </pc:picChg>
        <pc:picChg chg="add mod topLvl">
          <ac:chgData name="Paul Bloemers" userId="fe3832ff3b233e04" providerId="LiveId" clId="{02C7107E-5898-4BC2-B861-768E48DFA5E5}" dt="2021-02-12T11:26:38.769" v="1785" actId="165"/>
          <ac:picMkLst>
            <pc:docMk/>
            <pc:sldMk cId="1725097041" sldId="262"/>
            <ac:picMk id="4" creationId="{575BDC4B-91E6-4D05-B596-22899BCA6ECE}"/>
          </ac:picMkLst>
        </pc:picChg>
        <pc:picChg chg="add mod topLvl">
          <ac:chgData name="Paul Bloemers" userId="fe3832ff3b233e04" providerId="LiveId" clId="{02C7107E-5898-4BC2-B861-768E48DFA5E5}" dt="2021-02-12T11:26:38.769" v="1785" actId="165"/>
          <ac:picMkLst>
            <pc:docMk/>
            <pc:sldMk cId="1725097041" sldId="262"/>
            <ac:picMk id="8" creationId="{035FE39C-45DF-405A-955D-5431ECDF6275}"/>
          </ac:picMkLst>
        </pc:picChg>
        <pc:picChg chg="add mod topLvl">
          <ac:chgData name="Paul Bloemers" userId="fe3832ff3b233e04" providerId="LiveId" clId="{02C7107E-5898-4BC2-B861-768E48DFA5E5}" dt="2021-02-12T11:31:14.424" v="1810" actId="196"/>
          <ac:picMkLst>
            <pc:docMk/>
            <pc:sldMk cId="1725097041" sldId="262"/>
            <ac:picMk id="10" creationId="{BED0F3B5-BEE4-4FBB-BA45-9C3D5D930174}"/>
          </ac:picMkLst>
        </pc:picChg>
        <pc:picChg chg="add del mod">
          <ac:chgData name="Paul Bloemers" userId="fe3832ff3b233e04" providerId="LiveId" clId="{02C7107E-5898-4BC2-B861-768E48DFA5E5}" dt="2021-02-12T11:22:16.342" v="1748" actId="21"/>
          <ac:picMkLst>
            <pc:docMk/>
            <pc:sldMk cId="1725097041" sldId="262"/>
            <ac:picMk id="12" creationId="{7E8D0CAE-B63C-4507-BC33-07D7FA290E7C}"/>
          </ac:picMkLst>
        </pc:picChg>
        <pc:picChg chg="add mod topLvl">
          <ac:chgData name="Paul Bloemers" userId="fe3832ff3b233e04" providerId="LiveId" clId="{02C7107E-5898-4BC2-B861-768E48DFA5E5}" dt="2021-02-12T11:26:38.769" v="1785" actId="165"/>
          <ac:picMkLst>
            <pc:docMk/>
            <pc:sldMk cId="1725097041" sldId="262"/>
            <ac:picMk id="13" creationId="{8A53F739-02B8-4EDD-A841-775057C22726}"/>
          </ac:picMkLst>
        </pc:picChg>
        <pc:picChg chg="add mod">
          <ac:chgData name="Paul Bloemers" userId="fe3832ff3b233e04" providerId="LiveId" clId="{02C7107E-5898-4BC2-B861-768E48DFA5E5}" dt="2021-02-12T11:33:31.516" v="1824" actId="164"/>
          <ac:picMkLst>
            <pc:docMk/>
            <pc:sldMk cId="1725097041" sldId="262"/>
            <ac:picMk id="14" creationId="{BC7FA7CC-A848-437B-9226-C6C810898483}"/>
          </ac:picMkLst>
        </pc:picChg>
        <pc:picChg chg="add mod">
          <ac:chgData name="Paul Bloemers" userId="fe3832ff3b233e04" providerId="LiveId" clId="{02C7107E-5898-4BC2-B861-768E48DFA5E5}" dt="2021-02-12T11:33:31.516" v="1824" actId="164"/>
          <ac:picMkLst>
            <pc:docMk/>
            <pc:sldMk cId="1725097041" sldId="262"/>
            <ac:picMk id="15" creationId="{0B94F876-0281-4D7D-A24D-B606F678066A}"/>
          </ac:picMkLst>
        </pc:picChg>
        <pc:picChg chg="add del mod">
          <ac:chgData name="Paul Bloemers" userId="fe3832ff3b233e04" providerId="LiveId" clId="{02C7107E-5898-4BC2-B861-768E48DFA5E5}" dt="2021-02-12T11:22:19.585" v="1750"/>
          <ac:picMkLst>
            <pc:docMk/>
            <pc:sldMk cId="1725097041" sldId="262"/>
            <ac:picMk id="16" creationId="{F90E35CC-91E2-4835-8BBA-3E55812D438A}"/>
          </ac:picMkLst>
        </pc:picChg>
        <pc:picChg chg="add mod ord modCrop">
          <ac:chgData name="Paul Bloemers" userId="fe3832ff3b233e04" providerId="LiveId" clId="{02C7107E-5898-4BC2-B861-768E48DFA5E5}" dt="2021-02-12T11:33:31.516" v="1824" actId="164"/>
          <ac:picMkLst>
            <pc:docMk/>
            <pc:sldMk cId="1725097041" sldId="262"/>
            <ac:picMk id="17" creationId="{52FB89B1-83E0-4539-80D3-1B10C01B19CB}"/>
          </ac:picMkLst>
        </pc:picChg>
        <pc:picChg chg="add mod ord modCrop">
          <ac:chgData name="Paul Bloemers" userId="fe3832ff3b233e04" providerId="LiveId" clId="{02C7107E-5898-4BC2-B861-768E48DFA5E5}" dt="2021-02-12T11:33:31.516" v="1824" actId="164"/>
          <ac:picMkLst>
            <pc:docMk/>
            <pc:sldMk cId="1725097041" sldId="262"/>
            <ac:picMk id="18" creationId="{51F800E8-8207-469F-A38D-5BA27F2460DB}"/>
          </ac:picMkLst>
        </pc:picChg>
        <pc:picChg chg="add mod ord">
          <ac:chgData name="Paul Bloemers" userId="fe3832ff3b233e04" providerId="LiveId" clId="{02C7107E-5898-4BC2-B861-768E48DFA5E5}" dt="2021-02-12T11:38:50.069" v="1890" actId="167"/>
          <ac:picMkLst>
            <pc:docMk/>
            <pc:sldMk cId="1725097041" sldId="262"/>
            <ac:picMk id="27" creationId="{A9135A98-9B2A-4ADD-A387-89D30D6DA33C}"/>
          </ac:picMkLst>
        </pc:picChg>
      </pc:sldChg>
      <pc:sldChg chg="addSp delSp modSp new mod modClrScheme modAnim chgLayout">
        <pc:chgData name="Paul Bloemers" userId="fe3832ff3b233e04" providerId="LiveId" clId="{02C7107E-5898-4BC2-B861-768E48DFA5E5}" dt="2021-02-12T15:17:27.574" v="3518" actId="166"/>
        <pc:sldMkLst>
          <pc:docMk/>
          <pc:sldMk cId="1822543345" sldId="263"/>
        </pc:sldMkLst>
        <pc:spChg chg="del">
          <ac:chgData name="Paul Bloemers" userId="fe3832ff3b233e04" providerId="LiveId" clId="{02C7107E-5898-4BC2-B861-768E48DFA5E5}" dt="2021-02-12T13:06:02.812" v="3079" actId="6264"/>
          <ac:spMkLst>
            <pc:docMk/>
            <pc:sldMk cId="1822543345" sldId="263"/>
            <ac:spMk id="2" creationId="{A61B4DDB-FB92-49C5-BCE3-54A9C075018F}"/>
          </ac:spMkLst>
        </pc:spChg>
        <pc:spChg chg="del">
          <ac:chgData name="Paul Bloemers" userId="fe3832ff3b233e04" providerId="LiveId" clId="{02C7107E-5898-4BC2-B861-768E48DFA5E5}" dt="2021-02-12T13:06:02.812" v="3079" actId="6264"/>
          <ac:spMkLst>
            <pc:docMk/>
            <pc:sldMk cId="1822543345" sldId="263"/>
            <ac:spMk id="3" creationId="{8FE2F010-3DE7-4952-944E-CA6E17E1F6EB}"/>
          </ac:spMkLst>
        </pc:spChg>
        <pc:spChg chg="del">
          <ac:chgData name="Paul Bloemers" userId="fe3832ff3b233e04" providerId="LiveId" clId="{02C7107E-5898-4BC2-B861-768E48DFA5E5}" dt="2021-02-12T13:06:02.812" v="3079" actId="6264"/>
          <ac:spMkLst>
            <pc:docMk/>
            <pc:sldMk cId="1822543345" sldId="263"/>
            <ac:spMk id="4" creationId="{982E6A38-A014-49E5-9E32-745EF5066D01}"/>
          </ac:spMkLst>
        </pc:spChg>
        <pc:spChg chg="del">
          <ac:chgData name="Paul Bloemers" userId="fe3832ff3b233e04" providerId="LiveId" clId="{02C7107E-5898-4BC2-B861-768E48DFA5E5}" dt="2021-02-12T13:06:02.812" v="3079" actId="6264"/>
          <ac:spMkLst>
            <pc:docMk/>
            <pc:sldMk cId="1822543345" sldId="263"/>
            <ac:spMk id="5" creationId="{77AD30FF-D28A-46BA-B195-FFF9CEEA0B15}"/>
          </ac:spMkLst>
        </pc:spChg>
        <pc:spChg chg="del">
          <ac:chgData name="Paul Bloemers" userId="fe3832ff3b233e04" providerId="LiveId" clId="{02C7107E-5898-4BC2-B861-768E48DFA5E5}" dt="2021-02-12T13:06:02.812" v="3079" actId="6264"/>
          <ac:spMkLst>
            <pc:docMk/>
            <pc:sldMk cId="1822543345" sldId="263"/>
            <ac:spMk id="6" creationId="{922B7D34-D193-4E9F-AECA-9947A3E4CF50}"/>
          </ac:spMkLst>
        </pc:spChg>
        <pc:spChg chg="add del mod ord">
          <ac:chgData name="Paul Bloemers" userId="fe3832ff3b233e04" providerId="LiveId" clId="{02C7107E-5898-4BC2-B861-768E48DFA5E5}" dt="2021-02-12T13:06:04.937" v="3080" actId="700"/>
          <ac:spMkLst>
            <pc:docMk/>
            <pc:sldMk cId="1822543345" sldId="263"/>
            <ac:spMk id="7" creationId="{D018ADB2-D3F5-4962-A2F8-DD9A04F6DB5A}"/>
          </ac:spMkLst>
        </pc:spChg>
        <pc:spChg chg="add del mod ord">
          <ac:chgData name="Paul Bloemers" userId="fe3832ff3b233e04" providerId="LiveId" clId="{02C7107E-5898-4BC2-B861-768E48DFA5E5}" dt="2021-02-12T13:06:04.937" v="3080" actId="700"/>
          <ac:spMkLst>
            <pc:docMk/>
            <pc:sldMk cId="1822543345" sldId="263"/>
            <ac:spMk id="8" creationId="{B933F23E-E5F1-4FD5-9200-88F83C48EFC5}"/>
          </ac:spMkLst>
        </pc:spChg>
        <pc:spChg chg="add del mod ord">
          <ac:chgData name="Paul Bloemers" userId="fe3832ff3b233e04" providerId="LiveId" clId="{02C7107E-5898-4BC2-B861-768E48DFA5E5}" dt="2021-02-12T13:06:04.937" v="3080" actId="700"/>
          <ac:spMkLst>
            <pc:docMk/>
            <pc:sldMk cId="1822543345" sldId="263"/>
            <ac:spMk id="9" creationId="{6C78BF70-77D0-4D57-9844-27842F5FC0CA}"/>
          </ac:spMkLst>
        </pc:spChg>
        <pc:spChg chg="add del mod ord">
          <ac:chgData name="Paul Bloemers" userId="fe3832ff3b233e04" providerId="LiveId" clId="{02C7107E-5898-4BC2-B861-768E48DFA5E5}" dt="2021-02-12T13:06:04.937" v="3080" actId="700"/>
          <ac:spMkLst>
            <pc:docMk/>
            <pc:sldMk cId="1822543345" sldId="263"/>
            <ac:spMk id="10" creationId="{F79CF47B-7503-4619-9E0D-97AE707C5A20}"/>
          </ac:spMkLst>
        </pc:spChg>
        <pc:spChg chg="add del mod ord">
          <ac:chgData name="Paul Bloemers" userId="fe3832ff3b233e04" providerId="LiveId" clId="{02C7107E-5898-4BC2-B861-768E48DFA5E5}" dt="2021-02-12T13:06:04.937" v="3080" actId="700"/>
          <ac:spMkLst>
            <pc:docMk/>
            <pc:sldMk cId="1822543345" sldId="263"/>
            <ac:spMk id="11" creationId="{A7DADFBF-7BD5-4A18-A2BB-56211328B486}"/>
          </ac:spMkLst>
        </pc:spChg>
        <pc:spChg chg="add mod ord">
          <ac:chgData name="Paul Bloemers" userId="fe3832ff3b233e04" providerId="LiveId" clId="{02C7107E-5898-4BC2-B861-768E48DFA5E5}" dt="2021-02-12T13:11:57.902" v="3096" actId="20577"/>
          <ac:spMkLst>
            <pc:docMk/>
            <pc:sldMk cId="1822543345" sldId="263"/>
            <ac:spMk id="12" creationId="{9B22E548-D30F-45CD-96CE-853D4132E3EB}"/>
          </ac:spMkLst>
        </pc:spChg>
        <pc:spChg chg="add del mod ord">
          <ac:chgData name="Paul Bloemers" userId="fe3832ff3b233e04" providerId="LiveId" clId="{02C7107E-5898-4BC2-B861-768E48DFA5E5}" dt="2021-02-12T14:32:32.947" v="3097"/>
          <ac:spMkLst>
            <pc:docMk/>
            <pc:sldMk cId="1822543345" sldId="263"/>
            <ac:spMk id="13" creationId="{E4444472-6B3F-471D-902F-C9555CEC0194}"/>
          </ac:spMkLst>
        </pc:spChg>
        <pc:spChg chg="add mod">
          <ac:chgData name="Paul Bloemers" userId="fe3832ff3b233e04" providerId="LiveId" clId="{02C7107E-5898-4BC2-B861-768E48DFA5E5}" dt="2021-02-12T14:56:50.319" v="3227" actId="207"/>
          <ac:spMkLst>
            <pc:docMk/>
            <pc:sldMk cId="1822543345" sldId="263"/>
            <ac:spMk id="16" creationId="{BB43D93F-8D03-418C-9FFC-3B98010139AC}"/>
          </ac:spMkLst>
        </pc:spChg>
        <pc:spChg chg="add del">
          <ac:chgData name="Paul Bloemers" userId="fe3832ff3b233e04" providerId="LiveId" clId="{02C7107E-5898-4BC2-B861-768E48DFA5E5}" dt="2021-02-12T14:38:55.060" v="3128" actId="478"/>
          <ac:spMkLst>
            <pc:docMk/>
            <pc:sldMk cId="1822543345" sldId="263"/>
            <ac:spMk id="19" creationId="{22B8D92B-0365-4D7D-A257-8905FB696B27}"/>
          </ac:spMkLst>
        </pc:spChg>
        <pc:spChg chg="add mod">
          <ac:chgData name="Paul Bloemers" userId="fe3832ff3b233e04" providerId="LiveId" clId="{02C7107E-5898-4BC2-B861-768E48DFA5E5}" dt="2021-02-12T14:39:25.492" v="3132" actId="164"/>
          <ac:spMkLst>
            <pc:docMk/>
            <pc:sldMk cId="1822543345" sldId="263"/>
            <ac:spMk id="20" creationId="{41B7D432-A9B0-4ACC-9F2F-BAE631DBDB07}"/>
          </ac:spMkLst>
        </pc:spChg>
        <pc:spChg chg="add mod">
          <ac:chgData name="Paul Bloemers" userId="fe3832ff3b233e04" providerId="LiveId" clId="{02C7107E-5898-4BC2-B861-768E48DFA5E5}" dt="2021-02-12T14:40:54.058" v="3159" actId="1076"/>
          <ac:spMkLst>
            <pc:docMk/>
            <pc:sldMk cId="1822543345" sldId="263"/>
            <ac:spMk id="27" creationId="{39B289C4-A760-4FB6-ABF3-5732F0C31210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28" creationId="{15F5B8F7-F399-43FC-A518-71820051B742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1" creationId="{41159B20-A092-4AF9-A26F-6C35564B93C2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2" creationId="{202BEC63-01F8-4952-8F79-46B54E782BA4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3" creationId="{38A67332-E216-4F31-8B14-5F3E16B85835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4" creationId="{70B89D8C-9071-4C75-917B-A151169ED227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5" creationId="{1336CA6A-CCC9-44E0-85F1-D620CEA5138D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6" creationId="{9D7CBA6B-1349-4F6B-A3C4-08D9A2A6B2EC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7" creationId="{E741DBED-96B5-4F59-8631-5951666CC803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8" creationId="{22B5CA4A-FF2C-4C9A-9E2B-2D1C8C626ACB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39" creationId="{FDF18D01-AFC4-4E53-9EBE-07F66945426C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40" creationId="{A3D4EF18-0038-479F-9AA8-1CD23750A946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41" creationId="{ED170DD1-DEEB-4172-9A4C-EC93F263EC02}"/>
          </ac:spMkLst>
        </pc:spChg>
        <pc:spChg chg="add mod">
          <ac:chgData name="Paul Bloemers" userId="fe3832ff3b233e04" providerId="LiveId" clId="{02C7107E-5898-4BC2-B861-768E48DFA5E5}" dt="2021-02-12T15:06:20.033" v="3387" actId="1076"/>
          <ac:spMkLst>
            <pc:docMk/>
            <pc:sldMk cId="1822543345" sldId="263"/>
            <ac:spMk id="42" creationId="{4C5250C3-72DE-4926-8381-49318CE4B47D}"/>
          </ac:spMkLst>
        </pc:spChg>
        <pc:spChg chg="add del mod">
          <ac:chgData name="Paul Bloemers" userId="fe3832ff3b233e04" providerId="LiveId" clId="{02C7107E-5898-4BC2-B861-768E48DFA5E5}" dt="2021-02-12T15:06:03.434" v="3386" actId="478"/>
          <ac:spMkLst>
            <pc:docMk/>
            <pc:sldMk cId="1822543345" sldId="263"/>
            <ac:spMk id="46" creationId="{BD3BFE8D-0921-4B52-ABBC-39EF8044254E}"/>
          </ac:spMkLst>
        </pc:spChg>
        <pc:spChg chg="add mod">
          <ac:chgData name="Paul Bloemers" userId="fe3832ff3b233e04" providerId="LiveId" clId="{02C7107E-5898-4BC2-B861-768E48DFA5E5}" dt="2021-02-12T15:13:37.256" v="3493" actId="164"/>
          <ac:spMkLst>
            <pc:docMk/>
            <pc:sldMk cId="1822543345" sldId="263"/>
            <ac:spMk id="48" creationId="{52161B40-23E3-41AC-A629-2A269D281DB6}"/>
          </ac:spMkLst>
        </pc:spChg>
        <pc:spChg chg="add mod">
          <ac:chgData name="Paul Bloemers" userId="fe3832ff3b233e04" providerId="LiveId" clId="{02C7107E-5898-4BC2-B861-768E48DFA5E5}" dt="2021-02-12T15:09:59.404" v="3439" actId="1036"/>
          <ac:spMkLst>
            <pc:docMk/>
            <pc:sldMk cId="1822543345" sldId="263"/>
            <ac:spMk id="49" creationId="{7BDE4F08-0491-49AA-8D2E-C4AD7FDBE4C7}"/>
          </ac:spMkLst>
        </pc:spChg>
        <pc:spChg chg="add mod">
          <ac:chgData name="Paul Bloemers" userId="fe3832ff3b233e04" providerId="LiveId" clId="{02C7107E-5898-4BC2-B861-768E48DFA5E5}" dt="2021-02-12T15:09:59.404" v="3439" actId="1036"/>
          <ac:spMkLst>
            <pc:docMk/>
            <pc:sldMk cId="1822543345" sldId="263"/>
            <ac:spMk id="50" creationId="{5CB37E04-D8FE-45FB-AA55-7CF7BEF81C26}"/>
          </ac:spMkLst>
        </pc:spChg>
        <pc:grpChg chg="add mod">
          <ac:chgData name="Paul Bloemers" userId="fe3832ff3b233e04" providerId="LiveId" clId="{02C7107E-5898-4BC2-B861-768E48DFA5E5}" dt="2021-02-12T14:40:19.340" v="3144" actId="164"/>
          <ac:grpSpMkLst>
            <pc:docMk/>
            <pc:sldMk cId="1822543345" sldId="263"/>
            <ac:grpSpMk id="21" creationId="{C485598C-2C2B-46B4-8A80-E2CB0EDE39E7}"/>
          </ac:grpSpMkLst>
        </pc:grpChg>
        <pc:grpChg chg="add mod">
          <ac:chgData name="Paul Bloemers" userId="fe3832ff3b233e04" providerId="LiveId" clId="{02C7107E-5898-4BC2-B861-768E48DFA5E5}" dt="2021-02-12T14:40:19.340" v="3144" actId="164"/>
          <ac:grpSpMkLst>
            <pc:docMk/>
            <pc:sldMk cId="1822543345" sldId="263"/>
            <ac:grpSpMk id="25" creationId="{19045D24-A85D-40ED-9DDC-BAE7725F4653}"/>
          </ac:grpSpMkLst>
        </pc:grpChg>
        <pc:grpChg chg="add mod">
          <ac:chgData name="Paul Bloemers" userId="fe3832ff3b233e04" providerId="LiveId" clId="{02C7107E-5898-4BC2-B861-768E48DFA5E5}" dt="2021-02-12T15:13:37.256" v="3493" actId="164"/>
          <ac:grpSpMkLst>
            <pc:docMk/>
            <pc:sldMk cId="1822543345" sldId="263"/>
            <ac:grpSpMk id="51" creationId="{5BCE0032-EE0F-48C7-9242-FF7586F4F98F}"/>
          </ac:grpSpMkLst>
        </pc:grpChg>
        <pc:picChg chg="add del mod">
          <ac:chgData name="Paul Bloemers" userId="fe3832ff3b233e04" providerId="LiveId" clId="{02C7107E-5898-4BC2-B861-768E48DFA5E5}" dt="2021-02-12T15:05:59.574" v="3385" actId="478"/>
          <ac:picMkLst>
            <pc:docMk/>
            <pc:sldMk cId="1822543345" sldId="263"/>
            <ac:picMk id="14" creationId="{797216DE-AD24-4F35-A56A-084A6AB929D1}"/>
          </ac:picMkLst>
        </pc:picChg>
        <pc:picChg chg="add mod">
          <ac:chgData name="Paul Bloemers" userId="fe3832ff3b233e04" providerId="LiveId" clId="{02C7107E-5898-4BC2-B861-768E48DFA5E5}" dt="2021-02-12T14:39:25.492" v="3132" actId="164"/>
          <ac:picMkLst>
            <pc:docMk/>
            <pc:sldMk cId="1822543345" sldId="263"/>
            <ac:picMk id="18" creationId="{ECB2436B-EF5C-4E06-98F9-3B26037B9C7F}"/>
          </ac:picMkLst>
        </pc:picChg>
        <pc:picChg chg="add mod">
          <ac:chgData name="Paul Bloemers" userId="fe3832ff3b233e04" providerId="LiveId" clId="{02C7107E-5898-4BC2-B861-768E48DFA5E5}" dt="2021-02-12T14:40:19.340" v="3144" actId="164"/>
          <ac:picMkLst>
            <pc:docMk/>
            <pc:sldMk cId="1822543345" sldId="263"/>
            <ac:picMk id="23" creationId="{608DA63F-EEFC-4B0D-A629-EF8ADFE7A436}"/>
          </ac:picMkLst>
        </pc:picChg>
        <pc:picChg chg="add mod">
          <ac:chgData name="Paul Bloemers" userId="fe3832ff3b233e04" providerId="LiveId" clId="{02C7107E-5898-4BC2-B861-768E48DFA5E5}" dt="2021-02-12T14:40:19.340" v="3144" actId="164"/>
          <ac:picMkLst>
            <pc:docMk/>
            <pc:sldMk cId="1822543345" sldId="263"/>
            <ac:picMk id="24" creationId="{1AFCD72C-FDCC-4425-8FF3-DB7748128480}"/>
          </ac:picMkLst>
        </pc:picChg>
        <pc:picChg chg="add mod">
          <ac:chgData name="Paul Bloemers" userId="fe3832ff3b233e04" providerId="LiveId" clId="{02C7107E-5898-4BC2-B861-768E48DFA5E5}" dt="2021-02-12T15:06:20.033" v="3387" actId="1076"/>
          <ac:picMkLst>
            <pc:docMk/>
            <pc:sldMk cId="1822543345" sldId="263"/>
            <ac:picMk id="29" creationId="{28936EEE-D2C4-428E-A4A5-00A8FAFC3301}"/>
          </ac:picMkLst>
        </pc:picChg>
        <pc:picChg chg="add mod">
          <ac:chgData name="Paul Bloemers" userId="fe3832ff3b233e04" providerId="LiveId" clId="{02C7107E-5898-4BC2-B861-768E48DFA5E5}" dt="2021-02-12T15:06:20.033" v="3387" actId="1076"/>
          <ac:picMkLst>
            <pc:docMk/>
            <pc:sldMk cId="1822543345" sldId="263"/>
            <ac:picMk id="30" creationId="{D35117DA-5944-449C-818B-94A03B64ACEC}"/>
          </ac:picMkLst>
        </pc:picChg>
        <pc:picChg chg="add mod ord">
          <ac:chgData name="Paul Bloemers" userId="fe3832ff3b233e04" providerId="LiveId" clId="{02C7107E-5898-4BC2-B861-768E48DFA5E5}" dt="2021-02-12T15:17:27.574" v="3518" actId="166"/>
          <ac:picMkLst>
            <pc:docMk/>
            <pc:sldMk cId="1822543345" sldId="263"/>
            <ac:picMk id="43" creationId="{AF3DDF17-E048-4957-BD0D-1BFEA7608507}"/>
          </ac:picMkLst>
        </pc:picChg>
        <pc:picChg chg="add mod ord">
          <ac:chgData name="Paul Bloemers" userId="fe3832ff3b233e04" providerId="LiveId" clId="{02C7107E-5898-4BC2-B861-768E48DFA5E5}" dt="2021-02-12T15:17:23.774" v="3517" actId="166"/>
          <ac:picMkLst>
            <pc:docMk/>
            <pc:sldMk cId="1822543345" sldId="263"/>
            <ac:picMk id="44" creationId="{9FF5EBB3-5641-4A57-8A98-3CA4858295A7}"/>
          </ac:picMkLst>
        </pc:picChg>
        <pc:picChg chg="add mod">
          <ac:chgData name="Paul Bloemers" userId="fe3832ff3b233e04" providerId="LiveId" clId="{02C7107E-5898-4BC2-B861-768E48DFA5E5}" dt="2021-02-12T15:13:37.256" v="3493" actId="164"/>
          <ac:picMkLst>
            <pc:docMk/>
            <pc:sldMk cId="1822543345" sldId="263"/>
            <ac:picMk id="47" creationId="{3D246338-45FC-4DFF-81F0-36B5941A5FD1}"/>
          </ac:picMkLst>
        </pc:picChg>
      </pc:sldChg>
      <pc:sldChg chg="delSp new mod modClrScheme chgLayout">
        <pc:chgData name="Paul Bloemers" userId="fe3832ff3b233e04" providerId="LiveId" clId="{02C7107E-5898-4BC2-B861-768E48DFA5E5}" dt="2021-02-12T15:19:05.103" v="3520" actId="700"/>
        <pc:sldMkLst>
          <pc:docMk/>
          <pc:sldMk cId="4066713530" sldId="264"/>
        </pc:sldMkLst>
        <pc:spChg chg="del">
          <ac:chgData name="Paul Bloemers" userId="fe3832ff3b233e04" providerId="LiveId" clId="{02C7107E-5898-4BC2-B861-768E48DFA5E5}" dt="2021-02-12T15:19:05.103" v="3520" actId="700"/>
          <ac:spMkLst>
            <pc:docMk/>
            <pc:sldMk cId="4066713530" sldId="264"/>
            <ac:spMk id="2" creationId="{1EACCA67-ABFC-4D32-9887-4D049FA90CCC}"/>
          </ac:spMkLst>
        </pc:spChg>
        <pc:spChg chg="del">
          <ac:chgData name="Paul Bloemers" userId="fe3832ff3b233e04" providerId="LiveId" clId="{02C7107E-5898-4BC2-B861-768E48DFA5E5}" dt="2021-02-12T15:19:05.103" v="3520" actId="700"/>
          <ac:spMkLst>
            <pc:docMk/>
            <pc:sldMk cId="4066713530" sldId="264"/>
            <ac:spMk id="3" creationId="{28A89BBC-0393-4C6A-96CE-460A65DE4EED}"/>
          </ac:spMkLst>
        </pc:spChg>
      </pc:sldChg>
      <pc:sldChg chg="addSp delSp modSp new del mod modClrScheme chgLayout">
        <pc:chgData name="Paul Bloemers" userId="fe3832ff3b233e04" providerId="LiveId" clId="{02C7107E-5898-4BC2-B861-768E48DFA5E5}" dt="2021-02-17T12:16:46.640" v="3548" actId="2696"/>
        <pc:sldMkLst>
          <pc:docMk/>
          <pc:sldMk cId="1283920056" sldId="265"/>
        </pc:sldMkLst>
        <pc:spChg chg="del mod ord">
          <ac:chgData name="Paul Bloemers" userId="fe3832ff3b233e04" providerId="LiveId" clId="{02C7107E-5898-4BC2-B861-768E48DFA5E5}" dt="2021-02-12T15:19:17.034" v="3522" actId="700"/>
          <ac:spMkLst>
            <pc:docMk/>
            <pc:sldMk cId="1283920056" sldId="265"/>
            <ac:spMk id="2" creationId="{96B5017E-64EB-443A-A0E7-E33F16B6BACB}"/>
          </ac:spMkLst>
        </pc:spChg>
        <pc:spChg chg="del mod ord">
          <ac:chgData name="Paul Bloemers" userId="fe3832ff3b233e04" providerId="LiveId" clId="{02C7107E-5898-4BC2-B861-768E48DFA5E5}" dt="2021-02-12T15:19:17.034" v="3522" actId="700"/>
          <ac:spMkLst>
            <pc:docMk/>
            <pc:sldMk cId="1283920056" sldId="265"/>
            <ac:spMk id="3" creationId="{48D1BF6A-769A-4F4B-B971-9D3BAA2879EA}"/>
          </ac:spMkLst>
        </pc:spChg>
        <pc:spChg chg="add del mod ord">
          <ac:chgData name="Paul Bloemers" userId="fe3832ff3b233e04" providerId="LiveId" clId="{02C7107E-5898-4BC2-B861-768E48DFA5E5}" dt="2021-02-12T15:19:20.648" v="3524" actId="478"/>
          <ac:spMkLst>
            <pc:docMk/>
            <pc:sldMk cId="1283920056" sldId="265"/>
            <ac:spMk id="4" creationId="{BBCB1276-E3B7-484C-8A65-737268CF773D}"/>
          </ac:spMkLst>
        </pc:spChg>
        <pc:spChg chg="add mod ord">
          <ac:chgData name="Paul Bloemers" userId="fe3832ff3b233e04" providerId="LiveId" clId="{02C7107E-5898-4BC2-B861-768E48DFA5E5}" dt="2021-02-12T15:19:17.034" v="3522" actId="700"/>
          <ac:spMkLst>
            <pc:docMk/>
            <pc:sldMk cId="1283920056" sldId="265"/>
            <ac:spMk id="5" creationId="{32FD028D-0624-4D9D-AA47-95FC5FCE7411}"/>
          </ac:spMkLst>
        </pc:spChg>
      </pc:sldChg>
    </pc:docChg>
  </pc:docChgLst>
  <pc:docChgLst>
    <pc:chgData name="Paul Bloemers" userId="fe3832ff3b233e04" providerId="LiveId" clId="{A4CC9EE9-169C-4DBC-849E-20E98FA693B4}"/>
    <pc:docChg chg="custSel addSld modSld sldOrd">
      <pc:chgData name="Paul Bloemers" userId="fe3832ff3b233e04" providerId="LiveId" clId="{A4CC9EE9-169C-4DBC-849E-20E98FA693B4}" dt="2021-02-08T14:57:14.146" v="82" actId="20577"/>
      <pc:docMkLst>
        <pc:docMk/>
      </pc:docMkLst>
      <pc:sldChg chg="modSp mod">
        <pc:chgData name="Paul Bloemers" userId="fe3832ff3b233e04" providerId="LiveId" clId="{A4CC9EE9-169C-4DBC-849E-20E98FA693B4}" dt="2021-02-08T14:56:43.364" v="60" actId="20577"/>
        <pc:sldMkLst>
          <pc:docMk/>
          <pc:sldMk cId="3530588421" sldId="257"/>
        </pc:sldMkLst>
        <pc:spChg chg="mod">
          <ac:chgData name="Paul Bloemers" userId="fe3832ff3b233e04" providerId="LiveId" clId="{A4CC9EE9-169C-4DBC-849E-20E98FA693B4}" dt="2021-02-08T14:56:14.274" v="7" actId="20577"/>
          <ac:spMkLst>
            <pc:docMk/>
            <pc:sldMk cId="3530588421" sldId="257"/>
            <ac:spMk id="2" creationId="{36D89BD2-6DF5-42D3-B45D-845DB6F62574}"/>
          </ac:spMkLst>
        </pc:spChg>
        <pc:spChg chg="mod">
          <ac:chgData name="Paul Bloemers" userId="fe3832ff3b233e04" providerId="LiveId" clId="{A4CC9EE9-169C-4DBC-849E-20E98FA693B4}" dt="2021-02-08T14:56:30.448" v="40" actId="20577"/>
          <ac:spMkLst>
            <pc:docMk/>
            <pc:sldMk cId="3530588421" sldId="257"/>
            <ac:spMk id="3" creationId="{CB7DDCCA-F70C-44E6-A24D-EB8A324CF8DF}"/>
          </ac:spMkLst>
        </pc:spChg>
        <pc:spChg chg="mod">
          <ac:chgData name="Paul Bloemers" userId="fe3832ff3b233e04" providerId="LiveId" clId="{A4CC9EE9-169C-4DBC-849E-20E98FA693B4}" dt="2021-02-08T14:56:43.364" v="60" actId="20577"/>
          <ac:spMkLst>
            <pc:docMk/>
            <pc:sldMk cId="3530588421" sldId="257"/>
            <ac:spMk id="4" creationId="{C5958261-697F-4868-80B4-386B8EEAB804}"/>
          </ac:spMkLst>
        </pc:spChg>
      </pc:sldChg>
      <pc:sldChg chg="ord">
        <pc:chgData name="Paul Bloemers" userId="fe3832ff3b233e04" providerId="LiveId" clId="{A4CC9EE9-169C-4DBC-849E-20E98FA693B4}" dt="2021-02-08T14:56:54.239" v="62"/>
        <pc:sldMkLst>
          <pc:docMk/>
          <pc:sldMk cId="264591744" sldId="259"/>
        </pc:sldMkLst>
      </pc:sldChg>
      <pc:sldChg chg="addSp delSp modSp new mod modClrScheme chgLayout">
        <pc:chgData name="Paul Bloemers" userId="fe3832ff3b233e04" providerId="LiveId" clId="{A4CC9EE9-169C-4DBC-849E-20E98FA693B4}" dt="2021-02-08T14:57:14.146" v="82" actId="20577"/>
        <pc:sldMkLst>
          <pc:docMk/>
          <pc:sldMk cId="1172615437" sldId="260"/>
        </pc:sldMkLst>
        <pc:spChg chg="del mod ord">
          <ac:chgData name="Paul Bloemers" userId="fe3832ff3b233e04" providerId="LiveId" clId="{A4CC9EE9-169C-4DBC-849E-20E98FA693B4}" dt="2021-02-08T14:56:59.880" v="64" actId="700"/>
          <ac:spMkLst>
            <pc:docMk/>
            <pc:sldMk cId="1172615437" sldId="260"/>
            <ac:spMk id="2" creationId="{9F0A0CDE-E9AA-41B9-A045-15182B99E53E}"/>
          </ac:spMkLst>
        </pc:spChg>
        <pc:spChg chg="del">
          <ac:chgData name="Paul Bloemers" userId="fe3832ff3b233e04" providerId="LiveId" clId="{A4CC9EE9-169C-4DBC-849E-20E98FA693B4}" dt="2021-02-08T14:56:59.880" v="64" actId="700"/>
          <ac:spMkLst>
            <pc:docMk/>
            <pc:sldMk cId="1172615437" sldId="260"/>
            <ac:spMk id="3" creationId="{1776B6A7-C1E7-4223-AC9A-648547E8F945}"/>
          </ac:spMkLst>
        </pc:spChg>
        <pc:spChg chg="del">
          <ac:chgData name="Paul Bloemers" userId="fe3832ff3b233e04" providerId="LiveId" clId="{A4CC9EE9-169C-4DBC-849E-20E98FA693B4}" dt="2021-02-08T14:56:59.880" v="64" actId="700"/>
          <ac:spMkLst>
            <pc:docMk/>
            <pc:sldMk cId="1172615437" sldId="260"/>
            <ac:spMk id="4" creationId="{B93E6D89-279B-4F02-935A-29BEA1ECD073}"/>
          </ac:spMkLst>
        </pc:spChg>
        <pc:spChg chg="add mod ord">
          <ac:chgData name="Paul Bloemers" userId="fe3832ff3b233e04" providerId="LiveId" clId="{A4CC9EE9-169C-4DBC-849E-20E98FA693B4}" dt="2021-02-08T14:57:14.146" v="82" actId="20577"/>
          <ac:spMkLst>
            <pc:docMk/>
            <pc:sldMk cId="1172615437" sldId="260"/>
            <ac:spMk id="5" creationId="{B0DDCA2F-D7DD-4E60-9EC3-C528D4409A1A}"/>
          </ac:spMkLst>
        </pc:spChg>
        <pc:spChg chg="add mod ord">
          <ac:chgData name="Paul Bloemers" userId="fe3832ff3b233e04" providerId="LiveId" clId="{A4CC9EE9-169C-4DBC-849E-20E98FA693B4}" dt="2021-02-08T14:56:59.880" v="64" actId="700"/>
          <ac:spMkLst>
            <pc:docMk/>
            <pc:sldMk cId="1172615437" sldId="260"/>
            <ac:spMk id="6" creationId="{93FE5868-B42E-4C69-BF51-6DF1B874D576}"/>
          </ac:spMkLst>
        </pc:spChg>
      </pc:sldChg>
    </pc:docChg>
  </pc:docChgLst>
  <pc:docChgLst>
    <pc:chgData name="Paul Bloemers" userId="fe3832ff3b233e04" providerId="LiveId" clId="{345E11A2-A20B-423B-B59F-DA4FF9B3859B}"/>
    <pc:docChg chg="custSel addSld modSld">
      <pc:chgData name="Paul Bloemers" userId="fe3832ff3b233e04" providerId="LiveId" clId="{345E11A2-A20B-423B-B59F-DA4FF9B3859B}" dt="2021-01-25T08:18:07.170" v="11" actId="478"/>
      <pc:docMkLst>
        <pc:docMk/>
      </pc:docMkLst>
      <pc:sldChg chg="addSp delSp modSp mod">
        <pc:chgData name="Paul Bloemers" userId="fe3832ff3b233e04" providerId="LiveId" clId="{345E11A2-A20B-423B-B59F-DA4FF9B3859B}" dt="2021-01-25T08:18:07.170" v="11" actId="478"/>
        <pc:sldMkLst>
          <pc:docMk/>
          <pc:sldMk cId="3530588421" sldId="257"/>
        </pc:sldMkLst>
        <pc:spChg chg="add del mod">
          <ac:chgData name="Paul Bloemers" userId="fe3832ff3b233e04" providerId="LiveId" clId="{345E11A2-A20B-423B-B59F-DA4FF9B3859B}" dt="2021-01-25T08:18:07.170" v="11" actId="478"/>
          <ac:spMkLst>
            <pc:docMk/>
            <pc:sldMk cId="3530588421" sldId="257"/>
            <ac:spMk id="5" creationId="{1F8C2818-5BD0-478E-A0F6-2C88A78563C7}"/>
          </ac:spMkLst>
        </pc:spChg>
      </pc:sldChg>
      <pc:sldChg chg="addSp delSp modSp mod">
        <pc:chgData name="Paul Bloemers" userId="fe3832ff3b233e04" providerId="LiveId" clId="{345E11A2-A20B-423B-B59F-DA4FF9B3859B}" dt="2021-01-20T18:11:41.589" v="8" actId="1076"/>
        <pc:sldMkLst>
          <pc:docMk/>
          <pc:sldMk cId="2734037062" sldId="258"/>
        </pc:sldMkLst>
        <pc:spChg chg="add del mod">
          <ac:chgData name="Paul Bloemers" userId="fe3832ff3b233e04" providerId="LiveId" clId="{345E11A2-A20B-423B-B59F-DA4FF9B3859B}" dt="2021-01-20T18:11:32.754" v="6"/>
          <ac:spMkLst>
            <pc:docMk/>
            <pc:sldMk cId="2734037062" sldId="258"/>
            <ac:spMk id="4" creationId="{18BBB865-2612-412D-9159-94DD1F21F242}"/>
          </ac:spMkLst>
        </pc:spChg>
        <pc:spChg chg="mod">
          <ac:chgData name="Paul Bloemers" userId="fe3832ff3b233e04" providerId="LiveId" clId="{345E11A2-A20B-423B-B59F-DA4FF9B3859B}" dt="2021-01-20T18:11:24.276" v="4" actId="14100"/>
          <ac:spMkLst>
            <pc:docMk/>
            <pc:sldMk cId="2734037062" sldId="258"/>
            <ac:spMk id="6" creationId="{D26182B0-96B3-41A6-83CC-1A6E7D2A3B7A}"/>
          </ac:spMkLst>
        </pc:spChg>
        <pc:spChg chg="add del mod">
          <ac:chgData name="Paul Bloemers" userId="fe3832ff3b233e04" providerId="LiveId" clId="{345E11A2-A20B-423B-B59F-DA4FF9B3859B}" dt="2021-01-20T18:11:32.754" v="6"/>
          <ac:spMkLst>
            <pc:docMk/>
            <pc:sldMk cId="2734037062" sldId="258"/>
            <ac:spMk id="12" creationId="{AD759EAC-B351-4EB5-8C7C-9546E6CEA71E}"/>
          </ac:spMkLst>
        </pc:spChg>
        <pc:spChg chg="add mod">
          <ac:chgData name="Paul Bloemers" userId="fe3832ff3b233e04" providerId="LiveId" clId="{345E11A2-A20B-423B-B59F-DA4FF9B3859B}" dt="2021-01-20T18:11:41.589" v="8" actId="1076"/>
          <ac:spMkLst>
            <pc:docMk/>
            <pc:sldMk cId="2734037062" sldId="258"/>
            <ac:spMk id="13" creationId="{D389DC66-5001-49C1-B993-23242F0EEB74}"/>
          </ac:spMkLst>
        </pc:spChg>
        <pc:spChg chg="add mod">
          <ac:chgData name="Paul Bloemers" userId="fe3832ff3b233e04" providerId="LiveId" clId="{345E11A2-A20B-423B-B59F-DA4FF9B3859B}" dt="2021-01-20T18:11:41.589" v="8" actId="1076"/>
          <ac:spMkLst>
            <pc:docMk/>
            <pc:sldMk cId="2734037062" sldId="258"/>
            <ac:spMk id="19" creationId="{AAE59198-1F16-4667-B358-BE1F85E7F040}"/>
          </ac:spMkLst>
        </pc:spChg>
        <pc:picChg chg="add del mod">
          <ac:chgData name="Paul Bloemers" userId="fe3832ff3b233e04" providerId="LiveId" clId="{345E11A2-A20B-423B-B59F-DA4FF9B3859B}" dt="2021-01-20T18:11:32.754" v="6"/>
          <ac:picMkLst>
            <pc:docMk/>
            <pc:sldMk cId="2734037062" sldId="258"/>
            <ac:picMk id="7" creationId="{855BDC46-4578-48E5-B724-BCB79B6B512F}"/>
          </ac:picMkLst>
        </pc:picChg>
        <pc:picChg chg="add del mod">
          <ac:chgData name="Paul Bloemers" userId="fe3832ff3b233e04" providerId="LiveId" clId="{345E11A2-A20B-423B-B59F-DA4FF9B3859B}" dt="2021-01-20T18:11:32.754" v="6"/>
          <ac:picMkLst>
            <pc:docMk/>
            <pc:sldMk cId="2734037062" sldId="258"/>
            <ac:picMk id="8" creationId="{382F0889-D021-4E96-B878-CE3BE159EF0A}"/>
          </ac:picMkLst>
        </pc:picChg>
        <pc:picChg chg="add del mod">
          <ac:chgData name="Paul Bloemers" userId="fe3832ff3b233e04" providerId="LiveId" clId="{345E11A2-A20B-423B-B59F-DA4FF9B3859B}" dt="2021-01-20T18:11:32.754" v="6"/>
          <ac:picMkLst>
            <pc:docMk/>
            <pc:sldMk cId="2734037062" sldId="258"/>
            <ac:picMk id="9" creationId="{975A21C1-AF01-4C98-A40D-40CB019DE673}"/>
          </ac:picMkLst>
        </pc:picChg>
        <pc:picChg chg="add mod">
          <ac:chgData name="Paul Bloemers" userId="fe3832ff3b233e04" providerId="LiveId" clId="{345E11A2-A20B-423B-B59F-DA4FF9B3859B}" dt="2021-01-20T18:11:41.589" v="8" actId="1076"/>
          <ac:picMkLst>
            <pc:docMk/>
            <pc:sldMk cId="2734037062" sldId="258"/>
            <ac:picMk id="14" creationId="{47A5E3FD-34DF-498F-A8C3-CD79561EE940}"/>
          </ac:picMkLst>
        </pc:picChg>
        <pc:picChg chg="add mod">
          <ac:chgData name="Paul Bloemers" userId="fe3832ff3b233e04" providerId="LiveId" clId="{345E11A2-A20B-423B-B59F-DA4FF9B3859B}" dt="2021-01-20T18:11:41.589" v="8" actId="1076"/>
          <ac:picMkLst>
            <pc:docMk/>
            <pc:sldMk cId="2734037062" sldId="258"/>
            <ac:picMk id="15" creationId="{24075EA5-5B2C-4D5A-84A6-041A77B899EE}"/>
          </ac:picMkLst>
        </pc:picChg>
        <pc:picChg chg="add mod">
          <ac:chgData name="Paul Bloemers" userId="fe3832ff3b233e04" providerId="LiveId" clId="{345E11A2-A20B-423B-B59F-DA4FF9B3859B}" dt="2021-01-20T18:11:41.589" v="8" actId="1076"/>
          <ac:picMkLst>
            <pc:docMk/>
            <pc:sldMk cId="2734037062" sldId="258"/>
            <ac:picMk id="16" creationId="{424924B7-B2E4-43D9-AB04-8E3FCCEB10E8}"/>
          </ac:picMkLst>
        </pc:picChg>
        <pc:cxnChg chg="add del mod">
          <ac:chgData name="Paul Bloemers" userId="fe3832ff3b233e04" providerId="LiveId" clId="{345E11A2-A20B-423B-B59F-DA4FF9B3859B}" dt="2021-01-20T18:11:32.754" v="6"/>
          <ac:cxnSpMkLst>
            <pc:docMk/>
            <pc:sldMk cId="2734037062" sldId="258"/>
            <ac:cxnSpMk id="10" creationId="{310035CB-3F3E-4CC5-8D10-079F2C439445}"/>
          </ac:cxnSpMkLst>
        </pc:cxnChg>
        <pc:cxnChg chg="add del mod">
          <ac:chgData name="Paul Bloemers" userId="fe3832ff3b233e04" providerId="LiveId" clId="{345E11A2-A20B-423B-B59F-DA4FF9B3859B}" dt="2021-01-20T18:11:32.754" v="6"/>
          <ac:cxnSpMkLst>
            <pc:docMk/>
            <pc:sldMk cId="2734037062" sldId="258"/>
            <ac:cxnSpMk id="11" creationId="{54B2BAD2-83D1-44DC-B99E-10777C7BDCB0}"/>
          </ac:cxnSpMkLst>
        </pc:cxnChg>
        <pc:cxnChg chg="add mod">
          <ac:chgData name="Paul Bloemers" userId="fe3832ff3b233e04" providerId="LiveId" clId="{345E11A2-A20B-423B-B59F-DA4FF9B3859B}" dt="2021-01-20T18:11:41.589" v="8" actId="1076"/>
          <ac:cxnSpMkLst>
            <pc:docMk/>
            <pc:sldMk cId="2734037062" sldId="258"/>
            <ac:cxnSpMk id="17" creationId="{5A5F57E1-0DEA-4FD1-A95D-394698F13D99}"/>
          </ac:cxnSpMkLst>
        </pc:cxnChg>
        <pc:cxnChg chg="add mod">
          <ac:chgData name="Paul Bloemers" userId="fe3832ff3b233e04" providerId="LiveId" clId="{345E11A2-A20B-423B-B59F-DA4FF9B3859B}" dt="2021-01-20T18:11:41.589" v="8" actId="1076"/>
          <ac:cxnSpMkLst>
            <pc:docMk/>
            <pc:sldMk cId="2734037062" sldId="258"/>
            <ac:cxnSpMk id="18" creationId="{BB250765-D6B4-41AA-8343-AFEB3B5FE9FA}"/>
          </ac:cxnSpMkLst>
        </pc:cxnChg>
      </pc:sldChg>
      <pc:sldChg chg="addSp modSp new mod">
        <pc:chgData name="Paul Bloemers" userId="fe3832ff3b233e04" providerId="LiveId" clId="{345E11A2-A20B-423B-B59F-DA4FF9B3859B}" dt="2021-01-20T18:08:05.469" v="3" actId="1076"/>
        <pc:sldMkLst>
          <pc:docMk/>
          <pc:sldMk cId="264591744" sldId="259"/>
        </pc:sldMkLst>
        <pc:spChg chg="mod">
          <ac:chgData name="Paul Bloemers" userId="fe3832ff3b233e04" providerId="LiveId" clId="{345E11A2-A20B-423B-B59F-DA4FF9B3859B}" dt="2021-01-20T18:07:53.932" v="1" actId="14100"/>
          <ac:spMkLst>
            <pc:docMk/>
            <pc:sldMk cId="264591744" sldId="259"/>
            <ac:spMk id="3" creationId="{464B81F9-9E64-4A54-9A5B-14A954862313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4" creationId="{349848D3-CC4D-4CDE-9146-31715976AD70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5" creationId="{057C55AA-D25B-47E3-A449-91E1D14821CC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9" creationId="{FF918838-FDCF-4389-8413-3DB79862B2E5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11" creationId="{830914CF-DCBE-4A58-B3A6-3B3C5880D824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12" creationId="{F5A58A19-3790-49EC-B0D1-4CCF1B00D7E3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13" creationId="{4478AA45-A3E0-47FF-A4CB-C67B23F0B58D}"/>
          </ac:spMkLst>
        </pc:spChg>
        <pc:spChg chg="add mod">
          <ac:chgData name="Paul Bloemers" userId="fe3832ff3b233e04" providerId="LiveId" clId="{345E11A2-A20B-423B-B59F-DA4FF9B3859B}" dt="2021-01-20T18:08:05.469" v="3" actId="1076"/>
          <ac:spMkLst>
            <pc:docMk/>
            <pc:sldMk cId="264591744" sldId="259"/>
            <ac:spMk id="14" creationId="{70269985-E230-432A-8DC8-EE6E26AEEB9E}"/>
          </ac:spMkLst>
        </pc:spChg>
        <pc:picChg chg="add mod">
          <ac:chgData name="Paul Bloemers" userId="fe3832ff3b233e04" providerId="LiveId" clId="{345E11A2-A20B-423B-B59F-DA4FF9B3859B}" dt="2021-01-20T18:08:05.469" v="3" actId="1076"/>
          <ac:picMkLst>
            <pc:docMk/>
            <pc:sldMk cId="264591744" sldId="259"/>
            <ac:picMk id="6" creationId="{6E0E3E98-D950-4B27-8299-0F654C15FA1D}"/>
          </ac:picMkLst>
        </pc:picChg>
        <pc:picChg chg="add mod">
          <ac:chgData name="Paul Bloemers" userId="fe3832ff3b233e04" providerId="LiveId" clId="{345E11A2-A20B-423B-B59F-DA4FF9B3859B}" dt="2021-01-20T18:08:05.469" v="3" actId="1076"/>
          <ac:picMkLst>
            <pc:docMk/>
            <pc:sldMk cId="264591744" sldId="259"/>
            <ac:picMk id="7" creationId="{C816C28B-6926-4A6D-86C6-2F1662817EA7}"/>
          </ac:picMkLst>
        </pc:picChg>
        <pc:picChg chg="add mod">
          <ac:chgData name="Paul Bloemers" userId="fe3832ff3b233e04" providerId="LiveId" clId="{345E11A2-A20B-423B-B59F-DA4FF9B3859B}" dt="2021-01-20T18:08:05.469" v="3" actId="1076"/>
          <ac:picMkLst>
            <pc:docMk/>
            <pc:sldMk cId="264591744" sldId="259"/>
            <ac:picMk id="8" creationId="{70052FE8-00C0-44A6-81F8-F5BEE31E29C9}"/>
          </ac:picMkLst>
        </pc:picChg>
        <pc:picChg chg="add mod">
          <ac:chgData name="Paul Bloemers" userId="fe3832ff3b233e04" providerId="LiveId" clId="{345E11A2-A20B-423B-B59F-DA4FF9B3859B}" dt="2021-01-20T18:08:05.469" v="3" actId="1076"/>
          <ac:picMkLst>
            <pc:docMk/>
            <pc:sldMk cId="264591744" sldId="259"/>
            <ac:picMk id="10" creationId="{124246A7-4BAA-4261-9EA5-568C01A853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8647220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58798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33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4318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4638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1897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542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05321442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63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2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4535066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496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06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58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9.png"/><Relationship Id="rId7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20.png"/><Relationship Id="rId4" Type="http://schemas.openxmlformats.org/officeDocument/2006/relationships/image" Target="../media/image40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3A6C1-A05F-4802-9842-B4214D8C6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Samenleven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B332D8-962F-48FA-9F84-7820F3FDE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met of zonder “het ja-woord”</a:t>
            </a:r>
          </a:p>
        </p:txBody>
      </p:sp>
    </p:spTree>
    <p:extLst>
      <p:ext uri="{BB962C8B-B14F-4D97-AF65-F5344CB8AC3E}">
        <p14:creationId xmlns:p14="http://schemas.microsoft.com/office/powerpoint/2010/main" val="2512115456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6D89BD2-6DF5-42D3-B45D-845DB6F62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Huwelijk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7DDCCA-F70C-44E6-A24D-EB8A324CF8D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Geregistreerd partnerschap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958261-697F-4868-80B4-386B8EEAB80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Samenlevingscontract</a:t>
            </a:r>
          </a:p>
        </p:txBody>
      </p:sp>
    </p:spTree>
    <p:extLst>
      <p:ext uri="{BB962C8B-B14F-4D97-AF65-F5344CB8AC3E}">
        <p14:creationId xmlns:p14="http://schemas.microsoft.com/office/powerpoint/2010/main" val="35305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D47673FC-D642-488F-A628-BCCD96C5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39" y="1342530"/>
            <a:ext cx="2468722" cy="164581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FDB2368-7127-41E5-A8CA-0EFD3F9367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49" y="1496013"/>
            <a:ext cx="1988345" cy="1325563"/>
          </a:xfrm>
          <a:prstGeom prst="rect">
            <a:avLst/>
          </a:prstGeom>
        </p:spPr>
      </p:pic>
      <p:pic>
        <p:nvPicPr>
          <p:cNvPr id="30" name="Afbeelding 29" descr="Afbeelding met kop, koffie, koffiekopje&#10;&#10;Automatisch gegenereerde beschrijving">
            <a:extLst>
              <a:ext uri="{FF2B5EF4-FFF2-40B4-BE49-F238E27FC236}">
                <a16:creationId xmlns:a16="http://schemas.microsoft.com/office/drawing/2014/main" id="{2F413965-DCC5-4A88-B15A-D74D487FC4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8" y="1683062"/>
            <a:ext cx="2328441" cy="128101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DDCA2F-D7DD-4E60-9EC3-C528D440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Samenleven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07C4A-A9BF-4E23-8480-C744B2DB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817999"/>
            <a:ext cx="3600000" cy="1003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Huwelijk</a:t>
            </a:r>
            <a:endParaRPr lang="nl-NL" sz="2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11F2CF0-83E0-4057-A552-353025D15F22}"/>
              </a:ext>
            </a:extLst>
          </p:cNvPr>
          <p:cNvSpPr txBox="1">
            <a:spLocks/>
          </p:cNvSpPr>
          <p:nvPr/>
        </p:nvSpPr>
        <p:spPr>
          <a:xfrm>
            <a:off x="4277820" y="1818000"/>
            <a:ext cx="3600000" cy="100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Geregistreerd partner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425A3B2-6822-44AE-9DF9-CA932981A1D8}"/>
              </a:ext>
            </a:extLst>
          </p:cNvPr>
          <p:cNvSpPr txBox="1">
            <a:spLocks/>
          </p:cNvSpPr>
          <p:nvPr/>
        </p:nvSpPr>
        <p:spPr>
          <a:xfrm>
            <a:off x="8200041" y="1818000"/>
            <a:ext cx="3600000" cy="100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Samenwonen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031ACB4-C725-48BB-95A1-37D9EF5D70F9}"/>
              </a:ext>
            </a:extLst>
          </p:cNvPr>
          <p:cNvSpPr txBox="1"/>
          <p:nvPr/>
        </p:nvSpPr>
        <p:spPr>
          <a:xfrm>
            <a:off x="355599" y="2952206"/>
            <a:ext cx="3636359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Vereist: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een buitengewoon ambtenaar van de burgerlijke stand (BABS);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getuigen (per persoon minimaal 1 en maximaal 2 meerderjarigen);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het geven van het ‘Ja-woord’ door trouwkoppel op het vervullen van alle huwelijkse plichten;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en het ondertekenen van huwelijksakte door trouwkoppel, de getuigen en de BABS (daarna is huwelijk officieel).</a:t>
            </a:r>
          </a:p>
          <a:p>
            <a:endParaRPr lang="nl-NL" sz="16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D9CFEC3-D3E9-42B6-8511-90E19770F13D}"/>
              </a:ext>
            </a:extLst>
          </p:cNvPr>
          <p:cNvSpPr txBox="1"/>
          <p:nvPr/>
        </p:nvSpPr>
        <p:spPr>
          <a:xfrm>
            <a:off x="4277820" y="2968436"/>
            <a:ext cx="39222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Als huwelijk, maar zonder “Ja-woord”</a:t>
            </a:r>
          </a:p>
          <a:p>
            <a:pPr algn="l">
              <a:spcAft>
                <a:spcPts val="600"/>
              </a:spcAft>
            </a:pPr>
            <a:endParaRPr lang="nl-NL" sz="1600" b="0" i="0" dirty="0">
              <a:effectLst/>
              <a:latin typeface="Arial" panose="020B0604020202020204" pitchFamily="34" charset="0"/>
            </a:endParaRPr>
          </a:p>
          <a:p>
            <a:endParaRPr lang="nl-NL" sz="1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1D4FFB1-056B-4050-A612-9E5F2B93633C}"/>
              </a:ext>
            </a:extLst>
          </p:cNvPr>
          <p:cNvSpPr txBox="1"/>
          <p:nvPr/>
        </p:nvSpPr>
        <p:spPr>
          <a:xfrm>
            <a:off x="8200041" y="2964081"/>
            <a:ext cx="39222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l-NL" sz="1600" b="0" i="0" dirty="0">
                <a:effectLst/>
                <a:latin typeface="Arial" panose="020B0604020202020204" pitchFamily="34" charset="0"/>
              </a:rPr>
              <a:t>Geen / nauwelijks formele status</a:t>
            </a:r>
          </a:p>
          <a:p>
            <a:pPr algn="l">
              <a:spcAft>
                <a:spcPts val="600"/>
              </a:spcAft>
            </a:pPr>
            <a:endParaRPr lang="nl-NL" sz="1600" b="0" i="0" dirty="0">
              <a:effectLst/>
              <a:latin typeface="Arial" panose="020B0604020202020204" pitchFamily="34" charset="0"/>
            </a:endParaRPr>
          </a:p>
          <a:p>
            <a:endParaRPr lang="nl-NL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63D05E-F0A0-4036-90AE-11CB50B6ECA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20790229">
            <a:off x="4702495" y="3858986"/>
            <a:ext cx="2903969" cy="244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2FAC20-F579-4723-B5B0-B853E6C95A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20761416">
            <a:off x="4679944" y="3870632"/>
            <a:ext cx="2877114" cy="20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43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B8F2EBEC-EF41-486E-90FA-EB7EEA71FAF4}"/>
              </a:ext>
            </a:extLst>
          </p:cNvPr>
          <p:cNvSpPr/>
          <p:nvPr/>
        </p:nvSpPr>
        <p:spPr>
          <a:xfrm>
            <a:off x="7152091" y="5806911"/>
            <a:ext cx="5037526" cy="844356"/>
          </a:xfrm>
          <a:prstGeom prst="rect">
            <a:avLst/>
          </a:prstGeom>
          <a:solidFill>
            <a:srgbClr val="51A04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783B006-D0E8-4CF8-AD84-90F2C184DC78}"/>
              </a:ext>
            </a:extLst>
          </p:cNvPr>
          <p:cNvSpPr/>
          <p:nvPr/>
        </p:nvSpPr>
        <p:spPr>
          <a:xfrm>
            <a:off x="-14286" y="5806911"/>
            <a:ext cx="7164000" cy="844356"/>
          </a:xfrm>
          <a:prstGeom prst="rect">
            <a:avLst/>
          </a:prstGeom>
          <a:solidFill>
            <a:srgbClr val="1A80B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691516F9-7058-48CC-8DA8-CC2198FBE370}"/>
              </a:ext>
            </a:extLst>
          </p:cNvPr>
          <p:cNvSpPr/>
          <p:nvPr/>
        </p:nvSpPr>
        <p:spPr>
          <a:xfrm>
            <a:off x="7152091" y="4287626"/>
            <a:ext cx="5037526" cy="844356"/>
          </a:xfrm>
          <a:prstGeom prst="rect">
            <a:avLst/>
          </a:prstGeom>
          <a:solidFill>
            <a:srgbClr val="51A04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90633BAC-030D-4342-8B86-CA0800A018BB}"/>
              </a:ext>
            </a:extLst>
          </p:cNvPr>
          <p:cNvSpPr/>
          <p:nvPr/>
        </p:nvSpPr>
        <p:spPr>
          <a:xfrm>
            <a:off x="-14286" y="4287626"/>
            <a:ext cx="7164000" cy="844356"/>
          </a:xfrm>
          <a:prstGeom prst="rect">
            <a:avLst/>
          </a:prstGeom>
          <a:solidFill>
            <a:srgbClr val="1A80B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E789E70-5669-431B-B6A2-6102CA0F6C9C}"/>
              </a:ext>
            </a:extLst>
          </p:cNvPr>
          <p:cNvSpPr/>
          <p:nvPr/>
        </p:nvSpPr>
        <p:spPr>
          <a:xfrm>
            <a:off x="7152091" y="2722734"/>
            <a:ext cx="5037526" cy="844356"/>
          </a:xfrm>
          <a:prstGeom prst="rect">
            <a:avLst/>
          </a:prstGeom>
          <a:solidFill>
            <a:srgbClr val="51A04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910CE35-7390-4701-A637-65D3A2D90ABC}"/>
              </a:ext>
            </a:extLst>
          </p:cNvPr>
          <p:cNvSpPr/>
          <p:nvPr/>
        </p:nvSpPr>
        <p:spPr>
          <a:xfrm>
            <a:off x="-14286" y="2722734"/>
            <a:ext cx="7164000" cy="844356"/>
          </a:xfrm>
          <a:prstGeom prst="rect">
            <a:avLst/>
          </a:prstGeom>
          <a:solidFill>
            <a:srgbClr val="1A80B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DDCA2F-D7DD-4E60-9EC3-C528D440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Samenleven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07C4A-A9BF-4E23-8480-C744B2DB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458" y="1608449"/>
            <a:ext cx="3600000" cy="1003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/>
              <a:t>Huwelijk</a:t>
            </a:r>
            <a:endParaRPr lang="nl-NL" sz="1800" dirty="0"/>
          </a:p>
          <a:p>
            <a:pPr marL="0" indent="0" algn="ctr">
              <a:buNone/>
            </a:pPr>
            <a:r>
              <a:rPr lang="nl-NL" sz="1600" i="1" dirty="0"/>
              <a:t>huwelijkse voorwaarden</a:t>
            </a:r>
            <a:endParaRPr lang="nl-NL" sz="16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11F2CF0-83E0-4057-A552-353025D15F22}"/>
              </a:ext>
            </a:extLst>
          </p:cNvPr>
          <p:cNvSpPr txBox="1">
            <a:spLocks/>
          </p:cNvSpPr>
          <p:nvPr/>
        </p:nvSpPr>
        <p:spPr>
          <a:xfrm>
            <a:off x="5125128" y="1608450"/>
            <a:ext cx="3240000" cy="100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dirty="0"/>
              <a:t>Geregistreerd partner</a:t>
            </a:r>
          </a:p>
          <a:p>
            <a:pPr marL="0" indent="0" algn="ctr">
              <a:buNone/>
            </a:pPr>
            <a:r>
              <a:rPr lang="nl-NL" sz="1600" i="1" dirty="0"/>
              <a:t>partnerschapsvoorwaarden</a:t>
            </a:r>
            <a:endParaRPr lang="nl-NL" sz="1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nl-NL" sz="20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425A3B2-6822-44AE-9DF9-CA932981A1D8}"/>
              </a:ext>
            </a:extLst>
          </p:cNvPr>
          <p:cNvSpPr txBox="1">
            <a:spLocks/>
          </p:cNvSpPr>
          <p:nvPr/>
        </p:nvSpPr>
        <p:spPr>
          <a:xfrm>
            <a:off x="8689797" y="1608450"/>
            <a:ext cx="3240000" cy="1003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/>
              <a:t>Samenwonen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i="1" dirty="0"/>
              <a:t>samenlevingscontract</a:t>
            </a:r>
            <a:endParaRPr lang="nl-NL" sz="1800" dirty="0"/>
          </a:p>
        </p:txBody>
      </p:sp>
      <p:pic>
        <p:nvPicPr>
          <p:cNvPr id="9" name="Graphic 8" descr="Contract silhouet">
            <a:extLst>
              <a:ext uri="{FF2B5EF4-FFF2-40B4-BE49-F238E27FC236}">
                <a16:creationId xmlns:a16="http://schemas.microsoft.com/office/drawing/2014/main" id="{F5CD9151-9475-4411-BC91-EDB9C613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546" y="2180026"/>
            <a:ext cx="432000" cy="432000"/>
          </a:xfrm>
          <a:prstGeom prst="rect">
            <a:avLst/>
          </a:prstGeom>
        </p:spPr>
      </p:pic>
      <p:pic>
        <p:nvPicPr>
          <p:cNvPr id="11" name="Graphic 10" descr="Geen teken met effen opvulling">
            <a:extLst>
              <a:ext uri="{FF2B5EF4-FFF2-40B4-BE49-F238E27FC236}">
                <a16:creationId xmlns:a16="http://schemas.microsoft.com/office/drawing/2014/main" id="{EB6749E8-5EF5-4D00-9258-38EC82796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4272" y="2180026"/>
            <a:ext cx="432000" cy="432000"/>
          </a:xfrm>
          <a:prstGeom prst="rect">
            <a:avLst/>
          </a:prstGeom>
        </p:spPr>
      </p:pic>
      <p:pic>
        <p:nvPicPr>
          <p:cNvPr id="12" name="Graphic 11" descr="Contract silhouet">
            <a:extLst>
              <a:ext uri="{FF2B5EF4-FFF2-40B4-BE49-F238E27FC236}">
                <a16:creationId xmlns:a16="http://schemas.microsoft.com/office/drawing/2014/main" id="{8F842BBA-A58A-4541-958A-35C3C04D9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2779" y="2180026"/>
            <a:ext cx="432000" cy="432000"/>
          </a:xfrm>
          <a:prstGeom prst="rect">
            <a:avLst/>
          </a:prstGeom>
        </p:spPr>
      </p:pic>
      <p:pic>
        <p:nvPicPr>
          <p:cNvPr id="13" name="Graphic 12" descr="Geen teken met effen opvulling">
            <a:extLst>
              <a:ext uri="{FF2B5EF4-FFF2-40B4-BE49-F238E27FC236}">
                <a16:creationId xmlns:a16="http://schemas.microsoft.com/office/drawing/2014/main" id="{98852211-8CE0-4EE3-B5E1-2BD8EEEF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5373" y="2180026"/>
            <a:ext cx="432000" cy="432000"/>
          </a:xfrm>
          <a:prstGeom prst="rect">
            <a:avLst/>
          </a:prstGeom>
        </p:spPr>
      </p:pic>
      <p:pic>
        <p:nvPicPr>
          <p:cNvPr id="14" name="Graphic 13" descr="Contract silhouet">
            <a:extLst>
              <a:ext uri="{FF2B5EF4-FFF2-40B4-BE49-F238E27FC236}">
                <a16:creationId xmlns:a16="http://schemas.microsoft.com/office/drawing/2014/main" id="{C81AAD70-4941-48A3-9579-897E1532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346" y="2180026"/>
            <a:ext cx="432000" cy="432000"/>
          </a:xfrm>
          <a:prstGeom prst="rect">
            <a:avLst/>
          </a:prstGeom>
        </p:spPr>
      </p:pic>
      <p:pic>
        <p:nvPicPr>
          <p:cNvPr id="15" name="Graphic 14" descr="Geen teken met effen opvulling">
            <a:extLst>
              <a:ext uri="{FF2B5EF4-FFF2-40B4-BE49-F238E27FC236}">
                <a16:creationId xmlns:a16="http://schemas.microsoft.com/office/drawing/2014/main" id="{00B40856-0B9F-407D-B5AB-FF033C3B1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905" y="2180026"/>
            <a:ext cx="432000" cy="4320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2F45C44-8ED1-44AA-B054-C798E19429F9}"/>
              </a:ext>
            </a:extLst>
          </p:cNvPr>
          <p:cNvSpPr txBox="1"/>
          <p:nvPr/>
        </p:nvSpPr>
        <p:spPr>
          <a:xfrm>
            <a:off x="1836245" y="232891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met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0A72212-9B98-41A0-82EF-AA46A65C86CB}"/>
              </a:ext>
            </a:extLst>
          </p:cNvPr>
          <p:cNvSpPr txBox="1"/>
          <p:nvPr/>
        </p:nvSpPr>
        <p:spPr>
          <a:xfrm>
            <a:off x="3432982" y="230424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zonder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9F06506-3FEB-47C2-BBA2-FCE7AAA536E0}"/>
              </a:ext>
            </a:extLst>
          </p:cNvPr>
          <p:cNvSpPr txBox="1"/>
          <p:nvPr/>
        </p:nvSpPr>
        <p:spPr>
          <a:xfrm>
            <a:off x="5394478" y="232669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met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13A9301-2F11-48E7-9EFC-DC272FDC9069}"/>
              </a:ext>
            </a:extLst>
          </p:cNvPr>
          <p:cNvSpPr txBox="1"/>
          <p:nvPr/>
        </p:nvSpPr>
        <p:spPr>
          <a:xfrm>
            <a:off x="7364083" y="230202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zonder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470A34E-ADDB-4CFB-B2D8-5D42DE4E5F78}"/>
              </a:ext>
            </a:extLst>
          </p:cNvPr>
          <p:cNvSpPr txBox="1"/>
          <p:nvPr/>
        </p:nvSpPr>
        <p:spPr>
          <a:xfrm>
            <a:off x="9232488" y="232669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met</a:t>
            </a:r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77A09D2-4F55-4A4F-9297-FADE724522EC}"/>
              </a:ext>
            </a:extLst>
          </p:cNvPr>
          <p:cNvSpPr txBox="1"/>
          <p:nvPr/>
        </p:nvSpPr>
        <p:spPr>
          <a:xfrm>
            <a:off x="10713814" y="230202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zonder</a:t>
            </a:r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BC9BCA3-D79D-4387-8890-B1FBD28A87A1}"/>
              </a:ext>
            </a:extLst>
          </p:cNvPr>
          <p:cNvSpPr txBox="1"/>
          <p:nvPr/>
        </p:nvSpPr>
        <p:spPr>
          <a:xfrm>
            <a:off x="1484546" y="2775610"/>
            <a:ext cx="14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eigen afspraken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2187B89-85F9-4D7A-AF89-8481C5D815DE}"/>
              </a:ext>
            </a:extLst>
          </p:cNvPr>
          <p:cNvSpPr txBox="1"/>
          <p:nvPr/>
        </p:nvSpPr>
        <p:spPr>
          <a:xfrm>
            <a:off x="3268114" y="2773058"/>
            <a:ext cx="147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beperkte gemeenschap van goederen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C497106-646F-4C4A-928D-00705C5174DC}"/>
              </a:ext>
            </a:extLst>
          </p:cNvPr>
          <p:cNvSpPr txBox="1"/>
          <p:nvPr/>
        </p:nvSpPr>
        <p:spPr>
          <a:xfrm>
            <a:off x="5087190" y="2781179"/>
            <a:ext cx="14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eigen afspraken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F5A6318-1F79-45C3-9C82-4E6805964CDC}"/>
              </a:ext>
            </a:extLst>
          </p:cNvPr>
          <p:cNvSpPr txBox="1"/>
          <p:nvPr/>
        </p:nvSpPr>
        <p:spPr>
          <a:xfrm>
            <a:off x="7068511" y="2773058"/>
            <a:ext cx="1458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beperkte gemeenschap van goederen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202E590-5647-4419-855C-6061CFA5C5EA}"/>
              </a:ext>
            </a:extLst>
          </p:cNvPr>
          <p:cNvSpPr txBox="1"/>
          <p:nvPr/>
        </p:nvSpPr>
        <p:spPr>
          <a:xfrm>
            <a:off x="8769736" y="2785481"/>
            <a:ext cx="14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eigen afspraken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901A036-55C0-4FC3-8AF8-4DDF8C3223E6}"/>
              </a:ext>
            </a:extLst>
          </p:cNvPr>
          <p:cNvSpPr txBox="1"/>
          <p:nvPr/>
        </p:nvSpPr>
        <p:spPr>
          <a:xfrm>
            <a:off x="10553306" y="2782929"/>
            <a:ext cx="147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beperkte gemeenschap van goederen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CD5034D-D7F2-44CA-8B15-C208287FF879}"/>
              </a:ext>
            </a:extLst>
          </p:cNvPr>
          <p:cNvSpPr txBox="1"/>
          <p:nvPr/>
        </p:nvSpPr>
        <p:spPr>
          <a:xfrm>
            <a:off x="12314" y="2821170"/>
            <a:ext cx="12039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/>
              <a:t>bezit en</a:t>
            </a:r>
            <a:br>
              <a:rPr lang="nl-NL" sz="1700" dirty="0"/>
            </a:br>
            <a:r>
              <a:rPr lang="nl-NL" sz="1700" dirty="0"/>
              <a:t>schuld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577AA7C-6A4F-447F-8F19-57952FE9A0BD}"/>
              </a:ext>
            </a:extLst>
          </p:cNvPr>
          <p:cNvSpPr txBox="1"/>
          <p:nvPr/>
        </p:nvSpPr>
        <p:spPr>
          <a:xfrm>
            <a:off x="12314" y="3611599"/>
            <a:ext cx="12039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/>
              <a:t>elkaars</a:t>
            </a:r>
            <a:br>
              <a:rPr lang="nl-NL" sz="1700" dirty="0"/>
            </a:br>
            <a:r>
              <a:rPr lang="nl-NL" sz="1700" dirty="0"/>
              <a:t>naam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92CD01D-0FC1-431A-AA14-CB1F38F95D48}"/>
              </a:ext>
            </a:extLst>
          </p:cNvPr>
          <p:cNvSpPr txBox="1"/>
          <p:nvPr/>
        </p:nvSpPr>
        <p:spPr>
          <a:xfrm>
            <a:off x="-3470" y="4402028"/>
            <a:ext cx="12197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/>
              <a:t>erkenning</a:t>
            </a:r>
            <a:br>
              <a:rPr lang="nl-NL" sz="1700" dirty="0"/>
            </a:br>
            <a:r>
              <a:rPr lang="nl-NL" sz="1700" dirty="0"/>
              <a:t>buitenland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A8E4F19-C6DE-4F86-B82A-F25F7E2484C1}"/>
              </a:ext>
            </a:extLst>
          </p:cNvPr>
          <p:cNvSpPr txBox="1"/>
          <p:nvPr/>
        </p:nvSpPr>
        <p:spPr>
          <a:xfrm>
            <a:off x="-19254" y="5173407"/>
            <a:ext cx="13051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/>
              <a:t>vaderschap</a:t>
            </a:r>
          </a:p>
          <a:p>
            <a:r>
              <a:rPr lang="nl-NL" sz="1700" dirty="0"/>
              <a:t>erkenning 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447573A-9237-4774-A6B6-3B751B56598D}"/>
              </a:ext>
            </a:extLst>
          </p:cNvPr>
          <p:cNvSpPr txBox="1"/>
          <p:nvPr/>
        </p:nvSpPr>
        <p:spPr>
          <a:xfrm>
            <a:off x="12314" y="6030512"/>
            <a:ext cx="12197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700" dirty="0"/>
              <a:t>ontbinding</a:t>
            </a:r>
          </a:p>
          <a:p>
            <a:r>
              <a:rPr lang="nl-NL" sz="1700" dirty="0"/>
              <a:t> 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C79BB82-AA3A-4816-9667-0555703C9B92}"/>
              </a:ext>
            </a:extLst>
          </p:cNvPr>
          <p:cNvSpPr txBox="1"/>
          <p:nvPr/>
        </p:nvSpPr>
        <p:spPr>
          <a:xfrm>
            <a:off x="2267630" y="3758204"/>
            <a:ext cx="1476000" cy="307777"/>
          </a:xfrm>
          <a:prstGeom prst="rect">
            <a:avLst/>
          </a:prstGeom>
          <a:solidFill>
            <a:srgbClr val="2588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JA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E4A130BE-809B-474F-A00D-2F4B4BE86654}"/>
              </a:ext>
            </a:extLst>
          </p:cNvPr>
          <p:cNvSpPr txBox="1"/>
          <p:nvPr/>
        </p:nvSpPr>
        <p:spPr>
          <a:xfrm>
            <a:off x="6007128" y="3758204"/>
            <a:ext cx="1476000" cy="307777"/>
          </a:xfrm>
          <a:prstGeom prst="rect">
            <a:avLst/>
          </a:prstGeom>
          <a:solidFill>
            <a:srgbClr val="2588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JA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E525481C-1923-4035-B9B3-E737685C40B5}"/>
              </a:ext>
            </a:extLst>
          </p:cNvPr>
          <p:cNvSpPr txBox="1"/>
          <p:nvPr/>
        </p:nvSpPr>
        <p:spPr>
          <a:xfrm>
            <a:off x="9571796" y="3758204"/>
            <a:ext cx="1476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NEE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31CB286-B72F-4AD0-8B1E-C931D7869915}"/>
              </a:ext>
            </a:extLst>
          </p:cNvPr>
          <p:cNvSpPr txBox="1"/>
          <p:nvPr/>
        </p:nvSpPr>
        <p:spPr>
          <a:xfrm>
            <a:off x="2267630" y="4555915"/>
            <a:ext cx="1476000" cy="307777"/>
          </a:xfrm>
          <a:prstGeom prst="rect">
            <a:avLst/>
          </a:prstGeom>
          <a:solidFill>
            <a:srgbClr val="2588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JA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C005C00-2D82-4262-B1A4-7EA17F13C1F2}"/>
              </a:ext>
            </a:extLst>
          </p:cNvPr>
          <p:cNvSpPr txBox="1"/>
          <p:nvPr/>
        </p:nvSpPr>
        <p:spPr>
          <a:xfrm>
            <a:off x="6007128" y="4555915"/>
            <a:ext cx="1476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NEE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F932FB7-4C0B-4FF3-89AA-14DFC20F297F}"/>
              </a:ext>
            </a:extLst>
          </p:cNvPr>
          <p:cNvSpPr txBox="1"/>
          <p:nvPr/>
        </p:nvSpPr>
        <p:spPr>
          <a:xfrm>
            <a:off x="9571796" y="4555915"/>
            <a:ext cx="1476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NEE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B2DD91A5-BCD0-47BC-917B-7AF0718D0F7B}"/>
              </a:ext>
            </a:extLst>
          </p:cNvPr>
          <p:cNvSpPr txBox="1"/>
          <p:nvPr/>
        </p:nvSpPr>
        <p:spPr>
          <a:xfrm>
            <a:off x="2267630" y="5333079"/>
            <a:ext cx="1476000" cy="307777"/>
          </a:xfrm>
          <a:prstGeom prst="rect">
            <a:avLst/>
          </a:prstGeom>
          <a:solidFill>
            <a:srgbClr val="2588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JA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27E4D923-DDE6-447D-8C61-65CEBA993486}"/>
              </a:ext>
            </a:extLst>
          </p:cNvPr>
          <p:cNvSpPr txBox="1"/>
          <p:nvPr/>
        </p:nvSpPr>
        <p:spPr>
          <a:xfrm>
            <a:off x="6007128" y="5333079"/>
            <a:ext cx="1476000" cy="307777"/>
          </a:xfrm>
          <a:prstGeom prst="rect">
            <a:avLst/>
          </a:prstGeom>
          <a:solidFill>
            <a:srgbClr val="2588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JA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C01E509-8DED-4C52-B9FA-486F1CE5E03B}"/>
              </a:ext>
            </a:extLst>
          </p:cNvPr>
          <p:cNvSpPr txBox="1"/>
          <p:nvPr/>
        </p:nvSpPr>
        <p:spPr>
          <a:xfrm>
            <a:off x="9571796" y="5333079"/>
            <a:ext cx="1476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niet automatisch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E6E666E0-7515-4FC2-B339-B1497E2D9A18}"/>
              </a:ext>
            </a:extLst>
          </p:cNvPr>
          <p:cNvSpPr txBox="1"/>
          <p:nvPr/>
        </p:nvSpPr>
        <p:spPr>
          <a:xfrm>
            <a:off x="2262458" y="6075200"/>
            <a:ext cx="147600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rechter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07A9179-2926-4339-9D8D-93D6EE6A2E20}"/>
              </a:ext>
            </a:extLst>
          </p:cNvPr>
          <p:cNvSpPr txBox="1"/>
          <p:nvPr/>
        </p:nvSpPr>
        <p:spPr>
          <a:xfrm>
            <a:off x="6007128" y="5970422"/>
            <a:ext cx="1476000" cy="523220"/>
          </a:xfrm>
          <a:prstGeom prst="rect">
            <a:avLst/>
          </a:prstGeom>
          <a:solidFill>
            <a:srgbClr val="ED4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rechter indien</a:t>
            </a:r>
          </a:p>
          <a:p>
            <a:pPr algn="ctr"/>
            <a:r>
              <a:rPr lang="nl-NL" sz="1400" dirty="0"/>
              <a:t>minderjarig kind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EF88FF1E-0F13-404C-B034-954F2B32EA3E}"/>
              </a:ext>
            </a:extLst>
          </p:cNvPr>
          <p:cNvSpPr txBox="1"/>
          <p:nvPr/>
        </p:nvSpPr>
        <p:spPr>
          <a:xfrm>
            <a:off x="9571796" y="6078061"/>
            <a:ext cx="1476000" cy="307777"/>
          </a:xfrm>
          <a:prstGeom prst="rect">
            <a:avLst/>
          </a:prstGeom>
          <a:solidFill>
            <a:srgbClr val="2588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geen rechter</a:t>
            </a:r>
          </a:p>
        </p:txBody>
      </p:sp>
    </p:spTree>
    <p:extLst>
      <p:ext uri="{BB962C8B-B14F-4D97-AF65-F5344CB8AC3E}">
        <p14:creationId xmlns:p14="http://schemas.microsoft.com/office/powerpoint/2010/main" val="417761844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kop, koffie, koffiekopje&#10;&#10;Automatisch gegenereerde beschrijving">
            <a:extLst>
              <a:ext uri="{FF2B5EF4-FFF2-40B4-BE49-F238E27FC236}">
                <a16:creationId xmlns:a16="http://schemas.microsoft.com/office/drawing/2014/main" id="{A9135A98-9B2A-4ADD-A387-89D30D6DA3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5632375"/>
            <a:ext cx="2328441" cy="128101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A040351-6527-4F60-AF4A-03D82696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Gemeenschap van goederen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6182B0-96B3-41A6-83CC-1A6E7D2A3B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5598" y="1817688"/>
            <a:ext cx="5384801" cy="4351337"/>
          </a:xfrm>
        </p:spPr>
        <p:txBody>
          <a:bodyPr>
            <a:normAutofit/>
          </a:bodyPr>
          <a:lstStyle/>
          <a:p>
            <a:pPr marL="354013" indent="-354013"/>
            <a:r>
              <a:rPr lang="nl-NL" sz="2000" dirty="0"/>
              <a:t>Gemeenschap van goederen =</a:t>
            </a:r>
            <a:br>
              <a:rPr lang="nl-NL" sz="2000" dirty="0"/>
            </a:br>
            <a:r>
              <a:rPr lang="nl-NL" sz="2000" dirty="0"/>
              <a:t>alle bezittingen &amp; schulden 50:50</a:t>
            </a:r>
          </a:p>
          <a:p>
            <a:pPr marL="354013" indent="-354013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was norm t/m 2017</a:t>
            </a:r>
          </a:p>
          <a:p>
            <a:endParaRPr lang="nl-NL" sz="2000" dirty="0"/>
          </a:p>
        </p:txBody>
      </p:sp>
      <p:pic>
        <p:nvPicPr>
          <p:cNvPr id="4" name="Graphic 3" descr="Man met effen opvulling">
            <a:extLst>
              <a:ext uri="{FF2B5EF4-FFF2-40B4-BE49-F238E27FC236}">
                <a16:creationId xmlns:a16="http://schemas.microsoft.com/office/drawing/2014/main" id="{575BDC4B-91E6-4D05-B596-22899BCA6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0252" y="4343400"/>
            <a:ext cx="1224000" cy="1224000"/>
          </a:xfrm>
          <a:prstGeom prst="rect">
            <a:avLst/>
          </a:prstGeom>
        </p:spPr>
      </p:pic>
      <p:pic>
        <p:nvPicPr>
          <p:cNvPr id="10" name="Graphic 9" descr="Spaarvarken met effen opvulling">
            <a:extLst>
              <a:ext uri="{FF2B5EF4-FFF2-40B4-BE49-F238E27FC236}">
                <a16:creationId xmlns:a16="http://schemas.microsoft.com/office/drawing/2014/main" id="{BED0F3B5-BEE4-4FBB-BA45-9C3D5D930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94311" y="4759795"/>
            <a:ext cx="914400" cy="914400"/>
          </a:xfrm>
          <a:prstGeom prst="rect">
            <a:avLst/>
          </a:prstGeom>
        </p:spPr>
      </p:pic>
      <p:pic>
        <p:nvPicPr>
          <p:cNvPr id="8" name="Graphic 7" descr="Vrouw met effen opvulling">
            <a:extLst>
              <a:ext uri="{FF2B5EF4-FFF2-40B4-BE49-F238E27FC236}">
                <a16:creationId xmlns:a16="http://schemas.microsoft.com/office/drawing/2014/main" id="{035FE39C-45DF-405A-955D-5431ECDF6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3796" y="4396797"/>
            <a:ext cx="1224000" cy="1224000"/>
          </a:xfrm>
          <a:prstGeom prst="rect">
            <a:avLst/>
          </a:prstGeom>
        </p:spPr>
      </p:pic>
      <p:pic>
        <p:nvPicPr>
          <p:cNvPr id="13" name="Graphic 12" descr="Spaarvarken met effen opvulling">
            <a:extLst>
              <a:ext uri="{FF2B5EF4-FFF2-40B4-BE49-F238E27FC236}">
                <a16:creationId xmlns:a16="http://schemas.microsoft.com/office/drawing/2014/main" id="{8A53F739-02B8-4EDD-A841-775057C22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2699" y="5147187"/>
            <a:ext cx="527008" cy="527008"/>
          </a:xfrm>
          <a:prstGeom prst="rect">
            <a:avLst/>
          </a:prstGeom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87168355-C549-4C2B-8573-31D617D7FA09}"/>
              </a:ext>
            </a:extLst>
          </p:cNvPr>
          <p:cNvGrpSpPr/>
          <p:nvPr/>
        </p:nvGrpSpPr>
        <p:grpSpPr>
          <a:xfrm>
            <a:off x="4462131" y="1873351"/>
            <a:ext cx="3266171" cy="3273836"/>
            <a:chOff x="4462131" y="1873351"/>
            <a:chExt cx="3266171" cy="3273836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A195FA5-9AD9-464E-9A6D-56D19D095C75}"/>
                </a:ext>
              </a:extLst>
            </p:cNvPr>
            <p:cNvSpPr/>
            <p:nvPr/>
          </p:nvSpPr>
          <p:spPr>
            <a:xfrm>
              <a:off x="6088739" y="4789634"/>
              <a:ext cx="1281759" cy="312420"/>
            </a:xfrm>
            <a:prstGeom prst="rect">
              <a:avLst/>
            </a:prstGeom>
            <a:solidFill>
              <a:srgbClr val="A2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BA7D344-E00D-46CE-ACE5-3A2DD31B598C}"/>
                </a:ext>
              </a:extLst>
            </p:cNvPr>
            <p:cNvGrpSpPr/>
            <p:nvPr/>
          </p:nvGrpSpPr>
          <p:grpSpPr>
            <a:xfrm>
              <a:off x="4462131" y="1873351"/>
              <a:ext cx="3266171" cy="3273836"/>
              <a:chOff x="4462131" y="1873351"/>
              <a:chExt cx="3266171" cy="3273836"/>
            </a:xfrm>
          </p:grpSpPr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52FB89B1-83E0-4539-80D3-1B10C01B19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49902"/>
              <a:stretch/>
            </p:blipFill>
            <p:spPr>
              <a:xfrm>
                <a:off x="4462131" y="1873351"/>
                <a:ext cx="1637066" cy="3273836"/>
              </a:xfrm>
              <a:prstGeom prst="rect">
                <a:avLst/>
              </a:prstGeom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51F800E8-8207-469F-A38D-5BA27F246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49902"/>
              <a:stretch/>
            </p:blipFill>
            <p:spPr>
              <a:xfrm>
                <a:off x="6091236" y="1873351"/>
                <a:ext cx="1637066" cy="3273836"/>
              </a:xfrm>
              <a:prstGeom prst="rect">
                <a:avLst/>
              </a:prstGeom>
            </p:spPr>
          </p:pic>
          <p:pic>
            <p:nvPicPr>
              <p:cNvPr id="14" name="Graphic 13" descr="Spaarvarken met effen opvulling">
                <a:extLst>
                  <a:ext uri="{FF2B5EF4-FFF2-40B4-BE49-F238E27FC236}">
                    <a16:creationId xmlns:a16="http://schemas.microsoft.com/office/drawing/2014/main" id="{BC7FA7CC-A848-437B-9226-C6C810898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5142726" y="4141992"/>
                <a:ext cx="699072" cy="699072"/>
              </a:xfrm>
              <a:prstGeom prst="rect">
                <a:avLst/>
              </a:prstGeom>
            </p:spPr>
          </p:pic>
          <p:pic>
            <p:nvPicPr>
              <p:cNvPr id="15" name="Graphic 14" descr="Spaarvarken met effen opvulling">
                <a:extLst>
                  <a:ext uri="{FF2B5EF4-FFF2-40B4-BE49-F238E27FC236}">
                    <a16:creationId xmlns:a16="http://schemas.microsoft.com/office/drawing/2014/main" id="{0B94F876-0281-4D7D-A24D-B606F6780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80083" y="4154108"/>
                <a:ext cx="699072" cy="699072"/>
              </a:xfrm>
              <a:prstGeom prst="rect">
                <a:avLst/>
              </a:prstGeom>
            </p:spPr>
          </p:pic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F94E9CE-3807-488A-A489-49E526704E7D}"/>
                </a:ext>
              </a:extLst>
            </p:cNvPr>
            <p:cNvSpPr/>
            <p:nvPr/>
          </p:nvSpPr>
          <p:spPr>
            <a:xfrm>
              <a:off x="4815840" y="4789634"/>
              <a:ext cx="1281759" cy="3124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B2F20AC5-F62C-4852-921A-9C2E28A58FD6}"/>
                </a:ext>
              </a:extLst>
            </p:cNvPr>
            <p:cNvSpPr txBox="1"/>
            <p:nvPr/>
          </p:nvSpPr>
          <p:spPr>
            <a:xfrm>
              <a:off x="4753190" y="4786360"/>
              <a:ext cx="2696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rgbClr val="C00000"/>
                  </a:solidFill>
                </a:rPr>
                <a:t>HYPOTHECAIRE SCHULD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0970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9532 0.1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8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31901 0.1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7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914 0.15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79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32018 0.14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A040351-6527-4F60-AF4A-03D82696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Beperkte gemeenschap van goederen</a:t>
            </a:r>
            <a:br>
              <a:rPr lang="nl-NL" dirty="0"/>
            </a:br>
            <a:r>
              <a:rPr lang="nl-NL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waardeverdeling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phic 6" descr="Man met effen opvulling">
            <a:extLst>
              <a:ext uri="{FF2B5EF4-FFF2-40B4-BE49-F238E27FC236}">
                <a16:creationId xmlns:a16="http://schemas.microsoft.com/office/drawing/2014/main" id="{667EFDB4-4CA7-4366-B6DD-E0FAB075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031" y="2421886"/>
            <a:ext cx="1224000" cy="1224000"/>
          </a:xfrm>
          <a:prstGeom prst="rect">
            <a:avLst/>
          </a:prstGeom>
        </p:spPr>
      </p:pic>
      <p:pic>
        <p:nvPicPr>
          <p:cNvPr id="8" name="Graphic 7" descr="Vrouw met effen opvulling">
            <a:extLst>
              <a:ext uri="{FF2B5EF4-FFF2-40B4-BE49-F238E27FC236}">
                <a16:creationId xmlns:a16="http://schemas.microsoft.com/office/drawing/2014/main" id="{5D64697C-F8B3-4267-AACF-51AB5D275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031" y="5210560"/>
            <a:ext cx="1224000" cy="1224000"/>
          </a:xfrm>
          <a:prstGeom prst="rect">
            <a:avLst/>
          </a:prstGeom>
        </p:spPr>
      </p:pic>
      <p:pic>
        <p:nvPicPr>
          <p:cNvPr id="9" name="Graphic 8" descr="Man met effen opvulling">
            <a:extLst>
              <a:ext uri="{FF2B5EF4-FFF2-40B4-BE49-F238E27FC236}">
                <a16:creationId xmlns:a16="http://schemas.microsoft.com/office/drawing/2014/main" id="{0F4804A1-3496-4FC3-A579-E6FC8D12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308" y="3798286"/>
            <a:ext cx="1224000" cy="1224000"/>
          </a:xfrm>
          <a:prstGeom prst="rect">
            <a:avLst/>
          </a:prstGeom>
        </p:spPr>
      </p:pic>
      <p:pic>
        <p:nvPicPr>
          <p:cNvPr id="10" name="Graphic 9" descr="Vrouw met effen opvulling">
            <a:extLst>
              <a:ext uri="{FF2B5EF4-FFF2-40B4-BE49-F238E27FC236}">
                <a16:creationId xmlns:a16="http://schemas.microsoft.com/office/drawing/2014/main" id="{17278985-D885-49C2-9983-E2B6C031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257" y="3798286"/>
            <a:ext cx="1224000" cy="1224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839A15-590C-451A-81F3-988DB5CB2DC4}"/>
              </a:ext>
            </a:extLst>
          </p:cNvPr>
          <p:cNvSpPr txBox="1"/>
          <p:nvPr/>
        </p:nvSpPr>
        <p:spPr>
          <a:xfrm>
            <a:off x="1690854" y="28492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privé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E8BE4D4-85C0-4172-A4F6-2AD95BE9C568}"/>
              </a:ext>
            </a:extLst>
          </p:cNvPr>
          <p:cNvSpPr txBox="1"/>
          <p:nvPr/>
        </p:nvSpPr>
        <p:spPr>
          <a:xfrm>
            <a:off x="1690854" y="56378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privé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FBCCB5-7BB0-40A6-9130-922DDCCF2467}"/>
              </a:ext>
            </a:extLst>
          </p:cNvPr>
          <p:cNvSpPr txBox="1"/>
          <p:nvPr/>
        </p:nvSpPr>
        <p:spPr>
          <a:xfrm>
            <a:off x="1690854" y="424355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gezamenlijk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F31C0C-8F21-462C-80D4-A13B92E472EB}"/>
              </a:ext>
            </a:extLst>
          </p:cNvPr>
          <p:cNvSpPr txBox="1"/>
          <p:nvPr/>
        </p:nvSpPr>
        <p:spPr>
          <a:xfrm>
            <a:off x="3097157" y="186812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Vóór huwelijk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C74481C-30DF-4B31-8482-60EF8FF5BE3D}"/>
              </a:ext>
            </a:extLst>
          </p:cNvPr>
          <p:cNvSpPr txBox="1"/>
          <p:nvPr/>
        </p:nvSpPr>
        <p:spPr>
          <a:xfrm>
            <a:off x="5722490" y="1868128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Tijdens huwelijk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6738270-F337-4D6C-875E-869C109F7B50}"/>
              </a:ext>
            </a:extLst>
          </p:cNvPr>
          <p:cNvSpPr txBox="1"/>
          <p:nvPr/>
        </p:nvSpPr>
        <p:spPr>
          <a:xfrm>
            <a:off x="8595713" y="186812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Na echtscheiding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B867131-C5A9-4533-A975-EB0B14D3FB03}"/>
              </a:ext>
            </a:extLst>
          </p:cNvPr>
          <p:cNvSpPr/>
          <p:nvPr/>
        </p:nvSpPr>
        <p:spPr>
          <a:xfrm>
            <a:off x="3247816" y="2396117"/>
            <a:ext cx="1260000" cy="12600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175E9FE-8EEE-40B1-8C6C-292EFBC5FD66}"/>
              </a:ext>
            </a:extLst>
          </p:cNvPr>
          <p:cNvSpPr/>
          <p:nvPr/>
        </p:nvSpPr>
        <p:spPr>
          <a:xfrm>
            <a:off x="3245575" y="5174560"/>
            <a:ext cx="1260000" cy="1260000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253A0E8-3D27-4FAF-B76B-2B6994B09CEF}"/>
              </a:ext>
            </a:extLst>
          </p:cNvPr>
          <p:cNvSpPr/>
          <p:nvPr/>
        </p:nvSpPr>
        <p:spPr>
          <a:xfrm>
            <a:off x="6052024" y="2396117"/>
            <a:ext cx="1260000" cy="12600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9BC6DA5-EE33-4EEB-8ED4-E54F867C3239}"/>
              </a:ext>
            </a:extLst>
          </p:cNvPr>
          <p:cNvSpPr/>
          <p:nvPr/>
        </p:nvSpPr>
        <p:spPr>
          <a:xfrm>
            <a:off x="6049783" y="5174560"/>
            <a:ext cx="1260000" cy="1260000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387DEA7-0578-47B0-A31B-835BBF624965}"/>
              </a:ext>
            </a:extLst>
          </p:cNvPr>
          <p:cNvSpPr/>
          <p:nvPr/>
        </p:nvSpPr>
        <p:spPr>
          <a:xfrm>
            <a:off x="8984939" y="2396117"/>
            <a:ext cx="1260000" cy="12600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4C1A1A7-4465-4277-BC25-096604465E5A}"/>
              </a:ext>
            </a:extLst>
          </p:cNvPr>
          <p:cNvSpPr/>
          <p:nvPr/>
        </p:nvSpPr>
        <p:spPr>
          <a:xfrm>
            <a:off x="8982698" y="5174560"/>
            <a:ext cx="1260000" cy="1260000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B01B715-E9AB-46E7-982A-C4FF587C714C}"/>
              </a:ext>
            </a:extLst>
          </p:cNvPr>
          <p:cNvSpPr/>
          <p:nvPr/>
        </p:nvSpPr>
        <p:spPr>
          <a:xfrm>
            <a:off x="3245575" y="3808288"/>
            <a:ext cx="1260000" cy="6300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6E8E67E-ADBC-40AE-B3B2-D03AEF000776}"/>
              </a:ext>
            </a:extLst>
          </p:cNvPr>
          <p:cNvSpPr/>
          <p:nvPr/>
        </p:nvSpPr>
        <p:spPr>
          <a:xfrm>
            <a:off x="3245575" y="4428223"/>
            <a:ext cx="1260000" cy="630000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240ECFF-07FF-42A4-87C5-3A2A7A2DD857}"/>
              </a:ext>
            </a:extLst>
          </p:cNvPr>
          <p:cNvSpPr/>
          <p:nvPr/>
        </p:nvSpPr>
        <p:spPr>
          <a:xfrm>
            <a:off x="6049783" y="3794308"/>
            <a:ext cx="1260000" cy="6300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B505D2A-4162-41E2-ABA2-D8890200DA8A}"/>
              </a:ext>
            </a:extLst>
          </p:cNvPr>
          <p:cNvSpPr/>
          <p:nvPr/>
        </p:nvSpPr>
        <p:spPr>
          <a:xfrm>
            <a:off x="6049783" y="4414243"/>
            <a:ext cx="1260000" cy="630000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E038F44-4652-4945-9CF0-70DAAB789ECF}"/>
              </a:ext>
            </a:extLst>
          </p:cNvPr>
          <p:cNvSpPr/>
          <p:nvPr/>
        </p:nvSpPr>
        <p:spPr>
          <a:xfrm>
            <a:off x="8963820" y="3794308"/>
            <a:ext cx="1260000" cy="6300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15B42E0-35DC-42A8-AA5C-BE80A96DAF23}"/>
              </a:ext>
            </a:extLst>
          </p:cNvPr>
          <p:cNvSpPr/>
          <p:nvPr/>
        </p:nvSpPr>
        <p:spPr>
          <a:xfrm>
            <a:off x="8963820" y="4414243"/>
            <a:ext cx="1260000" cy="630000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9A07A41-5045-4017-8AEB-581FD8F6F464}"/>
              </a:ext>
            </a:extLst>
          </p:cNvPr>
          <p:cNvSpPr txBox="1"/>
          <p:nvPr/>
        </p:nvSpPr>
        <p:spPr>
          <a:xfrm>
            <a:off x="7237357" y="4262725"/>
            <a:ext cx="1798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b="1" dirty="0"/>
              <a:t>vergoedingsrecht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44C4CFC0-1DFD-4C09-91AD-69237D457714}"/>
              </a:ext>
            </a:extLst>
          </p:cNvPr>
          <p:cNvSpPr/>
          <p:nvPr/>
        </p:nvSpPr>
        <p:spPr>
          <a:xfrm>
            <a:off x="3245575" y="3804614"/>
            <a:ext cx="1260000" cy="126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DF758-000C-457E-B6D4-3A3ED7F6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61097" cy="1325563"/>
          </a:xfrm>
        </p:spPr>
        <p:txBody>
          <a:bodyPr>
            <a:normAutofit/>
          </a:bodyPr>
          <a:lstStyle/>
          <a:p>
            <a:r>
              <a:rPr lang="nl-NL" dirty="0"/>
              <a:t>Vergoedingsrecht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B81F9-9E64-4A54-9A5B-14A954862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054942"/>
            <a:ext cx="5641976" cy="4437933"/>
          </a:xfrm>
        </p:spPr>
        <p:txBody>
          <a:bodyPr>
            <a:normAutofit/>
          </a:bodyPr>
          <a:lstStyle/>
          <a:p>
            <a:pPr marL="354013" indent="-354013"/>
            <a:r>
              <a:rPr lang="nl-NL" sz="2000" dirty="0"/>
              <a:t>Wanneer een aanschaf deels wordt betaald met privé en deels met gemeenschappelijk geld.</a:t>
            </a:r>
          </a:p>
          <a:p>
            <a:pPr marL="354013" indent="-354013"/>
            <a:r>
              <a:rPr lang="nl-NL" sz="2000" dirty="0"/>
              <a:t>Ieder houdt recht op zijn eigen deel,</a:t>
            </a:r>
            <a:br>
              <a:rPr lang="nl-NL" sz="2000" dirty="0"/>
            </a:br>
            <a:r>
              <a:rPr lang="nl-NL" sz="2000" dirty="0"/>
              <a:t>gemeenschappelijk blijft gemeenschappelijk.</a:t>
            </a:r>
          </a:p>
          <a:p>
            <a:pPr marL="354013" indent="-354013"/>
            <a:endParaRPr lang="nl-NL" sz="2000" dirty="0"/>
          </a:p>
          <a:p>
            <a:pPr marL="354013" indent="-354013"/>
            <a:r>
              <a:rPr lang="nl-NL" sz="2000" dirty="0"/>
              <a:t>Auto kost  € 100.000</a:t>
            </a:r>
          </a:p>
          <a:p>
            <a:pPr marL="722313" lvl="1" indent="-265113"/>
            <a:r>
              <a:rPr lang="nl-NL" sz="1600" dirty="0"/>
              <a:t>Hans betaalt € 25.000 (25%) van zijn privérekening</a:t>
            </a:r>
          </a:p>
          <a:p>
            <a:pPr marL="722313" lvl="1" indent="-265113"/>
            <a:r>
              <a:rPr lang="nl-NL" sz="1600" dirty="0"/>
              <a:t>Grietje betaalt € 10.000 (10%) met haar eigen geld</a:t>
            </a:r>
          </a:p>
          <a:p>
            <a:pPr marL="722313" lvl="1" indent="-265113"/>
            <a:r>
              <a:rPr lang="nl-NL" sz="1600" dirty="0"/>
              <a:t>€ 65.000 (65%) komt van de gezamenlijke rekening</a:t>
            </a:r>
          </a:p>
          <a:p>
            <a:pPr marL="722313" lvl="1" indent="-265113"/>
            <a:endParaRPr lang="nl-NL" sz="1600" dirty="0"/>
          </a:p>
          <a:p>
            <a:pPr marL="265113" indent="-265113"/>
            <a:r>
              <a:rPr lang="nl-NL" sz="2000" dirty="0"/>
              <a:t>Als de auto nog € 20.000 waard is</a:t>
            </a:r>
          </a:p>
          <a:p>
            <a:pPr marL="265113" indent="-265113"/>
            <a:r>
              <a:rPr lang="nl-NL" sz="2000" dirty="0"/>
              <a:t>Bij scheiding splitst het gemeenschappelijke</a:t>
            </a:r>
          </a:p>
        </p:txBody>
      </p:sp>
      <p:sp>
        <p:nvSpPr>
          <p:cNvPr id="4" name="Stroomdiagram: Alternatief proces 3">
            <a:extLst>
              <a:ext uri="{FF2B5EF4-FFF2-40B4-BE49-F238E27FC236}">
                <a16:creationId xmlns:a16="http://schemas.microsoft.com/office/drawing/2014/main" id="{349848D3-CC4D-4CDE-9146-31715976AD70}"/>
              </a:ext>
            </a:extLst>
          </p:cNvPr>
          <p:cNvSpPr/>
          <p:nvPr/>
        </p:nvSpPr>
        <p:spPr>
          <a:xfrm>
            <a:off x="6285866" y="1428655"/>
            <a:ext cx="2486302" cy="2392999"/>
          </a:xfrm>
          <a:prstGeom prst="flowChartAlternateProcess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7C55AA-D25B-47E3-A449-91E1D14821CC}"/>
              </a:ext>
            </a:extLst>
          </p:cNvPr>
          <p:cNvSpPr txBox="1"/>
          <p:nvPr/>
        </p:nvSpPr>
        <p:spPr>
          <a:xfrm>
            <a:off x="6285866" y="1441391"/>
            <a:ext cx="24863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PT Sans Caption" panose="020B0603020203020204" pitchFamily="34" charset="0"/>
                <a:cs typeface="Arial" panose="020B0604020202020204" pitchFamily="34" charset="0"/>
              </a:rPr>
              <a:t>Gemeenschappelijk eigendom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PT Sans Caption" panose="020B0603020203020204" pitchFamily="34" charset="0"/>
                <a:cs typeface="Arial" panose="020B0604020202020204" pitchFamily="34" charset="0"/>
              </a:rPr>
              <a:t>(van de gemeenschap)</a:t>
            </a:r>
          </a:p>
        </p:txBody>
      </p:sp>
      <p:pic>
        <p:nvPicPr>
          <p:cNvPr id="6" name="Picture 14" descr="Why Men and Women See Things Differently">
            <a:extLst>
              <a:ext uri="{FF2B5EF4-FFF2-40B4-BE49-F238E27FC236}">
                <a16:creationId xmlns:a16="http://schemas.microsoft.com/office/drawing/2014/main" id="{6E0E3E98-D950-4B27-8299-0F654C15F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6" t="4787" r="3418" b="44023"/>
          <a:stretch/>
        </p:blipFill>
        <p:spPr bwMode="auto">
          <a:xfrm>
            <a:off x="7119124" y="2228915"/>
            <a:ext cx="723863" cy="6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Why Men and Women See Things Differently">
            <a:extLst>
              <a:ext uri="{FF2B5EF4-FFF2-40B4-BE49-F238E27FC236}">
                <a16:creationId xmlns:a16="http://schemas.microsoft.com/office/drawing/2014/main" id="{C816C28B-6926-4A6D-86C6-2F1662817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4787" r="42645" b="23692"/>
          <a:stretch/>
        </p:blipFill>
        <p:spPr bwMode="auto">
          <a:xfrm>
            <a:off x="7409036" y="2236057"/>
            <a:ext cx="689041" cy="9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F918838-FDCF-4389-8413-3DB79862B2E5}"/>
                  </a:ext>
                </a:extLst>
              </p:cNvPr>
              <p:cNvSpPr txBox="1"/>
              <p:nvPr/>
            </p:nvSpPr>
            <p:spPr>
              <a:xfrm>
                <a:off x="10075497" y="1761199"/>
                <a:ext cx="1925013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881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T Sans Caption" panose="020B0603020203020204" pitchFamily="34" charset="0"/>
                    <a:cs typeface="Arial" panose="020B0604020202020204" pitchFamily="34" charset="0"/>
                  </a:rPr>
                  <a:t>Vergoedingsrecht: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25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haar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priv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inleg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totale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inleg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nl-NL" sz="125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kumimoji="0" lang="nl-NL" sz="125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100%</m:t>
                      </m:r>
                    </m:oMath>
                  </m:oMathPara>
                </a14:m>
                <a:endParaRPr kumimoji="0" lang="nl-NL" sz="1250" i="1" u="none" strike="noStrike" kern="1200" cap="none" spc="0" normalizeH="0" baseline="0" noProof="0" dirty="0">
                  <a:ln>
                    <a:noFill/>
                  </a:ln>
                  <a:solidFill>
                    <a:srgbClr val="869FB2"/>
                  </a:solidFill>
                  <a:effectLst/>
                  <a:uLnTx/>
                  <a:uFillTx/>
                  <a:latin typeface="Arial" panose="020B0604020202020204" pitchFamily="34" charset="0"/>
                  <a:ea typeface="PT Sans Caption" panose="020B0603020203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F918838-FDCF-4389-8413-3DB79862B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497" y="1761199"/>
                <a:ext cx="1925013" cy="710194"/>
              </a:xfrm>
              <a:prstGeom prst="rect">
                <a:avLst/>
              </a:prstGeom>
              <a:blipFill>
                <a:blip r:embed="rId4"/>
                <a:stretch>
                  <a:fillRect l="-949" t="-1724" b="-25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830914CF-DCBE-4A58-B3A6-3B3C5880D824}"/>
                  </a:ext>
                </a:extLst>
              </p:cNvPr>
              <p:cNvSpPr txBox="1"/>
              <p:nvPr/>
            </p:nvSpPr>
            <p:spPr>
              <a:xfrm>
                <a:off x="6164265" y="3149492"/>
                <a:ext cx="2725939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2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25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gemeenschappelijke</m:t>
                          </m:r>
                          <m:r>
                            <m:rPr>
                              <m:nor/>
                            </m:rPr>
                            <a:rPr lang="nl-NL" sz="125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25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inleg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25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totale</m:t>
                          </m:r>
                          <m:r>
                            <m:rPr>
                              <m:nor/>
                            </m:rPr>
                            <a:rPr lang="nl-NL" sz="125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25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inleg</m:t>
                          </m:r>
                        </m:den>
                      </m:f>
                      <m:r>
                        <m:rPr>
                          <m:nor/>
                        </m:rPr>
                        <a:rPr lang="nl-NL" sz="125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250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100%</m:t>
                      </m:r>
                    </m:oMath>
                  </m:oMathPara>
                </a14:m>
                <a:endParaRPr lang="nl-NL" sz="12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830914CF-DCBE-4A58-B3A6-3B3C5880D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65" y="3149492"/>
                <a:ext cx="2725939" cy="508857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ep 31">
            <a:extLst>
              <a:ext uri="{FF2B5EF4-FFF2-40B4-BE49-F238E27FC236}">
                <a16:creationId xmlns:a16="http://schemas.microsoft.com/office/drawing/2014/main" id="{1E0B0589-5272-49DC-91AA-18A0430C0583}"/>
              </a:ext>
            </a:extLst>
          </p:cNvPr>
          <p:cNvGrpSpPr/>
          <p:nvPr/>
        </p:nvGrpSpPr>
        <p:grpSpPr>
          <a:xfrm>
            <a:off x="8314606" y="1649457"/>
            <a:ext cx="1761420" cy="1980024"/>
            <a:chOff x="8223166" y="1649457"/>
            <a:chExt cx="1761420" cy="1980024"/>
          </a:xfrm>
        </p:grpSpPr>
        <p:pic>
          <p:nvPicPr>
            <p:cNvPr id="8" name="Picture 14" descr="Why Men and Women See Things Differently">
              <a:extLst>
                <a:ext uri="{FF2B5EF4-FFF2-40B4-BE49-F238E27FC236}">
                  <a16:creationId xmlns:a16="http://schemas.microsoft.com/office/drawing/2014/main" id="{70052FE8-00C0-44A6-81F8-F5BEE31E29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64" t="4787" r="42645" b="23692"/>
            <a:stretch/>
          </p:blipFill>
          <p:spPr bwMode="auto">
            <a:xfrm>
              <a:off x="9295545" y="2690727"/>
              <a:ext cx="689041" cy="938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Why Men and Women See Things Differently">
              <a:extLst>
                <a:ext uri="{FF2B5EF4-FFF2-40B4-BE49-F238E27FC236}">
                  <a16:creationId xmlns:a16="http://schemas.microsoft.com/office/drawing/2014/main" id="{124246A7-4BAA-4261-9EA5-568C01A85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99" t="4787" r="-1068" b="23692"/>
            <a:stretch/>
          </p:blipFill>
          <p:spPr bwMode="auto">
            <a:xfrm flipH="1">
              <a:off x="9204152" y="1649457"/>
              <a:ext cx="780434" cy="938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Google Shape;1801;p43">
              <a:extLst>
                <a:ext uri="{FF2B5EF4-FFF2-40B4-BE49-F238E27FC236}">
                  <a16:creationId xmlns:a16="http://schemas.microsoft.com/office/drawing/2014/main" id="{F5A58A19-3790-49EC-B0D1-4CCF1B00D7E3}"/>
                </a:ext>
              </a:extLst>
            </p:cNvPr>
            <p:cNvSpPr/>
            <p:nvPr/>
          </p:nvSpPr>
          <p:spPr>
            <a:xfrm>
              <a:off x="8223166" y="2116296"/>
              <a:ext cx="1038365" cy="508858"/>
            </a:xfrm>
            <a:custGeom>
              <a:avLst/>
              <a:gdLst/>
              <a:ahLst/>
              <a:cxnLst/>
              <a:rect l="l" t="t" r="r" b="b"/>
              <a:pathLst>
                <a:path w="24424" h="7220" extrusionOk="0">
                  <a:moveTo>
                    <a:pt x="17136" y="1"/>
                  </a:moveTo>
                  <a:lnTo>
                    <a:pt x="18295" y="1171"/>
                  </a:lnTo>
                  <a:lnTo>
                    <a:pt x="0" y="7220"/>
                  </a:lnTo>
                  <a:lnTo>
                    <a:pt x="19385" y="4431"/>
                  </a:lnTo>
                  <a:lnTo>
                    <a:pt x="19385" y="4431"/>
                  </a:lnTo>
                  <a:lnTo>
                    <a:pt x="19018" y="6003"/>
                  </a:lnTo>
                  <a:lnTo>
                    <a:pt x="24424" y="1160"/>
                  </a:lnTo>
                  <a:lnTo>
                    <a:pt x="171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801;p43">
              <a:extLst>
                <a:ext uri="{FF2B5EF4-FFF2-40B4-BE49-F238E27FC236}">
                  <a16:creationId xmlns:a16="http://schemas.microsoft.com/office/drawing/2014/main" id="{4478AA45-A3E0-47FF-A4CB-C67B23F0B58D}"/>
                </a:ext>
              </a:extLst>
            </p:cNvPr>
            <p:cNvSpPr/>
            <p:nvPr/>
          </p:nvSpPr>
          <p:spPr>
            <a:xfrm rot="2303298">
              <a:off x="8267661" y="2523560"/>
              <a:ext cx="1038365" cy="508859"/>
            </a:xfrm>
            <a:custGeom>
              <a:avLst/>
              <a:gdLst/>
              <a:ahLst/>
              <a:cxnLst/>
              <a:rect l="l" t="t" r="r" b="b"/>
              <a:pathLst>
                <a:path w="24424" h="7220" extrusionOk="0">
                  <a:moveTo>
                    <a:pt x="17136" y="1"/>
                  </a:moveTo>
                  <a:lnTo>
                    <a:pt x="18295" y="1171"/>
                  </a:lnTo>
                  <a:lnTo>
                    <a:pt x="0" y="7220"/>
                  </a:lnTo>
                  <a:lnTo>
                    <a:pt x="19385" y="4431"/>
                  </a:lnTo>
                  <a:lnTo>
                    <a:pt x="19385" y="4431"/>
                  </a:lnTo>
                  <a:lnTo>
                    <a:pt x="19018" y="6003"/>
                  </a:lnTo>
                  <a:lnTo>
                    <a:pt x="24424" y="1160"/>
                  </a:lnTo>
                  <a:lnTo>
                    <a:pt x="171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0269985-E230-432A-8DC8-EE6E26AEEB9E}"/>
                  </a:ext>
                </a:extLst>
              </p:cNvPr>
              <p:cNvSpPr txBox="1"/>
              <p:nvPr/>
            </p:nvSpPr>
            <p:spPr>
              <a:xfrm>
                <a:off x="10075496" y="2800608"/>
                <a:ext cx="1925013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4D0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PT Sans Caption" panose="020B0603020203020204" pitchFamily="34" charset="0"/>
                    <a:cs typeface="Arial" panose="020B0604020202020204" pitchFamily="34" charset="0"/>
                  </a:rPr>
                  <a:t>Vergoedingsrecht: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nl-NL" sz="125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nl-NL" sz="125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zijn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priv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inleg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totale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nl-NL" sz="125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inleg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nl-NL" sz="125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kumimoji="0" lang="nl-NL" sz="125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100%</m:t>
                      </m:r>
                    </m:oMath>
                  </m:oMathPara>
                </a14:m>
                <a:endParaRPr kumimoji="0" lang="nl-NL" sz="1250" i="1" u="none" strike="noStrike" kern="1200" cap="none" spc="0" normalizeH="0" baseline="0" noProof="0" dirty="0">
                  <a:ln>
                    <a:noFill/>
                  </a:ln>
                  <a:solidFill>
                    <a:srgbClr val="869FB2"/>
                  </a:solidFill>
                  <a:effectLst/>
                  <a:uLnTx/>
                  <a:uFillTx/>
                  <a:latin typeface="Arial" panose="020B0604020202020204" pitchFamily="34" charset="0"/>
                  <a:ea typeface="PT Sans Caption" panose="020B0603020203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0269985-E230-432A-8DC8-EE6E26AE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496" y="2800608"/>
                <a:ext cx="1925013" cy="710194"/>
              </a:xfrm>
              <a:prstGeom prst="rect">
                <a:avLst/>
              </a:prstGeom>
              <a:blipFill>
                <a:blip r:embed="rId7"/>
                <a:stretch>
                  <a:fillRect l="-949" t="-855" b="-17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Cabriolet met effen opvulling">
            <a:extLst>
              <a:ext uri="{FF2B5EF4-FFF2-40B4-BE49-F238E27FC236}">
                <a16:creationId xmlns:a16="http://schemas.microsoft.com/office/drawing/2014/main" id="{06102ED9-0EFA-4569-A825-0E51EBBDD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800608"/>
            <a:ext cx="5182106" cy="5182106"/>
          </a:xfrm>
          <a:prstGeom prst="rect">
            <a:avLst/>
          </a:prstGeom>
        </p:spPr>
      </p:pic>
      <p:pic>
        <p:nvPicPr>
          <p:cNvPr id="22" name="Graphic 21" descr="Cabriolet met effen opvulling">
            <a:extLst>
              <a:ext uri="{FF2B5EF4-FFF2-40B4-BE49-F238E27FC236}">
                <a16:creationId xmlns:a16="http://schemas.microsoft.com/office/drawing/2014/main" id="{10CF7BDC-8EB7-4B3C-8FFD-21FA858FAC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88372"/>
          <a:stretch/>
        </p:blipFill>
        <p:spPr>
          <a:xfrm>
            <a:off x="6084073" y="2800608"/>
            <a:ext cx="602560" cy="5182106"/>
          </a:xfrm>
          <a:prstGeom prst="rect">
            <a:avLst/>
          </a:prstGeom>
        </p:spPr>
      </p:pic>
      <p:pic>
        <p:nvPicPr>
          <p:cNvPr id="23" name="Graphic 22" descr="Cabriolet met effen opvulling">
            <a:extLst>
              <a:ext uri="{FF2B5EF4-FFF2-40B4-BE49-F238E27FC236}">
                <a16:creationId xmlns:a16="http://schemas.microsoft.com/office/drawing/2014/main" id="{C2B61D65-2AD3-44F4-B682-467EDDCC84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1121" t="2941" r="-3171" b="-2941"/>
          <a:stretch/>
        </p:blipFill>
        <p:spPr>
          <a:xfrm>
            <a:off x="9779267" y="2953008"/>
            <a:ext cx="1660864" cy="5182106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AAEC7646-A759-40A9-975B-EB36CE2084AC}"/>
              </a:ext>
            </a:extLst>
          </p:cNvPr>
          <p:cNvGrpSpPr/>
          <p:nvPr/>
        </p:nvGrpSpPr>
        <p:grpSpPr>
          <a:xfrm>
            <a:off x="6634608" y="1898223"/>
            <a:ext cx="3149422" cy="5182106"/>
            <a:chOff x="6634608" y="1898223"/>
            <a:chExt cx="3149422" cy="5182106"/>
          </a:xfrm>
        </p:grpSpPr>
        <p:pic>
          <p:nvPicPr>
            <p:cNvPr id="24" name="Graphic 23" descr="Cabriolet met effen opvulling">
              <a:extLst>
                <a:ext uri="{FF2B5EF4-FFF2-40B4-BE49-F238E27FC236}">
                  <a16:creationId xmlns:a16="http://schemas.microsoft.com/office/drawing/2014/main" id="{5EF2FB73-730B-4A50-847E-5AC0E7ACD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10476" t="-17320" r="28750" b="17320"/>
            <a:stretch/>
          </p:blipFill>
          <p:spPr>
            <a:xfrm>
              <a:off x="6634608" y="1898223"/>
              <a:ext cx="3149422" cy="5182106"/>
            </a:xfrm>
            <a:prstGeom prst="rect">
              <a:avLst/>
            </a:prstGeom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C1081351-4946-4B9B-9AC6-134F8D74F381}"/>
                </a:ext>
              </a:extLst>
            </p:cNvPr>
            <p:cNvSpPr txBox="1"/>
            <p:nvPr/>
          </p:nvSpPr>
          <p:spPr>
            <a:xfrm>
              <a:off x="8068141" y="52773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50:50</a:t>
              </a:r>
            </a:p>
          </p:txBody>
        </p:sp>
      </p:grpSp>
      <p:sp>
        <p:nvSpPr>
          <p:cNvPr id="26" name="Rechthoek 25">
            <a:extLst>
              <a:ext uri="{FF2B5EF4-FFF2-40B4-BE49-F238E27FC236}">
                <a16:creationId xmlns:a16="http://schemas.microsoft.com/office/drawing/2014/main" id="{7AFB7366-9009-4562-BFFD-EA828312AF8D}"/>
              </a:ext>
            </a:extLst>
          </p:cNvPr>
          <p:cNvSpPr/>
          <p:nvPr/>
        </p:nvSpPr>
        <p:spPr>
          <a:xfrm>
            <a:off x="5823284" y="6289952"/>
            <a:ext cx="1204400" cy="327259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€ 2.000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3C6F6F8-E67E-4B33-A711-16657CD02886}"/>
              </a:ext>
            </a:extLst>
          </p:cNvPr>
          <p:cNvSpPr/>
          <p:nvPr/>
        </p:nvSpPr>
        <p:spPr>
          <a:xfrm>
            <a:off x="9949013" y="6289951"/>
            <a:ext cx="1204400" cy="327259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€ 5.000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C17F5CAA-C2EA-4A73-BA87-45BB76924399}"/>
              </a:ext>
            </a:extLst>
          </p:cNvPr>
          <p:cNvSpPr/>
          <p:nvPr/>
        </p:nvSpPr>
        <p:spPr>
          <a:xfrm>
            <a:off x="7994058" y="6126321"/>
            <a:ext cx="1204400" cy="327259"/>
          </a:xfrm>
          <a:prstGeom prst="rect">
            <a:avLst/>
          </a:prstGeom>
          <a:solidFill>
            <a:srgbClr val="36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€ 13.000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91E6A5C-D4A7-41DD-AFD1-66318BD7F2E9}"/>
              </a:ext>
            </a:extLst>
          </p:cNvPr>
          <p:cNvSpPr/>
          <p:nvPr/>
        </p:nvSpPr>
        <p:spPr>
          <a:xfrm>
            <a:off x="7423398" y="6478079"/>
            <a:ext cx="960206" cy="327259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€ 6.500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0A77407-7917-4FEB-A09E-459867A4820F}"/>
              </a:ext>
            </a:extLst>
          </p:cNvPr>
          <p:cNvSpPr/>
          <p:nvPr/>
        </p:nvSpPr>
        <p:spPr>
          <a:xfrm>
            <a:off x="8808913" y="6478079"/>
            <a:ext cx="960206" cy="327259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€ 6.500</a:t>
            </a:r>
          </a:p>
        </p:txBody>
      </p:sp>
    </p:spTree>
    <p:extLst>
      <p:ext uri="{BB962C8B-B14F-4D97-AF65-F5344CB8AC3E}">
        <p14:creationId xmlns:p14="http://schemas.microsoft.com/office/powerpoint/2010/main" val="2645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/>
      <p:bldP spid="14" grpId="0"/>
      <p:bldP spid="26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B22E548-D30F-45CD-96CE-853D4132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Alimentatie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B43D93F-8D03-418C-9FFC-3B98010139AC}"/>
              </a:ext>
            </a:extLst>
          </p:cNvPr>
          <p:cNvSpPr txBox="1"/>
          <p:nvPr/>
        </p:nvSpPr>
        <p:spPr>
          <a:xfrm>
            <a:off x="355600" y="2149164"/>
            <a:ext cx="2979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Lato"/>
              </a:rPr>
              <a:t>wanneer de verschillen tussen de inkomsten van allebei de partners groot zijn. </a:t>
            </a:r>
            <a:endParaRPr lang="nl-NL" dirty="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19045D24-A85D-40ED-9DDC-BAE7725F4653}"/>
              </a:ext>
            </a:extLst>
          </p:cNvPr>
          <p:cNvGrpSpPr/>
          <p:nvPr/>
        </p:nvGrpSpPr>
        <p:grpSpPr>
          <a:xfrm>
            <a:off x="7303634" y="0"/>
            <a:ext cx="3226716" cy="2142741"/>
            <a:chOff x="7303634" y="0"/>
            <a:chExt cx="3226716" cy="2142741"/>
          </a:xfrm>
        </p:grpSpPr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C485598C-2C2B-46B4-8A80-E2CB0EDE39E7}"/>
                </a:ext>
              </a:extLst>
            </p:cNvPr>
            <p:cNvGrpSpPr/>
            <p:nvPr/>
          </p:nvGrpSpPr>
          <p:grpSpPr>
            <a:xfrm>
              <a:off x="7303634" y="0"/>
              <a:ext cx="3226716" cy="2142741"/>
              <a:chOff x="7303634" y="6423"/>
              <a:chExt cx="3226716" cy="2142741"/>
            </a:xfrm>
          </p:grpSpPr>
          <p:pic>
            <p:nvPicPr>
              <p:cNvPr id="18" name="Afbeelding 17" descr="Afbeelding met pop, dame, speelgoed, vectorafbeeldingen&#10;&#10;Automatisch gegenereerde beschrijving">
                <a:extLst>
                  <a:ext uri="{FF2B5EF4-FFF2-40B4-BE49-F238E27FC236}">
                    <a16:creationId xmlns:a16="http://schemas.microsoft.com/office/drawing/2014/main" id="{ECB2436B-EF5C-4E06-98F9-3B26037B9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3634" y="6423"/>
                <a:ext cx="3226716" cy="2142741"/>
              </a:xfrm>
              <a:prstGeom prst="rect">
                <a:avLst/>
              </a:prstGeom>
            </p:spPr>
          </p:pic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41B7D432-A9B0-4ACC-9F2F-BAE631DBDB07}"/>
                  </a:ext>
                </a:extLst>
              </p:cNvPr>
              <p:cNvSpPr/>
              <p:nvPr/>
            </p:nvSpPr>
            <p:spPr>
              <a:xfrm>
                <a:off x="8597900" y="904875"/>
                <a:ext cx="1019175" cy="409575"/>
              </a:xfrm>
              <a:custGeom>
                <a:avLst/>
                <a:gdLst>
                  <a:gd name="connsiteX0" fmla="*/ 0 w 1019175"/>
                  <a:gd name="connsiteY0" fmla="*/ 0 h 409575"/>
                  <a:gd name="connsiteX1" fmla="*/ 15875 w 1019175"/>
                  <a:gd name="connsiteY1" fmla="*/ 276225 h 409575"/>
                  <a:gd name="connsiteX2" fmla="*/ 142875 w 1019175"/>
                  <a:gd name="connsiteY2" fmla="*/ 349250 h 409575"/>
                  <a:gd name="connsiteX3" fmla="*/ 990600 w 1019175"/>
                  <a:gd name="connsiteY3" fmla="*/ 409575 h 409575"/>
                  <a:gd name="connsiteX4" fmla="*/ 1019175 w 1019175"/>
                  <a:gd name="connsiteY4" fmla="*/ 279400 h 409575"/>
                  <a:gd name="connsiteX5" fmla="*/ 990600 w 1019175"/>
                  <a:gd name="connsiteY5" fmla="*/ 44450 h 409575"/>
                  <a:gd name="connsiteX6" fmla="*/ 266700 w 1019175"/>
                  <a:gd name="connsiteY6" fmla="*/ 22225 h 409575"/>
                  <a:gd name="connsiteX7" fmla="*/ 0 w 1019175"/>
                  <a:gd name="connsiteY7" fmla="*/ 0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9175" h="409575">
                    <a:moveTo>
                      <a:pt x="0" y="0"/>
                    </a:moveTo>
                    <a:lnTo>
                      <a:pt x="15875" y="276225"/>
                    </a:lnTo>
                    <a:lnTo>
                      <a:pt x="142875" y="349250"/>
                    </a:lnTo>
                    <a:lnTo>
                      <a:pt x="990600" y="409575"/>
                    </a:lnTo>
                    <a:lnTo>
                      <a:pt x="1019175" y="279400"/>
                    </a:lnTo>
                    <a:lnTo>
                      <a:pt x="990600" y="44450"/>
                    </a:lnTo>
                    <a:lnTo>
                      <a:pt x="266700" y="22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FF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23" name="Graphic 22" descr="Euro met effen opvulling">
              <a:extLst>
                <a:ext uri="{FF2B5EF4-FFF2-40B4-BE49-F238E27FC236}">
                  <a16:creationId xmlns:a16="http://schemas.microsoft.com/office/drawing/2014/main" id="{608DA63F-EEFC-4B0D-A629-EF8ADFE7A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2652" y="919200"/>
              <a:ext cx="304340" cy="304340"/>
            </a:xfrm>
            <a:prstGeom prst="rect">
              <a:avLst/>
            </a:prstGeom>
          </p:spPr>
        </p:pic>
        <p:pic>
          <p:nvPicPr>
            <p:cNvPr id="24" name="Graphic 23" descr="Euro met effen opvulling">
              <a:extLst>
                <a:ext uri="{FF2B5EF4-FFF2-40B4-BE49-F238E27FC236}">
                  <a16:creationId xmlns:a16="http://schemas.microsoft.com/office/drawing/2014/main" id="{1AFCD72C-FDCC-4425-8FF3-DB774812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12735" y="976350"/>
              <a:ext cx="304340" cy="304340"/>
            </a:xfrm>
            <a:prstGeom prst="rect">
              <a:avLst/>
            </a:prstGeom>
          </p:spPr>
        </p:pic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9B289C4-A760-4FB6-ABF3-5732F0C31210}"/>
              </a:ext>
            </a:extLst>
          </p:cNvPr>
          <p:cNvSpPr txBox="1"/>
          <p:nvPr/>
        </p:nvSpPr>
        <p:spPr>
          <a:xfrm>
            <a:off x="355600" y="1687499"/>
            <a:ext cx="297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/>
              <a:t>Partneralimentatie</a:t>
            </a:r>
            <a:endParaRPr lang="nl-NL" b="1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5F5B8F7-F399-43FC-A518-71820051B742}"/>
              </a:ext>
            </a:extLst>
          </p:cNvPr>
          <p:cNvSpPr txBox="1"/>
          <p:nvPr/>
        </p:nvSpPr>
        <p:spPr>
          <a:xfrm>
            <a:off x="3593179" y="1683062"/>
            <a:ext cx="297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/>
              <a:t>Kinderalimentatie</a:t>
            </a:r>
            <a:endParaRPr lang="nl-NL" b="1" dirty="0"/>
          </a:p>
        </p:txBody>
      </p:sp>
      <p:pic>
        <p:nvPicPr>
          <p:cNvPr id="29" name="Graphic 28" descr="Man met effen opvulling">
            <a:extLst>
              <a:ext uri="{FF2B5EF4-FFF2-40B4-BE49-F238E27FC236}">
                <a16:creationId xmlns:a16="http://schemas.microsoft.com/office/drawing/2014/main" id="{28936EEE-D2C4-428E-A4A5-00A8FAFC3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6165" y="5884861"/>
            <a:ext cx="828000" cy="828000"/>
          </a:xfrm>
          <a:prstGeom prst="rect">
            <a:avLst/>
          </a:prstGeom>
        </p:spPr>
      </p:pic>
      <p:pic>
        <p:nvPicPr>
          <p:cNvPr id="30" name="Graphic 29" descr="Vrouw met effen opvulling">
            <a:extLst>
              <a:ext uri="{FF2B5EF4-FFF2-40B4-BE49-F238E27FC236}">
                <a16:creationId xmlns:a16="http://schemas.microsoft.com/office/drawing/2014/main" id="{D35117DA-5944-449C-818B-94A03B64A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2845" y="5884861"/>
            <a:ext cx="828000" cy="828000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41159B20-A092-4AF9-A26F-6C35564B93C2}"/>
              </a:ext>
            </a:extLst>
          </p:cNvPr>
          <p:cNvSpPr/>
          <p:nvPr/>
        </p:nvSpPr>
        <p:spPr>
          <a:xfrm>
            <a:off x="4086165" y="2276823"/>
            <a:ext cx="828000" cy="3462748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02BEC63-01F8-4952-8F79-46B54E782BA4}"/>
              </a:ext>
            </a:extLst>
          </p:cNvPr>
          <p:cNvSpPr txBox="1"/>
          <p:nvPr/>
        </p:nvSpPr>
        <p:spPr>
          <a:xfrm rot="16200000">
            <a:off x="3065373" y="378719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netto inkomen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8A67332-E216-4F31-8B14-5F3E16B85835}"/>
              </a:ext>
            </a:extLst>
          </p:cNvPr>
          <p:cNvSpPr/>
          <p:nvPr/>
        </p:nvSpPr>
        <p:spPr>
          <a:xfrm>
            <a:off x="5102845" y="2923594"/>
            <a:ext cx="828000" cy="2810759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70B89D8C-9071-4C75-917B-A151169ED227}"/>
              </a:ext>
            </a:extLst>
          </p:cNvPr>
          <p:cNvSpPr/>
          <p:nvPr/>
        </p:nvSpPr>
        <p:spPr>
          <a:xfrm>
            <a:off x="4086165" y="2294841"/>
            <a:ext cx="828000" cy="2002848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600" dirty="0"/>
              <a:t>noodzakelijke lasten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336CA6A-CCC9-44E0-85F1-D620CEA5138D}"/>
              </a:ext>
            </a:extLst>
          </p:cNvPr>
          <p:cNvSpPr/>
          <p:nvPr/>
        </p:nvSpPr>
        <p:spPr>
          <a:xfrm>
            <a:off x="5102845" y="2943617"/>
            <a:ext cx="828000" cy="2002848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600" dirty="0"/>
              <a:t>noodzakelijke lasten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D7CBA6B-1349-4F6B-A3C4-08D9A2A6B2EC}"/>
              </a:ext>
            </a:extLst>
          </p:cNvPr>
          <p:cNvSpPr txBox="1"/>
          <p:nvPr/>
        </p:nvSpPr>
        <p:spPr>
          <a:xfrm>
            <a:off x="4086164" y="4642369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draag</a:t>
            </a:r>
            <a:br>
              <a:rPr lang="nl-NL" dirty="0"/>
            </a:br>
            <a:r>
              <a:rPr lang="nl-NL" dirty="0"/>
              <a:t>kracht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E741DBED-96B5-4F59-8631-5951666CC803}"/>
              </a:ext>
            </a:extLst>
          </p:cNvPr>
          <p:cNvSpPr txBox="1"/>
          <p:nvPr/>
        </p:nvSpPr>
        <p:spPr>
          <a:xfrm>
            <a:off x="5102845" y="5017243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draag</a:t>
            </a:r>
            <a:br>
              <a:rPr lang="nl-NL" dirty="0"/>
            </a:br>
            <a:r>
              <a:rPr lang="nl-NL" dirty="0"/>
              <a:t>kracht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2B5CA4A-FF2C-4C9A-9E2B-2D1C8C626ACB}"/>
              </a:ext>
            </a:extLst>
          </p:cNvPr>
          <p:cNvSpPr/>
          <p:nvPr/>
        </p:nvSpPr>
        <p:spPr>
          <a:xfrm>
            <a:off x="6572353" y="4297295"/>
            <a:ext cx="828000" cy="1437058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dirty="0"/>
              <a:t>€ 900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DF18D01-AFC4-4E53-9EBE-07F66945426C}"/>
              </a:ext>
            </a:extLst>
          </p:cNvPr>
          <p:cNvSpPr/>
          <p:nvPr/>
        </p:nvSpPr>
        <p:spPr>
          <a:xfrm>
            <a:off x="6572353" y="3507359"/>
            <a:ext cx="828000" cy="787888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dirty="0"/>
              <a:t>€ 400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A3D4EF18-0038-479F-9AA8-1CD23750A946}"/>
              </a:ext>
            </a:extLst>
          </p:cNvPr>
          <p:cNvSpPr/>
          <p:nvPr/>
        </p:nvSpPr>
        <p:spPr>
          <a:xfrm>
            <a:off x="7475430" y="3507359"/>
            <a:ext cx="304340" cy="2226994"/>
          </a:xfrm>
          <a:prstGeom prst="rect">
            <a:avLst/>
          </a:prstGeom>
          <a:solidFill>
            <a:srgbClr val="A2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dirty="0"/>
              <a:t>€ 1.300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D170DD1-DEEB-4172-9A4C-EC93F263EC02}"/>
              </a:ext>
            </a:extLst>
          </p:cNvPr>
          <p:cNvSpPr txBox="1"/>
          <p:nvPr/>
        </p:nvSpPr>
        <p:spPr>
          <a:xfrm>
            <a:off x="7839871" y="3716637"/>
            <a:ext cx="646331" cy="369332"/>
          </a:xfrm>
          <a:prstGeom prst="rect">
            <a:avLst/>
          </a:prstGeom>
          <a:solidFill>
            <a:srgbClr val="258812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31%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C5250C3-72DE-4926-8381-49318CE4B47D}"/>
              </a:ext>
            </a:extLst>
          </p:cNvPr>
          <p:cNvSpPr txBox="1"/>
          <p:nvPr/>
        </p:nvSpPr>
        <p:spPr>
          <a:xfrm>
            <a:off x="7839872" y="4768860"/>
            <a:ext cx="646331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69%</a:t>
            </a:r>
          </a:p>
        </p:txBody>
      </p:sp>
      <p:grpSp>
        <p:nvGrpSpPr>
          <p:cNvPr id="51" name="Groep 50">
            <a:extLst>
              <a:ext uri="{FF2B5EF4-FFF2-40B4-BE49-F238E27FC236}">
                <a16:creationId xmlns:a16="http://schemas.microsoft.com/office/drawing/2014/main" id="{5BCE0032-EE0F-48C7-9242-FF7586F4F98F}"/>
              </a:ext>
            </a:extLst>
          </p:cNvPr>
          <p:cNvGrpSpPr/>
          <p:nvPr/>
        </p:nvGrpSpPr>
        <p:grpSpPr>
          <a:xfrm>
            <a:off x="9179204" y="3250086"/>
            <a:ext cx="2497525" cy="2038614"/>
            <a:chOff x="9179204" y="3250086"/>
            <a:chExt cx="2497525" cy="2038614"/>
          </a:xfrm>
        </p:grpSpPr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3D246338-45FC-4DFF-81F0-36B5941A5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79204" y="3616445"/>
              <a:ext cx="2497524" cy="1672255"/>
            </a:xfrm>
            <a:prstGeom prst="rect">
              <a:avLst/>
            </a:prstGeom>
          </p:spPr>
        </p:pic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52161B40-23E3-41AC-A629-2A269D281DB6}"/>
                </a:ext>
              </a:extLst>
            </p:cNvPr>
            <p:cNvSpPr/>
            <p:nvPr/>
          </p:nvSpPr>
          <p:spPr>
            <a:xfrm>
              <a:off x="9179205" y="3250086"/>
              <a:ext cx="2497524" cy="400271"/>
            </a:xfrm>
            <a:prstGeom prst="rect">
              <a:avLst/>
            </a:prstGeom>
            <a:solidFill>
              <a:srgbClr val="9A9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€ 8.000 per jaar</a:t>
              </a:r>
            </a:p>
          </p:txBody>
        </p:sp>
      </p:grpSp>
      <p:sp>
        <p:nvSpPr>
          <p:cNvPr id="49" name="Tekstvak 48">
            <a:extLst>
              <a:ext uri="{FF2B5EF4-FFF2-40B4-BE49-F238E27FC236}">
                <a16:creationId xmlns:a16="http://schemas.microsoft.com/office/drawing/2014/main" id="{7BDE4F08-0491-49AA-8D2E-C4AD7FDBE4C7}"/>
              </a:ext>
            </a:extLst>
          </p:cNvPr>
          <p:cNvSpPr txBox="1"/>
          <p:nvPr/>
        </p:nvSpPr>
        <p:spPr>
          <a:xfrm>
            <a:off x="9464905" y="6301769"/>
            <a:ext cx="954107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€ 5.520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5CB37E04-D8FE-45FB-AA55-7CF7BEF81C26}"/>
              </a:ext>
            </a:extLst>
          </p:cNvPr>
          <p:cNvSpPr txBox="1"/>
          <p:nvPr/>
        </p:nvSpPr>
        <p:spPr>
          <a:xfrm>
            <a:off x="10633305" y="6301769"/>
            <a:ext cx="954107" cy="369332"/>
          </a:xfrm>
          <a:prstGeom prst="rect">
            <a:avLst/>
          </a:prstGeom>
          <a:solidFill>
            <a:srgbClr val="258812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€ 2.480</a:t>
            </a:r>
          </a:p>
        </p:txBody>
      </p:sp>
      <p:pic>
        <p:nvPicPr>
          <p:cNvPr id="44" name="Graphic 43" descr="Vrouw met effen opvulling">
            <a:extLst>
              <a:ext uri="{FF2B5EF4-FFF2-40B4-BE49-F238E27FC236}">
                <a16:creationId xmlns:a16="http://schemas.microsoft.com/office/drawing/2014/main" id="{9FF5EBB3-5641-4A57-8A98-3CA485829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1204" y="3467247"/>
            <a:ext cx="828000" cy="828000"/>
          </a:xfrm>
          <a:prstGeom prst="rect">
            <a:avLst/>
          </a:prstGeom>
        </p:spPr>
      </p:pic>
      <p:pic>
        <p:nvPicPr>
          <p:cNvPr id="43" name="Graphic 42" descr="Man met effen opvulling">
            <a:extLst>
              <a:ext uri="{FF2B5EF4-FFF2-40B4-BE49-F238E27FC236}">
                <a16:creationId xmlns:a16="http://schemas.microsoft.com/office/drawing/2014/main" id="{AF3DDF17-E048-4957-BD0D-1BFEA760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5810" y="4512408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9609 0.13194 " pathEditMode="relative" rAng="0" ptsTypes="AA">
                                      <p:cBhvr>
                                        <p:cTn id="9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19245 0.28565 " pathEditMode="relative" rAng="0" ptsTypes="AA">
                                      <p:cBhvr>
                                        <p:cTn id="98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135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14661</TotalTime>
  <Words>352</Words>
  <Application>Microsoft Office PowerPoint</Application>
  <PresentationFormat>Breedbeeld</PresentationFormat>
  <Paragraphs>114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Lato</vt:lpstr>
      <vt:lpstr>Wingdings</vt:lpstr>
      <vt:lpstr>Thema 3vwo</vt:lpstr>
      <vt:lpstr>Samenleven</vt:lpstr>
      <vt:lpstr>PowerPoint-presentatie</vt:lpstr>
      <vt:lpstr>Samenleven</vt:lpstr>
      <vt:lpstr>Samenleven</vt:lpstr>
      <vt:lpstr>Gemeenschap van goederen</vt:lpstr>
      <vt:lpstr>Beperkte gemeenschap van goederen waardeverdeling</vt:lpstr>
      <vt:lpstr>Vergoedingsrecht</vt:lpstr>
      <vt:lpstr>Alimentatie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Samenleven</dc:title>
  <dc:creator>Paul Bloemers</dc:creator>
  <cp:lastModifiedBy>Paul Bloemers</cp:lastModifiedBy>
  <cp:revision>1</cp:revision>
  <dcterms:created xsi:type="dcterms:W3CDTF">2021-01-20T18:04:30Z</dcterms:created>
  <dcterms:modified xsi:type="dcterms:W3CDTF">2021-02-17T12:16:51Z</dcterms:modified>
</cp:coreProperties>
</file>