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9CF"/>
    <a:srgbClr val="BE2648"/>
    <a:srgbClr val="5F87BB"/>
    <a:srgbClr val="ED4D0F"/>
    <a:srgbClr val="258812"/>
    <a:srgbClr val="E9F4F9"/>
    <a:srgbClr val="FFFFFF"/>
    <a:srgbClr val="078DC6"/>
    <a:srgbClr val="1A8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C0010C65-37B9-43F7-AFCD-E5141DF57398}"/>
    <pc:docChg chg="undo custSel addSld modSld">
      <pc:chgData name="Paul Bloemers" userId="fe3832ff3b233e04" providerId="LiveId" clId="{C0010C65-37B9-43F7-AFCD-E5141DF57398}" dt="2021-01-20T15:19:22.937" v="6011" actId="478"/>
      <pc:docMkLst>
        <pc:docMk/>
      </pc:docMkLst>
      <pc:sldChg chg="addSp delSp modSp mod">
        <pc:chgData name="Paul Bloemers" userId="fe3832ff3b233e04" providerId="LiveId" clId="{C0010C65-37B9-43F7-AFCD-E5141DF57398}" dt="2021-01-20T12:41:09.165" v="3139" actId="478"/>
        <pc:sldMkLst>
          <pc:docMk/>
          <pc:sldMk cId="1612921511" sldId="257"/>
        </pc:sldMkLst>
        <pc:spChg chg="mod">
          <ac:chgData name="Paul Bloemers" userId="fe3832ff3b233e04" providerId="LiveId" clId="{C0010C65-37B9-43F7-AFCD-E5141DF57398}" dt="2021-01-20T10:24:50.382" v="1663" actId="1035"/>
          <ac:spMkLst>
            <pc:docMk/>
            <pc:sldMk cId="1612921511" sldId="257"/>
            <ac:spMk id="2" creationId="{E6215886-E226-49DA-9440-9908B6F57054}"/>
          </ac:spMkLst>
        </pc:spChg>
        <pc:spChg chg="mod">
          <ac:chgData name="Paul Bloemers" userId="fe3832ff3b233e04" providerId="LiveId" clId="{C0010C65-37B9-43F7-AFCD-E5141DF57398}" dt="2021-01-20T10:24:52.870" v="1664" actId="1035"/>
          <ac:spMkLst>
            <pc:docMk/>
            <pc:sldMk cId="1612921511" sldId="257"/>
            <ac:spMk id="3" creationId="{C548943A-F93C-49FA-84DB-1C66755FD6E3}"/>
          </ac:spMkLst>
        </pc:spChg>
        <pc:spChg chg="mod">
          <ac:chgData name="Paul Bloemers" userId="fe3832ff3b233e04" providerId="LiveId" clId="{C0010C65-37B9-43F7-AFCD-E5141DF57398}" dt="2021-01-20T10:24:55.111" v="1665" actId="1035"/>
          <ac:spMkLst>
            <pc:docMk/>
            <pc:sldMk cId="1612921511" sldId="257"/>
            <ac:spMk id="4" creationId="{78EB2963-6796-40EA-82F7-9D5563F3350F}"/>
          </ac:spMkLst>
        </pc:spChg>
        <pc:spChg chg="add del mod">
          <ac:chgData name="Paul Bloemers" userId="fe3832ff3b233e04" providerId="LiveId" clId="{C0010C65-37B9-43F7-AFCD-E5141DF57398}" dt="2021-01-20T12:41:09.165" v="3139" actId="478"/>
          <ac:spMkLst>
            <pc:docMk/>
            <pc:sldMk cId="1612921511" sldId="257"/>
            <ac:spMk id="5" creationId="{5E09C701-9EED-4AFE-AF7E-1EC99BFE4F4F}"/>
          </ac:spMkLst>
        </pc:spChg>
      </pc:sldChg>
      <pc:sldChg chg="addSp delSp modSp mod modClrScheme modAnim chgLayout">
        <pc:chgData name="Paul Bloemers" userId="fe3832ff3b233e04" providerId="LiveId" clId="{C0010C65-37B9-43F7-AFCD-E5141DF57398}" dt="2021-01-20T11:04:43.021" v="2495"/>
        <pc:sldMkLst>
          <pc:docMk/>
          <pc:sldMk cId="294068120" sldId="258"/>
        </pc:sldMkLst>
        <pc:spChg chg="add del mod ord">
          <ac:chgData name="Paul Bloemers" userId="fe3832ff3b233e04" providerId="LiveId" clId="{C0010C65-37B9-43F7-AFCD-E5141DF57398}" dt="2021-01-20T08:07:39.965" v="302" actId="700"/>
          <ac:spMkLst>
            <pc:docMk/>
            <pc:sldMk cId="294068120" sldId="258"/>
            <ac:spMk id="2" creationId="{29397B53-FC44-4E7F-BFF2-FF7E4C3F0728}"/>
          </ac:spMkLst>
        </pc:spChg>
        <pc:spChg chg="del mod ord">
          <ac:chgData name="Paul Bloemers" userId="fe3832ff3b233e04" providerId="LiveId" clId="{C0010C65-37B9-43F7-AFCD-E5141DF57398}" dt="2021-01-19T19:23:45.962" v="0" actId="700"/>
          <ac:spMkLst>
            <pc:docMk/>
            <pc:sldMk cId="294068120" sldId="258"/>
            <ac:spMk id="5" creationId="{A966BBD2-A1D3-4D7D-B991-38C09F5139FC}"/>
          </ac:spMkLst>
        </pc:spChg>
        <pc:spChg chg="del">
          <ac:chgData name="Paul Bloemers" userId="fe3832ff3b233e04" providerId="LiveId" clId="{C0010C65-37B9-43F7-AFCD-E5141DF57398}" dt="2021-01-19T19:23:45.962" v="0" actId="700"/>
          <ac:spMkLst>
            <pc:docMk/>
            <pc:sldMk cId="294068120" sldId="258"/>
            <ac:spMk id="6" creationId="{9AE38BE0-135D-4B34-9BA1-091ABA43BF95}"/>
          </ac:spMkLst>
        </pc:spChg>
        <pc:spChg chg="add mod ord">
          <ac:chgData name="Paul Bloemers" userId="fe3832ff3b233e04" providerId="LiveId" clId="{C0010C65-37B9-43F7-AFCD-E5141DF57398}" dt="2021-01-20T08:07:39.965" v="302" actId="700"/>
          <ac:spMkLst>
            <pc:docMk/>
            <pc:sldMk cId="294068120" sldId="258"/>
            <ac:spMk id="7" creationId="{2617BD08-6987-4162-ACA4-A4CFBD4899BC}"/>
          </ac:spMkLst>
        </pc:spChg>
        <pc:spChg chg="add mod">
          <ac:chgData name="Paul Bloemers" userId="fe3832ff3b233e04" providerId="LiveId" clId="{C0010C65-37B9-43F7-AFCD-E5141DF57398}" dt="2021-01-20T07:33:24.353" v="65" actId="14100"/>
          <ac:spMkLst>
            <pc:docMk/>
            <pc:sldMk cId="294068120" sldId="258"/>
            <ac:spMk id="8" creationId="{285A1781-3B2E-4406-8C08-70F91A73D76A}"/>
          </ac:spMkLst>
        </pc:spChg>
        <pc:spChg chg="add mod">
          <ac:chgData name="Paul Bloemers" userId="fe3832ff3b233e04" providerId="LiveId" clId="{C0010C65-37B9-43F7-AFCD-E5141DF57398}" dt="2021-01-20T10:47:59.965" v="2452" actId="164"/>
          <ac:spMkLst>
            <pc:docMk/>
            <pc:sldMk cId="294068120" sldId="258"/>
            <ac:spMk id="21" creationId="{8483515D-44B5-4D9E-811E-B9046E5429E7}"/>
          </ac:spMkLst>
        </pc:spChg>
        <pc:spChg chg="add mod">
          <ac:chgData name="Paul Bloemers" userId="fe3832ff3b233e04" providerId="LiveId" clId="{C0010C65-37B9-43F7-AFCD-E5141DF57398}" dt="2021-01-20T10:47:59.965" v="2452" actId="164"/>
          <ac:spMkLst>
            <pc:docMk/>
            <pc:sldMk cId="294068120" sldId="258"/>
            <ac:spMk id="22" creationId="{EA590E71-3CE0-4843-A519-07299DFCD714}"/>
          </ac:spMkLst>
        </pc:spChg>
        <pc:spChg chg="add mod">
          <ac:chgData name="Paul Bloemers" userId="fe3832ff3b233e04" providerId="LiveId" clId="{C0010C65-37B9-43F7-AFCD-E5141DF57398}" dt="2021-01-20T10:47:44.597" v="2450" actId="164"/>
          <ac:spMkLst>
            <pc:docMk/>
            <pc:sldMk cId="294068120" sldId="258"/>
            <ac:spMk id="23" creationId="{7DA9E404-8464-4773-A6D7-5882A97DE03A}"/>
          </ac:spMkLst>
        </pc:spChg>
        <pc:spChg chg="add mod">
          <ac:chgData name="Paul Bloemers" userId="fe3832ff3b233e04" providerId="LiveId" clId="{C0010C65-37B9-43F7-AFCD-E5141DF57398}" dt="2021-01-20T10:47:44.597" v="2450" actId="164"/>
          <ac:spMkLst>
            <pc:docMk/>
            <pc:sldMk cId="294068120" sldId="258"/>
            <ac:spMk id="24" creationId="{A325FE52-9AF2-4B46-8C3D-10369D726541}"/>
          </ac:spMkLst>
        </pc:spChg>
        <pc:spChg chg="mod">
          <ac:chgData name="Paul Bloemers" userId="fe3832ff3b233e04" providerId="LiveId" clId="{C0010C65-37B9-43F7-AFCD-E5141DF57398}" dt="2021-01-19T19:24:02.106" v="4" actId="404"/>
          <ac:spMkLst>
            <pc:docMk/>
            <pc:sldMk cId="294068120" sldId="258"/>
            <ac:spMk id="27" creationId="{5F0C9412-7517-46A7-91E5-63BC9883CC2C}"/>
          </ac:spMkLst>
        </pc:spChg>
        <pc:spChg chg="mod">
          <ac:chgData name="Paul Bloemers" userId="fe3832ff3b233e04" providerId="LiveId" clId="{C0010C65-37B9-43F7-AFCD-E5141DF57398}" dt="2021-01-20T07:35:28.809" v="68" actId="207"/>
          <ac:spMkLst>
            <pc:docMk/>
            <pc:sldMk cId="294068120" sldId="258"/>
            <ac:spMk id="28" creationId="{F93D3640-5A00-4FE6-95AD-0E7F66AEE49E}"/>
          </ac:spMkLst>
        </pc:spChg>
        <pc:spChg chg="add mod">
          <ac:chgData name="Paul Bloemers" userId="fe3832ff3b233e04" providerId="LiveId" clId="{C0010C65-37B9-43F7-AFCD-E5141DF57398}" dt="2021-01-20T10:47:49.621" v="2451" actId="164"/>
          <ac:spMkLst>
            <pc:docMk/>
            <pc:sldMk cId="294068120" sldId="258"/>
            <ac:spMk id="29" creationId="{71E6359E-7BD8-4678-B996-7E90711F2E27}"/>
          </ac:spMkLst>
        </pc:spChg>
        <pc:spChg chg="add mod">
          <ac:chgData name="Paul Bloemers" userId="fe3832ff3b233e04" providerId="LiveId" clId="{C0010C65-37B9-43F7-AFCD-E5141DF57398}" dt="2021-01-20T10:47:49.621" v="2451" actId="164"/>
          <ac:spMkLst>
            <pc:docMk/>
            <pc:sldMk cId="294068120" sldId="258"/>
            <ac:spMk id="30" creationId="{66FF4060-3BB7-47FF-877F-0204777A651D}"/>
          </ac:spMkLst>
        </pc:spChg>
        <pc:spChg chg="add mod">
          <ac:chgData name="Paul Bloemers" userId="fe3832ff3b233e04" providerId="LiveId" clId="{C0010C65-37B9-43F7-AFCD-E5141DF57398}" dt="2021-01-20T10:48:05.541" v="2453" actId="164"/>
          <ac:spMkLst>
            <pc:docMk/>
            <pc:sldMk cId="294068120" sldId="258"/>
            <ac:spMk id="31" creationId="{601E109C-AF0A-47E9-B60A-7DF8E1F2CD29}"/>
          </ac:spMkLst>
        </pc:spChg>
        <pc:spChg chg="add mod">
          <ac:chgData name="Paul Bloemers" userId="fe3832ff3b233e04" providerId="LiveId" clId="{C0010C65-37B9-43F7-AFCD-E5141DF57398}" dt="2021-01-20T10:48:05.541" v="2453" actId="164"/>
          <ac:spMkLst>
            <pc:docMk/>
            <pc:sldMk cId="294068120" sldId="258"/>
            <ac:spMk id="32" creationId="{A16D5B8C-5F10-4DD4-BC05-1B1A547AD15A}"/>
          </ac:spMkLst>
        </pc:spChg>
        <pc:spChg chg="add mod">
          <ac:chgData name="Paul Bloemers" userId="fe3832ff3b233e04" providerId="LiveId" clId="{C0010C65-37B9-43F7-AFCD-E5141DF57398}" dt="2021-01-20T07:33:18.822" v="64" actId="113"/>
          <ac:spMkLst>
            <pc:docMk/>
            <pc:sldMk cId="294068120" sldId="258"/>
            <ac:spMk id="33" creationId="{B51C607B-4111-40F8-8AA2-FA238355BE4B}"/>
          </ac:spMkLst>
        </pc:spChg>
        <pc:spChg chg="add del mod">
          <ac:chgData name="Paul Bloemers" userId="fe3832ff3b233e04" providerId="LiveId" clId="{C0010C65-37B9-43F7-AFCD-E5141DF57398}" dt="2021-01-20T08:07:34.649" v="300" actId="21"/>
          <ac:spMkLst>
            <pc:docMk/>
            <pc:sldMk cId="294068120" sldId="258"/>
            <ac:spMk id="34" creationId="{714932E3-EE2A-4B81-8573-F8DE1BB3BFA0}"/>
          </ac:spMkLst>
        </pc:spChg>
        <pc:grpChg chg="add mod">
          <ac:chgData name="Paul Bloemers" userId="fe3832ff3b233e04" providerId="LiveId" clId="{C0010C65-37B9-43F7-AFCD-E5141DF57398}" dt="2021-01-20T07:30:23.667" v="36" actId="1076"/>
          <ac:grpSpMkLst>
            <pc:docMk/>
            <pc:sldMk cId="294068120" sldId="258"/>
            <ac:grpSpMk id="26" creationId="{09E183C7-2CCB-4654-9704-952E0CB2FB4A}"/>
          </ac:grpSpMkLst>
        </pc:grpChg>
        <pc:grpChg chg="add mod">
          <ac:chgData name="Paul Bloemers" userId="fe3832ff3b233e04" providerId="LiveId" clId="{C0010C65-37B9-43F7-AFCD-E5141DF57398}" dt="2021-01-20T10:23:25.293" v="1662" actId="1076"/>
          <ac:grpSpMkLst>
            <pc:docMk/>
            <pc:sldMk cId="294068120" sldId="258"/>
            <ac:grpSpMk id="44" creationId="{B1632B63-3EE6-4A3C-9758-A695AFAF7889}"/>
          </ac:grpSpMkLst>
        </pc:grpChg>
        <pc:grpChg chg="add mod">
          <ac:chgData name="Paul Bloemers" userId="fe3832ff3b233e04" providerId="LiveId" clId="{C0010C65-37B9-43F7-AFCD-E5141DF57398}" dt="2021-01-20T10:47:44.597" v="2450" actId="164"/>
          <ac:grpSpMkLst>
            <pc:docMk/>
            <pc:sldMk cId="294068120" sldId="258"/>
            <ac:grpSpMk id="45" creationId="{7BF0C124-2E63-4788-87E3-1036539CF953}"/>
          </ac:grpSpMkLst>
        </pc:grpChg>
        <pc:grpChg chg="add mod">
          <ac:chgData name="Paul Bloemers" userId="fe3832ff3b233e04" providerId="LiveId" clId="{C0010C65-37B9-43F7-AFCD-E5141DF57398}" dt="2021-01-20T10:47:49.621" v="2451" actId="164"/>
          <ac:grpSpMkLst>
            <pc:docMk/>
            <pc:sldMk cId="294068120" sldId="258"/>
            <ac:grpSpMk id="46" creationId="{CFD97409-B497-4B63-811A-BA1740E1151B}"/>
          </ac:grpSpMkLst>
        </pc:grpChg>
        <pc:grpChg chg="add mod">
          <ac:chgData name="Paul Bloemers" userId="fe3832ff3b233e04" providerId="LiveId" clId="{C0010C65-37B9-43F7-AFCD-E5141DF57398}" dt="2021-01-20T10:47:59.965" v="2452" actId="164"/>
          <ac:grpSpMkLst>
            <pc:docMk/>
            <pc:sldMk cId="294068120" sldId="258"/>
            <ac:grpSpMk id="47" creationId="{E9B9B7FE-D81E-4E6A-B929-44203AAEAE5C}"/>
          </ac:grpSpMkLst>
        </pc:grpChg>
        <pc:grpChg chg="add mod">
          <ac:chgData name="Paul Bloemers" userId="fe3832ff3b233e04" providerId="LiveId" clId="{C0010C65-37B9-43F7-AFCD-E5141DF57398}" dt="2021-01-20T10:50:44.064" v="2480" actId="164"/>
          <ac:grpSpMkLst>
            <pc:docMk/>
            <pc:sldMk cId="294068120" sldId="258"/>
            <ac:grpSpMk id="48" creationId="{367C329D-EFB2-4420-9FB4-B3B54F29E6DF}"/>
          </ac:grpSpMkLst>
        </pc:grpChg>
        <pc:grpChg chg="add mod">
          <ac:chgData name="Paul Bloemers" userId="fe3832ff3b233e04" providerId="LiveId" clId="{C0010C65-37B9-43F7-AFCD-E5141DF57398}" dt="2021-01-20T10:49:59.622" v="2468" actId="164"/>
          <ac:grpSpMkLst>
            <pc:docMk/>
            <pc:sldMk cId="294068120" sldId="258"/>
            <ac:grpSpMk id="49" creationId="{EDDC30EC-825E-44E3-A705-EF29B184AE82}"/>
          </ac:grpSpMkLst>
        </pc:grpChg>
        <pc:grpChg chg="add mod">
          <ac:chgData name="Paul Bloemers" userId="fe3832ff3b233e04" providerId="LiveId" clId="{C0010C65-37B9-43F7-AFCD-E5141DF57398}" dt="2021-01-20T10:50:44.064" v="2480" actId="164"/>
          <ac:grpSpMkLst>
            <pc:docMk/>
            <pc:sldMk cId="294068120" sldId="258"/>
            <ac:grpSpMk id="50" creationId="{D43C1B2C-3AEB-4287-9F11-88C8B88A6EE1}"/>
          </ac:grpSpMkLst>
        </pc:grpChg>
        <pc:grpChg chg="add mod">
          <ac:chgData name="Paul Bloemers" userId="fe3832ff3b233e04" providerId="LiveId" clId="{C0010C65-37B9-43F7-AFCD-E5141DF57398}" dt="2021-01-20T10:50:44.064" v="2480" actId="164"/>
          <ac:grpSpMkLst>
            <pc:docMk/>
            <pc:sldMk cId="294068120" sldId="258"/>
            <ac:grpSpMk id="51" creationId="{02C46BE8-5257-467C-95D2-C19E975796F1}"/>
          </ac:grpSpMkLst>
        </pc:grpChg>
        <pc:picChg chg="add mod">
          <ac:chgData name="Paul Bloemers" userId="fe3832ff3b233e04" providerId="LiveId" clId="{C0010C65-37B9-43F7-AFCD-E5141DF57398}" dt="2021-01-20T10:23:12.046" v="1660" actId="164"/>
          <ac:picMkLst>
            <pc:docMk/>
            <pc:sldMk cId="294068120" sldId="258"/>
            <ac:picMk id="4" creationId="{9754030E-1A0E-4BA6-9395-8265BECF6C0A}"/>
          </ac:picMkLst>
        </pc:picChg>
        <pc:picChg chg="add mod">
          <ac:chgData name="Paul Bloemers" userId="fe3832ff3b233e04" providerId="LiveId" clId="{C0010C65-37B9-43F7-AFCD-E5141DF57398}" dt="2021-01-20T10:23:12.046" v="1660" actId="164"/>
          <ac:picMkLst>
            <pc:docMk/>
            <pc:sldMk cId="294068120" sldId="258"/>
            <ac:picMk id="6" creationId="{A019E775-BC47-4F50-BABA-016C0E3D6A67}"/>
          </ac:picMkLst>
        </pc:picChg>
        <pc:picChg chg="add mod">
          <ac:chgData name="Paul Bloemers" userId="fe3832ff3b233e04" providerId="LiveId" clId="{C0010C65-37B9-43F7-AFCD-E5141DF57398}" dt="2021-01-20T10:50:38.647" v="2479" actId="164"/>
          <ac:picMkLst>
            <pc:docMk/>
            <pc:sldMk cId="294068120" sldId="258"/>
            <ac:picMk id="9" creationId="{4FFC7D36-2D0B-48C2-961B-77E24A8F9558}"/>
          </ac:picMkLst>
        </pc:picChg>
        <pc:picChg chg="add mod">
          <ac:chgData name="Paul Bloemers" userId="fe3832ff3b233e04" providerId="LiveId" clId="{C0010C65-37B9-43F7-AFCD-E5141DF57398}" dt="2021-01-20T10:49:59.622" v="2468" actId="164"/>
          <ac:picMkLst>
            <pc:docMk/>
            <pc:sldMk cId="294068120" sldId="258"/>
            <ac:picMk id="10" creationId="{194E5A40-AF4A-4335-B4B4-A3C71CD1E052}"/>
          </ac:picMkLst>
        </pc:picChg>
        <pc:picChg chg="add mod">
          <ac:chgData name="Paul Bloemers" userId="fe3832ff3b233e04" providerId="LiveId" clId="{C0010C65-37B9-43F7-AFCD-E5141DF57398}" dt="2021-01-20T07:35:22.628" v="66" actId="207"/>
          <ac:picMkLst>
            <pc:docMk/>
            <pc:sldMk cId="294068120" sldId="258"/>
            <ac:picMk id="11" creationId="{51E8E951-91B8-4BAA-A7ED-B807B61AC0DB}"/>
          </ac:picMkLst>
        </pc:picChg>
        <pc:picChg chg="add mod">
          <ac:chgData name="Paul Bloemers" userId="fe3832ff3b233e04" providerId="LiveId" clId="{C0010C65-37B9-43F7-AFCD-E5141DF57398}" dt="2021-01-20T07:30:23.667" v="36" actId="1076"/>
          <ac:picMkLst>
            <pc:docMk/>
            <pc:sldMk cId="294068120" sldId="258"/>
            <ac:picMk id="12" creationId="{69EC3C63-DC3B-4C3D-8160-41A25AE7E16A}"/>
          </ac:picMkLst>
        </pc:picChg>
        <pc:picChg chg="add mod">
          <ac:chgData name="Paul Bloemers" userId="fe3832ff3b233e04" providerId="LiveId" clId="{C0010C65-37B9-43F7-AFCD-E5141DF57398}" dt="2021-01-20T07:30:23.667" v="36" actId="1076"/>
          <ac:picMkLst>
            <pc:docMk/>
            <pc:sldMk cId="294068120" sldId="258"/>
            <ac:picMk id="13" creationId="{056EF362-F534-4A35-97A9-45527A694362}"/>
          </ac:picMkLst>
        </pc:picChg>
        <pc:picChg chg="add mod">
          <ac:chgData name="Paul Bloemers" userId="fe3832ff3b233e04" providerId="LiveId" clId="{C0010C65-37B9-43F7-AFCD-E5141DF57398}" dt="2021-01-20T07:30:23.667" v="36" actId="1076"/>
          <ac:picMkLst>
            <pc:docMk/>
            <pc:sldMk cId="294068120" sldId="258"/>
            <ac:picMk id="14" creationId="{BD4228B6-EBEF-4D2E-AAEA-A6E7595A8F2B}"/>
          </ac:picMkLst>
        </pc:picChg>
        <pc:picChg chg="add mod">
          <ac:chgData name="Paul Bloemers" userId="fe3832ff3b233e04" providerId="LiveId" clId="{C0010C65-37B9-43F7-AFCD-E5141DF57398}" dt="2021-01-20T07:30:23.667" v="36" actId="1076"/>
          <ac:picMkLst>
            <pc:docMk/>
            <pc:sldMk cId="294068120" sldId="258"/>
            <ac:picMk id="15" creationId="{09D34C18-C945-4EFA-AC34-AA1A457C78CD}"/>
          </ac:picMkLst>
        </pc:picChg>
        <pc:picChg chg="add mod">
          <ac:chgData name="Paul Bloemers" userId="fe3832ff3b233e04" providerId="LiveId" clId="{C0010C65-37B9-43F7-AFCD-E5141DF57398}" dt="2021-01-20T07:30:23.667" v="36" actId="1076"/>
          <ac:picMkLst>
            <pc:docMk/>
            <pc:sldMk cId="294068120" sldId="258"/>
            <ac:picMk id="16" creationId="{C3F5E28F-E735-4499-9421-620F339E82E8}"/>
          </ac:picMkLst>
        </pc:picChg>
        <pc:picChg chg="add mod">
          <ac:chgData name="Paul Bloemers" userId="fe3832ff3b233e04" providerId="LiveId" clId="{C0010C65-37B9-43F7-AFCD-E5141DF57398}" dt="2021-01-20T07:30:23.667" v="36" actId="1076"/>
          <ac:picMkLst>
            <pc:docMk/>
            <pc:sldMk cId="294068120" sldId="258"/>
            <ac:picMk id="17" creationId="{46FDD90A-9653-4415-B930-3136DC63E40B}"/>
          </ac:picMkLst>
        </pc:picChg>
        <pc:picChg chg="add mod">
          <ac:chgData name="Paul Bloemers" userId="fe3832ff3b233e04" providerId="LiveId" clId="{C0010C65-37B9-43F7-AFCD-E5141DF57398}" dt="2021-01-20T07:30:23.667" v="36" actId="1076"/>
          <ac:picMkLst>
            <pc:docMk/>
            <pc:sldMk cId="294068120" sldId="258"/>
            <ac:picMk id="18" creationId="{45411D4D-B118-4D23-9CB5-0EB289821102}"/>
          </ac:picMkLst>
        </pc:picChg>
        <pc:picChg chg="add mod">
          <ac:chgData name="Paul Bloemers" userId="fe3832ff3b233e04" providerId="LiveId" clId="{C0010C65-37B9-43F7-AFCD-E5141DF57398}" dt="2021-01-20T07:30:23.667" v="36" actId="1076"/>
          <ac:picMkLst>
            <pc:docMk/>
            <pc:sldMk cId="294068120" sldId="258"/>
            <ac:picMk id="19" creationId="{4B59E6EE-D169-4209-9BE3-2EA4CC271958}"/>
          </ac:picMkLst>
        </pc:picChg>
        <pc:picChg chg="add del mod ord">
          <ac:chgData name="Paul Bloemers" userId="fe3832ff3b233e04" providerId="LiveId" clId="{C0010C65-37B9-43F7-AFCD-E5141DF57398}" dt="2021-01-20T08:07:34.649" v="300" actId="21"/>
          <ac:picMkLst>
            <pc:docMk/>
            <pc:sldMk cId="294068120" sldId="258"/>
            <ac:picMk id="36" creationId="{22A259A9-D535-4682-BC03-BB83C1E8954D}"/>
          </ac:picMkLst>
        </pc:picChg>
        <pc:picChg chg="add mod">
          <ac:chgData name="Paul Bloemers" userId="fe3832ff3b233e04" providerId="LiveId" clId="{C0010C65-37B9-43F7-AFCD-E5141DF57398}" dt="2021-01-20T10:23:12.046" v="1660" actId="164"/>
          <ac:picMkLst>
            <pc:docMk/>
            <pc:sldMk cId="294068120" sldId="258"/>
            <ac:picMk id="37" creationId="{31E4F791-B30E-4522-AD5F-D8FAF998E6AC}"/>
          </ac:picMkLst>
        </pc:picChg>
        <pc:picChg chg="add mod">
          <ac:chgData name="Paul Bloemers" userId="fe3832ff3b233e04" providerId="LiveId" clId="{C0010C65-37B9-43F7-AFCD-E5141DF57398}" dt="2021-01-20T10:23:12.046" v="1660" actId="164"/>
          <ac:picMkLst>
            <pc:docMk/>
            <pc:sldMk cId="294068120" sldId="258"/>
            <ac:picMk id="39" creationId="{7EA3B316-E357-449E-A59C-97333484AD23}"/>
          </ac:picMkLst>
        </pc:picChg>
        <pc:picChg chg="add mod">
          <ac:chgData name="Paul Bloemers" userId="fe3832ff3b233e04" providerId="LiveId" clId="{C0010C65-37B9-43F7-AFCD-E5141DF57398}" dt="2021-01-20T10:23:12.046" v="1660" actId="164"/>
          <ac:picMkLst>
            <pc:docMk/>
            <pc:sldMk cId="294068120" sldId="258"/>
            <ac:picMk id="41" creationId="{1B6D1E8F-9424-42B0-8362-549CB9CA7D6F}"/>
          </ac:picMkLst>
        </pc:picChg>
        <pc:picChg chg="add mod">
          <ac:chgData name="Paul Bloemers" userId="fe3832ff3b233e04" providerId="LiveId" clId="{C0010C65-37B9-43F7-AFCD-E5141DF57398}" dt="2021-01-20T10:23:12.046" v="1660" actId="164"/>
          <ac:picMkLst>
            <pc:docMk/>
            <pc:sldMk cId="294068120" sldId="258"/>
            <ac:picMk id="43" creationId="{8B18D84D-69FC-40C0-A75B-14A582A958B7}"/>
          </ac:picMkLst>
        </pc:picChg>
        <pc:cxnChg chg="add mod">
          <ac:chgData name="Paul Bloemers" userId="fe3832ff3b233e04" providerId="LiveId" clId="{C0010C65-37B9-43F7-AFCD-E5141DF57398}" dt="2021-01-20T10:49:59.622" v="2468" actId="164"/>
          <ac:cxnSpMkLst>
            <pc:docMk/>
            <pc:sldMk cId="294068120" sldId="258"/>
            <ac:cxnSpMk id="20" creationId="{94BD2CEE-68FE-455B-9162-B2E3461392B6}"/>
          </ac:cxnSpMkLst>
        </pc:cxnChg>
        <pc:cxnChg chg="add mod">
          <ac:chgData name="Paul Bloemers" userId="fe3832ff3b233e04" providerId="LiveId" clId="{C0010C65-37B9-43F7-AFCD-E5141DF57398}" dt="2021-01-20T10:50:38.647" v="2479" actId="164"/>
          <ac:cxnSpMkLst>
            <pc:docMk/>
            <pc:sldMk cId="294068120" sldId="258"/>
            <ac:cxnSpMk id="25" creationId="{E94804B3-6160-4FC7-8E83-4F647CE17D10}"/>
          </ac:cxnSpMkLst>
        </pc:cxnChg>
      </pc:sldChg>
      <pc:sldChg chg="addSp delSp modSp new mod modClrScheme modAnim chgLayout">
        <pc:chgData name="Paul Bloemers" userId="fe3832ff3b233e04" providerId="LiveId" clId="{C0010C65-37B9-43F7-AFCD-E5141DF57398}" dt="2021-01-20T11:08:09.436" v="2561"/>
        <pc:sldMkLst>
          <pc:docMk/>
          <pc:sldMk cId="509742277" sldId="259"/>
        </pc:sldMkLst>
        <pc:spChg chg="del mod ord">
          <ac:chgData name="Paul Bloemers" userId="fe3832ff3b233e04" providerId="LiveId" clId="{C0010C65-37B9-43F7-AFCD-E5141DF57398}" dt="2021-01-20T08:07:43.739" v="304" actId="700"/>
          <ac:spMkLst>
            <pc:docMk/>
            <pc:sldMk cId="509742277" sldId="259"/>
            <ac:spMk id="2" creationId="{9FEF2D03-1599-40EE-A898-B5BABB19EA58}"/>
          </ac:spMkLst>
        </pc:spChg>
        <pc:spChg chg="add mod ord">
          <ac:chgData name="Paul Bloemers" userId="fe3832ff3b233e04" providerId="LiveId" clId="{C0010C65-37B9-43F7-AFCD-E5141DF57398}" dt="2021-01-20T09:04:41.439" v="554" actId="700"/>
          <ac:spMkLst>
            <pc:docMk/>
            <pc:sldMk cId="509742277" sldId="259"/>
            <ac:spMk id="3" creationId="{2762F0F5-7C5B-4EF2-A372-8ED1BAAD3022}"/>
          </ac:spMkLst>
        </pc:spChg>
        <pc:spChg chg="add mod ord">
          <ac:chgData name="Paul Bloemers" userId="fe3832ff3b233e04" providerId="LiveId" clId="{C0010C65-37B9-43F7-AFCD-E5141DF57398}" dt="2021-01-20T09:04:41.439" v="554" actId="700"/>
          <ac:spMkLst>
            <pc:docMk/>
            <pc:sldMk cId="509742277" sldId="259"/>
            <ac:spMk id="4" creationId="{AE68F946-BAA6-43E3-AA7D-A0C8B3D18D86}"/>
          </ac:spMkLst>
        </pc:spChg>
        <pc:spChg chg="add del mod">
          <ac:chgData name="Paul Bloemers" userId="fe3832ff3b233e04" providerId="LiveId" clId="{C0010C65-37B9-43F7-AFCD-E5141DF57398}" dt="2021-01-20T08:07:54.640" v="307" actId="478"/>
          <ac:spMkLst>
            <pc:docMk/>
            <pc:sldMk cId="509742277" sldId="259"/>
            <ac:spMk id="6" creationId="{D22FCFA3-9B3A-4D1A-A101-98BFD9D3092E}"/>
          </ac:spMkLst>
        </pc:spChg>
        <pc:spChg chg="add mod">
          <ac:chgData name="Paul Bloemers" userId="fe3832ff3b233e04" providerId="LiveId" clId="{C0010C65-37B9-43F7-AFCD-E5141DF57398}" dt="2021-01-20T09:19:18.913" v="782" actId="1035"/>
          <ac:spMkLst>
            <pc:docMk/>
            <pc:sldMk cId="509742277" sldId="259"/>
            <ac:spMk id="17" creationId="{D9CC8820-62A6-4330-B96C-CE3926735D7D}"/>
          </ac:spMkLst>
        </pc:spChg>
        <pc:spChg chg="add mod">
          <ac:chgData name="Paul Bloemers" userId="fe3832ff3b233e04" providerId="LiveId" clId="{C0010C65-37B9-43F7-AFCD-E5141DF57398}" dt="2021-01-20T11:07:20.916" v="2544" actId="164"/>
          <ac:spMkLst>
            <pc:docMk/>
            <pc:sldMk cId="509742277" sldId="259"/>
            <ac:spMk id="20" creationId="{0EFD0675-2BBD-4323-8D66-4807FB0544C3}"/>
          </ac:spMkLst>
        </pc:spChg>
        <pc:spChg chg="add mod">
          <ac:chgData name="Paul Bloemers" userId="fe3832ff3b233e04" providerId="LiveId" clId="{C0010C65-37B9-43F7-AFCD-E5141DF57398}" dt="2021-01-20T11:07:25.229" v="2545" actId="164"/>
          <ac:spMkLst>
            <pc:docMk/>
            <pc:sldMk cId="509742277" sldId="259"/>
            <ac:spMk id="21" creationId="{11096534-8244-4BE1-8854-AF478BB6FC75}"/>
          </ac:spMkLst>
        </pc:spChg>
        <pc:spChg chg="add mod">
          <ac:chgData name="Paul Bloemers" userId="fe3832ff3b233e04" providerId="LiveId" clId="{C0010C65-37B9-43F7-AFCD-E5141DF57398}" dt="2021-01-20T11:07:20.916" v="2544" actId="164"/>
          <ac:spMkLst>
            <pc:docMk/>
            <pc:sldMk cId="509742277" sldId="259"/>
            <ac:spMk id="26" creationId="{600059D3-6EB8-448A-B6FC-66FA51BA0CBE}"/>
          </ac:spMkLst>
        </pc:spChg>
        <pc:spChg chg="add del mod">
          <ac:chgData name="Paul Bloemers" userId="fe3832ff3b233e04" providerId="LiveId" clId="{C0010C65-37B9-43F7-AFCD-E5141DF57398}" dt="2021-01-20T09:19:05.576" v="752" actId="478"/>
          <ac:spMkLst>
            <pc:docMk/>
            <pc:sldMk cId="509742277" sldId="259"/>
            <ac:spMk id="27" creationId="{D012E4BD-D632-4957-9AA5-EF79AC4114B9}"/>
          </ac:spMkLst>
        </pc:spChg>
        <pc:spChg chg="add mod">
          <ac:chgData name="Paul Bloemers" userId="fe3832ff3b233e04" providerId="LiveId" clId="{C0010C65-37B9-43F7-AFCD-E5141DF57398}" dt="2021-01-20T09:19:46.542" v="795" actId="207"/>
          <ac:spMkLst>
            <pc:docMk/>
            <pc:sldMk cId="509742277" sldId="259"/>
            <ac:spMk id="28" creationId="{14E88D97-6A30-4248-96D9-FEC32056514E}"/>
          </ac:spMkLst>
        </pc:spChg>
        <pc:grpChg chg="add mod">
          <ac:chgData name="Paul Bloemers" userId="fe3832ff3b233e04" providerId="LiveId" clId="{C0010C65-37B9-43F7-AFCD-E5141DF57398}" dt="2021-01-20T11:07:20.916" v="2544" actId="164"/>
          <ac:grpSpMkLst>
            <pc:docMk/>
            <pc:sldMk cId="509742277" sldId="259"/>
            <ac:grpSpMk id="29" creationId="{07E6F7C7-0A45-4081-826C-1096E83AEDD2}"/>
          </ac:grpSpMkLst>
        </pc:grpChg>
        <pc:grpChg chg="add mod">
          <ac:chgData name="Paul Bloemers" userId="fe3832ff3b233e04" providerId="LiveId" clId="{C0010C65-37B9-43F7-AFCD-E5141DF57398}" dt="2021-01-20T11:07:25.229" v="2545" actId="164"/>
          <ac:grpSpMkLst>
            <pc:docMk/>
            <pc:sldMk cId="509742277" sldId="259"/>
            <ac:grpSpMk id="30" creationId="{D55F2AFD-4447-49B9-A6EA-B089ABCFA3BB}"/>
          </ac:grpSpMkLst>
        </pc:grpChg>
        <pc:picChg chg="add mod">
          <ac:chgData name="Paul Bloemers" userId="fe3832ff3b233e04" providerId="LiveId" clId="{C0010C65-37B9-43F7-AFCD-E5141DF57398}" dt="2021-01-20T09:04:45.839" v="555" actId="14100"/>
          <ac:picMkLst>
            <pc:docMk/>
            <pc:sldMk cId="509742277" sldId="259"/>
            <ac:picMk id="5" creationId="{D25051E3-1677-4DC7-A37D-EBAAFDE9B58D}"/>
          </ac:picMkLst>
        </pc:picChg>
        <pc:picChg chg="add mod ord">
          <ac:chgData name="Paul Bloemers" userId="fe3832ff3b233e04" providerId="LiveId" clId="{C0010C65-37B9-43F7-AFCD-E5141DF57398}" dt="2021-01-20T08:28:38.673" v="469" actId="167"/>
          <ac:picMkLst>
            <pc:docMk/>
            <pc:sldMk cId="509742277" sldId="259"/>
            <ac:picMk id="8" creationId="{D1A0C126-A382-4435-998E-7EB2E4BDFF05}"/>
          </ac:picMkLst>
        </pc:picChg>
        <pc:picChg chg="add mod ord">
          <ac:chgData name="Paul Bloemers" userId="fe3832ff3b233e04" providerId="LiveId" clId="{C0010C65-37B9-43F7-AFCD-E5141DF57398}" dt="2021-01-20T08:28:31.823" v="467" actId="1076"/>
          <ac:picMkLst>
            <pc:docMk/>
            <pc:sldMk cId="509742277" sldId="259"/>
            <ac:picMk id="10" creationId="{67DA2DBA-946A-42DB-828D-6E491E05BE3C}"/>
          </ac:picMkLst>
        </pc:picChg>
        <pc:picChg chg="add mod">
          <ac:chgData name="Paul Bloemers" userId="fe3832ff3b233e04" providerId="LiveId" clId="{C0010C65-37B9-43F7-AFCD-E5141DF57398}" dt="2021-01-20T08:28:57.839" v="471" actId="1076"/>
          <ac:picMkLst>
            <pc:docMk/>
            <pc:sldMk cId="509742277" sldId="259"/>
            <ac:picMk id="12" creationId="{22890829-22B6-40D6-B389-ADF119CB45AA}"/>
          </ac:picMkLst>
        </pc:picChg>
        <pc:picChg chg="add mod">
          <ac:chgData name="Paul Bloemers" userId="fe3832ff3b233e04" providerId="LiveId" clId="{C0010C65-37B9-43F7-AFCD-E5141DF57398}" dt="2021-01-20T08:28:45.327" v="470" actId="1076"/>
          <ac:picMkLst>
            <pc:docMk/>
            <pc:sldMk cId="509742277" sldId="259"/>
            <ac:picMk id="14" creationId="{07344F2C-D81C-48B6-AB93-564AA7261E72}"/>
          </ac:picMkLst>
        </pc:picChg>
        <pc:picChg chg="add del mod">
          <ac:chgData name="Paul Bloemers" userId="fe3832ff3b233e04" providerId="LiveId" clId="{C0010C65-37B9-43F7-AFCD-E5141DF57398}" dt="2021-01-20T09:03:21.056" v="548" actId="478"/>
          <ac:picMkLst>
            <pc:docMk/>
            <pc:sldMk cId="509742277" sldId="259"/>
            <ac:picMk id="16" creationId="{C15A8824-4E74-4985-BB94-E3450DA25459}"/>
          </ac:picMkLst>
        </pc:picChg>
        <pc:picChg chg="add mod">
          <ac:chgData name="Paul Bloemers" userId="fe3832ff3b233e04" providerId="LiveId" clId="{C0010C65-37B9-43F7-AFCD-E5141DF57398}" dt="2021-01-20T09:03:38.678" v="553" actId="1076"/>
          <ac:picMkLst>
            <pc:docMk/>
            <pc:sldMk cId="509742277" sldId="259"/>
            <ac:picMk id="19" creationId="{09CF40EA-6346-4BF9-A0E2-D89566BD6C99}"/>
          </ac:picMkLst>
        </pc:picChg>
        <pc:cxnChg chg="add mod">
          <ac:chgData name="Paul Bloemers" userId="fe3832ff3b233e04" providerId="LiveId" clId="{C0010C65-37B9-43F7-AFCD-E5141DF57398}" dt="2021-01-20T11:07:20.916" v="2544" actId="164"/>
          <ac:cxnSpMkLst>
            <pc:docMk/>
            <pc:sldMk cId="509742277" sldId="259"/>
            <ac:cxnSpMk id="23" creationId="{C5FB18CA-6D68-46AF-9259-30653CC0524C}"/>
          </ac:cxnSpMkLst>
        </pc:cxnChg>
        <pc:cxnChg chg="add mod">
          <ac:chgData name="Paul Bloemers" userId="fe3832ff3b233e04" providerId="LiveId" clId="{C0010C65-37B9-43F7-AFCD-E5141DF57398}" dt="2021-01-20T11:07:25.229" v="2545" actId="164"/>
          <ac:cxnSpMkLst>
            <pc:docMk/>
            <pc:sldMk cId="509742277" sldId="259"/>
            <ac:cxnSpMk id="25" creationId="{0984D89F-38DA-4F79-AA45-A2E774D88042}"/>
          </ac:cxnSpMkLst>
        </pc:cxnChg>
      </pc:sldChg>
      <pc:sldChg chg="addSp delSp modSp new mod modClrScheme modAnim chgLayout">
        <pc:chgData name="Paul Bloemers" userId="fe3832ff3b233e04" providerId="LiveId" clId="{C0010C65-37B9-43F7-AFCD-E5141DF57398}" dt="2021-01-20T11:37:47.214" v="2747"/>
        <pc:sldMkLst>
          <pc:docMk/>
          <pc:sldMk cId="689728304" sldId="260"/>
        </pc:sldMkLst>
        <pc:spChg chg="del mod ord">
          <ac:chgData name="Paul Bloemers" userId="fe3832ff3b233e04" providerId="LiveId" clId="{C0010C65-37B9-43F7-AFCD-E5141DF57398}" dt="2021-01-20T09:05:02.123" v="558" actId="700"/>
          <ac:spMkLst>
            <pc:docMk/>
            <pc:sldMk cId="689728304" sldId="260"/>
            <ac:spMk id="2" creationId="{ED41A604-5AE3-425C-9CCF-14DBF1940A3D}"/>
          </ac:spMkLst>
        </pc:spChg>
        <pc:spChg chg="del mod ord">
          <ac:chgData name="Paul Bloemers" userId="fe3832ff3b233e04" providerId="LiveId" clId="{C0010C65-37B9-43F7-AFCD-E5141DF57398}" dt="2021-01-20T09:05:02.123" v="558" actId="700"/>
          <ac:spMkLst>
            <pc:docMk/>
            <pc:sldMk cId="689728304" sldId="260"/>
            <ac:spMk id="3" creationId="{6C140092-63E6-44DC-937F-DD2A0200E9F9}"/>
          </ac:spMkLst>
        </pc:spChg>
        <pc:spChg chg="add mod ord">
          <ac:chgData name="Paul Bloemers" userId="fe3832ff3b233e04" providerId="LiveId" clId="{C0010C65-37B9-43F7-AFCD-E5141DF57398}" dt="2021-01-20T09:05:06.961" v="575" actId="20577"/>
          <ac:spMkLst>
            <pc:docMk/>
            <pc:sldMk cId="689728304" sldId="260"/>
            <ac:spMk id="4" creationId="{922534F4-5D8E-4C68-87BC-42EB40120AA0}"/>
          </ac:spMkLst>
        </pc:spChg>
        <pc:spChg chg="add mod ord">
          <ac:chgData name="Paul Bloemers" userId="fe3832ff3b233e04" providerId="LiveId" clId="{C0010C65-37B9-43F7-AFCD-E5141DF57398}" dt="2021-01-20T10:46:13.904" v="2442" actId="5793"/>
          <ac:spMkLst>
            <pc:docMk/>
            <pc:sldMk cId="689728304" sldId="260"/>
            <ac:spMk id="5" creationId="{D7E07345-08C5-4B67-ABAD-53DEEF465BA3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6" creationId="{12DCA323-BDBD-4BF3-ABE5-4382B1AB4045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8" creationId="{C20BC884-D55C-44F9-9EA9-954546A84312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9" creationId="{6CEC2725-C275-44C4-9702-25AA42A941DA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10" creationId="{290C5F88-C36A-48A0-88A7-C6393F19575B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11" creationId="{F61F58D2-59C3-4BCC-AB60-41EC6277A0E4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12" creationId="{EA6AA14E-B624-41AA-91B4-84CE8A5348A9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13" creationId="{36FF1505-667F-4F67-B473-D71DCAB6E837}"/>
          </ac:spMkLst>
        </pc:spChg>
        <pc:spChg chg="add mod">
          <ac:chgData name="Paul Bloemers" userId="fe3832ff3b233e04" providerId="LiveId" clId="{C0010C65-37B9-43F7-AFCD-E5141DF57398}" dt="2021-01-20T11:35:44.185" v="2726" actId="6549"/>
          <ac:spMkLst>
            <pc:docMk/>
            <pc:sldMk cId="689728304" sldId="260"/>
            <ac:spMk id="14" creationId="{1B882D70-52BB-4D6C-BAE9-8B5FBE37650B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15" creationId="{23A88705-9D43-459B-A501-6595E37A2BDF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16" creationId="{9F171065-3355-4818-9DDA-39013F124B58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17" creationId="{80F3D06F-779C-4D16-BDD0-7122465DAE02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18" creationId="{DF2F00F7-C296-49F0-A324-67793131EE2A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19" creationId="{3C13917B-9E3D-4747-A5B0-5806BDB59626}"/>
          </ac:spMkLst>
        </pc:spChg>
        <pc:spChg chg="add mod">
          <ac:chgData name="Paul Bloemers" userId="fe3832ff3b233e04" providerId="LiveId" clId="{C0010C65-37B9-43F7-AFCD-E5141DF57398}" dt="2021-01-20T09:06:13.535" v="578" actId="1076"/>
          <ac:spMkLst>
            <pc:docMk/>
            <pc:sldMk cId="689728304" sldId="260"/>
            <ac:spMk id="20" creationId="{C2BBAE62-0E57-435A-85D9-EC73B125FC70}"/>
          </ac:spMkLst>
        </pc:spChg>
        <pc:picChg chg="add mod">
          <ac:chgData name="Paul Bloemers" userId="fe3832ff3b233e04" providerId="LiveId" clId="{C0010C65-37B9-43F7-AFCD-E5141DF57398}" dt="2021-01-20T09:06:13.535" v="578" actId="1076"/>
          <ac:picMkLst>
            <pc:docMk/>
            <pc:sldMk cId="689728304" sldId="260"/>
            <ac:picMk id="7" creationId="{7DC68E8C-D662-44AC-A2DD-6885CB9B144A}"/>
          </ac:picMkLst>
        </pc:picChg>
      </pc:sldChg>
      <pc:sldChg chg="addSp delSp modSp new mod modClrScheme modAnim chgLayout">
        <pc:chgData name="Paul Bloemers" userId="fe3832ff3b233e04" providerId="LiveId" clId="{C0010C65-37B9-43F7-AFCD-E5141DF57398}" dt="2021-01-20T11:10:29.126" v="2572"/>
        <pc:sldMkLst>
          <pc:docMk/>
          <pc:sldMk cId="1660156208" sldId="261"/>
        </pc:sldMkLst>
        <pc:spChg chg="del mod ord">
          <ac:chgData name="Paul Bloemers" userId="fe3832ff3b233e04" providerId="LiveId" clId="{C0010C65-37B9-43F7-AFCD-E5141DF57398}" dt="2021-01-20T09:20:51.283" v="802" actId="700"/>
          <ac:spMkLst>
            <pc:docMk/>
            <pc:sldMk cId="1660156208" sldId="261"/>
            <ac:spMk id="2" creationId="{277D6062-56BE-4645-9224-A9727251A4D8}"/>
          </ac:spMkLst>
        </pc:spChg>
        <pc:spChg chg="del mod ord">
          <ac:chgData name="Paul Bloemers" userId="fe3832ff3b233e04" providerId="LiveId" clId="{C0010C65-37B9-43F7-AFCD-E5141DF57398}" dt="2021-01-20T09:20:51.283" v="802" actId="700"/>
          <ac:spMkLst>
            <pc:docMk/>
            <pc:sldMk cId="1660156208" sldId="261"/>
            <ac:spMk id="3" creationId="{49A0E7E2-C104-437F-882E-22AB46008DB1}"/>
          </ac:spMkLst>
        </pc:spChg>
        <pc:spChg chg="add mod ord">
          <ac:chgData name="Paul Bloemers" userId="fe3832ff3b233e04" providerId="LiveId" clId="{C0010C65-37B9-43F7-AFCD-E5141DF57398}" dt="2021-01-20T09:21:40.160" v="839" actId="20577"/>
          <ac:spMkLst>
            <pc:docMk/>
            <pc:sldMk cId="1660156208" sldId="261"/>
            <ac:spMk id="4" creationId="{B9090B8C-D791-41C2-BD93-0373C1B3B000}"/>
          </ac:spMkLst>
        </pc:spChg>
        <pc:spChg chg="add mod ord">
          <ac:chgData name="Paul Bloemers" userId="fe3832ff3b233e04" providerId="LiveId" clId="{C0010C65-37B9-43F7-AFCD-E5141DF57398}" dt="2021-01-20T10:34:42.406" v="1891" actId="20577"/>
          <ac:spMkLst>
            <pc:docMk/>
            <pc:sldMk cId="1660156208" sldId="261"/>
            <ac:spMk id="5" creationId="{E8B0B68C-4AEA-4617-9A60-E62D41D0178A}"/>
          </ac:spMkLst>
        </pc:spChg>
        <pc:spChg chg="add mod ord">
          <ac:chgData name="Paul Bloemers" userId="fe3832ff3b233e04" providerId="LiveId" clId="{C0010C65-37B9-43F7-AFCD-E5141DF57398}" dt="2021-01-20T10:38:49.790" v="2254" actId="20577"/>
          <ac:spMkLst>
            <pc:docMk/>
            <pc:sldMk cId="1660156208" sldId="261"/>
            <ac:spMk id="6" creationId="{E139016E-A0C5-47FD-BF25-9D9F32E41CEF}"/>
          </ac:spMkLst>
        </pc:spChg>
        <pc:spChg chg="add mod">
          <ac:chgData name="Paul Bloemers" userId="fe3832ff3b233e04" providerId="LiveId" clId="{C0010C65-37B9-43F7-AFCD-E5141DF57398}" dt="2021-01-20T10:42:22.965" v="2311" actId="1076"/>
          <ac:spMkLst>
            <pc:docMk/>
            <pc:sldMk cId="1660156208" sldId="261"/>
            <ac:spMk id="9" creationId="{E1244FA7-E0AF-44F6-A02F-BA8723801BBD}"/>
          </ac:spMkLst>
        </pc:spChg>
        <pc:picChg chg="add mod">
          <ac:chgData name="Paul Bloemers" userId="fe3832ff3b233e04" providerId="LiveId" clId="{C0010C65-37B9-43F7-AFCD-E5141DF57398}" dt="2021-01-20T10:31:39.837" v="1673" actId="1076"/>
          <ac:picMkLst>
            <pc:docMk/>
            <pc:sldMk cId="1660156208" sldId="261"/>
            <ac:picMk id="8" creationId="{33C7F6C3-3971-44D3-8ED8-AE7FE49260CE}"/>
          </ac:picMkLst>
        </pc:picChg>
      </pc:sldChg>
      <pc:sldChg chg="addSp delSp modSp new mod modClrScheme modAnim chgLayout">
        <pc:chgData name="Paul Bloemers" userId="fe3832ff3b233e04" providerId="LiveId" clId="{C0010C65-37B9-43F7-AFCD-E5141DF57398}" dt="2021-01-20T11:32:40.859" v="2714"/>
        <pc:sldMkLst>
          <pc:docMk/>
          <pc:sldMk cId="73790466" sldId="262"/>
        </pc:sldMkLst>
        <pc:spChg chg="mod ord">
          <ac:chgData name="Paul Bloemers" userId="fe3832ff3b233e04" providerId="LiveId" clId="{C0010C65-37B9-43F7-AFCD-E5141DF57398}" dt="2021-01-20T10:13:03.902" v="1582" actId="700"/>
          <ac:spMkLst>
            <pc:docMk/>
            <pc:sldMk cId="73790466" sldId="262"/>
            <ac:spMk id="2" creationId="{F9B6A626-DD27-49F6-892F-335EA276D499}"/>
          </ac:spMkLst>
        </pc:spChg>
        <pc:spChg chg="del mod ord">
          <ac:chgData name="Paul Bloemers" userId="fe3832ff3b233e04" providerId="LiveId" clId="{C0010C65-37B9-43F7-AFCD-E5141DF57398}" dt="2021-01-20T09:22:29.315" v="854" actId="700"/>
          <ac:spMkLst>
            <pc:docMk/>
            <pc:sldMk cId="73790466" sldId="262"/>
            <ac:spMk id="3" creationId="{91542A29-10CB-41D9-9460-F98CC35461D6}"/>
          </ac:spMkLst>
        </pc:spChg>
        <pc:spChg chg="del">
          <ac:chgData name="Paul Bloemers" userId="fe3832ff3b233e04" providerId="LiveId" clId="{C0010C65-37B9-43F7-AFCD-E5141DF57398}" dt="2021-01-20T09:22:29.315" v="854" actId="700"/>
          <ac:spMkLst>
            <pc:docMk/>
            <pc:sldMk cId="73790466" sldId="262"/>
            <ac:spMk id="4" creationId="{2F844185-87F6-4644-997F-EB57E4E9BE42}"/>
          </ac:spMkLst>
        </pc:spChg>
        <pc:spChg chg="add del mod ord">
          <ac:chgData name="Paul Bloemers" userId="fe3832ff3b233e04" providerId="LiveId" clId="{C0010C65-37B9-43F7-AFCD-E5141DF57398}" dt="2021-01-20T10:02:57.280" v="1303" actId="931"/>
          <ac:spMkLst>
            <pc:docMk/>
            <pc:sldMk cId="73790466" sldId="262"/>
            <ac:spMk id="5" creationId="{BAB03F92-E0A5-4C82-8330-7FB23829218C}"/>
          </ac:spMkLst>
        </pc:spChg>
        <pc:spChg chg="add del">
          <ac:chgData name="Paul Bloemers" userId="fe3832ff3b233e04" providerId="LiveId" clId="{C0010C65-37B9-43F7-AFCD-E5141DF57398}" dt="2021-01-20T09:59:20.143" v="1262" actId="478"/>
          <ac:spMkLst>
            <pc:docMk/>
            <pc:sldMk cId="73790466" sldId="262"/>
            <ac:spMk id="6" creationId="{D08F1241-C656-49E7-A436-860475038D27}"/>
          </ac:spMkLst>
        </pc:spChg>
        <pc:spChg chg="add mod">
          <ac:chgData name="Paul Bloemers" userId="fe3832ff3b233e04" providerId="LiveId" clId="{C0010C65-37B9-43F7-AFCD-E5141DF57398}" dt="2021-01-20T10:14:20.677" v="1619" actId="1037"/>
          <ac:spMkLst>
            <pc:docMk/>
            <pc:sldMk cId="73790466" sldId="262"/>
            <ac:spMk id="7" creationId="{CA1136CC-93A8-4E61-A4BB-119072E0282D}"/>
          </ac:spMkLst>
        </pc:spChg>
        <pc:spChg chg="add mod">
          <ac:chgData name="Paul Bloemers" userId="fe3832ff3b233e04" providerId="LiveId" clId="{C0010C65-37B9-43F7-AFCD-E5141DF57398}" dt="2021-01-20T10:14:20.677" v="1619" actId="1037"/>
          <ac:spMkLst>
            <pc:docMk/>
            <pc:sldMk cId="73790466" sldId="262"/>
            <ac:spMk id="8" creationId="{2E0B6F33-A197-4730-84CB-0CB13779607B}"/>
          </ac:spMkLst>
        </pc:spChg>
        <pc:spChg chg="add mod">
          <ac:chgData name="Paul Bloemers" userId="fe3832ff3b233e04" providerId="LiveId" clId="{C0010C65-37B9-43F7-AFCD-E5141DF57398}" dt="2021-01-20T11:29:09.041" v="2681" actId="552"/>
          <ac:spMkLst>
            <pc:docMk/>
            <pc:sldMk cId="73790466" sldId="262"/>
            <ac:spMk id="10" creationId="{6848BA2C-4073-4AEF-932B-473777154A7F}"/>
          </ac:spMkLst>
        </pc:spChg>
        <pc:spChg chg="add mod">
          <ac:chgData name="Paul Bloemers" userId="fe3832ff3b233e04" providerId="LiveId" clId="{C0010C65-37B9-43F7-AFCD-E5141DF57398}" dt="2021-01-20T10:14:20.677" v="1619" actId="1037"/>
          <ac:spMkLst>
            <pc:docMk/>
            <pc:sldMk cId="73790466" sldId="262"/>
            <ac:spMk id="11" creationId="{191F2FDE-9F91-482E-A5EC-542E636D2F4B}"/>
          </ac:spMkLst>
        </pc:spChg>
        <pc:spChg chg="add mod">
          <ac:chgData name="Paul Bloemers" userId="fe3832ff3b233e04" providerId="LiveId" clId="{C0010C65-37B9-43F7-AFCD-E5141DF57398}" dt="2021-01-20T10:14:20.677" v="1619" actId="1037"/>
          <ac:spMkLst>
            <pc:docMk/>
            <pc:sldMk cId="73790466" sldId="262"/>
            <ac:spMk id="15" creationId="{BA5E5509-E48A-42D6-B25A-47E5BF492A21}"/>
          </ac:spMkLst>
        </pc:spChg>
        <pc:spChg chg="add mod">
          <ac:chgData name="Paul Bloemers" userId="fe3832ff3b233e04" providerId="LiveId" clId="{C0010C65-37B9-43F7-AFCD-E5141DF57398}" dt="2021-01-20T10:14:20.677" v="1619" actId="1037"/>
          <ac:spMkLst>
            <pc:docMk/>
            <pc:sldMk cId="73790466" sldId="262"/>
            <ac:spMk id="16" creationId="{E1B303BD-0A3F-4847-89A8-B24F600C4A31}"/>
          </ac:spMkLst>
        </pc:spChg>
        <pc:spChg chg="add mod">
          <ac:chgData name="Paul Bloemers" userId="fe3832ff3b233e04" providerId="LiveId" clId="{C0010C65-37B9-43F7-AFCD-E5141DF57398}" dt="2021-01-20T10:14:20.677" v="1619" actId="1037"/>
          <ac:spMkLst>
            <pc:docMk/>
            <pc:sldMk cId="73790466" sldId="262"/>
            <ac:spMk id="17" creationId="{0E74C7BB-EB22-4F61-8EC8-7897CA511659}"/>
          </ac:spMkLst>
        </pc:spChg>
        <pc:spChg chg="add mod">
          <ac:chgData name="Paul Bloemers" userId="fe3832ff3b233e04" providerId="LiveId" clId="{C0010C65-37B9-43F7-AFCD-E5141DF57398}" dt="2021-01-20T11:29:09.041" v="2681" actId="552"/>
          <ac:spMkLst>
            <pc:docMk/>
            <pc:sldMk cId="73790466" sldId="262"/>
            <ac:spMk id="18" creationId="{9C519BC4-12D1-4536-B0E8-16ACF46C1ADD}"/>
          </ac:spMkLst>
        </pc:spChg>
        <pc:spChg chg="add mod">
          <ac:chgData name="Paul Bloemers" userId="fe3832ff3b233e04" providerId="LiveId" clId="{C0010C65-37B9-43F7-AFCD-E5141DF57398}" dt="2021-01-20T10:14:20.677" v="1619" actId="1037"/>
          <ac:spMkLst>
            <pc:docMk/>
            <pc:sldMk cId="73790466" sldId="262"/>
            <ac:spMk id="20" creationId="{29BD7AF1-D1D1-4629-A1E8-B96EEE9B21D9}"/>
          </ac:spMkLst>
        </pc:spChg>
        <pc:spChg chg="add mod">
          <ac:chgData name="Paul Bloemers" userId="fe3832ff3b233e04" providerId="LiveId" clId="{C0010C65-37B9-43F7-AFCD-E5141DF57398}" dt="2021-01-20T10:15:09.161" v="1621" actId="20577"/>
          <ac:spMkLst>
            <pc:docMk/>
            <pc:sldMk cId="73790466" sldId="262"/>
            <ac:spMk id="22" creationId="{747D57EE-3BC6-4B6A-B693-F8820DA822AC}"/>
          </ac:spMkLst>
        </pc:spChg>
        <pc:picChg chg="add mod">
          <ac:chgData name="Paul Bloemers" userId="fe3832ff3b233e04" providerId="LiveId" clId="{C0010C65-37B9-43F7-AFCD-E5141DF57398}" dt="2021-01-20T10:14:20.677" v="1619" actId="1037"/>
          <ac:picMkLst>
            <pc:docMk/>
            <pc:sldMk cId="73790466" sldId="262"/>
            <ac:picMk id="9" creationId="{F2F9E33B-7907-4394-A837-06E1270B5951}"/>
          </ac:picMkLst>
        </pc:picChg>
        <pc:picChg chg="add mod">
          <ac:chgData name="Paul Bloemers" userId="fe3832ff3b233e04" providerId="LiveId" clId="{C0010C65-37B9-43F7-AFCD-E5141DF57398}" dt="2021-01-20T10:14:20.677" v="1619" actId="1037"/>
          <ac:picMkLst>
            <pc:docMk/>
            <pc:sldMk cId="73790466" sldId="262"/>
            <ac:picMk id="12" creationId="{66A9BB89-4F58-4A31-9F81-DD4630EAE5E7}"/>
          </ac:picMkLst>
        </pc:picChg>
        <pc:picChg chg="add mod ord">
          <ac:chgData name="Paul Bloemers" userId="fe3832ff3b233e04" providerId="LiveId" clId="{C0010C65-37B9-43F7-AFCD-E5141DF57398}" dt="2021-01-20T10:14:20.677" v="1619" actId="1037"/>
          <ac:picMkLst>
            <pc:docMk/>
            <pc:sldMk cId="73790466" sldId="262"/>
            <ac:picMk id="14" creationId="{8E2D6081-2020-48A1-8E0B-B8D7821C77C1}"/>
          </ac:picMkLst>
        </pc:picChg>
        <pc:picChg chg="add mod ord">
          <ac:chgData name="Paul Bloemers" userId="fe3832ff3b233e04" providerId="LiveId" clId="{C0010C65-37B9-43F7-AFCD-E5141DF57398}" dt="2021-01-20T11:32:08.325" v="2711" actId="167"/>
          <ac:picMkLst>
            <pc:docMk/>
            <pc:sldMk cId="73790466" sldId="262"/>
            <ac:picMk id="19" creationId="{1F0D5C78-E2AE-43F8-92D3-80B2F92B114D}"/>
          </ac:picMkLst>
        </pc:picChg>
        <pc:picChg chg="add del mod">
          <ac:chgData name="Paul Bloemers" userId="fe3832ff3b233e04" providerId="LiveId" clId="{C0010C65-37B9-43F7-AFCD-E5141DF57398}" dt="2021-01-20T10:03:14.278" v="1307" actId="478"/>
          <ac:picMkLst>
            <pc:docMk/>
            <pc:sldMk cId="73790466" sldId="262"/>
            <ac:picMk id="1026" creationId="{5201DB90-7C78-42AA-986A-6C42E35D27EB}"/>
          </ac:picMkLst>
        </pc:picChg>
        <pc:picChg chg="add mod">
          <ac:chgData name="Paul Bloemers" userId="fe3832ff3b233e04" providerId="LiveId" clId="{C0010C65-37B9-43F7-AFCD-E5141DF57398}" dt="2021-01-20T10:14:20.677" v="1619" actId="1037"/>
          <ac:picMkLst>
            <pc:docMk/>
            <pc:sldMk cId="73790466" sldId="262"/>
            <ac:picMk id="1028" creationId="{CD33B063-1ADF-434D-A1DC-B9274C17623E}"/>
          </ac:picMkLst>
        </pc:picChg>
      </pc:sldChg>
      <pc:sldChg chg="addSp delSp modSp new mod modClrScheme modAnim chgLayout">
        <pc:chgData name="Paul Bloemers" userId="fe3832ff3b233e04" providerId="LiveId" clId="{C0010C65-37B9-43F7-AFCD-E5141DF57398}" dt="2021-01-20T11:50:00.955" v="2879" actId="1036"/>
        <pc:sldMkLst>
          <pc:docMk/>
          <pc:sldMk cId="251871450" sldId="263"/>
        </pc:sldMkLst>
        <pc:spChg chg="mod ord">
          <ac:chgData name="Paul Bloemers" userId="fe3832ff3b233e04" providerId="LiveId" clId="{C0010C65-37B9-43F7-AFCD-E5141DF57398}" dt="2021-01-20T09:34:28.399" v="895" actId="700"/>
          <ac:spMkLst>
            <pc:docMk/>
            <pc:sldMk cId="251871450" sldId="263"/>
            <ac:spMk id="2" creationId="{05505D8A-ADBE-4D0E-809C-25C42E4E5C6A}"/>
          </ac:spMkLst>
        </pc:spChg>
        <pc:spChg chg="del">
          <ac:chgData name="Paul Bloemers" userId="fe3832ff3b233e04" providerId="LiveId" clId="{C0010C65-37B9-43F7-AFCD-E5141DF57398}" dt="2021-01-20T09:34:28.399" v="895" actId="700"/>
          <ac:spMkLst>
            <pc:docMk/>
            <pc:sldMk cId="251871450" sldId="263"/>
            <ac:spMk id="3" creationId="{E341270A-3EB3-42F6-BBCB-65111A06ADD4}"/>
          </ac:spMkLst>
        </pc:spChg>
        <pc:spChg chg="add mod">
          <ac:chgData name="Paul Bloemers" userId="fe3832ff3b233e04" providerId="LiveId" clId="{C0010C65-37B9-43F7-AFCD-E5141DF57398}" dt="2021-01-20T11:49:56.117" v="2867" actId="1035"/>
          <ac:spMkLst>
            <pc:docMk/>
            <pc:sldMk cId="251871450" sldId="263"/>
            <ac:spMk id="25" creationId="{C869A0A4-66CA-4B42-AD4D-D1A074E6B13F}"/>
          </ac:spMkLst>
        </pc:spChg>
        <pc:spChg chg="add del mod">
          <ac:chgData name="Paul Bloemers" userId="fe3832ff3b233e04" providerId="LiveId" clId="{C0010C65-37B9-43F7-AFCD-E5141DF57398}" dt="2021-01-20T09:42:47.560" v="1048" actId="478"/>
          <ac:spMkLst>
            <pc:docMk/>
            <pc:sldMk cId="251871450" sldId="263"/>
            <ac:spMk id="26" creationId="{4E900B32-B114-4049-A198-167FDEE6E32A}"/>
          </ac:spMkLst>
        </pc:spChg>
        <pc:spChg chg="add mod">
          <ac:chgData name="Paul Bloemers" userId="fe3832ff3b233e04" providerId="LiveId" clId="{C0010C65-37B9-43F7-AFCD-E5141DF57398}" dt="2021-01-20T11:49:56.117" v="2867" actId="1035"/>
          <ac:spMkLst>
            <pc:docMk/>
            <pc:sldMk cId="251871450" sldId="263"/>
            <ac:spMk id="29" creationId="{A7F0783E-5C7B-4378-AD7E-5F540464E17F}"/>
          </ac:spMkLst>
        </pc:spChg>
        <pc:spChg chg="add mod">
          <ac:chgData name="Paul Bloemers" userId="fe3832ff3b233e04" providerId="LiveId" clId="{C0010C65-37B9-43F7-AFCD-E5141DF57398}" dt="2021-01-20T11:49:56.117" v="2867" actId="1035"/>
          <ac:spMkLst>
            <pc:docMk/>
            <pc:sldMk cId="251871450" sldId="263"/>
            <ac:spMk id="30" creationId="{1059E9CE-659E-4D15-9EB5-DD811B98D266}"/>
          </ac:spMkLst>
        </pc:spChg>
        <pc:spChg chg="add mod">
          <ac:chgData name="Paul Bloemers" userId="fe3832ff3b233e04" providerId="LiveId" clId="{C0010C65-37B9-43F7-AFCD-E5141DF57398}" dt="2021-01-20T09:46:05.902" v="1108" actId="1076"/>
          <ac:spMkLst>
            <pc:docMk/>
            <pc:sldMk cId="251871450" sldId="263"/>
            <ac:spMk id="33" creationId="{ABFAE11D-E812-48A5-A52B-6619152AE559}"/>
          </ac:spMkLst>
        </pc:spChg>
        <pc:spChg chg="add mod">
          <ac:chgData name="Paul Bloemers" userId="fe3832ff3b233e04" providerId="LiveId" clId="{C0010C65-37B9-43F7-AFCD-E5141DF57398}" dt="2021-01-20T11:50:00.955" v="2879" actId="1036"/>
          <ac:spMkLst>
            <pc:docMk/>
            <pc:sldMk cId="251871450" sldId="263"/>
            <ac:spMk id="36" creationId="{6D3420FA-1EE9-4415-AF30-3F1243FDAEB0}"/>
          </ac:spMkLst>
        </pc:spChg>
        <pc:spChg chg="add mod">
          <ac:chgData name="Paul Bloemers" userId="fe3832ff3b233e04" providerId="LiveId" clId="{C0010C65-37B9-43F7-AFCD-E5141DF57398}" dt="2021-01-20T11:49:56.117" v="2867" actId="1035"/>
          <ac:spMkLst>
            <pc:docMk/>
            <pc:sldMk cId="251871450" sldId="263"/>
            <ac:spMk id="37" creationId="{B44A281C-5000-41DB-AB2A-9AC3EC6D5ECF}"/>
          </ac:spMkLst>
        </pc:sp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4" creationId="{9D37A1AE-9236-420E-B523-B0C0DAE8A03D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5" creationId="{B75B55A9-9F9C-4654-AEE2-B46C8F33226A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6" creationId="{C62C6E0C-8E41-4E4F-8804-24DDD4E50A0A}"/>
          </ac:picMkLst>
        </pc:picChg>
        <pc:picChg chg="add mod or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7" creationId="{4AD1FB3D-202D-4314-B018-069A2E667B91}"/>
          </ac:picMkLst>
        </pc:picChg>
        <pc:picChg chg="add mod or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8" creationId="{CB981C79-18C2-414E-A3BF-048FB1CCE906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9" creationId="{BAD207B2-2BAE-40AA-BD5D-3DAFB5659DA3}"/>
          </ac:picMkLst>
        </pc:picChg>
        <pc:picChg chg="add mod or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10" creationId="{7CDFBAC4-208D-402C-B323-C2FEF3413D27}"/>
          </ac:picMkLst>
        </pc:picChg>
        <pc:picChg chg="add mod or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11" creationId="{864D2CE7-5D9E-4933-B49C-B44C4B93B6A1}"/>
          </ac:picMkLst>
        </pc:picChg>
        <pc:picChg chg="add del mod">
          <ac:chgData name="Paul Bloemers" userId="fe3832ff3b233e04" providerId="LiveId" clId="{C0010C65-37B9-43F7-AFCD-E5141DF57398}" dt="2021-01-20T09:38:19.384" v="1020" actId="478"/>
          <ac:picMkLst>
            <pc:docMk/>
            <pc:sldMk cId="251871450" sldId="263"/>
            <ac:picMk id="12" creationId="{0D592CED-94A9-4324-A7BF-8B2DCC3CE75C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13" creationId="{D84CF2CE-DA95-4362-AE10-B77B8EBFC75B}"/>
          </ac:picMkLst>
        </pc:picChg>
        <pc:picChg chg="add mod or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14" creationId="{97C43AF4-EC51-4A15-9C56-83BE9067EB99}"/>
          </ac:picMkLst>
        </pc:picChg>
        <pc:picChg chg="add mod or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15" creationId="{2AAE067A-6742-4933-AB97-0A2CC6ADD0E5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16" creationId="{2FB9D0CB-4B48-4091-9857-D6561DE4B03D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17" creationId="{375FB98C-9CF0-49B9-8943-F07E1541D695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18" creationId="{D5C95464-53F8-4ED0-B07C-CDD5B423C5B0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19" creationId="{E39DE8EA-8BEE-4814-A9CC-D23F66319CEF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20" creationId="{41063CC4-B1F7-49A1-8D98-0C036E12D199}"/>
          </ac:picMkLst>
        </pc:picChg>
        <pc:picChg chg="add mod or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21" creationId="{F6283AA3-0DAD-4B22-8A79-B9CD1E2D83B7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22" creationId="{F677DED0-2341-4267-93A6-3BDE85B1BB8D}"/>
          </ac:picMkLst>
        </pc:picChg>
        <pc:picChg chg="add mod or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23" creationId="{7B84CA27-E5EC-4983-BA39-42270F223419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24" creationId="{F862A897-7485-418B-B6BC-24591BDB30BA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28" creationId="{54E5FD5E-A46F-4A3A-A306-FADC88823DC6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31" creationId="{1A42C692-A22F-46AE-9DE6-F850CE4C1221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34" creationId="{E550BF86-B22C-443B-9E07-EC35AB12235A}"/>
          </ac:picMkLst>
        </pc:picChg>
        <pc:picChg chg="add mod">
          <ac:chgData name="Paul Bloemers" userId="fe3832ff3b233e04" providerId="LiveId" clId="{C0010C65-37B9-43F7-AFCD-E5141DF57398}" dt="2021-01-20T11:49:56.117" v="2867" actId="1035"/>
          <ac:picMkLst>
            <pc:docMk/>
            <pc:sldMk cId="251871450" sldId="263"/>
            <ac:picMk id="35" creationId="{9E1A0505-FA2F-49DD-9045-24DF90399C86}"/>
          </ac:picMkLst>
        </pc:picChg>
      </pc:sldChg>
      <pc:sldChg chg="delSp new mod modClrScheme chgLayout">
        <pc:chgData name="Paul Bloemers" userId="fe3832ff3b233e04" providerId="LiveId" clId="{C0010C65-37B9-43F7-AFCD-E5141DF57398}" dt="2021-01-20T10:25:08.838" v="1667" actId="700"/>
        <pc:sldMkLst>
          <pc:docMk/>
          <pc:sldMk cId="3938310145" sldId="264"/>
        </pc:sldMkLst>
        <pc:spChg chg="del">
          <ac:chgData name="Paul Bloemers" userId="fe3832ff3b233e04" providerId="LiveId" clId="{C0010C65-37B9-43F7-AFCD-E5141DF57398}" dt="2021-01-20T10:25:08.838" v="1667" actId="700"/>
          <ac:spMkLst>
            <pc:docMk/>
            <pc:sldMk cId="3938310145" sldId="264"/>
            <ac:spMk id="2" creationId="{25E9995A-917A-4CA4-B695-1ED76F0D9704}"/>
          </ac:spMkLst>
        </pc:spChg>
      </pc:sldChg>
      <pc:sldChg chg="addSp modSp new mod modClrScheme chgLayout">
        <pc:chgData name="Paul Bloemers" userId="fe3832ff3b233e04" providerId="LiveId" clId="{C0010C65-37B9-43F7-AFCD-E5141DF57398}" dt="2021-01-20T11:52:21.566" v="2933" actId="20577"/>
        <pc:sldMkLst>
          <pc:docMk/>
          <pc:sldMk cId="3678068159" sldId="265"/>
        </pc:sldMkLst>
        <pc:spChg chg="add mod">
          <ac:chgData name="Paul Bloemers" userId="fe3832ff3b233e04" providerId="LiveId" clId="{C0010C65-37B9-43F7-AFCD-E5141DF57398}" dt="2021-01-20T11:51:48.489" v="2899" actId="20577"/>
          <ac:spMkLst>
            <pc:docMk/>
            <pc:sldMk cId="3678068159" sldId="265"/>
            <ac:spMk id="2" creationId="{A190660E-2FF4-4965-B2CC-CE99ED814DE9}"/>
          </ac:spMkLst>
        </pc:spChg>
        <pc:spChg chg="add mod">
          <ac:chgData name="Paul Bloemers" userId="fe3832ff3b233e04" providerId="LiveId" clId="{C0010C65-37B9-43F7-AFCD-E5141DF57398}" dt="2021-01-20T11:52:21.566" v="2933" actId="20577"/>
          <ac:spMkLst>
            <pc:docMk/>
            <pc:sldMk cId="3678068159" sldId="265"/>
            <ac:spMk id="3" creationId="{6531177B-EEA2-42C9-951E-876EE46BFD35}"/>
          </ac:spMkLst>
        </pc:spChg>
      </pc:sldChg>
      <pc:sldChg chg="addSp delSp modSp new mod modClrScheme modAnim chgLayout">
        <pc:chgData name="Paul Bloemers" userId="fe3832ff3b233e04" providerId="LiveId" clId="{C0010C65-37B9-43F7-AFCD-E5141DF57398}" dt="2021-01-20T12:57:47.682" v="3644" actId="1035"/>
        <pc:sldMkLst>
          <pc:docMk/>
          <pc:sldMk cId="1041562643" sldId="266"/>
        </pc:sldMkLst>
        <pc:spChg chg="del mod ord">
          <ac:chgData name="Paul Bloemers" userId="fe3832ff3b233e04" providerId="LiveId" clId="{C0010C65-37B9-43F7-AFCD-E5141DF57398}" dt="2021-01-20T11:52:34.368" v="2935" actId="700"/>
          <ac:spMkLst>
            <pc:docMk/>
            <pc:sldMk cId="1041562643" sldId="266"/>
            <ac:spMk id="2" creationId="{C383B50D-67E5-4204-9F13-03C1445EEDFC}"/>
          </ac:spMkLst>
        </pc:spChg>
        <pc:spChg chg="del">
          <ac:chgData name="Paul Bloemers" userId="fe3832ff3b233e04" providerId="LiveId" clId="{C0010C65-37B9-43F7-AFCD-E5141DF57398}" dt="2021-01-20T11:52:34.368" v="2935" actId="700"/>
          <ac:spMkLst>
            <pc:docMk/>
            <pc:sldMk cId="1041562643" sldId="266"/>
            <ac:spMk id="3" creationId="{BB5E2F41-5A23-483D-8D46-1F1068D83D2B}"/>
          </ac:spMkLst>
        </pc:spChg>
        <pc:spChg chg="del">
          <ac:chgData name="Paul Bloemers" userId="fe3832ff3b233e04" providerId="LiveId" clId="{C0010C65-37B9-43F7-AFCD-E5141DF57398}" dt="2021-01-20T11:52:34.368" v="2935" actId="700"/>
          <ac:spMkLst>
            <pc:docMk/>
            <pc:sldMk cId="1041562643" sldId="266"/>
            <ac:spMk id="4" creationId="{7A52CFD3-2D00-4976-9E26-64A14EBD84C7}"/>
          </ac:spMkLst>
        </pc:spChg>
        <pc:spChg chg="add del mod ord">
          <ac:chgData name="Paul Bloemers" userId="fe3832ff3b233e04" providerId="LiveId" clId="{C0010C65-37B9-43F7-AFCD-E5141DF57398}" dt="2021-01-20T11:52:48.424" v="2936" actId="700"/>
          <ac:spMkLst>
            <pc:docMk/>
            <pc:sldMk cId="1041562643" sldId="266"/>
            <ac:spMk id="5" creationId="{B5FE7CAE-609B-4CE0-AE1D-9A1BA99A14C4}"/>
          </ac:spMkLst>
        </pc:spChg>
        <pc:spChg chg="add del mod ord">
          <ac:chgData name="Paul Bloemers" userId="fe3832ff3b233e04" providerId="LiveId" clId="{C0010C65-37B9-43F7-AFCD-E5141DF57398}" dt="2021-01-20T11:52:48.424" v="2936" actId="700"/>
          <ac:spMkLst>
            <pc:docMk/>
            <pc:sldMk cId="1041562643" sldId="266"/>
            <ac:spMk id="6" creationId="{2497C70A-066D-4652-AE03-DD6EE1059620}"/>
          </ac:spMkLst>
        </pc:spChg>
        <pc:spChg chg="add mod ord">
          <ac:chgData name="Paul Bloemers" userId="fe3832ff3b233e04" providerId="LiveId" clId="{C0010C65-37B9-43F7-AFCD-E5141DF57398}" dt="2021-01-20T12:36:18.427" v="2951" actId="20577"/>
          <ac:spMkLst>
            <pc:docMk/>
            <pc:sldMk cId="1041562643" sldId="266"/>
            <ac:spMk id="7" creationId="{2C18D26C-7350-441B-9AFB-2D260E180C72}"/>
          </ac:spMkLst>
        </pc:spChg>
        <pc:spChg chg="add mod ord">
          <ac:chgData name="Paul Bloemers" userId="fe3832ff3b233e04" providerId="LiveId" clId="{C0010C65-37B9-43F7-AFCD-E5141DF57398}" dt="2021-01-20T12:55:31.886" v="3538" actId="6549"/>
          <ac:spMkLst>
            <pc:docMk/>
            <pc:sldMk cId="1041562643" sldId="266"/>
            <ac:spMk id="8" creationId="{6D51DC4C-B9BA-4EB5-BEE3-4FA57104BAF3}"/>
          </ac:spMkLst>
        </pc:spChg>
        <pc:spChg chg="add mod">
          <ac:chgData name="Paul Bloemers" userId="fe3832ff3b233e04" providerId="LiveId" clId="{C0010C65-37B9-43F7-AFCD-E5141DF57398}" dt="2021-01-20T12:43:20.683" v="3172" actId="14100"/>
          <ac:spMkLst>
            <pc:docMk/>
            <pc:sldMk cId="1041562643" sldId="266"/>
            <ac:spMk id="9" creationId="{496F8D63-0456-4BC7-8140-92BA5CD8B9D4}"/>
          </ac:spMkLst>
        </pc:spChg>
        <pc:spChg chg="add mod">
          <ac:chgData name="Paul Bloemers" userId="fe3832ff3b233e04" providerId="LiveId" clId="{C0010C65-37B9-43F7-AFCD-E5141DF57398}" dt="2021-01-20T12:52:22.187" v="3492" actId="164"/>
          <ac:spMkLst>
            <pc:docMk/>
            <pc:sldMk cId="1041562643" sldId="266"/>
            <ac:spMk id="14" creationId="{6BB271B1-F377-4DB1-BA79-655BF88679E3}"/>
          </ac:spMkLst>
        </pc:spChg>
        <pc:spChg chg="add mod">
          <ac:chgData name="Paul Bloemers" userId="fe3832ff3b233e04" providerId="LiveId" clId="{C0010C65-37B9-43F7-AFCD-E5141DF57398}" dt="2021-01-20T12:52:25.971" v="3493" actId="164"/>
          <ac:spMkLst>
            <pc:docMk/>
            <pc:sldMk cId="1041562643" sldId="266"/>
            <ac:spMk id="15" creationId="{4C58BC62-FAD4-46C5-95F8-5994023D0613}"/>
          </ac:spMkLst>
        </pc:spChg>
        <pc:spChg chg="add mod">
          <ac:chgData name="Paul Bloemers" userId="fe3832ff3b233e04" providerId="LiveId" clId="{C0010C65-37B9-43F7-AFCD-E5141DF57398}" dt="2021-01-20T12:52:32.651" v="3494" actId="164"/>
          <ac:spMkLst>
            <pc:docMk/>
            <pc:sldMk cId="1041562643" sldId="266"/>
            <ac:spMk id="16" creationId="{ECE65738-1E2A-4A9E-BCFD-EA47532818C0}"/>
          </ac:spMkLst>
        </pc:spChg>
        <pc:spChg chg="add mod">
          <ac:chgData name="Paul Bloemers" userId="fe3832ff3b233e04" providerId="LiveId" clId="{C0010C65-37B9-43F7-AFCD-E5141DF57398}" dt="2021-01-20T12:46:22.181" v="3365" actId="20577"/>
          <ac:spMkLst>
            <pc:docMk/>
            <pc:sldMk cId="1041562643" sldId="266"/>
            <ac:spMk id="17" creationId="{9430EE04-8C86-4F18-8334-A6D3D5E57CA5}"/>
          </ac:spMkLst>
        </pc:spChg>
        <pc:spChg chg="add mod">
          <ac:chgData name="Paul Bloemers" userId="fe3832ff3b233e04" providerId="LiveId" clId="{C0010C65-37B9-43F7-AFCD-E5141DF57398}" dt="2021-01-20T12:55:35.915" v="3547" actId="6549"/>
          <ac:spMkLst>
            <pc:docMk/>
            <pc:sldMk cId="1041562643" sldId="266"/>
            <ac:spMk id="18" creationId="{CE4E0578-B394-465E-9B9E-D0CD4EAD0353}"/>
          </ac:spMkLst>
        </pc:spChg>
        <pc:spChg chg="add del mod">
          <ac:chgData name="Paul Bloemers" userId="fe3832ff3b233e04" providerId="LiveId" clId="{C0010C65-37B9-43F7-AFCD-E5141DF57398}" dt="2021-01-20T12:55:38.634" v="3549"/>
          <ac:spMkLst>
            <pc:docMk/>
            <pc:sldMk cId="1041562643" sldId="266"/>
            <ac:spMk id="22" creationId="{5F9450B9-5B74-482C-A77E-8D24AA5256EE}"/>
          </ac:spMkLst>
        </pc:spChg>
        <pc:spChg chg="add mod">
          <ac:chgData name="Paul Bloemers" userId="fe3832ff3b233e04" providerId="LiveId" clId="{C0010C65-37B9-43F7-AFCD-E5141DF57398}" dt="2021-01-20T12:57:47.682" v="3644" actId="1035"/>
          <ac:spMkLst>
            <pc:docMk/>
            <pc:sldMk cId="1041562643" sldId="266"/>
            <ac:spMk id="23" creationId="{DDA9B53B-1889-4259-B791-4DD69D95E388}"/>
          </ac:spMkLst>
        </pc:spChg>
        <pc:grpChg chg="add mod">
          <ac:chgData name="Paul Bloemers" userId="fe3832ff3b233e04" providerId="LiveId" clId="{C0010C65-37B9-43F7-AFCD-E5141DF57398}" dt="2021-01-20T12:52:22.187" v="3492" actId="164"/>
          <ac:grpSpMkLst>
            <pc:docMk/>
            <pc:sldMk cId="1041562643" sldId="266"/>
            <ac:grpSpMk id="19" creationId="{EB4C7518-7A52-451C-B7C8-DB10EE148F5F}"/>
          </ac:grpSpMkLst>
        </pc:grpChg>
        <pc:grpChg chg="add mod">
          <ac:chgData name="Paul Bloemers" userId="fe3832ff3b233e04" providerId="LiveId" clId="{C0010C65-37B9-43F7-AFCD-E5141DF57398}" dt="2021-01-20T12:52:25.971" v="3493" actId="164"/>
          <ac:grpSpMkLst>
            <pc:docMk/>
            <pc:sldMk cId="1041562643" sldId="266"/>
            <ac:grpSpMk id="20" creationId="{F87EDB38-F62B-429A-8474-DC124063D91E}"/>
          </ac:grpSpMkLst>
        </pc:grpChg>
        <pc:grpChg chg="add mod">
          <ac:chgData name="Paul Bloemers" userId="fe3832ff3b233e04" providerId="LiveId" clId="{C0010C65-37B9-43F7-AFCD-E5141DF57398}" dt="2021-01-20T12:52:32.651" v="3494" actId="164"/>
          <ac:grpSpMkLst>
            <pc:docMk/>
            <pc:sldMk cId="1041562643" sldId="266"/>
            <ac:grpSpMk id="21" creationId="{28F45605-DA28-4B57-B834-63E5EDDD0B74}"/>
          </ac:grpSpMkLst>
        </pc:grpChg>
        <pc:picChg chg="add del mod">
          <ac:chgData name="Paul Bloemers" userId="fe3832ff3b233e04" providerId="LiveId" clId="{C0010C65-37B9-43F7-AFCD-E5141DF57398}" dt="2021-01-20T12:36:58.633" v="2956" actId="21"/>
          <ac:picMkLst>
            <pc:docMk/>
            <pc:sldMk cId="1041562643" sldId="266"/>
            <ac:picMk id="10" creationId="{A060DE26-A08A-4045-B025-60EEE7CA1BD7}"/>
          </ac:picMkLst>
        </pc:picChg>
        <pc:picChg chg="add mod">
          <ac:chgData name="Paul Bloemers" userId="fe3832ff3b233e04" providerId="LiveId" clId="{C0010C65-37B9-43F7-AFCD-E5141DF57398}" dt="2021-01-20T12:52:32.651" v="3494" actId="164"/>
          <ac:picMkLst>
            <pc:docMk/>
            <pc:sldMk cId="1041562643" sldId="266"/>
            <ac:picMk id="11" creationId="{FFC321F4-BD3E-4F1D-802C-21C6782AB271}"/>
          </ac:picMkLst>
        </pc:picChg>
        <pc:picChg chg="add mod">
          <ac:chgData name="Paul Bloemers" userId="fe3832ff3b233e04" providerId="LiveId" clId="{C0010C65-37B9-43F7-AFCD-E5141DF57398}" dt="2021-01-20T12:52:22.187" v="3492" actId="164"/>
          <ac:picMkLst>
            <pc:docMk/>
            <pc:sldMk cId="1041562643" sldId="266"/>
            <ac:picMk id="12" creationId="{784A06A6-11BE-400E-B15D-D34369077021}"/>
          </ac:picMkLst>
        </pc:picChg>
        <pc:picChg chg="add mod">
          <ac:chgData name="Paul Bloemers" userId="fe3832ff3b233e04" providerId="LiveId" clId="{C0010C65-37B9-43F7-AFCD-E5141DF57398}" dt="2021-01-20T12:52:25.971" v="3493" actId="164"/>
          <ac:picMkLst>
            <pc:docMk/>
            <pc:sldMk cId="1041562643" sldId="266"/>
            <ac:picMk id="13" creationId="{06AA610E-2D29-43E5-B6CC-3FFF89C94FD6}"/>
          </ac:picMkLst>
        </pc:picChg>
      </pc:sldChg>
      <pc:sldChg chg="addSp delSp modSp new mod modClrScheme modAnim chgLayout">
        <pc:chgData name="Paul Bloemers" userId="fe3832ff3b233e04" providerId="LiveId" clId="{C0010C65-37B9-43F7-AFCD-E5141DF57398}" dt="2021-01-20T13:39:18.387" v="4277" actId="20577"/>
        <pc:sldMkLst>
          <pc:docMk/>
          <pc:sldMk cId="3891605377" sldId="267"/>
        </pc:sldMkLst>
        <pc:spChg chg="del mod ord">
          <ac:chgData name="Paul Bloemers" userId="fe3832ff3b233e04" providerId="LiveId" clId="{C0010C65-37B9-43F7-AFCD-E5141DF57398}" dt="2021-01-20T13:10:51.505" v="3647" actId="700"/>
          <ac:spMkLst>
            <pc:docMk/>
            <pc:sldMk cId="3891605377" sldId="267"/>
            <ac:spMk id="2" creationId="{5ADE0255-C910-4420-AC25-D8570BE0E3EC}"/>
          </ac:spMkLst>
        </pc:spChg>
        <pc:spChg chg="del">
          <ac:chgData name="Paul Bloemers" userId="fe3832ff3b233e04" providerId="LiveId" clId="{C0010C65-37B9-43F7-AFCD-E5141DF57398}" dt="2021-01-20T13:10:48.693" v="3646" actId="478"/>
          <ac:spMkLst>
            <pc:docMk/>
            <pc:sldMk cId="3891605377" sldId="267"/>
            <ac:spMk id="3" creationId="{B4051D9C-B311-445B-910E-970EBF866EDE}"/>
          </ac:spMkLst>
        </pc:spChg>
        <pc:spChg chg="add mod ord">
          <ac:chgData name="Paul Bloemers" userId="fe3832ff3b233e04" providerId="LiveId" clId="{C0010C65-37B9-43F7-AFCD-E5141DF57398}" dt="2021-01-20T13:12:01.995" v="3703" actId="20577"/>
          <ac:spMkLst>
            <pc:docMk/>
            <pc:sldMk cId="3891605377" sldId="267"/>
            <ac:spMk id="4" creationId="{2871E927-1D2F-4C75-B9A7-F379755E5E9F}"/>
          </ac:spMkLst>
        </pc:spChg>
        <pc:spChg chg="add mod ord">
          <ac:chgData name="Paul Bloemers" userId="fe3832ff3b233e04" providerId="LiveId" clId="{C0010C65-37B9-43F7-AFCD-E5141DF57398}" dt="2021-01-20T13:39:18.387" v="4277" actId="20577"/>
          <ac:spMkLst>
            <pc:docMk/>
            <pc:sldMk cId="3891605377" sldId="267"/>
            <ac:spMk id="5" creationId="{F20BEA24-11EE-4BE2-ABF4-46B40C6A9F81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7" creationId="{BDF69BEC-0BEF-4754-8F55-F7AC55B70BB6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9" creationId="{6511144B-1A3D-4281-B928-C20BF096A7BD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10" creationId="{A6BCFD0E-242C-4C31-9BA5-741888CDD0DE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11" creationId="{0A9AFE8B-6136-40B9-BDAC-EFE2EF03207E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12" creationId="{5F87FAC2-4E44-4B19-94C4-E176D8C6DCAD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13" creationId="{8B37663D-AFD0-430D-9D46-9D9BC4A6CE9D}"/>
          </ac:spMkLst>
        </pc:spChg>
        <pc:spChg chg="add 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14" creationId="{5F516C09-9178-40A5-BB76-F33338615C11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16" creationId="{D6B5F8F5-4C77-43A0-8703-F86A887D8283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18" creationId="{FC92BBE2-167C-4D67-98F3-64FD51DB59DA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26" creationId="{262BB0BB-0022-4DFF-9A83-B31D6F22256E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27" creationId="{C714ECD2-D147-4DC4-81B2-9EDA070740C3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28" creationId="{9A08C5CC-C966-4789-B90C-D431CB0E6724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29" creationId="{22F942D1-117D-4A00-8AE9-024746DCA9F8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30" creationId="{45319BEA-6AC8-468F-88FF-47BA17CABD04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31" creationId="{0D8D6AD4-6259-4574-B139-201D1486DC42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32" creationId="{FDC21F7C-8270-4923-93FE-137477C10C0C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33" creationId="{882B9731-CE20-42AE-AC3F-CE99ADBBF289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34" creationId="{77BF8E67-90B5-4F4A-8C98-C1A95D4EC094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35" creationId="{A913B5BD-1233-448A-8225-B61AD27288CA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36" creationId="{B43EA40F-147A-4179-B604-018386B3EAF1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37" creationId="{FC942E2C-7D1E-4004-9530-7C45B74E4676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38" creationId="{EAC1C359-7C03-4B1F-A6A7-D2B1AE78397C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39" creationId="{140FE28F-E4A1-4293-B7B9-F64147620C7A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40" creationId="{22B3740C-15D2-4C03-893B-93895D8C9D8B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41" creationId="{AF6ED57E-A0C9-4DB5-B8FA-155BE536DDC8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42" creationId="{5AABFC96-A332-4051-823D-506FF066EDC6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43" creationId="{4549BE3E-B00F-4CE0-B95F-3E41946E80EF}"/>
          </ac:spMkLst>
        </pc:spChg>
        <pc:spChg chg="del mod topLvl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45" creationId="{00F4243B-A1FB-4921-8D5A-D9E53D69C522}"/>
          </ac:spMkLst>
        </pc:spChg>
        <pc:spChg chg="add mod ord">
          <ac:chgData name="Paul Bloemers" userId="fe3832ff3b233e04" providerId="LiveId" clId="{C0010C65-37B9-43F7-AFCD-E5141DF57398}" dt="2021-01-20T13:31:43.441" v="3939" actId="14100"/>
          <ac:spMkLst>
            <pc:docMk/>
            <pc:sldMk cId="3891605377" sldId="267"/>
            <ac:spMk id="47" creationId="{3D89125B-C5EC-4B3C-99BB-72D7F9EE3564}"/>
          </ac:spMkLst>
        </pc:spChg>
        <pc:spChg chg="add del mod">
          <ac:chgData name="Paul Bloemers" userId="fe3832ff3b233e04" providerId="LiveId" clId="{C0010C65-37B9-43F7-AFCD-E5141DF57398}" dt="2021-01-20T13:16:11.740" v="3733" actId="478"/>
          <ac:spMkLst>
            <pc:docMk/>
            <pc:sldMk cId="3891605377" sldId="267"/>
            <ac:spMk id="48" creationId="{43D5ABC0-815F-4930-9961-78027613D73A}"/>
          </ac:spMkLst>
        </pc:spChg>
        <pc:spChg chg="add mod ord">
          <ac:chgData name="Paul Bloemers" userId="fe3832ff3b233e04" providerId="LiveId" clId="{C0010C65-37B9-43F7-AFCD-E5141DF57398}" dt="2021-01-20T13:29:27.922" v="3924" actId="14100"/>
          <ac:spMkLst>
            <pc:docMk/>
            <pc:sldMk cId="3891605377" sldId="267"/>
            <ac:spMk id="49" creationId="{3D4BF1DA-5E49-4B26-A85F-7640C749F10A}"/>
          </ac:spMkLst>
        </pc:spChg>
        <pc:spChg chg="add mod ord">
          <ac:chgData name="Paul Bloemers" userId="fe3832ff3b233e04" providerId="LiveId" clId="{C0010C65-37B9-43F7-AFCD-E5141DF57398}" dt="2021-01-20T13:33:01.698" v="3959" actId="14100"/>
          <ac:spMkLst>
            <pc:docMk/>
            <pc:sldMk cId="3891605377" sldId="267"/>
            <ac:spMk id="50" creationId="{63580933-0391-47A6-9960-443F940A5BE1}"/>
          </ac:spMkLst>
        </pc:spChg>
        <pc:spChg chg="add mod ord">
          <ac:chgData name="Paul Bloemers" userId="fe3832ff3b233e04" providerId="LiveId" clId="{C0010C65-37B9-43F7-AFCD-E5141DF57398}" dt="2021-01-20T13:26:33.744" v="3898" actId="166"/>
          <ac:spMkLst>
            <pc:docMk/>
            <pc:sldMk cId="3891605377" sldId="267"/>
            <ac:spMk id="51" creationId="{2CDE741C-9946-4D2A-86F2-754E45838083}"/>
          </ac:spMkLst>
        </pc:spChg>
        <pc:spChg chg="add del mod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52" creationId="{5CEE668D-E416-4E53-8502-06C439F213CB}"/>
          </ac:spMkLst>
        </pc:spChg>
        <pc:spChg chg="add del mod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53" creationId="{0170E2EC-EF36-4E09-885B-965E68381724}"/>
          </ac:spMkLst>
        </pc:spChg>
        <pc:spChg chg="add del mod ord">
          <ac:chgData name="Paul Bloemers" userId="fe3832ff3b233e04" providerId="LiveId" clId="{C0010C65-37B9-43F7-AFCD-E5141DF57398}" dt="2021-01-20T13:24:31.959" v="3880" actId="478"/>
          <ac:spMkLst>
            <pc:docMk/>
            <pc:sldMk cId="3891605377" sldId="267"/>
            <ac:spMk id="54" creationId="{CDF69063-273E-4273-B137-ABE5F06A5F1C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56" creationId="{69E7A246-BD48-4AED-A12C-56A6536144E9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58" creationId="{DD2472F2-D8FB-4803-B1A0-277959790283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59" creationId="{F79A2EAA-855A-453A-89DB-93B8A99FA294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60" creationId="{305A6AF5-5430-4931-BAC4-FD1E61B77FB8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61" creationId="{AB2639DB-D42B-42F9-B8DF-7972FA423672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62" creationId="{3A899CFD-B418-4815-A2CB-AB4FDBB79CEC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63" creationId="{6286F4AE-C575-4E3E-A379-2E067C2DA13F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65" creationId="{B179BC9D-EFAB-44A0-94E3-5125DF9AA510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67" creationId="{F398812E-F64B-4F02-BFD2-CE2B4BE740A7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75" creationId="{10A3F94F-A461-477D-B60F-8606083375C1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76" creationId="{01818141-CAC2-446F-B410-83A523802B99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77" creationId="{644C16B7-323A-4AA2-AD1F-26C5354410E1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78" creationId="{1F4EC5D7-94CE-47B2-B6AC-8610EBCA4686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79" creationId="{B2EE1E6D-44D4-4113-9810-838012E4D74F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80" creationId="{AECD1FD8-8A93-403A-8A5E-70FE7B4BAADE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81" creationId="{CE6DB96A-D96E-4858-9DD9-2D98D79D7F19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82" creationId="{295C6669-48AD-4FEA-B8BD-B3CB0A05F1E8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83" creationId="{D93561D5-5DB6-4FBA-AF49-9C62062B401C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84" creationId="{C28E07FA-6000-4850-9A09-7976B0DA30D1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85" creationId="{BDA4ED91-34F1-46A5-B9D8-A5FBF66F2C4A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86" creationId="{18FE3758-2876-404E-93FA-B1E0F2D6B022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87" creationId="{4D2DE794-C4CE-435C-8EC5-DFBA58BE4D0B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88" creationId="{68DF44EC-0F7E-4734-8CE2-35399F0766F2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89" creationId="{2ACA1E40-7330-4524-9A8D-BA17A7EF5CA2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90" creationId="{A1DBD51A-D40E-4C2C-B686-1C3EAD80BFFE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91" creationId="{EA3AEEFF-3330-4BB2-AC47-E5ED60E57624}"/>
          </ac:spMkLst>
        </pc:spChg>
        <pc:spChg chg="mod topLvl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92" creationId="{D518EE9E-7AFA-458C-AEB6-F144CBFACF75}"/>
          </ac:spMkLst>
        </pc:spChg>
        <pc:spChg chg="mod">
          <ac:chgData name="Paul Bloemers" userId="fe3832ff3b233e04" providerId="LiveId" clId="{C0010C65-37B9-43F7-AFCD-E5141DF57398}" dt="2021-01-20T13:31:30.575" v="3936" actId="165"/>
          <ac:spMkLst>
            <pc:docMk/>
            <pc:sldMk cId="3891605377" sldId="267"/>
            <ac:spMk id="94" creationId="{E5932621-0707-420E-9956-FF18B561EE5D}"/>
          </ac:spMkLst>
        </pc:spChg>
        <pc:spChg chg="add mod">
          <ac:chgData name="Paul Bloemers" userId="fe3832ff3b233e04" providerId="LiveId" clId="{C0010C65-37B9-43F7-AFCD-E5141DF57398}" dt="2021-01-20T13:25:16.602" v="3889" actId="14100"/>
          <ac:spMkLst>
            <pc:docMk/>
            <pc:sldMk cId="3891605377" sldId="267"/>
            <ac:spMk id="95" creationId="{4DCD7692-4A0A-4271-8523-94B27A9976FB}"/>
          </ac:spMkLst>
        </pc:spChg>
        <pc:spChg chg="add mod">
          <ac:chgData name="Paul Bloemers" userId="fe3832ff3b233e04" providerId="LiveId" clId="{C0010C65-37B9-43F7-AFCD-E5141DF57398}" dt="2021-01-20T13:25:21.114" v="3891" actId="1076"/>
          <ac:spMkLst>
            <pc:docMk/>
            <pc:sldMk cId="3891605377" sldId="267"/>
            <ac:spMk id="96" creationId="{F29E50CE-D379-4D62-904A-2B82C011A2D2}"/>
          </ac:spMkLst>
        </pc:spChg>
        <pc:grpChg chg="add del mod">
          <ac:chgData name="Paul Bloemers" userId="fe3832ff3b233e04" providerId="LiveId" clId="{C0010C65-37B9-43F7-AFCD-E5141DF57398}" dt="2021-01-20T13:12:42.980" v="3704" actId="165"/>
          <ac:grpSpMkLst>
            <pc:docMk/>
            <pc:sldMk cId="3891605377" sldId="267"/>
            <ac:grpSpMk id="6" creationId="{358B7F68-EFA1-46D3-950E-3AF135B86A64}"/>
          </ac:grpSpMkLst>
        </pc:grpChg>
        <pc:grpChg chg="del mod topLvl">
          <ac:chgData name="Paul Bloemers" userId="fe3832ff3b233e04" providerId="LiveId" clId="{C0010C65-37B9-43F7-AFCD-E5141DF57398}" dt="2021-01-20T13:13:29.162" v="3706" actId="165"/>
          <ac:grpSpMkLst>
            <pc:docMk/>
            <pc:sldMk cId="3891605377" sldId="267"/>
            <ac:grpSpMk id="8" creationId="{4EE96280-0B85-4563-BBDF-36F9AB36366C}"/>
          </ac:grpSpMkLst>
        </pc:grpChg>
        <pc:grpChg chg="add del mod">
          <ac:chgData name="Paul Bloemers" userId="fe3832ff3b233e04" providerId="LiveId" clId="{C0010C65-37B9-43F7-AFCD-E5141DF57398}" dt="2021-01-20T13:13:46.898" v="3708" actId="165"/>
          <ac:grpSpMkLst>
            <pc:docMk/>
            <pc:sldMk cId="3891605377" sldId="267"/>
            <ac:grpSpMk id="46" creationId="{8DA29C4F-B467-40FC-B938-711CE3257826}"/>
          </ac:grpSpMkLst>
        </pc:grpChg>
        <pc:grpChg chg="add del mod">
          <ac:chgData name="Paul Bloemers" userId="fe3832ff3b233e04" providerId="LiveId" clId="{C0010C65-37B9-43F7-AFCD-E5141DF57398}" dt="2021-01-20T13:31:30.575" v="3936" actId="165"/>
          <ac:grpSpMkLst>
            <pc:docMk/>
            <pc:sldMk cId="3891605377" sldId="267"/>
            <ac:grpSpMk id="55" creationId="{BD4F1816-2BE0-4283-BECA-777A43287DC0}"/>
          </ac:grpSpMkLst>
        </pc:grpChg>
        <pc:grpChg chg="mod topLvl">
          <ac:chgData name="Paul Bloemers" userId="fe3832ff3b233e04" providerId="LiveId" clId="{C0010C65-37B9-43F7-AFCD-E5141DF57398}" dt="2021-01-20T13:31:30.575" v="3936" actId="165"/>
          <ac:grpSpMkLst>
            <pc:docMk/>
            <pc:sldMk cId="3891605377" sldId="267"/>
            <ac:grpSpMk id="57" creationId="{637ACF91-9CFB-473D-8A21-B5FE1DBBAA63}"/>
          </ac:grpSpMkLst>
        </pc:grpChg>
        <pc:picChg chg="del mod topLvl">
          <ac:chgData name="Paul Bloemers" userId="fe3832ff3b233e04" providerId="LiveId" clId="{C0010C65-37B9-43F7-AFCD-E5141DF57398}" dt="2021-01-20T13:24:31.959" v="3880" actId="478"/>
          <ac:picMkLst>
            <pc:docMk/>
            <pc:sldMk cId="3891605377" sldId="267"/>
            <ac:picMk id="15" creationId="{5B8B4429-C886-4A3E-B3FC-E969337ADBC7}"/>
          </ac:picMkLst>
        </pc:picChg>
        <pc:picChg chg="del mod topLvl">
          <ac:chgData name="Paul Bloemers" userId="fe3832ff3b233e04" providerId="LiveId" clId="{C0010C65-37B9-43F7-AFCD-E5141DF57398}" dt="2021-01-20T13:24:31.959" v="3880" actId="478"/>
          <ac:picMkLst>
            <pc:docMk/>
            <pc:sldMk cId="3891605377" sldId="267"/>
            <ac:picMk id="17" creationId="{185A7892-FD02-4819-B48D-F71F60F6D733}"/>
          </ac:picMkLst>
        </pc:picChg>
        <pc:picChg chg="del mod topLvl">
          <ac:chgData name="Paul Bloemers" userId="fe3832ff3b233e04" providerId="LiveId" clId="{C0010C65-37B9-43F7-AFCD-E5141DF57398}" dt="2021-01-20T13:24:31.959" v="3880" actId="478"/>
          <ac:picMkLst>
            <pc:docMk/>
            <pc:sldMk cId="3891605377" sldId="267"/>
            <ac:picMk id="19" creationId="{8D943B16-CFA3-458A-BDE3-9B733882AB39}"/>
          </ac:picMkLst>
        </pc:picChg>
        <pc:picChg chg="del mod topLvl">
          <ac:chgData name="Paul Bloemers" userId="fe3832ff3b233e04" providerId="LiveId" clId="{C0010C65-37B9-43F7-AFCD-E5141DF57398}" dt="2021-01-20T13:24:31.959" v="3880" actId="478"/>
          <ac:picMkLst>
            <pc:docMk/>
            <pc:sldMk cId="3891605377" sldId="267"/>
            <ac:picMk id="20" creationId="{A00D8F0D-FFBD-4EB2-B812-263DF489D8F2}"/>
          </ac:picMkLst>
        </pc:picChg>
        <pc:picChg chg="del mod topLvl">
          <ac:chgData name="Paul Bloemers" userId="fe3832ff3b233e04" providerId="LiveId" clId="{C0010C65-37B9-43F7-AFCD-E5141DF57398}" dt="2021-01-20T13:24:31.959" v="3880" actId="478"/>
          <ac:picMkLst>
            <pc:docMk/>
            <pc:sldMk cId="3891605377" sldId="267"/>
            <ac:picMk id="21" creationId="{E2DE3CE2-4C13-467F-A93E-1362049E3C2B}"/>
          </ac:picMkLst>
        </pc:picChg>
        <pc:picChg chg="del mod topLvl">
          <ac:chgData name="Paul Bloemers" userId="fe3832ff3b233e04" providerId="LiveId" clId="{C0010C65-37B9-43F7-AFCD-E5141DF57398}" dt="2021-01-20T13:24:31.959" v="3880" actId="478"/>
          <ac:picMkLst>
            <pc:docMk/>
            <pc:sldMk cId="3891605377" sldId="267"/>
            <ac:picMk id="22" creationId="{71FD2BCE-4795-4CB6-BF4E-ED38171C1222}"/>
          </ac:picMkLst>
        </pc:picChg>
        <pc:picChg chg="del mod topLvl">
          <ac:chgData name="Paul Bloemers" userId="fe3832ff3b233e04" providerId="LiveId" clId="{C0010C65-37B9-43F7-AFCD-E5141DF57398}" dt="2021-01-20T13:24:31.959" v="3880" actId="478"/>
          <ac:picMkLst>
            <pc:docMk/>
            <pc:sldMk cId="3891605377" sldId="267"/>
            <ac:picMk id="23" creationId="{2CBFC323-A5B8-4327-87AB-68423D0D38FD}"/>
          </ac:picMkLst>
        </pc:picChg>
        <pc:picChg chg="del mod topLvl">
          <ac:chgData name="Paul Bloemers" userId="fe3832ff3b233e04" providerId="LiveId" clId="{C0010C65-37B9-43F7-AFCD-E5141DF57398}" dt="2021-01-20T13:24:31.959" v="3880" actId="478"/>
          <ac:picMkLst>
            <pc:docMk/>
            <pc:sldMk cId="3891605377" sldId="267"/>
            <ac:picMk id="24" creationId="{87131351-307E-49BF-81F2-8A9B2A6E7538}"/>
          </ac:picMkLst>
        </pc:picChg>
        <pc:picChg chg="del mod topLvl">
          <ac:chgData name="Paul Bloemers" userId="fe3832ff3b233e04" providerId="LiveId" clId="{C0010C65-37B9-43F7-AFCD-E5141DF57398}" dt="2021-01-20T13:24:31.959" v="3880" actId="478"/>
          <ac:picMkLst>
            <pc:docMk/>
            <pc:sldMk cId="3891605377" sldId="267"/>
            <ac:picMk id="25" creationId="{D075F5F8-9369-4426-BEB1-3F118EF6FFE0}"/>
          </ac:picMkLst>
        </pc:picChg>
        <pc:picChg chg="del mod topLvl">
          <ac:chgData name="Paul Bloemers" userId="fe3832ff3b233e04" providerId="LiveId" clId="{C0010C65-37B9-43F7-AFCD-E5141DF57398}" dt="2021-01-20T13:24:07.267" v="3875" actId="478"/>
          <ac:picMkLst>
            <pc:docMk/>
            <pc:sldMk cId="3891605377" sldId="267"/>
            <ac:picMk id="44" creationId="{F57FEC49-10D6-4E57-971C-EA9682450533}"/>
          </ac:picMkLst>
        </pc:picChg>
        <pc:picChg chg="mod ord topLvl">
          <ac:chgData name="Paul Bloemers" userId="fe3832ff3b233e04" providerId="LiveId" clId="{C0010C65-37B9-43F7-AFCD-E5141DF57398}" dt="2021-01-20T13:31:48.611" v="3940" actId="166"/>
          <ac:picMkLst>
            <pc:docMk/>
            <pc:sldMk cId="3891605377" sldId="267"/>
            <ac:picMk id="64" creationId="{512F3276-1EC8-4225-9A0D-E7211BA6C87A}"/>
          </ac:picMkLst>
        </pc:picChg>
        <pc:picChg chg="mod ord topLvl">
          <ac:chgData name="Paul Bloemers" userId="fe3832ff3b233e04" providerId="LiveId" clId="{C0010C65-37B9-43F7-AFCD-E5141DF57398}" dt="2021-01-20T13:33:07.892" v="3960" actId="166"/>
          <ac:picMkLst>
            <pc:docMk/>
            <pc:sldMk cId="3891605377" sldId="267"/>
            <ac:picMk id="66" creationId="{7300B1F3-B762-4B07-99D1-253320D0DC9C}"/>
          </ac:picMkLst>
        </pc:picChg>
        <pc:picChg chg="mod topLvl">
          <ac:chgData name="Paul Bloemers" userId="fe3832ff3b233e04" providerId="LiveId" clId="{C0010C65-37B9-43F7-AFCD-E5141DF57398}" dt="2021-01-20T13:31:30.575" v="3936" actId="165"/>
          <ac:picMkLst>
            <pc:docMk/>
            <pc:sldMk cId="3891605377" sldId="267"/>
            <ac:picMk id="68" creationId="{A02A2F02-FD18-4B49-9133-E9C2C0CD9586}"/>
          </ac:picMkLst>
        </pc:picChg>
        <pc:picChg chg="mod topLvl">
          <ac:chgData name="Paul Bloemers" userId="fe3832ff3b233e04" providerId="LiveId" clId="{C0010C65-37B9-43F7-AFCD-E5141DF57398}" dt="2021-01-20T13:31:30.575" v="3936" actId="165"/>
          <ac:picMkLst>
            <pc:docMk/>
            <pc:sldMk cId="3891605377" sldId="267"/>
            <ac:picMk id="69" creationId="{DD841EA1-3A5C-402D-916B-12142B224642}"/>
          </ac:picMkLst>
        </pc:picChg>
        <pc:picChg chg="mod topLvl">
          <ac:chgData name="Paul Bloemers" userId="fe3832ff3b233e04" providerId="LiveId" clId="{C0010C65-37B9-43F7-AFCD-E5141DF57398}" dt="2021-01-20T13:31:30.575" v="3936" actId="165"/>
          <ac:picMkLst>
            <pc:docMk/>
            <pc:sldMk cId="3891605377" sldId="267"/>
            <ac:picMk id="70" creationId="{0E6CD281-4405-4E89-907D-3DF256AA565F}"/>
          </ac:picMkLst>
        </pc:picChg>
        <pc:picChg chg="mod topLvl">
          <ac:chgData name="Paul Bloemers" userId="fe3832ff3b233e04" providerId="LiveId" clId="{C0010C65-37B9-43F7-AFCD-E5141DF57398}" dt="2021-01-20T13:31:30.575" v="3936" actId="165"/>
          <ac:picMkLst>
            <pc:docMk/>
            <pc:sldMk cId="3891605377" sldId="267"/>
            <ac:picMk id="71" creationId="{D3B21818-C1F0-4EA8-A1AE-8BAC6F3BA22E}"/>
          </ac:picMkLst>
        </pc:picChg>
        <pc:picChg chg="mod topLvl">
          <ac:chgData name="Paul Bloemers" userId="fe3832ff3b233e04" providerId="LiveId" clId="{C0010C65-37B9-43F7-AFCD-E5141DF57398}" dt="2021-01-20T13:31:30.575" v="3936" actId="165"/>
          <ac:picMkLst>
            <pc:docMk/>
            <pc:sldMk cId="3891605377" sldId="267"/>
            <ac:picMk id="72" creationId="{C896DB3C-B82F-4EF8-9A69-48A17015E1D7}"/>
          </ac:picMkLst>
        </pc:picChg>
        <pc:picChg chg="mod topLvl">
          <ac:chgData name="Paul Bloemers" userId="fe3832ff3b233e04" providerId="LiveId" clId="{C0010C65-37B9-43F7-AFCD-E5141DF57398}" dt="2021-01-20T13:31:30.575" v="3936" actId="165"/>
          <ac:picMkLst>
            <pc:docMk/>
            <pc:sldMk cId="3891605377" sldId="267"/>
            <ac:picMk id="73" creationId="{45665FD8-3026-4810-BDE1-061CB26591DC}"/>
          </ac:picMkLst>
        </pc:picChg>
        <pc:picChg chg="mod topLvl">
          <ac:chgData name="Paul Bloemers" userId="fe3832ff3b233e04" providerId="LiveId" clId="{C0010C65-37B9-43F7-AFCD-E5141DF57398}" dt="2021-01-20T13:31:30.575" v="3936" actId="165"/>
          <ac:picMkLst>
            <pc:docMk/>
            <pc:sldMk cId="3891605377" sldId="267"/>
            <ac:picMk id="74" creationId="{DC50F80B-41E9-48B9-8643-F8645696986D}"/>
          </ac:picMkLst>
        </pc:picChg>
        <pc:picChg chg="mod">
          <ac:chgData name="Paul Bloemers" userId="fe3832ff3b233e04" providerId="LiveId" clId="{C0010C65-37B9-43F7-AFCD-E5141DF57398}" dt="2021-01-20T13:31:30.575" v="3936" actId="165"/>
          <ac:picMkLst>
            <pc:docMk/>
            <pc:sldMk cId="3891605377" sldId="267"/>
            <ac:picMk id="93" creationId="{3DECE508-D1D6-4025-8E43-74DDCCDE4420}"/>
          </ac:picMkLst>
        </pc:picChg>
      </pc:sldChg>
      <pc:sldChg chg="delSp new mod modClrScheme chgLayout">
        <pc:chgData name="Paul Bloemers" userId="fe3832ff3b233e04" providerId="LiveId" clId="{C0010C65-37B9-43F7-AFCD-E5141DF57398}" dt="2021-01-20T13:39:52.442" v="4279" actId="700"/>
        <pc:sldMkLst>
          <pc:docMk/>
          <pc:sldMk cId="3378814150" sldId="268"/>
        </pc:sldMkLst>
        <pc:spChg chg="del">
          <ac:chgData name="Paul Bloemers" userId="fe3832ff3b233e04" providerId="LiveId" clId="{C0010C65-37B9-43F7-AFCD-E5141DF57398}" dt="2021-01-20T13:39:52.442" v="4279" actId="700"/>
          <ac:spMkLst>
            <pc:docMk/>
            <pc:sldMk cId="3378814150" sldId="268"/>
            <ac:spMk id="2" creationId="{2621A172-6572-4D22-9BB2-FE9833211EC3}"/>
          </ac:spMkLst>
        </pc:spChg>
        <pc:spChg chg="del">
          <ac:chgData name="Paul Bloemers" userId="fe3832ff3b233e04" providerId="LiveId" clId="{C0010C65-37B9-43F7-AFCD-E5141DF57398}" dt="2021-01-20T13:39:52.442" v="4279" actId="700"/>
          <ac:spMkLst>
            <pc:docMk/>
            <pc:sldMk cId="3378814150" sldId="268"/>
            <ac:spMk id="3" creationId="{5BFFAC65-F401-41FF-8776-C77924B211FF}"/>
          </ac:spMkLst>
        </pc:spChg>
      </pc:sldChg>
      <pc:sldChg chg="addSp modSp new mod modClrScheme chgLayout">
        <pc:chgData name="Paul Bloemers" userId="fe3832ff3b233e04" providerId="LiveId" clId="{C0010C65-37B9-43F7-AFCD-E5141DF57398}" dt="2021-01-20T13:40:23.617" v="4359" actId="20577"/>
        <pc:sldMkLst>
          <pc:docMk/>
          <pc:sldMk cId="1649458634" sldId="269"/>
        </pc:sldMkLst>
        <pc:spChg chg="add mod">
          <ac:chgData name="Paul Bloemers" userId="fe3832ff3b233e04" providerId="LiveId" clId="{C0010C65-37B9-43F7-AFCD-E5141DF57398}" dt="2021-01-20T13:40:01.467" v="4296" actId="20577"/>
          <ac:spMkLst>
            <pc:docMk/>
            <pc:sldMk cId="1649458634" sldId="269"/>
            <ac:spMk id="2" creationId="{C7D891B5-4465-444B-8B4F-3A72EE39BDC9}"/>
          </ac:spMkLst>
        </pc:spChg>
        <pc:spChg chg="add mod">
          <ac:chgData name="Paul Bloemers" userId="fe3832ff3b233e04" providerId="LiveId" clId="{C0010C65-37B9-43F7-AFCD-E5141DF57398}" dt="2021-01-20T13:40:23.617" v="4359" actId="20577"/>
          <ac:spMkLst>
            <pc:docMk/>
            <pc:sldMk cId="1649458634" sldId="269"/>
            <ac:spMk id="3" creationId="{98117952-9026-4837-9E09-DF3A6E6BC5E2}"/>
          </ac:spMkLst>
        </pc:spChg>
      </pc:sldChg>
      <pc:sldChg chg="addSp delSp modSp new mod modClrScheme modAnim chgLayout">
        <pc:chgData name="Paul Bloemers" userId="fe3832ff3b233e04" providerId="LiveId" clId="{C0010C65-37B9-43F7-AFCD-E5141DF57398}" dt="2021-01-20T14:01:34.523" v="4594" actId="478"/>
        <pc:sldMkLst>
          <pc:docMk/>
          <pc:sldMk cId="2097299709" sldId="270"/>
        </pc:sldMkLst>
        <pc:spChg chg="del mod ord">
          <ac:chgData name="Paul Bloemers" userId="fe3832ff3b233e04" providerId="LiveId" clId="{C0010C65-37B9-43F7-AFCD-E5141DF57398}" dt="2021-01-20T13:40:36.495" v="4361" actId="700"/>
          <ac:spMkLst>
            <pc:docMk/>
            <pc:sldMk cId="2097299709" sldId="270"/>
            <ac:spMk id="2" creationId="{DF05871F-785C-4C65-B3BA-5237E2FFA99E}"/>
          </ac:spMkLst>
        </pc:spChg>
        <pc:spChg chg="del mod ord">
          <ac:chgData name="Paul Bloemers" userId="fe3832ff3b233e04" providerId="LiveId" clId="{C0010C65-37B9-43F7-AFCD-E5141DF57398}" dt="2021-01-20T13:40:36.495" v="4361" actId="700"/>
          <ac:spMkLst>
            <pc:docMk/>
            <pc:sldMk cId="2097299709" sldId="270"/>
            <ac:spMk id="3" creationId="{E17B7094-101F-4D8D-AE83-85E88F566BBD}"/>
          </ac:spMkLst>
        </pc:spChg>
        <pc:spChg chg="del">
          <ac:chgData name="Paul Bloemers" userId="fe3832ff3b233e04" providerId="LiveId" clId="{C0010C65-37B9-43F7-AFCD-E5141DF57398}" dt="2021-01-20T13:40:36.495" v="4361" actId="700"/>
          <ac:spMkLst>
            <pc:docMk/>
            <pc:sldMk cId="2097299709" sldId="270"/>
            <ac:spMk id="4" creationId="{AF9DAA97-C417-4284-B5C0-58FC02EB9BB3}"/>
          </ac:spMkLst>
        </pc:spChg>
        <pc:spChg chg="add mod ord">
          <ac:chgData name="Paul Bloemers" userId="fe3832ff3b233e04" providerId="LiveId" clId="{C0010C65-37B9-43F7-AFCD-E5141DF57398}" dt="2021-01-20T13:48:51.995" v="4440" actId="20577"/>
          <ac:spMkLst>
            <pc:docMk/>
            <pc:sldMk cId="2097299709" sldId="270"/>
            <ac:spMk id="5" creationId="{D1364640-A1D4-4564-9DC0-2C31C77C3D16}"/>
          </ac:spMkLst>
        </pc:spChg>
        <pc:spChg chg="add del mod ord">
          <ac:chgData name="Paul Bloemers" userId="fe3832ff3b233e04" providerId="LiveId" clId="{C0010C65-37B9-43F7-AFCD-E5141DF57398}" dt="2021-01-20T13:44:02.828" v="4366" actId="478"/>
          <ac:spMkLst>
            <pc:docMk/>
            <pc:sldMk cId="2097299709" sldId="270"/>
            <ac:spMk id="6" creationId="{B6E8B646-4B32-434F-A995-F3A59696D8F5}"/>
          </ac:spMkLst>
        </pc:spChg>
        <pc:spChg chg="add del mod ord">
          <ac:chgData name="Paul Bloemers" userId="fe3832ff3b233e04" providerId="LiveId" clId="{C0010C65-37B9-43F7-AFCD-E5141DF57398}" dt="2021-01-20T14:01:34.523" v="4594" actId="478"/>
          <ac:spMkLst>
            <pc:docMk/>
            <pc:sldMk cId="2097299709" sldId="270"/>
            <ac:spMk id="7" creationId="{8B6610D4-51DF-4FE6-A160-8EAEF207DE46}"/>
          </ac:spMkLst>
        </pc:spChg>
        <pc:spChg chg="add del mod">
          <ac:chgData name="Paul Bloemers" userId="fe3832ff3b233e04" providerId="LiveId" clId="{C0010C65-37B9-43F7-AFCD-E5141DF57398}" dt="2021-01-20T13:44:00.448" v="4364"/>
          <ac:spMkLst>
            <pc:docMk/>
            <pc:sldMk cId="2097299709" sldId="270"/>
            <ac:spMk id="8" creationId="{2C72E78E-064E-4A75-BDE7-B9E9EE101A9C}"/>
          </ac:spMkLst>
        </pc:spChg>
        <pc:spChg chg="mod">
          <ac:chgData name="Paul Bloemers" userId="fe3832ff3b233e04" providerId="LiveId" clId="{C0010C65-37B9-43F7-AFCD-E5141DF57398}" dt="2021-01-20T13:43:56.852" v="4363"/>
          <ac:spMkLst>
            <pc:docMk/>
            <pc:sldMk cId="2097299709" sldId="270"/>
            <ac:spMk id="13" creationId="{64B694C8-7750-495F-898C-EAB94874E22C}"/>
          </ac:spMkLst>
        </pc:spChg>
        <pc:spChg chg="add del mod">
          <ac:chgData name="Paul Bloemers" userId="fe3832ff3b233e04" providerId="LiveId" clId="{C0010C65-37B9-43F7-AFCD-E5141DF57398}" dt="2021-01-20T13:44:00.448" v="4364"/>
          <ac:spMkLst>
            <pc:docMk/>
            <pc:sldMk cId="2097299709" sldId="270"/>
            <ac:spMk id="15" creationId="{61DE2A3D-412E-4CDC-A1F9-1556B1DE5C14}"/>
          </ac:spMkLst>
        </pc:spChg>
        <pc:spChg chg="add del mod">
          <ac:chgData name="Paul Bloemers" userId="fe3832ff3b233e04" providerId="LiveId" clId="{C0010C65-37B9-43F7-AFCD-E5141DF57398}" dt="2021-01-20T13:44:00.448" v="4364"/>
          <ac:spMkLst>
            <pc:docMk/>
            <pc:sldMk cId="2097299709" sldId="270"/>
            <ac:spMk id="16" creationId="{A4F9D4C9-ECC9-4DBA-AF12-01BC805EB0B0}"/>
          </ac:spMkLst>
        </pc:spChg>
        <pc:spChg chg="add del mod">
          <ac:chgData name="Paul Bloemers" userId="fe3832ff3b233e04" providerId="LiveId" clId="{C0010C65-37B9-43F7-AFCD-E5141DF57398}" dt="2021-01-20T13:44:00.448" v="4364"/>
          <ac:spMkLst>
            <pc:docMk/>
            <pc:sldMk cId="2097299709" sldId="270"/>
            <ac:spMk id="17" creationId="{1C98113D-D7A2-4ECD-9155-03B32BD6634B}"/>
          </ac:spMkLst>
        </pc:spChg>
        <pc:spChg chg="add del mod">
          <ac:chgData name="Paul Bloemers" userId="fe3832ff3b233e04" providerId="LiveId" clId="{C0010C65-37B9-43F7-AFCD-E5141DF57398}" dt="2021-01-20T13:44:00.448" v="4364"/>
          <ac:spMkLst>
            <pc:docMk/>
            <pc:sldMk cId="2097299709" sldId="270"/>
            <ac:spMk id="18" creationId="{54E6B25D-260B-4029-8B2D-3C6A0A4FC5C5}"/>
          </ac:spMkLst>
        </pc:spChg>
        <pc:spChg chg="add del mod">
          <ac:chgData name="Paul Bloemers" userId="fe3832ff3b233e04" providerId="LiveId" clId="{C0010C65-37B9-43F7-AFCD-E5141DF57398}" dt="2021-01-20T13:44:00.448" v="4364"/>
          <ac:spMkLst>
            <pc:docMk/>
            <pc:sldMk cId="2097299709" sldId="270"/>
            <ac:spMk id="19" creationId="{40A699F2-AC85-4E1E-B57F-15B71EB3B701}"/>
          </ac:spMkLst>
        </pc:spChg>
        <pc:spChg chg="add del mod">
          <ac:chgData name="Paul Bloemers" userId="fe3832ff3b233e04" providerId="LiveId" clId="{C0010C65-37B9-43F7-AFCD-E5141DF57398}" dt="2021-01-20T13:44:00.448" v="4364"/>
          <ac:spMkLst>
            <pc:docMk/>
            <pc:sldMk cId="2097299709" sldId="270"/>
            <ac:spMk id="20" creationId="{92D3C228-A09F-41AA-A10C-CF1AAEAD677C}"/>
          </ac:spMkLst>
        </pc:spChg>
        <pc:spChg chg="add del mod">
          <ac:chgData name="Paul Bloemers" userId="fe3832ff3b233e04" providerId="LiveId" clId="{C0010C65-37B9-43F7-AFCD-E5141DF57398}" dt="2021-01-20T13:44:00.448" v="4364"/>
          <ac:spMkLst>
            <pc:docMk/>
            <pc:sldMk cId="2097299709" sldId="270"/>
            <ac:spMk id="21" creationId="{AECCB605-7819-4AF4-A867-D64A96E48A16}"/>
          </ac:spMkLst>
        </pc:spChg>
        <pc:spChg chg="add del mod">
          <ac:chgData name="Paul Bloemers" userId="fe3832ff3b233e04" providerId="LiveId" clId="{C0010C65-37B9-43F7-AFCD-E5141DF57398}" dt="2021-01-20T13:44:00.448" v="4364"/>
          <ac:spMkLst>
            <pc:docMk/>
            <pc:sldMk cId="2097299709" sldId="270"/>
            <ac:spMk id="22" creationId="{9B298092-9046-4350-8F9B-87C0FCAF8605}"/>
          </ac:spMkLst>
        </pc:spChg>
        <pc:spChg chg="add del mod">
          <ac:chgData name="Paul Bloemers" userId="fe3832ff3b233e04" providerId="LiveId" clId="{C0010C65-37B9-43F7-AFCD-E5141DF57398}" dt="2021-01-20T13:44:00.448" v="4364"/>
          <ac:spMkLst>
            <pc:docMk/>
            <pc:sldMk cId="2097299709" sldId="270"/>
            <ac:spMk id="23" creationId="{84A23062-9904-423D-8A13-1A0D016F02C7}"/>
          </ac:spMkLst>
        </pc:spChg>
        <pc:spChg chg="add del mod">
          <ac:chgData name="Paul Bloemers" userId="fe3832ff3b233e04" providerId="LiveId" clId="{C0010C65-37B9-43F7-AFCD-E5141DF57398}" dt="2021-01-20T13:44:00.448" v="4364"/>
          <ac:spMkLst>
            <pc:docMk/>
            <pc:sldMk cId="2097299709" sldId="270"/>
            <ac:spMk id="24" creationId="{FB40334E-1B80-4F43-BDBC-C86151EB46F1}"/>
          </ac:spMkLst>
        </pc:spChg>
        <pc:spChg chg="add mod">
          <ac:chgData name="Paul Bloemers" userId="fe3832ff3b233e04" providerId="LiveId" clId="{C0010C65-37B9-43F7-AFCD-E5141DF57398}" dt="2021-01-20T13:44:18.445" v="4386" actId="1036"/>
          <ac:spMkLst>
            <pc:docMk/>
            <pc:sldMk cId="2097299709" sldId="270"/>
            <ac:spMk id="25" creationId="{301A3E2F-3246-49F9-B6C2-D1AF39F967AB}"/>
          </ac:spMkLst>
        </pc:spChg>
        <pc:spChg chg="mod">
          <ac:chgData name="Paul Bloemers" userId="fe3832ff3b233e04" providerId="LiveId" clId="{C0010C65-37B9-43F7-AFCD-E5141DF57398}" dt="2021-01-20T13:44:07.815" v="4367"/>
          <ac:spMkLst>
            <pc:docMk/>
            <pc:sldMk cId="2097299709" sldId="270"/>
            <ac:spMk id="30" creationId="{5B34D104-4E54-48E1-91F3-AF9706B437A8}"/>
          </ac:spMkLst>
        </pc:spChg>
        <pc:spChg chg="add mod">
          <ac:chgData name="Paul Bloemers" userId="fe3832ff3b233e04" providerId="LiveId" clId="{C0010C65-37B9-43F7-AFCD-E5141DF57398}" dt="2021-01-20T13:49:13.724" v="4443" actId="164"/>
          <ac:spMkLst>
            <pc:docMk/>
            <pc:sldMk cId="2097299709" sldId="270"/>
            <ac:spMk id="32" creationId="{49FA974F-4833-4933-8C6A-278B969CDC39}"/>
          </ac:spMkLst>
        </pc:spChg>
        <pc:spChg chg="add mod">
          <ac:chgData name="Paul Bloemers" userId="fe3832ff3b233e04" providerId="LiveId" clId="{C0010C65-37B9-43F7-AFCD-E5141DF57398}" dt="2021-01-20T13:48:58.508" v="4441" actId="164"/>
          <ac:spMkLst>
            <pc:docMk/>
            <pc:sldMk cId="2097299709" sldId="270"/>
            <ac:spMk id="33" creationId="{73049C52-4106-4BD6-AD71-C9D8CC223F5E}"/>
          </ac:spMkLst>
        </pc:spChg>
        <pc:spChg chg="add mod">
          <ac:chgData name="Paul Bloemers" userId="fe3832ff3b233e04" providerId="LiveId" clId="{C0010C65-37B9-43F7-AFCD-E5141DF57398}" dt="2021-01-20T13:49:19.420" v="4444" actId="164"/>
          <ac:spMkLst>
            <pc:docMk/>
            <pc:sldMk cId="2097299709" sldId="270"/>
            <ac:spMk id="34" creationId="{15D0A1A9-ACDA-4CF8-A0D9-8970D3234BB2}"/>
          </ac:spMkLst>
        </pc:spChg>
        <pc:spChg chg="add mod">
          <ac:chgData name="Paul Bloemers" userId="fe3832ff3b233e04" providerId="LiveId" clId="{C0010C65-37B9-43F7-AFCD-E5141DF57398}" dt="2021-01-20T13:49:19.420" v="4444" actId="164"/>
          <ac:spMkLst>
            <pc:docMk/>
            <pc:sldMk cId="2097299709" sldId="270"/>
            <ac:spMk id="35" creationId="{1B23BAA8-651A-4BBE-ABF4-5A4965E48F80}"/>
          </ac:spMkLst>
        </pc:spChg>
        <pc:spChg chg="add mod">
          <ac:chgData name="Paul Bloemers" userId="fe3832ff3b233e04" providerId="LiveId" clId="{C0010C65-37B9-43F7-AFCD-E5141DF57398}" dt="2021-01-20T13:49:07.396" v="4442" actId="164"/>
          <ac:spMkLst>
            <pc:docMk/>
            <pc:sldMk cId="2097299709" sldId="270"/>
            <ac:spMk id="36" creationId="{69A6A08C-4819-44E8-B080-D592CE03686D}"/>
          </ac:spMkLst>
        </pc:spChg>
        <pc:spChg chg="add mod">
          <ac:chgData name="Paul Bloemers" userId="fe3832ff3b233e04" providerId="LiveId" clId="{C0010C65-37B9-43F7-AFCD-E5141DF57398}" dt="2021-01-20T13:49:07.396" v="4442" actId="164"/>
          <ac:spMkLst>
            <pc:docMk/>
            <pc:sldMk cId="2097299709" sldId="270"/>
            <ac:spMk id="37" creationId="{32962D42-3C6C-4996-B61A-C3F27A38231F}"/>
          </ac:spMkLst>
        </pc:spChg>
        <pc:spChg chg="add del mod">
          <ac:chgData name="Paul Bloemers" userId="fe3832ff3b233e04" providerId="LiveId" clId="{C0010C65-37B9-43F7-AFCD-E5141DF57398}" dt="2021-01-20T13:47:18.252" v="4408" actId="478"/>
          <ac:spMkLst>
            <pc:docMk/>
            <pc:sldMk cId="2097299709" sldId="270"/>
            <ac:spMk id="38" creationId="{A49D2E43-4FC7-4AAA-B112-9C11EB84E060}"/>
          </ac:spMkLst>
        </pc:spChg>
        <pc:spChg chg="add mod">
          <ac:chgData name="Paul Bloemers" userId="fe3832ff3b233e04" providerId="LiveId" clId="{C0010C65-37B9-43F7-AFCD-E5141DF57398}" dt="2021-01-20T13:44:18.445" v="4386" actId="1036"/>
          <ac:spMkLst>
            <pc:docMk/>
            <pc:sldMk cId="2097299709" sldId="270"/>
            <ac:spMk id="39" creationId="{0953753C-CC45-466F-8F59-3F01E069ED9E}"/>
          </ac:spMkLst>
        </pc:spChg>
        <pc:spChg chg="add mod">
          <ac:chgData name="Paul Bloemers" userId="fe3832ff3b233e04" providerId="LiveId" clId="{C0010C65-37B9-43F7-AFCD-E5141DF57398}" dt="2021-01-20T13:44:18.445" v="4386" actId="1036"/>
          <ac:spMkLst>
            <pc:docMk/>
            <pc:sldMk cId="2097299709" sldId="270"/>
            <ac:spMk id="40" creationId="{FB9320DA-DA47-4DF4-9C08-2B1C4525353E}"/>
          </ac:spMkLst>
        </pc:spChg>
        <pc:spChg chg="add mod">
          <ac:chgData name="Paul Bloemers" userId="fe3832ff3b233e04" providerId="LiveId" clId="{C0010C65-37B9-43F7-AFCD-E5141DF57398}" dt="2021-01-20T13:44:18.445" v="4386" actId="1036"/>
          <ac:spMkLst>
            <pc:docMk/>
            <pc:sldMk cId="2097299709" sldId="270"/>
            <ac:spMk id="41" creationId="{1ED09DD8-5DEE-4398-B16C-4362FB273C50}"/>
          </ac:spMkLst>
        </pc:spChg>
        <pc:grpChg chg="add del mod">
          <ac:chgData name="Paul Bloemers" userId="fe3832ff3b233e04" providerId="LiveId" clId="{C0010C65-37B9-43F7-AFCD-E5141DF57398}" dt="2021-01-20T13:44:00.448" v="4364"/>
          <ac:grpSpMkLst>
            <pc:docMk/>
            <pc:sldMk cId="2097299709" sldId="270"/>
            <ac:grpSpMk id="11" creationId="{044E1C03-E611-4D33-8FC4-2622FAE12EE7}"/>
          </ac:grpSpMkLst>
        </pc:grpChg>
        <pc:grpChg chg="add mod">
          <ac:chgData name="Paul Bloemers" userId="fe3832ff3b233e04" providerId="LiveId" clId="{C0010C65-37B9-43F7-AFCD-E5141DF57398}" dt="2021-01-20T13:49:07.396" v="4442" actId="164"/>
          <ac:grpSpMkLst>
            <pc:docMk/>
            <pc:sldMk cId="2097299709" sldId="270"/>
            <ac:grpSpMk id="28" creationId="{DDFD808F-EF5A-4E47-A21D-388EA8D53C73}"/>
          </ac:grpSpMkLst>
        </pc:grpChg>
        <pc:grpChg chg="add mod">
          <ac:chgData name="Paul Bloemers" userId="fe3832ff3b233e04" providerId="LiveId" clId="{C0010C65-37B9-43F7-AFCD-E5141DF57398}" dt="2021-01-20T13:49:13.724" v="4443" actId="164"/>
          <ac:grpSpMkLst>
            <pc:docMk/>
            <pc:sldMk cId="2097299709" sldId="270"/>
            <ac:grpSpMk id="48" creationId="{86F87FB1-3676-426C-819B-252DAC8296D2}"/>
          </ac:grpSpMkLst>
        </pc:grpChg>
        <pc:grpChg chg="add mod">
          <ac:chgData name="Paul Bloemers" userId="fe3832ff3b233e04" providerId="LiveId" clId="{C0010C65-37B9-43F7-AFCD-E5141DF57398}" dt="2021-01-20T13:49:07.396" v="4442" actId="164"/>
          <ac:grpSpMkLst>
            <pc:docMk/>
            <pc:sldMk cId="2097299709" sldId="270"/>
            <ac:grpSpMk id="49" creationId="{E79E24C5-D75C-4853-A25A-6E84B69B6BEA}"/>
          </ac:grpSpMkLst>
        </pc:grpChg>
        <pc:grpChg chg="add mod">
          <ac:chgData name="Paul Bloemers" userId="fe3832ff3b233e04" providerId="LiveId" clId="{C0010C65-37B9-43F7-AFCD-E5141DF57398}" dt="2021-01-20T13:49:13.724" v="4443" actId="164"/>
          <ac:grpSpMkLst>
            <pc:docMk/>
            <pc:sldMk cId="2097299709" sldId="270"/>
            <ac:grpSpMk id="50" creationId="{D2978F72-9FE4-406A-A3DD-7EAC7A4CFF06}"/>
          </ac:grpSpMkLst>
        </pc:grpChg>
        <pc:grpChg chg="add mod">
          <ac:chgData name="Paul Bloemers" userId="fe3832ff3b233e04" providerId="LiveId" clId="{C0010C65-37B9-43F7-AFCD-E5141DF57398}" dt="2021-01-20T13:49:19.420" v="4444" actId="164"/>
          <ac:grpSpMkLst>
            <pc:docMk/>
            <pc:sldMk cId="2097299709" sldId="270"/>
            <ac:grpSpMk id="51" creationId="{FC7A4F04-6576-4D93-8CAF-5FDE2E4F27AC}"/>
          </ac:grpSpMkLst>
        </pc:grpChg>
        <pc:picChg chg="add del mod">
          <ac:chgData name="Paul Bloemers" userId="fe3832ff3b233e04" providerId="LiveId" clId="{C0010C65-37B9-43F7-AFCD-E5141DF57398}" dt="2021-01-20T13:44:00.448" v="4364"/>
          <ac:picMkLst>
            <pc:docMk/>
            <pc:sldMk cId="2097299709" sldId="270"/>
            <ac:picMk id="9" creationId="{63420E12-7375-447C-A84D-065AE387AB4F}"/>
          </ac:picMkLst>
        </pc:picChg>
        <pc:picChg chg="add del mod">
          <ac:chgData name="Paul Bloemers" userId="fe3832ff3b233e04" providerId="LiveId" clId="{C0010C65-37B9-43F7-AFCD-E5141DF57398}" dt="2021-01-20T13:44:00.448" v="4364"/>
          <ac:picMkLst>
            <pc:docMk/>
            <pc:sldMk cId="2097299709" sldId="270"/>
            <ac:picMk id="10" creationId="{3A94BEB1-60F3-412A-931C-4C785FBB3F53}"/>
          </ac:picMkLst>
        </pc:picChg>
        <pc:picChg chg="mod">
          <ac:chgData name="Paul Bloemers" userId="fe3832ff3b233e04" providerId="LiveId" clId="{C0010C65-37B9-43F7-AFCD-E5141DF57398}" dt="2021-01-20T13:43:56.852" v="4363"/>
          <ac:picMkLst>
            <pc:docMk/>
            <pc:sldMk cId="2097299709" sldId="270"/>
            <ac:picMk id="12" creationId="{76B59339-3368-45A6-AB86-9B270D52A894}"/>
          </ac:picMkLst>
        </pc:picChg>
        <pc:picChg chg="mod">
          <ac:chgData name="Paul Bloemers" userId="fe3832ff3b233e04" providerId="LiveId" clId="{C0010C65-37B9-43F7-AFCD-E5141DF57398}" dt="2021-01-20T13:43:56.852" v="4363"/>
          <ac:picMkLst>
            <pc:docMk/>
            <pc:sldMk cId="2097299709" sldId="270"/>
            <ac:picMk id="14" creationId="{3FDC40BE-4E3A-4669-B182-BC3314F9E561}"/>
          </ac:picMkLst>
        </pc:picChg>
        <pc:picChg chg="add mod">
          <ac:chgData name="Paul Bloemers" userId="fe3832ff3b233e04" providerId="LiveId" clId="{C0010C65-37B9-43F7-AFCD-E5141DF57398}" dt="2021-01-20T13:48:58.508" v="4441" actId="164"/>
          <ac:picMkLst>
            <pc:docMk/>
            <pc:sldMk cId="2097299709" sldId="270"/>
            <ac:picMk id="26" creationId="{6CC5908C-D9CC-4BC7-AF49-1B9E0E572F46}"/>
          </ac:picMkLst>
        </pc:picChg>
        <pc:picChg chg="add mod">
          <ac:chgData name="Paul Bloemers" userId="fe3832ff3b233e04" providerId="LiveId" clId="{C0010C65-37B9-43F7-AFCD-E5141DF57398}" dt="2021-01-20T13:49:19.420" v="4444" actId="164"/>
          <ac:picMkLst>
            <pc:docMk/>
            <pc:sldMk cId="2097299709" sldId="270"/>
            <ac:picMk id="27" creationId="{9D895970-67DF-4037-B387-07C8F76AB57B}"/>
          </ac:picMkLst>
        </pc:picChg>
        <pc:picChg chg="mod">
          <ac:chgData name="Paul Bloemers" userId="fe3832ff3b233e04" providerId="LiveId" clId="{C0010C65-37B9-43F7-AFCD-E5141DF57398}" dt="2021-01-20T13:44:07.815" v="4367"/>
          <ac:picMkLst>
            <pc:docMk/>
            <pc:sldMk cId="2097299709" sldId="270"/>
            <ac:picMk id="29" creationId="{BB10076F-40B8-4EF4-9C09-57CE108463F0}"/>
          </ac:picMkLst>
        </pc:picChg>
        <pc:picChg chg="mod">
          <ac:chgData name="Paul Bloemers" userId="fe3832ff3b233e04" providerId="LiveId" clId="{C0010C65-37B9-43F7-AFCD-E5141DF57398}" dt="2021-01-20T13:44:07.815" v="4367"/>
          <ac:picMkLst>
            <pc:docMk/>
            <pc:sldMk cId="2097299709" sldId="270"/>
            <ac:picMk id="31" creationId="{D88DE6A5-C764-492C-BF45-0785C7AECFB7}"/>
          </ac:picMkLst>
        </pc:picChg>
        <pc:cxnChg chg="add mod">
          <ac:chgData name="Paul Bloemers" userId="fe3832ff3b233e04" providerId="LiveId" clId="{C0010C65-37B9-43F7-AFCD-E5141DF57398}" dt="2021-01-20T13:47:56.136" v="4411" actId="692"/>
          <ac:cxnSpMkLst>
            <pc:docMk/>
            <pc:sldMk cId="2097299709" sldId="270"/>
            <ac:cxnSpMk id="43" creationId="{15EE6425-2E52-40D1-87D7-1AD3EDB7F94F}"/>
          </ac:cxnSpMkLst>
        </pc:cxnChg>
        <pc:cxnChg chg="add mod">
          <ac:chgData name="Paul Bloemers" userId="fe3832ff3b233e04" providerId="LiveId" clId="{C0010C65-37B9-43F7-AFCD-E5141DF57398}" dt="2021-01-20T13:47:56.136" v="4411" actId="692"/>
          <ac:cxnSpMkLst>
            <pc:docMk/>
            <pc:sldMk cId="2097299709" sldId="270"/>
            <ac:cxnSpMk id="45" creationId="{E037BAAE-8447-40DC-B35C-DF14C38973A0}"/>
          </ac:cxnSpMkLst>
        </pc:cxnChg>
        <pc:cxnChg chg="add mod">
          <ac:chgData name="Paul Bloemers" userId="fe3832ff3b233e04" providerId="LiveId" clId="{C0010C65-37B9-43F7-AFCD-E5141DF57398}" dt="2021-01-20T13:47:56.136" v="4411" actId="692"/>
          <ac:cxnSpMkLst>
            <pc:docMk/>
            <pc:sldMk cId="2097299709" sldId="270"/>
            <ac:cxnSpMk id="47" creationId="{58EAF5AE-DC9A-40CC-9332-CFEB35A79D8C}"/>
          </ac:cxnSpMkLst>
        </pc:cxnChg>
      </pc:sldChg>
      <pc:sldChg chg="addSp delSp modSp add mod modTransition modAnim">
        <pc:chgData name="Paul Bloemers" userId="fe3832ff3b233e04" providerId="LiveId" clId="{C0010C65-37B9-43F7-AFCD-E5141DF57398}" dt="2021-01-20T14:31:34.575" v="5360" actId="552"/>
        <pc:sldMkLst>
          <pc:docMk/>
          <pc:sldMk cId="844805733" sldId="271"/>
        </pc:sldMkLst>
        <pc:spChg chg="add mod">
          <ac:chgData name="Paul Bloemers" userId="fe3832ff3b233e04" providerId="LiveId" clId="{C0010C65-37B9-43F7-AFCD-E5141DF57398}" dt="2021-01-20T14:31:34.575" v="5360" actId="552"/>
          <ac:spMkLst>
            <pc:docMk/>
            <pc:sldMk cId="844805733" sldId="271"/>
            <ac:spMk id="2" creationId="{7112BD26-8587-492A-BBDC-8A277BCB9510}"/>
          </ac:spMkLst>
        </pc:spChg>
        <pc:spChg chg="add mod">
          <ac:chgData name="Paul Bloemers" userId="fe3832ff3b233e04" providerId="LiveId" clId="{C0010C65-37B9-43F7-AFCD-E5141DF57398}" dt="2021-01-20T14:14:05.384" v="4959" actId="552"/>
          <ac:spMkLst>
            <pc:docMk/>
            <pc:sldMk cId="844805733" sldId="271"/>
            <ac:spMk id="3" creationId="{19286B60-D487-4244-9BE6-09266B50BC50}"/>
          </ac:spMkLst>
        </pc:spChg>
        <pc:spChg chg="mod">
          <ac:chgData name="Paul Bloemers" userId="fe3832ff3b233e04" providerId="LiveId" clId="{C0010C65-37B9-43F7-AFCD-E5141DF57398}" dt="2021-01-20T14:12:52.984" v="4954" actId="20577"/>
          <ac:spMkLst>
            <pc:docMk/>
            <pc:sldMk cId="844805733" sldId="271"/>
            <ac:spMk id="5" creationId="{D1364640-A1D4-4564-9DC0-2C31C77C3D16}"/>
          </ac:spMkLst>
        </pc:spChg>
        <pc:spChg chg="del">
          <ac:chgData name="Paul Bloemers" userId="fe3832ff3b233e04" providerId="LiveId" clId="{C0010C65-37B9-43F7-AFCD-E5141DF57398}" dt="2021-01-20T13:53:20.971" v="4507" actId="478"/>
          <ac:spMkLst>
            <pc:docMk/>
            <pc:sldMk cId="844805733" sldId="271"/>
            <ac:spMk id="7" creationId="{8B6610D4-51DF-4FE6-A160-8EAEF207DE46}"/>
          </ac:spMkLst>
        </pc:spChg>
        <pc:spChg chg="add mod">
          <ac:chgData name="Paul Bloemers" userId="fe3832ff3b233e04" providerId="LiveId" clId="{C0010C65-37B9-43F7-AFCD-E5141DF57398}" dt="2021-01-20T13:53:45.481" v="4510"/>
          <ac:spMkLst>
            <pc:docMk/>
            <pc:sldMk cId="844805733" sldId="271"/>
            <ac:spMk id="38" creationId="{F8001D37-0822-4E88-8566-743B8D8F9443}"/>
          </ac:spMkLst>
        </pc:spChg>
        <pc:spChg chg="mod">
          <ac:chgData name="Paul Bloemers" userId="fe3832ff3b233e04" providerId="LiveId" clId="{C0010C65-37B9-43F7-AFCD-E5141DF57398}" dt="2021-01-20T14:15:26.468" v="5012" actId="1035"/>
          <ac:spMkLst>
            <pc:docMk/>
            <pc:sldMk cId="844805733" sldId="271"/>
            <ac:spMk id="40" creationId="{FB9320DA-DA47-4DF4-9C08-2B1C4525353E}"/>
          </ac:spMkLst>
        </pc:spChg>
        <pc:spChg chg="add mod">
          <ac:chgData name="Paul Bloemers" userId="fe3832ff3b233e04" providerId="LiveId" clId="{C0010C65-37B9-43F7-AFCD-E5141DF57398}" dt="2021-01-20T14:31:34.575" v="5360" actId="552"/>
          <ac:spMkLst>
            <pc:docMk/>
            <pc:sldMk cId="844805733" sldId="271"/>
            <ac:spMk id="42" creationId="{D301BF2E-C427-448A-A3A3-8D625BA48C36}"/>
          </ac:spMkLst>
        </pc:spChg>
        <pc:spChg chg="add mod">
          <ac:chgData name="Paul Bloemers" userId="fe3832ff3b233e04" providerId="LiveId" clId="{C0010C65-37B9-43F7-AFCD-E5141DF57398}" dt="2021-01-20T14:14:16.905" v="4971" actId="1036"/>
          <ac:spMkLst>
            <pc:docMk/>
            <pc:sldMk cId="844805733" sldId="271"/>
            <ac:spMk id="44" creationId="{CAE04BD9-411D-477D-B66C-DFB62A946E40}"/>
          </ac:spMkLst>
        </pc:spChg>
        <pc:spChg chg="add mod">
          <ac:chgData name="Paul Bloemers" userId="fe3832ff3b233e04" providerId="LiveId" clId="{C0010C65-37B9-43F7-AFCD-E5141DF57398}" dt="2021-01-20T14:14:16.905" v="4971" actId="1036"/>
          <ac:spMkLst>
            <pc:docMk/>
            <pc:sldMk cId="844805733" sldId="271"/>
            <ac:spMk id="46" creationId="{C7BC1014-0FB2-4222-992D-6A4BB9198483}"/>
          </ac:spMkLst>
        </pc:spChg>
      </pc:sldChg>
      <pc:sldChg chg="addSp delSp modSp new mod modClrScheme modAnim chgLayout">
        <pc:chgData name="Paul Bloemers" userId="fe3832ff3b233e04" providerId="LiveId" clId="{C0010C65-37B9-43F7-AFCD-E5141DF57398}" dt="2021-01-20T14:35:38.627" v="5462"/>
        <pc:sldMkLst>
          <pc:docMk/>
          <pc:sldMk cId="2370558780" sldId="272"/>
        </pc:sldMkLst>
        <pc:spChg chg="del mod ord">
          <ac:chgData name="Paul Bloemers" userId="fe3832ff3b233e04" providerId="LiveId" clId="{C0010C65-37B9-43F7-AFCD-E5141DF57398}" dt="2021-01-20T14:14:41.623" v="4973" actId="700"/>
          <ac:spMkLst>
            <pc:docMk/>
            <pc:sldMk cId="2370558780" sldId="272"/>
            <ac:spMk id="2" creationId="{A6D8B3E1-B40E-4725-86CA-9FE9F78136E3}"/>
          </ac:spMkLst>
        </pc:spChg>
        <pc:spChg chg="del mod ord">
          <ac:chgData name="Paul Bloemers" userId="fe3832ff3b233e04" providerId="LiveId" clId="{C0010C65-37B9-43F7-AFCD-E5141DF57398}" dt="2021-01-20T14:14:41.623" v="4973" actId="700"/>
          <ac:spMkLst>
            <pc:docMk/>
            <pc:sldMk cId="2370558780" sldId="272"/>
            <ac:spMk id="3" creationId="{FE52E9B1-A03A-4310-B6BF-234A8D03A042}"/>
          </ac:spMkLst>
        </pc:spChg>
        <pc:spChg chg="del mod ord">
          <ac:chgData name="Paul Bloemers" userId="fe3832ff3b233e04" providerId="LiveId" clId="{C0010C65-37B9-43F7-AFCD-E5141DF57398}" dt="2021-01-20T14:14:41.623" v="4973" actId="700"/>
          <ac:spMkLst>
            <pc:docMk/>
            <pc:sldMk cId="2370558780" sldId="272"/>
            <ac:spMk id="4" creationId="{81AE43A4-F64C-4CB0-BD5C-94D6CE7027AB}"/>
          </ac:spMkLst>
        </pc:spChg>
        <pc:spChg chg="add mod ord">
          <ac:chgData name="Paul Bloemers" userId="fe3832ff3b233e04" providerId="LiveId" clId="{C0010C65-37B9-43F7-AFCD-E5141DF57398}" dt="2021-01-20T14:18:39.210" v="5017" actId="20577"/>
          <ac:spMkLst>
            <pc:docMk/>
            <pc:sldMk cId="2370558780" sldId="272"/>
            <ac:spMk id="5" creationId="{4FA727C4-8DC2-4EF6-BD2F-4642BEAE9CDC}"/>
          </ac:spMkLst>
        </pc:spChg>
        <pc:spChg chg="add del mod ord">
          <ac:chgData name="Paul Bloemers" userId="fe3832ff3b233e04" providerId="LiveId" clId="{C0010C65-37B9-43F7-AFCD-E5141DF57398}" dt="2021-01-20T14:18:44.012" v="5019" actId="478"/>
          <ac:spMkLst>
            <pc:docMk/>
            <pc:sldMk cId="2370558780" sldId="272"/>
            <ac:spMk id="6" creationId="{137FE8D9-290F-44EA-A7EB-34E06B1A393C}"/>
          </ac:spMkLst>
        </pc:spChg>
        <pc:spChg chg="add del mod ord">
          <ac:chgData name="Paul Bloemers" userId="fe3832ff3b233e04" providerId="LiveId" clId="{C0010C65-37B9-43F7-AFCD-E5141DF57398}" dt="2021-01-20T14:18:42.940" v="5018" actId="478"/>
          <ac:spMkLst>
            <pc:docMk/>
            <pc:sldMk cId="2370558780" sldId="272"/>
            <ac:spMk id="7" creationId="{1FF36542-5F67-402E-9C11-D08224727CDA}"/>
          </ac:spMkLst>
        </pc:spChg>
        <pc:spChg chg="add del">
          <ac:chgData name="Paul Bloemers" userId="fe3832ff3b233e04" providerId="LiveId" clId="{C0010C65-37B9-43F7-AFCD-E5141DF57398}" dt="2021-01-20T14:18:50.330" v="5021" actId="478"/>
          <ac:spMkLst>
            <pc:docMk/>
            <pc:sldMk cId="2370558780" sldId="272"/>
            <ac:spMk id="8" creationId="{9B09C718-F960-4868-9FA9-DD056AE81E5F}"/>
          </ac:spMkLst>
        </pc:spChg>
        <pc:spChg chg="add mod ord topLvl">
          <ac:chgData name="Paul Bloemers" userId="fe3832ff3b233e04" providerId="LiveId" clId="{C0010C65-37B9-43F7-AFCD-E5141DF57398}" dt="2021-01-20T14:33:03.554" v="5366" actId="164"/>
          <ac:spMkLst>
            <pc:docMk/>
            <pc:sldMk cId="2370558780" sldId="272"/>
            <ac:spMk id="15" creationId="{DBA2D467-0ECF-40AA-95FF-A3080E7E700D}"/>
          </ac:spMkLst>
        </pc:spChg>
        <pc:spChg chg="add mod ord topLvl">
          <ac:chgData name="Paul Bloemers" userId="fe3832ff3b233e04" providerId="LiveId" clId="{C0010C65-37B9-43F7-AFCD-E5141DF57398}" dt="2021-01-20T14:33:03.554" v="5366" actId="164"/>
          <ac:spMkLst>
            <pc:docMk/>
            <pc:sldMk cId="2370558780" sldId="272"/>
            <ac:spMk id="16" creationId="{9F911E32-3A2A-4BA9-830E-08AEEA5B123B}"/>
          </ac:spMkLst>
        </pc:spChg>
        <pc:spChg chg="add mod">
          <ac:chgData name="Paul Bloemers" userId="fe3832ff3b233e04" providerId="LiveId" clId="{C0010C65-37B9-43F7-AFCD-E5141DF57398}" dt="2021-01-20T14:30:47.001" v="5308" actId="948"/>
          <ac:spMkLst>
            <pc:docMk/>
            <pc:sldMk cId="2370558780" sldId="272"/>
            <ac:spMk id="19" creationId="{CEB3990A-5E9B-4DD5-83DC-304A4EEF2695}"/>
          </ac:spMkLst>
        </pc:spChg>
        <pc:spChg chg="add mod">
          <ac:chgData name="Paul Bloemers" userId="fe3832ff3b233e04" providerId="LiveId" clId="{C0010C65-37B9-43F7-AFCD-E5141DF57398}" dt="2021-01-20T14:33:34.503" v="5369" actId="207"/>
          <ac:spMkLst>
            <pc:docMk/>
            <pc:sldMk cId="2370558780" sldId="272"/>
            <ac:spMk id="21" creationId="{DD16B803-0880-4DB8-900C-E3C6DDC45206}"/>
          </ac:spMkLst>
        </pc:spChg>
        <pc:spChg chg="add mod">
          <ac:chgData name="Paul Bloemers" userId="fe3832ff3b233e04" providerId="LiveId" clId="{C0010C65-37B9-43F7-AFCD-E5141DF57398}" dt="2021-01-20T14:34:51.609" v="5403" actId="14100"/>
          <ac:spMkLst>
            <pc:docMk/>
            <pc:sldMk cId="2370558780" sldId="272"/>
            <ac:spMk id="22" creationId="{7E3219A1-C858-436C-A6BF-736EA8C07A8F}"/>
          </ac:spMkLst>
        </pc:spChg>
        <pc:grpChg chg="add del mod">
          <ac:chgData name="Paul Bloemers" userId="fe3832ff3b233e04" providerId="LiveId" clId="{C0010C65-37B9-43F7-AFCD-E5141DF57398}" dt="2021-01-20T14:32:18.042" v="5361" actId="165"/>
          <ac:grpSpMkLst>
            <pc:docMk/>
            <pc:sldMk cId="2370558780" sldId="272"/>
            <ac:grpSpMk id="17" creationId="{4D183E23-0450-429B-BA66-C66EDFF1D4B5}"/>
          </ac:grpSpMkLst>
        </pc:grpChg>
        <pc:grpChg chg="add mod">
          <ac:chgData name="Paul Bloemers" userId="fe3832ff3b233e04" providerId="LiveId" clId="{C0010C65-37B9-43F7-AFCD-E5141DF57398}" dt="2021-01-20T14:33:03.554" v="5366" actId="164"/>
          <ac:grpSpMkLst>
            <pc:docMk/>
            <pc:sldMk cId="2370558780" sldId="272"/>
            <ac:grpSpMk id="20" creationId="{E1253A58-35A1-45E1-B3E2-87660FB80D67}"/>
          </ac:grpSpMkLst>
        </pc:grpChg>
        <pc:picChg chg="add mod topLvl modCrop">
          <ac:chgData name="Paul Bloemers" userId="fe3832ff3b233e04" providerId="LiveId" clId="{C0010C65-37B9-43F7-AFCD-E5141DF57398}" dt="2021-01-20T14:33:03.554" v="5366" actId="164"/>
          <ac:picMkLst>
            <pc:docMk/>
            <pc:sldMk cId="2370558780" sldId="272"/>
            <ac:picMk id="10" creationId="{AC519B24-4E1E-4AB7-BDA7-7FD3F5AC4CDE}"/>
          </ac:picMkLst>
        </pc:picChg>
        <pc:picChg chg="add mod">
          <ac:chgData name="Paul Bloemers" userId="fe3832ff3b233e04" providerId="LiveId" clId="{C0010C65-37B9-43F7-AFCD-E5141DF57398}" dt="2021-01-20T14:19:44.040" v="5029" actId="1076"/>
          <ac:picMkLst>
            <pc:docMk/>
            <pc:sldMk cId="2370558780" sldId="272"/>
            <ac:picMk id="12" creationId="{F55B40E8-BC5C-49F5-BEBD-253B562E6D8E}"/>
          </ac:picMkLst>
        </pc:picChg>
        <pc:picChg chg="add mod topLvl modCrop">
          <ac:chgData name="Paul Bloemers" userId="fe3832ff3b233e04" providerId="LiveId" clId="{C0010C65-37B9-43F7-AFCD-E5141DF57398}" dt="2021-01-20T14:33:03.554" v="5366" actId="164"/>
          <ac:picMkLst>
            <pc:docMk/>
            <pc:sldMk cId="2370558780" sldId="272"/>
            <ac:picMk id="13" creationId="{06BCFAA1-383F-4527-AA70-576F47EF1B7E}"/>
          </ac:picMkLst>
        </pc:picChg>
        <pc:picChg chg="add mod topLvl modCrop">
          <ac:chgData name="Paul Bloemers" userId="fe3832ff3b233e04" providerId="LiveId" clId="{C0010C65-37B9-43F7-AFCD-E5141DF57398}" dt="2021-01-20T14:33:03.554" v="5366" actId="164"/>
          <ac:picMkLst>
            <pc:docMk/>
            <pc:sldMk cId="2370558780" sldId="272"/>
            <ac:picMk id="14" creationId="{8DF38A8A-27F2-4EF8-8E9B-F8D53E3EF44C}"/>
          </ac:picMkLst>
        </pc:picChg>
      </pc:sldChg>
      <pc:sldChg chg="addSp delSp modSp new mod modClrScheme modAnim chgLayout">
        <pc:chgData name="Paul Bloemers" userId="fe3832ff3b233e04" providerId="LiveId" clId="{C0010C65-37B9-43F7-AFCD-E5141DF57398}" dt="2021-01-20T15:07:59.856" v="5813" actId="1440"/>
        <pc:sldMkLst>
          <pc:docMk/>
          <pc:sldMk cId="2167259096" sldId="273"/>
        </pc:sldMkLst>
        <pc:spChg chg="mod ord">
          <ac:chgData name="Paul Bloemers" userId="fe3832ff3b233e04" providerId="LiveId" clId="{C0010C65-37B9-43F7-AFCD-E5141DF57398}" dt="2021-01-20T15:04:54.112" v="5802" actId="700"/>
          <ac:spMkLst>
            <pc:docMk/>
            <pc:sldMk cId="2167259096" sldId="273"/>
            <ac:spMk id="2" creationId="{74A173FA-BE89-48B5-A89E-034AC45B3613}"/>
          </ac:spMkLst>
        </pc:spChg>
        <pc:spChg chg="del">
          <ac:chgData name="Paul Bloemers" userId="fe3832ff3b233e04" providerId="LiveId" clId="{C0010C65-37B9-43F7-AFCD-E5141DF57398}" dt="2021-01-20T14:49:36.772" v="5490" actId="931"/>
          <ac:spMkLst>
            <pc:docMk/>
            <pc:sldMk cId="2167259096" sldId="273"/>
            <ac:spMk id="3" creationId="{1672E585-8EB3-43E3-8E4E-829B83F97348}"/>
          </ac:spMkLst>
        </pc:spChg>
        <pc:spChg chg="del">
          <ac:chgData name="Paul Bloemers" userId="fe3832ff3b233e04" providerId="LiveId" clId="{C0010C65-37B9-43F7-AFCD-E5141DF57398}" dt="2021-01-20T14:55:09.114" v="5492" actId="478"/>
          <ac:spMkLst>
            <pc:docMk/>
            <pc:sldMk cId="2167259096" sldId="273"/>
            <ac:spMk id="4" creationId="{DD01CB9F-972B-4855-A63B-BC640CDFDED2}"/>
          </ac:spMkLst>
        </pc:spChg>
        <pc:spChg chg="add mod ord">
          <ac:chgData name="Paul Bloemers" userId="fe3832ff3b233e04" providerId="LiveId" clId="{C0010C65-37B9-43F7-AFCD-E5141DF57398}" dt="2021-01-20T15:04:58.128" v="5803" actId="14100"/>
          <ac:spMkLst>
            <pc:docMk/>
            <pc:sldMk cId="2167259096" sldId="273"/>
            <ac:spMk id="8" creationId="{41485A54-C14C-4BC9-AF80-D49EDFDF4E62}"/>
          </ac:spMkLst>
        </pc:spChg>
        <pc:spChg chg="add mod">
          <ac:chgData name="Paul Bloemers" userId="fe3832ff3b233e04" providerId="LiveId" clId="{C0010C65-37B9-43F7-AFCD-E5141DF57398}" dt="2021-01-20T14:58:53.744" v="5625" actId="1037"/>
          <ac:spMkLst>
            <pc:docMk/>
            <pc:sldMk cId="2167259096" sldId="273"/>
            <ac:spMk id="15" creationId="{FE0CBA6E-102B-4D4C-B680-3C3CDC64D8CC}"/>
          </ac:spMkLst>
        </pc:spChg>
        <pc:spChg chg="add mod">
          <ac:chgData name="Paul Bloemers" userId="fe3832ff3b233e04" providerId="LiveId" clId="{C0010C65-37B9-43F7-AFCD-E5141DF57398}" dt="2021-01-20T14:58:53.744" v="5625" actId="1037"/>
          <ac:spMkLst>
            <pc:docMk/>
            <pc:sldMk cId="2167259096" sldId="273"/>
            <ac:spMk id="16" creationId="{3EA8CEA6-B2EB-406C-8595-DF64A5D6921B}"/>
          </ac:spMkLst>
        </pc:spChg>
        <pc:spChg chg="add mod">
          <ac:chgData name="Paul Bloemers" userId="fe3832ff3b233e04" providerId="LiveId" clId="{C0010C65-37B9-43F7-AFCD-E5141DF57398}" dt="2021-01-20T14:58:53.744" v="5625" actId="1037"/>
          <ac:spMkLst>
            <pc:docMk/>
            <pc:sldMk cId="2167259096" sldId="273"/>
            <ac:spMk id="17" creationId="{B2F6A259-36C0-4273-B1A6-D85C8E886BAD}"/>
          </ac:spMkLst>
        </pc:spChg>
        <pc:picChg chg="add del mod">
          <ac:chgData name="Paul Bloemers" userId="fe3832ff3b233e04" providerId="LiveId" clId="{C0010C65-37B9-43F7-AFCD-E5141DF57398}" dt="2021-01-20T14:55:06.617" v="5491" actId="478"/>
          <ac:picMkLst>
            <pc:docMk/>
            <pc:sldMk cId="2167259096" sldId="273"/>
            <ac:picMk id="6" creationId="{6C7AA364-6F13-4B57-94DB-A1B431EB28A1}"/>
          </ac:picMkLst>
        </pc:picChg>
        <pc:picChg chg="add mod">
          <ac:chgData name="Paul Bloemers" userId="fe3832ff3b233e04" providerId="LiveId" clId="{C0010C65-37B9-43F7-AFCD-E5141DF57398}" dt="2021-01-20T14:58:47.511" v="5615" actId="12788"/>
          <ac:picMkLst>
            <pc:docMk/>
            <pc:sldMk cId="2167259096" sldId="273"/>
            <ac:picMk id="10" creationId="{087F8781-78AE-494C-B6B0-FFCEEEDDDF5B}"/>
          </ac:picMkLst>
        </pc:picChg>
        <pc:picChg chg="add mod">
          <ac:chgData name="Paul Bloemers" userId="fe3832ff3b233e04" providerId="LiveId" clId="{C0010C65-37B9-43F7-AFCD-E5141DF57398}" dt="2021-01-20T14:58:47.511" v="5615" actId="12788"/>
          <ac:picMkLst>
            <pc:docMk/>
            <pc:sldMk cId="2167259096" sldId="273"/>
            <ac:picMk id="12" creationId="{8472B7F2-0CFA-4DF6-A4D7-2157C2B2554E}"/>
          </ac:picMkLst>
        </pc:picChg>
        <pc:picChg chg="add mod">
          <ac:chgData name="Paul Bloemers" userId="fe3832ff3b233e04" providerId="LiveId" clId="{C0010C65-37B9-43F7-AFCD-E5141DF57398}" dt="2021-01-20T14:59:48.193" v="5646" actId="1037"/>
          <ac:picMkLst>
            <pc:docMk/>
            <pc:sldMk cId="2167259096" sldId="273"/>
            <ac:picMk id="14" creationId="{F70E304F-D7DF-4E33-87C6-2FE4D6B536FE}"/>
          </ac:picMkLst>
        </pc:picChg>
        <pc:picChg chg="add mod">
          <ac:chgData name="Paul Bloemers" userId="fe3832ff3b233e04" providerId="LiveId" clId="{C0010C65-37B9-43F7-AFCD-E5141DF57398}" dt="2021-01-20T15:07:59.856" v="5813" actId="1440"/>
          <ac:picMkLst>
            <pc:docMk/>
            <pc:sldMk cId="2167259096" sldId="273"/>
            <ac:picMk id="4098" creationId="{145C1B91-FCAE-4261-8BE0-111D7DA96DC2}"/>
          </ac:picMkLst>
        </pc:picChg>
      </pc:sldChg>
      <pc:sldChg chg="addSp delSp modSp new mod modClrScheme modAnim chgLayout">
        <pc:chgData name="Paul Bloemers" userId="fe3832ff3b233e04" providerId="LiveId" clId="{C0010C65-37B9-43F7-AFCD-E5141DF57398}" dt="2021-01-20T15:19:22.937" v="6011" actId="478"/>
        <pc:sldMkLst>
          <pc:docMk/>
          <pc:sldMk cId="2044231274" sldId="274"/>
        </pc:sldMkLst>
        <pc:spChg chg="mod ord">
          <ac:chgData name="Paul Bloemers" userId="fe3832ff3b233e04" providerId="LiveId" clId="{C0010C65-37B9-43F7-AFCD-E5141DF57398}" dt="2021-01-20T15:04:43.813" v="5801" actId="700"/>
          <ac:spMkLst>
            <pc:docMk/>
            <pc:sldMk cId="2044231274" sldId="274"/>
            <ac:spMk id="2" creationId="{92ACF04B-1210-43BD-AAF8-4B2572637B0C}"/>
          </ac:spMkLst>
        </pc:spChg>
        <pc:spChg chg="del mod ord">
          <ac:chgData name="Paul Bloemers" userId="fe3832ff3b233e04" providerId="LiveId" clId="{C0010C65-37B9-43F7-AFCD-E5141DF57398}" dt="2021-01-20T15:04:43.813" v="5801" actId="700"/>
          <ac:spMkLst>
            <pc:docMk/>
            <pc:sldMk cId="2044231274" sldId="274"/>
            <ac:spMk id="3" creationId="{8DE4C1B5-F180-453A-8938-38C61F2DB536}"/>
          </ac:spMkLst>
        </pc:spChg>
        <pc:spChg chg="del">
          <ac:chgData name="Paul Bloemers" userId="fe3832ff3b233e04" providerId="LiveId" clId="{C0010C65-37B9-43F7-AFCD-E5141DF57398}" dt="2021-01-20T15:04:43.813" v="5801" actId="700"/>
          <ac:spMkLst>
            <pc:docMk/>
            <pc:sldMk cId="2044231274" sldId="274"/>
            <ac:spMk id="4" creationId="{410457E2-280E-4344-AFB4-FD4089C894ED}"/>
          </ac:spMkLst>
        </pc:spChg>
        <pc:spChg chg="add mod ord">
          <ac:chgData name="Paul Bloemers" userId="fe3832ff3b233e04" providerId="LiveId" clId="{C0010C65-37B9-43F7-AFCD-E5141DF57398}" dt="2021-01-20T15:15:17.881" v="5992" actId="20577"/>
          <ac:spMkLst>
            <pc:docMk/>
            <pc:sldMk cId="2044231274" sldId="274"/>
            <ac:spMk id="5" creationId="{6174A0ED-26A1-4B7C-814C-6B865F273753}"/>
          </ac:spMkLst>
        </pc:spChg>
        <pc:graphicFrameChg chg="add mod">
          <ac:chgData name="Paul Bloemers" userId="fe3832ff3b233e04" providerId="LiveId" clId="{C0010C65-37B9-43F7-AFCD-E5141DF57398}" dt="2021-01-20T15:14:09.880" v="5842" actId="20577"/>
          <ac:graphicFrameMkLst>
            <pc:docMk/>
            <pc:sldMk cId="2044231274" sldId="274"/>
            <ac:graphicFrameMk id="6" creationId="{7872612E-8AEC-4A27-AF15-81F87874D4CB}"/>
          </ac:graphicFrameMkLst>
        </pc:graphicFrameChg>
        <pc:picChg chg="add del mod">
          <ac:chgData name="Paul Bloemers" userId="fe3832ff3b233e04" providerId="LiveId" clId="{C0010C65-37B9-43F7-AFCD-E5141DF57398}" dt="2021-01-20T15:17:39.584" v="6006" actId="478"/>
          <ac:picMkLst>
            <pc:docMk/>
            <pc:sldMk cId="2044231274" sldId="274"/>
            <ac:picMk id="8" creationId="{1ED5AFD5-5B81-43FC-B4A0-7B82CDE6A603}"/>
          </ac:picMkLst>
        </pc:picChg>
        <pc:picChg chg="add del mod">
          <ac:chgData name="Paul Bloemers" userId="fe3832ff3b233e04" providerId="LiveId" clId="{C0010C65-37B9-43F7-AFCD-E5141DF57398}" dt="2021-01-20T15:19:22.937" v="6011" actId="478"/>
          <ac:picMkLst>
            <pc:docMk/>
            <pc:sldMk cId="2044231274" sldId="274"/>
            <ac:picMk id="10" creationId="{CE3333F6-E151-4B7A-9B23-61F7739D2828}"/>
          </ac:picMkLst>
        </pc:picChg>
      </pc:sldChg>
      <pc:sldChg chg="delSp new mod modClrScheme chgLayout">
        <pc:chgData name="Paul Bloemers" userId="fe3832ff3b233e04" providerId="LiveId" clId="{C0010C65-37B9-43F7-AFCD-E5141DF57398}" dt="2021-01-20T15:08:32.377" v="5815" actId="700"/>
        <pc:sldMkLst>
          <pc:docMk/>
          <pc:sldMk cId="3832881487" sldId="275"/>
        </pc:sldMkLst>
        <pc:spChg chg="del">
          <ac:chgData name="Paul Bloemers" userId="fe3832ff3b233e04" providerId="LiveId" clId="{C0010C65-37B9-43F7-AFCD-E5141DF57398}" dt="2021-01-20T15:08:32.377" v="5815" actId="700"/>
          <ac:spMkLst>
            <pc:docMk/>
            <pc:sldMk cId="3832881487" sldId="275"/>
            <ac:spMk id="2" creationId="{0CB6D3C4-A0F3-4D89-B5B4-A0B64C324446}"/>
          </ac:spMkLst>
        </pc:spChg>
        <pc:spChg chg="del">
          <ac:chgData name="Paul Bloemers" userId="fe3832ff3b233e04" providerId="LiveId" clId="{C0010C65-37B9-43F7-AFCD-E5141DF57398}" dt="2021-01-20T15:08:32.377" v="5815" actId="700"/>
          <ac:spMkLst>
            <pc:docMk/>
            <pc:sldMk cId="3832881487" sldId="275"/>
            <ac:spMk id="3" creationId="{766181F5-CC75-4186-A185-4591AEE6C168}"/>
          </ac:spMkLst>
        </pc:spChg>
      </pc:sldChg>
    </pc:docChg>
  </pc:docChgLst>
  <pc:docChgLst>
    <pc:chgData name="Paul Bloemers" userId="fe3832ff3b233e04" providerId="LiveId" clId="{880FE1C7-4EE2-43D2-AFC7-512F85792A29}"/>
    <pc:docChg chg="custSel modSld">
      <pc:chgData name="Paul Bloemers" userId="fe3832ff3b233e04" providerId="LiveId" clId="{880FE1C7-4EE2-43D2-AFC7-512F85792A29}" dt="2021-02-16T14:55:53.359" v="45" actId="207"/>
      <pc:docMkLst>
        <pc:docMk/>
      </pc:docMkLst>
      <pc:sldChg chg="modSp mod">
        <pc:chgData name="Paul Bloemers" userId="fe3832ff3b233e04" providerId="LiveId" clId="{880FE1C7-4EE2-43D2-AFC7-512F85792A29}" dt="2021-02-16T14:55:53.359" v="45" actId="207"/>
        <pc:sldMkLst>
          <pc:docMk/>
          <pc:sldMk cId="3891605377" sldId="267"/>
        </pc:sldMkLst>
        <pc:spChg chg="mod">
          <ac:chgData name="Paul Bloemers" userId="fe3832ff3b233e04" providerId="LiveId" clId="{880FE1C7-4EE2-43D2-AFC7-512F85792A29}" dt="2021-02-16T14:55:53.359" v="45" actId="207"/>
          <ac:spMkLst>
            <pc:docMk/>
            <pc:sldMk cId="3891605377" sldId="267"/>
            <ac:spMk id="51" creationId="{2CDE741C-9946-4D2A-86F2-754E4583808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bg1"/>
                </a:solidFill>
              </a:rPr>
              <a:t>Zorgtoeslag</a:t>
            </a:r>
            <a:r>
              <a:rPr lang="en-US" b="1" dirty="0">
                <a:solidFill>
                  <a:schemeClr val="bg1"/>
                </a:solidFill>
              </a:rPr>
              <a:t> 2020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in euro's</a:t>
            </a:r>
            <a:r>
              <a:rPr lang="en-US" sz="1000" baseline="0" dirty="0">
                <a:solidFill>
                  <a:schemeClr val="bg1"/>
                </a:solidFill>
              </a:rPr>
              <a:t> per </a:t>
            </a:r>
            <a:r>
              <a:rPr lang="en-US" sz="1000" baseline="0" dirty="0" err="1">
                <a:solidFill>
                  <a:schemeClr val="bg1"/>
                </a:solidFill>
              </a:rPr>
              <a:t>maand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'[grafieken maken.xlsm]zorgtoeslag'!$B$1</c:f>
              <c:strCache>
                <c:ptCount val="1"/>
                <c:pt idx="0">
                  <c:v>Zorgtoeslag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'[grafieken maken.xlsm]zorgtoeslag'!$A$2:$A$13</c:f>
              <c:strCache>
                <c:ptCount val="12"/>
                <c:pt idx="0">
                  <c:v>geen</c:v>
                </c:pt>
                <c:pt idx="1">
                  <c:v>21.000</c:v>
                </c:pt>
                <c:pt idx="2">
                  <c:v>22.000</c:v>
                </c:pt>
                <c:pt idx="3">
                  <c:v>23.000</c:v>
                </c:pt>
                <c:pt idx="4">
                  <c:v>24.000</c:v>
                </c:pt>
                <c:pt idx="5">
                  <c:v>25.000</c:v>
                </c:pt>
                <c:pt idx="6">
                  <c:v>26.000</c:v>
                </c:pt>
                <c:pt idx="7">
                  <c:v>27.000</c:v>
                </c:pt>
                <c:pt idx="8">
                  <c:v>28.000</c:v>
                </c:pt>
                <c:pt idx="9">
                  <c:v>29.000</c:v>
                </c:pt>
                <c:pt idx="10">
                  <c:v>30.000</c:v>
                </c:pt>
                <c:pt idx="11">
                  <c:v>31.000</c:v>
                </c:pt>
              </c:strCache>
            </c:strRef>
          </c:cat>
          <c:val>
            <c:numRef>
              <c:f>'[grafieken maken.xlsm]zorgtoeslag'!$B$2:$B$13</c:f>
              <c:numCache>
                <c:formatCode>General</c:formatCode>
                <c:ptCount val="12"/>
                <c:pt idx="0">
                  <c:v>104</c:v>
                </c:pt>
                <c:pt idx="1">
                  <c:v>104</c:v>
                </c:pt>
                <c:pt idx="2">
                  <c:v>97</c:v>
                </c:pt>
                <c:pt idx="3">
                  <c:v>86</c:v>
                </c:pt>
                <c:pt idx="4">
                  <c:v>75</c:v>
                </c:pt>
                <c:pt idx="5">
                  <c:v>63</c:v>
                </c:pt>
                <c:pt idx="6">
                  <c:v>52</c:v>
                </c:pt>
                <c:pt idx="7">
                  <c:v>41</c:v>
                </c:pt>
                <c:pt idx="8">
                  <c:v>29</c:v>
                </c:pt>
                <c:pt idx="9">
                  <c:v>18</c:v>
                </c:pt>
                <c:pt idx="10">
                  <c:v>7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0-474D-8A15-8B54CBB6F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97431040"/>
        <c:axId val="513254031"/>
      </c:barChart>
      <c:catAx>
        <c:axId val="49743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3254031"/>
        <c:crosses val="autoZero"/>
        <c:auto val="1"/>
        <c:lblAlgn val="ctr"/>
        <c:lblOffset val="100"/>
        <c:noMultiLvlLbl val="0"/>
      </c:catAx>
      <c:valAx>
        <c:axId val="513254031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9743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4B23-B4A2-4682-8DD7-5261C80C25DD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9C22-D554-4CC0-A660-C0099D46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31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9C22-D554-4CC0-A660-C0099D46990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20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809858317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38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4908559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752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4923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84592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322315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501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96577175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750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90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30219498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7863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44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312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0805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jpeg"/><Relationship Id="rId7" Type="http://schemas.openxmlformats.org/officeDocument/2006/relationships/image" Target="../media/image4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5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C0830-137B-47DD-ADC4-73C57A36C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Verzekeren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2E7B0E-3BDD-4896-8125-2E795A1A5E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als je het risico niet zelf kunt/wilt dragen</a:t>
            </a:r>
          </a:p>
        </p:txBody>
      </p:sp>
    </p:spTree>
    <p:extLst>
      <p:ext uri="{BB962C8B-B14F-4D97-AF65-F5344CB8AC3E}">
        <p14:creationId xmlns:p14="http://schemas.microsoft.com/office/powerpoint/2010/main" val="3314286856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0660E-2FF4-4965-B2CC-CE99ED814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Autoverzekering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31177B-EEA2-42C9-951E-876EE46BF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8068159"/>
      </p:ext>
    </p:extLst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C18D26C-7350-441B-9AFB-2D260E18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Autoverzekering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D51DC4C-B9BA-4EB5-BEE3-4FA57104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4395019"/>
            <a:ext cx="3184013" cy="1774317"/>
          </a:xfrm>
        </p:spPr>
        <p:txBody>
          <a:bodyPr>
            <a:normAutofit/>
          </a:bodyPr>
          <a:lstStyle/>
          <a:p>
            <a:r>
              <a:rPr lang="nl-NL" sz="1800" dirty="0"/>
              <a:t>Wettelijk verplicht</a:t>
            </a:r>
          </a:p>
          <a:p>
            <a:r>
              <a:rPr lang="nl-NL" sz="1800" dirty="0"/>
              <a:t>Schade aan anderen</a:t>
            </a:r>
          </a:p>
          <a:p>
            <a:r>
              <a:rPr lang="nl-NL" sz="1800" dirty="0"/>
              <a:t>Premie afhankelijk van gewicht van de auto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96F8D63-0456-4BC7-8140-92BA5CD8B9D4}"/>
              </a:ext>
            </a:extLst>
          </p:cNvPr>
          <p:cNvSpPr/>
          <p:nvPr/>
        </p:nvSpPr>
        <p:spPr>
          <a:xfrm>
            <a:off x="304800" y="1442233"/>
            <a:ext cx="11582400" cy="2657819"/>
          </a:xfrm>
          <a:prstGeom prst="rect">
            <a:avLst/>
          </a:prstGeom>
          <a:solidFill>
            <a:srgbClr val="B5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B4C7518-7A52-451C-B7C8-DB10EE148F5F}"/>
              </a:ext>
            </a:extLst>
          </p:cNvPr>
          <p:cNvGrpSpPr/>
          <p:nvPr/>
        </p:nvGrpSpPr>
        <p:grpSpPr>
          <a:xfrm>
            <a:off x="416029" y="1501226"/>
            <a:ext cx="2393580" cy="2420797"/>
            <a:chOff x="416029" y="1501226"/>
            <a:chExt cx="2393580" cy="2420797"/>
          </a:xfrm>
        </p:grpSpPr>
        <p:pic>
          <p:nvPicPr>
            <p:cNvPr id="12" name="Picture 2" descr="WA casco en WA beperkt casco: wat zijn de verschillen? | Info">
              <a:extLst>
                <a:ext uri="{FF2B5EF4-FFF2-40B4-BE49-F238E27FC236}">
                  <a16:creationId xmlns:a16="http://schemas.microsoft.com/office/drawing/2014/main" id="{784A06A6-11BE-400E-B15D-D343690770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E3E3E4"/>
                </a:clrFrom>
                <a:clrTo>
                  <a:srgbClr val="E3E3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6029" y="1501226"/>
              <a:ext cx="2393580" cy="145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6BB271B1-F377-4DB1-BA79-655BF88679E3}"/>
                </a:ext>
              </a:extLst>
            </p:cNvPr>
            <p:cNvSpPr/>
            <p:nvPr/>
          </p:nvSpPr>
          <p:spPr>
            <a:xfrm>
              <a:off x="452612" y="3026764"/>
              <a:ext cx="2320414" cy="895259"/>
            </a:xfrm>
            <a:prstGeom prst="roundRect">
              <a:avLst/>
            </a:prstGeom>
            <a:solidFill>
              <a:srgbClr val="ED4D0F"/>
            </a:solidFill>
            <a:ln>
              <a:solidFill>
                <a:srgbClr val="ED4D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nl-NL" dirty="0"/>
                <a:t>Basis verzekerd</a:t>
              </a:r>
            </a:p>
            <a:p>
              <a:pPr algn="ctr">
                <a:spcAft>
                  <a:spcPts val="600"/>
                </a:spcAft>
              </a:pPr>
              <a:r>
                <a:rPr lang="nl-NL" sz="1200" dirty="0"/>
                <a:t>Wettelijke Aansprakelijkheid</a:t>
              </a:r>
              <a:endParaRPr lang="nl-NL" dirty="0"/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87EDB38-F62B-429A-8474-DC124063D91E}"/>
              </a:ext>
            </a:extLst>
          </p:cNvPr>
          <p:cNvGrpSpPr/>
          <p:nvPr/>
        </p:nvGrpSpPr>
        <p:grpSpPr>
          <a:xfrm>
            <a:off x="4894275" y="1501224"/>
            <a:ext cx="2393580" cy="2420799"/>
            <a:chOff x="4894275" y="1501224"/>
            <a:chExt cx="2393580" cy="2420799"/>
          </a:xfrm>
        </p:grpSpPr>
        <p:pic>
          <p:nvPicPr>
            <p:cNvPr id="13" name="Picture 2" descr="WA casco en WA beperkt casco: wat zijn de verschillen? | Info">
              <a:extLst>
                <a:ext uri="{FF2B5EF4-FFF2-40B4-BE49-F238E27FC236}">
                  <a16:creationId xmlns:a16="http://schemas.microsoft.com/office/drawing/2014/main" id="{06AA610E-2D29-43E5-B6CC-3FFF89C94F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E3E3E4"/>
                </a:clrFrom>
                <a:clrTo>
                  <a:srgbClr val="E3E3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94275" y="1501224"/>
              <a:ext cx="2393580" cy="145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4C58BC62-FAD4-46C5-95F8-5994023D0613}"/>
                </a:ext>
              </a:extLst>
            </p:cNvPr>
            <p:cNvSpPr/>
            <p:nvPr/>
          </p:nvSpPr>
          <p:spPr>
            <a:xfrm>
              <a:off x="4930858" y="3026764"/>
              <a:ext cx="2320414" cy="895259"/>
            </a:xfrm>
            <a:prstGeom prst="roundRect">
              <a:avLst/>
            </a:prstGeom>
            <a:solidFill>
              <a:srgbClr val="1A80B6"/>
            </a:solidFill>
            <a:ln>
              <a:solidFill>
                <a:srgbClr val="1A80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nl-NL" dirty="0"/>
                <a:t>Meer verzekerd</a:t>
              </a:r>
            </a:p>
            <a:p>
              <a:pPr algn="ctr">
                <a:spcAft>
                  <a:spcPts val="600"/>
                </a:spcAft>
              </a:pPr>
              <a:r>
                <a:rPr lang="nl-NL" sz="1200" dirty="0"/>
                <a:t>WA + beperkt casco</a:t>
              </a:r>
              <a:endParaRPr lang="nl-NL" dirty="0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28F45605-DA28-4B57-B834-63E5EDDD0B74}"/>
              </a:ext>
            </a:extLst>
          </p:cNvPr>
          <p:cNvGrpSpPr/>
          <p:nvPr/>
        </p:nvGrpSpPr>
        <p:grpSpPr>
          <a:xfrm>
            <a:off x="9372520" y="1501224"/>
            <a:ext cx="2393581" cy="2420799"/>
            <a:chOff x="9372520" y="1501224"/>
            <a:chExt cx="2393581" cy="2420799"/>
          </a:xfrm>
        </p:grpSpPr>
        <p:pic>
          <p:nvPicPr>
            <p:cNvPr id="11" name="Picture 2" descr="WA casco en WA beperkt casco: wat zijn de verschillen? | Info">
              <a:extLst>
                <a:ext uri="{FF2B5EF4-FFF2-40B4-BE49-F238E27FC236}">
                  <a16:creationId xmlns:a16="http://schemas.microsoft.com/office/drawing/2014/main" id="{FFC321F4-BD3E-4F1D-802C-21C6782AB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E3E3E4"/>
                </a:clrFrom>
                <a:clrTo>
                  <a:srgbClr val="E3E3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72520" y="1501224"/>
              <a:ext cx="2393581" cy="145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ECE65738-1E2A-4A9E-BCFD-EA47532818C0}"/>
                </a:ext>
              </a:extLst>
            </p:cNvPr>
            <p:cNvSpPr/>
            <p:nvPr/>
          </p:nvSpPr>
          <p:spPr>
            <a:xfrm>
              <a:off x="9409103" y="3026764"/>
              <a:ext cx="2320414" cy="895259"/>
            </a:xfrm>
            <a:prstGeom prst="roundRect">
              <a:avLst/>
            </a:prstGeom>
            <a:solidFill>
              <a:srgbClr val="258812"/>
            </a:solidFill>
            <a:ln>
              <a:solidFill>
                <a:srgbClr val="2588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nl-NL" dirty="0"/>
                <a:t>Volledig verzekerd</a:t>
              </a:r>
            </a:p>
            <a:p>
              <a:pPr algn="ctr">
                <a:spcAft>
                  <a:spcPts val="600"/>
                </a:spcAft>
              </a:pPr>
              <a:r>
                <a:rPr lang="nl-NL" sz="1200" dirty="0"/>
                <a:t>WA + volledig casco (</a:t>
              </a:r>
              <a:r>
                <a:rPr lang="nl-NL" sz="1200" dirty="0" err="1"/>
                <a:t>All</a:t>
              </a:r>
              <a:r>
                <a:rPr lang="nl-NL" sz="1200" dirty="0"/>
                <a:t> Risk)</a:t>
              </a:r>
              <a:endParaRPr lang="nl-NL" dirty="0"/>
            </a:p>
          </p:txBody>
        </p:sp>
      </p:grpSp>
      <p:sp>
        <p:nvSpPr>
          <p:cNvPr id="17" name="Tijdelijke aanduiding voor inhoud 7">
            <a:extLst>
              <a:ext uri="{FF2B5EF4-FFF2-40B4-BE49-F238E27FC236}">
                <a16:creationId xmlns:a16="http://schemas.microsoft.com/office/drawing/2014/main" id="{9430EE04-8C86-4F18-8334-A6D3D5E57CA5}"/>
              </a:ext>
            </a:extLst>
          </p:cNvPr>
          <p:cNvSpPr txBox="1">
            <a:spLocks/>
          </p:cNvSpPr>
          <p:nvPr/>
        </p:nvSpPr>
        <p:spPr>
          <a:xfrm>
            <a:off x="4598219" y="4395019"/>
            <a:ext cx="3184013" cy="1774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Dekt niet alleen schade aan anderen</a:t>
            </a:r>
          </a:p>
          <a:p>
            <a:r>
              <a:rPr lang="nl-NL" sz="1800" dirty="0"/>
              <a:t>maar ook sommige schade aan de eigen auto</a:t>
            </a:r>
            <a:br>
              <a:rPr lang="nl-NL" sz="1800" dirty="0"/>
            </a:br>
            <a:r>
              <a:rPr lang="nl-NL" sz="1800" dirty="0"/>
              <a:t>(diefstal, brand, hagel)</a:t>
            </a:r>
          </a:p>
        </p:txBody>
      </p:sp>
      <p:sp>
        <p:nvSpPr>
          <p:cNvPr id="18" name="Tijdelijke aanduiding voor inhoud 7">
            <a:extLst>
              <a:ext uri="{FF2B5EF4-FFF2-40B4-BE49-F238E27FC236}">
                <a16:creationId xmlns:a16="http://schemas.microsoft.com/office/drawing/2014/main" id="{CE4E0578-B394-465E-9B9E-D0CD4EAD0353}"/>
              </a:ext>
            </a:extLst>
          </p:cNvPr>
          <p:cNvSpPr txBox="1">
            <a:spLocks/>
          </p:cNvSpPr>
          <p:nvPr/>
        </p:nvSpPr>
        <p:spPr>
          <a:xfrm>
            <a:off x="8840838" y="4395019"/>
            <a:ext cx="3184013" cy="1774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Dekt alle schade</a:t>
            </a:r>
          </a:p>
          <a:p>
            <a:r>
              <a:rPr lang="nl-NL" sz="1800" dirty="0"/>
              <a:t>Ook bij eigen schuld</a:t>
            </a:r>
          </a:p>
          <a:p>
            <a:r>
              <a:rPr lang="nl-NL" sz="1800" dirty="0"/>
              <a:t>Premie afhankelijk van </a:t>
            </a:r>
            <a:r>
              <a:rPr lang="nl-NL" sz="1800" dirty="0" err="1"/>
              <a:t>catalogus-waarde</a:t>
            </a:r>
            <a:r>
              <a:rPr lang="nl-NL" sz="1800" dirty="0"/>
              <a:t> van de auto.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DA9B53B-1889-4259-B791-4DD69D95E388}"/>
              </a:ext>
            </a:extLst>
          </p:cNvPr>
          <p:cNvSpPr txBox="1"/>
          <p:nvPr/>
        </p:nvSpPr>
        <p:spPr>
          <a:xfrm>
            <a:off x="3143906" y="6346317"/>
            <a:ext cx="500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Alle premie’s zijn ook afhankelijk van postcode.</a:t>
            </a:r>
          </a:p>
        </p:txBody>
      </p:sp>
    </p:spTree>
    <p:extLst>
      <p:ext uri="{BB962C8B-B14F-4D97-AF65-F5344CB8AC3E}">
        <p14:creationId xmlns:p14="http://schemas.microsoft.com/office/powerpoint/2010/main" val="10415626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871E927-1D2F-4C75-B9A7-F379755E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Bonus-malus ladder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0BEA24-11EE-4BE2-ABF4-46B40C6A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432" y="1817999"/>
            <a:ext cx="4746768" cy="4351338"/>
          </a:xfrm>
        </p:spPr>
        <p:txBody>
          <a:bodyPr>
            <a:normAutofit/>
          </a:bodyPr>
          <a:lstStyle/>
          <a:p>
            <a:r>
              <a:rPr lang="nl-NL" sz="2000" dirty="0"/>
              <a:t>Bonus = korting voor schadevrije jaren</a:t>
            </a:r>
          </a:p>
          <a:p>
            <a:endParaRPr lang="nl-NL" sz="2000" dirty="0"/>
          </a:p>
          <a:p>
            <a:r>
              <a:rPr lang="nl-NL" sz="2000" dirty="0"/>
              <a:t>Malus = minder korting na claim</a:t>
            </a:r>
          </a:p>
          <a:p>
            <a:endParaRPr lang="nl-NL" sz="2000" dirty="0"/>
          </a:p>
          <a:p>
            <a:endParaRPr lang="nl-NL" sz="2000" dirty="0"/>
          </a:p>
          <a:p>
            <a:pPr marL="452438" indent="-452438">
              <a:buNone/>
            </a:pPr>
            <a:r>
              <a:rPr lang="nl-NL" sz="2000" dirty="0"/>
              <a:t>→	mensen worden voorzichtiger</a:t>
            </a:r>
          </a:p>
          <a:p>
            <a:pPr marL="0" indent="0">
              <a:buNone/>
            </a:pPr>
            <a:endParaRPr lang="nl-NL" sz="1000" dirty="0"/>
          </a:p>
          <a:p>
            <a:pPr marL="452438" indent="-452438">
              <a:buNone/>
            </a:pPr>
            <a:r>
              <a:rPr lang="nl-NL" sz="2000" dirty="0"/>
              <a:t>→	voorkomt averechtse selectie:</a:t>
            </a:r>
            <a:br>
              <a:rPr lang="nl-NL" sz="2000" dirty="0"/>
            </a:br>
            <a:r>
              <a:rPr lang="nl-NL" sz="2000" dirty="0"/>
              <a:t>goede risico’s betalen minder </a:t>
            </a:r>
          </a:p>
          <a:p>
            <a:pPr marL="452438" indent="-452438">
              <a:buNone/>
            </a:pPr>
            <a:endParaRPr lang="nl-NL" sz="1000" dirty="0"/>
          </a:p>
          <a:p>
            <a:pPr marL="452438" indent="-452438">
              <a:buNone/>
            </a:pPr>
            <a:r>
              <a:rPr lang="nl-NL" sz="2000" dirty="0"/>
              <a:t>→	goedkoper om kleine schade zelf te betalen!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69E7A246-BD48-4AED-A12C-56A6536144E9}"/>
              </a:ext>
            </a:extLst>
          </p:cNvPr>
          <p:cNvSpPr/>
          <p:nvPr/>
        </p:nvSpPr>
        <p:spPr>
          <a:xfrm>
            <a:off x="582190" y="1941137"/>
            <a:ext cx="5695950" cy="4290997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7" name="Groep 56">
            <a:extLst>
              <a:ext uri="{FF2B5EF4-FFF2-40B4-BE49-F238E27FC236}">
                <a16:creationId xmlns:a16="http://schemas.microsoft.com/office/drawing/2014/main" id="{637ACF91-9CFB-473D-8A21-B5FE1DBBAA63}"/>
              </a:ext>
            </a:extLst>
          </p:cNvPr>
          <p:cNvGrpSpPr/>
          <p:nvPr/>
        </p:nvGrpSpPr>
        <p:grpSpPr>
          <a:xfrm>
            <a:off x="582190" y="2045623"/>
            <a:ext cx="5695950" cy="4038600"/>
            <a:chOff x="1446933" y="269586"/>
            <a:chExt cx="5695950" cy="4038600"/>
          </a:xfrm>
        </p:grpSpPr>
        <p:pic>
          <p:nvPicPr>
            <p:cNvPr id="93" name="Picture 6" descr="Bonus-malus">
              <a:extLst>
                <a:ext uri="{FF2B5EF4-FFF2-40B4-BE49-F238E27FC236}">
                  <a16:creationId xmlns:a16="http://schemas.microsoft.com/office/drawing/2014/main" id="{3DECE508-D1D6-4025-8E43-74DDCCDE4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933" y="269586"/>
              <a:ext cx="5695950" cy="403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E5932621-0707-420E-9956-FF18B561EE5D}"/>
                </a:ext>
              </a:extLst>
            </p:cNvPr>
            <p:cNvSpPr/>
            <p:nvPr/>
          </p:nvSpPr>
          <p:spPr>
            <a:xfrm>
              <a:off x="1622426" y="3860800"/>
              <a:ext cx="5027756" cy="447386"/>
            </a:xfrm>
            <a:prstGeom prst="rect">
              <a:avLst/>
            </a:prstGeom>
            <a:solidFill>
              <a:srgbClr val="E9F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DD2472F2-D8FB-4803-B1A0-277959790283}"/>
              </a:ext>
            </a:extLst>
          </p:cNvPr>
          <p:cNvSpPr/>
          <p:nvPr/>
        </p:nvSpPr>
        <p:spPr>
          <a:xfrm>
            <a:off x="5603885" y="3176501"/>
            <a:ext cx="674255" cy="2253672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F79A2EAA-855A-453A-89DB-93B8A99FA294}"/>
              </a:ext>
            </a:extLst>
          </p:cNvPr>
          <p:cNvSpPr txBox="1"/>
          <p:nvPr/>
        </p:nvSpPr>
        <p:spPr>
          <a:xfrm>
            <a:off x="1332357" y="5257231"/>
            <a:ext cx="6671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latin typeface="Arial" panose="020B0604020202020204" pitchFamily="34" charset="0"/>
                <a:cs typeface="Arial" panose="020B0604020202020204" pitchFamily="34" charset="0"/>
              </a:rPr>
              <a:t>Jaar 1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305A6AF5-5430-4931-BAC4-FD1E61B77FB8}"/>
              </a:ext>
            </a:extLst>
          </p:cNvPr>
          <p:cNvSpPr txBox="1"/>
          <p:nvPr/>
        </p:nvSpPr>
        <p:spPr>
          <a:xfrm>
            <a:off x="2442372" y="5257231"/>
            <a:ext cx="6671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latin typeface="Arial" panose="020B0604020202020204" pitchFamily="34" charset="0"/>
                <a:cs typeface="Arial" panose="020B0604020202020204" pitchFamily="34" charset="0"/>
              </a:rPr>
              <a:t>Jaar 2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AB2639DB-D42B-42F9-B8DF-7972FA423672}"/>
              </a:ext>
            </a:extLst>
          </p:cNvPr>
          <p:cNvSpPr txBox="1"/>
          <p:nvPr/>
        </p:nvSpPr>
        <p:spPr>
          <a:xfrm>
            <a:off x="3560757" y="5257231"/>
            <a:ext cx="6671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latin typeface="Arial" panose="020B0604020202020204" pitchFamily="34" charset="0"/>
                <a:cs typeface="Arial" panose="020B0604020202020204" pitchFamily="34" charset="0"/>
              </a:rPr>
              <a:t>Jaar 3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3A899CFD-B418-4815-A2CB-AB4FDBB79CEC}"/>
              </a:ext>
            </a:extLst>
          </p:cNvPr>
          <p:cNvSpPr txBox="1"/>
          <p:nvPr/>
        </p:nvSpPr>
        <p:spPr>
          <a:xfrm>
            <a:off x="4685619" y="5257231"/>
            <a:ext cx="6671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latin typeface="Arial" panose="020B0604020202020204" pitchFamily="34" charset="0"/>
                <a:cs typeface="Arial" panose="020B0604020202020204" pitchFamily="34" charset="0"/>
              </a:rPr>
              <a:t>Jaar 4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6286F4AE-C575-4E3E-A379-2E067C2DA13F}"/>
              </a:ext>
            </a:extLst>
          </p:cNvPr>
          <p:cNvSpPr txBox="1"/>
          <p:nvPr/>
        </p:nvSpPr>
        <p:spPr>
          <a:xfrm>
            <a:off x="1307664" y="5609858"/>
            <a:ext cx="678391" cy="461665"/>
          </a:xfrm>
          <a:prstGeom prst="rect">
            <a:avLst/>
          </a:prstGeom>
          <a:solidFill>
            <a:srgbClr val="258812">
              <a:alpha val="7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geen </a:t>
            </a:r>
            <a:b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schade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B179BC9D-EFAB-44A0-94E3-5125DF9AA510}"/>
              </a:ext>
            </a:extLst>
          </p:cNvPr>
          <p:cNvSpPr txBox="1"/>
          <p:nvPr/>
        </p:nvSpPr>
        <p:spPr>
          <a:xfrm>
            <a:off x="3568603" y="5597632"/>
            <a:ext cx="678391" cy="461665"/>
          </a:xfrm>
          <a:prstGeom prst="rect">
            <a:avLst/>
          </a:prstGeom>
          <a:solidFill>
            <a:srgbClr val="258812">
              <a:alpha val="7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geen </a:t>
            </a:r>
            <a:b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schade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F398812E-F64B-4F02-BFD2-CE2B4BE740A7}"/>
              </a:ext>
            </a:extLst>
          </p:cNvPr>
          <p:cNvSpPr txBox="1"/>
          <p:nvPr/>
        </p:nvSpPr>
        <p:spPr>
          <a:xfrm>
            <a:off x="2453122" y="5624068"/>
            <a:ext cx="678391" cy="461665"/>
          </a:xfrm>
          <a:prstGeom prst="rect">
            <a:avLst/>
          </a:prstGeom>
          <a:solidFill>
            <a:srgbClr val="88121B">
              <a:alpha val="7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wel </a:t>
            </a:r>
            <a:b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schade</a:t>
            </a:r>
          </a:p>
        </p:txBody>
      </p:sp>
      <p:pic>
        <p:nvPicPr>
          <p:cNvPr id="68" name="Graphic 67" descr="Terug">
            <a:extLst>
              <a:ext uri="{FF2B5EF4-FFF2-40B4-BE49-F238E27FC236}">
                <a16:creationId xmlns:a16="http://schemas.microsoft.com/office/drawing/2014/main" id="{A02A2F02-FD18-4B49-9133-E9C2C0CD9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3042167" y="5640287"/>
            <a:ext cx="591847" cy="591847"/>
          </a:xfrm>
          <a:prstGeom prst="rect">
            <a:avLst/>
          </a:prstGeom>
        </p:spPr>
      </p:pic>
      <p:pic>
        <p:nvPicPr>
          <p:cNvPr id="69" name="Graphic 68" descr="Spelen">
            <a:extLst>
              <a:ext uri="{FF2B5EF4-FFF2-40B4-BE49-F238E27FC236}">
                <a16:creationId xmlns:a16="http://schemas.microsoft.com/office/drawing/2014/main" id="{DD841EA1-3A5C-402D-916B-12142B2246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094078" y="3392077"/>
            <a:ext cx="247910" cy="383018"/>
          </a:xfrm>
          <a:prstGeom prst="rect">
            <a:avLst/>
          </a:prstGeom>
        </p:spPr>
      </p:pic>
      <p:pic>
        <p:nvPicPr>
          <p:cNvPr id="70" name="Graphic 69" descr="Spelen">
            <a:extLst>
              <a:ext uri="{FF2B5EF4-FFF2-40B4-BE49-F238E27FC236}">
                <a16:creationId xmlns:a16="http://schemas.microsoft.com/office/drawing/2014/main" id="{0E6CD281-4405-4E89-907D-3DF256AA56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4335967" y="4461132"/>
            <a:ext cx="247910" cy="383018"/>
          </a:xfrm>
          <a:prstGeom prst="rect">
            <a:avLst/>
          </a:prstGeom>
        </p:spPr>
      </p:pic>
      <p:pic>
        <p:nvPicPr>
          <p:cNvPr id="71" name="Graphic 70" descr="Spelen">
            <a:extLst>
              <a:ext uri="{FF2B5EF4-FFF2-40B4-BE49-F238E27FC236}">
                <a16:creationId xmlns:a16="http://schemas.microsoft.com/office/drawing/2014/main" id="{D3B21818-C1F0-4EA8-A1AE-8BAC6F3BA2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3219027" y="3396540"/>
            <a:ext cx="247910" cy="383018"/>
          </a:xfrm>
          <a:prstGeom prst="rect">
            <a:avLst/>
          </a:prstGeom>
        </p:spPr>
      </p:pic>
      <p:pic>
        <p:nvPicPr>
          <p:cNvPr id="72" name="Graphic 71" descr="Spelen">
            <a:extLst>
              <a:ext uri="{FF2B5EF4-FFF2-40B4-BE49-F238E27FC236}">
                <a16:creationId xmlns:a16="http://schemas.microsoft.com/office/drawing/2014/main" id="{C896DB3C-B82F-4EF8-9A69-48A17015E1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3214135" y="3771171"/>
            <a:ext cx="247910" cy="383018"/>
          </a:xfrm>
          <a:prstGeom prst="rect">
            <a:avLst/>
          </a:prstGeom>
        </p:spPr>
      </p:pic>
      <p:pic>
        <p:nvPicPr>
          <p:cNvPr id="73" name="Graphic 72" descr="Spelen">
            <a:extLst>
              <a:ext uri="{FF2B5EF4-FFF2-40B4-BE49-F238E27FC236}">
                <a16:creationId xmlns:a16="http://schemas.microsoft.com/office/drawing/2014/main" id="{45665FD8-3026-4810-BDE1-061CB26591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3213195" y="4114486"/>
            <a:ext cx="247910" cy="383018"/>
          </a:xfrm>
          <a:prstGeom prst="rect">
            <a:avLst/>
          </a:prstGeom>
        </p:spPr>
      </p:pic>
      <p:pic>
        <p:nvPicPr>
          <p:cNvPr id="74" name="Graphic 73" descr="Spelen">
            <a:extLst>
              <a:ext uri="{FF2B5EF4-FFF2-40B4-BE49-F238E27FC236}">
                <a16:creationId xmlns:a16="http://schemas.microsoft.com/office/drawing/2014/main" id="{DC50F80B-41E9-48B9-8643-F864569698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3208303" y="4489117"/>
            <a:ext cx="247910" cy="383018"/>
          </a:xfrm>
          <a:prstGeom prst="rect">
            <a:avLst/>
          </a:prstGeom>
        </p:spPr>
      </p:pic>
      <p:sp>
        <p:nvSpPr>
          <p:cNvPr id="75" name="Tekstvak 74">
            <a:extLst>
              <a:ext uri="{FF2B5EF4-FFF2-40B4-BE49-F238E27FC236}">
                <a16:creationId xmlns:a16="http://schemas.microsoft.com/office/drawing/2014/main" id="{10A3F94F-A461-477D-B60F-8606083375C1}"/>
              </a:ext>
            </a:extLst>
          </p:cNvPr>
          <p:cNvSpPr txBox="1"/>
          <p:nvPr/>
        </p:nvSpPr>
        <p:spPr>
          <a:xfrm>
            <a:off x="5431816" y="2976523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korting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01818141-CAC2-446F-B410-83A523802B99}"/>
              </a:ext>
            </a:extLst>
          </p:cNvPr>
          <p:cNvSpPr txBox="1"/>
          <p:nvPr/>
        </p:nvSpPr>
        <p:spPr>
          <a:xfrm>
            <a:off x="5540018" y="323639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644C16B7-323A-4AA2-AD1F-26C5354410E1}"/>
              </a:ext>
            </a:extLst>
          </p:cNvPr>
          <p:cNvSpPr txBox="1"/>
          <p:nvPr/>
        </p:nvSpPr>
        <p:spPr>
          <a:xfrm>
            <a:off x="5540018" y="361713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F4EC5D7-94CE-47B2-B6AC-8610EBCA4686}"/>
              </a:ext>
            </a:extLst>
          </p:cNvPr>
          <p:cNvSpPr txBox="1"/>
          <p:nvPr/>
        </p:nvSpPr>
        <p:spPr>
          <a:xfrm>
            <a:off x="5540018" y="398901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B2EE1E6D-44D4-4113-9810-838012E4D74F}"/>
              </a:ext>
            </a:extLst>
          </p:cNvPr>
          <p:cNvSpPr txBox="1"/>
          <p:nvPr/>
        </p:nvSpPr>
        <p:spPr>
          <a:xfrm>
            <a:off x="5540018" y="434053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AECD1FD8-8A93-403A-8A5E-70FE7B4BAADE}"/>
              </a:ext>
            </a:extLst>
          </p:cNvPr>
          <p:cNvSpPr txBox="1"/>
          <p:nvPr/>
        </p:nvSpPr>
        <p:spPr>
          <a:xfrm>
            <a:off x="5540018" y="471688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CE6DB96A-D96E-4858-9DD9-2D98D79D7F19}"/>
              </a:ext>
            </a:extLst>
          </p:cNvPr>
          <p:cNvSpPr txBox="1"/>
          <p:nvPr/>
        </p:nvSpPr>
        <p:spPr>
          <a:xfrm>
            <a:off x="5540018" y="507586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295C6669-48AD-4FEA-B8BD-B3CB0A05F1E8}"/>
              </a:ext>
            </a:extLst>
          </p:cNvPr>
          <p:cNvSpPr txBox="1"/>
          <p:nvPr/>
        </p:nvSpPr>
        <p:spPr>
          <a:xfrm>
            <a:off x="3632891" y="3436115"/>
            <a:ext cx="522900" cy="253916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050">
                <a:latin typeface="Arial" panose="020B0604020202020204" pitchFamily="34" charset="0"/>
                <a:cs typeface="Arial" panose="020B0604020202020204" pitchFamily="34" charset="0"/>
              </a:rPr>
              <a:t>€ 450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D93561D5-5DB6-4FBA-AF49-9C62062B401C}"/>
              </a:ext>
            </a:extLst>
          </p:cNvPr>
          <p:cNvSpPr txBox="1"/>
          <p:nvPr/>
        </p:nvSpPr>
        <p:spPr>
          <a:xfrm>
            <a:off x="1347565" y="2337565"/>
            <a:ext cx="537327" cy="261610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050">
                <a:latin typeface="Arial" panose="020B0604020202020204" pitchFamily="34" charset="0"/>
                <a:cs typeface="Arial" panose="020B0604020202020204" pitchFamily="34" charset="0"/>
              </a:rPr>
              <a:t>€ 240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C28E07FA-6000-4850-9A09-7976B0DA30D1}"/>
              </a:ext>
            </a:extLst>
          </p:cNvPr>
          <p:cNvSpPr txBox="1"/>
          <p:nvPr/>
        </p:nvSpPr>
        <p:spPr>
          <a:xfrm>
            <a:off x="2551939" y="1985587"/>
            <a:ext cx="537327" cy="261610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050">
                <a:latin typeface="Arial" panose="020B0604020202020204" pitchFamily="34" charset="0"/>
                <a:cs typeface="Arial" panose="020B0604020202020204" pitchFamily="34" charset="0"/>
              </a:rPr>
              <a:t>€ 210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BDA4ED91-34F1-46A5-B9D8-A5FBF66F2C4A}"/>
              </a:ext>
            </a:extLst>
          </p:cNvPr>
          <p:cNvSpPr txBox="1"/>
          <p:nvPr/>
        </p:nvSpPr>
        <p:spPr>
          <a:xfrm>
            <a:off x="4769836" y="3080750"/>
            <a:ext cx="522900" cy="253916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050">
                <a:latin typeface="Arial" panose="020B0604020202020204" pitchFamily="34" charset="0"/>
                <a:cs typeface="Arial" panose="020B0604020202020204" pitchFamily="34" charset="0"/>
              </a:rPr>
              <a:t>€ 360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18FE3758-2876-404E-93FA-B1E0F2D6B022}"/>
              </a:ext>
            </a:extLst>
          </p:cNvPr>
          <p:cNvSpPr txBox="1"/>
          <p:nvPr/>
        </p:nvSpPr>
        <p:spPr>
          <a:xfrm>
            <a:off x="641453" y="2976523"/>
            <a:ext cx="559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trede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4D2DE794-C4CE-435C-8EC5-DFBA58BE4D0B}"/>
              </a:ext>
            </a:extLst>
          </p:cNvPr>
          <p:cNvSpPr txBox="1"/>
          <p:nvPr/>
        </p:nvSpPr>
        <p:spPr>
          <a:xfrm>
            <a:off x="772826" y="5099963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68DF44EC-0F7E-4734-8CE2-35399F0766F2}"/>
              </a:ext>
            </a:extLst>
          </p:cNvPr>
          <p:cNvSpPr txBox="1"/>
          <p:nvPr/>
        </p:nvSpPr>
        <p:spPr>
          <a:xfrm>
            <a:off x="772826" y="4731925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2ACA1E40-7330-4524-9A8D-BA17A7EF5CA2}"/>
              </a:ext>
            </a:extLst>
          </p:cNvPr>
          <p:cNvSpPr txBox="1"/>
          <p:nvPr/>
        </p:nvSpPr>
        <p:spPr>
          <a:xfrm>
            <a:off x="772826" y="4360044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A1DBD51A-D40E-4C2C-B686-1C3EAD80BFFE}"/>
              </a:ext>
            </a:extLst>
          </p:cNvPr>
          <p:cNvSpPr txBox="1"/>
          <p:nvPr/>
        </p:nvSpPr>
        <p:spPr>
          <a:xfrm>
            <a:off x="772826" y="4002470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EA3AEEFF-3330-4BB2-AC47-E5ED60E57624}"/>
              </a:ext>
            </a:extLst>
          </p:cNvPr>
          <p:cNvSpPr txBox="1"/>
          <p:nvPr/>
        </p:nvSpPr>
        <p:spPr>
          <a:xfrm>
            <a:off x="776950" y="3644896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D518EE9E-7AFA-458C-AEB6-F144CBFACF75}"/>
              </a:ext>
            </a:extLst>
          </p:cNvPr>
          <p:cNvSpPr txBox="1"/>
          <p:nvPr/>
        </p:nvSpPr>
        <p:spPr>
          <a:xfrm>
            <a:off x="772826" y="3260315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4DCD7692-4A0A-4271-8523-94B27A9976FB}"/>
              </a:ext>
            </a:extLst>
          </p:cNvPr>
          <p:cNvSpPr/>
          <p:nvPr/>
        </p:nvSpPr>
        <p:spPr>
          <a:xfrm>
            <a:off x="3140750" y="2423683"/>
            <a:ext cx="3129322" cy="104254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b="1" dirty="0">
              <a:solidFill>
                <a:srgbClr val="078DC6"/>
              </a:solidFill>
            </a:endParaRP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F29E50CE-D379-4D62-904A-2B82C011A2D2}"/>
              </a:ext>
            </a:extLst>
          </p:cNvPr>
          <p:cNvSpPr/>
          <p:nvPr/>
        </p:nvSpPr>
        <p:spPr>
          <a:xfrm>
            <a:off x="3131513" y="2899470"/>
            <a:ext cx="3129322" cy="104254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b="1" dirty="0">
              <a:solidFill>
                <a:srgbClr val="078DC6"/>
              </a:solidFill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3D89125B-C5EC-4B3C-99BB-72D7F9EE3564}"/>
              </a:ext>
            </a:extLst>
          </p:cNvPr>
          <p:cNvSpPr/>
          <p:nvPr/>
        </p:nvSpPr>
        <p:spPr>
          <a:xfrm>
            <a:off x="2040504" y="1941137"/>
            <a:ext cx="3459389" cy="3654985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3D4BF1DA-5E49-4B26-A85F-7640C749F10A}"/>
              </a:ext>
            </a:extLst>
          </p:cNvPr>
          <p:cNvSpPr/>
          <p:nvPr/>
        </p:nvSpPr>
        <p:spPr>
          <a:xfrm>
            <a:off x="3165240" y="1941136"/>
            <a:ext cx="2295325" cy="3668721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63580933-0391-47A6-9960-443F940A5BE1}"/>
              </a:ext>
            </a:extLst>
          </p:cNvPr>
          <p:cNvSpPr/>
          <p:nvPr/>
        </p:nvSpPr>
        <p:spPr>
          <a:xfrm>
            <a:off x="4291794" y="1941136"/>
            <a:ext cx="1208099" cy="3667755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2CDE741C-9946-4D2A-86F2-754E45838083}"/>
              </a:ext>
            </a:extLst>
          </p:cNvPr>
          <p:cNvSpPr/>
          <p:nvPr/>
        </p:nvSpPr>
        <p:spPr>
          <a:xfrm>
            <a:off x="3414541" y="2000042"/>
            <a:ext cx="2826569" cy="1005539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078DC6"/>
                </a:solidFill>
              </a:rPr>
              <a:t>Bonus-malus-ladder</a:t>
            </a:r>
          </a:p>
          <a:p>
            <a:pPr algn="ctr"/>
            <a:r>
              <a:rPr lang="nl-NL" sz="1200" b="1" dirty="0">
                <a:solidFill>
                  <a:schemeClr val="tx1"/>
                </a:solidFill>
              </a:rPr>
              <a:t>Basispremie € 600</a:t>
            </a:r>
          </a:p>
        </p:txBody>
      </p:sp>
      <p:pic>
        <p:nvPicPr>
          <p:cNvPr id="64" name="Graphic 63" descr="Terug">
            <a:extLst>
              <a:ext uri="{FF2B5EF4-FFF2-40B4-BE49-F238E27FC236}">
                <a16:creationId xmlns:a16="http://schemas.microsoft.com/office/drawing/2014/main" id="{512F3276-1EC8-4225-9A0D-E7211BA6C8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896710" y="5134249"/>
            <a:ext cx="591847" cy="591847"/>
          </a:xfrm>
          <a:prstGeom prst="rect">
            <a:avLst/>
          </a:prstGeom>
        </p:spPr>
      </p:pic>
      <p:pic>
        <p:nvPicPr>
          <p:cNvPr id="66" name="Graphic 65" descr="Terug">
            <a:extLst>
              <a:ext uri="{FF2B5EF4-FFF2-40B4-BE49-F238E27FC236}">
                <a16:creationId xmlns:a16="http://schemas.microsoft.com/office/drawing/2014/main" id="{7300B1F3-B762-4B07-99D1-253320D0DC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4157649" y="5122023"/>
            <a:ext cx="591847" cy="5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537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4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3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7" grpId="0" animBg="1"/>
      <p:bldP spid="47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814150"/>
      </p:ext>
    </p:extLst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91B5-4465-444B-8B4F-3A72EE39B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Zorgverzekering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117952-9026-4837-9E09-DF3A6E6BC5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het Nederlandse stelsel van ziektekostenverzekeringen</a:t>
            </a:r>
          </a:p>
        </p:txBody>
      </p:sp>
    </p:spTree>
    <p:extLst>
      <p:ext uri="{BB962C8B-B14F-4D97-AF65-F5344CB8AC3E}">
        <p14:creationId xmlns:p14="http://schemas.microsoft.com/office/powerpoint/2010/main" val="1649458634"/>
      </p:ext>
    </p:extLst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364640-A1D4-4564-9DC0-2C31C77C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zorgdriehoek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01A3E2F-3246-49F9-B6C2-D1AF39F967AB}"/>
              </a:ext>
            </a:extLst>
          </p:cNvPr>
          <p:cNvSpPr/>
          <p:nvPr/>
        </p:nvSpPr>
        <p:spPr>
          <a:xfrm>
            <a:off x="355599" y="2179585"/>
            <a:ext cx="5400000" cy="3960000"/>
          </a:xfrm>
          <a:prstGeom prst="rect">
            <a:avLst/>
          </a:prstGeom>
          <a:solidFill>
            <a:srgbClr val="DBEEF4"/>
          </a:solidFill>
          <a:ln w="25400" cap="flat" cmpd="sng" algn="ctr">
            <a:solidFill>
              <a:srgbClr val="4BACC6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ep 49">
            <a:extLst>
              <a:ext uri="{FF2B5EF4-FFF2-40B4-BE49-F238E27FC236}">
                <a16:creationId xmlns:a16="http://schemas.microsoft.com/office/drawing/2014/main" id="{D2978F72-9FE4-406A-A3DD-7EAC7A4CFF06}"/>
              </a:ext>
            </a:extLst>
          </p:cNvPr>
          <p:cNvGrpSpPr/>
          <p:nvPr/>
        </p:nvGrpSpPr>
        <p:grpSpPr>
          <a:xfrm>
            <a:off x="2141041" y="2179585"/>
            <a:ext cx="1800429" cy="1242144"/>
            <a:chOff x="2141041" y="2179585"/>
            <a:chExt cx="1800429" cy="1242144"/>
          </a:xfrm>
        </p:grpSpPr>
        <p:sp>
          <p:nvSpPr>
            <p:cNvPr id="32" name="Rechthoek: afgeronde hoeken 31">
              <a:extLst>
                <a:ext uri="{FF2B5EF4-FFF2-40B4-BE49-F238E27FC236}">
                  <a16:creationId xmlns:a16="http://schemas.microsoft.com/office/drawing/2014/main" id="{49FA974F-4833-4933-8C6A-278B969CDC39}"/>
                </a:ext>
              </a:extLst>
            </p:cNvPr>
            <p:cNvSpPr/>
            <p:nvPr/>
          </p:nvSpPr>
          <p:spPr>
            <a:xfrm>
              <a:off x="2177256" y="3097729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ep 47">
              <a:extLst>
                <a:ext uri="{FF2B5EF4-FFF2-40B4-BE49-F238E27FC236}">
                  <a16:creationId xmlns:a16="http://schemas.microsoft.com/office/drawing/2014/main" id="{86F87FB1-3676-426C-819B-252DAC8296D2}"/>
                </a:ext>
              </a:extLst>
            </p:cNvPr>
            <p:cNvGrpSpPr/>
            <p:nvPr/>
          </p:nvGrpSpPr>
          <p:grpSpPr>
            <a:xfrm>
              <a:off x="2141041" y="2179585"/>
              <a:ext cx="1800429" cy="1229453"/>
              <a:chOff x="2141041" y="2179585"/>
              <a:chExt cx="1800429" cy="1229453"/>
            </a:xfrm>
          </p:grpSpPr>
          <p:pic>
            <p:nvPicPr>
              <p:cNvPr id="26" name="Graphic 25" descr="Gezin met twee kinderen">
                <a:extLst>
                  <a:ext uri="{FF2B5EF4-FFF2-40B4-BE49-F238E27FC236}">
                    <a16:creationId xmlns:a16="http://schemas.microsoft.com/office/drawing/2014/main" id="{6CC5908C-D9CC-4BC7-AF49-1B9E0E572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503147" y="2179585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73049C52-4106-4BD6-AD71-C9D8CC223F5E}"/>
                  </a:ext>
                </a:extLst>
              </p:cNvPr>
              <p:cNvSpPr txBox="1"/>
              <p:nvPr/>
            </p:nvSpPr>
            <p:spPr>
              <a:xfrm>
                <a:off x="2141041" y="3101261"/>
                <a:ext cx="18004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>
                    <a:solidFill>
                      <a:srgbClr val="5B60AB"/>
                    </a:solidFill>
                    <a:latin typeface="Calibri"/>
                  </a:rPr>
                  <a:t>BURGER/VERZEKERDE</a:t>
                </a:r>
                <a:endParaRPr lang="nl-NL" sz="1600">
                  <a:solidFill>
                    <a:srgbClr val="5B60AB"/>
                  </a:solidFill>
                  <a:latin typeface="Calibri"/>
                </a:endParaRPr>
              </a:p>
            </p:txBody>
          </p:sp>
        </p:grp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FC7A4F04-6576-4D93-8CAF-5FDE2E4F27AC}"/>
              </a:ext>
            </a:extLst>
          </p:cNvPr>
          <p:cNvGrpSpPr/>
          <p:nvPr/>
        </p:nvGrpSpPr>
        <p:grpSpPr>
          <a:xfrm>
            <a:off x="3915282" y="4567066"/>
            <a:ext cx="1728000" cy="1354222"/>
            <a:chOff x="3915282" y="4567066"/>
            <a:chExt cx="1728000" cy="1354222"/>
          </a:xfrm>
        </p:grpSpPr>
        <p:pic>
          <p:nvPicPr>
            <p:cNvPr id="27" name="Graphic 26" descr="Gebouw">
              <a:extLst>
                <a:ext uri="{FF2B5EF4-FFF2-40B4-BE49-F238E27FC236}">
                  <a16:creationId xmlns:a16="http://schemas.microsoft.com/office/drawing/2014/main" id="{9D895970-67DF-4037-B387-07C8F76AB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11282" y="4567066"/>
              <a:ext cx="936000" cy="936000"/>
            </a:xfrm>
            <a:prstGeom prst="rect">
              <a:avLst/>
            </a:prstGeom>
          </p:spPr>
        </p:pic>
        <p:sp>
          <p:nvSpPr>
            <p:cNvPr id="34" name="Rechthoek: afgeronde hoeken 33">
              <a:extLst>
                <a:ext uri="{FF2B5EF4-FFF2-40B4-BE49-F238E27FC236}">
                  <a16:creationId xmlns:a16="http://schemas.microsoft.com/office/drawing/2014/main" id="{15D0A1A9-ACDA-4CF8-A0D9-8970D3234BB2}"/>
                </a:ext>
              </a:extLst>
            </p:cNvPr>
            <p:cNvSpPr/>
            <p:nvPr/>
          </p:nvSpPr>
          <p:spPr>
            <a:xfrm>
              <a:off x="3915282" y="5597288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1B23BAA8-651A-4BBE-ABF4-5A4965E48F80}"/>
                </a:ext>
              </a:extLst>
            </p:cNvPr>
            <p:cNvSpPr txBox="1"/>
            <p:nvPr/>
          </p:nvSpPr>
          <p:spPr>
            <a:xfrm>
              <a:off x="3959924" y="5600820"/>
              <a:ext cx="1638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>
                  <a:solidFill>
                    <a:srgbClr val="5B60AB"/>
                  </a:solidFill>
                  <a:latin typeface="Calibri"/>
                </a:rPr>
                <a:t>ZORGVERZEKERAAR</a:t>
              </a:r>
              <a:endParaRPr lang="nl-NL" sz="1600">
                <a:solidFill>
                  <a:srgbClr val="5B60AB"/>
                </a:solidFill>
                <a:latin typeface="Calibri"/>
              </a:endParaRP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E79E24C5-D75C-4853-A25A-6E84B69B6BEA}"/>
              </a:ext>
            </a:extLst>
          </p:cNvPr>
          <p:cNvGrpSpPr/>
          <p:nvPr/>
        </p:nvGrpSpPr>
        <p:grpSpPr>
          <a:xfrm>
            <a:off x="413041" y="4341877"/>
            <a:ext cx="1728000" cy="1574513"/>
            <a:chOff x="413041" y="4341877"/>
            <a:chExt cx="1728000" cy="1574513"/>
          </a:xfrm>
        </p:grpSpPr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DDFD808F-EF5A-4E47-A21D-388EA8D53C73}"/>
                </a:ext>
              </a:extLst>
            </p:cNvPr>
            <p:cNvGrpSpPr/>
            <p:nvPr/>
          </p:nvGrpSpPr>
          <p:grpSpPr>
            <a:xfrm>
              <a:off x="534694" y="4341877"/>
              <a:ext cx="1440000" cy="1224050"/>
              <a:chOff x="1747544" y="3276600"/>
              <a:chExt cx="1440000" cy="1224050"/>
            </a:xfrm>
          </p:grpSpPr>
          <p:pic>
            <p:nvPicPr>
              <p:cNvPr id="29" name="Graphic 28" descr="Arts">
                <a:extLst>
                  <a:ext uri="{FF2B5EF4-FFF2-40B4-BE49-F238E27FC236}">
                    <a16:creationId xmlns:a16="http://schemas.microsoft.com/office/drawing/2014/main" id="{BB10076F-40B8-4EF4-9C09-57CE1084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47544" y="3276600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B34D104-4E54-48E1-91F3-AF9706B437A8}"/>
                  </a:ext>
                </a:extLst>
              </p:cNvPr>
              <p:cNvSpPr/>
              <p:nvPr/>
            </p:nvSpPr>
            <p:spPr>
              <a:xfrm>
                <a:off x="2489892" y="4017466"/>
                <a:ext cx="564458" cy="328823"/>
              </a:xfrm>
              <a:prstGeom prst="rect">
                <a:avLst/>
              </a:prstGeom>
              <a:solidFill>
                <a:srgbClr val="DBEEF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1" name="Graphic 30" descr="Ziekenhuis">
                <a:extLst>
                  <a:ext uri="{FF2B5EF4-FFF2-40B4-BE49-F238E27FC236}">
                    <a16:creationId xmlns:a16="http://schemas.microsoft.com/office/drawing/2014/main" id="{D88DE6A5-C764-492C-BF45-0785C7AEC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67544" y="3780650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36" name="Rechthoek: afgeronde hoeken 35">
              <a:extLst>
                <a:ext uri="{FF2B5EF4-FFF2-40B4-BE49-F238E27FC236}">
                  <a16:creationId xmlns:a16="http://schemas.microsoft.com/office/drawing/2014/main" id="{69A6A08C-4819-44E8-B080-D592CE03686D}"/>
                </a:ext>
              </a:extLst>
            </p:cNvPr>
            <p:cNvSpPr/>
            <p:nvPr/>
          </p:nvSpPr>
          <p:spPr>
            <a:xfrm>
              <a:off x="413041" y="5592390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2962D42-3C6C-4996-B61A-C3F27A38231F}"/>
                </a:ext>
              </a:extLst>
            </p:cNvPr>
            <p:cNvSpPr txBox="1"/>
            <p:nvPr/>
          </p:nvSpPr>
          <p:spPr>
            <a:xfrm>
              <a:off x="563867" y="5595922"/>
              <a:ext cx="14263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5B60AB"/>
                  </a:solidFill>
                  <a:latin typeface="Calibri"/>
                </a:rPr>
                <a:t>ZORGVERLENERS</a:t>
              </a:r>
              <a:endParaRPr lang="nl-NL" sz="1600" dirty="0">
                <a:solidFill>
                  <a:srgbClr val="5B60AB"/>
                </a:solidFill>
                <a:latin typeface="Calibri"/>
              </a:endParaRPr>
            </a:p>
          </p:txBody>
        </p: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0953753C-CC45-466F-8F59-3F01E069ED9E}"/>
              </a:ext>
            </a:extLst>
          </p:cNvPr>
          <p:cNvSpPr txBox="1"/>
          <p:nvPr/>
        </p:nvSpPr>
        <p:spPr>
          <a:xfrm rot="18004562">
            <a:off x="2197935" y="412368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FB9320DA-DA47-4DF4-9C08-2B1C4525353E}"/>
              </a:ext>
            </a:extLst>
          </p:cNvPr>
          <p:cNvSpPr txBox="1"/>
          <p:nvPr/>
        </p:nvSpPr>
        <p:spPr>
          <a:xfrm rot="3580632">
            <a:off x="3009835" y="4127508"/>
            <a:ext cx="132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zorgverzekering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1ED09DD8-5DEE-4398-B16C-4362FB273C50}"/>
              </a:ext>
            </a:extLst>
          </p:cNvPr>
          <p:cNvSpPr txBox="1"/>
          <p:nvPr/>
        </p:nvSpPr>
        <p:spPr>
          <a:xfrm>
            <a:off x="2550728" y="5210485"/>
            <a:ext cx="1093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zorgcontract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15EE6425-2E52-40D1-87D7-1AD3EDB7F94F}"/>
              </a:ext>
            </a:extLst>
          </p:cNvPr>
          <p:cNvCxnSpPr>
            <a:cxnSpLocks/>
          </p:cNvCxnSpPr>
          <p:nvPr/>
        </p:nvCxnSpPr>
        <p:spPr>
          <a:xfrm flipH="1">
            <a:off x="2045810" y="3513581"/>
            <a:ext cx="1012825" cy="174625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E037BAAE-8447-40DC-B35C-DF14C38973A0}"/>
              </a:ext>
            </a:extLst>
          </p:cNvPr>
          <p:cNvCxnSpPr>
            <a:cxnSpLocks/>
          </p:cNvCxnSpPr>
          <p:nvPr/>
        </p:nvCxnSpPr>
        <p:spPr>
          <a:xfrm>
            <a:off x="2045810" y="5259831"/>
            <a:ext cx="2025650" cy="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58EAF5AE-DC9A-40CC-9332-CFEB35A79D8C}"/>
              </a:ext>
            </a:extLst>
          </p:cNvPr>
          <p:cNvCxnSpPr>
            <a:cxnSpLocks/>
          </p:cNvCxnSpPr>
          <p:nvPr/>
        </p:nvCxnSpPr>
        <p:spPr>
          <a:xfrm>
            <a:off x="3058635" y="3513581"/>
            <a:ext cx="1012825" cy="174625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29970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364640-A1D4-4564-9DC0-2C31C77C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zorgdriehoek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01A3E2F-3246-49F9-B6C2-D1AF39F967AB}"/>
              </a:ext>
            </a:extLst>
          </p:cNvPr>
          <p:cNvSpPr/>
          <p:nvPr/>
        </p:nvSpPr>
        <p:spPr>
          <a:xfrm>
            <a:off x="355599" y="2179585"/>
            <a:ext cx="5400000" cy="3960000"/>
          </a:xfrm>
          <a:prstGeom prst="rect">
            <a:avLst/>
          </a:prstGeom>
          <a:solidFill>
            <a:srgbClr val="DBEEF4"/>
          </a:solidFill>
          <a:ln w="25400" cap="flat" cmpd="sng" algn="ctr">
            <a:solidFill>
              <a:srgbClr val="4BACC6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ep 49">
            <a:extLst>
              <a:ext uri="{FF2B5EF4-FFF2-40B4-BE49-F238E27FC236}">
                <a16:creationId xmlns:a16="http://schemas.microsoft.com/office/drawing/2014/main" id="{D2978F72-9FE4-406A-A3DD-7EAC7A4CFF06}"/>
              </a:ext>
            </a:extLst>
          </p:cNvPr>
          <p:cNvGrpSpPr/>
          <p:nvPr/>
        </p:nvGrpSpPr>
        <p:grpSpPr>
          <a:xfrm>
            <a:off x="2141041" y="2179585"/>
            <a:ext cx="1800429" cy="1242144"/>
            <a:chOff x="2141041" y="2179585"/>
            <a:chExt cx="1800429" cy="1242144"/>
          </a:xfrm>
        </p:grpSpPr>
        <p:sp>
          <p:nvSpPr>
            <p:cNvPr id="32" name="Rechthoek: afgeronde hoeken 31">
              <a:extLst>
                <a:ext uri="{FF2B5EF4-FFF2-40B4-BE49-F238E27FC236}">
                  <a16:creationId xmlns:a16="http://schemas.microsoft.com/office/drawing/2014/main" id="{49FA974F-4833-4933-8C6A-278B969CDC39}"/>
                </a:ext>
              </a:extLst>
            </p:cNvPr>
            <p:cNvSpPr/>
            <p:nvPr/>
          </p:nvSpPr>
          <p:spPr>
            <a:xfrm>
              <a:off x="2177256" y="3097729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ep 47">
              <a:extLst>
                <a:ext uri="{FF2B5EF4-FFF2-40B4-BE49-F238E27FC236}">
                  <a16:creationId xmlns:a16="http://schemas.microsoft.com/office/drawing/2014/main" id="{86F87FB1-3676-426C-819B-252DAC8296D2}"/>
                </a:ext>
              </a:extLst>
            </p:cNvPr>
            <p:cNvGrpSpPr/>
            <p:nvPr/>
          </p:nvGrpSpPr>
          <p:grpSpPr>
            <a:xfrm>
              <a:off x="2141041" y="2179585"/>
              <a:ext cx="1800429" cy="1229453"/>
              <a:chOff x="2141041" y="2179585"/>
              <a:chExt cx="1800429" cy="1229453"/>
            </a:xfrm>
          </p:grpSpPr>
          <p:pic>
            <p:nvPicPr>
              <p:cNvPr id="26" name="Graphic 25" descr="Gezin met twee kinderen">
                <a:extLst>
                  <a:ext uri="{FF2B5EF4-FFF2-40B4-BE49-F238E27FC236}">
                    <a16:creationId xmlns:a16="http://schemas.microsoft.com/office/drawing/2014/main" id="{6CC5908C-D9CC-4BC7-AF49-1B9E0E572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503147" y="2179585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73049C52-4106-4BD6-AD71-C9D8CC223F5E}"/>
                  </a:ext>
                </a:extLst>
              </p:cNvPr>
              <p:cNvSpPr txBox="1"/>
              <p:nvPr/>
            </p:nvSpPr>
            <p:spPr>
              <a:xfrm>
                <a:off x="2141041" y="3101261"/>
                <a:ext cx="18004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>
                    <a:solidFill>
                      <a:srgbClr val="5B60AB"/>
                    </a:solidFill>
                    <a:latin typeface="Calibri"/>
                  </a:rPr>
                  <a:t>BURGER/VERZEKERDE</a:t>
                </a:r>
                <a:endParaRPr lang="nl-NL" sz="1600">
                  <a:solidFill>
                    <a:srgbClr val="5B60AB"/>
                  </a:solidFill>
                  <a:latin typeface="Calibri"/>
                </a:endParaRPr>
              </a:p>
            </p:txBody>
          </p:sp>
        </p:grp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FC7A4F04-6576-4D93-8CAF-5FDE2E4F27AC}"/>
              </a:ext>
            </a:extLst>
          </p:cNvPr>
          <p:cNvGrpSpPr/>
          <p:nvPr/>
        </p:nvGrpSpPr>
        <p:grpSpPr>
          <a:xfrm>
            <a:off x="3915282" y="4567066"/>
            <a:ext cx="1728000" cy="1354222"/>
            <a:chOff x="3915282" y="4567066"/>
            <a:chExt cx="1728000" cy="1354222"/>
          </a:xfrm>
        </p:grpSpPr>
        <p:pic>
          <p:nvPicPr>
            <p:cNvPr id="27" name="Graphic 26" descr="Gebouw">
              <a:extLst>
                <a:ext uri="{FF2B5EF4-FFF2-40B4-BE49-F238E27FC236}">
                  <a16:creationId xmlns:a16="http://schemas.microsoft.com/office/drawing/2014/main" id="{9D895970-67DF-4037-B387-07C8F76AB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11282" y="4567066"/>
              <a:ext cx="936000" cy="936000"/>
            </a:xfrm>
            <a:prstGeom prst="rect">
              <a:avLst/>
            </a:prstGeom>
          </p:spPr>
        </p:pic>
        <p:sp>
          <p:nvSpPr>
            <p:cNvPr id="34" name="Rechthoek: afgeronde hoeken 33">
              <a:extLst>
                <a:ext uri="{FF2B5EF4-FFF2-40B4-BE49-F238E27FC236}">
                  <a16:creationId xmlns:a16="http://schemas.microsoft.com/office/drawing/2014/main" id="{15D0A1A9-ACDA-4CF8-A0D9-8970D3234BB2}"/>
                </a:ext>
              </a:extLst>
            </p:cNvPr>
            <p:cNvSpPr/>
            <p:nvPr/>
          </p:nvSpPr>
          <p:spPr>
            <a:xfrm>
              <a:off x="3915282" y="5597288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1B23BAA8-651A-4BBE-ABF4-5A4965E48F80}"/>
                </a:ext>
              </a:extLst>
            </p:cNvPr>
            <p:cNvSpPr txBox="1"/>
            <p:nvPr/>
          </p:nvSpPr>
          <p:spPr>
            <a:xfrm>
              <a:off x="3959924" y="5600820"/>
              <a:ext cx="1638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>
                  <a:solidFill>
                    <a:srgbClr val="5B60AB"/>
                  </a:solidFill>
                  <a:latin typeface="Calibri"/>
                </a:rPr>
                <a:t>ZORGVERZEKERAAR</a:t>
              </a:r>
              <a:endParaRPr lang="nl-NL" sz="1600">
                <a:solidFill>
                  <a:srgbClr val="5B60AB"/>
                </a:solidFill>
                <a:latin typeface="Calibri"/>
              </a:endParaRP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E79E24C5-D75C-4853-A25A-6E84B69B6BEA}"/>
              </a:ext>
            </a:extLst>
          </p:cNvPr>
          <p:cNvGrpSpPr/>
          <p:nvPr/>
        </p:nvGrpSpPr>
        <p:grpSpPr>
          <a:xfrm>
            <a:off x="413041" y="4341877"/>
            <a:ext cx="1728000" cy="1574513"/>
            <a:chOff x="413041" y="4341877"/>
            <a:chExt cx="1728000" cy="1574513"/>
          </a:xfrm>
        </p:grpSpPr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DDFD808F-EF5A-4E47-A21D-388EA8D53C73}"/>
                </a:ext>
              </a:extLst>
            </p:cNvPr>
            <p:cNvGrpSpPr/>
            <p:nvPr/>
          </p:nvGrpSpPr>
          <p:grpSpPr>
            <a:xfrm>
              <a:off x="534694" y="4341877"/>
              <a:ext cx="1440000" cy="1224050"/>
              <a:chOff x="1747544" y="3276600"/>
              <a:chExt cx="1440000" cy="1224050"/>
            </a:xfrm>
          </p:grpSpPr>
          <p:pic>
            <p:nvPicPr>
              <p:cNvPr id="29" name="Graphic 28" descr="Arts">
                <a:extLst>
                  <a:ext uri="{FF2B5EF4-FFF2-40B4-BE49-F238E27FC236}">
                    <a16:creationId xmlns:a16="http://schemas.microsoft.com/office/drawing/2014/main" id="{BB10076F-40B8-4EF4-9C09-57CE1084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47544" y="3276600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B34D104-4E54-48E1-91F3-AF9706B437A8}"/>
                  </a:ext>
                </a:extLst>
              </p:cNvPr>
              <p:cNvSpPr/>
              <p:nvPr/>
            </p:nvSpPr>
            <p:spPr>
              <a:xfrm>
                <a:off x="2489892" y="4017466"/>
                <a:ext cx="564458" cy="328823"/>
              </a:xfrm>
              <a:prstGeom prst="rect">
                <a:avLst/>
              </a:prstGeom>
              <a:solidFill>
                <a:srgbClr val="DBEEF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1" name="Graphic 30" descr="Ziekenhuis">
                <a:extLst>
                  <a:ext uri="{FF2B5EF4-FFF2-40B4-BE49-F238E27FC236}">
                    <a16:creationId xmlns:a16="http://schemas.microsoft.com/office/drawing/2014/main" id="{D88DE6A5-C764-492C-BF45-0785C7AEC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67544" y="3780650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36" name="Rechthoek: afgeronde hoeken 35">
              <a:extLst>
                <a:ext uri="{FF2B5EF4-FFF2-40B4-BE49-F238E27FC236}">
                  <a16:creationId xmlns:a16="http://schemas.microsoft.com/office/drawing/2014/main" id="{69A6A08C-4819-44E8-B080-D592CE03686D}"/>
                </a:ext>
              </a:extLst>
            </p:cNvPr>
            <p:cNvSpPr/>
            <p:nvPr/>
          </p:nvSpPr>
          <p:spPr>
            <a:xfrm>
              <a:off x="413041" y="5592390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2962D42-3C6C-4996-B61A-C3F27A38231F}"/>
                </a:ext>
              </a:extLst>
            </p:cNvPr>
            <p:cNvSpPr txBox="1"/>
            <p:nvPr/>
          </p:nvSpPr>
          <p:spPr>
            <a:xfrm>
              <a:off x="563867" y="5595922"/>
              <a:ext cx="14263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5B60AB"/>
                  </a:solidFill>
                  <a:latin typeface="Calibri"/>
                </a:rPr>
                <a:t>ZORGVERLENERS</a:t>
              </a:r>
              <a:endParaRPr lang="nl-NL" sz="1600" dirty="0">
                <a:solidFill>
                  <a:srgbClr val="5B60AB"/>
                </a:solidFill>
                <a:latin typeface="Calibri"/>
              </a:endParaRPr>
            </a:p>
          </p:txBody>
        </p: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0953753C-CC45-466F-8F59-3F01E069ED9E}"/>
              </a:ext>
            </a:extLst>
          </p:cNvPr>
          <p:cNvSpPr txBox="1"/>
          <p:nvPr/>
        </p:nvSpPr>
        <p:spPr>
          <a:xfrm rot="18004562">
            <a:off x="2197935" y="412368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FB9320DA-DA47-4DF4-9C08-2B1C4525353E}"/>
              </a:ext>
            </a:extLst>
          </p:cNvPr>
          <p:cNvSpPr txBox="1"/>
          <p:nvPr/>
        </p:nvSpPr>
        <p:spPr>
          <a:xfrm>
            <a:off x="6436402" y="1500188"/>
            <a:ext cx="431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5B60AB"/>
                </a:solidFill>
                <a:latin typeface="Calibri"/>
              </a:rPr>
              <a:t>zorgverzekering</a:t>
            </a:r>
            <a:endParaRPr lang="nl-NL" sz="3600" b="1" dirty="0">
              <a:solidFill>
                <a:srgbClr val="5B60AB"/>
              </a:solidFill>
              <a:latin typeface="Calibri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1ED09DD8-5DEE-4398-B16C-4362FB273C50}"/>
              </a:ext>
            </a:extLst>
          </p:cNvPr>
          <p:cNvSpPr txBox="1"/>
          <p:nvPr/>
        </p:nvSpPr>
        <p:spPr>
          <a:xfrm>
            <a:off x="2550728" y="5210485"/>
            <a:ext cx="1093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zorgcontract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15EE6425-2E52-40D1-87D7-1AD3EDB7F94F}"/>
              </a:ext>
            </a:extLst>
          </p:cNvPr>
          <p:cNvCxnSpPr>
            <a:cxnSpLocks/>
          </p:cNvCxnSpPr>
          <p:nvPr/>
        </p:nvCxnSpPr>
        <p:spPr>
          <a:xfrm flipH="1">
            <a:off x="2045810" y="3513581"/>
            <a:ext cx="1012825" cy="174625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E037BAAE-8447-40DC-B35C-DF14C38973A0}"/>
              </a:ext>
            </a:extLst>
          </p:cNvPr>
          <p:cNvCxnSpPr>
            <a:cxnSpLocks/>
          </p:cNvCxnSpPr>
          <p:nvPr/>
        </p:nvCxnSpPr>
        <p:spPr>
          <a:xfrm>
            <a:off x="2045810" y="5259831"/>
            <a:ext cx="2025650" cy="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58EAF5AE-DC9A-40CC-9332-CFEB35A79D8C}"/>
              </a:ext>
            </a:extLst>
          </p:cNvPr>
          <p:cNvCxnSpPr>
            <a:cxnSpLocks/>
          </p:cNvCxnSpPr>
          <p:nvPr/>
        </p:nvCxnSpPr>
        <p:spPr>
          <a:xfrm>
            <a:off x="3058635" y="3513581"/>
            <a:ext cx="1012825" cy="174625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F8001D37-0822-4E88-8566-743B8D8F9443}"/>
              </a:ext>
            </a:extLst>
          </p:cNvPr>
          <p:cNvSpPr txBox="1"/>
          <p:nvPr/>
        </p:nvSpPr>
        <p:spPr>
          <a:xfrm rot="3580632">
            <a:off x="3009835" y="4127508"/>
            <a:ext cx="132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zorgverzekering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112BD26-8587-492A-BBDC-8A277BCB9510}"/>
              </a:ext>
            </a:extLst>
          </p:cNvPr>
          <p:cNvSpPr txBox="1"/>
          <p:nvPr/>
        </p:nvSpPr>
        <p:spPr>
          <a:xfrm>
            <a:off x="6436402" y="3060297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Basisverzekering - verplicht</a:t>
            </a:r>
            <a:endParaRPr lang="nl-NL" sz="3200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301BF2E-C427-448A-A3A3-8D625BA48C36}"/>
              </a:ext>
            </a:extLst>
          </p:cNvPr>
          <p:cNvSpPr txBox="1"/>
          <p:nvPr/>
        </p:nvSpPr>
        <p:spPr>
          <a:xfrm>
            <a:off x="6436402" y="4391868"/>
            <a:ext cx="4897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Aanvullende verzekering - vrijwillig</a:t>
            </a:r>
            <a:endParaRPr lang="nl-NL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9286B60-D487-4244-9BE6-09266B50BC50}"/>
              </a:ext>
            </a:extLst>
          </p:cNvPr>
          <p:cNvSpPr txBox="1"/>
          <p:nvPr/>
        </p:nvSpPr>
        <p:spPr>
          <a:xfrm>
            <a:off x="6436402" y="2187879"/>
            <a:ext cx="4660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Af te sluiten bij een particuliere verzekeraar.</a:t>
            </a:r>
          </a:p>
          <a:p>
            <a:r>
              <a:rPr lang="nl-NL" dirty="0"/>
              <a:t>Wissel mogelijk per jaar (december).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AE04BD9-411D-477D-B66C-DFB62A946E40}"/>
              </a:ext>
            </a:extLst>
          </p:cNvPr>
          <p:cNvSpPr txBox="1"/>
          <p:nvPr/>
        </p:nvSpPr>
        <p:spPr>
          <a:xfrm>
            <a:off x="6436402" y="3491760"/>
            <a:ext cx="403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Vergoedingen door overheid bepaald.</a:t>
            </a:r>
          </a:p>
          <a:p>
            <a:r>
              <a:rPr lang="nl-NL" dirty="0"/>
              <a:t>Bij alle verzekeraars “hetzelfde”.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C7BC1014-0FB2-4222-992D-6A4BB9198483}"/>
              </a:ext>
            </a:extLst>
          </p:cNvPr>
          <p:cNvSpPr txBox="1"/>
          <p:nvPr/>
        </p:nvSpPr>
        <p:spPr>
          <a:xfrm>
            <a:off x="6436402" y="4826200"/>
            <a:ext cx="531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Alle overige zorg die niet in basispakket valt.</a:t>
            </a:r>
          </a:p>
          <a:p>
            <a:r>
              <a:rPr lang="nl-NL" dirty="0"/>
              <a:t>Wisselende pakketten verschillende verzekeraars.</a:t>
            </a:r>
          </a:p>
          <a:p>
            <a:r>
              <a:rPr lang="nl-NL" dirty="0"/>
              <a:t>Moeilijk met elkaar te vergelijken </a:t>
            </a:r>
          </a:p>
        </p:txBody>
      </p:sp>
    </p:spTree>
    <p:extLst>
      <p:ext uri="{BB962C8B-B14F-4D97-AF65-F5344CB8AC3E}">
        <p14:creationId xmlns:p14="http://schemas.microsoft.com/office/powerpoint/2010/main" val="84480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A727C4-8DC2-4EF6-BD2F-4642BEAE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basisverzekering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5B40E8-BC5C-49F5-BEBD-253B562E6D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32" y="1491667"/>
            <a:ext cx="5426293" cy="5366333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E1253A58-35A1-45E1-B3E2-87660FB80D67}"/>
              </a:ext>
            </a:extLst>
          </p:cNvPr>
          <p:cNvGrpSpPr/>
          <p:nvPr/>
        </p:nvGrpSpPr>
        <p:grpSpPr>
          <a:xfrm>
            <a:off x="6134773" y="2807370"/>
            <a:ext cx="5349305" cy="4140000"/>
            <a:chOff x="6134773" y="2807370"/>
            <a:chExt cx="5349305" cy="4140000"/>
          </a:xfrm>
        </p:grpSpPr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9F911E32-3A2A-4BA9-830E-08AEEA5B123B}"/>
                </a:ext>
              </a:extLst>
            </p:cNvPr>
            <p:cNvSpPr/>
            <p:nvPr/>
          </p:nvSpPr>
          <p:spPr>
            <a:xfrm>
              <a:off x="6360759" y="4259293"/>
              <a:ext cx="4890223" cy="1147348"/>
            </a:xfrm>
            <a:prstGeom prst="rect">
              <a:avLst/>
            </a:prstGeom>
            <a:solidFill>
              <a:srgbClr val="5F8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DBA2D467-0ECF-40AA-95FF-A3080E7E700D}"/>
                </a:ext>
              </a:extLst>
            </p:cNvPr>
            <p:cNvSpPr/>
            <p:nvPr/>
          </p:nvSpPr>
          <p:spPr>
            <a:xfrm>
              <a:off x="6360759" y="5556502"/>
              <a:ext cx="4890223" cy="1147348"/>
            </a:xfrm>
            <a:prstGeom prst="rect">
              <a:avLst/>
            </a:prstGeom>
            <a:solidFill>
              <a:srgbClr val="5F8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AC519B24-4E1E-4AB7-BDA7-7FD3F5AC4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7139"/>
            <a:stretch/>
          </p:blipFill>
          <p:spPr>
            <a:xfrm>
              <a:off x="6134773" y="2807370"/>
              <a:ext cx="5349305" cy="3943173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06BCFAA1-383F-4527-AA70-576F47EF1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5155" y="5406641"/>
              <a:ext cx="2121134" cy="1540729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8DF38A8A-27F2-4EF8-8E9B-F8D53E3EF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8339" y="4181468"/>
              <a:ext cx="2227588" cy="1429510"/>
            </a:xfrm>
            <a:prstGeom prst="rect">
              <a:avLst/>
            </a:prstGeom>
          </p:spPr>
        </p:pic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CEB3990A-5E9B-4DD5-83DC-304A4EEF2695}"/>
              </a:ext>
            </a:extLst>
          </p:cNvPr>
          <p:cNvSpPr txBox="1"/>
          <p:nvPr/>
        </p:nvSpPr>
        <p:spPr>
          <a:xfrm>
            <a:off x="6360759" y="1690688"/>
            <a:ext cx="489022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</a:rPr>
              <a:t>Verplicht eigen risico van € 385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Vrijwillig ophogen met maximaal € 500</a:t>
            </a:r>
            <a:br>
              <a:rPr lang="nl-NL" dirty="0"/>
            </a:br>
            <a:r>
              <a:rPr lang="nl-NL" sz="1600" dirty="0"/>
              <a:t>(in ruil voor korting op premie)</a:t>
            </a:r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DD16B803-0880-4DB8-900C-E3C6DDC45206}"/>
              </a:ext>
            </a:extLst>
          </p:cNvPr>
          <p:cNvSpPr/>
          <p:nvPr/>
        </p:nvSpPr>
        <p:spPr>
          <a:xfrm>
            <a:off x="462116" y="2890684"/>
            <a:ext cx="5529109" cy="3967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E3219A1-C858-436C-A6BF-736EA8C07A8F}"/>
              </a:ext>
            </a:extLst>
          </p:cNvPr>
          <p:cNvSpPr/>
          <p:nvPr/>
        </p:nvSpPr>
        <p:spPr>
          <a:xfrm>
            <a:off x="6200558" y="4181468"/>
            <a:ext cx="5050424" cy="2603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55878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73FA-BE89-48B5-A89E-034AC45B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aanvullende verzekering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1485A54-C14C-4BC9-AF80-D49EDFDF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5819058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l-NL" sz="2200" dirty="0"/>
              <a:t>Vrijwillige verzekering</a:t>
            </a:r>
          </a:p>
          <a:p>
            <a:pPr>
              <a:spcBef>
                <a:spcPts val="1800"/>
              </a:spcBef>
            </a:pPr>
            <a:r>
              <a:rPr lang="nl-NL" sz="2200" dirty="0"/>
              <a:t>Door averechtse selectie vaak relatief duur</a:t>
            </a:r>
          </a:p>
          <a:p>
            <a:pPr>
              <a:spcBef>
                <a:spcPts val="1800"/>
              </a:spcBef>
            </a:pPr>
            <a:r>
              <a:rPr lang="nl-NL" sz="2200" dirty="0"/>
              <a:t>Geen acceptatieplicht voor verzekeraar</a:t>
            </a:r>
          </a:p>
          <a:p>
            <a:pPr>
              <a:spcBef>
                <a:spcPts val="1800"/>
              </a:spcBef>
            </a:pPr>
            <a:r>
              <a:rPr lang="nl-NL" sz="2200" dirty="0"/>
              <a:t>Soms wachttijd vergoeding</a:t>
            </a:r>
          </a:p>
          <a:p>
            <a:endParaRPr lang="nl-NL" sz="2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7F8781-78AE-494C-B6B0-FFCEEEDDDF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252" y="3544475"/>
            <a:ext cx="1164998" cy="12295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472B7F2-0CFA-4DF6-A4D7-2157C2B255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205" y="5029253"/>
            <a:ext cx="1363092" cy="121469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0E304F-D7DF-4E33-87C6-2FE4D6B536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124" y="1825625"/>
            <a:ext cx="1463622" cy="1463622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FE0CBA6E-102B-4D4C-B680-3C3CDC64D8CC}"/>
              </a:ext>
            </a:extLst>
          </p:cNvPr>
          <p:cNvSpPr txBox="1"/>
          <p:nvPr/>
        </p:nvSpPr>
        <p:spPr>
          <a:xfrm>
            <a:off x="8192001" y="2636094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Tandarts (vanaf 18 jaar)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8CEA6-B2EB-406C-8595-DF64A5D6921B}"/>
              </a:ext>
            </a:extLst>
          </p:cNvPr>
          <p:cNvSpPr txBox="1"/>
          <p:nvPr/>
        </p:nvSpPr>
        <p:spPr>
          <a:xfrm>
            <a:off x="8192001" y="440469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Orthodontie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2F6A259-36C0-4273-B1A6-D85C8E886BAD}"/>
              </a:ext>
            </a:extLst>
          </p:cNvPr>
          <p:cNvSpPr txBox="1"/>
          <p:nvPr/>
        </p:nvSpPr>
        <p:spPr>
          <a:xfrm>
            <a:off x="8192001" y="59886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Fysiotherapie</a:t>
            </a:r>
          </a:p>
        </p:txBody>
      </p:sp>
      <p:pic>
        <p:nvPicPr>
          <p:cNvPr id="4098" name="Picture 2" descr="Aanvullende zorgverzekering blijft populair, al gebruikt niemand hem  volledig | Trouw">
            <a:extLst>
              <a:ext uri="{FF2B5EF4-FFF2-40B4-BE49-F238E27FC236}">
                <a16:creationId xmlns:a16="http://schemas.microsoft.com/office/drawing/2014/main" id="{145C1B91-FCAE-4261-8BE0-111D7DA9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49" y="4037826"/>
            <a:ext cx="4172178" cy="271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CF04B-1210-43BD-AAF8-4B257263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Zorgtoeslag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174A0ED-26A1-4B7C-814C-6B865F27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595806" cy="4351338"/>
          </a:xfrm>
        </p:spPr>
        <p:txBody>
          <a:bodyPr/>
          <a:lstStyle/>
          <a:p>
            <a:r>
              <a:rPr lang="nl-NL" dirty="0"/>
              <a:t>Inkomensafhankelijke bijdrage in de kosten</a:t>
            </a:r>
          </a:p>
          <a:p>
            <a:endParaRPr lang="nl-NL" dirty="0"/>
          </a:p>
          <a:p>
            <a:r>
              <a:rPr lang="nl-NL" dirty="0"/>
              <a:t>omdat het verplicht is</a:t>
            </a:r>
          </a:p>
          <a:p>
            <a:r>
              <a:rPr lang="nl-NL" dirty="0"/>
              <a:t>en niet iedereen het kan betalen</a:t>
            </a:r>
          </a:p>
          <a:p>
            <a:endParaRPr lang="nl-NL" dirty="0"/>
          </a:p>
          <a:p>
            <a:r>
              <a:rPr lang="nl-NL" dirty="0"/>
              <a:t>Lager opgeleiden met moeite aanvragen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7872612E-8AEC-4A27-AF15-81F87874D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125817"/>
              </p:ext>
            </p:extLst>
          </p:nvPr>
        </p:nvGraphicFramePr>
        <p:xfrm>
          <a:off x="7148512" y="1808754"/>
          <a:ext cx="5043488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423127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6215886-E226-49DA-9440-9908B6F57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22027"/>
            <a:ext cx="10515600" cy="461665"/>
          </a:xfrm>
        </p:spPr>
        <p:txBody>
          <a:bodyPr/>
          <a:lstStyle/>
          <a:p>
            <a:r>
              <a:rPr lang="nl-NL" dirty="0"/>
              <a:t>Verzekeren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48943A-F93C-49FA-84DB-1C66755FD6E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26335"/>
            <a:ext cx="10515600" cy="461665"/>
          </a:xfrm>
        </p:spPr>
        <p:txBody>
          <a:bodyPr/>
          <a:lstStyle/>
          <a:p>
            <a:r>
              <a:rPr lang="nl-NL" dirty="0"/>
              <a:t>Autoverzekering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EB2963-6796-40EA-82F7-9D5563F3350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55294"/>
            <a:ext cx="10515600" cy="461665"/>
          </a:xfrm>
        </p:spPr>
        <p:txBody>
          <a:bodyPr/>
          <a:lstStyle/>
          <a:p>
            <a:r>
              <a:rPr lang="nl-NL" dirty="0"/>
              <a:t>Zorgverzekering</a:t>
            </a:r>
          </a:p>
        </p:txBody>
      </p:sp>
    </p:spTree>
    <p:extLst>
      <p:ext uri="{BB962C8B-B14F-4D97-AF65-F5344CB8AC3E}">
        <p14:creationId xmlns:p14="http://schemas.microsoft.com/office/powerpoint/2010/main" val="1612921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81487"/>
      </p:ext>
    </p:extLst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617BD08-6987-4162-ACA4-A4CFBD48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Verzekeren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85A1781-3B2E-4406-8C08-70F91A73D76A}"/>
              </a:ext>
            </a:extLst>
          </p:cNvPr>
          <p:cNvSpPr/>
          <p:nvPr/>
        </p:nvSpPr>
        <p:spPr>
          <a:xfrm>
            <a:off x="368496" y="1690688"/>
            <a:ext cx="8475865" cy="4666569"/>
          </a:xfrm>
          <a:prstGeom prst="rect">
            <a:avLst/>
          </a:prstGeom>
          <a:solidFill>
            <a:srgbClr val="B5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pic>
        <p:nvPicPr>
          <p:cNvPr id="11" name="Graphic 10" descr="Spaarvarken">
            <a:extLst>
              <a:ext uri="{FF2B5EF4-FFF2-40B4-BE49-F238E27FC236}">
                <a16:creationId xmlns:a16="http://schemas.microsoft.com/office/drawing/2014/main" id="{51E8E951-91B8-4BAA-A7ED-B807B61AC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8959" y="3209898"/>
            <a:ext cx="1838127" cy="1838127"/>
          </a:xfrm>
          <a:prstGeom prst="rect">
            <a:avLst/>
          </a:prstGeom>
        </p:spPr>
      </p:pic>
      <p:pic>
        <p:nvPicPr>
          <p:cNvPr id="12" name="Graphic 11" descr="Mitella">
            <a:extLst>
              <a:ext uri="{FF2B5EF4-FFF2-40B4-BE49-F238E27FC236}">
                <a16:creationId xmlns:a16="http://schemas.microsoft.com/office/drawing/2014/main" id="{69EC3C63-DC3B-4C3D-8160-41A25AE7E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8941" y="3516629"/>
            <a:ext cx="1160419" cy="1160419"/>
          </a:xfrm>
          <a:prstGeom prst="rect">
            <a:avLst/>
          </a:prstGeom>
        </p:spPr>
      </p:pic>
      <p:pic>
        <p:nvPicPr>
          <p:cNvPr id="13" name="Graphic 12" descr="Man met kinderwagen">
            <a:extLst>
              <a:ext uri="{FF2B5EF4-FFF2-40B4-BE49-F238E27FC236}">
                <a16:creationId xmlns:a16="http://schemas.microsoft.com/office/drawing/2014/main" id="{056EF362-F534-4A35-97A9-45527A694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137" y="3765621"/>
            <a:ext cx="914400" cy="914400"/>
          </a:xfrm>
          <a:prstGeom prst="rect">
            <a:avLst/>
          </a:prstGeom>
        </p:spPr>
      </p:pic>
      <p:pic>
        <p:nvPicPr>
          <p:cNvPr id="14" name="Graphic 13" descr="Man">
            <a:extLst>
              <a:ext uri="{FF2B5EF4-FFF2-40B4-BE49-F238E27FC236}">
                <a16:creationId xmlns:a16="http://schemas.microsoft.com/office/drawing/2014/main" id="{BD4228B6-EBEF-4D2E-AAEA-A6E7595A8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599" y="2613391"/>
            <a:ext cx="914400" cy="914400"/>
          </a:xfrm>
          <a:prstGeom prst="rect">
            <a:avLst/>
          </a:prstGeom>
        </p:spPr>
      </p:pic>
      <p:pic>
        <p:nvPicPr>
          <p:cNvPr id="15" name="Graphic 14" descr="Man met wandelstok">
            <a:extLst>
              <a:ext uri="{FF2B5EF4-FFF2-40B4-BE49-F238E27FC236}">
                <a16:creationId xmlns:a16="http://schemas.microsoft.com/office/drawing/2014/main" id="{09D34C18-C945-4EFA-AC34-AA1A457C78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070" y="4751055"/>
            <a:ext cx="914400" cy="914400"/>
          </a:xfrm>
          <a:prstGeom prst="rect">
            <a:avLst/>
          </a:prstGeom>
        </p:spPr>
      </p:pic>
      <p:pic>
        <p:nvPicPr>
          <p:cNvPr id="16" name="Graphic 15" descr="Man met baby">
            <a:extLst>
              <a:ext uri="{FF2B5EF4-FFF2-40B4-BE49-F238E27FC236}">
                <a16:creationId xmlns:a16="http://schemas.microsoft.com/office/drawing/2014/main" id="{C3F5E28F-E735-4499-9421-620F339E82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3521" y="3123740"/>
            <a:ext cx="914400" cy="914400"/>
          </a:xfrm>
          <a:prstGeom prst="rect">
            <a:avLst/>
          </a:prstGeom>
        </p:spPr>
      </p:pic>
      <p:pic>
        <p:nvPicPr>
          <p:cNvPr id="17" name="Graphic 16" descr="Gezin met zoon">
            <a:extLst>
              <a:ext uri="{FF2B5EF4-FFF2-40B4-BE49-F238E27FC236}">
                <a16:creationId xmlns:a16="http://schemas.microsoft.com/office/drawing/2014/main" id="{46FDD90A-9653-4415-B930-3136DC63E4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70823" y="3976789"/>
            <a:ext cx="914400" cy="914400"/>
          </a:xfrm>
          <a:prstGeom prst="rect">
            <a:avLst/>
          </a:prstGeom>
        </p:spPr>
      </p:pic>
      <p:pic>
        <p:nvPicPr>
          <p:cNvPr id="18" name="Graphic 17" descr="Vrouw">
            <a:extLst>
              <a:ext uri="{FF2B5EF4-FFF2-40B4-BE49-F238E27FC236}">
                <a16:creationId xmlns:a16="http://schemas.microsoft.com/office/drawing/2014/main" id="{45411D4D-B118-4D23-9CB5-0EB2898211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50248" y="2545426"/>
            <a:ext cx="914400" cy="914400"/>
          </a:xfrm>
          <a:prstGeom prst="rect">
            <a:avLst/>
          </a:prstGeom>
        </p:spPr>
      </p:pic>
      <p:pic>
        <p:nvPicPr>
          <p:cNvPr id="19" name="Graphic 18" descr="Zwangere vrouw">
            <a:extLst>
              <a:ext uri="{FF2B5EF4-FFF2-40B4-BE49-F238E27FC236}">
                <a16:creationId xmlns:a16="http://schemas.microsoft.com/office/drawing/2014/main" id="{4B59E6EE-D169-4209-9BE3-2EA4CC2719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70823" y="5109732"/>
            <a:ext cx="914400" cy="914400"/>
          </a:xfrm>
          <a:prstGeom prst="rect">
            <a:avLst/>
          </a:prstGeom>
        </p:spPr>
      </p:pic>
      <p:grpSp>
        <p:nvGrpSpPr>
          <p:cNvPr id="49" name="Groep 48">
            <a:extLst>
              <a:ext uri="{FF2B5EF4-FFF2-40B4-BE49-F238E27FC236}">
                <a16:creationId xmlns:a16="http://schemas.microsoft.com/office/drawing/2014/main" id="{EDDC30EC-825E-44E3-A705-EF29B184AE82}"/>
              </a:ext>
            </a:extLst>
          </p:cNvPr>
          <p:cNvGrpSpPr/>
          <p:nvPr/>
        </p:nvGrpSpPr>
        <p:grpSpPr>
          <a:xfrm>
            <a:off x="2823169" y="3464467"/>
            <a:ext cx="1245790" cy="684912"/>
            <a:chOff x="2823169" y="3464467"/>
            <a:chExt cx="1245790" cy="684912"/>
          </a:xfrm>
        </p:grpSpPr>
        <p:pic>
          <p:nvPicPr>
            <p:cNvPr id="10" name="Graphic 9" descr="Filantropie">
              <a:extLst>
                <a:ext uri="{FF2B5EF4-FFF2-40B4-BE49-F238E27FC236}">
                  <a16:creationId xmlns:a16="http://schemas.microsoft.com/office/drawing/2014/main" id="{194E5A40-AF4A-4335-B4B4-A3C71CD1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103249" y="3464467"/>
              <a:ext cx="632372" cy="632372"/>
            </a:xfrm>
            <a:prstGeom prst="rect">
              <a:avLst/>
            </a:prstGeom>
          </p:spPr>
        </p:pic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94BD2CEE-68FE-455B-9162-B2E3461392B6}"/>
                </a:ext>
              </a:extLst>
            </p:cNvPr>
            <p:cNvCxnSpPr>
              <a:cxnSpLocks/>
            </p:cNvCxnSpPr>
            <p:nvPr/>
          </p:nvCxnSpPr>
          <p:spPr>
            <a:xfrm>
              <a:off x="2823169" y="4149379"/>
              <a:ext cx="1245790" cy="0"/>
            </a:xfrm>
            <a:prstGeom prst="straightConnector1">
              <a:avLst/>
            </a:prstGeom>
            <a:ln w="50800">
              <a:solidFill>
                <a:srgbClr val="4B69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E9B9B7FE-D81E-4E6A-B929-44203AAEAE5C}"/>
              </a:ext>
            </a:extLst>
          </p:cNvPr>
          <p:cNvGrpSpPr/>
          <p:nvPr/>
        </p:nvGrpSpPr>
        <p:grpSpPr>
          <a:xfrm>
            <a:off x="2877661" y="4248220"/>
            <a:ext cx="1054100" cy="350482"/>
            <a:chOff x="2877661" y="4248220"/>
            <a:chExt cx="1054100" cy="350482"/>
          </a:xfrm>
        </p:grpSpPr>
        <p:sp>
          <p:nvSpPr>
            <p:cNvPr id="21" name="Rechthoek: afgeronde hoeken 20">
              <a:extLst>
                <a:ext uri="{FF2B5EF4-FFF2-40B4-BE49-F238E27FC236}">
                  <a16:creationId xmlns:a16="http://schemas.microsoft.com/office/drawing/2014/main" id="{8483515D-44B5-4D9E-811E-B9046E5429E7}"/>
                </a:ext>
              </a:extLst>
            </p:cNvPr>
            <p:cNvSpPr/>
            <p:nvPr/>
          </p:nvSpPr>
          <p:spPr>
            <a:xfrm>
              <a:off x="2877661" y="4248220"/>
              <a:ext cx="1054100" cy="350482"/>
            </a:xfrm>
            <a:prstGeom prst="roundRect">
              <a:avLst>
                <a:gd name="adj" fmla="val 42473"/>
              </a:avLst>
            </a:prstGeom>
            <a:noFill/>
            <a:ln w="12700">
              <a:solidFill>
                <a:srgbClr val="25881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A590E71-3CE0-4843-A519-07299DFCD714}"/>
                </a:ext>
              </a:extLst>
            </p:cNvPr>
            <p:cNvSpPr txBox="1"/>
            <p:nvPr/>
          </p:nvSpPr>
          <p:spPr>
            <a:xfrm>
              <a:off x="3036330" y="4271602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5B60AB"/>
                  </a:solidFill>
                </a:rPr>
                <a:t>premie</a:t>
              </a:r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7BF0C124-2E63-4788-87E3-1036539CF953}"/>
              </a:ext>
            </a:extLst>
          </p:cNvPr>
          <p:cNvGrpSpPr/>
          <p:nvPr/>
        </p:nvGrpSpPr>
        <p:grpSpPr>
          <a:xfrm>
            <a:off x="804465" y="1791960"/>
            <a:ext cx="1490019" cy="594348"/>
            <a:chOff x="804465" y="1791960"/>
            <a:chExt cx="1490019" cy="594348"/>
          </a:xfrm>
        </p:grpSpPr>
        <p:sp>
          <p:nvSpPr>
            <p:cNvPr id="23" name="Rechthoek: afgeronde hoeken 22">
              <a:extLst>
                <a:ext uri="{FF2B5EF4-FFF2-40B4-BE49-F238E27FC236}">
                  <a16:creationId xmlns:a16="http://schemas.microsoft.com/office/drawing/2014/main" id="{7DA9E404-8464-4773-A6D7-5882A97DE03A}"/>
                </a:ext>
              </a:extLst>
            </p:cNvPr>
            <p:cNvSpPr/>
            <p:nvPr/>
          </p:nvSpPr>
          <p:spPr>
            <a:xfrm>
              <a:off x="804465" y="1791960"/>
              <a:ext cx="1490019" cy="594348"/>
            </a:xfrm>
            <a:prstGeom prst="roundRect">
              <a:avLst>
                <a:gd name="adj" fmla="val 42473"/>
              </a:avLst>
            </a:prstGeom>
            <a:noFill/>
            <a:ln w="12700">
              <a:solidFill>
                <a:srgbClr val="ED4D0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A325FE52-9AF2-4B46-8C3D-10369D726541}"/>
                </a:ext>
              </a:extLst>
            </p:cNvPr>
            <p:cNvSpPr txBox="1"/>
            <p:nvPr/>
          </p:nvSpPr>
          <p:spPr>
            <a:xfrm>
              <a:off x="805955" y="1838406"/>
              <a:ext cx="14670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5B60AB"/>
                  </a:solidFill>
                </a:rPr>
                <a:t>grote en diverse</a:t>
              </a:r>
              <a:br>
                <a:rPr lang="nl-NL" sz="1400" dirty="0">
                  <a:solidFill>
                    <a:srgbClr val="5B60AB"/>
                  </a:solidFill>
                </a:rPr>
              </a:br>
              <a:r>
                <a:rPr lang="nl-NL" sz="1400" dirty="0">
                  <a:solidFill>
                    <a:srgbClr val="5B60AB"/>
                  </a:solidFill>
                </a:rPr>
                <a:t>groep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09E183C7-2CCB-4654-9704-952E0CB2FB4A}"/>
              </a:ext>
            </a:extLst>
          </p:cNvPr>
          <p:cNvGrpSpPr/>
          <p:nvPr/>
        </p:nvGrpSpPr>
        <p:grpSpPr>
          <a:xfrm>
            <a:off x="4125928" y="4912882"/>
            <a:ext cx="1616025" cy="393700"/>
            <a:chOff x="1592449" y="1487754"/>
            <a:chExt cx="1127133" cy="393700"/>
          </a:xfrm>
        </p:grpSpPr>
        <p:sp>
          <p:nvSpPr>
            <p:cNvPr id="27" name="Rechthoek: afgeronde hoeken 26">
              <a:extLst>
                <a:ext uri="{FF2B5EF4-FFF2-40B4-BE49-F238E27FC236}">
                  <a16:creationId xmlns:a16="http://schemas.microsoft.com/office/drawing/2014/main" id="{5F0C9412-7517-46A7-91E5-63BC9883CC2C}"/>
                </a:ext>
              </a:extLst>
            </p:cNvPr>
            <p:cNvSpPr/>
            <p:nvPr/>
          </p:nvSpPr>
          <p:spPr>
            <a:xfrm>
              <a:off x="1592449" y="1487754"/>
              <a:ext cx="1116410" cy="393700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F93D3640-5A00-4FE6-95AD-0E7F66AEE49E}"/>
                </a:ext>
              </a:extLst>
            </p:cNvPr>
            <p:cNvSpPr txBox="1"/>
            <p:nvPr/>
          </p:nvSpPr>
          <p:spPr>
            <a:xfrm>
              <a:off x="1603172" y="1534774"/>
              <a:ext cx="11164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rgbClr val="258812"/>
                  </a:solidFill>
                </a:rPr>
                <a:t>VERZEKERING</a:t>
              </a:r>
            </a:p>
          </p:txBody>
        </p:sp>
      </p:grpSp>
      <p:grpSp>
        <p:nvGrpSpPr>
          <p:cNvPr id="46" name="Groep 45">
            <a:extLst>
              <a:ext uri="{FF2B5EF4-FFF2-40B4-BE49-F238E27FC236}">
                <a16:creationId xmlns:a16="http://schemas.microsoft.com/office/drawing/2014/main" id="{CFD97409-B497-4B63-811A-BA1740E1151B}"/>
              </a:ext>
            </a:extLst>
          </p:cNvPr>
          <p:cNvGrpSpPr/>
          <p:nvPr/>
        </p:nvGrpSpPr>
        <p:grpSpPr>
          <a:xfrm>
            <a:off x="6433150" y="1791470"/>
            <a:ext cx="1726756" cy="594348"/>
            <a:chOff x="6433150" y="1791470"/>
            <a:chExt cx="1726756" cy="594348"/>
          </a:xfrm>
        </p:grpSpPr>
        <p:sp>
          <p:nvSpPr>
            <p:cNvPr id="29" name="Rechthoek: afgeronde hoeken 28">
              <a:extLst>
                <a:ext uri="{FF2B5EF4-FFF2-40B4-BE49-F238E27FC236}">
                  <a16:creationId xmlns:a16="http://schemas.microsoft.com/office/drawing/2014/main" id="{71E6359E-7BD8-4678-B996-7E90711F2E27}"/>
                </a:ext>
              </a:extLst>
            </p:cNvPr>
            <p:cNvSpPr/>
            <p:nvPr/>
          </p:nvSpPr>
          <p:spPr>
            <a:xfrm>
              <a:off x="6433150" y="1791470"/>
              <a:ext cx="1726756" cy="594348"/>
            </a:xfrm>
            <a:prstGeom prst="roundRect">
              <a:avLst>
                <a:gd name="adj" fmla="val 42473"/>
              </a:avLst>
            </a:prstGeom>
            <a:noFill/>
            <a:ln w="12700">
              <a:solidFill>
                <a:srgbClr val="ED4D0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rgbClr val="ED4D0F"/>
                </a:solidFill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66FF4060-3BB7-47FF-877F-0204777A651D}"/>
                </a:ext>
              </a:extLst>
            </p:cNvPr>
            <p:cNvSpPr txBox="1"/>
            <p:nvPr/>
          </p:nvSpPr>
          <p:spPr>
            <a:xfrm>
              <a:off x="6467615" y="1822369"/>
              <a:ext cx="16578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5B60AB"/>
                  </a:solidFill>
                </a:rPr>
                <a:t>incidentele en</a:t>
              </a:r>
              <a:br>
                <a:rPr lang="nl-NL" sz="1400" dirty="0">
                  <a:solidFill>
                    <a:srgbClr val="5B60AB"/>
                  </a:solidFill>
                </a:rPr>
              </a:br>
              <a:r>
                <a:rPr lang="nl-NL" sz="1400" dirty="0">
                  <a:solidFill>
                    <a:srgbClr val="5B60AB"/>
                  </a:solidFill>
                </a:rPr>
                <a:t>individuele schade</a:t>
              </a:r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02C46BE8-5257-467C-95D2-C19E975796F1}"/>
              </a:ext>
            </a:extLst>
          </p:cNvPr>
          <p:cNvGrpSpPr/>
          <p:nvPr/>
        </p:nvGrpSpPr>
        <p:grpSpPr>
          <a:xfrm>
            <a:off x="5907086" y="3312222"/>
            <a:ext cx="1836746" cy="1286480"/>
            <a:chOff x="5907086" y="3312222"/>
            <a:chExt cx="1836746" cy="1286480"/>
          </a:xfrm>
        </p:grpSpPr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D43C1B2C-3AEB-4287-9F11-88C8B88A6EE1}"/>
                </a:ext>
              </a:extLst>
            </p:cNvPr>
            <p:cNvGrpSpPr/>
            <p:nvPr/>
          </p:nvGrpSpPr>
          <p:grpSpPr>
            <a:xfrm>
              <a:off x="5907086" y="3312222"/>
              <a:ext cx="1836746" cy="837157"/>
              <a:chOff x="5907086" y="3312222"/>
              <a:chExt cx="1836746" cy="837157"/>
            </a:xfrm>
          </p:grpSpPr>
          <p:pic>
            <p:nvPicPr>
              <p:cNvPr id="9" name="Graphic 8" descr="Geld">
                <a:extLst>
                  <a:ext uri="{FF2B5EF4-FFF2-40B4-BE49-F238E27FC236}">
                    <a16:creationId xmlns:a16="http://schemas.microsoft.com/office/drawing/2014/main" id="{4FFC7D36-2D0B-48C2-961B-77E24A8F9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6433150" y="3312222"/>
                <a:ext cx="784617" cy="784617"/>
              </a:xfrm>
              <a:prstGeom prst="rect">
                <a:avLst/>
              </a:prstGeom>
            </p:spPr>
          </p:pic>
          <p:cxnSp>
            <p:nvCxnSpPr>
              <p:cNvPr id="25" name="Rechte verbindingslijn met pijl 24">
                <a:extLst>
                  <a:ext uri="{FF2B5EF4-FFF2-40B4-BE49-F238E27FC236}">
                    <a16:creationId xmlns:a16="http://schemas.microsoft.com/office/drawing/2014/main" id="{E94804B3-6160-4FC7-8E83-4F647CE17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7086" y="4149379"/>
                <a:ext cx="1836746" cy="0"/>
              </a:xfrm>
              <a:prstGeom prst="straightConnector1">
                <a:avLst/>
              </a:prstGeom>
              <a:ln w="50800">
                <a:solidFill>
                  <a:srgbClr val="4B69A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ep 47">
              <a:extLst>
                <a:ext uri="{FF2B5EF4-FFF2-40B4-BE49-F238E27FC236}">
                  <a16:creationId xmlns:a16="http://schemas.microsoft.com/office/drawing/2014/main" id="{367C329D-EFB2-4420-9FB4-B3B54F29E6DF}"/>
                </a:ext>
              </a:extLst>
            </p:cNvPr>
            <p:cNvGrpSpPr/>
            <p:nvPr/>
          </p:nvGrpSpPr>
          <p:grpSpPr>
            <a:xfrm>
              <a:off x="6324358" y="4248220"/>
              <a:ext cx="1054100" cy="350482"/>
              <a:chOff x="6324358" y="4248220"/>
              <a:chExt cx="1054100" cy="350482"/>
            </a:xfrm>
          </p:grpSpPr>
          <p:sp>
            <p:nvSpPr>
              <p:cNvPr id="31" name="Rechthoek: afgeronde hoeken 30">
                <a:extLst>
                  <a:ext uri="{FF2B5EF4-FFF2-40B4-BE49-F238E27FC236}">
                    <a16:creationId xmlns:a16="http://schemas.microsoft.com/office/drawing/2014/main" id="{601E109C-AF0A-47E9-B60A-7DF8E1F2CD29}"/>
                  </a:ext>
                </a:extLst>
              </p:cNvPr>
              <p:cNvSpPr/>
              <p:nvPr/>
            </p:nvSpPr>
            <p:spPr>
              <a:xfrm>
                <a:off x="6324358" y="4248220"/>
                <a:ext cx="1054100" cy="350482"/>
              </a:xfrm>
              <a:prstGeom prst="roundRect">
                <a:avLst>
                  <a:gd name="adj" fmla="val 42473"/>
                </a:avLst>
              </a:prstGeom>
              <a:noFill/>
              <a:ln w="12700">
                <a:solidFill>
                  <a:srgbClr val="2588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/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A16D5B8C-5F10-4DD4-BC05-1B1A547AD15A}"/>
                  </a:ext>
                </a:extLst>
              </p:cNvPr>
              <p:cNvSpPr txBox="1"/>
              <p:nvPr/>
            </p:nvSpPr>
            <p:spPr>
              <a:xfrm>
                <a:off x="6418107" y="4271602"/>
                <a:ext cx="861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>
                    <a:solidFill>
                      <a:srgbClr val="5B60AB"/>
                    </a:solidFill>
                  </a:rPr>
                  <a:t>uitkering</a:t>
                </a:r>
              </a:p>
            </p:txBody>
          </p:sp>
        </p:grp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B51C607B-4111-40F8-8AA2-FA238355BE4B}"/>
              </a:ext>
            </a:extLst>
          </p:cNvPr>
          <p:cNvSpPr txBox="1"/>
          <p:nvPr/>
        </p:nvSpPr>
        <p:spPr>
          <a:xfrm>
            <a:off x="936436" y="6024132"/>
            <a:ext cx="78176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Solidariteit</a:t>
            </a:r>
            <a:r>
              <a:rPr lang="nl-NL" dirty="0"/>
              <a:t> </a:t>
            </a:r>
            <a:br>
              <a:rPr lang="nl-NL" dirty="0"/>
            </a:br>
            <a:r>
              <a:rPr lang="nl-NL" sz="1600" dirty="0"/>
              <a:t>het gezamenlijk dragen van risico’s ongeacht de omvang van het persoonlijke risico.</a:t>
            </a:r>
            <a:endParaRPr lang="nl-NL" dirty="0"/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B1632B63-3EE6-4A3C-9758-A695AFAF7889}"/>
              </a:ext>
            </a:extLst>
          </p:cNvPr>
          <p:cNvGrpSpPr/>
          <p:nvPr/>
        </p:nvGrpSpPr>
        <p:grpSpPr>
          <a:xfrm>
            <a:off x="9348371" y="2249315"/>
            <a:ext cx="2587832" cy="3759291"/>
            <a:chOff x="8819360" y="1721361"/>
            <a:chExt cx="3479212" cy="5054181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754030E-1A0E-4BA6-9395-8265BECF6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3727" y="3325454"/>
              <a:ext cx="2768471" cy="1153530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A019E775-BC47-4F50-BABA-016C0E3D6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0486" y="5021641"/>
              <a:ext cx="2578599" cy="1031440"/>
            </a:xfrm>
            <a:prstGeom prst="rect">
              <a:avLst/>
            </a:prstGeom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1E4F791-B30E-4522-AD5F-D8FAF998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9360" y="5665455"/>
              <a:ext cx="2220174" cy="1110087"/>
            </a:xfrm>
            <a:prstGeom prst="rect">
              <a:avLst/>
            </a:prstGeom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EA3B316-E357-449E-A59C-97333484A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9602" y="2656311"/>
              <a:ext cx="2220174" cy="888070"/>
            </a:xfrm>
            <a:prstGeom prst="rect">
              <a:avLst/>
            </a:prstGeom>
          </p:spPr>
        </p:pic>
        <p:pic>
          <p:nvPicPr>
            <p:cNvPr id="41" name="Afbeelding 40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1B6D1E8F-9424-42B0-8362-549CB9CA7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6857" y="1721361"/>
              <a:ext cx="2021715" cy="1010858"/>
            </a:xfrm>
            <a:prstGeom prst="rect">
              <a:avLst/>
            </a:prstGeom>
          </p:spPr>
        </p:pic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8B18D84D-69FC-40C0-A75B-14A582A9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0444" y="3544286"/>
              <a:ext cx="2220174" cy="2220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6812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1A0C126-A382-4435-998E-7EB2E4BDFF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069" y="2365087"/>
            <a:ext cx="1997862" cy="914577"/>
          </a:xfrm>
          <a:prstGeom prst="rect">
            <a:avLst/>
          </a:prstGeom>
        </p:spPr>
      </p:pic>
      <p:pic>
        <p:nvPicPr>
          <p:cNvPr id="10" name="Afbeelding 9" descr="Afbeelding met tekst, vectorafbeeldingen, teken&#10;&#10;Automatisch gegenereerde beschrijving">
            <a:extLst>
              <a:ext uri="{FF2B5EF4-FFF2-40B4-BE49-F238E27FC236}">
                <a16:creationId xmlns:a16="http://schemas.microsoft.com/office/drawing/2014/main" id="{67DA2DBA-946A-42DB-828D-6E491E05BE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792" y="1815920"/>
            <a:ext cx="1255359" cy="93022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762F0F5-7C5B-4EF2-A372-8ED1BAAD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 / Vrijwillig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68F946-BAA6-43E3-AA7D-A0C8B3D18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l-NL" b="1" dirty="0"/>
              <a:t>Verplicht</a:t>
            </a:r>
            <a:r>
              <a:rPr lang="nl-NL" dirty="0"/>
              <a:t> 	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l-NL" dirty="0"/>
              <a:t>Zorgverzekering </a:t>
            </a:r>
            <a:r>
              <a:rPr lang="nl-NL" sz="1800" dirty="0"/>
              <a:t>(basis)</a:t>
            </a:r>
            <a:endParaRPr lang="nl-NL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Autoverzekering </a:t>
            </a:r>
            <a:r>
              <a:rPr lang="nl-NL" sz="1800" dirty="0"/>
              <a:t>(schade aan anderen)</a:t>
            </a:r>
          </a:p>
          <a:p>
            <a:endParaRPr lang="nl-NL" dirty="0"/>
          </a:p>
          <a:p>
            <a:pPr marL="0" indent="0">
              <a:spcAft>
                <a:spcPts val="1200"/>
              </a:spcAft>
              <a:buNone/>
            </a:pPr>
            <a:r>
              <a:rPr lang="nl-NL" b="1" dirty="0"/>
              <a:t>Vrijwillig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</a:pPr>
            <a:r>
              <a:rPr lang="nl-NL" dirty="0"/>
              <a:t>Fietsdiefstal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l-NL" dirty="0"/>
              <a:t>Reisverzekering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Uitvaartverzekering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5051E3-1677-4DC7-A37D-EBAAFDE9B5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760" y="3429000"/>
            <a:ext cx="3092805" cy="3607088"/>
          </a:xfrm>
          <a:prstGeom prst="rect">
            <a:avLst/>
          </a:prstGeom>
        </p:spPr>
      </p:pic>
      <p:pic>
        <p:nvPicPr>
          <p:cNvPr id="12" name="Afbeelding 11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22890829-22B6-40D6-B389-ADF119CB45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17547" y="4516519"/>
            <a:ext cx="1100991" cy="813700"/>
          </a:xfrm>
          <a:prstGeom prst="rect">
            <a:avLst/>
          </a:prstGeom>
        </p:spPr>
      </p:pic>
      <p:pic>
        <p:nvPicPr>
          <p:cNvPr id="14" name="Afbeelding 13" descr="Afbeelding met tekst, soep&#10;&#10;Automatisch gegenereerde beschrijving">
            <a:extLst>
              <a:ext uri="{FF2B5EF4-FFF2-40B4-BE49-F238E27FC236}">
                <a16:creationId xmlns:a16="http://schemas.microsoft.com/office/drawing/2014/main" id="{07344F2C-D81C-48B6-AB93-564AA7261E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823" y="3776015"/>
            <a:ext cx="1131148" cy="90591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9CC8820-62A6-4330-B96C-CE3926735D7D}"/>
              </a:ext>
            </a:extLst>
          </p:cNvPr>
          <p:cNvSpPr txBox="1"/>
          <p:nvPr/>
        </p:nvSpPr>
        <p:spPr>
          <a:xfrm>
            <a:off x="9127241" y="2839498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AFWEGING </a:t>
            </a:r>
          </a:p>
        </p:txBody>
      </p:sp>
      <p:pic>
        <p:nvPicPr>
          <p:cNvPr id="19" name="Afbeelding 18" descr="Afbeelding met bloem, plant&#10;&#10;Automatisch gegenereerde beschrijving">
            <a:extLst>
              <a:ext uri="{FF2B5EF4-FFF2-40B4-BE49-F238E27FC236}">
                <a16:creationId xmlns:a16="http://schemas.microsoft.com/office/drawing/2014/main" id="{09CF40EA-6346-4BF9-A0E2-D89566BD6C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470" y="5063790"/>
            <a:ext cx="1131148" cy="987184"/>
          </a:xfrm>
          <a:prstGeom prst="rect">
            <a:avLst/>
          </a:prstGeom>
        </p:spPr>
      </p:pic>
      <p:grpSp>
        <p:nvGrpSpPr>
          <p:cNvPr id="30" name="Groep 29">
            <a:extLst>
              <a:ext uri="{FF2B5EF4-FFF2-40B4-BE49-F238E27FC236}">
                <a16:creationId xmlns:a16="http://schemas.microsoft.com/office/drawing/2014/main" id="{D55F2AFD-4447-49B9-A6EA-B089ABCFA3BB}"/>
              </a:ext>
            </a:extLst>
          </p:cNvPr>
          <p:cNvGrpSpPr/>
          <p:nvPr/>
        </p:nvGrpSpPr>
        <p:grpSpPr>
          <a:xfrm>
            <a:off x="9960162" y="1556542"/>
            <a:ext cx="1728727" cy="1256829"/>
            <a:chOff x="9960162" y="1556542"/>
            <a:chExt cx="1728727" cy="1256829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11096534-8244-4BE1-8854-AF478BB6FC75}"/>
                </a:ext>
              </a:extLst>
            </p:cNvPr>
            <p:cNvSpPr txBox="1"/>
            <p:nvPr/>
          </p:nvSpPr>
          <p:spPr>
            <a:xfrm>
              <a:off x="10324413" y="1556542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omvang</a:t>
              </a:r>
              <a:r>
                <a:rPr lang="nl-NL" dirty="0">
                  <a:solidFill>
                    <a:schemeClr val="bg1"/>
                  </a:solidFill>
                </a:rPr>
                <a:t> </a:t>
              </a:r>
              <a:br>
                <a:rPr lang="nl-NL" dirty="0">
                  <a:solidFill>
                    <a:schemeClr val="bg1"/>
                  </a:solidFill>
                </a:rPr>
              </a:br>
              <a:r>
                <a:rPr lang="nl-NL" dirty="0">
                  <a:solidFill>
                    <a:schemeClr val="bg1"/>
                  </a:solidFill>
                </a:rPr>
                <a:t>van schade</a:t>
              </a: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0984D89F-38DA-4F79-AA45-A2E774D88042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9960162" y="2202873"/>
              <a:ext cx="1046489" cy="6104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07E6F7C7-0A45-4081-826C-1096E83AEDD2}"/>
              </a:ext>
            </a:extLst>
          </p:cNvPr>
          <p:cNvGrpSpPr/>
          <p:nvPr/>
        </p:nvGrpSpPr>
        <p:grpSpPr>
          <a:xfrm>
            <a:off x="8371894" y="1556541"/>
            <a:ext cx="1660267" cy="1303804"/>
            <a:chOff x="8371894" y="1556541"/>
            <a:chExt cx="1660267" cy="1303804"/>
          </a:xfrm>
        </p:grpSpPr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EFD0675-2BBD-4323-8D66-4807FB0544C3}"/>
                </a:ext>
              </a:extLst>
            </p:cNvPr>
            <p:cNvSpPr txBox="1"/>
            <p:nvPr/>
          </p:nvSpPr>
          <p:spPr>
            <a:xfrm>
              <a:off x="8371894" y="1556541"/>
              <a:ext cx="124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kans</a:t>
              </a:r>
              <a:r>
                <a:rPr lang="nl-NL" dirty="0">
                  <a:solidFill>
                    <a:schemeClr val="bg1"/>
                  </a:solidFill>
                </a:rPr>
                <a:t> </a:t>
              </a:r>
              <a:br>
                <a:rPr lang="nl-NL" dirty="0">
                  <a:solidFill>
                    <a:schemeClr val="bg1"/>
                  </a:solidFill>
                </a:rPr>
              </a:br>
              <a:r>
                <a:rPr lang="nl-NL" dirty="0">
                  <a:solidFill>
                    <a:schemeClr val="bg1"/>
                  </a:solidFill>
                </a:rPr>
                <a:t>op schade</a:t>
              </a: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C5FB18CA-6D68-46AF-9259-30653CC052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5954" y="2217035"/>
              <a:ext cx="964208" cy="596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600059D3-6EB8-448A-B6FC-66FA51BA0CBE}"/>
                </a:ext>
              </a:extLst>
            </p:cNvPr>
            <p:cNvSpPr/>
            <p:nvPr/>
          </p:nvSpPr>
          <p:spPr>
            <a:xfrm>
              <a:off x="9888161" y="2716345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14E88D97-6A30-4248-96D9-FEC32056514E}"/>
              </a:ext>
            </a:extLst>
          </p:cNvPr>
          <p:cNvSpPr txBox="1"/>
          <p:nvPr/>
        </p:nvSpPr>
        <p:spPr>
          <a:xfrm>
            <a:off x="8383251" y="3081067"/>
            <a:ext cx="31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i="1" dirty="0">
                <a:solidFill>
                  <a:srgbClr val="C00000"/>
                </a:solidFill>
              </a:rPr>
              <a:t>risico-aversie</a:t>
            </a:r>
            <a:r>
              <a:rPr lang="nl-NL" b="1" dirty="0">
                <a:solidFill>
                  <a:schemeClr val="bg1"/>
                </a:solidFill>
              </a:rPr>
              <a:t> (persoonlijk)</a:t>
            </a:r>
          </a:p>
        </p:txBody>
      </p:sp>
    </p:spTree>
    <p:extLst>
      <p:ext uri="{BB962C8B-B14F-4D97-AF65-F5344CB8AC3E}">
        <p14:creationId xmlns:p14="http://schemas.microsoft.com/office/powerpoint/2010/main" val="50974227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9090B8C-D791-41C2-BD93-0373C1B3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Gedragsverandering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8B0B68C-4AEA-4617-9A60-E62D41D017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sz="2200" dirty="0"/>
              <a:t>Als je verzekert bent, doe je minder je best om schade te voorkomen:</a:t>
            </a:r>
            <a:br>
              <a:rPr lang="nl-NL" sz="2200" dirty="0"/>
            </a:br>
            <a:r>
              <a:rPr lang="nl-NL" sz="2200" b="1" dirty="0">
                <a:solidFill>
                  <a:srgbClr val="C00000"/>
                </a:solidFill>
              </a:rPr>
              <a:t>nalatig gedrag</a:t>
            </a:r>
            <a:endParaRPr lang="nl-NL" sz="2200" b="1" dirty="0"/>
          </a:p>
          <a:p>
            <a:pPr marL="180975" indent="0">
              <a:buNone/>
            </a:pPr>
            <a:r>
              <a:rPr lang="nl-NL" sz="1800" i="1" dirty="0"/>
              <a:t>(moreel wangedrag / </a:t>
            </a:r>
            <a:r>
              <a:rPr lang="nl-NL" sz="1800" i="1" dirty="0" err="1"/>
              <a:t>moral</a:t>
            </a:r>
            <a:r>
              <a:rPr lang="nl-NL" sz="1800" i="1" dirty="0"/>
              <a:t> hazard)</a:t>
            </a:r>
          </a:p>
          <a:p>
            <a:pPr marL="180975" indent="0">
              <a:buNone/>
            </a:pPr>
            <a:endParaRPr lang="nl-NL" sz="2200" i="1" dirty="0"/>
          </a:p>
          <a:p>
            <a:r>
              <a:rPr lang="nl-NL" sz="2200" dirty="0"/>
              <a:t>Bijvoorbeeld:</a:t>
            </a:r>
          </a:p>
          <a:p>
            <a:pPr lvl="1"/>
            <a:r>
              <a:rPr lang="nl-NL" sz="1800" dirty="0"/>
              <a:t>geen betaalde fietsenstalling</a:t>
            </a:r>
          </a:p>
          <a:p>
            <a:pPr lvl="1"/>
            <a:r>
              <a:rPr lang="nl-NL" sz="1800" dirty="0"/>
              <a:t>geen tweede slot</a:t>
            </a:r>
            <a:endParaRPr lang="nl-NL" sz="14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39016E-A0C5-47FD-BF25-9D9F32E41C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200" dirty="0"/>
              <a:t>Als je bewust verkeerde informatie geeft bij het indienen van een claim:</a:t>
            </a:r>
            <a:br>
              <a:rPr lang="nl-NL" sz="2200" dirty="0"/>
            </a:br>
            <a:r>
              <a:rPr lang="nl-NL" sz="2200" b="1" dirty="0">
                <a:solidFill>
                  <a:srgbClr val="C00000"/>
                </a:solidFill>
              </a:rPr>
              <a:t>fraude</a:t>
            </a:r>
          </a:p>
          <a:p>
            <a:endParaRPr lang="nl-NL" sz="2200" dirty="0"/>
          </a:p>
          <a:p>
            <a:r>
              <a:rPr lang="nl-NL" sz="2200" dirty="0"/>
              <a:t>Bijvoorbeeld:</a:t>
            </a:r>
          </a:p>
          <a:p>
            <a:pPr lvl="1"/>
            <a:r>
              <a:rPr lang="nl-NL" sz="1800" dirty="0"/>
              <a:t>fiets verkopen en dan als gestolen opgeven</a:t>
            </a:r>
          </a:p>
          <a:p>
            <a:pPr lvl="1"/>
            <a:r>
              <a:rPr lang="nl-NL" sz="1800" dirty="0"/>
              <a:t>verzwijgen dat je fiets niet op slot stond (terwijl dat wel voorwaarde is van de verzekering)</a:t>
            </a:r>
          </a:p>
        </p:txBody>
      </p:sp>
      <p:pic>
        <p:nvPicPr>
          <p:cNvPr id="8" name="Afbeelding 7" descr="Afbeelding met tekst, soep&#10;&#10;Automatisch gegenereerde beschrijving">
            <a:extLst>
              <a:ext uri="{FF2B5EF4-FFF2-40B4-BE49-F238E27FC236}">
                <a16:creationId xmlns:a16="http://schemas.microsoft.com/office/drawing/2014/main" id="{33C7F6C3-3971-44D3-8ED8-AE7FE4926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226" y="4047167"/>
            <a:ext cx="3509659" cy="281083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1244FA7-E0AF-44F6-A02F-BA8723801BBD}"/>
              </a:ext>
            </a:extLst>
          </p:cNvPr>
          <p:cNvSpPr txBox="1"/>
          <p:nvPr/>
        </p:nvSpPr>
        <p:spPr>
          <a:xfrm rot="20501468">
            <a:off x="1440897" y="3100714"/>
            <a:ext cx="7675499" cy="523220"/>
          </a:xfrm>
          <a:prstGeom prst="rect">
            <a:avLst/>
          </a:prstGeom>
          <a:ln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b="1" dirty="0"/>
              <a:t>meer claims = meer kosten = hogere premie</a:t>
            </a:r>
          </a:p>
        </p:txBody>
      </p:sp>
    </p:spTree>
    <p:extLst>
      <p:ext uri="{BB962C8B-B14F-4D97-AF65-F5344CB8AC3E}">
        <p14:creationId xmlns:p14="http://schemas.microsoft.com/office/powerpoint/2010/main" val="16601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0D5C78-E2AE-43F8-92D3-80B2F92B11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96" y="542822"/>
            <a:ext cx="2295832" cy="1739093"/>
          </a:xfrm>
          <a:prstGeom prst="rect">
            <a:avLst/>
          </a:prstGeom>
        </p:spPr>
      </p:pic>
      <p:pic>
        <p:nvPicPr>
          <p:cNvPr id="1028" name="Picture 4" descr="Schade - Scooter Select">
            <a:extLst>
              <a:ext uri="{FF2B5EF4-FFF2-40B4-BE49-F238E27FC236}">
                <a16:creationId xmlns:a16="http://schemas.microsoft.com/office/drawing/2014/main" id="{CD33B063-1ADF-434D-A1DC-B9274C176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835" y="271151"/>
            <a:ext cx="5648316" cy="23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B6A626-DD27-49F6-892F-335EA276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risico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A1136CC-93A8-4E61-A4BB-119072E0282D}"/>
              </a:ext>
            </a:extLst>
          </p:cNvPr>
          <p:cNvSpPr/>
          <p:nvPr/>
        </p:nvSpPr>
        <p:spPr>
          <a:xfrm>
            <a:off x="6299835" y="271151"/>
            <a:ext cx="5648316" cy="6338655"/>
          </a:xfrm>
          <a:prstGeom prst="rect">
            <a:avLst/>
          </a:prstGeom>
          <a:noFill/>
          <a:ln w="349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2F9E33B-7907-4394-A837-06E1270B59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2911" y="3115720"/>
            <a:ext cx="1652364" cy="1943612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2E0B6F33-A197-4730-84CB-0CB13779607B}"/>
              </a:ext>
            </a:extLst>
          </p:cNvPr>
          <p:cNvSpPr/>
          <p:nvPr/>
        </p:nvSpPr>
        <p:spPr>
          <a:xfrm>
            <a:off x="9850035" y="2599702"/>
            <a:ext cx="1652364" cy="542925"/>
          </a:xfrm>
          <a:custGeom>
            <a:avLst/>
            <a:gdLst>
              <a:gd name="connsiteX0" fmla="*/ 0 w 1200150"/>
              <a:gd name="connsiteY0" fmla="*/ 47625 h 542925"/>
              <a:gd name="connsiteX1" fmla="*/ 66675 w 1200150"/>
              <a:gd name="connsiteY1" fmla="*/ 542925 h 542925"/>
              <a:gd name="connsiteX2" fmla="*/ 1200150 w 1200150"/>
              <a:gd name="connsiteY2" fmla="*/ 542925 h 542925"/>
              <a:gd name="connsiteX3" fmla="*/ 1143000 w 1200150"/>
              <a:gd name="connsiteY3" fmla="*/ 0 h 542925"/>
              <a:gd name="connsiteX4" fmla="*/ 0 w 1200150"/>
              <a:gd name="connsiteY4" fmla="*/ 476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542925">
                <a:moveTo>
                  <a:pt x="0" y="47625"/>
                </a:moveTo>
                <a:lnTo>
                  <a:pt x="66675" y="542925"/>
                </a:lnTo>
                <a:lnTo>
                  <a:pt x="1200150" y="542925"/>
                </a:lnTo>
                <a:lnTo>
                  <a:pt x="1143000" y="0"/>
                </a:lnTo>
                <a:lnTo>
                  <a:pt x="0" y="47625"/>
                </a:lnTo>
                <a:close/>
              </a:path>
            </a:pathLst>
          </a:cu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700" dirty="0">
                <a:latin typeface="Broadway" panose="04040905080B02020502" pitchFamily="82" charset="0"/>
              </a:rPr>
              <a:t>verzekering</a:t>
            </a:r>
          </a:p>
        </p:txBody>
      </p:sp>
      <p:pic>
        <p:nvPicPr>
          <p:cNvPr id="12" name="Picture 2" descr="Zorgkosten - Medisch Spectrum Twente">
            <a:extLst>
              <a:ext uri="{FF2B5EF4-FFF2-40B4-BE49-F238E27FC236}">
                <a16:creationId xmlns:a16="http://schemas.microsoft.com/office/drawing/2014/main" id="{66A9BB89-4F58-4A31-9F81-DD4630EAE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E5ECF2"/>
              </a:clrFrom>
              <a:clrTo>
                <a:srgbClr val="E5EC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1851" y="4583922"/>
            <a:ext cx="1414632" cy="19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848BA2C-4073-4AEF-932B-473777154A7F}"/>
              </a:ext>
            </a:extLst>
          </p:cNvPr>
          <p:cNvSpPr/>
          <p:nvPr/>
        </p:nvSpPr>
        <p:spPr>
          <a:xfrm>
            <a:off x="8171283" y="3142627"/>
            <a:ext cx="1057275" cy="3153398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91F2FDE-9F91-482E-A5EC-542E636D2F4B}"/>
              </a:ext>
            </a:extLst>
          </p:cNvPr>
          <p:cNvSpPr txBox="1"/>
          <p:nvPr/>
        </p:nvSpPr>
        <p:spPr>
          <a:xfrm>
            <a:off x="8235690" y="277329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ED4D0F"/>
                </a:solidFill>
              </a:rPr>
              <a:t>schade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A5E5509-E48A-42D6-B25A-47E5BF492A21}"/>
              </a:ext>
            </a:extLst>
          </p:cNvPr>
          <p:cNvSpPr/>
          <p:nvPr/>
        </p:nvSpPr>
        <p:spPr>
          <a:xfrm>
            <a:off x="8171281" y="5318778"/>
            <a:ext cx="1057275" cy="9772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C519BC4-12D1-4536-B0E8-16ACF46C1ADD}"/>
              </a:ext>
            </a:extLst>
          </p:cNvPr>
          <p:cNvSpPr/>
          <p:nvPr/>
        </p:nvSpPr>
        <p:spPr>
          <a:xfrm>
            <a:off x="8171283" y="3142627"/>
            <a:ext cx="1057275" cy="2176151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E1B303BD-0A3F-4847-89A8-B24F600C4A31}"/>
              </a:ext>
            </a:extLst>
          </p:cNvPr>
          <p:cNvSpPr/>
          <p:nvPr/>
        </p:nvSpPr>
        <p:spPr>
          <a:xfrm>
            <a:off x="9150096" y="3749040"/>
            <a:ext cx="1005840" cy="449580"/>
          </a:xfrm>
          <a:prstGeom prst="rightArrow">
            <a:avLst/>
          </a:prstGeom>
          <a:solidFill>
            <a:srgbClr val="25881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29BD7AF1-D1D1-4629-A1E8-B96EEE9B21D9}"/>
              </a:ext>
            </a:extLst>
          </p:cNvPr>
          <p:cNvSpPr/>
          <p:nvPr/>
        </p:nvSpPr>
        <p:spPr>
          <a:xfrm rot="10800000">
            <a:off x="7551073" y="5596062"/>
            <a:ext cx="737501" cy="368230"/>
          </a:xfrm>
          <a:prstGeom prst="rightArrow">
            <a:avLst/>
          </a:prstGeom>
          <a:solidFill>
            <a:srgbClr val="C00000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0E74C7BB-EB22-4F61-8EC8-7897CA511659}"/>
              </a:ext>
            </a:extLst>
          </p:cNvPr>
          <p:cNvSpPr/>
          <p:nvPr/>
        </p:nvSpPr>
        <p:spPr>
          <a:xfrm>
            <a:off x="9298893" y="5517435"/>
            <a:ext cx="1600200" cy="561975"/>
          </a:xfrm>
          <a:custGeom>
            <a:avLst/>
            <a:gdLst>
              <a:gd name="connsiteX0" fmla="*/ 104775 w 1600200"/>
              <a:gd name="connsiteY0" fmla="*/ 0 h 561975"/>
              <a:gd name="connsiteX1" fmla="*/ 0 w 1600200"/>
              <a:gd name="connsiteY1" fmla="*/ 457200 h 561975"/>
              <a:gd name="connsiteX2" fmla="*/ 1600200 w 1600200"/>
              <a:gd name="connsiteY2" fmla="*/ 561975 h 561975"/>
              <a:gd name="connsiteX3" fmla="*/ 1562100 w 1600200"/>
              <a:gd name="connsiteY3" fmla="*/ 85725 h 561975"/>
              <a:gd name="connsiteX4" fmla="*/ 104775 w 1600200"/>
              <a:gd name="connsiteY4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0" h="561975">
                <a:moveTo>
                  <a:pt x="104775" y="0"/>
                </a:moveTo>
                <a:lnTo>
                  <a:pt x="0" y="457200"/>
                </a:lnTo>
                <a:lnTo>
                  <a:pt x="1600200" y="561975"/>
                </a:lnTo>
                <a:lnTo>
                  <a:pt x="1562100" y="85725"/>
                </a:lnTo>
                <a:lnTo>
                  <a:pt x="10477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Broadway" panose="04040905080B02020502" pitchFamily="82" charset="0"/>
              </a:rPr>
              <a:t>eigen risico</a:t>
            </a:r>
          </a:p>
        </p:txBody>
      </p:sp>
      <p:sp>
        <p:nvSpPr>
          <p:cNvPr id="22" name="Tijdelijke aanduiding voor inhoud 4">
            <a:extLst>
              <a:ext uri="{FF2B5EF4-FFF2-40B4-BE49-F238E27FC236}">
                <a16:creationId xmlns:a16="http://schemas.microsoft.com/office/drawing/2014/main" id="{747D57EE-3BC6-4B6A-B693-F8820DA822AC}"/>
              </a:ext>
            </a:extLst>
          </p:cNvPr>
          <p:cNvSpPr txBox="1">
            <a:spLocks/>
          </p:cNvSpPr>
          <p:nvPr/>
        </p:nvSpPr>
        <p:spPr>
          <a:xfrm>
            <a:off x="355600" y="1825625"/>
            <a:ext cx="5258013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200" dirty="0"/>
              <a:t>Bij schade moet je eerst zelf (een deel van) de schade betalen.</a:t>
            </a:r>
          </a:p>
          <a:p>
            <a:pPr marL="0" indent="0">
              <a:buNone/>
            </a:pPr>
            <a:endParaRPr lang="nl-NL" sz="2200" dirty="0"/>
          </a:p>
          <a:p>
            <a:pPr marL="447675" indent="-447675">
              <a:buNone/>
            </a:pPr>
            <a:r>
              <a:rPr lang="nl-NL" sz="2200" dirty="0"/>
              <a:t>→	minder kosten voor de verzekeraar</a:t>
            </a:r>
            <a:br>
              <a:rPr lang="nl-NL" sz="2200" dirty="0"/>
            </a:br>
            <a:r>
              <a:rPr lang="nl-NL" sz="2200" dirty="0"/>
              <a:t>(lagere premie)</a:t>
            </a:r>
          </a:p>
          <a:p>
            <a:pPr marL="447675" indent="-447675">
              <a:buNone/>
            </a:pPr>
            <a:endParaRPr lang="nl-NL" sz="2200" dirty="0"/>
          </a:p>
          <a:p>
            <a:pPr marL="447675" indent="-447675">
              <a:buNone/>
            </a:pPr>
            <a:r>
              <a:rPr lang="nl-NL" sz="2200" dirty="0"/>
              <a:t>→	voorzichtiger gedragen</a:t>
            </a:r>
            <a:br>
              <a:rPr lang="nl-NL" sz="2200" dirty="0"/>
            </a:br>
            <a:r>
              <a:rPr lang="nl-NL" sz="2200" dirty="0"/>
              <a:t>= minder nalatig gedrag</a:t>
            </a:r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8E2D6081-2020-48A1-8E0B-B8D7821C77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230" y="5486489"/>
            <a:ext cx="587375" cy="587375"/>
          </a:xfrm>
        </p:spPr>
      </p:pic>
    </p:spTree>
    <p:extLst>
      <p:ext uri="{BB962C8B-B14F-4D97-AF65-F5344CB8AC3E}">
        <p14:creationId xmlns:p14="http://schemas.microsoft.com/office/powerpoint/2010/main" val="7379046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5" grpId="0" animBg="1"/>
      <p:bldP spid="18" grpId="0" animBg="1"/>
      <p:bldP spid="16" grpId="0" animBg="1"/>
      <p:bldP spid="2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2534F4-5D8E-4C68-87BC-42EB4012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Verzekeringspolis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7E07345-08C5-4B67-ABAD-53DEEF465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88150" cy="4351338"/>
          </a:xfrm>
        </p:spPr>
        <p:txBody>
          <a:bodyPr/>
          <a:lstStyle/>
          <a:p>
            <a:r>
              <a:rPr lang="nl-NL" dirty="0"/>
              <a:t>Netto premie = voor uitkering schade</a:t>
            </a:r>
          </a:p>
          <a:p>
            <a:r>
              <a:rPr lang="nl-NL" dirty="0"/>
              <a:t>Poliskosten = administratiekosten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Assurantiebelasting in plaats van btw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Eigen risico om gedrag te beïnvloeden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2DCA323-BDBD-4BF3-ABE5-4382B1AB4045}"/>
              </a:ext>
            </a:extLst>
          </p:cNvPr>
          <p:cNvSpPr/>
          <p:nvPr/>
        </p:nvSpPr>
        <p:spPr>
          <a:xfrm>
            <a:off x="7702262" y="688663"/>
            <a:ext cx="3971636" cy="563418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phic 6" descr="Schild met vinkje">
            <a:extLst>
              <a:ext uri="{FF2B5EF4-FFF2-40B4-BE49-F238E27FC236}">
                <a16:creationId xmlns:a16="http://schemas.microsoft.com/office/drawing/2014/main" id="{7DC68E8C-D662-44AC-A2DD-6885CB9B1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4408" y="688663"/>
            <a:ext cx="632691" cy="63269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20BC884-D55C-44F9-9EA9-954546A84312}"/>
              </a:ext>
            </a:extLst>
          </p:cNvPr>
          <p:cNvSpPr/>
          <p:nvPr/>
        </p:nvSpPr>
        <p:spPr>
          <a:xfrm>
            <a:off x="10478250" y="952022"/>
            <a:ext cx="119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258812"/>
                </a:solidFill>
                <a:latin typeface="Blade Runner Movie Font" panose="020B0703020202090204" pitchFamily="34" charset="0"/>
              </a:rPr>
              <a:t>ASSURE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CEC2725-C275-44C4-9702-25AA42A941DA}"/>
              </a:ext>
            </a:extLst>
          </p:cNvPr>
          <p:cNvSpPr txBox="1"/>
          <p:nvPr/>
        </p:nvSpPr>
        <p:spPr>
          <a:xfrm>
            <a:off x="7777789" y="782745"/>
            <a:ext cx="212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prstClr val="black"/>
                </a:solidFill>
                <a:cs typeface="Arial" panose="020B0604020202020204" pitchFamily="34" charset="0"/>
              </a:rPr>
              <a:t>Polis fietsverzekering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90C5F88-C36A-48A0-88A7-C6393F19575B}"/>
              </a:ext>
            </a:extLst>
          </p:cNvPr>
          <p:cNvSpPr txBox="1"/>
          <p:nvPr/>
        </p:nvSpPr>
        <p:spPr>
          <a:xfrm>
            <a:off x="7777789" y="1013577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>
                <a:solidFill>
                  <a:prstClr val="black"/>
                </a:solidFill>
                <a:cs typeface="Arial" panose="020B0604020202020204" pitchFamily="34" charset="0"/>
              </a:rPr>
              <a:t>elektrische fiets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61F58D2-59C3-4BCC-AB60-41EC6277A0E4}"/>
              </a:ext>
            </a:extLst>
          </p:cNvPr>
          <p:cNvSpPr txBox="1"/>
          <p:nvPr/>
        </p:nvSpPr>
        <p:spPr>
          <a:xfrm>
            <a:off x="7777789" y="1398297"/>
            <a:ext cx="14029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solidFill>
                  <a:prstClr val="black"/>
                </a:solidFill>
                <a:cs typeface="Arial" panose="020B0604020202020204" pitchFamily="34" charset="0"/>
              </a:rPr>
              <a:t>Basisgegevens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A6AA14E-B624-41AA-91B4-84CE8A5348A9}"/>
              </a:ext>
            </a:extLst>
          </p:cNvPr>
          <p:cNvSpPr txBox="1"/>
          <p:nvPr/>
        </p:nvSpPr>
        <p:spPr>
          <a:xfrm>
            <a:off x="7777788" y="1636823"/>
            <a:ext cx="38961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</a:tabLst>
            </a:pPr>
            <a: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  <a:t>Verzekeringsnemer:	</a:t>
            </a:r>
            <a:r>
              <a:rPr lang="nl-NL" sz="11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Dhr. S. </a:t>
            </a:r>
            <a:r>
              <a:rPr lang="nl-NL" sz="110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Feijnoord</a:t>
            </a:r>
            <a:endParaRPr lang="nl-NL" sz="11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>
              <a:tabLst>
                <a:tab pos="1431925" algn="l"/>
              </a:tabLst>
            </a:pPr>
            <a: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  <a:t>Wonende te:	</a:t>
            </a:r>
            <a:r>
              <a:rPr lang="nl-NL" sz="11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Lijnbaan 2, Rotterdam</a:t>
            </a:r>
            <a:b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  <a:t>Geboortedatum:	</a:t>
            </a:r>
            <a:r>
              <a:rPr lang="nl-NL" sz="11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24-12-1985</a:t>
            </a:r>
            <a:b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  <a:t>Omvang verzekering:	</a:t>
            </a:r>
            <a:r>
              <a:rPr lang="nl-NL" sz="11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schade</a:t>
            </a:r>
            <a: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nl-NL" sz="11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en nieuwwaarde diefstal</a:t>
            </a:r>
            <a:b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  <a:t>Voor diefstaldekking:	</a:t>
            </a:r>
            <a:r>
              <a:rPr lang="nl-NL" sz="11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ART-slot categorie 3, of hoger verplicht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6FF1505-667F-4F67-B473-D71DCAB6E837}"/>
              </a:ext>
            </a:extLst>
          </p:cNvPr>
          <p:cNvSpPr txBox="1"/>
          <p:nvPr/>
        </p:nvSpPr>
        <p:spPr>
          <a:xfrm>
            <a:off x="7793819" y="2617105"/>
            <a:ext cx="17608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solidFill>
                  <a:prstClr val="black"/>
                </a:solidFill>
                <a:cs typeface="Arial" panose="020B0604020202020204" pitchFamily="34" charset="0"/>
              </a:rPr>
              <a:t>Verzekeringspremie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B882D70-52BB-4D6C-BAE9-8B5FBE37650B}"/>
              </a:ext>
            </a:extLst>
          </p:cNvPr>
          <p:cNvSpPr txBox="1"/>
          <p:nvPr/>
        </p:nvSpPr>
        <p:spPr>
          <a:xfrm>
            <a:off x="8007061" y="2855631"/>
            <a:ext cx="36668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00213" algn="l"/>
                <a:tab pos="2058988" algn="dec"/>
              </a:tabLst>
            </a:pPr>
            <a:r>
              <a:rPr lang="nl-NL" sz="1100" dirty="0">
                <a:solidFill>
                  <a:prstClr val="black"/>
                </a:solidFill>
                <a:cs typeface="Arial" panose="020B0604020202020204" pitchFamily="34" charset="0"/>
              </a:rPr>
              <a:t>Netto premie	</a:t>
            </a:r>
            <a:r>
              <a:rPr lang="nl-NL" sz="11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€	284,50</a:t>
            </a:r>
          </a:p>
          <a:p>
            <a:pPr>
              <a:tabLst>
                <a:tab pos="1700213" algn="l"/>
                <a:tab pos="2058988" algn="dec"/>
              </a:tabLst>
            </a:pPr>
            <a:r>
              <a:rPr lang="nl-NL" sz="1100" dirty="0">
                <a:solidFill>
                  <a:prstClr val="black"/>
                </a:solidFill>
                <a:cs typeface="Arial" panose="020B0604020202020204" pitchFamily="34" charset="0"/>
              </a:rPr>
              <a:t>Poliskosten	</a:t>
            </a:r>
            <a:r>
              <a:rPr lang="nl-NL" sz="110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€	4,95 +</a:t>
            </a:r>
          </a:p>
          <a:p>
            <a:pPr>
              <a:tabLst>
                <a:tab pos="1700213" algn="l"/>
                <a:tab pos="2058988" algn="dec"/>
              </a:tabLst>
            </a:pPr>
            <a:r>
              <a:rPr lang="nl-NL" sz="1100" dirty="0">
                <a:solidFill>
                  <a:prstClr val="black"/>
                </a:solidFill>
                <a:cs typeface="Arial" panose="020B0604020202020204" pitchFamily="34" charset="0"/>
              </a:rPr>
              <a:t> 	</a:t>
            </a:r>
            <a:r>
              <a:rPr lang="nl-NL" sz="11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€	289,45</a:t>
            </a:r>
          </a:p>
          <a:p>
            <a:pPr>
              <a:tabLst>
                <a:tab pos="1700213" algn="l"/>
                <a:tab pos="2058988" algn="dec"/>
              </a:tabLst>
            </a:pPr>
            <a:r>
              <a:rPr lang="nl-NL" sz="1100" dirty="0">
                <a:solidFill>
                  <a:prstClr val="black"/>
                </a:solidFill>
                <a:cs typeface="Arial" panose="020B0604020202020204" pitchFamily="34" charset="0"/>
              </a:rPr>
              <a:t>Assurantiebelasting </a:t>
            </a:r>
            <a:r>
              <a:rPr lang="nl-NL" sz="700" dirty="0">
                <a:solidFill>
                  <a:prstClr val="black"/>
                </a:solidFill>
                <a:cs typeface="Arial" panose="020B0604020202020204" pitchFamily="34" charset="0"/>
              </a:rPr>
              <a:t>(21%)</a:t>
            </a:r>
            <a:r>
              <a:rPr lang="nl-NL" sz="11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nl-NL" sz="110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€	60,78 +</a:t>
            </a:r>
          </a:p>
          <a:p>
            <a:pPr>
              <a:tabLst>
                <a:tab pos="1700213" algn="l"/>
                <a:tab pos="2058988" algn="dec"/>
              </a:tabLst>
            </a:pPr>
            <a:r>
              <a:rPr lang="nl-NL" sz="1100" dirty="0">
                <a:solidFill>
                  <a:prstClr val="black"/>
                </a:solidFill>
                <a:cs typeface="Arial" panose="020B0604020202020204" pitchFamily="34" charset="0"/>
              </a:rPr>
              <a:t>Totaal te betalen</a:t>
            </a:r>
            <a:r>
              <a:rPr lang="nl-NL" sz="11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	 €	350,23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3A88705-9D43-459B-A501-6595E37A2BDF}"/>
              </a:ext>
            </a:extLst>
          </p:cNvPr>
          <p:cNvSpPr txBox="1"/>
          <p:nvPr/>
        </p:nvSpPr>
        <p:spPr>
          <a:xfrm>
            <a:off x="7793819" y="4330050"/>
            <a:ext cx="11320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solidFill>
                  <a:prstClr val="black"/>
                </a:solidFill>
                <a:cs typeface="Arial" panose="020B0604020202020204" pitchFamily="34" charset="0"/>
              </a:rPr>
              <a:t>Eigen risico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F171065-3355-4818-9DDA-39013F124B58}"/>
              </a:ext>
            </a:extLst>
          </p:cNvPr>
          <p:cNvSpPr txBox="1"/>
          <p:nvPr/>
        </p:nvSpPr>
        <p:spPr>
          <a:xfrm>
            <a:off x="7793819" y="4568576"/>
            <a:ext cx="3627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prstClr val="black"/>
                </a:solidFill>
                <a:cs typeface="Arial" panose="020B0604020202020204" pitchFamily="34" charset="0"/>
              </a:rPr>
              <a:t>€ 100. Voor gebeurtenissen is Amsterdam, Rotterdam, </a:t>
            </a:r>
            <a:br>
              <a:rPr lang="nl-NL" sz="9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NL" sz="900" dirty="0">
                <a:solidFill>
                  <a:prstClr val="black"/>
                </a:solidFill>
                <a:cs typeface="Arial" panose="020B0604020202020204" pitchFamily="34" charset="0"/>
              </a:rPr>
              <a:t>Den Haag of Utrecht: € 220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prstClr val="black"/>
                </a:solidFill>
                <a:cs typeface="Arial" panose="020B0604020202020204" pitchFamily="34" charset="0"/>
              </a:rPr>
              <a:t>Het eigen risico vervalt indien de verzekerde kan aan-</a:t>
            </a:r>
            <a:br>
              <a:rPr lang="nl-NL" sz="9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NL" sz="900" dirty="0">
                <a:solidFill>
                  <a:prstClr val="black"/>
                </a:solidFill>
                <a:cs typeface="Arial" panose="020B0604020202020204" pitchFamily="34" charset="0"/>
              </a:rPr>
              <a:t>tonen dat de schade is ontstaan in een bewaakte fietsenstalling.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0F3D06F-779C-4D16-BDD0-7122465DAE02}"/>
              </a:ext>
            </a:extLst>
          </p:cNvPr>
          <p:cNvSpPr txBox="1"/>
          <p:nvPr/>
        </p:nvSpPr>
        <p:spPr>
          <a:xfrm>
            <a:off x="7793819" y="5271910"/>
            <a:ext cx="13756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solidFill>
                  <a:prstClr val="black"/>
                </a:solidFill>
                <a:cs typeface="Arial" panose="020B0604020202020204" pitchFamily="34" charset="0"/>
              </a:rPr>
              <a:t>Gegevens fiets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F2F00F7-C296-49F0-A324-67793131EE2A}"/>
              </a:ext>
            </a:extLst>
          </p:cNvPr>
          <p:cNvSpPr txBox="1"/>
          <p:nvPr/>
        </p:nvSpPr>
        <p:spPr>
          <a:xfrm>
            <a:off x="7793819" y="5510436"/>
            <a:ext cx="33153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431925" algn="l"/>
              </a:tabLst>
            </a:pPr>
            <a: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  <a:t>Merk en type:	</a:t>
            </a:r>
            <a:r>
              <a:rPr lang="nl-NL" sz="11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Orange C7 HMB, herenmodel</a:t>
            </a:r>
          </a:p>
          <a:p>
            <a:pPr>
              <a:tabLst>
                <a:tab pos="1431925" algn="l"/>
              </a:tabLst>
            </a:pPr>
            <a: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  <a:t>Aankoopwaarde:	</a:t>
            </a:r>
            <a:r>
              <a:rPr lang="nl-NL" sz="11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€ 2.399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3C13917B-9E3D-4747-A5B0-5806BDB59626}"/>
              </a:ext>
            </a:extLst>
          </p:cNvPr>
          <p:cNvSpPr/>
          <p:nvPr/>
        </p:nvSpPr>
        <p:spPr>
          <a:xfrm>
            <a:off x="7793819" y="6013458"/>
            <a:ext cx="3806188" cy="238526"/>
          </a:xfrm>
          <a:prstGeom prst="rect">
            <a:avLst/>
          </a:prstGeom>
          <a:solidFill>
            <a:srgbClr val="258812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ASSURE: </a:t>
            </a:r>
            <a:r>
              <a:rPr kumimoji="0" lang="nl-NL" sz="1200" b="1" i="1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</a:t>
            </a:r>
            <a:r>
              <a:rPr kumimoji="0" lang="nl-NL" sz="12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1200" b="1" i="1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assured</a:t>
            </a:r>
            <a:endParaRPr kumimoji="0" lang="nl-NL" sz="12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2BBAE62-0E57-435A-85D9-EC73B125FC70}"/>
              </a:ext>
            </a:extLst>
          </p:cNvPr>
          <p:cNvSpPr txBox="1"/>
          <p:nvPr/>
        </p:nvSpPr>
        <p:spPr>
          <a:xfrm>
            <a:off x="7793819" y="3842153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431925" algn="l"/>
              </a:tabLst>
            </a:pPr>
            <a: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  <a:t>Premievervaldatum:	</a:t>
            </a:r>
            <a:r>
              <a:rPr lang="nl-NL" sz="11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10 januari 2021</a:t>
            </a:r>
          </a:p>
          <a:p>
            <a:pPr>
              <a:tabLst>
                <a:tab pos="1431925" algn="l"/>
              </a:tabLst>
            </a:pPr>
            <a:r>
              <a:rPr lang="nl-NL" sz="1100">
                <a:solidFill>
                  <a:prstClr val="black"/>
                </a:solidFill>
                <a:cs typeface="Arial" panose="020B0604020202020204" pitchFamily="34" charset="0"/>
              </a:rPr>
              <a:t>Duur verzekering:	</a:t>
            </a:r>
            <a:r>
              <a:rPr lang="nl-NL" sz="11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 jaar</a:t>
            </a:r>
          </a:p>
        </p:txBody>
      </p:sp>
    </p:spTree>
    <p:extLst>
      <p:ext uri="{BB962C8B-B14F-4D97-AF65-F5344CB8AC3E}">
        <p14:creationId xmlns:p14="http://schemas.microsoft.com/office/powerpoint/2010/main" val="68972830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AAE067A-6742-4933-AB97-0A2CC6ADD0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995" y="2973092"/>
            <a:ext cx="720000" cy="720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6283AA3-0DAD-4B22-8A79-B9CD1E2D83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599" y="2994620"/>
            <a:ext cx="204843" cy="21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505D8A-ADBE-4D0E-809C-25C42E4E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Averechtse selectie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37A1AE-9236-420E-B523-B0C0DAE8A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931" y="4250180"/>
            <a:ext cx="720000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75B55A9-9F9C-4654-AEE2-B46C8F3322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105" y="3582580"/>
            <a:ext cx="720000" cy="72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62C6E0C-8E41-4E4F-8804-24DDD4E50A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5" y="4006456"/>
            <a:ext cx="720000" cy="72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AD207B2-2BAE-40AA-BD5D-3DAFB5659D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9379" y="3589528"/>
            <a:ext cx="243573" cy="216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84CF2CE-DA95-4362-AE10-B77B8EBFC7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205" y="4268757"/>
            <a:ext cx="243573" cy="216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B9D0CB-4B48-4091-9857-D6561DE4B0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375" y="3014251"/>
            <a:ext cx="720000" cy="7200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75FB98C-9CF0-49B9-8943-F07E1541D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308" y="4215232"/>
            <a:ext cx="720000" cy="72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5C95464-53F8-4ED0-B07C-CDD5B423C5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321" y="3283590"/>
            <a:ext cx="720000" cy="7200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39DE8EA-8BEE-4814-A9CC-D23F66319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9588" y="4234477"/>
            <a:ext cx="204843" cy="2160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1063CC4-B1F7-49A1-8D98-0C036E12D1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943" y="3022240"/>
            <a:ext cx="204843" cy="2160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677DED0-2341-4267-93A6-3BDE85B1B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812" y="3287540"/>
            <a:ext cx="204843" cy="2160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862A897-7485-418B-B6BC-24591BDB30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0355" y="2658589"/>
            <a:ext cx="2376264" cy="2795107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C869A0A4-66CA-4B42-AD4D-D1A074E6B13F}"/>
              </a:ext>
            </a:extLst>
          </p:cNvPr>
          <p:cNvSpPr txBox="1"/>
          <p:nvPr/>
        </p:nvSpPr>
        <p:spPr>
          <a:xfrm>
            <a:off x="8995933" y="3102938"/>
            <a:ext cx="248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Calibri"/>
              </a:rPr>
              <a:t>Goede risico’s</a:t>
            </a:r>
            <a:br>
              <a:rPr lang="nl-NL" b="1" dirty="0">
                <a:solidFill>
                  <a:prstClr val="black"/>
                </a:solidFill>
                <a:latin typeface="Calibri"/>
              </a:rPr>
            </a:br>
            <a:r>
              <a:rPr lang="nl-NL" dirty="0">
                <a:solidFill>
                  <a:prstClr val="black"/>
                </a:solidFill>
                <a:latin typeface="Calibri"/>
              </a:rPr>
              <a:t>gemiddeld € 100 schade</a:t>
            </a:r>
          </a:p>
        </p:txBody>
      </p:sp>
      <p:pic>
        <p:nvPicPr>
          <p:cNvPr id="28" name="Graphic 27" descr="{0} met effen opvulling">
            <a:extLst>
              <a:ext uri="{FF2B5EF4-FFF2-40B4-BE49-F238E27FC236}">
                <a16:creationId xmlns:a16="http://schemas.microsoft.com/office/drawing/2014/main" id="{54E5FD5E-A46F-4A3A-A306-FADC88823D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7909" y="3733739"/>
            <a:ext cx="1603960" cy="1603960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A7F0783E-5C7B-4378-AD7E-5F540464E17F}"/>
              </a:ext>
            </a:extLst>
          </p:cNvPr>
          <p:cNvSpPr txBox="1"/>
          <p:nvPr/>
        </p:nvSpPr>
        <p:spPr>
          <a:xfrm>
            <a:off x="8995933" y="3945591"/>
            <a:ext cx="248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Calibri"/>
              </a:rPr>
              <a:t>Slechte risico’s</a:t>
            </a:r>
            <a:br>
              <a:rPr lang="nl-NL" b="1" dirty="0">
                <a:solidFill>
                  <a:prstClr val="black"/>
                </a:solidFill>
                <a:latin typeface="Calibri"/>
              </a:rPr>
            </a:br>
            <a:r>
              <a:rPr lang="nl-NL" dirty="0">
                <a:solidFill>
                  <a:prstClr val="black"/>
                </a:solidFill>
                <a:latin typeface="Calibri"/>
              </a:rPr>
              <a:t>gemiddeld € 500 schade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059E9CE-659E-4D15-9EB5-DD811B98D266}"/>
              </a:ext>
            </a:extLst>
          </p:cNvPr>
          <p:cNvSpPr txBox="1"/>
          <p:nvPr/>
        </p:nvSpPr>
        <p:spPr>
          <a:xfrm>
            <a:off x="5751354" y="5237106"/>
            <a:ext cx="233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C00000"/>
                </a:solidFill>
                <a:latin typeface="Calibri"/>
              </a:rPr>
              <a:t>Iedereen</a:t>
            </a:r>
            <a:r>
              <a:rPr lang="nl-NL" b="1" dirty="0">
                <a:solidFill>
                  <a:prstClr val="black"/>
                </a:solidFill>
                <a:latin typeface="Calibri"/>
              </a:rPr>
              <a:t> € 300 premie</a:t>
            </a: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1A42C692-A22F-46AE-9DE6-F850CE4C12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286" y="4021859"/>
            <a:ext cx="243573" cy="216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AD1FB3D-202D-4314-B018-069A2E667B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97" y="3077680"/>
            <a:ext cx="720000" cy="72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981C79-18C2-414E-A3BF-048FB1CCE9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371" y="3087548"/>
            <a:ext cx="243573" cy="216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CDFBAC4-208D-402C-B323-C2FEF3413D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90" y="3333092"/>
            <a:ext cx="720000" cy="72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4D2CE7-5D9E-4933-B49C-B44C4B93B6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7164" y="3340660"/>
            <a:ext cx="243573" cy="216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7C43AF4-EC51-4A15-9C56-83BE9067EB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804" y="3998492"/>
            <a:ext cx="720000" cy="720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7B84CA27-E5EC-4983-BA39-42270F223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875" y="4008658"/>
            <a:ext cx="204843" cy="216000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ABFAE11D-E812-48A5-A52B-6619152AE559}"/>
              </a:ext>
            </a:extLst>
          </p:cNvPr>
          <p:cNvSpPr txBox="1"/>
          <p:nvPr/>
        </p:nvSpPr>
        <p:spPr>
          <a:xfrm>
            <a:off x="1059097" y="5988802"/>
            <a:ext cx="6782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effectLst/>
                <a:latin typeface="Arial" panose="020B0604020202020204" pitchFamily="34" charset="0"/>
              </a:rPr>
              <a:t>Door </a:t>
            </a:r>
            <a:r>
              <a:rPr lang="nl-NL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asymmetrische informatie</a:t>
            </a:r>
            <a:r>
              <a:rPr lang="nl-NL" b="0" i="0" dirty="0">
                <a:effectLst/>
                <a:latin typeface="Arial" panose="020B0604020202020204" pitchFamily="34" charset="0"/>
              </a:rPr>
              <a:t> is de verzekeraar niet in staat om de goede en slechte risico’s van elkaar te onderscheiden.</a:t>
            </a:r>
            <a:endParaRPr lang="nl-NL" dirty="0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E550BF86-B22C-443B-9E07-EC35AB12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023" y="4044804"/>
            <a:ext cx="204843" cy="216000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9E1A0505-FA2F-49DD-9045-24DF90399C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293" y="3199053"/>
            <a:ext cx="243573" cy="216000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6D3420FA-1EE9-4415-AF30-3F1243FDAEB0}"/>
              </a:ext>
            </a:extLst>
          </p:cNvPr>
          <p:cNvSpPr txBox="1"/>
          <p:nvPr/>
        </p:nvSpPr>
        <p:spPr>
          <a:xfrm>
            <a:off x="363523" y="1485760"/>
            <a:ext cx="931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uiteindelijk blijft de verzekeraar (vooral) met de slechte risico’s zitten (“verkeerde” selectie)</a:t>
            </a:r>
          </a:p>
        </p:txBody>
      </p:sp>
      <p:sp>
        <p:nvSpPr>
          <p:cNvPr id="37" name="Vrije vorm: vorm 36">
            <a:extLst>
              <a:ext uri="{FF2B5EF4-FFF2-40B4-BE49-F238E27FC236}">
                <a16:creationId xmlns:a16="http://schemas.microsoft.com/office/drawing/2014/main" id="{B44A281C-5000-41DB-AB2A-9AC3EC6D5ECF}"/>
              </a:ext>
            </a:extLst>
          </p:cNvPr>
          <p:cNvSpPr/>
          <p:nvPr/>
        </p:nvSpPr>
        <p:spPr>
          <a:xfrm>
            <a:off x="6003746" y="2112901"/>
            <a:ext cx="1652364" cy="542925"/>
          </a:xfrm>
          <a:custGeom>
            <a:avLst/>
            <a:gdLst>
              <a:gd name="connsiteX0" fmla="*/ 0 w 1200150"/>
              <a:gd name="connsiteY0" fmla="*/ 47625 h 542925"/>
              <a:gd name="connsiteX1" fmla="*/ 66675 w 1200150"/>
              <a:gd name="connsiteY1" fmla="*/ 542925 h 542925"/>
              <a:gd name="connsiteX2" fmla="*/ 1200150 w 1200150"/>
              <a:gd name="connsiteY2" fmla="*/ 542925 h 542925"/>
              <a:gd name="connsiteX3" fmla="*/ 1143000 w 1200150"/>
              <a:gd name="connsiteY3" fmla="*/ 0 h 542925"/>
              <a:gd name="connsiteX4" fmla="*/ 0 w 1200150"/>
              <a:gd name="connsiteY4" fmla="*/ 476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542925">
                <a:moveTo>
                  <a:pt x="0" y="47625"/>
                </a:moveTo>
                <a:lnTo>
                  <a:pt x="66675" y="542925"/>
                </a:lnTo>
                <a:lnTo>
                  <a:pt x="1200150" y="542925"/>
                </a:lnTo>
                <a:lnTo>
                  <a:pt x="1143000" y="0"/>
                </a:lnTo>
                <a:lnTo>
                  <a:pt x="0" y="47625"/>
                </a:lnTo>
                <a:close/>
              </a:path>
            </a:pathLst>
          </a:cu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700" dirty="0">
                <a:latin typeface="Broadway" panose="04040905080B02020502" pitchFamily="82" charset="0"/>
              </a:rPr>
              <a:t>verzekeraar</a:t>
            </a:r>
          </a:p>
        </p:txBody>
      </p:sp>
    </p:spTree>
    <p:extLst>
      <p:ext uri="{BB962C8B-B14F-4D97-AF65-F5344CB8AC3E}">
        <p14:creationId xmlns:p14="http://schemas.microsoft.com/office/powerpoint/2010/main" val="2518714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2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2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3" grpId="0"/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10145"/>
      </p:ext>
    </p:extLst>
  </p:cSld>
  <p:clrMapOvr>
    <a:masterClrMapping/>
  </p:clrMapOvr>
  <p:transition spd="slow">
    <p:blinds/>
  </p:transition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8879</TotalTime>
  <Words>763</Words>
  <Application>Microsoft Office PowerPoint</Application>
  <PresentationFormat>Breedbeeld</PresentationFormat>
  <Paragraphs>183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Blade Runner Movie Font</vt:lpstr>
      <vt:lpstr>Broadway</vt:lpstr>
      <vt:lpstr>Calibri</vt:lpstr>
      <vt:lpstr>Thema 3vwo</vt:lpstr>
      <vt:lpstr>Verzekeren</vt:lpstr>
      <vt:lpstr>PowerPoint-presentatie</vt:lpstr>
      <vt:lpstr>Verzekeren</vt:lpstr>
      <vt:lpstr>Verplicht / Vrijwillig</vt:lpstr>
      <vt:lpstr>Gedragsverandering</vt:lpstr>
      <vt:lpstr>Eigen risico</vt:lpstr>
      <vt:lpstr>Verzekeringspolis</vt:lpstr>
      <vt:lpstr>Averechtse selectie</vt:lpstr>
      <vt:lpstr>PowerPoint-presentatie</vt:lpstr>
      <vt:lpstr>Autoverzekering</vt:lpstr>
      <vt:lpstr>Autoverzekering</vt:lpstr>
      <vt:lpstr>Bonus-malus ladder</vt:lpstr>
      <vt:lpstr>PowerPoint-presentatie</vt:lpstr>
      <vt:lpstr>Zorgverzekering</vt:lpstr>
      <vt:lpstr>De zorgdriehoek</vt:lpstr>
      <vt:lpstr>De zorgdriehoek</vt:lpstr>
      <vt:lpstr>De basisverzekering</vt:lpstr>
      <vt:lpstr>De aanvullende verzekering</vt:lpstr>
      <vt:lpstr>Zorgtoeslag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Verzekeren</dc:title>
  <dc:creator>Paul Bloemers</dc:creator>
  <cp:lastModifiedBy>Paul Bloemers</cp:lastModifiedBy>
  <cp:revision>1</cp:revision>
  <dcterms:created xsi:type="dcterms:W3CDTF">2021-01-19T18:11:23Z</dcterms:created>
  <dcterms:modified xsi:type="dcterms:W3CDTF">2021-02-16T14:56:08Z</dcterms:modified>
</cp:coreProperties>
</file>