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69A2"/>
    <a:srgbClr val="557BA8"/>
    <a:srgbClr val="258812"/>
    <a:srgbClr val="1A80B6"/>
    <a:srgbClr val="ED4D0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2D49DE-1556-4ADF-93AE-8986D3FB1AB6}" v="599" dt="2021-01-17T12:59:0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3F2D49DE-1556-4ADF-93AE-8986D3FB1AB6}"/>
    <pc:docChg chg="undo custSel addSld modSld sldOrd">
      <pc:chgData name="Paul Bloemers" userId="fe3832ff3b233e04" providerId="LiveId" clId="{3F2D49DE-1556-4ADF-93AE-8986D3FB1AB6}" dt="2021-01-17T12:58:09.353" v="1838" actId="700"/>
      <pc:docMkLst>
        <pc:docMk/>
      </pc:docMkLst>
      <pc:sldChg chg="modSp mod modTransition">
        <pc:chgData name="Paul Bloemers" userId="fe3832ff3b233e04" providerId="LiveId" clId="{3F2D49DE-1556-4ADF-93AE-8986D3FB1AB6}" dt="2021-01-17T11:24:17.055" v="61" actId="20577"/>
        <pc:sldMkLst>
          <pc:docMk/>
          <pc:sldMk cId="310584984" sldId="256"/>
        </pc:sldMkLst>
        <pc:spChg chg="mod">
          <ac:chgData name="Paul Bloemers" userId="fe3832ff3b233e04" providerId="LiveId" clId="{3F2D49DE-1556-4ADF-93AE-8986D3FB1AB6}" dt="2021-01-17T11:23:59.135" v="14" actId="20577"/>
          <ac:spMkLst>
            <pc:docMk/>
            <pc:sldMk cId="310584984" sldId="256"/>
            <ac:spMk id="2" creationId="{7E28EFCD-751C-4A51-B595-FC7C74A9B886}"/>
          </ac:spMkLst>
        </pc:spChg>
        <pc:spChg chg="mod">
          <ac:chgData name="Paul Bloemers" userId="fe3832ff3b233e04" providerId="LiveId" clId="{3F2D49DE-1556-4ADF-93AE-8986D3FB1AB6}" dt="2021-01-17T11:24:17.055" v="61" actId="20577"/>
          <ac:spMkLst>
            <pc:docMk/>
            <pc:sldMk cId="310584984" sldId="256"/>
            <ac:spMk id="3" creationId="{3FFE1224-4069-4A21-B0F0-4A2BD2359598}"/>
          </ac:spMkLst>
        </pc:spChg>
      </pc:sldChg>
      <pc:sldChg chg="addSp delSp modSp new mod">
        <pc:chgData name="Paul Bloemers" userId="fe3832ff3b233e04" providerId="LiveId" clId="{3F2D49DE-1556-4ADF-93AE-8986D3FB1AB6}" dt="2021-01-17T11:44:20.455" v="236" actId="478"/>
        <pc:sldMkLst>
          <pc:docMk/>
          <pc:sldMk cId="2112339119" sldId="257"/>
        </pc:sldMkLst>
        <pc:spChg chg="mod">
          <ac:chgData name="Paul Bloemers" userId="fe3832ff3b233e04" providerId="LiveId" clId="{3F2D49DE-1556-4ADF-93AE-8986D3FB1AB6}" dt="2021-01-17T11:25:16.311" v="85" actId="20577"/>
          <ac:spMkLst>
            <pc:docMk/>
            <pc:sldMk cId="2112339119" sldId="257"/>
            <ac:spMk id="2" creationId="{8CEA936A-9FA7-4240-9BA6-9AFD2C79105A}"/>
          </ac:spMkLst>
        </pc:spChg>
        <pc:spChg chg="mod">
          <ac:chgData name="Paul Bloemers" userId="fe3832ff3b233e04" providerId="LiveId" clId="{3F2D49DE-1556-4ADF-93AE-8986D3FB1AB6}" dt="2021-01-17T11:25:26.184" v="107" actId="20577"/>
          <ac:spMkLst>
            <pc:docMk/>
            <pc:sldMk cId="2112339119" sldId="257"/>
            <ac:spMk id="3" creationId="{E30BDE42-F0B7-4DAD-B802-8DF7007F75E4}"/>
          </ac:spMkLst>
        </pc:spChg>
        <pc:spChg chg="mod">
          <ac:chgData name="Paul Bloemers" userId="fe3832ff3b233e04" providerId="LiveId" clId="{3F2D49DE-1556-4ADF-93AE-8986D3FB1AB6}" dt="2021-01-17T11:25:30.439" v="123" actId="20577"/>
          <ac:spMkLst>
            <pc:docMk/>
            <pc:sldMk cId="2112339119" sldId="257"/>
            <ac:spMk id="4" creationId="{2E3D722D-2E6A-4E3E-9A00-81C9E544FCDC}"/>
          </ac:spMkLst>
        </pc:spChg>
        <pc:spChg chg="add del mod">
          <ac:chgData name="Paul Bloemers" userId="fe3832ff3b233e04" providerId="LiveId" clId="{3F2D49DE-1556-4ADF-93AE-8986D3FB1AB6}" dt="2021-01-17T11:44:20.455" v="236" actId="478"/>
          <ac:spMkLst>
            <pc:docMk/>
            <pc:sldMk cId="2112339119" sldId="257"/>
            <ac:spMk id="5" creationId="{F7B6F0FE-982C-4E92-A451-30DEE0F9B748}"/>
          </ac:spMkLst>
        </pc:spChg>
      </pc:sldChg>
      <pc:sldChg chg="addSp delSp modSp new mod modClrScheme modAnim chgLayout">
        <pc:chgData name="Paul Bloemers" userId="fe3832ff3b233e04" providerId="LiveId" clId="{3F2D49DE-1556-4ADF-93AE-8986D3FB1AB6}" dt="2021-01-17T11:58:36.239" v="736"/>
        <pc:sldMkLst>
          <pc:docMk/>
          <pc:sldMk cId="2843690923" sldId="258"/>
        </pc:sldMkLst>
        <pc:spChg chg="del mod ord">
          <ac:chgData name="Paul Bloemers" userId="fe3832ff3b233e04" providerId="LiveId" clId="{3F2D49DE-1556-4ADF-93AE-8986D3FB1AB6}" dt="2021-01-17T11:25:37.454" v="125" actId="700"/>
          <ac:spMkLst>
            <pc:docMk/>
            <pc:sldMk cId="2843690923" sldId="258"/>
            <ac:spMk id="2" creationId="{3E5C8801-E33C-4F54-9FFE-628287D47E8D}"/>
          </ac:spMkLst>
        </pc:spChg>
        <pc:spChg chg="del">
          <ac:chgData name="Paul Bloemers" userId="fe3832ff3b233e04" providerId="LiveId" clId="{3F2D49DE-1556-4ADF-93AE-8986D3FB1AB6}" dt="2021-01-17T11:25:37.454" v="125" actId="700"/>
          <ac:spMkLst>
            <pc:docMk/>
            <pc:sldMk cId="2843690923" sldId="258"/>
            <ac:spMk id="3" creationId="{28709FC3-D7B0-49D8-A651-CCC68A6E5E1D}"/>
          </ac:spMkLst>
        </pc:spChg>
        <pc:spChg chg="del">
          <ac:chgData name="Paul Bloemers" userId="fe3832ff3b233e04" providerId="LiveId" clId="{3F2D49DE-1556-4ADF-93AE-8986D3FB1AB6}" dt="2021-01-17T11:25:37.454" v="125" actId="700"/>
          <ac:spMkLst>
            <pc:docMk/>
            <pc:sldMk cId="2843690923" sldId="258"/>
            <ac:spMk id="4" creationId="{E16C87B2-5414-46C2-A353-9E988D368831}"/>
          </ac:spMkLst>
        </pc:spChg>
        <pc:spChg chg="add mod ord">
          <ac:chgData name="Paul Bloemers" userId="fe3832ff3b233e04" providerId="LiveId" clId="{3F2D49DE-1556-4ADF-93AE-8986D3FB1AB6}" dt="2021-01-17T11:41:15.999" v="163" actId="20577"/>
          <ac:spMkLst>
            <pc:docMk/>
            <pc:sldMk cId="2843690923" sldId="258"/>
            <ac:spMk id="5" creationId="{481E42DE-BFBA-4CDF-8F50-0BD48163142E}"/>
          </ac:spMkLst>
        </pc:spChg>
        <pc:spChg chg="add mod ord">
          <ac:chgData name="Paul Bloemers" userId="fe3832ff3b233e04" providerId="LiveId" clId="{3F2D49DE-1556-4ADF-93AE-8986D3FB1AB6}" dt="2021-01-17T11:53:40.704" v="717" actId="20577"/>
          <ac:spMkLst>
            <pc:docMk/>
            <pc:sldMk cId="2843690923" sldId="258"/>
            <ac:spMk id="6" creationId="{1F1CD806-7671-4BC4-9ED6-F5FACCB7F037}"/>
          </ac:spMkLst>
        </pc:spChg>
        <pc:spChg chg="add mod">
          <ac:chgData name="Paul Bloemers" userId="fe3832ff3b233e04" providerId="LiveId" clId="{3F2D49DE-1556-4ADF-93AE-8986D3FB1AB6}" dt="2021-01-17T11:45:45.396" v="269" actId="164"/>
          <ac:spMkLst>
            <pc:docMk/>
            <pc:sldMk cId="2843690923" sldId="258"/>
            <ac:spMk id="7" creationId="{55E70F36-791B-4623-BE2D-AB14B8A7A24E}"/>
          </ac:spMkLst>
        </pc:spChg>
        <pc:spChg chg="add mod">
          <ac:chgData name="Paul Bloemers" userId="fe3832ff3b233e04" providerId="LiveId" clId="{3F2D49DE-1556-4ADF-93AE-8986D3FB1AB6}" dt="2021-01-17T11:53:10.847" v="704" actId="20577"/>
          <ac:spMkLst>
            <pc:docMk/>
            <pc:sldMk cId="2843690923" sldId="258"/>
            <ac:spMk id="11" creationId="{DADBA03B-B89B-4440-BEE0-AF8BA8169DD9}"/>
          </ac:spMkLst>
        </pc:spChg>
        <pc:grpChg chg="add mod">
          <ac:chgData name="Paul Bloemers" userId="fe3832ff3b233e04" providerId="LiveId" clId="{3F2D49DE-1556-4ADF-93AE-8986D3FB1AB6}" dt="2021-01-17T11:45:45.396" v="269" actId="164"/>
          <ac:grpSpMkLst>
            <pc:docMk/>
            <pc:sldMk cId="2843690923" sldId="258"/>
            <ac:grpSpMk id="17" creationId="{15DA0067-F224-41B9-BD13-6BBBC82FE515}"/>
          </ac:grpSpMkLst>
        </pc:grpChg>
        <pc:picChg chg="add mod">
          <ac:chgData name="Paul Bloemers" userId="fe3832ff3b233e04" providerId="LiveId" clId="{3F2D49DE-1556-4ADF-93AE-8986D3FB1AB6}" dt="2021-01-17T11:45:45.396" v="269" actId="164"/>
          <ac:picMkLst>
            <pc:docMk/>
            <pc:sldMk cId="2843690923" sldId="258"/>
            <ac:picMk id="8" creationId="{9EFD6FB2-804A-4318-A99A-B6E16CE7BD35}"/>
          </ac:picMkLst>
        </pc:picChg>
        <pc:picChg chg="add mod">
          <ac:chgData name="Paul Bloemers" userId="fe3832ff3b233e04" providerId="LiveId" clId="{3F2D49DE-1556-4ADF-93AE-8986D3FB1AB6}" dt="2021-01-17T11:45:45.396" v="269" actId="164"/>
          <ac:picMkLst>
            <pc:docMk/>
            <pc:sldMk cId="2843690923" sldId="258"/>
            <ac:picMk id="9" creationId="{34EDCAF8-E362-413E-9983-B98C7E3D9F1D}"/>
          </ac:picMkLst>
        </pc:picChg>
        <pc:picChg chg="add mod">
          <ac:chgData name="Paul Bloemers" userId="fe3832ff3b233e04" providerId="LiveId" clId="{3F2D49DE-1556-4ADF-93AE-8986D3FB1AB6}" dt="2021-01-17T11:45:45.396" v="269" actId="164"/>
          <ac:picMkLst>
            <pc:docMk/>
            <pc:sldMk cId="2843690923" sldId="258"/>
            <ac:picMk id="10" creationId="{8D8A583E-DA71-49FB-A3A1-81AD3DCF67F6}"/>
          </ac:picMkLst>
        </pc:picChg>
        <pc:picChg chg="add mod">
          <ac:chgData name="Paul Bloemers" userId="fe3832ff3b233e04" providerId="LiveId" clId="{3F2D49DE-1556-4ADF-93AE-8986D3FB1AB6}" dt="2021-01-17T11:52:03.082" v="662" actId="1038"/>
          <ac:picMkLst>
            <pc:docMk/>
            <pc:sldMk cId="2843690923" sldId="258"/>
            <ac:picMk id="13" creationId="{C8850034-BE7E-4A0E-A1B8-E7F65F500D98}"/>
          </ac:picMkLst>
        </pc:picChg>
        <pc:picChg chg="add mod">
          <ac:chgData name="Paul Bloemers" userId="fe3832ff3b233e04" providerId="LiveId" clId="{3F2D49DE-1556-4ADF-93AE-8986D3FB1AB6}" dt="2021-01-17T11:52:15.079" v="686" actId="1037"/>
          <ac:picMkLst>
            <pc:docMk/>
            <pc:sldMk cId="2843690923" sldId="258"/>
            <ac:picMk id="14" creationId="{F5C4BAE7-3F44-44AA-8A21-2B06ED1D5E36}"/>
          </ac:picMkLst>
        </pc:picChg>
        <pc:picChg chg="add mod">
          <ac:chgData name="Paul Bloemers" userId="fe3832ff3b233e04" providerId="LiveId" clId="{3F2D49DE-1556-4ADF-93AE-8986D3FB1AB6}" dt="2021-01-17T11:52:03.082" v="662" actId="1038"/>
          <ac:picMkLst>
            <pc:docMk/>
            <pc:sldMk cId="2843690923" sldId="258"/>
            <ac:picMk id="16" creationId="{37569836-BD35-4E06-A392-9EED458DF489}"/>
          </ac:picMkLst>
        </pc:picChg>
        <pc:picChg chg="add mod">
          <ac:chgData name="Paul Bloemers" userId="fe3832ff3b233e04" providerId="LiveId" clId="{3F2D49DE-1556-4ADF-93AE-8986D3FB1AB6}" dt="2021-01-17T11:52:03.082" v="662" actId="1038"/>
          <ac:picMkLst>
            <pc:docMk/>
            <pc:sldMk cId="2843690923" sldId="258"/>
            <ac:picMk id="18" creationId="{292499E6-A17D-453E-A1B4-4B4348555C8A}"/>
          </ac:picMkLst>
        </pc:picChg>
        <pc:picChg chg="add mod">
          <ac:chgData name="Paul Bloemers" userId="fe3832ff3b233e04" providerId="LiveId" clId="{3F2D49DE-1556-4ADF-93AE-8986D3FB1AB6}" dt="2021-01-17T11:52:15.079" v="686" actId="1037"/>
          <ac:picMkLst>
            <pc:docMk/>
            <pc:sldMk cId="2843690923" sldId="258"/>
            <ac:picMk id="19" creationId="{65C163CE-C749-4311-A08B-6A8347FC48B1}"/>
          </ac:picMkLst>
        </pc:picChg>
        <pc:picChg chg="add mod">
          <ac:chgData name="Paul Bloemers" userId="fe3832ff3b233e04" providerId="LiveId" clId="{3F2D49DE-1556-4ADF-93AE-8986D3FB1AB6}" dt="2021-01-17T11:52:15.079" v="686" actId="1037"/>
          <ac:picMkLst>
            <pc:docMk/>
            <pc:sldMk cId="2843690923" sldId="258"/>
            <ac:picMk id="20" creationId="{816EC529-7597-4BBA-BD60-601D254389B0}"/>
          </ac:picMkLst>
        </pc:picChg>
        <pc:picChg chg="add mod">
          <ac:chgData name="Paul Bloemers" userId="fe3832ff3b233e04" providerId="LiveId" clId="{3F2D49DE-1556-4ADF-93AE-8986D3FB1AB6}" dt="2021-01-17T11:52:03.082" v="662" actId="1038"/>
          <ac:picMkLst>
            <pc:docMk/>
            <pc:sldMk cId="2843690923" sldId="258"/>
            <ac:picMk id="21" creationId="{2E7110EE-C125-4BDD-9E89-BACA6FF1C676}"/>
          </ac:picMkLst>
        </pc:picChg>
        <pc:picChg chg="add mod">
          <ac:chgData name="Paul Bloemers" userId="fe3832ff3b233e04" providerId="LiveId" clId="{3F2D49DE-1556-4ADF-93AE-8986D3FB1AB6}" dt="2021-01-17T11:52:03.082" v="662" actId="1038"/>
          <ac:picMkLst>
            <pc:docMk/>
            <pc:sldMk cId="2843690923" sldId="258"/>
            <ac:picMk id="22" creationId="{3FF0476F-736D-4E46-8BC3-69EA1324E6A0}"/>
          </ac:picMkLst>
        </pc:picChg>
        <pc:picChg chg="add mod">
          <ac:chgData name="Paul Bloemers" userId="fe3832ff3b233e04" providerId="LiveId" clId="{3F2D49DE-1556-4ADF-93AE-8986D3FB1AB6}" dt="2021-01-17T11:52:03.082" v="662" actId="1038"/>
          <ac:picMkLst>
            <pc:docMk/>
            <pc:sldMk cId="2843690923" sldId="258"/>
            <ac:picMk id="23" creationId="{418AB9C1-7495-44FD-9F06-FED6267ACD3E}"/>
          </ac:picMkLst>
        </pc:picChg>
        <pc:picChg chg="add mod">
          <ac:chgData name="Paul Bloemers" userId="fe3832ff3b233e04" providerId="LiveId" clId="{3F2D49DE-1556-4ADF-93AE-8986D3FB1AB6}" dt="2021-01-17T11:52:15.079" v="686" actId="1037"/>
          <ac:picMkLst>
            <pc:docMk/>
            <pc:sldMk cId="2843690923" sldId="258"/>
            <ac:picMk id="24" creationId="{A5AD35AD-D618-4CB5-8847-DEC7B4413D23}"/>
          </ac:picMkLst>
        </pc:picChg>
        <pc:picChg chg="add mod">
          <ac:chgData name="Paul Bloemers" userId="fe3832ff3b233e04" providerId="LiveId" clId="{3F2D49DE-1556-4ADF-93AE-8986D3FB1AB6}" dt="2021-01-17T11:52:15.079" v="686" actId="1037"/>
          <ac:picMkLst>
            <pc:docMk/>
            <pc:sldMk cId="2843690923" sldId="258"/>
            <ac:picMk id="25" creationId="{77E3C853-5477-4512-ADBA-5BBB94C9F819}"/>
          </ac:picMkLst>
        </pc:picChg>
        <pc:picChg chg="add mod">
          <ac:chgData name="Paul Bloemers" userId="fe3832ff3b233e04" providerId="LiveId" clId="{3F2D49DE-1556-4ADF-93AE-8986D3FB1AB6}" dt="2021-01-17T11:52:15.079" v="686" actId="1037"/>
          <ac:picMkLst>
            <pc:docMk/>
            <pc:sldMk cId="2843690923" sldId="258"/>
            <ac:picMk id="26" creationId="{292BD9F1-05F3-4B0F-BA41-078AD47BDFD6}"/>
          </ac:picMkLst>
        </pc:picChg>
      </pc:sldChg>
      <pc:sldChg chg="addSp delSp modSp new mod modAnim">
        <pc:chgData name="Paul Bloemers" userId="fe3832ff3b233e04" providerId="LiveId" clId="{3F2D49DE-1556-4ADF-93AE-8986D3FB1AB6}" dt="2021-01-17T12:13:28.395" v="1347" actId="6549"/>
        <pc:sldMkLst>
          <pc:docMk/>
          <pc:sldMk cId="1153635837" sldId="259"/>
        </pc:sldMkLst>
        <pc:spChg chg="mod">
          <ac:chgData name="Paul Bloemers" userId="fe3832ff3b233e04" providerId="LiveId" clId="{3F2D49DE-1556-4ADF-93AE-8986D3FB1AB6}" dt="2021-01-17T11:28:15.671" v="134" actId="20577"/>
          <ac:spMkLst>
            <pc:docMk/>
            <pc:sldMk cId="1153635837" sldId="259"/>
            <ac:spMk id="2" creationId="{33B9F6DA-3975-4F6F-A5ED-1452FF1F504F}"/>
          </ac:spMkLst>
        </pc:spChg>
        <pc:spChg chg="mod">
          <ac:chgData name="Paul Bloemers" userId="fe3832ff3b233e04" providerId="LiveId" clId="{3F2D49DE-1556-4ADF-93AE-8986D3FB1AB6}" dt="2021-01-17T12:06:08.911" v="1024" actId="1035"/>
          <ac:spMkLst>
            <pc:docMk/>
            <pc:sldMk cId="1153635837" sldId="259"/>
            <ac:spMk id="3" creationId="{934C7C45-AA51-4780-B6E2-6CAD9F3EBFED}"/>
          </ac:spMkLst>
        </pc:spChg>
        <pc:spChg chg="add mod">
          <ac:chgData name="Paul Bloemers" userId="fe3832ff3b233e04" providerId="LiveId" clId="{3F2D49DE-1556-4ADF-93AE-8986D3FB1AB6}" dt="2021-01-17T12:11:48.668" v="1309" actId="164"/>
          <ac:spMkLst>
            <pc:docMk/>
            <pc:sldMk cId="1153635837" sldId="259"/>
            <ac:spMk id="4" creationId="{E0335FE8-77F6-46B9-A1D6-5C5EBB1480EE}"/>
          </ac:spMkLst>
        </pc:spChg>
        <pc:spChg chg="add mod">
          <ac:chgData name="Paul Bloemers" userId="fe3832ff3b233e04" providerId="LiveId" clId="{3F2D49DE-1556-4ADF-93AE-8986D3FB1AB6}" dt="2021-01-17T12:11:48.668" v="1309" actId="164"/>
          <ac:spMkLst>
            <pc:docMk/>
            <pc:sldMk cId="1153635837" sldId="259"/>
            <ac:spMk id="6" creationId="{B8CD4276-3043-4E1E-8A62-F3C142CE41B0}"/>
          </ac:spMkLst>
        </pc:spChg>
        <pc:spChg chg="add mod">
          <ac:chgData name="Paul Bloemers" userId="fe3832ff3b233e04" providerId="LiveId" clId="{3F2D49DE-1556-4ADF-93AE-8986D3FB1AB6}" dt="2021-01-17T12:11:53.333" v="1310" actId="164"/>
          <ac:spMkLst>
            <pc:docMk/>
            <pc:sldMk cId="1153635837" sldId="259"/>
            <ac:spMk id="7" creationId="{BC9296AD-09C8-4B42-8A19-5FBD371C210C}"/>
          </ac:spMkLst>
        </pc:spChg>
        <pc:spChg chg="add mod">
          <ac:chgData name="Paul Bloemers" userId="fe3832ff3b233e04" providerId="LiveId" clId="{3F2D49DE-1556-4ADF-93AE-8986D3FB1AB6}" dt="2021-01-17T12:11:53.333" v="1310" actId="164"/>
          <ac:spMkLst>
            <pc:docMk/>
            <pc:sldMk cId="1153635837" sldId="259"/>
            <ac:spMk id="9" creationId="{03A7FBE9-4C8C-4E65-8600-6F1A17388A5D}"/>
          </ac:spMkLst>
        </pc:spChg>
        <pc:spChg chg="add mod">
          <ac:chgData name="Paul Bloemers" userId="fe3832ff3b233e04" providerId="LiveId" clId="{3F2D49DE-1556-4ADF-93AE-8986D3FB1AB6}" dt="2021-01-17T12:13:18.008" v="1334" actId="20577"/>
          <ac:spMkLst>
            <pc:docMk/>
            <pc:sldMk cId="1153635837" sldId="259"/>
            <ac:spMk id="10" creationId="{D885DEF6-2B93-4503-ACB5-669D3C9BC5BA}"/>
          </ac:spMkLst>
        </pc:spChg>
        <pc:spChg chg="add del mod ord topLvl">
          <ac:chgData name="Paul Bloemers" userId="fe3832ff3b233e04" providerId="LiveId" clId="{3F2D49DE-1556-4ADF-93AE-8986D3FB1AB6}" dt="2021-01-17T12:11:02.605" v="1295" actId="164"/>
          <ac:spMkLst>
            <pc:docMk/>
            <pc:sldMk cId="1153635837" sldId="259"/>
            <ac:spMk id="12" creationId="{68786AF0-3054-4120-AF7C-81F9F611DC61}"/>
          </ac:spMkLst>
        </pc:spChg>
        <pc:spChg chg="add mod">
          <ac:chgData name="Paul Bloemers" userId="fe3832ff3b233e04" providerId="LiveId" clId="{3F2D49DE-1556-4ADF-93AE-8986D3FB1AB6}" dt="2021-01-17T12:13:28.395" v="1347" actId="6549"/>
          <ac:spMkLst>
            <pc:docMk/>
            <pc:sldMk cId="1153635837" sldId="259"/>
            <ac:spMk id="16" creationId="{8C6BEB9F-4393-479A-8B97-B4D27AF63479}"/>
          </ac:spMkLst>
        </pc:spChg>
        <pc:grpChg chg="add del mod">
          <ac:chgData name="Paul Bloemers" userId="fe3832ff3b233e04" providerId="LiveId" clId="{3F2D49DE-1556-4ADF-93AE-8986D3FB1AB6}" dt="2021-01-17T12:06:22.878" v="1026" actId="165"/>
          <ac:grpSpMkLst>
            <pc:docMk/>
            <pc:sldMk cId="1153635837" sldId="259"/>
            <ac:grpSpMk id="11" creationId="{B7F2224E-26DA-4B8E-81CA-4FA3CC2CD819}"/>
          </ac:grpSpMkLst>
        </pc:grpChg>
        <pc:grpChg chg="add mod ord">
          <ac:chgData name="Paul Bloemers" userId="fe3832ff3b233e04" providerId="LiveId" clId="{3F2D49DE-1556-4ADF-93AE-8986D3FB1AB6}" dt="2021-01-17T12:11:04.693" v="1296" actId="167"/>
          <ac:grpSpMkLst>
            <pc:docMk/>
            <pc:sldMk cId="1153635837" sldId="259"/>
            <ac:grpSpMk id="17" creationId="{3D7D4F4B-7145-438D-BD30-1685FBDB41BA}"/>
          </ac:grpSpMkLst>
        </pc:grpChg>
        <pc:grpChg chg="add mod">
          <ac:chgData name="Paul Bloemers" userId="fe3832ff3b233e04" providerId="LiveId" clId="{3F2D49DE-1556-4ADF-93AE-8986D3FB1AB6}" dt="2021-01-17T12:11:48.668" v="1309" actId="164"/>
          <ac:grpSpMkLst>
            <pc:docMk/>
            <pc:sldMk cId="1153635837" sldId="259"/>
            <ac:grpSpMk id="18" creationId="{2E76AC72-1F75-4A8E-BD90-28916AC2BE02}"/>
          </ac:grpSpMkLst>
        </pc:grpChg>
        <pc:grpChg chg="add mod">
          <ac:chgData name="Paul Bloemers" userId="fe3832ff3b233e04" providerId="LiveId" clId="{3F2D49DE-1556-4ADF-93AE-8986D3FB1AB6}" dt="2021-01-17T12:11:53.333" v="1310" actId="164"/>
          <ac:grpSpMkLst>
            <pc:docMk/>
            <pc:sldMk cId="1153635837" sldId="259"/>
            <ac:grpSpMk id="19" creationId="{6053B182-A652-40A9-AB5A-F19261B1FD61}"/>
          </ac:grpSpMkLst>
        </pc:grpChg>
        <pc:picChg chg="add mod">
          <ac:chgData name="Paul Bloemers" userId="fe3832ff3b233e04" providerId="LiveId" clId="{3F2D49DE-1556-4ADF-93AE-8986D3FB1AB6}" dt="2021-01-17T12:11:48.668" v="1309" actId="164"/>
          <ac:picMkLst>
            <pc:docMk/>
            <pc:sldMk cId="1153635837" sldId="259"/>
            <ac:picMk id="5" creationId="{290DD730-8CBE-4DCB-AE85-0A598524CF32}"/>
          </ac:picMkLst>
        </pc:picChg>
        <pc:picChg chg="add mod">
          <ac:chgData name="Paul Bloemers" userId="fe3832ff3b233e04" providerId="LiveId" clId="{3F2D49DE-1556-4ADF-93AE-8986D3FB1AB6}" dt="2021-01-17T12:11:53.333" v="1310" actId="164"/>
          <ac:picMkLst>
            <pc:docMk/>
            <pc:sldMk cId="1153635837" sldId="259"/>
            <ac:picMk id="8" creationId="{242C46EB-0931-4B2A-A1BF-9C8F38F649BF}"/>
          </ac:picMkLst>
        </pc:picChg>
        <pc:picChg chg="del mod topLvl">
          <ac:chgData name="Paul Bloemers" userId="fe3832ff3b233e04" providerId="LiveId" clId="{3F2D49DE-1556-4ADF-93AE-8986D3FB1AB6}" dt="2021-01-17T12:06:25.848" v="1028" actId="478"/>
          <ac:picMkLst>
            <pc:docMk/>
            <pc:sldMk cId="1153635837" sldId="259"/>
            <ac:picMk id="13" creationId="{210265F5-9DFD-485D-A7FF-1627D50FC4D1}"/>
          </ac:picMkLst>
        </pc:picChg>
        <pc:picChg chg="mod topLvl">
          <ac:chgData name="Paul Bloemers" userId="fe3832ff3b233e04" providerId="LiveId" clId="{3F2D49DE-1556-4ADF-93AE-8986D3FB1AB6}" dt="2021-01-17T12:11:02.605" v="1295" actId="164"/>
          <ac:picMkLst>
            <pc:docMk/>
            <pc:sldMk cId="1153635837" sldId="259"/>
            <ac:picMk id="14" creationId="{1E2AF1CF-18EB-4CF7-A62D-A560A99817B6}"/>
          </ac:picMkLst>
        </pc:picChg>
        <pc:picChg chg="del mod topLvl">
          <ac:chgData name="Paul Bloemers" userId="fe3832ff3b233e04" providerId="LiveId" clId="{3F2D49DE-1556-4ADF-93AE-8986D3FB1AB6}" dt="2021-01-17T12:06:24.866" v="1027" actId="478"/>
          <ac:picMkLst>
            <pc:docMk/>
            <pc:sldMk cId="1153635837" sldId="259"/>
            <ac:picMk id="15" creationId="{5A3CC6BA-2B3F-4BEF-BAB3-0010C7E0AE6F}"/>
          </ac:picMkLst>
        </pc:picChg>
      </pc:sldChg>
      <pc:sldChg chg="addSp modSp new mod ord modAnim">
        <pc:chgData name="Paul Bloemers" userId="fe3832ff3b233e04" providerId="LiveId" clId="{3F2D49DE-1556-4ADF-93AE-8986D3FB1AB6}" dt="2021-01-17T12:57:20.287" v="1836"/>
        <pc:sldMkLst>
          <pc:docMk/>
          <pc:sldMk cId="1348485653" sldId="260"/>
        </pc:sldMkLst>
        <pc:spChg chg="mod">
          <ac:chgData name="Paul Bloemers" userId="fe3832ff3b233e04" providerId="LiveId" clId="{3F2D49DE-1556-4ADF-93AE-8986D3FB1AB6}" dt="2021-01-17T12:13:40.879" v="1373" actId="20577"/>
          <ac:spMkLst>
            <pc:docMk/>
            <pc:sldMk cId="1348485653" sldId="260"/>
            <ac:spMk id="2" creationId="{78909B06-45C8-4EC6-8D3C-0100EE8EC01F}"/>
          </ac:spMkLst>
        </pc:spChg>
        <pc:spChg chg="mod">
          <ac:chgData name="Paul Bloemers" userId="fe3832ff3b233e04" providerId="LiveId" clId="{3F2D49DE-1556-4ADF-93AE-8986D3FB1AB6}" dt="2021-01-17T12:19:19.159" v="1603" actId="20577"/>
          <ac:spMkLst>
            <pc:docMk/>
            <pc:sldMk cId="1348485653" sldId="260"/>
            <ac:spMk id="3" creationId="{9A56571F-5072-4E3C-97FC-5523F53F7087}"/>
          </ac:spMkLst>
        </pc:spChg>
        <pc:graphicFrameChg chg="add mod">
          <ac:chgData name="Paul Bloemers" userId="fe3832ff3b233e04" providerId="LiveId" clId="{3F2D49DE-1556-4ADF-93AE-8986D3FB1AB6}" dt="2021-01-17T12:14:55.959" v="1382" actId="1076"/>
          <ac:graphicFrameMkLst>
            <pc:docMk/>
            <pc:sldMk cId="1348485653" sldId="260"/>
            <ac:graphicFrameMk id="4" creationId="{CB7EDD4C-751D-4977-A503-1EC76EB8341E}"/>
          </ac:graphicFrameMkLst>
        </pc:graphicFrameChg>
        <pc:graphicFrameChg chg="add mod">
          <ac:chgData name="Paul Bloemers" userId="fe3832ff3b233e04" providerId="LiveId" clId="{3F2D49DE-1556-4ADF-93AE-8986D3FB1AB6}" dt="2021-01-17T12:56:50.239" v="1835" actId="1076"/>
          <ac:graphicFrameMkLst>
            <pc:docMk/>
            <pc:sldMk cId="1348485653" sldId="260"/>
            <ac:graphicFrameMk id="9" creationId="{EED72602-9713-4769-BD36-137DA2400B60}"/>
          </ac:graphicFrameMkLst>
        </pc:graphicFrameChg>
        <pc:picChg chg="add mod">
          <ac:chgData name="Paul Bloemers" userId="fe3832ff3b233e04" providerId="LiveId" clId="{3F2D49DE-1556-4ADF-93AE-8986D3FB1AB6}" dt="2021-01-17T12:52:30.135" v="1828" actId="1076"/>
          <ac:picMkLst>
            <pc:docMk/>
            <pc:sldMk cId="1348485653" sldId="260"/>
            <ac:picMk id="6" creationId="{A4DDFB8D-2C6D-474E-AB24-77C0AB31AF8E}"/>
          </ac:picMkLst>
        </pc:picChg>
        <pc:picChg chg="add mod">
          <ac:chgData name="Paul Bloemers" userId="fe3832ff3b233e04" providerId="LiveId" clId="{3F2D49DE-1556-4ADF-93AE-8986D3FB1AB6}" dt="2021-01-17T12:52:36.407" v="1829" actId="1076"/>
          <ac:picMkLst>
            <pc:docMk/>
            <pc:sldMk cId="1348485653" sldId="260"/>
            <ac:picMk id="8" creationId="{2F3958D2-3E23-4E07-84C8-23FD65426B69}"/>
          </ac:picMkLst>
        </pc:picChg>
      </pc:sldChg>
      <pc:sldChg chg="addSp delSp modSp new mod modAnim">
        <pc:chgData name="Paul Bloemers" userId="fe3832ff3b233e04" providerId="LiveId" clId="{3F2D49DE-1556-4ADF-93AE-8986D3FB1AB6}" dt="2021-01-17T12:40:08.471" v="1810" actId="555"/>
        <pc:sldMkLst>
          <pc:docMk/>
          <pc:sldMk cId="2414486443" sldId="261"/>
        </pc:sldMkLst>
        <pc:spChg chg="mod">
          <ac:chgData name="Paul Bloemers" userId="fe3832ff3b233e04" providerId="LiveId" clId="{3F2D49DE-1556-4ADF-93AE-8986D3FB1AB6}" dt="2021-01-17T12:21:05.343" v="1621" actId="1076"/>
          <ac:spMkLst>
            <pc:docMk/>
            <pc:sldMk cId="2414486443" sldId="261"/>
            <ac:spMk id="2" creationId="{DD6CBB89-4C39-4AAC-804C-3F7F5E00376C}"/>
          </ac:spMkLst>
        </pc:spChg>
        <pc:spChg chg="del">
          <ac:chgData name="Paul Bloemers" userId="fe3832ff3b233e04" providerId="LiveId" clId="{3F2D49DE-1556-4ADF-93AE-8986D3FB1AB6}" dt="2021-01-17T12:07:46.139" v="1081"/>
          <ac:spMkLst>
            <pc:docMk/>
            <pc:sldMk cId="2414486443" sldId="261"/>
            <ac:spMk id="3" creationId="{3FCBD0CA-AD1C-4E3A-9A81-FCDD153F6EBC}"/>
          </ac:spMkLst>
        </pc:spChg>
        <pc:spChg chg="add mod ord">
          <ac:chgData name="Paul Bloemers" userId="fe3832ff3b233e04" providerId="LiveId" clId="{3F2D49DE-1556-4ADF-93AE-8986D3FB1AB6}" dt="2021-01-17T12:31:07.407" v="1719" actId="207"/>
          <ac:spMkLst>
            <pc:docMk/>
            <pc:sldMk cId="2414486443" sldId="261"/>
            <ac:spMk id="4" creationId="{A7671E09-BE13-4952-989E-AB87F9CC3F6B}"/>
          </ac:spMkLst>
        </pc:spChg>
        <pc:spChg chg="add mod">
          <ac:chgData name="Paul Bloemers" userId="fe3832ff3b233e04" providerId="LiveId" clId="{3F2D49DE-1556-4ADF-93AE-8986D3FB1AB6}" dt="2021-01-17T12:26:45.724" v="1647" actId="164"/>
          <ac:spMkLst>
            <pc:docMk/>
            <pc:sldMk cId="2414486443" sldId="261"/>
            <ac:spMk id="5" creationId="{079F80A7-2194-4986-8008-FCB2A00CBE9C}"/>
          </ac:spMkLst>
        </pc:spChg>
        <pc:spChg chg="add mod">
          <ac:chgData name="Paul Bloemers" userId="fe3832ff3b233e04" providerId="LiveId" clId="{3F2D49DE-1556-4ADF-93AE-8986D3FB1AB6}" dt="2021-01-17T12:26:53.020" v="1648" actId="164"/>
          <ac:spMkLst>
            <pc:docMk/>
            <pc:sldMk cId="2414486443" sldId="261"/>
            <ac:spMk id="6" creationId="{15C910B2-AB10-45DF-B4C1-C6292E009CF9}"/>
          </ac:spMkLst>
        </pc:spChg>
        <pc:spChg chg="add mod">
          <ac:chgData name="Paul Bloemers" userId="fe3832ff3b233e04" providerId="LiveId" clId="{3F2D49DE-1556-4ADF-93AE-8986D3FB1AB6}" dt="2021-01-17T12:26:57.867" v="1649" actId="164"/>
          <ac:spMkLst>
            <pc:docMk/>
            <pc:sldMk cId="2414486443" sldId="261"/>
            <ac:spMk id="7" creationId="{48C38B4E-CA8C-4FDF-8F95-B0181C5DCB34}"/>
          </ac:spMkLst>
        </pc:spChg>
        <pc:spChg chg="add mod">
          <ac:chgData name="Paul Bloemers" userId="fe3832ff3b233e04" providerId="LiveId" clId="{3F2D49DE-1556-4ADF-93AE-8986D3FB1AB6}" dt="2021-01-17T12:27:29.821" v="1652" actId="164"/>
          <ac:spMkLst>
            <pc:docMk/>
            <pc:sldMk cId="2414486443" sldId="261"/>
            <ac:spMk id="8" creationId="{04B0D2F4-63DA-4E16-BD19-F6B486630135}"/>
          </ac:spMkLst>
        </pc:spChg>
        <pc:spChg chg="add mod">
          <ac:chgData name="Paul Bloemers" userId="fe3832ff3b233e04" providerId="LiveId" clId="{3F2D49DE-1556-4ADF-93AE-8986D3FB1AB6}" dt="2021-01-17T12:27:41.716" v="1653" actId="164"/>
          <ac:spMkLst>
            <pc:docMk/>
            <pc:sldMk cId="2414486443" sldId="261"/>
            <ac:spMk id="9" creationId="{4168306D-FD34-40C5-AB35-A0BE7004903D}"/>
          </ac:spMkLst>
        </pc:spChg>
        <pc:spChg chg="add mod">
          <ac:chgData name="Paul Bloemers" userId="fe3832ff3b233e04" providerId="LiveId" clId="{3F2D49DE-1556-4ADF-93AE-8986D3FB1AB6}" dt="2021-01-17T12:27:47.139" v="1654" actId="164"/>
          <ac:spMkLst>
            <pc:docMk/>
            <pc:sldMk cId="2414486443" sldId="261"/>
            <ac:spMk id="10" creationId="{DC3576AA-F50F-479B-AE39-F23E4FA1474D}"/>
          </ac:spMkLst>
        </pc:spChg>
        <pc:spChg chg="add mod">
          <ac:chgData name="Paul Bloemers" userId="fe3832ff3b233e04" providerId="LiveId" clId="{3F2D49DE-1556-4ADF-93AE-8986D3FB1AB6}" dt="2021-01-17T12:28:57.572" v="1662" actId="207"/>
          <ac:spMkLst>
            <pc:docMk/>
            <pc:sldMk cId="2414486443" sldId="261"/>
            <ac:spMk id="11" creationId="{281905B9-7BFD-4A97-A8DA-741C15D45E90}"/>
          </ac:spMkLst>
        </pc:spChg>
        <pc:spChg chg="add mod">
          <ac:chgData name="Paul Bloemers" userId="fe3832ff3b233e04" providerId="LiveId" clId="{3F2D49DE-1556-4ADF-93AE-8986D3FB1AB6}" dt="2021-01-17T12:29:03.793" v="1663" actId="207"/>
          <ac:spMkLst>
            <pc:docMk/>
            <pc:sldMk cId="2414486443" sldId="261"/>
            <ac:spMk id="12" creationId="{2354F389-2889-4967-A574-28302390D713}"/>
          </ac:spMkLst>
        </pc:spChg>
        <pc:spChg chg="add mod">
          <ac:chgData name="Paul Bloemers" userId="fe3832ff3b233e04" providerId="LiveId" clId="{3F2D49DE-1556-4ADF-93AE-8986D3FB1AB6}" dt="2021-01-17T12:30:52.152" v="1697" actId="1035"/>
          <ac:spMkLst>
            <pc:docMk/>
            <pc:sldMk cId="2414486443" sldId="261"/>
            <ac:spMk id="16" creationId="{A8256C3A-B10D-4561-AAEA-4A492D08DBB7}"/>
          </ac:spMkLst>
        </pc:spChg>
        <pc:spChg chg="add mod">
          <ac:chgData name="Paul Bloemers" userId="fe3832ff3b233e04" providerId="LiveId" clId="{3F2D49DE-1556-4ADF-93AE-8986D3FB1AB6}" dt="2021-01-17T12:30:52.152" v="1697" actId="1035"/>
          <ac:spMkLst>
            <pc:docMk/>
            <pc:sldMk cId="2414486443" sldId="261"/>
            <ac:spMk id="17" creationId="{E871142C-E80D-4C76-95F3-82AB770061C5}"/>
          </ac:spMkLst>
        </pc:spChg>
        <pc:spChg chg="add mod">
          <ac:chgData name="Paul Bloemers" userId="fe3832ff3b233e04" providerId="LiveId" clId="{3F2D49DE-1556-4ADF-93AE-8986D3FB1AB6}" dt="2021-01-17T12:30:52.152" v="1697" actId="1035"/>
          <ac:spMkLst>
            <pc:docMk/>
            <pc:sldMk cId="2414486443" sldId="261"/>
            <ac:spMk id="18" creationId="{BB342DDC-6EA0-4A47-A69D-28A835EE0AB6}"/>
          </ac:spMkLst>
        </pc:spChg>
        <pc:spChg chg="add mod">
          <ac:chgData name="Paul Bloemers" userId="fe3832ff3b233e04" providerId="LiveId" clId="{3F2D49DE-1556-4ADF-93AE-8986D3FB1AB6}" dt="2021-01-17T12:26:45.724" v="1647" actId="164"/>
          <ac:spMkLst>
            <pc:docMk/>
            <pc:sldMk cId="2414486443" sldId="261"/>
            <ac:spMk id="19" creationId="{1B2AD50E-9CAC-4902-94BC-2311BED440FE}"/>
          </ac:spMkLst>
        </pc:spChg>
        <pc:spChg chg="add mod">
          <ac:chgData name="Paul Bloemers" userId="fe3832ff3b233e04" providerId="LiveId" clId="{3F2D49DE-1556-4ADF-93AE-8986D3FB1AB6}" dt="2021-01-17T12:26:53.020" v="1648" actId="164"/>
          <ac:spMkLst>
            <pc:docMk/>
            <pc:sldMk cId="2414486443" sldId="261"/>
            <ac:spMk id="20" creationId="{8DAC837D-8DB2-4BC9-851B-F6906D95AFFB}"/>
          </ac:spMkLst>
        </pc:spChg>
        <pc:spChg chg="add mod">
          <ac:chgData name="Paul Bloemers" userId="fe3832ff3b233e04" providerId="LiveId" clId="{3F2D49DE-1556-4ADF-93AE-8986D3FB1AB6}" dt="2021-01-17T12:26:57.867" v="1649" actId="164"/>
          <ac:spMkLst>
            <pc:docMk/>
            <pc:sldMk cId="2414486443" sldId="261"/>
            <ac:spMk id="21" creationId="{2781D330-F60D-4766-8672-B76FA746EA6A}"/>
          </ac:spMkLst>
        </pc:spChg>
        <pc:spChg chg="add mod">
          <ac:chgData name="Paul Bloemers" userId="fe3832ff3b233e04" providerId="LiveId" clId="{3F2D49DE-1556-4ADF-93AE-8986D3FB1AB6}" dt="2021-01-17T12:27:29.821" v="1652" actId="164"/>
          <ac:spMkLst>
            <pc:docMk/>
            <pc:sldMk cId="2414486443" sldId="261"/>
            <ac:spMk id="22" creationId="{4A701E9B-C20D-49CA-9431-670EECF19CDD}"/>
          </ac:spMkLst>
        </pc:spChg>
        <pc:spChg chg="add mod">
          <ac:chgData name="Paul Bloemers" userId="fe3832ff3b233e04" providerId="LiveId" clId="{3F2D49DE-1556-4ADF-93AE-8986D3FB1AB6}" dt="2021-01-17T12:27:41.716" v="1653" actId="164"/>
          <ac:spMkLst>
            <pc:docMk/>
            <pc:sldMk cId="2414486443" sldId="261"/>
            <ac:spMk id="23" creationId="{63088DC6-3A4D-4256-B364-59DE046E337B}"/>
          </ac:spMkLst>
        </pc:spChg>
        <pc:spChg chg="add mod">
          <ac:chgData name="Paul Bloemers" userId="fe3832ff3b233e04" providerId="LiveId" clId="{3F2D49DE-1556-4ADF-93AE-8986D3FB1AB6}" dt="2021-01-17T12:27:47.139" v="1654" actId="164"/>
          <ac:spMkLst>
            <pc:docMk/>
            <pc:sldMk cId="2414486443" sldId="261"/>
            <ac:spMk id="24" creationId="{A260603D-7ADC-4798-9217-E251BEA08E0A}"/>
          </ac:spMkLst>
        </pc:spChg>
        <pc:spChg chg="add mod">
          <ac:chgData name="Paul Bloemers" userId="fe3832ff3b233e04" providerId="LiveId" clId="{3F2D49DE-1556-4ADF-93AE-8986D3FB1AB6}" dt="2021-01-17T12:28:52.091" v="1661" actId="207"/>
          <ac:spMkLst>
            <pc:docMk/>
            <pc:sldMk cId="2414486443" sldId="261"/>
            <ac:spMk id="25" creationId="{9E68DD72-4A33-4560-B5D3-A2290F6499AE}"/>
          </ac:spMkLst>
        </pc:spChg>
        <pc:spChg chg="add mod">
          <ac:chgData name="Paul Bloemers" userId="fe3832ff3b233e04" providerId="LiveId" clId="{3F2D49DE-1556-4ADF-93AE-8986D3FB1AB6}" dt="2021-01-17T12:28:51.705" v="1660" actId="207"/>
          <ac:spMkLst>
            <pc:docMk/>
            <pc:sldMk cId="2414486443" sldId="261"/>
            <ac:spMk id="26" creationId="{505AD3BC-A39F-4A44-B07D-93677C85C805}"/>
          </ac:spMkLst>
        </pc:spChg>
        <pc:spChg chg="add mod">
          <ac:chgData name="Paul Bloemers" userId="fe3832ff3b233e04" providerId="LiveId" clId="{3F2D49DE-1556-4ADF-93AE-8986D3FB1AB6}" dt="2021-01-17T12:26:45.724" v="1647" actId="164"/>
          <ac:spMkLst>
            <pc:docMk/>
            <pc:sldMk cId="2414486443" sldId="261"/>
            <ac:spMk id="35" creationId="{2CA5481A-B88C-48AD-A783-9A9224182422}"/>
          </ac:spMkLst>
        </pc:spChg>
        <pc:spChg chg="add mod">
          <ac:chgData name="Paul Bloemers" userId="fe3832ff3b233e04" providerId="LiveId" clId="{3F2D49DE-1556-4ADF-93AE-8986D3FB1AB6}" dt="2021-01-17T12:26:53.020" v="1648" actId="164"/>
          <ac:spMkLst>
            <pc:docMk/>
            <pc:sldMk cId="2414486443" sldId="261"/>
            <ac:spMk id="36" creationId="{E5AD35CF-A9CD-4348-9DD6-A70EFB2CE786}"/>
          </ac:spMkLst>
        </pc:spChg>
        <pc:spChg chg="add mod">
          <ac:chgData name="Paul Bloemers" userId="fe3832ff3b233e04" providerId="LiveId" clId="{3F2D49DE-1556-4ADF-93AE-8986D3FB1AB6}" dt="2021-01-17T12:26:57.867" v="1649" actId="164"/>
          <ac:spMkLst>
            <pc:docMk/>
            <pc:sldMk cId="2414486443" sldId="261"/>
            <ac:spMk id="37" creationId="{428FC3D6-D9E9-4504-9D63-F388D2984809}"/>
          </ac:spMkLst>
        </pc:spChg>
        <pc:spChg chg="add mod">
          <ac:chgData name="Paul Bloemers" userId="fe3832ff3b233e04" providerId="LiveId" clId="{3F2D49DE-1556-4ADF-93AE-8986D3FB1AB6}" dt="2021-01-17T12:27:41.716" v="1653" actId="164"/>
          <ac:spMkLst>
            <pc:docMk/>
            <pc:sldMk cId="2414486443" sldId="261"/>
            <ac:spMk id="38" creationId="{FB23FA9F-03F7-4B6A-AA94-9ADFDEF4726E}"/>
          </ac:spMkLst>
        </pc:spChg>
        <pc:spChg chg="add mod">
          <ac:chgData name="Paul Bloemers" userId="fe3832ff3b233e04" providerId="LiveId" clId="{3F2D49DE-1556-4ADF-93AE-8986D3FB1AB6}" dt="2021-01-17T12:28:52.091" v="1661" actId="207"/>
          <ac:spMkLst>
            <pc:docMk/>
            <pc:sldMk cId="2414486443" sldId="261"/>
            <ac:spMk id="39" creationId="{8DAE4EF8-B121-4CC3-AFCC-8379C352F22F}"/>
          </ac:spMkLst>
        </pc:spChg>
        <pc:spChg chg="add mod">
          <ac:chgData name="Paul Bloemers" userId="fe3832ff3b233e04" providerId="LiveId" clId="{3F2D49DE-1556-4ADF-93AE-8986D3FB1AB6}" dt="2021-01-17T12:27:29.821" v="1652" actId="164"/>
          <ac:spMkLst>
            <pc:docMk/>
            <pc:sldMk cId="2414486443" sldId="261"/>
            <ac:spMk id="40" creationId="{E972F6AB-FE23-494E-97F7-23283B727FF4}"/>
          </ac:spMkLst>
        </pc:spChg>
        <pc:spChg chg="add mod">
          <ac:chgData name="Paul Bloemers" userId="fe3832ff3b233e04" providerId="LiveId" clId="{3F2D49DE-1556-4ADF-93AE-8986D3FB1AB6}" dt="2021-01-17T12:27:47.139" v="1654" actId="164"/>
          <ac:spMkLst>
            <pc:docMk/>
            <pc:sldMk cId="2414486443" sldId="261"/>
            <ac:spMk id="41" creationId="{434AF928-52E2-4606-810A-478BF9DC298E}"/>
          </ac:spMkLst>
        </pc:spChg>
        <pc:spChg chg="add mod">
          <ac:chgData name="Paul Bloemers" userId="fe3832ff3b233e04" providerId="LiveId" clId="{3F2D49DE-1556-4ADF-93AE-8986D3FB1AB6}" dt="2021-01-17T12:28:51.705" v="1660" actId="207"/>
          <ac:spMkLst>
            <pc:docMk/>
            <pc:sldMk cId="2414486443" sldId="261"/>
            <ac:spMk id="42" creationId="{6E912C32-C5DA-4535-80D7-0BA4275D11CC}"/>
          </ac:spMkLst>
        </pc:spChg>
        <pc:spChg chg="add mod">
          <ac:chgData name="Paul Bloemers" userId="fe3832ff3b233e04" providerId="LiveId" clId="{3F2D49DE-1556-4ADF-93AE-8986D3FB1AB6}" dt="2021-01-17T12:21:31.383" v="1624" actId="1076"/>
          <ac:spMkLst>
            <pc:docMk/>
            <pc:sldMk cId="2414486443" sldId="261"/>
            <ac:spMk id="43" creationId="{9AEFA387-2CE9-4658-A4F3-CC8A2D07CE9C}"/>
          </ac:spMkLst>
        </pc:spChg>
        <pc:spChg chg="add mod">
          <ac:chgData name="Paul Bloemers" userId="fe3832ff3b233e04" providerId="LiveId" clId="{3F2D49DE-1556-4ADF-93AE-8986D3FB1AB6}" dt="2021-01-17T12:21:53.136" v="1625" actId="1076"/>
          <ac:spMkLst>
            <pc:docMk/>
            <pc:sldMk cId="2414486443" sldId="261"/>
            <ac:spMk id="44" creationId="{71920785-596C-452D-9AEE-0E7893BE70BC}"/>
          </ac:spMkLst>
        </pc:spChg>
        <pc:spChg chg="add mod">
          <ac:chgData name="Paul Bloemers" userId="fe3832ff3b233e04" providerId="LiveId" clId="{3F2D49DE-1556-4ADF-93AE-8986D3FB1AB6}" dt="2021-01-17T12:23:18.231" v="1628" actId="1076"/>
          <ac:spMkLst>
            <pc:docMk/>
            <pc:sldMk cId="2414486443" sldId="261"/>
            <ac:spMk id="45" creationId="{1F6AE98F-DCB1-4928-AE30-9AC3B91E7C12}"/>
          </ac:spMkLst>
        </pc:spChg>
        <pc:spChg chg="add mod">
          <ac:chgData name="Paul Bloemers" userId="fe3832ff3b233e04" providerId="LiveId" clId="{3F2D49DE-1556-4ADF-93AE-8986D3FB1AB6}" dt="2021-01-17T12:27:23.879" v="1651" actId="164"/>
          <ac:spMkLst>
            <pc:docMk/>
            <pc:sldMk cId="2414486443" sldId="261"/>
            <ac:spMk id="46" creationId="{7951D5F2-6998-4B50-A0D0-F870214ABDAD}"/>
          </ac:spMkLst>
        </pc:spChg>
        <pc:spChg chg="add mod">
          <ac:chgData name="Paul Bloemers" userId="fe3832ff3b233e04" providerId="LiveId" clId="{3F2D49DE-1556-4ADF-93AE-8986D3FB1AB6}" dt="2021-01-17T12:24:41.575" v="1635" actId="1076"/>
          <ac:spMkLst>
            <pc:docMk/>
            <pc:sldMk cId="2414486443" sldId="261"/>
            <ac:spMk id="47" creationId="{91B5420C-4C5B-458E-8E0D-A38BEA05F579}"/>
          </ac:spMkLst>
        </pc:spChg>
        <pc:spChg chg="add mod">
          <ac:chgData name="Paul Bloemers" userId="fe3832ff3b233e04" providerId="LiveId" clId="{3F2D49DE-1556-4ADF-93AE-8986D3FB1AB6}" dt="2021-01-17T12:24:52.815" v="1636" actId="1076"/>
          <ac:spMkLst>
            <pc:docMk/>
            <pc:sldMk cId="2414486443" sldId="261"/>
            <ac:spMk id="48" creationId="{64047DF4-1EA8-445B-A07D-E2346DAB33C3}"/>
          </ac:spMkLst>
        </pc:spChg>
        <pc:spChg chg="add mod">
          <ac:chgData name="Paul Bloemers" userId="fe3832ff3b233e04" providerId="LiveId" clId="{3F2D49DE-1556-4ADF-93AE-8986D3FB1AB6}" dt="2021-01-17T12:25:11.479" v="1637" actId="1076"/>
          <ac:spMkLst>
            <pc:docMk/>
            <pc:sldMk cId="2414486443" sldId="261"/>
            <ac:spMk id="49" creationId="{280D0336-FE9E-4203-B9E8-0E15CD318DDE}"/>
          </ac:spMkLst>
        </pc:spChg>
        <pc:spChg chg="add mod">
          <ac:chgData name="Paul Bloemers" userId="fe3832ff3b233e04" providerId="LiveId" clId="{3F2D49DE-1556-4ADF-93AE-8986D3FB1AB6}" dt="2021-01-17T12:39:52.159" v="1809"/>
          <ac:spMkLst>
            <pc:docMk/>
            <pc:sldMk cId="2414486443" sldId="261"/>
            <ac:spMk id="50" creationId="{17F816D6-D84D-41E4-AB18-FBD19D3420C0}"/>
          </ac:spMkLst>
        </pc:spChg>
        <pc:spChg chg="add del mod ord">
          <ac:chgData name="Paul Bloemers" userId="fe3832ff3b233e04" providerId="LiveId" clId="{3F2D49DE-1556-4ADF-93AE-8986D3FB1AB6}" dt="2021-01-17T12:37:31.741" v="1796" actId="21"/>
          <ac:spMkLst>
            <pc:docMk/>
            <pc:sldMk cId="2414486443" sldId="261"/>
            <ac:spMk id="51" creationId="{3D03EFD6-7469-440A-B647-97EFE49067B5}"/>
          </ac:spMkLst>
        </pc:spChg>
        <pc:spChg chg="add del mod">
          <ac:chgData name="Paul Bloemers" userId="fe3832ff3b233e04" providerId="LiveId" clId="{3F2D49DE-1556-4ADF-93AE-8986D3FB1AB6}" dt="2021-01-17T12:37:34.513" v="1797" actId="478"/>
          <ac:spMkLst>
            <pc:docMk/>
            <pc:sldMk cId="2414486443" sldId="261"/>
            <ac:spMk id="64" creationId="{F4DBFD96-FF07-44F5-9534-6EE84E9262D4}"/>
          </ac:spMkLst>
        </pc:spChg>
        <pc:spChg chg="add mod ord">
          <ac:chgData name="Paul Bloemers" userId="fe3832ff3b233e04" providerId="LiveId" clId="{3F2D49DE-1556-4ADF-93AE-8986D3FB1AB6}" dt="2021-01-17T12:37:44.171" v="1799" actId="167"/>
          <ac:spMkLst>
            <pc:docMk/>
            <pc:sldMk cId="2414486443" sldId="261"/>
            <ac:spMk id="65" creationId="{7250F7A0-0C15-4840-83A6-C8CE9C3010B7}"/>
          </ac:spMkLst>
        </pc:spChg>
        <pc:grpChg chg="add mod">
          <ac:chgData name="Paul Bloemers" userId="fe3832ff3b233e04" providerId="LiveId" clId="{3F2D49DE-1556-4ADF-93AE-8986D3FB1AB6}" dt="2021-01-17T12:26:45.724" v="1647" actId="164"/>
          <ac:grpSpMkLst>
            <pc:docMk/>
            <pc:sldMk cId="2414486443" sldId="261"/>
            <ac:grpSpMk id="54" creationId="{B9895989-D987-4A91-BFF6-DDC35586AF56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55" creationId="{FA67ED48-58BE-4077-896E-80DEC1AAC175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56" creationId="{72EE903A-5E8A-4803-9985-48D1DE596900}"/>
          </ac:grpSpMkLst>
        </pc:grpChg>
        <pc:grpChg chg="add mod">
          <ac:chgData name="Paul Bloemers" userId="fe3832ff3b233e04" providerId="LiveId" clId="{3F2D49DE-1556-4ADF-93AE-8986D3FB1AB6}" dt="2021-01-17T12:27:23.879" v="1651" actId="164"/>
          <ac:grpSpMkLst>
            <pc:docMk/>
            <pc:sldMk cId="2414486443" sldId="261"/>
            <ac:grpSpMk id="57" creationId="{931CC9A6-BC3D-4AE5-BBCE-F680AEC6792A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58" creationId="{C932F415-29D9-4911-BD99-7BFEAD5102D1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59" creationId="{3C7C0BDB-D60E-4CE2-B95B-FEEC73BEC788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60" creationId="{31FA1C4F-FDC9-4446-84F2-887FA7786669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61" creationId="{90BA998C-F137-4F1E-A140-8B7B68CC4225}"/>
          </ac:grpSpMkLst>
        </pc:grpChg>
        <pc:grpChg chg="add mod ord">
          <ac:chgData name="Paul Bloemers" userId="fe3832ff3b233e04" providerId="LiveId" clId="{3F2D49DE-1556-4ADF-93AE-8986D3FB1AB6}" dt="2021-01-17T12:29:38.581" v="1664" actId="167"/>
          <ac:grpSpMkLst>
            <pc:docMk/>
            <pc:sldMk cId="2414486443" sldId="261"/>
            <ac:grpSpMk id="62" creationId="{8CE7F938-F1B2-4664-B2E2-7C5CC947BF1A}"/>
          </ac:grpSpMkLst>
        </pc:grpChg>
        <pc:picChg chg="add mod">
          <ac:chgData name="Paul Bloemers" userId="fe3832ff3b233e04" providerId="LiveId" clId="{3F2D49DE-1556-4ADF-93AE-8986D3FB1AB6}" dt="2021-01-17T12:30:52.152" v="1697" actId="1035"/>
          <ac:picMkLst>
            <pc:docMk/>
            <pc:sldMk cId="2414486443" sldId="261"/>
            <ac:picMk id="13" creationId="{0B7504EF-79E9-4AAA-8DDD-11B52EB9BC69}"/>
          </ac:picMkLst>
        </pc:picChg>
        <pc:picChg chg="add mod">
          <ac:chgData name="Paul Bloemers" userId="fe3832ff3b233e04" providerId="LiveId" clId="{3F2D49DE-1556-4ADF-93AE-8986D3FB1AB6}" dt="2021-01-17T12:30:52.152" v="1697" actId="1035"/>
          <ac:picMkLst>
            <pc:docMk/>
            <pc:sldMk cId="2414486443" sldId="261"/>
            <ac:picMk id="14" creationId="{510A2075-5CE0-4E02-8DBF-58E043533360}"/>
          </ac:picMkLst>
        </pc:picChg>
        <pc:picChg chg="add mod">
          <ac:chgData name="Paul Bloemers" userId="fe3832ff3b233e04" providerId="LiveId" clId="{3F2D49DE-1556-4ADF-93AE-8986D3FB1AB6}" dt="2021-01-17T12:30:52.152" v="1697" actId="1035"/>
          <ac:picMkLst>
            <pc:docMk/>
            <pc:sldMk cId="2414486443" sldId="261"/>
            <ac:picMk id="15" creationId="{4A53A8EC-E595-43CC-AA39-DE916E663148}"/>
          </ac:picMkLst>
        </pc:picChg>
        <pc:picChg chg="add mod">
          <ac:chgData name="Paul Bloemers" userId="fe3832ff3b233e04" providerId="LiveId" clId="{3F2D49DE-1556-4ADF-93AE-8986D3FB1AB6}" dt="2021-01-17T12:24:03.711" v="1631" actId="555"/>
          <ac:picMkLst>
            <pc:docMk/>
            <pc:sldMk cId="2414486443" sldId="261"/>
            <ac:picMk id="27" creationId="{C70AB257-ECC6-4378-AC97-32E9853CD1FF}"/>
          </ac:picMkLst>
        </pc:picChg>
        <pc:picChg chg="add mod">
          <ac:chgData name="Paul Bloemers" userId="fe3832ff3b233e04" providerId="LiveId" clId="{3F2D49DE-1556-4ADF-93AE-8986D3FB1AB6}" dt="2021-01-17T12:40:08.471" v="1810" actId="555"/>
          <ac:picMkLst>
            <pc:docMk/>
            <pc:sldMk cId="2414486443" sldId="261"/>
            <ac:picMk id="28" creationId="{3035085B-9849-45CB-93B0-5878A4200A92}"/>
          </ac:picMkLst>
        </pc:picChg>
        <pc:picChg chg="add mod">
          <ac:chgData name="Paul Bloemers" userId="fe3832ff3b233e04" providerId="LiveId" clId="{3F2D49DE-1556-4ADF-93AE-8986D3FB1AB6}" dt="2021-01-17T12:40:08.471" v="1810" actId="555"/>
          <ac:picMkLst>
            <pc:docMk/>
            <pc:sldMk cId="2414486443" sldId="261"/>
            <ac:picMk id="29" creationId="{71A135CA-7592-4666-96C8-F9C292E2D8E5}"/>
          </ac:picMkLst>
        </pc:picChg>
        <pc:picChg chg="add mod">
          <ac:chgData name="Paul Bloemers" userId="fe3832ff3b233e04" providerId="LiveId" clId="{3F2D49DE-1556-4ADF-93AE-8986D3FB1AB6}" dt="2021-01-17T12:40:08.471" v="1810" actId="555"/>
          <ac:picMkLst>
            <pc:docMk/>
            <pc:sldMk cId="2414486443" sldId="261"/>
            <ac:picMk id="30" creationId="{668F886B-647C-4B5A-A70D-865A99567944}"/>
          </ac:picMkLst>
        </pc:picChg>
        <pc:picChg chg="add mod">
          <ac:chgData name="Paul Bloemers" userId="fe3832ff3b233e04" providerId="LiveId" clId="{3F2D49DE-1556-4ADF-93AE-8986D3FB1AB6}" dt="2021-01-17T12:24:09.387" v="1634" actId="1038"/>
          <ac:picMkLst>
            <pc:docMk/>
            <pc:sldMk cId="2414486443" sldId="261"/>
            <ac:picMk id="31" creationId="{814578B6-FF4F-46EF-9E56-7B9DB3A5625C}"/>
          </ac:picMkLst>
        </pc:picChg>
        <pc:picChg chg="add mod">
          <ac:chgData name="Paul Bloemers" userId="fe3832ff3b233e04" providerId="LiveId" clId="{3F2D49DE-1556-4ADF-93AE-8986D3FB1AB6}" dt="2021-01-17T12:24:03.711" v="1631" actId="555"/>
          <ac:picMkLst>
            <pc:docMk/>
            <pc:sldMk cId="2414486443" sldId="261"/>
            <ac:picMk id="32" creationId="{367E32D3-1D88-4E34-A226-E7D041958982}"/>
          </ac:picMkLst>
        </pc:picChg>
        <pc:picChg chg="add mod">
          <ac:chgData name="Paul Bloemers" userId="fe3832ff3b233e04" providerId="LiveId" clId="{3F2D49DE-1556-4ADF-93AE-8986D3FB1AB6}" dt="2021-01-17T12:40:08.471" v="1810" actId="555"/>
          <ac:picMkLst>
            <pc:docMk/>
            <pc:sldMk cId="2414486443" sldId="261"/>
            <ac:picMk id="33" creationId="{FF7BE08F-B59D-4DCF-B923-C58E43A9757B}"/>
          </ac:picMkLst>
        </pc:picChg>
        <pc:picChg chg="add mod">
          <ac:chgData name="Paul Bloemers" userId="fe3832ff3b233e04" providerId="LiveId" clId="{3F2D49DE-1556-4ADF-93AE-8986D3FB1AB6}" dt="2021-01-17T12:40:08.471" v="1810" actId="555"/>
          <ac:picMkLst>
            <pc:docMk/>
            <pc:sldMk cId="2414486443" sldId="261"/>
            <ac:picMk id="34" creationId="{31A458E0-0283-4D14-9509-D5E94B7E379D}"/>
          </ac:picMkLst>
        </pc:picChg>
        <pc:picChg chg="add del mod">
          <ac:chgData name="Paul Bloemers" userId="fe3832ff3b233e04" providerId="LiveId" clId="{3F2D49DE-1556-4ADF-93AE-8986D3FB1AB6}" dt="2021-01-17T12:08:03.991" v="1084" actId="478"/>
          <ac:picMkLst>
            <pc:docMk/>
            <pc:sldMk cId="2414486443" sldId="261"/>
            <ac:picMk id="52" creationId="{B81B596E-1BDB-4EBC-8345-96A891DAECE6}"/>
          </ac:picMkLst>
        </pc:picChg>
        <pc:picChg chg="add del mod">
          <ac:chgData name="Paul Bloemers" userId="fe3832ff3b233e04" providerId="LiveId" clId="{3F2D49DE-1556-4ADF-93AE-8986D3FB1AB6}" dt="2021-01-17T12:37:31.741" v="1796" actId="21"/>
          <ac:picMkLst>
            <pc:docMk/>
            <pc:sldMk cId="2414486443" sldId="261"/>
            <ac:picMk id="53" creationId="{A06AD4C2-96F5-421B-A958-7283D7B50EE7}"/>
          </ac:picMkLst>
        </pc:picChg>
        <pc:picChg chg="add mod ord">
          <ac:chgData name="Paul Bloemers" userId="fe3832ff3b233e04" providerId="LiveId" clId="{3F2D49DE-1556-4ADF-93AE-8986D3FB1AB6}" dt="2021-01-17T12:37:44.171" v="1799" actId="167"/>
          <ac:picMkLst>
            <pc:docMk/>
            <pc:sldMk cId="2414486443" sldId="261"/>
            <ac:picMk id="66" creationId="{7480CBA3-C2CE-4751-B47D-586B11458547}"/>
          </ac:picMkLst>
        </pc:picChg>
      </pc:sldChg>
      <pc:sldChg chg="delSp new mod modClrScheme chgLayout">
        <pc:chgData name="Paul Bloemers" userId="fe3832ff3b233e04" providerId="LiveId" clId="{3F2D49DE-1556-4ADF-93AE-8986D3FB1AB6}" dt="2021-01-17T12:58:09.353" v="1838" actId="700"/>
        <pc:sldMkLst>
          <pc:docMk/>
          <pc:sldMk cId="1634007520" sldId="262"/>
        </pc:sldMkLst>
        <pc:spChg chg="del">
          <ac:chgData name="Paul Bloemers" userId="fe3832ff3b233e04" providerId="LiveId" clId="{3F2D49DE-1556-4ADF-93AE-8986D3FB1AB6}" dt="2021-01-17T12:58:09.353" v="1838" actId="700"/>
          <ac:spMkLst>
            <pc:docMk/>
            <pc:sldMk cId="1634007520" sldId="262"/>
            <ac:spMk id="2" creationId="{3906237F-59C7-4B6D-991A-C1FBEDEC17C4}"/>
          </ac:spMkLst>
        </pc:spChg>
        <pc:spChg chg="del">
          <ac:chgData name="Paul Bloemers" userId="fe3832ff3b233e04" providerId="LiveId" clId="{3F2D49DE-1556-4ADF-93AE-8986D3FB1AB6}" dt="2021-01-17T12:58:09.353" v="1838" actId="700"/>
          <ac:spMkLst>
            <pc:docMk/>
            <pc:sldMk cId="1634007520" sldId="262"/>
            <ac:spMk id="3" creationId="{56B129FD-EFE8-4991-BE78-BA100B28CC9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'[grafieken maken.xlsm]woningvoorraad'!$A$2</c:f>
              <c:strCache>
                <c:ptCount val="1"/>
                <c:pt idx="0">
                  <c:v>2017</c:v>
                </c:pt>
              </c:strCache>
            </c:strRef>
          </c:tx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'[grafieken maken.xlsm]woningvoorraad'!$B$1:$D$1</c:f>
              <c:strCache>
                <c:ptCount val="3"/>
                <c:pt idx="0">
                  <c:v>Sociale huur</c:v>
                </c:pt>
                <c:pt idx="1">
                  <c:v>Particuliere huur</c:v>
                </c:pt>
                <c:pt idx="2">
                  <c:v>Koop</c:v>
                </c:pt>
              </c:strCache>
            </c:strRef>
          </c:cat>
          <c:val>
            <c:numRef>
              <c:f>'[grafieken maken.xlsm]woningvoorraad'!$B$2:$D$2</c:f>
            </c:numRef>
          </c:val>
          <c:extLst>
            <c:ext xmlns:c16="http://schemas.microsoft.com/office/drawing/2014/chart" uri="{C3380CC4-5D6E-409C-BE32-E72D297353CC}">
              <c16:uniqueId val="{00000000-766A-407C-BBD8-E9E9709F661A}"/>
            </c:ext>
          </c:extLst>
        </c:ser>
        <c:ser>
          <c:idx val="1"/>
          <c:order val="1"/>
          <c:tx>
            <c:strRef>
              <c:f>'[grafieken maken.xlsm]woningvoorraad'!$A$3</c:f>
              <c:strCache>
                <c:ptCount val="1"/>
                <c:pt idx="0">
                  <c:v>2017</c:v>
                </c:pt>
              </c:strCache>
            </c:strRef>
          </c:tx>
          <c:dPt>
            <c:idx val="0"/>
            <c:bubble3D val="0"/>
            <c:spPr>
              <a:solidFill>
                <a:srgbClr val="25881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766A-407C-BBD8-E9E9709F661A}"/>
              </c:ext>
            </c:extLst>
          </c:dPt>
          <c:dPt>
            <c:idx val="1"/>
            <c:bubble3D val="0"/>
            <c:spPr>
              <a:solidFill>
                <a:srgbClr val="ED4D0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766A-407C-BBD8-E9E9709F661A}"/>
              </c:ext>
            </c:extLst>
          </c:dPt>
          <c:dPt>
            <c:idx val="2"/>
            <c:bubble3D val="0"/>
            <c:explosion val="6"/>
            <c:spPr>
              <a:solidFill>
                <a:srgbClr val="506EA7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766A-407C-BBD8-E9E9709F661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'[grafieken maken.xlsm]woningvoorraad'!$B$1:$D$1</c:f>
              <c:strCache>
                <c:ptCount val="3"/>
                <c:pt idx="0">
                  <c:v>Sociale huur</c:v>
                </c:pt>
                <c:pt idx="1">
                  <c:v>Particuliere huur</c:v>
                </c:pt>
                <c:pt idx="2">
                  <c:v>Koop</c:v>
                </c:pt>
              </c:strCache>
            </c:strRef>
          </c:cat>
          <c:val>
            <c:numRef>
              <c:f>'[grafieken maken.xlsm]woningvoorraad'!$B$3:$D$3</c:f>
              <c:numCache>
                <c:formatCode>0%</c:formatCode>
                <c:ptCount val="3"/>
                <c:pt idx="0">
                  <c:v>0.29292777242473439</c:v>
                </c:pt>
                <c:pt idx="1">
                  <c:v>0.14518125913815683</c:v>
                </c:pt>
                <c:pt idx="2">
                  <c:v>0.56189096843710884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6A-407C-BBD8-E9E9709F661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Prijsindex bestaande woning</a:t>
            </a:r>
            <a:br>
              <a:rPr lang="nl-NL"/>
            </a:br>
            <a:r>
              <a:rPr lang="nl-NL" sz="1000"/>
              <a:t>(2009 = 100)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Prijs bestaande woning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Blad1!$B$2:$B$12</c:f>
            </c:numRef>
          </c:val>
          <c:smooth val="0"/>
          <c:extLst>
            <c:ext xmlns:c16="http://schemas.microsoft.com/office/drawing/2014/chart" uri="{C3380CC4-5D6E-409C-BE32-E72D297353CC}">
              <c16:uniqueId val="{00000000-BA2C-41F6-9C2D-0116A9E51EE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Prijs bestaande woning</c:v>
                </c:pt>
              </c:strCache>
            </c:strRef>
          </c:tx>
          <c:spPr>
            <a:ln w="28575" cap="rnd">
              <a:solidFill>
                <a:srgbClr val="25881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Blad1!$C$2:$C$12</c:f>
              <c:numCache>
                <c:formatCode>0.0</c:formatCode>
                <c:ptCount val="11"/>
                <c:pt idx="0">
                  <c:v>100</c:v>
                </c:pt>
                <c:pt idx="1">
                  <c:v>97.8</c:v>
                </c:pt>
                <c:pt idx="2">
                  <c:v>95.452799999999996</c:v>
                </c:pt>
                <c:pt idx="3">
                  <c:v>89.248367999999999</c:v>
                </c:pt>
                <c:pt idx="4">
                  <c:v>83.357975711999998</c:v>
                </c:pt>
                <c:pt idx="5">
                  <c:v>84.108197493408014</c:v>
                </c:pt>
                <c:pt idx="6">
                  <c:v>86.463227023223439</c:v>
                </c:pt>
                <c:pt idx="7">
                  <c:v>90.786388374384615</c:v>
                </c:pt>
                <c:pt idx="8">
                  <c:v>97.686153890837829</c:v>
                </c:pt>
                <c:pt idx="9">
                  <c:v>106.47790774101324</c:v>
                </c:pt>
                <c:pt idx="10">
                  <c:v>113.82488337514314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2C-41F6-9C2D-0116A9E51EE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12277759"/>
        <c:axId val="2006189295"/>
      </c:lineChart>
      <c:catAx>
        <c:axId val="211227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06189295"/>
        <c:crosses val="autoZero"/>
        <c:auto val="1"/>
        <c:lblAlgn val="ctr"/>
        <c:lblOffset val="100"/>
        <c:noMultiLvlLbl val="0"/>
      </c:catAx>
      <c:valAx>
        <c:axId val="2006189295"/>
        <c:scaling>
          <c:orientation val="minMax"/>
          <c:max val="120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112277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66692667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99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3885851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6549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62900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27970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6553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324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6699929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8233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98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58663014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5696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82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87310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0272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8EFCD-751C-4A51-B595-FC7C74A9B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Huren of Kopen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FE1224-4069-4A21-B0F0-4A2BD2359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passende woonoplossing</a:t>
            </a:r>
          </a:p>
        </p:txBody>
      </p:sp>
    </p:spTree>
    <p:extLst>
      <p:ext uri="{BB962C8B-B14F-4D97-AF65-F5344CB8AC3E}">
        <p14:creationId xmlns:p14="http://schemas.microsoft.com/office/powerpoint/2010/main" val="310584984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CEA936A-9FA7-4240-9BA6-9AFD2C7910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voor- en nadelen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0BDE42-F0B7-4DAD-B802-8DF7007F75E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Een woning huren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3D722D-2E6A-4E3E-9A00-81C9E544FCD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Een woning kopen</a:t>
            </a:r>
          </a:p>
        </p:txBody>
      </p:sp>
    </p:spTree>
    <p:extLst>
      <p:ext uri="{BB962C8B-B14F-4D97-AF65-F5344CB8AC3E}">
        <p14:creationId xmlns:p14="http://schemas.microsoft.com/office/powerpoint/2010/main" val="211233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81E42DE-BFBA-4CDF-8F50-0BD48163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moet / kan ik?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F1CD806-7671-4BC4-9ED6-F5FACCB7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7383" y="3391987"/>
            <a:ext cx="5199017" cy="292974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dirty="0"/>
              <a:t>Flexibiliteit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dirty="0"/>
              <a:t>Geen grote onderhoudskosten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dirty="0"/>
              <a:t>Huurtoeslag (soms)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dirty="0"/>
              <a:t>Minder keus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dirty="0"/>
              <a:t>Jaarlijkse huurstijgingen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dirty="0"/>
              <a:t>Verbouwen alleen in overleg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nl-NL" dirty="0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15DA0067-F224-41B9-BD13-6BBBC82FE515}"/>
              </a:ext>
            </a:extLst>
          </p:cNvPr>
          <p:cNvGrpSpPr/>
          <p:nvPr/>
        </p:nvGrpSpPr>
        <p:grpSpPr>
          <a:xfrm>
            <a:off x="355600" y="1683062"/>
            <a:ext cx="11480800" cy="1325563"/>
            <a:chOff x="355600" y="1683062"/>
            <a:chExt cx="11480800" cy="1325563"/>
          </a:xfrm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55E70F36-791B-4623-BE2D-AB14B8A7A24E}"/>
                </a:ext>
              </a:extLst>
            </p:cNvPr>
            <p:cNvSpPr/>
            <p:nvPr/>
          </p:nvSpPr>
          <p:spPr>
            <a:xfrm>
              <a:off x="355600" y="1683062"/>
              <a:ext cx="11480800" cy="1325563"/>
            </a:xfrm>
            <a:prstGeom prst="rect">
              <a:avLst/>
            </a:prstGeom>
            <a:solidFill>
              <a:srgbClr val="B5E4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Afbeelding met teken, zitten, rood, stoppen&#10;&#10;Automatisch gegenereerde beschrijving">
              <a:extLst>
                <a:ext uri="{FF2B5EF4-FFF2-40B4-BE49-F238E27FC236}">
                  <a16:creationId xmlns:a16="http://schemas.microsoft.com/office/drawing/2014/main" id="{9EFD6FB2-804A-4318-A99A-B6E16CE7B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DBCAEF"/>
                </a:clrFrom>
                <a:clrTo>
                  <a:srgbClr val="DBCAE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483269" y="1695207"/>
              <a:ext cx="1027863" cy="1296000"/>
            </a:xfrm>
            <a:prstGeom prst="rect">
              <a:avLst/>
            </a:prstGeom>
          </p:spPr>
        </p:pic>
        <p:pic>
          <p:nvPicPr>
            <p:cNvPr id="9" name="Afbeelding 8" descr="Afbeelding met teken, zitten, rood, stoppen&#10;&#10;Automatisch gegenereerde beschrijving">
              <a:extLst>
                <a:ext uri="{FF2B5EF4-FFF2-40B4-BE49-F238E27FC236}">
                  <a16:creationId xmlns:a16="http://schemas.microsoft.com/office/drawing/2014/main" id="{34EDCAF8-E362-413E-9983-B98C7E3D9F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DBCAEF"/>
                </a:clrFrom>
                <a:clrTo>
                  <a:srgbClr val="DBCAE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660224" y="1695207"/>
              <a:ext cx="1069152" cy="1296000"/>
            </a:xfrm>
            <a:prstGeom prst="rect">
              <a:avLst/>
            </a:prstGeom>
          </p:spPr>
        </p:pic>
        <p:pic>
          <p:nvPicPr>
            <p:cNvPr id="10" name="Graphic 9" descr="Badge vraagteken">
              <a:extLst>
                <a:ext uri="{FF2B5EF4-FFF2-40B4-BE49-F238E27FC236}">
                  <a16:creationId xmlns:a16="http://schemas.microsoft.com/office/drawing/2014/main" id="{8D8A583E-DA71-49FB-A3A1-81AD3DCF6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38800" y="2004125"/>
              <a:ext cx="914400" cy="914400"/>
            </a:xfrm>
            <a:prstGeom prst="rect">
              <a:avLst/>
            </a:prstGeom>
          </p:spPr>
        </p:pic>
      </p:grpSp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DADBA03B-B89B-4440-BEE0-AF8BA8169DD9}"/>
              </a:ext>
            </a:extLst>
          </p:cNvPr>
          <p:cNvSpPr txBox="1">
            <a:spLocks/>
          </p:cNvSpPr>
          <p:nvPr/>
        </p:nvSpPr>
        <p:spPr>
          <a:xfrm>
            <a:off x="866501" y="3391988"/>
            <a:ext cx="5199017" cy="292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nl-NL" dirty="0"/>
              <a:t>Relatief veel keuze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nl-NL" dirty="0"/>
              <a:t>Hypotheek heeft belastingvoordelen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nl-NL" dirty="0"/>
              <a:t>Vermogensopbouw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nl-NL" dirty="0"/>
              <a:t>Onderhoudskosten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nl-NL" dirty="0"/>
              <a:t>Ingewikkeld proces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nl-NL" dirty="0"/>
              <a:t>Woningwaarde kan ook dalen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nl-NL" dirty="0"/>
          </a:p>
        </p:txBody>
      </p:sp>
      <p:pic>
        <p:nvPicPr>
          <p:cNvPr id="13" name="Graphic 12" descr="Badge volgen met effen opvulling">
            <a:extLst>
              <a:ext uri="{FF2B5EF4-FFF2-40B4-BE49-F238E27FC236}">
                <a16:creationId xmlns:a16="http://schemas.microsoft.com/office/drawing/2014/main" id="{C8850034-BE7E-4A0E-A1B8-E7F65F500D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443" y="3420291"/>
            <a:ext cx="360000" cy="360000"/>
          </a:xfrm>
          <a:prstGeom prst="rect">
            <a:avLst/>
          </a:prstGeom>
        </p:spPr>
      </p:pic>
      <p:pic>
        <p:nvPicPr>
          <p:cNvPr id="14" name="Graphic 13" descr="Badge volgen met effen opvulling">
            <a:extLst>
              <a:ext uri="{FF2B5EF4-FFF2-40B4-BE49-F238E27FC236}">
                <a16:creationId xmlns:a16="http://schemas.microsoft.com/office/drawing/2014/main" id="{F5C4BAE7-3F44-44AA-8A21-2B06ED1D5E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80181" y="3429000"/>
            <a:ext cx="360000" cy="360000"/>
          </a:xfrm>
          <a:prstGeom prst="rect">
            <a:avLst/>
          </a:prstGeom>
        </p:spPr>
      </p:pic>
      <p:pic>
        <p:nvPicPr>
          <p:cNvPr id="16" name="Graphic 15" descr="Badge: niet meer volgen met effen opvulling">
            <a:extLst>
              <a:ext uri="{FF2B5EF4-FFF2-40B4-BE49-F238E27FC236}">
                <a16:creationId xmlns:a16="http://schemas.microsoft.com/office/drawing/2014/main" id="{37569836-BD35-4E06-A392-9EED458DF48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5407" y="4873016"/>
            <a:ext cx="360000" cy="360000"/>
          </a:xfrm>
          <a:prstGeom prst="rect">
            <a:avLst/>
          </a:prstGeom>
        </p:spPr>
      </p:pic>
      <p:pic>
        <p:nvPicPr>
          <p:cNvPr id="18" name="Graphic 17" descr="Badge volgen met effen opvulling">
            <a:extLst>
              <a:ext uri="{FF2B5EF4-FFF2-40B4-BE49-F238E27FC236}">
                <a16:creationId xmlns:a16="http://schemas.microsoft.com/office/drawing/2014/main" id="{292499E6-A17D-453E-A1B4-4B4348555C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443" y="3899023"/>
            <a:ext cx="360000" cy="360000"/>
          </a:xfrm>
          <a:prstGeom prst="rect">
            <a:avLst/>
          </a:prstGeom>
        </p:spPr>
      </p:pic>
      <p:pic>
        <p:nvPicPr>
          <p:cNvPr id="19" name="Graphic 18" descr="Badge volgen met effen opvulling">
            <a:extLst>
              <a:ext uri="{FF2B5EF4-FFF2-40B4-BE49-F238E27FC236}">
                <a16:creationId xmlns:a16="http://schemas.microsoft.com/office/drawing/2014/main" id="{65C163CE-C749-4311-A08B-6A8347FC48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07011" y="3907732"/>
            <a:ext cx="360000" cy="360000"/>
          </a:xfrm>
          <a:prstGeom prst="rect">
            <a:avLst/>
          </a:prstGeom>
        </p:spPr>
      </p:pic>
      <p:pic>
        <p:nvPicPr>
          <p:cNvPr id="20" name="Graphic 19" descr="Badge volgen met effen opvulling">
            <a:extLst>
              <a:ext uri="{FF2B5EF4-FFF2-40B4-BE49-F238E27FC236}">
                <a16:creationId xmlns:a16="http://schemas.microsoft.com/office/drawing/2014/main" id="{816EC529-7597-4BBA-BD60-601D254389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07011" y="4389278"/>
            <a:ext cx="360000" cy="360000"/>
          </a:xfrm>
          <a:prstGeom prst="rect">
            <a:avLst/>
          </a:prstGeom>
        </p:spPr>
      </p:pic>
      <p:pic>
        <p:nvPicPr>
          <p:cNvPr id="21" name="Graphic 20" descr="Badge volgen met effen opvulling">
            <a:extLst>
              <a:ext uri="{FF2B5EF4-FFF2-40B4-BE49-F238E27FC236}">
                <a16:creationId xmlns:a16="http://schemas.microsoft.com/office/drawing/2014/main" id="{2E7110EE-C125-4BDD-9E89-BACA6FF1C6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443" y="4383676"/>
            <a:ext cx="360000" cy="360000"/>
          </a:xfrm>
          <a:prstGeom prst="rect">
            <a:avLst/>
          </a:prstGeom>
        </p:spPr>
      </p:pic>
      <p:pic>
        <p:nvPicPr>
          <p:cNvPr id="22" name="Graphic 21" descr="Badge: niet meer volgen met effen opvulling">
            <a:extLst>
              <a:ext uri="{FF2B5EF4-FFF2-40B4-BE49-F238E27FC236}">
                <a16:creationId xmlns:a16="http://schemas.microsoft.com/office/drawing/2014/main" id="{3FF0476F-736D-4E46-8BC3-69EA1324E6A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5407" y="5344938"/>
            <a:ext cx="360000" cy="360000"/>
          </a:xfrm>
          <a:prstGeom prst="rect">
            <a:avLst/>
          </a:prstGeom>
        </p:spPr>
      </p:pic>
      <p:pic>
        <p:nvPicPr>
          <p:cNvPr id="23" name="Graphic 22" descr="Badge: niet meer volgen met effen opvulling">
            <a:extLst>
              <a:ext uri="{FF2B5EF4-FFF2-40B4-BE49-F238E27FC236}">
                <a16:creationId xmlns:a16="http://schemas.microsoft.com/office/drawing/2014/main" id="{418AB9C1-7495-44FD-9F06-FED6267ACD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9443" y="5816860"/>
            <a:ext cx="360000" cy="360000"/>
          </a:xfrm>
          <a:prstGeom prst="rect">
            <a:avLst/>
          </a:prstGeom>
        </p:spPr>
      </p:pic>
      <p:pic>
        <p:nvPicPr>
          <p:cNvPr id="24" name="Graphic 23" descr="Badge: niet meer volgen met effen opvulling">
            <a:extLst>
              <a:ext uri="{FF2B5EF4-FFF2-40B4-BE49-F238E27FC236}">
                <a16:creationId xmlns:a16="http://schemas.microsoft.com/office/drawing/2014/main" id="{A5AD35AD-D618-4CB5-8847-DEC7B4413D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30259" y="4876554"/>
            <a:ext cx="360000" cy="360000"/>
          </a:xfrm>
          <a:prstGeom prst="rect">
            <a:avLst/>
          </a:prstGeom>
        </p:spPr>
      </p:pic>
      <p:pic>
        <p:nvPicPr>
          <p:cNvPr id="25" name="Graphic 24" descr="Badge: niet meer volgen met effen opvulling">
            <a:extLst>
              <a:ext uri="{FF2B5EF4-FFF2-40B4-BE49-F238E27FC236}">
                <a16:creationId xmlns:a16="http://schemas.microsoft.com/office/drawing/2014/main" id="{77E3C853-5477-4512-ADBA-5BBB94C9F81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30259" y="5348476"/>
            <a:ext cx="360000" cy="360000"/>
          </a:xfrm>
          <a:prstGeom prst="rect">
            <a:avLst/>
          </a:prstGeom>
        </p:spPr>
      </p:pic>
      <p:pic>
        <p:nvPicPr>
          <p:cNvPr id="26" name="Graphic 25" descr="Badge: niet meer volgen met effen opvulling">
            <a:extLst>
              <a:ext uri="{FF2B5EF4-FFF2-40B4-BE49-F238E27FC236}">
                <a16:creationId xmlns:a16="http://schemas.microsoft.com/office/drawing/2014/main" id="{292BD9F1-05F3-4B0F-BA41-078AD47BDFD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14295" y="5820398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9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4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ep 16">
            <a:extLst>
              <a:ext uri="{FF2B5EF4-FFF2-40B4-BE49-F238E27FC236}">
                <a16:creationId xmlns:a16="http://schemas.microsoft.com/office/drawing/2014/main" id="{3D7D4F4B-7145-438D-BD30-1685FBDB41BA}"/>
              </a:ext>
            </a:extLst>
          </p:cNvPr>
          <p:cNvGrpSpPr/>
          <p:nvPr/>
        </p:nvGrpSpPr>
        <p:grpSpPr>
          <a:xfrm>
            <a:off x="355600" y="709669"/>
            <a:ext cx="11480800" cy="1325563"/>
            <a:chOff x="355600" y="709669"/>
            <a:chExt cx="11480800" cy="1325563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68786AF0-3054-4120-AF7C-81F9F611DC61}"/>
                </a:ext>
              </a:extLst>
            </p:cNvPr>
            <p:cNvSpPr/>
            <p:nvPr/>
          </p:nvSpPr>
          <p:spPr>
            <a:xfrm>
              <a:off x="355600" y="709669"/>
              <a:ext cx="11480800" cy="1325563"/>
            </a:xfrm>
            <a:prstGeom prst="rect">
              <a:avLst/>
            </a:prstGeom>
            <a:solidFill>
              <a:srgbClr val="B5E4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Afbeelding met teken, zitten, rood, stoppen&#10;&#10;Automatisch gegenereerde beschrijving">
              <a:extLst>
                <a:ext uri="{FF2B5EF4-FFF2-40B4-BE49-F238E27FC236}">
                  <a16:creationId xmlns:a16="http://schemas.microsoft.com/office/drawing/2014/main" id="{1E2AF1CF-18EB-4CF7-A62D-A560A99817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DBCAEF"/>
                </a:clrFrom>
                <a:clrTo>
                  <a:srgbClr val="DBCAEF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02888" y="789045"/>
              <a:ext cx="986224" cy="1195477"/>
            </a:xfrm>
            <a:prstGeom prst="rect">
              <a:avLst/>
            </a:prstGeom>
          </p:spPr>
        </p:pic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3B9F6DA-3975-4F6F-A5ED-1452FF1F5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4C7C45-AA51-4780-B6E2-6CAD9F3EB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5360454"/>
            <a:ext cx="5297948" cy="1325563"/>
          </a:xfrm>
        </p:spPr>
        <p:txBody>
          <a:bodyPr>
            <a:normAutofit/>
          </a:bodyPr>
          <a:lstStyle/>
          <a:p>
            <a:r>
              <a:rPr lang="nl-NL" sz="2200" dirty="0"/>
              <a:t>Inkomenseisen </a:t>
            </a:r>
          </a:p>
          <a:p>
            <a:r>
              <a:rPr lang="nl-NL" sz="2200" dirty="0"/>
              <a:t>Maximale huur (overheidsregulering)</a:t>
            </a:r>
          </a:p>
          <a:p>
            <a:r>
              <a:rPr lang="nl-NL" sz="2200" dirty="0"/>
              <a:t>Eventueel huurtoeslag</a:t>
            </a:r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2E76AC72-1F75-4A8E-BD90-28916AC2BE02}"/>
              </a:ext>
            </a:extLst>
          </p:cNvPr>
          <p:cNvGrpSpPr/>
          <p:nvPr/>
        </p:nvGrpSpPr>
        <p:grpSpPr>
          <a:xfrm>
            <a:off x="355600" y="4003471"/>
            <a:ext cx="3329132" cy="1223819"/>
            <a:chOff x="355600" y="4003471"/>
            <a:chExt cx="3329132" cy="1223819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E0335FE8-77F6-46B9-A1D6-5C5EBB1480EE}"/>
                </a:ext>
              </a:extLst>
            </p:cNvPr>
            <p:cNvSpPr/>
            <p:nvPr/>
          </p:nvSpPr>
          <p:spPr>
            <a:xfrm>
              <a:off x="355600" y="4003471"/>
              <a:ext cx="3329132" cy="1223819"/>
            </a:xfrm>
            <a:prstGeom prst="rect">
              <a:avLst/>
            </a:prstGeom>
            <a:solidFill>
              <a:srgbClr val="258812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" name="Graphic 4" descr="Huis">
              <a:extLst>
                <a:ext uri="{FF2B5EF4-FFF2-40B4-BE49-F238E27FC236}">
                  <a16:creationId xmlns:a16="http://schemas.microsoft.com/office/drawing/2014/main" id="{290DD730-8CBE-4DCB-AE85-0A598524CF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8912" y="4003471"/>
              <a:ext cx="1223819" cy="1223819"/>
            </a:xfrm>
            <a:prstGeom prst="rect">
              <a:avLst/>
            </a:prstGeom>
          </p:spPr>
        </p:pic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B8CD4276-3043-4E1E-8A62-F3C142CE41B0}"/>
                </a:ext>
              </a:extLst>
            </p:cNvPr>
            <p:cNvSpPr txBox="1"/>
            <p:nvPr/>
          </p:nvSpPr>
          <p:spPr>
            <a:xfrm>
              <a:off x="1726043" y="4292214"/>
              <a:ext cx="17748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spc="300" dirty="0">
                  <a:solidFill>
                    <a:srgbClr val="4B69A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Sociale</a:t>
              </a:r>
              <a:br>
                <a:rPr lang="nl-NL" b="1" spc="300" dirty="0">
                  <a:solidFill>
                    <a:srgbClr val="4B69A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l-NL" b="1" spc="300" dirty="0">
                  <a:solidFill>
                    <a:srgbClr val="4B69A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huursector</a:t>
              </a:r>
            </a:p>
          </p:txBody>
        </p:sp>
      </p:grpSp>
      <p:grpSp>
        <p:nvGrpSpPr>
          <p:cNvPr id="19" name="Groep 18">
            <a:extLst>
              <a:ext uri="{FF2B5EF4-FFF2-40B4-BE49-F238E27FC236}">
                <a16:creationId xmlns:a16="http://schemas.microsoft.com/office/drawing/2014/main" id="{6053B182-A652-40A9-AB5A-F19261B1FD61}"/>
              </a:ext>
            </a:extLst>
          </p:cNvPr>
          <p:cNvGrpSpPr/>
          <p:nvPr/>
        </p:nvGrpSpPr>
        <p:grpSpPr>
          <a:xfrm>
            <a:off x="6121400" y="4034701"/>
            <a:ext cx="3329132" cy="1223819"/>
            <a:chOff x="6121400" y="4034701"/>
            <a:chExt cx="3329132" cy="1223819"/>
          </a:xfrm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BC9296AD-09C8-4B42-8A19-5FBD371C210C}"/>
                </a:ext>
              </a:extLst>
            </p:cNvPr>
            <p:cNvSpPr/>
            <p:nvPr/>
          </p:nvSpPr>
          <p:spPr>
            <a:xfrm>
              <a:off x="6121400" y="4034701"/>
              <a:ext cx="3329132" cy="1223819"/>
            </a:xfrm>
            <a:prstGeom prst="rect">
              <a:avLst/>
            </a:prstGeom>
            <a:solidFill>
              <a:srgbClr val="ED4D0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Graphic 7" descr="Huis">
              <a:extLst>
                <a:ext uri="{FF2B5EF4-FFF2-40B4-BE49-F238E27FC236}">
                  <a16:creationId xmlns:a16="http://schemas.microsoft.com/office/drawing/2014/main" id="{242C46EB-0931-4B2A-A1BF-9C8F38F649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194712" y="4034701"/>
              <a:ext cx="1223819" cy="1223819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03A7FBE9-4C8C-4E65-8600-6F1A17388A5D}"/>
                </a:ext>
              </a:extLst>
            </p:cNvPr>
            <p:cNvSpPr txBox="1"/>
            <p:nvPr/>
          </p:nvSpPr>
          <p:spPr>
            <a:xfrm>
              <a:off x="7491843" y="4323444"/>
              <a:ext cx="17748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spc="300">
                  <a:solidFill>
                    <a:srgbClr val="4B69A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Vrije</a:t>
              </a:r>
              <a:br>
                <a:rPr lang="nl-NL" b="1" spc="300">
                  <a:solidFill>
                    <a:srgbClr val="4B69A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l-NL" b="1" spc="300">
                  <a:solidFill>
                    <a:srgbClr val="4B69A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huursector</a:t>
              </a:r>
            </a:p>
          </p:txBody>
        </p:sp>
      </p:grp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D885DEF6-2B93-4503-ACB5-669D3C9BC5BA}"/>
              </a:ext>
            </a:extLst>
          </p:cNvPr>
          <p:cNvSpPr txBox="1">
            <a:spLocks/>
          </p:cNvSpPr>
          <p:nvPr/>
        </p:nvSpPr>
        <p:spPr>
          <a:xfrm>
            <a:off x="6096000" y="5360455"/>
            <a:ext cx="529794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200" dirty="0"/>
              <a:t>Hoogte huur veel vrijer</a:t>
            </a:r>
          </a:p>
          <a:p>
            <a:r>
              <a:rPr lang="nl-NL" sz="2200" dirty="0"/>
              <a:t>Nooit huurtoeslag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C6BEB9F-4393-479A-8B97-B4D27AF63479}"/>
              </a:ext>
            </a:extLst>
          </p:cNvPr>
          <p:cNvSpPr txBox="1">
            <a:spLocks/>
          </p:cNvSpPr>
          <p:nvPr/>
        </p:nvSpPr>
        <p:spPr>
          <a:xfrm>
            <a:off x="355599" y="2139950"/>
            <a:ext cx="11480799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200" dirty="0"/>
              <a:t>Wettelijke huurbescherming </a:t>
            </a:r>
          </a:p>
          <a:p>
            <a:r>
              <a:rPr lang="nl-NL" sz="2200" dirty="0"/>
              <a:t>Groot onderhoud voor verhuurder, maar klein onderhoud voor de huurder</a:t>
            </a:r>
          </a:p>
          <a:p>
            <a:r>
              <a:rPr lang="nl-NL" sz="2200" dirty="0"/>
              <a:t>Aanpassingen alleen in overleg (anders mag verhuurden “originele staat” eisen)</a:t>
            </a:r>
          </a:p>
        </p:txBody>
      </p:sp>
    </p:spTree>
    <p:extLst>
      <p:ext uri="{BB962C8B-B14F-4D97-AF65-F5344CB8AC3E}">
        <p14:creationId xmlns:p14="http://schemas.microsoft.com/office/powerpoint/2010/main" val="115363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hoek 64">
            <a:extLst>
              <a:ext uri="{FF2B5EF4-FFF2-40B4-BE49-F238E27FC236}">
                <a16:creationId xmlns:a16="http://schemas.microsoft.com/office/drawing/2014/main" id="{7250F7A0-0C15-4840-83A6-C8CE9C3010B7}"/>
              </a:ext>
            </a:extLst>
          </p:cNvPr>
          <p:cNvSpPr/>
          <p:nvPr/>
        </p:nvSpPr>
        <p:spPr>
          <a:xfrm>
            <a:off x="355600" y="709669"/>
            <a:ext cx="11480800" cy="1325563"/>
          </a:xfrm>
          <a:prstGeom prst="rect">
            <a:avLst/>
          </a:prstGeom>
          <a:solidFill>
            <a:srgbClr val="B5E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6" name="Tijdelijke aanduiding voor inhoud 52" descr="Afbeelding met teken, zitten, rood, stoppen&#10;&#10;Automatisch gegenereerde beschrijving">
            <a:extLst>
              <a:ext uri="{FF2B5EF4-FFF2-40B4-BE49-F238E27FC236}">
                <a16:creationId xmlns:a16="http://schemas.microsoft.com/office/drawing/2014/main" id="{7480CBA3-C2CE-4751-B47D-586B114585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DBCAEF"/>
              </a:clrFrom>
              <a:clrTo>
                <a:srgbClr val="DBCAE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2034" y="785183"/>
            <a:ext cx="947930" cy="119520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7671E09-BE13-4952-989E-AB87F9CC3F6B}"/>
              </a:ext>
            </a:extLst>
          </p:cNvPr>
          <p:cNvSpPr/>
          <p:nvPr/>
        </p:nvSpPr>
        <p:spPr>
          <a:xfrm>
            <a:off x="355600" y="2207486"/>
            <a:ext cx="11480799" cy="4293015"/>
          </a:xfrm>
          <a:prstGeom prst="rect">
            <a:avLst/>
          </a:prstGeom>
          <a:solidFill>
            <a:srgbClr val="B5CCEF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5" name="Groep 54">
            <a:extLst>
              <a:ext uri="{FF2B5EF4-FFF2-40B4-BE49-F238E27FC236}">
                <a16:creationId xmlns:a16="http://schemas.microsoft.com/office/drawing/2014/main" id="{FA67ED48-58BE-4077-896E-80DEC1AAC175}"/>
              </a:ext>
            </a:extLst>
          </p:cNvPr>
          <p:cNvGrpSpPr/>
          <p:nvPr/>
        </p:nvGrpSpPr>
        <p:grpSpPr>
          <a:xfrm>
            <a:off x="3418711" y="2381492"/>
            <a:ext cx="2584564" cy="1293091"/>
            <a:chOff x="3418711" y="2381492"/>
            <a:chExt cx="2584564" cy="1293091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15C910B2-AB10-45DF-B4C1-C6292E009CF9}"/>
                </a:ext>
              </a:extLst>
            </p:cNvPr>
            <p:cNvSpPr/>
            <p:nvPr/>
          </p:nvSpPr>
          <p:spPr>
            <a:xfrm>
              <a:off x="3418711" y="2381492"/>
              <a:ext cx="2584564" cy="1293091"/>
            </a:xfrm>
            <a:prstGeom prst="rect">
              <a:avLst/>
            </a:prstGeom>
            <a:solidFill>
              <a:srgbClr val="4B6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8DAC837D-8DB2-4BC9-851B-F6906D95AFFB}"/>
                </a:ext>
              </a:extLst>
            </p:cNvPr>
            <p:cNvSpPr/>
            <p:nvPr/>
          </p:nvSpPr>
          <p:spPr>
            <a:xfrm>
              <a:off x="3418711" y="2381492"/>
              <a:ext cx="18774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Financiële kader</a:t>
              </a:r>
            </a:p>
          </p:txBody>
        </p:sp>
        <p:sp>
          <p:nvSpPr>
            <p:cNvPr id="36" name="Ovaal 35">
              <a:extLst>
                <a:ext uri="{FF2B5EF4-FFF2-40B4-BE49-F238E27FC236}">
                  <a16:creationId xmlns:a16="http://schemas.microsoft.com/office/drawing/2014/main" id="{E5AD35CF-A9CD-4348-9DD6-A70EFB2CE786}"/>
                </a:ext>
              </a:extLst>
            </p:cNvPr>
            <p:cNvSpPr/>
            <p:nvPr/>
          </p:nvSpPr>
          <p:spPr>
            <a:xfrm>
              <a:off x="5633383" y="2430730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2</a:t>
              </a:r>
            </a:p>
          </p:txBody>
        </p:sp>
      </p:grpSp>
      <p:grpSp>
        <p:nvGrpSpPr>
          <p:cNvPr id="56" name="Groep 55">
            <a:extLst>
              <a:ext uri="{FF2B5EF4-FFF2-40B4-BE49-F238E27FC236}">
                <a16:creationId xmlns:a16="http://schemas.microsoft.com/office/drawing/2014/main" id="{72EE903A-5E8A-4803-9985-48D1DE596900}"/>
              </a:ext>
            </a:extLst>
          </p:cNvPr>
          <p:cNvGrpSpPr/>
          <p:nvPr/>
        </p:nvGrpSpPr>
        <p:grpSpPr>
          <a:xfrm>
            <a:off x="6251180" y="2367143"/>
            <a:ext cx="2584564" cy="1293091"/>
            <a:chOff x="6251180" y="2367143"/>
            <a:chExt cx="2584564" cy="1293091"/>
          </a:xfrm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48C38B4E-CA8C-4FDF-8F95-B0181C5DCB34}"/>
                </a:ext>
              </a:extLst>
            </p:cNvPr>
            <p:cNvSpPr/>
            <p:nvPr/>
          </p:nvSpPr>
          <p:spPr>
            <a:xfrm>
              <a:off x="6251180" y="2367143"/>
              <a:ext cx="2584564" cy="1293091"/>
            </a:xfrm>
            <a:prstGeom prst="rect">
              <a:avLst/>
            </a:prstGeom>
            <a:solidFill>
              <a:srgbClr val="557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2781D330-F60D-4766-8672-B76FA746EA6A}"/>
                </a:ext>
              </a:extLst>
            </p:cNvPr>
            <p:cNvSpPr/>
            <p:nvPr/>
          </p:nvSpPr>
          <p:spPr>
            <a:xfrm>
              <a:off x="6251180" y="2367143"/>
              <a:ext cx="20313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Zoeken en bieden</a:t>
              </a:r>
            </a:p>
          </p:txBody>
        </p:sp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428FC3D6-D9E9-4504-9D63-F388D2984809}"/>
                </a:ext>
              </a:extLst>
            </p:cNvPr>
            <p:cNvSpPr/>
            <p:nvPr/>
          </p:nvSpPr>
          <p:spPr>
            <a:xfrm>
              <a:off x="8482445" y="2416381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3</a:t>
              </a:r>
            </a:p>
          </p:txBody>
        </p:sp>
      </p:grpSp>
      <p:grpSp>
        <p:nvGrpSpPr>
          <p:cNvPr id="59" name="Groep 58">
            <a:extLst>
              <a:ext uri="{FF2B5EF4-FFF2-40B4-BE49-F238E27FC236}">
                <a16:creationId xmlns:a16="http://schemas.microsoft.com/office/drawing/2014/main" id="{3C7C0BDB-D60E-4CE2-B95B-FEEC73BEC788}"/>
              </a:ext>
            </a:extLst>
          </p:cNvPr>
          <p:cNvGrpSpPr/>
          <p:nvPr/>
        </p:nvGrpSpPr>
        <p:grpSpPr>
          <a:xfrm>
            <a:off x="536893" y="4274678"/>
            <a:ext cx="2584564" cy="1293091"/>
            <a:chOff x="536893" y="4274678"/>
            <a:chExt cx="2584564" cy="1293091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4168306D-FD34-40C5-AB35-A0BE7004903D}"/>
                </a:ext>
              </a:extLst>
            </p:cNvPr>
            <p:cNvSpPr/>
            <p:nvPr/>
          </p:nvSpPr>
          <p:spPr>
            <a:xfrm>
              <a:off x="536893" y="4274678"/>
              <a:ext cx="2584564" cy="1293091"/>
            </a:xfrm>
            <a:prstGeom prst="rect">
              <a:avLst/>
            </a:prstGeom>
            <a:solidFill>
              <a:srgbClr val="557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63088DC6-3A4D-4256-B364-59DE046E337B}"/>
                </a:ext>
              </a:extLst>
            </p:cNvPr>
            <p:cNvSpPr/>
            <p:nvPr/>
          </p:nvSpPr>
          <p:spPr>
            <a:xfrm>
              <a:off x="536893" y="4274678"/>
              <a:ext cx="20570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Taxatie en keuring</a:t>
              </a:r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FB23FA9F-03F7-4B6A-AA94-9ADFDEF4726E}"/>
                </a:ext>
              </a:extLst>
            </p:cNvPr>
            <p:cNvSpPr/>
            <p:nvPr/>
          </p:nvSpPr>
          <p:spPr>
            <a:xfrm>
              <a:off x="2766818" y="4323916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5</a:t>
              </a:r>
            </a:p>
          </p:txBody>
        </p:sp>
      </p:grpSp>
      <p:grpSp>
        <p:nvGrpSpPr>
          <p:cNvPr id="61" name="Groep 60">
            <a:extLst>
              <a:ext uri="{FF2B5EF4-FFF2-40B4-BE49-F238E27FC236}">
                <a16:creationId xmlns:a16="http://schemas.microsoft.com/office/drawing/2014/main" id="{90BA998C-F137-4F1E-A140-8B7B68CC4225}"/>
              </a:ext>
            </a:extLst>
          </p:cNvPr>
          <p:cNvGrpSpPr/>
          <p:nvPr/>
        </p:nvGrpSpPr>
        <p:grpSpPr>
          <a:xfrm>
            <a:off x="6251180" y="4277034"/>
            <a:ext cx="2584564" cy="1293091"/>
            <a:chOff x="6251180" y="4277034"/>
            <a:chExt cx="2584564" cy="1293091"/>
          </a:xfrm>
        </p:grpSpPr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281905B9-7BFD-4A97-A8DA-741C15D45E90}"/>
                </a:ext>
              </a:extLst>
            </p:cNvPr>
            <p:cNvSpPr/>
            <p:nvPr/>
          </p:nvSpPr>
          <p:spPr>
            <a:xfrm>
              <a:off x="6251180" y="4277034"/>
              <a:ext cx="2584564" cy="1293091"/>
            </a:xfrm>
            <a:prstGeom prst="rect">
              <a:avLst/>
            </a:prstGeom>
            <a:solidFill>
              <a:srgbClr val="557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9E68DD72-4A33-4560-B5D3-A2290F6499AE}"/>
                </a:ext>
              </a:extLst>
            </p:cNvPr>
            <p:cNvSpPr/>
            <p:nvPr/>
          </p:nvSpPr>
          <p:spPr>
            <a:xfrm>
              <a:off x="6251180" y="4280876"/>
              <a:ext cx="13260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Overdracht</a:t>
              </a:r>
            </a:p>
          </p:txBody>
        </p:sp>
        <p:sp>
          <p:nvSpPr>
            <p:cNvPr id="39" name="Ovaal 38">
              <a:extLst>
                <a:ext uri="{FF2B5EF4-FFF2-40B4-BE49-F238E27FC236}">
                  <a16:creationId xmlns:a16="http://schemas.microsoft.com/office/drawing/2014/main" id="{8DAE4EF8-B121-4CC3-AFCC-8379C352F22F}"/>
                </a:ext>
              </a:extLst>
            </p:cNvPr>
            <p:cNvSpPr/>
            <p:nvPr/>
          </p:nvSpPr>
          <p:spPr>
            <a:xfrm>
              <a:off x="8481105" y="4330114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7</a:t>
              </a:r>
            </a:p>
          </p:txBody>
        </p:sp>
      </p:grpSp>
      <p:grpSp>
        <p:nvGrpSpPr>
          <p:cNvPr id="58" name="Groep 57">
            <a:extLst>
              <a:ext uri="{FF2B5EF4-FFF2-40B4-BE49-F238E27FC236}">
                <a16:creationId xmlns:a16="http://schemas.microsoft.com/office/drawing/2014/main" id="{C932F415-29D9-4911-BD99-7BFEAD5102D1}"/>
              </a:ext>
            </a:extLst>
          </p:cNvPr>
          <p:cNvGrpSpPr/>
          <p:nvPr/>
        </p:nvGrpSpPr>
        <p:grpSpPr>
          <a:xfrm>
            <a:off x="9079801" y="2385305"/>
            <a:ext cx="2584564" cy="1293091"/>
            <a:chOff x="9079801" y="2385305"/>
            <a:chExt cx="2584564" cy="1293091"/>
          </a:xfrm>
        </p:grpSpPr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04B0D2F4-63DA-4E16-BD19-F6B486630135}"/>
                </a:ext>
              </a:extLst>
            </p:cNvPr>
            <p:cNvSpPr/>
            <p:nvPr/>
          </p:nvSpPr>
          <p:spPr>
            <a:xfrm>
              <a:off x="9079801" y="2385305"/>
              <a:ext cx="2584564" cy="1293091"/>
            </a:xfrm>
            <a:prstGeom prst="rect">
              <a:avLst/>
            </a:prstGeom>
            <a:solidFill>
              <a:srgbClr val="4B6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4A701E9B-C20D-49CA-9431-670EECF19CDD}"/>
                </a:ext>
              </a:extLst>
            </p:cNvPr>
            <p:cNvSpPr/>
            <p:nvPr/>
          </p:nvSpPr>
          <p:spPr>
            <a:xfrm>
              <a:off x="9079801" y="2390473"/>
              <a:ext cx="20313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Voorlopig contract</a:t>
              </a:r>
            </a:p>
          </p:txBody>
        </p:sp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E972F6AB-FE23-494E-97F7-23283B727FF4}"/>
                </a:ext>
              </a:extLst>
            </p:cNvPr>
            <p:cNvSpPr/>
            <p:nvPr/>
          </p:nvSpPr>
          <p:spPr>
            <a:xfrm>
              <a:off x="11291405" y="2439711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4</a:t>
              </a:r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31FA1C4F-FDC9-4446-84F2-887FA7786669}"/>
              </a:ext>
            </a:extLst>
          </p:cNvPr>
          <p:cNvGrpSpPr/>
          <p:nvPr/>
        </p:nvGrpSpPr>
        <p:grpSpPr>
          <a:xfrm>
            <a:off x="3417093" y="4274678"/>
            <a:ext cx="2584564" cy="1293091"/>
            <a:chOff x="3417093" y="4274678"/>
            <a:chExt cx="2584564" cy="1293091"/>
          </a:xfrm>
        </p:grpSpPr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C3576AA-F50F-479B-AE39-F23E4FA1474D}"/>
                </a:ext>
              </a:extLst>
            </p:cNvPr>
            <p:cNvSpPr/>
            <p:nvPr/>
          </p:nvSpPr>
          <p:spPr>
            <a:xfrm>
              <a:off x="3417093" y="4274678"/>
              <a:ext cx="2584564" cy="1293091"/>
            </a:xfrm>
            <a:prstGeom prst="rect">
              <a:avLst/>
            </a:prstGeom>
            <a:solidFill>
              <a:srgbClr val="4B6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A260603D-7ADC-4798-9217-E251BEA08E0A}"/>
                </a:ext>
              </a:extLst>
            </p:cNvPr>
            <p:cNvSpPr/>
            <p:nvPr/>
          </p:nvSpPr>
          <p:spPr>
            <a:xfrm>
              <a:off x="3417093" y="4279604"/>
              <a:ext cx="12875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Hypotheek</a:t>
              </a:r>
            </a:p>
          </p:txBody>
        </p:sp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434AF928-52E2-4606-810A-478BF9DC298E}"/>
                </a:ext>
              </a:extLst>
            </p:cNvPr>
            <p:cNvSpPr/>
            <p:nvPr/>
          </p:nvSpPr>
          <p:spPr>
            <a:xfrm>
              <a:off x="5628697" y="4328842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6</a:t>
              </a:r>
            </a:p>
          </p:txBody>
        </p:sp>
      </p:grpSp>
      <p:grpSp>
        <p:nvGrpSpPr>
          <p:cNvPr id="62" name="Groep 61">
            <a:extLst>
              <a:ext uri="{FF2B5EF4-FFF2-40B4-BE49-F238E27FC236}">
                <a16:creationId xmlns:a16="http://schemas.microsoft.com/office/drawing/2014/main" id="{8CE7F938-F1B2-4664-B2E2-7C5CC947BF1A}"/>
              </a:ext>
            </a:extLst>
          </p:cNvPr>
          <p:cNvGrpSpPr/>
          <p:nvPr/>
        </p:nvGrpSpPr>
        <p:grpSpPr>
          <a:xfrm>
            <a:off x="9084931" y="4270118"/>
            <a:ext cx="2584564" cy="1293091"/>
            <a:chOff x="9084931" y="4270118"/>
            <a:chExt cx="2584564" cy="1293091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2354F389-2889-4967-A574-28302390D713}"/>
                </a:ext>
              </a:extLst>
            </p:cNvPr>
            <p:cNvSpPr/>
            <p:nvPr/>
          </p:nvSpPr>
          <p:spPr>
            <a:xfrm>
              <a:off x="9084931" y="4270118"/>
              <a:ext cx="2584564" cy="1293091"/>
            </a:xfrm>
            <a:prstGeom prst="rect">
              <a:avLst/>
            </a:prstGeom>
            <a:solidFill>
              <a:srgbClr val="4B69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505AD3BC-A39F-4A44-B07D-93677C85C805}"/>
                </a:ext>
              </a:extLst>
            </p:cNvPr>
            <p:cNvSpPr/>
            <p:nvPr/>
          </p:nvSpPr>
          <p:spPr>
            <a:xfrm>
              <a:off x="9086549" y="4270915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Kadaster</a:t>
              </a:r>
            </a:p>
          </p:txBody>
        </p:sp>
        <p:sp>
          <p:nvSpPr>
            <p:cNvPr id="42" name="Ovaal 41">
              <a:extLst>
                <a:ext uri="{FF2B5EF4-FFF2-40B4-BE49-F238E27FC236}">
                  <a16:creationId xmlns:a16="http://schemas.microsoft.com/office/drawing/2014/main" id="{6E912C32-C5DA-4535-80D7-0BA4275D11CC}"/>
                </a:ext>
              </a:extLst>
            </p:cNvPr>
            <p:cNvSpPr/>
            <p:nvPr/>
          </p:nvSpPr>
          <p:spPr>
            <a:xfrm>
              <a:off x="11296028" y="4320153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8</a:t>
              </a: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D6CBB89-4C39-4AAC-804C-3F7F5E00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Kopen</a:t>
            </a:r>
          </a:p>
        </p:txBody>
      </p:sp>
      <p:pic>
        <p:nvPicPr>
          <p:cNvPr id="13" name="Graphic 12" descr="Gebruiker">
            <a:extLst>
              <a:ext uri="{FF2B5EF4-FFF2-40B4-BE49-F238E27FC236}">
                <a16:creationId xmlns:a16="http://schemas.microsoft.com/office/drawing/2014/main" id="{0B7504EF-79E9-4AAA-8DDD-11B52EB9B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8029" y="5959735"/>
            <a:ext cx="252000" cy="252000"/>
          </a:xfrm>
          <a:prstGeom prst="rect">
            <a:avLst/>
          </a:prstGeom>
        </p:spPr>
      </p:pic>
      <p:pic>
        <p:nvPicPr>
          <p:cNvPr id="14" name="Graphic 13" descr="Gebruiker">
            <a:extLst>
              <a:ext uri="{FF2B5EF4-FFF2-40B4-BE49-F238E27FC236}">
                <a16:creationId xmlns:a16="http://schemas.microsoft.com/office/drawing/2014/main" id="{510A2075-5CE0-4E02-8DBF-58E0435333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84183" y="5959735"/>
            <a:ext cx="252000" cy="252000"/>
          </a:xfrm>
          <a:prstGeom prst="rect">
            <a:avLst/>
          </a:prstGeom>
        </p:spPr>
      </p:pic>
      <p:pic>
        <p:nvPicPr>
          <p:cNvPr id="15" name="Graphic 14" descr="Gebruiker">
            <a:extLst>
              <a:ext uri="{FF2B5EF4-FFF2-40B4-BE49-F238E27FC236}">
                <a16:creationId xmlns:a16="http://schemas.microsoft.com/office/drawing/2014/main" id="{4A53A8EC-E595-43CC-AA39-DE916E6631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00229" y="5959735"/>
            <a:ext cx="252000" cy="252000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8256C3A-B10D-4561-AAEA-4A492D08DBB7}"/>
              </a:ext>
            </a:extLst>
          </p:cNvPr>
          <p:cNvSpPr txBox="1"/>
          <p:nvPr/>
        </p:nvSpPr>
        <p:spPr>
          <a:xfrm>
            <a:off x="5289181" y="5931847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latin typeface="Arial" panose="020B0604020202020204" pitchFamily="34" charset="0"/>
                <a:cs typeface="Arial" panose="020B0604020202020204" pitchFamily="34" charset="0"/>
              </a:rPr>
              <a:t>makelaar</a:t>
            </a:r>
            <a:endParaRPr lang="nl-NL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871142C-E80D-4C76-95F3-82AB770061C5}"/>
              </a:ext>
            </a:extLst>
          </p:cNvPr>
          <p:cNvSpPr txBox="1"/>
          <p:nvPr/>
        </p:nvSpPr>
        <p:spPr>
          <a:xfrm>
            <a:off x="1655335" y="5931847"/>
            <a:ext cx="2204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latin typeface="Arial" panose="020B0604020202020204" pitchFamily="34" charset="0"/>
                <a:cs typeface="Arial" panose="020B0604020202020204" pitchFamily="34" charset="0"/>
              </a:rPr>
              <a:t>financieel adviseur / bank</a:t>
            </a:r>
            <a:endParaRPr lang="nl-NL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B342DDC-6EA0-4A47-A69D-28A835EE0AB6}"/>
              </a:ext>
            </a:extLst>
          </p:cNvPr>
          <p:cNvSpPr txBox="1"/>
          <p:nvPr/>
        </p:nvSpPr>
        <p:spPr>
          <a:xfrm>
            <a:off x="7971381" y="593184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latin typeface="Arial" panose="020B0604020202020204" pitchFamily="34" charset="0"/>
                <a:cs typeface="Arial" panose="020B0604020202020204" pitchFamily="34" charset="0"/>
              </a:rPr>
              <a:t>notaris</a:t>
            </a:r>
            <a:endParaRPr lang="nl-NL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Graphic 26" descr="Gebruiker">
            <a:extLst>
              <a:ext uri="{FF2B5EF4-FFF2-40B4-BE49-F238E27FC236}">
                <a16:creationId xmlns:a16="http://schemas.microsoft.com/office/drawing/2014/main" id="{C70AB257-ECC6-4378-AC97-32E9853CD1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41657" y="3302289"/>
            <a:ext cx="360000" cy="360000"/>
          </a:xfrm>
          <a:prstGeom prst="rect">
            <a:avLst/>
          </a:prstGeom>
        </p:spPr>
      </p:pic>
      <p:pic>
        <p:nvPicPr>
          <p:cNvPr id="28" name="Graphic 27" descr="Gebruiker">
            <a:extLst>
              <a:ext uri="{FF2B5EF4-FFF2-40B4-BE49-F238E27FC236}">
                <a16:creationId xmlns:a16="http://schemas.microsoft.com/office/drawing/2014/main" id="{3035085B-9849-45CB-93B0-5878A4200A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40039" y="5207769"/>
            <a:ext cx="360000" cy="360000"/>
          </a:xfrm>
          <a:prstGeom prst="rect">
            <a:avLst/>
          </a:prstGeom>
        </p:spPr>
      </p:pic>
      <p:pic>
        <p:nvPicPr>
          <p:cNvPr id="29" name="Graphic 28" descr="Gebruiker">
            <a:extLst>
              <a:ext uri="{FF2B5EF4-FFF2-40B4-BE49-F238E27FC236}">
                <a16:creationId xmlns:a16="http://schemas.microsoft.com/office/drawing/2014/main" id="{71A135CA-7592-4666-96C8-F9C292E2D8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81105" y="5207769"/>
            <a:ext cx="360000" cy="360000"/>
          </a:xfrm>
          <a:prstGeom prst="rect">
            <a:avLst/>
          </a:prstGeom>
        </p:spPr>
      </p:pic>
      <p:pic>
        <p:nvPicPr>
          <p:cNvPr id="30" name="Graphic 29" descr="Gebruiker">
            <a:extLst>
              <a:ext uri="{FF2B5EF4-FFF2-40B4-BE49-F238E27FC236}">
                <a16:creationId xmlns:a16="http://schemas.microsoft.com/office/drawing/2014/main" id="{668F886B-647C-4B5A-A70D-865A995679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309495" y="5207769"/>
            <a:ext cx="360000" cy="360000"/>
          </a:xfrm>
          <a:prstGeom prst="rect">
            <a:avLst/>
          </a:prstGeom>
        </p:spPr>
      </p:pic>
      <p:pic>
        <p:nvPicPr>
          <p:cNvPr id="31" name="Graphic 30" descr="Gebruiker">
            <a:extLst>
              <a:ext uri="{FF2B5EF4-FFF2-40B4-BE49-F238E27FC236}">
                <a16:creationId xmlns:a16="http://schemas.microsoft.com/office/drawing/2014/main" id="{814578B6-FF4F-46EF-9E56-7B9DB3A56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55421" y="3302289"/>
            <a:ext cx="360000" cy="360000"/>
          </a:xfrm>
          <a:prstGeom prst="rect">
            <a:avLst/>
          </a:prstGeom>
        </p:spPr>
      </p:pic>
      <p:pic>
        <p:nvPicPr>
          <p:cNvPr id="32" name="Graphic 31" descr="Gebruiker">
            <a:extLst>
              <a:ext uri="{FF2B5EF4-FFF2-40B4-BE49-F238E27FC236}">
                <a16:creationId xmlns:a16="http://schemas.microsoft.com/office/drawing/2014/main" id="{367E32D3-1D88-4E34-A226-E7D041958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02747" y="3302289"/>
            <a:ext cx="360000" cy="360000"/>
          </a:xfrm>
          <a:prstGeom prst="rect">
            <a:avLst/>
          </a:prstGeom>
        </p:spPr>
      </p:pic>
      <p:pic>
        <p:nvPicPr>
          <p:cNvPr id="33" name="Graphic 32" descr="Gebruiker">
            <a:extLst>
              <a:ext uri="{FF2B5EF4-FFF2-40B4-BE49-F238E27FC236}">
                <a16:creationId xmlns:a16="http://schemas.microsoft.com/office/drawing/2014/main" id="{FF7BE08F-B59D-4DCF-B923-C58E43A97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66818" y="5207769"/>
            <a:ext cx="360000" cy="360000"/>
          </a:xfrm>
          <a:prstGeom prst="rect">
            <a:avLst/>
          </a:prstGeom>
        </p:spPr>
      </p:pic>
      <p:pic>
        <p:nvPicPr>
          <p:cNvPr id="34" name="Graphic 33" descr="Gebruiker">
            <a:extLst>
              <a:ext uri="{FF2B5EF4-FFF2-40B4-BE49-F238E27FC236}">
                <a16:creationId xmlns:a16="http://schemas.microsoft.com/office/drawing/2014/main" id="{31A458E0-0283-4D14-9509-D5E94B7E3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5899" y="5207769"/>
            <a:ext cx="360000" cy="360000"/>
          </a:xfrm>
          <a:prstGeom prst="rect">
            <a:avLst/>
          </a:prstGeom>
        </p:spPr>
      </p:pic>
      <p:grpSp>
        <p:nvGrpSpPr>
          <p:cNvPr id="54" name="Groep 53">
            <a:extLst>
              <a:ext uri="{FF2B5EF4-FFF2-40B4-BE49-F238E27FC236}">
                <a16:creationId xmlns:a16="http://schemas.microsoft.com/office/drawing/2014/main" id="{B9895989-D987-4A91-BFF6-DDC35586AF56}"/>
              </a:ext>
            </a:extLst>
          </p:cNvPr>
          <p:cNvGrpSpPr/>
          <p:nvPr/>
        </p:nvGrpSpPr>
        <p:grpSpPr>
          <a:xfrm>
            <a:off x="527635" y="2387402"/>
            <a:ext cx="2584564" cy="1293091"/>
            <a:chOff x="527635" y="2387402"/>
            <a:chExt cx="2584564" cy="1293091"/>
          </a:xfrm>
        </p:grpSpPr>
        <p:sp>
          <p:nvSpPr>
            <p:cNvPr id="5" name="Rechthoek 4">
              <a:extLst>
                <a:ext uri="{FF2B5EF4-FFF2-40B4-BE49-F238E27FC236}">
                  <a16:creationId xmlns:a16="http://schemas.microsoft.com/office/drawing/2014/main" id="{079F80A7-2194-4986-8008-FCB2A00CBE9C}"/>
                </a:ext>
              </a:extLst>
            </p:cNvPr>
            <p:cNvSpPr/>
            <p:nvPr/>
          </p:nvSpPr>
          <p:spPr>
            <a:xfrm>
              <a:off x="527635" y="2387402"/>
              <a:ext cx="2584564" cy="1293091"/>
            </a:xfrm>
            <a:prstGeom prst="rect">
              <a:avLst/>
            </a:prstGeom>
            <a:solidFill>
              <a:srgbClr val="557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1B2AD50E-9CAC-4902-94BC-2311BED440FE}"/>
                </a:ext>
              </a:extLst>
            </p:cNvPr>
            <p:cNvSpPr txBox="1"/>
            <p:nvPr/>
          </p:nvSpPr>
          <p:spPr>
            <a:xfrm>
              <a:off x="527635" y="2387402"/>
              <a:ext cx="1578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Woonwensen</a:t>
              </a:r>
            </a:p>
          </p:txBody>
        </p:sp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2CA5481A-B88C-48AD-A783-9A9224182422}"/>
                </a:ext>
              </a:extLst>
            </p:cNvPr>
            <p:cNvSpPr/>
            <p:nvPr/>
          </p:nvSpPr>
          <p:spPr>
            <a:xfrm>
              <a:off x="2757560" y="2436640"/>
              <a:ext cx="270856" cy="270856"/>
            </a:xfrm>
            <a:prstGeom prst="ellipse">
              <a:avLst/>
            </a:prstGeom>
            <a:solidFill>
              <a:srgbClr val="B5CCE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1</a:t>
              </a:r>
            </a:p>
          </p:txBody>
        </p:sp>
      </p:grpSp>
      <p:sp>
        <p:nvSpPr>
          <p:cNvPr id="43" name="Tekstvak 42">
            <a:extLst>
              <a:ext uri="{FF2B5EF4-FFF2-40B4-BE49-F238E27FC236}">
                <a16:creationId xmlns:a16="http://schemas.microsoft.com/office/drawing/2014/main" id="{9AEFA387-2CE9-4658-A4F3-CC8A2D07CE9C}"/>
              </a:ext>
            </a:extLst>
          </p:cNvPr>
          <p:cNvSpPr txBox="1"/>
          <p:nvPr/>
        </p:nvSpPr>
        <p:spPr>
          <a:xfrm>
            <a:off x="547409" y="2811762"/>
            <a:ext cx="2284945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Welke regio wil je wonen?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zijn je wooneisen?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Kijk al eens om je heen.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71920785-596C-452D-9AEE-0E7893BE70BC}"/>
              </a:ext>
            </a:extLst>
          </p:cNvPr>
          <p:cNvSpPr txBox="1"/>
          <p:nvPr/>
        </p:nvSpPr>
        <p:spPr>
          <a:xfrm>
            <a:off x="3418711" y="2808000"/>
            <a:ext cx="2284945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Maximale maandlasten: maximale hypotheek? 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Hoeveel spaargeld heb je tot je beschikking?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1F6AE98F-DCB1-4928-AE30-9AC3B91E7C12}"/>
              </a:ext>
            </a:extLst>
          </p:cNvPr>
          <p:cNvSpPr txBox="1"/>
          <p:nvPr/>
        </p:nvSpPr>
        <p:spPr>
          <a:xfrm>
            <a:off x="6256541" y="2744006"/>
            <a:ext cx="2284945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Zoek je gewenste woning.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Onderhandel over prijs en overdrachtsdatum.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7951D5F2-6998-4B50-A0D0-F870214ABDAD}"/>
              </a:ext>
            </a:extLst>
          </p:cNvPr>
          <p:cNvSpPr txBox="1"/>
          <p:nvPr/>
        </p:nvSpPr>
        <p:spPr>
          <a:xfrm>
            <a:off x="9084909" y="2766299"/>
            <a:ext cx="2284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Overeenkomst met ontbindende voorwaarden.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91B5420C-4C5B-458E-8E0D-A38BEA05F579}"/>
              </a:ext>
            </a:extLst>
          </p:cNvPr>
          <p:cNvSpPr txBox="1"/>
          <p:nvPr/>
        </p:nvSpPr>
        <p:spPr>
          <a:xfrm>
            <a:off x="533657" y="4596487"/>
            <a:ext cx="2284945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Taxatie is voor hypotheek vereist.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Bouwkundige keurig tegen onverwachte gebreken.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64047DF4-1EA8-445B-A07D-E2346DAB33C3}"/>
              </a:ext>
            </a:extLst>
          </p:cNvPr>
          <p:cNvSpPr txBox="1"/>
          <p:nvPr/>
        </p:nvSpPr>
        <p:spPr>
          <a:xfrm>
            <a:off x="3417093" y="4659348"/>
            <a:ext cx="2284945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Afsluiten van de hypotheek.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Afgeven bankgarantie. 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280D0336-FE9E-4203-B9E8-0E15CD318DDE}"/>
              </a:ext>
            </a:extLst>
          </p:cNvPr>
          <p:cNvSpPr txBox="1"/>
          <p:nvPr/>
        </p:nvSpPr>
        <p:spPr>
          <a:xfrm>
            <a:off x="6251507" y="4605841"/>
            <a:ext cx="2284945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Regel verzekeringen.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Controleren bij oplevering.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Sleuteloverdracht.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17F816D6-D84D-41E4-AB18-FBD19D3420C0}"/>
              </a:ext>
            </a:extLst>
          </p:cNvPr>
          <p:cNvSpPr txBox="1"/>
          <p:nvPr/>
        </p:nvSpPr>
        <p:spPr>
          <a:xfrm>
            <a:off x="9079801" y="4591009"/>
            <a:ext cx="2284945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Hypotheekrecht en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nl-NL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Eigendom woning worden geregistreerd bij kadaster.</a:t>
            </a:r>
          </a:p>
        </p:txBody>
      </p:sp>
    </p:spTree>
    <p:extLst>
      <p:ext uri="{BB962C8B-B14F-4D97-AF65-F5344CB8AC3E}">
        <p14:creationId xmlns:p14="http://schemas.microsoft.com/office/powerpoint/2010/main" val="241448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5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5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 animBg="1"/>
      <p:bldP spid="16" grpId="0"/>
      <p:bldP spid="17" grpId="0"/>
      <p:bldP spid="18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09B06-45C8-4EC6-8D3C-0100EE8E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Nederlandse woningmarkt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56571F-5072-4E3C-97FC-5523F53F7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17999"/>
            <a:ext cx="5791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In totaal 7,7 mln. woningen beschikbaar.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Woonlasten tussen 35% en 55% van inkomen.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Grote regionale verschillen.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Huizenprijzen koopwoningen stijgen hard door:</a:t>
            </a:r>
          </a:p>
          <a:p>
            <a:pPr lvl="1"/>
            <a:r>
              <a:rPr lang="nl-NL" sz="1800" dirty="0"/>
              <a:t>Hoge huren</a:t>
            </a:r>
          </a:p>
          <a:p>
            <a:pPr lvl="1"/>
            <a:r>
              <a:rPr lang="nl-NL" sz="1800" dirty="0"/>
              <a:t>Lage rente</a:t>
            </a:r>
          </a:p>
          <a:p>
            <a:pPr lvl="1"/>
            <a:r>
              <a:rPr lang="nl-NL" sz="1800" dirty="0"/>
              <a:t>Hypotheekrenteaftrek</a:t>
            </a:r>
          </a:p>
          <a:p>
            <a:pPr marL="457200" lvl="1" indent="0">
              <a:buNone/>
            </a:pPr>
            <a:endParaRPr lang="nl-NL" sz="1800" dirty="0"/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CB7EDD4C-751D-4977-A503-1EC76EB83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508150"/>
              </p:ext>
            </p:extLst>
          </p:nvPr>
        </p:nvGraphicFramePr>
        <p:xfrm>
          <a:off x="355600" y="1817999"/>
          <a:ext cx="5831615" cy="3577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Afbeelding 5">
            <a:extLst>
              <a:ext uri="{FF2B5EF4-FFF2-40B4-BE49-F238E27FC236}">
                <a16:creationId xmlns:a16="http://schemas.microsoft.com/office/drawing/2014/main" id="{A4DDFB8D-2C6D-474E-AB24-77C0AB31AF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62" y="1558413"/>
            <a:ext cx="6104352" cy="383724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F3958D2-3E23-4E07-84C8-23FD65426B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2" y="1530295"/>
            <a:ext cx="6084943" cy="3837240"/>
          </a:xfrm>
          <a:prstGeom prst="rect">
            <a:avLst/>
          </a:prstGeom>
        </p:spPr>
      </p:pic>
      <p:graphicFrame>
        <p:nvGraphicFramePr>
          <p:cNvPr id="9" name="Grafiek 8">
            <a:extLst>
              <a:ext uri="{FF2B5EF4-FFF2-40B4-BE49-F238E27FC236}">
                <a16:creationId xmlns:a16="http://schemas.microsoft.com/office/drawing/2014/main" id="{EED72602-9713-4769-BD36-137DA2400B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66769"/>
              </p:ext>
            </p:extLst>
          </p:nvPr>
        </p:nvGraphicFramePr>
        <p:xfrm>
          <a:off x="304800" y="2235226"/>
          <a:ext cx="544757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4848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0075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94</TotalTime>
  <Words>260</Words>
  <Application>Microsoft Office PowerPoint</Application>
  <PresentationFormat>Breedbeeld</PresentationFormat>
  <Paragraphs>78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Arial</vt:lpstr>
      <vt:lpstr>Thema 3vwo</vt:lpstr>
      <vt:lpstr>Huren of Kopen</vt:lpstr>
      <vt:lpstr>PowerPoint-presentatie</vt:lpstr>
      <vt:lpstr>Wat moet / kan ik?</vt:lpstr>
      <vt:lpstr>Huren</vt:lpstr>
      <vt:lpstr>Kopen</vt:lpstr>
      <vt:lpstr>De Nederlandse woningmarkt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1</cp:revision>
  <dcterms:created xsi:type="dcterms:W3CDTF">2021-01-17T11:23:20Z</dcterms:created>
  <dcterms:modified xsi:type="dcterms:W3CDTF">2021-01-17T12:59:03Z</dcterms:modified>
</cp:coreProperties>
</file>