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loemers" initials="PB" lastIdx="1" clrIdx="0">
    <p:extLst>
      <p:ext uri="{19B8F6BF-5375-455C-9EA6-DF929625EA0E}">
        <p15:presenceInfo xmlns:p15="http://schemas.microsoft.com/office/powerpoint/2012/main" userId="fe3832ff3b233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1A80B6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1B1CA-87DA-4828-AECF-40C77635D379}" v="194" dt="2020-10-22T12:58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4321B1CA-87DA-4828-AECF-40C77635D379}"/>
    <pc:docChg chg="undo custSel mod addSld modSld">
      <pc:chgData name="Paul Bloemers" userId="fe3832ff3b233e04" providerId="LiveId" clId="{4321B1CA-87DA-4828-AECF-40C77635D379}" dt="2020-10-22T12:49:46.013" v="1072" actId="1076"/>
      <pc:docMkLst>
        <pc:docMk/>
      </pc:docMkLst>
      <pc:sldChg chg="modSp mod">
        <pc:chgData name="Paul Bloemers" userId="fe3832ff3b233e04" providerId="LiveId" clId="{4321B1CA-87DA-4828-AECF-40C77635D379}" dt="2020-10-21T12:07:59.596" v="97" actId="20577"/>
        <pc:sldMkLst>
          <pc:docMk/>
          <pc:sldMk cId="2753060714" sldId="256"/>
        </pc:sldMkLst>
        <pc:spChg chg="mod">
          <ac:chgData name="Paul Bloemers" userId="fe3832ff3b233e04" providerId="LiveId" clId="{4321B1CA-87DA-4828-AECF-40C77635D379}" dt="2020-10-21T12:07:47.020" v="54" actId="20577"/>
          <ac:spMkLst>
            <pc:docMk/>
            <pc:sldMk cId="2753060714" sldId="256"/>
            <ac:spMk id="2" creationId="{81371063-344B-457A-9E52-DF6577CDB182}"/>
          </ac:spMkLst>
        </pc:spChg>
        <pc:spChg chg="mod">
          <ac:chgData name="Paul Bloemers" userId="fe3832ff3b233e04" providerId="LiveId" clId="{4321B1CA-87DA-4828-AECF-40C77635D379}" dt="2020-10-21T12:07:59.596" v="97" actId="20577"/>
          <ac:spMkLst>
            <pc:docMk/>
            <pc:sldMk cId="2753060714" sldId="256"/>
            <ac:spMk id="3" creationId="{D7E32E23-9EE9-4E28-B5AE-B1547B4EF563}"/>
          </ac:spMkLst>
        </pc:spChg>
      </pc:sldChg>
      <pc:sldChg chg="modSp mod">
        <pc:chgData name="Paul Bloemers" userId="fe3832ff3b233e04" providerId="LiveId" clId="{4321B1CA-87DA-4828-AECF-40C77635D379}" dt="2020-10-21T13:33:12.218" v="170" actId="20577"/>
        <pc:sldMkLst>
          <pc:docMk/>
          <pc:sldMk cId="1506720579" sldId="257"/>
        </pc:sldMkLst>
        <pc:spChg chg="mod">
          <ac:chgData name="Paul Bloemers" userId="fe3832ff3b233e04" providerId="LiveId" clId="{4321B1CA-87DA-4828-AECF-40C77635D379}" dt="2020-10-21T13:32:54.433" v="148" actId="1035"/>
          <ac:spMkLst>
            <pc:docMk/>
            <pc:sldMk cId="1506720579" sldId="257"/>
            <ac:spMk id="2" creationId="{CAFD6333-E0F1-4695-996B-0DEC0EED2558}"/>
          </ac:spMkLst>
        </pc:spChg>
        <pc:spChg chg="mod">
          <ac:chgData name="Paul Bloemers" userId="fe3832ff3b233e04" providerId="LiveId" clId="{4321B1CA-87DA-4828-AECF-40C77635D379}" dt="2020-10-21T13:32:49.113" v="146" actId="20577"/>
          <ac:spMkLst>
            <pc:docMk/>
            <pc:sldMk cId="1506720579" sldId="257"/>
            <ac:spMk id="3" creationId="{CF6CE0CC-1F46-4F4A-871A-CB9DF0EF51B7}"/>
          </ac:spMkLst>
        </pc:spChg>
        <pc:spChg chg="mod">
          <ac:chgData name="Paul Bloemers" userId="fe3832ff3b233e04" providerId="LiveId" clId="{4321B1CA-87DA-4828-AECF-40C77635D379}" dt="2020-10-21T13:33:12.218" v="170" actId="20577"/>
          <ac:spMkLst>
            <pc:docMk/>
            <pc:sldMk cId="1506720579" sldId="257"/>
            <ac:spMk id="4" creationId="{9AAFD309-43AE-4029-A924-273057C7FDA2}"/>
          </ac:spMkLst>
        </pc:spChg>
      </pc:sldChg>
      <pc:sldChg chg="addSp delSp modSp new mod modClrScheme modAnim chgLayout">
        <pc:chgData name="Paul Bloemers" userId="fe3832ff3b233e04" providerId="LiveId" clId="{4321B1CA-87DA-4828-AECF-40C77635D379}" dt="2020-10-22T12:22:01.048" v="732" actId="1036"/>
        <pc:sldMkLst>
          <pc:docMk/>
          <pc:sldMk cId="1741693037" sldId="258"/>
        </pc:sldMkLst>
        <pc:spChg chg="del">
          <ac:chgData name="Paul Bloemers" userId="fe3832ff3b233e04" providerId="LiveId" clId="{4321B1CA-87DA-4828-AECF-40C77635D379}" dt="2020-10-21T13:33:20.145" v="172" actId="700"/>
          <ac:spMkLst>
            <pc:docMk/>
            <pc:sldMk cId="1741693037" sldId="258"/>
            <ac:spMk id="2" creationId="{3FDE3562-82F7-4E9E-8856-1F102B2CA8CF}"/>
          </ac:spMkLst>
        </pc:spChg>
        <pc:spChg chg="del">
          <ac:chgData name="Paul Bloemers" userId="fe3832ff3b233e04" providerId="LiveId" clId="{4321B1CA-87DA-4828-AECF-40C77635D379}" dt="2020-10-21T13:33:20.145" v="172" actId="700"/>
          <ac:spMkLst>
            <pc:docMk/>
            <pc:sldMk cId="1741693037" sldId="258"/>
            <ac:spMk id="3" creationId="{931D6682-B8AA-4756-A27D-5186D28DAE9B}"/>
          </ac:spMkLst>
        </pc:spChg>
        <pc:spChg chg="del">
          <ac:chgData name="Paul Bloemers" userId="fe3832ff3b233e04" providerId="LiveId" clId="{4321B1CA-87DA-4828-AECF-40C77635D379}" dt="2020-10-21T13:33:20.145" v="172" actId="700"/>
          <ac:spMkLst>
            <pc:docMk/>
            <pc:sldMk cId="1741693037" sldId="258"/>
            <ac:spMk id="4" creationId="{520E16E5-2FBE-4E56-AD2B-84C6052A742F}"/>
          </ac:spMkLst>
        </pc:spChg>
        <pc:spChg chg="add del mod ord">
          <ac:chgData name="Paul Bloemers" userId="fe3832ff3b233e04" providerId="LiveId" clId="{4321B1CA-87DA-4828-AECF-40C77635D379}" dt="2020-10-22T11:54:15.146" v="425" actId="20577"/>
          <ac:spMkLst>
            <pc:docMk/>
            <pc:sldMk cId="1741693037" sldId="258"/>
            <ac:spMk id="5" creationId="{7C565F8F-D32E-434F-B001-15504051FAC1}"/>
          </ac:spMkLst>
        </pc:spChg>
        <pc:spChg chg="add del mod">
          <ac:chgData name="Paul Bloemers" userId="fe3832ff3b233e04" providerId="LiveId" clId="{4321B1CA-87DA-4828-AECF-40C77635D379}" dt="2020-10-22T12:16:12.038" v="636" actId="20577"/>
          <ac:spMkLst>
            <pc:docMk/>
            <pc:sldMk cId="1741693037" sldId="258"/>
            <ac:spMk id="9" creationId="{8B225279-4693-4895-BA3F-0A0E7DCB80DF}"/>
          </ac:spMkLst>
        </pc:spChg>
        <pc:spChg chg="add mod">
          <ac:chgData name="Paul Bloemers" userId="fe3832ff3b233e04" providerId="LiveId" clId="{4321B1CA-87DA-4828-AECF-40C77635D379}" dt="2020-10-21T13:44:08.172" v="196" actId="164"/>
          <ac:spMkLst>
            <pc:docMk/>
            <pc:sldMk cId="1741693037" sldId="258"/>
            <ac:spMk id="13" creationId="{4C7A254C-0992-4D8C-B6B4-480E8C5C8E34}"/>
          </ac:spMkLst>
        </pc:spChg>
        <pc:spChg chg="add del mod">
          <ac:chgData name="Paul Bloemers" userId="fe3832ff3b233e04" providerId="LiveId" clId="{4321B1CA-87DA-4828-AECF-40C77635D379}" dt="2020-10-21T13:45:31.034" v="205" actId="21"/>
          <ac:spMkLst>
            <pc:docMk/>
            <pc:sldMk cId="1741693037" sldId="258"/>
            <ac:spMk id="14" creationId="{71969634-C4CC-403F-B8C4-AD0DC75C740F}"/>
          </ac:spMkLst>
        </pc:spChg>
        <pc:spChg chg="add mod topLvl">
          <ac:chgData name="Paul Bloemers" userId="fe3832ff3b233e04" providerId="LiveId" clId="{4321B1CA-87DA-4828-AECF-40C77635D379}" dt="2020-10-21T13:46:46.483" v="213" actId="164"/>
          <ac:spMkLst>
            <pc:docMk/>
            <pc:sldMk cId="1741693037" sldId="258"/>
            <ac:spMk id="15" creationId="{88F98DC7-7C56-40C1-A05A-BDF60DB3D7A8}"/>
          </ac:spMkLst>
        </pc:spChg>
        <pc:spChg chg="add mod">
          <ac:chgData name="Paul Bloemers" userId="fe3832ff3b233e04" providerId="LiveId" clId="{4321B1CA-87DA-4828-AECF-40C77635D379}" dt="2020-10-21T13:44:29.261" v="198" actId="164"/>
          <ac:spMkLst>
            <pc:docMk/>
            <pc:sldMk cId="1741693037" sldId="258"/>
            <ac:spMk id="22" creationId="{1FC1D5F8-40C7-4886-9178-DD124269F34D}"/>
          </ac:spMkLst>
        </pc:spChg>
        <pc:spChg chg="add mod topLvl">
          <ac:chgData name="Paul Bloemers" userId="fe3832ff3b233e04" providerId="LiveId" clId="{4321B1CA-87DA-4828-AECF-40C77635D379}" dt="2020-10-21T13:46:46.483" v="213" actId="164"/>
          <ac:spMkLst>
            <pc:docMk/>
            <pc:sldMk cId="1741693037" sldId="258"/>
            <ac:spMk id="23" creationId="{0ED2FC80-D517-40AE-8A1D-CEF3D3D9F374}"/>
          </ac:spMkLst>
        </pc:spChg>
        <pc:spChg chg="mod">
          <ac:chgData name="Paul Bloemers" userId="fe3832ff3b233e04" providerId="LiveId" clId="{4321B1CA-87DA-4828-AECF-40C77635D379}" dt="2020-10-21T13:45:48.986" v="208"/>
          <ac:spMkLst>
            <pc:docMk/>
            <pc:sldMk cId="1741693037" sldId="258"/>
            <ac:spMk id="29" creationId="{6AF70907-7F3A-4D55-9A79-76190C28F981}"/>
          </ac:spMkLst>
        </pc:spChg>
        <pc:spChg chg="mod">
          <ac:chgData name="Paul Bloemers" userId="fe3832ff3b233e04" providerId="LiveId" clId="{4321B1CA-87DA-4828-AECF-40C77635D379}" dt="2020-10-21T13:45:48.986" v="208"/>
          <ac:spMkLst>
            <pc:docMk/>
            <pc:sldMk cId="1741693037" sldId="258"/>
            <ac:spMk id="30" creationId="{096D3717-B383-47CA-8676-C14ADBA4E3DC}"/>
          </ac:spMkLst>
        </pc:spChg>
        <pc:spChg chg="add del mod ord">
          <ac:chgData name="Paul Bloemers" userId="fe3832ff3b233e04" providerId="LiveId" clId="{4321B1CA-87DA-4828-AECF-40C77635D379}" dt="2020-10-21T13:47:57.144" v="230" actId="700"/>
          <ac:spMkLst>
            <pc:docMk/>
            <pc:sldMk cId="1741693037" sldId="258"/>
            <ac:spMk id="32" creationId="{8AC23770-5D46-4FB2-81B6-DD7E1BDC3E13}"/>
          </ac:spMkLst>
        </pc:spChg>
        <pc:spChg chg="add del mod ord">
          <ac:chgData name="Paul Bloemers" userId="fe3832ff3b233e04" providerId="LiveId" clId="{4321B1CA-87DA-4828-AECF-40C77635D379}" dt="2020-10-21T13:47:57.144" v="230" actId="700"/>
          <ac:spMkLst>
            <pc:docMk/>
            <pc:sldMk cId="1741693037" sldId="258"/>
            <ac:spMk id="33" creationId="{991AB7BA-2E3A-4B8D-9207-B102C0BBE483}"/>
          </ac:spMkLst>
        </pc:spChg>
        <pc:spChg chg="add mod">
          <ac:chgData name="Paul Bloemers" userId="fe3832ff3b233e04" providerId="LiveId" clId="{4321B1CA-87DA-4828-AECF-40C77635D379}" dt="2020-10-22T12:22:01.048" v="732" actId="1036"/>
          <ac:spMkLst>
            <pc:docMk/>
            <pc:sldMk cId="1741693037" sldId="258"/>
            <ac:spMk id="35" creationId="{8B3E3063-7C07-4878-B75A-FFFF7EFA5525}"/>
          </ac:spMkLst>
        </pc:spChg>
        <pc:spChg chg="add mod">
          <ac:chgData name="Paul Bloemers" userId="fe3832ff3b233e04" providerId="LiveId" clId="{4321B1CA-87DA-4828-AECF-40C77635D379}" dt="2020-10-22T12:19:50.287" v="714" actId="1036"/>
          <ac:spMkLst>
            <pc:docMk/>
            <pc:sldMk cId="1741693037" sldId="258"/>
            <ac:spMk id="37" creationId="{6C3BC86B-1558-4D5F-A219-D293B88B7F93}"/>
          </ac:spMkLst>
        </pc:spChg>
        <pc:spChg chg="add mod">
          <ac:chgData name="Paul Bloemers" userId="fe3832ff3b233e04" providerId="LiveId" clId="{4321B1CA-87DA-4828-AECF-40C77635D379}" dt="2020-10-22T12:19:50.287" v="714" actId="1036"/>
          <ac:spMkLst>
            <pc:docMk/>
            <pc:sldMk cId="1741693037" sldId="258"/>
            <ac:spMk id="39" creationId="{768C20FC-FB71-4F0A-8854-0446B2AD273C}"/>
          </ac:spMkLst>
        </pc:spChg>
        <pc:spChg chg="add mod">
          <ac:chgData name="Paul Bloemers" userId="fe3832ff3b233e04" providerId="LiveId" clId="{4321B1CA-87DA-4828-AECF-40C77635D379}" dt="2020-10-22T12:19:50.287" v="714" actId="1036"/>
          <ac:spMkLst>
            <pc:docMk/>
            <pc:sldMk cId="1741693037" sldId="258"/>
            <ac:spMk id="41" creationId="{3D70E1AE-7B00-4371-87C0-8CEBBB3EAEE4}"/>
          </ac:spMkLst>
        </pc:spChg>
        <pc:grpChg chg="add mod ord">
          <ac:chgData name="Paul Bloemers" userId="fe3832ff3b233e04" providerId="LiveId" clId="{4321B1CA-87DA-4828-AECF-40C77635D379}" dt="2020-10-22T12:04:06.415" v="460" actId="1076"/>
          <ac:grpSpMkLst>
            <pc:docMk/>
            <pc:sldMk cId="1741693037" sldId="258"/>
            <ac:grpSpMk id="24" creationId="{EEA81321-939D-473E-BEBE-D32777E89136}"/>
          </ac:grpSpMkLst>
        </pc:grpChg>
        <pc:grpChg chg="add del mod ord">
          <ac:chgData name="Paul Bloemers" userId="fe3832ff3b233e04" providerId="LiveId" clId="{4321B1CA-87DA-4828-AECF-40C77635D379}" dt="2020-10-21T13:45:40.567" v="206" actId="21"/>
          <ac:grpSpMkLst>
            <pc:docMk/>
            <pc:sldMk cId="1741693037" sldId="258"/>
            <ac:grpSpMk id="25" creationId="{1F576CF5-19C4-4E0C-A425-EA463C65A6F8}"/>
          </ac:grpSpMkLst>
        </pc:grpChg>
        <pc:grpChg chg="add del mod ord">
          <ac:chgData name="Paul Bloemers" userId="fe3832ff3b233e04" providerId="LiveId" clId="{4321B1CA-87DA-4828-AECF-40C77635D379}" dt="2020-10-21T13:46:18.115" v="210" actId="165"/>
          <ac:grpSpMkLst>
            <pc:docMk/>
            <pc:sldMk cId="1741693037" sldId="258"/>
            <ac:grpSpMk id="26" creationId="{B7C42999-DA49-4BD3-A549-E1EC5055B525}"/>
          </ac:grpSpMkLst>
        </pc:grpChg>
        <pc:grpChg chg="add mod ord">
          <ac:chgData name="Paul Bloemers" userId="fe3832ff3b233e04" providerId="LiveId" clId="{4321B1CA-87DA-4828-AECF-40C77635D379}" dt="2020-10-22T12:04:06.415" v="460" actId="1076"/>
          <ac:grpSpMkLst>
            <pc:docMk/>
            <pc:sldMk cId="1741693037" sldId="258"/>
            <ac:grpSpMk id="27" creationId="{77DDA368-AA9F-44C7-B8FE-E79BBCF21A21}"/>
          </ac:grpSpMkLst>
        </pc:grpChg>
        <pc:grpChg chg="add del mod">
          <ac:chgData name="Paul Bloemers" userId="fe3832ff3b233e04" providerId="LiveId" clId="{4321B1CA-87DA-4828-AECF-40C77635D379}" dt="2020-10-22T12:04:06.415" v="460" actId="1076"/>
          <ac:grpSpMkLst>
            <pc:docMk/>
            <pc:sldMk cId="1741693037" sldId="258"/>
            <ac:grpSpMk id="31" creationId="{1A7A8C75-887B-4386-B25D-CD0B7C3A60FD}"/>
          </ac:grpSpMkLst>
        </pc:grpChg>
        <pc:graphicFrameChg chg="add mod">
          <ac:chgData name="Paul Bloemers" userId="fe3832ff3b233e04" providerId="LiveId" clId="{4321B1CA-87DA-4828-AECF-40C77635D379}" dt="2020-10-22T12:11:33.101" v="622" actId="6549"/>
          <ac:graphicFrameMkLst>
            <pc:docMk/>
            <pc:sldMk cId="1741693037" sldId="258"/>
            <ac:graphicFrameMk id="34" creationId="{74A24AE5-6E87-4485-B307-D58FA9E39AA2}"/>
          </ac:graphicFrameMkLst>
        </pc:graphicFrameChg>
        <pc:picChg chg="add mod">
          <ac:chgData name="Paul Bloemers" userId="fe3832ff3b233e04" providerId="LiveId" clId="{4321B1CA-87DA-4828-AECF-40C77635D379}" dt="2020-10-21T13:44:08.172" v="196" actId="164"/>
          <ac:picMkLst>
            <pc:docMk/>
            <pc:sldMk cId="1741693037" sldId="258"/>
            <ac:picMk id="6" creationId="{C01C2044-EBAF-49B9-A758-043615732368}"/>
          </ac:picMkLst>
        </pc:picChg>
        <pc:picChg chg="add mod">
          <ac:chgData name="Paul Bloemers" userId="fe3832ff3b233e04" providerId="LiveId" clId="{4321B1CA-87DA-4828-AECF-40C77635D379}" dt="2020-10-21T13:44:29.261" v="198" actId="164"/>
          <ac:picMkLst>
            <pc:docMk/>
            <pc:sldMk cId="1741693037" sldId="258"/>
            <ac:picMk id="7" creationId="{4214D8E6-9E28-4B37-A75D-04E84BF62A94}"/>
          </ac:picMkLst>
        </pc:picChg>
        <pc:picChg chg="add mod topLvl">
          <ac:chgData name="Paul Bloemers" userId="fe3832ff3b233e04" providerId="LiveId" clId="{4321B1CA-87DA-4828-AECF-40C77635D379}" dt="2020-10-21T13:46:46.483" v="213" actId="164"/>
          <ac:picMkLst>
            <pc:docMk/>
            <pc:sldMk cId="1741693037" sldId="258"/>
            <ac:picMk id="8" creationId="{CBC33E3C-41E2-4374-93DE-63210F2A657E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0" creationId="{34483868-E17D-4388-9596-0111983D0D90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1" creationId="{DF7FAB57-9E2B-435B-8913-30F662392AC1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2" creationId="{051C54B2-3F74-4866-B014-2FC3ACFCA7C9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6" creationId="{329C066B-3CFA-46D8-837C-BA3ACF68634A}"/>
          </ac:picMkLst>
        </pc:picChg>
        <pc:picChg chg="add mod ord topLvl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7" creationId="{4AA56353-ECA2-47EC-BB9E-59685B6978AB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8" creationId="{393675EA-3CCA-44A7-ADFC-66ABAEB529FB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19" creationId="{9450E9BA-7EE3-4636-92EA-586B63A266E5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20" creationId="{D91CC611-33B2-4B7A-AC0D-838401CD983A}"/>
          </ac:picMkLst>
        </pc:picChg>
        <pc:picChg chg="add mod">
          <ac:chgData name="Paul Bloemers" userId="fe3832ff3b233e04" providerId="LiveId" clId="{4321B1CA-87DA-4828-AECF-40C77635D379}" dt="2020-10-22T12:04:06.415" v="460" actId="1076"/>
          <ac:picMkLst>
            <pc:docMk/>
            <pc:sldMk cId="1741693037" sldId="258"/>
            <ac:picMk id="21" creationId="{3D547EBE-CA2A-49F4-B2EE-9AB7B72C03CA}"/>
          </ac:picMkLst>
        </pc:picChg>
        <pc:picChg chg="mod">
          <ac:chgData name="Paul Bloemers" userId="fe3832ff3b233e04" providerId="LiveId" clId="{4321B1CA-87DA-4828-AECF-40C77635D379}" dt="2020-10-21T13:45:48.986" v="208"/>
          <ac:picMkLst>
            <pc:docMk/>
            <pc:sldMk cId="1741693037" sldId="258"/>
            <ac:picMk id="28" creationId="{2A8B7355-20F4-404D-9922-C232FE917136}"/>
          </ac:picMkLst>
        </pc:picChg>
      </pc:sldChg>
      <pc:sldChg chg="addSp delSp modSp add mod modClrScheme modAnim addCm delCm chgLayout">
        <pc:chgData name="Paul Bloemers" userId="fe3832ff3b233e04" providerId="LiveId" clId="{4321B1CA-87DA-4828-AECF-40C77635D379}" dt="2020-10-22T12:31:12.560" v="788"/>
        <pc:sldMkLst>
          <pc:docMk/>
          <pc:sldMk cId="4160094136" sldId="259"/>
        </pc:sldMkLst>
        <pc:spChg chg="add mod ord">
          <ac:chgData name="Paul Bloemers" userId="fe3832ff3b233e04" providerId="LiveId" clId="{4321B1CA-87DA-4828-AECF-40C77635D379}" dt="2020-10-22T12:26:04.807" v="785" actId="207"/>
          <ac:spMkLst>
            <pc:docMk/>
            <pc:sldMk cId="4160094136" sldId="259"/>
            <ac:spMk id="4" creationId="{3D300FE8-169A-4731-9911-724FA3957A49}"/>
          </ac:spMkLst>
        </pc:spChg>
        <pc:spChg chg="del mod ord">
          <ac:chgData name="Paul Bloemers" userId="fe3832ff3b233e04" providerId="LiveId" clId="{4321B1CA-87DA-4828-AECF-40C77635D379}" dt="2020-10-21T13:48:06.092" v="231" actId="700"/>
          <ac:spMkLst>
            <pc:docMk/>
            <pc:sldMk cId="4160094136" sldId="259"/>
            <ac:spMk id="5" creationId="{7C565F8F-D32E-434F-B001-15504051FAC1}"/>
          </ac:spMkLst>
        </pc:spChg>
        <pc:spChg chg="add del mod ord">
          <ac:chgData name="Paul Bloemers" userId="fe3832ff3b233e04" providerId="LiveId" clId="{4321B1CA-87DA-4828-AECF-40C77635D379}" dt="2020-10-21T13:48:10.265" v="233" actId="478"/>
          <ac:spMkLst>
            <pc:docMk/>
            <pc:sldMk cId="4160094136" sldId="259"/>
            <ac:spMk id="6" creationId="{D6A8AA27-8896-4F5E-84E7-58B22D276C9A}"/>
          </ac:spMkLst>
        </pc:spChg>
        <pc:spChg chg="add del mod ord">
          <ac:chgData name="Paul Bloemers" userId="fe3832ff3b233e04" providerId="LiveId" clId="{4321B1CA-87DA-4828-AECF-40C77635D379}" dt="2020-10-21T13:48:07.917" v="232" actId="478"/>
          <ac:spMkLst>
            <pc:docMk/>
            <pc:sldMk cId="4160094136" sldId="259"/>
            <ac:spMk id="7" creationId="{DD1FB4F4-030A-42D8-9469-3696B1441FDC}"/>
          </ac:spMkLst>
        </pc:spChg>
        <pc:spChg chg="add mod">
          <ac:chgData name="Paul Bloemers" userId="fe3832ff3b233e04" providerId="LiveId" clId="{4321B1CA-87DA-4828-AECF-40C77635D379}" dt="2020-10-22T12:23:14.840" v="735" actId="2085"/>
          <ac:spMkLst>
            <pc:docMk/>
            <pc:sldMk cId="4160094136" sldId="259"/>
            <ac:spMk id="8" creationId="{2CF9818A-75A2-4DEC-A838-DF23B4493BA5}"/>
          </ac:spMkLst>
        </pc:spChg>
        <pc:spChg chg="add mod">
          <ac:chgData name="Paul Bloemers" userId="fe3832ff3b233e04" providerId="LiveId" clId="{4321B1CA-87DA-4828-AECF-40C77635D379}" dt="2020-10-22T12:24:30.662" v="752" actId="1076"/>
          <ac:spMkLst>
            <pc:docMk/>
            <pc:sldMk cId="4160094136" sldId="259"/>
            <ac:spMk id="9" creationId="{2BDCF624-86CB-41A2-B324-ECA6978D6E26}"/>
          </ac:spMkLst>
        </pc:spChg>
        <pc:spChg chg="add mod">
          <ac:chgData name="Paul Bloemers" userId="fe3832ff3b233e04" providerId="LiveId" clId="{4321B1CA-87DA-4828-AECF-40C77635D379}" dt="2020-10-22T12:24:38.214" v="754" actId="1076"/>
          <ac:spMkLst>
            <pc:docMk/>
            <pc:sldMk cId="4160094136" sldId="259"/>
            <ac:spMk id="10" creationId="{E83D5C9B-CC40-4D37-A6D9-CA366B41FF00}"/>
          </ac:spMkLst>
        </pc:spChg>
        <pc:graphicFrameChg chg="add mod">
          <ac:chgData name="Paul Bloemers" userId="fe3832ff3b233e04" providerId="LiveId" clId="{4321B1CA-87DA-4828-AECF-40C77635D379}" dt="2020-10-21T13:53:03.333" v="257"/>
          <ac:graphicFrameMkLst>
            <pc:docMk/>
            <pc:sldMk cId="4160094136" sldId="259"/>
            <ac:graphicFrameMk id="2" creationId="{853111CE-BA0B-497D-8C38-96D095D0C9E2}"/>
          </ac:graphicFrameMkLst>
        </pc:graphicFrameChg>
      </pc:sldChg>
      <pc:sldChg chg="addSp delSp modSp new mod modClrScheme chgLayout">
        <pc:chgData name="Paul Bloemers" userId="fe3832ff3b233e04" providerId="LiveId" clId="{4321B1CA-87DA-4828-AECF-40C77635D379}" dt="2020-10-22T11:54:00.507" v="395" actId="700"/>
        <pc:sldMkLst>
          <pc:docMk/>
          <pc:sldMk cId="2455453584" sldId="260"/>
        </pc:sldMkLst>
        <pc:spChg chg="del">
          <ac:chgData name="Paul Bloemers" userId="fe3832ff3b233e04" providerId="LiveId" clId="{4321B1CA-87DA-4828-AECF-40C77635D379}" dt="2020-10-21T13:35:06.710" v="186" actId="700"/>
          <ac:spMkLst>
            <pc:docMk/>
            <pc:sldMk cId="2455453584" sldId="260"/>
            <ac:spMk id="2" creationId="{6CDE93D5-4AD3-493A-B4E1-DC580290C9DD}"/>
          </ac:spMkLst>
        </pc:spChg>
        <pc:spChg chg="del">
          <ac:chgData name="Paul Bloemers" userId="fe3832ff3b233e04" providerId="LiveId" clId="{4321B1CA-87DA-4828-AECF-40C77635D379}" dt="2020-10-21T13:35:06.710" v="186" actId="700"/>
          <ac:spMkLst>
            <pc:docMk/>
            <pc:sldMk cId="2455453584" sldId="260"/>
            <ac:spMk id="3" creationId="{4C5B5062-1E89-44D5-A6C6-2E466581C737}"/>
          </ac:spMkLst>
        </pc:spChg>
        <pc:spChg chg="del">
          <ac:chgData name="Paul Bloemers" userId="fe3832ff3b233e04" providerId="LiveId" clId="{4321B1CA-87DA-4828-AECF-40C77635D379}" dt="2020-10-21T13:35:06.710" v="186" actId="700"/>
          <ac:spMkLst>
            <pc:docMk/>
            <pc:sldMk cId="2455453584" sldId="260"/>
            <ac:spMk id="4" creationId="{510FFA8E-186F-470E-AF84-3C40BBA8BE84}"/>
          </ac:spMkLst>
        </pc:spChg>
        <pc:spChg chg="add del mod ord">
          <ac:chgData name="Paul Bloemers" userId="fe3832ff3b233e04" providerId="LiveId" clId="{4321B1CA-87DA-4828-AECF-40C77635D379}" dt="2020-10-21T13:35:10.524" v="187" actId="700"/>
          <ac:spMkLst>
            <pc:docMk/>
            <pc:sldMk cId="2455453584" sldId="260"/>
            <ac:spMk id="5" creationId="{22A70CB5-A6E6-4B83-830B-CC1BA1B02B7A}"/>
          </ac:spMkLst>
        </pc:spChg>
        <pc:spChg chg="add mod ord">
          <ac:chgData name="Paul Bloemers" userId="fe3832ff3b233e04" providerId="LiveId" clId="{4321B1CA-87DA-4828-AECF-40C77635D379}" dt="2020-10-22T11:54:00.507" v="395" actId="700"/>
          <ac:spMkLst>
            <pc:docMk/>
            <pc:sldMk cId="2455453584" sldId="260"/>
            <ac:spMk id="6" creationId="{924FD89C-9732-4228-B765-24378767265F}"/>
          </ac:spMkLst>
        </pc:spChg>
        <pc:spChg chg="add del mod ord">
          <ac:chgData name="Paul Bloemers" userId="fe3832ff3b233e04" providerId="LiveId" clId="{4321B1CA-87DA-4828-AECF-40C77635D379}" dt="2020-10-21T13:35:14.586" v="189" actId="478"/>
          <ac:spMkLst>
            <pc:docMk/>
            <pc:sldMk cId="2455453584" sldId="260"/>
            <ac:spMk id="7" creationId="{48AD920E-B569-47DB-ACA7-0662BA63F0EC}"/>
          </ac:spMkLst>
        </pc:spChg>
        <pc:spChg chg="add del mod ord">
          <ac:chgData name="Paul Bloemers" userId="fe3832ff3b233e04" providerId="LiveId" clId="{4321B1CA-87DA-4828-AECF-40C77635D379}" dt="2020-10-21T13:35:13.434" v="188" actId="478"/>
          <ac:spMkLst>
            <pc:docMk/>
            <pc:sldMk cId="2455453584" sldId="260"/>
            <ac:spMk id="8" creationId="{6BB6C3F7-6C94-4A53-8CA2-23D24F301648}"/>
          </ac:spMkLst>
        </pc:spChg>
        <pc:spChg chg="add del mod ord">
          <ac:chgData name="Paul Bloemers" userId="fe3832ff3b233e04" providerId="LiveId" clId="{4321B1CA-87DA-4828-AECF-40C77635D379}" dt="2020-10-22T11:54:00.507" v="395" actId="700"/>
          <ac:spMkLst>
            <pc:docMk/>
            <pc:sldMk cId="2455453584" sldId="260"/>
            <ac:spMk id="10" creationId="{5F0A309F-5D3D-464F-AC63-3F6148D81ED4}"/>
          </ac:spMkLst>
        </pc:spChg>
        <pc:graphicFrameChg chg="add mod">
          <ac:chgData name="Paul Bloemers" userId="fe3832ff3b233e04" providerId="LiveId" clId="{4321B1CA-87DA-4828-AECF-40C77635D379}" dt="2020-10-22T11:52:37.238" v="379" actId="1076"/>
          <ac:graphicFrameMkLst>
            <pc:docMk/>
            <pc:sldMk cId="2455453584" sldId="260"/>
            <ac:graphicFrameMk id="9" creationId="{5127FFA2-BCBF-493D-9E77-26490718B452}"/>
          </ac:graphicFrameMkLst>
        </pc:graphicFrameChg>
      </pc:sldChg>
      <pc:sldChg chg="addSp delSp modSp new mod modAnim">
        <pc:chgData name="Paul Bloemers" userId="fe3832ff3b233e04" providerId="LiveId" clId="{4321B1CA-87DA-4828-AECF-40C77635D379}" dt="2020-10-22T11:52:00.488" v="351"/>
        <pc:sldMkLst>
          <pc:docMk/>
          <pc:sldMk cId="3024611393" sldId="261"/>
        </pc:sldMkLst>
        <pc:spChg chg="mod">
          <ac:chgData name="Paul Bloemers" userId="fe3832ff3b233e04" providerId="LiveId" clId="{4321B1CA-87DA-4828-AECF-40C77635D379}" dt="2020-10-22T08:22:21.163" v="280" actId="20577"/>
          <ac:spMkLst>
            <pc:docMk/>
            <pc:sldMk cId="3024611393" sldId="261"/>
            <ac:spMk id="2" creationId="{99253840-CF40-4A8A-8933-BAE1DED72F18}"/>
          </ac:spMkLst>
        </pc:spChg>
        <pc:spChg chg="add mod">
          <ac:chgData name="Paul Bloemers" userId="fe3832ff3b233e04" providerId="LiveId" clId="{4321B1CA-87DA-4828-AECF-40C77635D379}" dt="2020-10-22T08:26:43.938" v="316" actId="1076"/>
          <ac:spMkLst>
            <pc:docMk/>
            <pc:sldMk cId="3024611393" sldId="261"/>
            <ac:spMk id="14" creationId="{98381551-C245-4866-A409-452254964BCF}"/>
          </ac:spMkLst>
        </pc:spChg>
        <pc:picChg chg="add mod">
          <ac:chgData name="Paul Bloemers" userId="fe3832ff3b233e04" providerId="LiveId" clId="{4321B1CA-87DA-4828-AECF-40C77635D379}" dt="2020-10-22T08:21:52.171" v="271" actId="1037"/>
          <ac:picMkLst>
            <pc:docMk/>
            <pc:sldMk cId="3024611393" sldId="261"/>
            <ac:picMk id="3" creationId="{A36D03D7-4493-49DB-8A5B-BFCC207351EF}"/>
          </ac:picMkLst>
        </pc:picChg>
        <pc:picChg chg="add mod">
          <ac:chgData name="Paul Bloemers" userId="fe3832ff3b233e04" providerId="LiveId" clId="{4321B1CA-87DA-4828-AECF-40C77635D379}" dt="2020-10-22T08:22:10.019" v="275" actId="1076"/>
          <ac:picMkLst>
            <pc:docMk/>
            <pc:sldMk cId="3024611393" sldId="261"/>
            <ac:picMk id="5" creationId="{55D6C63A-FAC7-4EFC-8033-B9EC1107755B}"/>
          </ac:picMkLst>
        </pc:picChg>
        <pc:picChg chg="add del mod">
          <ac:chgData name="Paul Bloemers" userId="fe3832ff3b233e04" providerId="LiveId" clId="{4321B1CA-87DA-4828-AECF-40C77635D379}" dt="2020-10-22T08:23:57.467" v="284" actId="478"/>
          <ac:picMkLst>
            <pc:docMk/>
            <pc:sldMk cId="3024611393" sldId="261"/>
            <ac:picMk id="7" creationId="{99AE28FE-7DA2-4C60-B54D-FCC43DFCD7B8}"/>
          </ac:picMkLst>
        </pc:picChg>
        <pc:picChg chg="add mod">
          <ac:chgData name="Paul Bloemers" userId="fe3832ff3b233e04" providerId="LiveId" clId="{4321B1CA-87DA-4828-AECF-40C77635D379}" dt="2020-10-22T08:24:04.466" v="287" actId="14100"/>
          <ac:picMkLst>
            <pc:docMk/>
            <pc:sldMk cId="3024611393" sldId="261"/>
            <ac:picMk id="9" creationId="{8CB03002-ACF3-461B-B666-EB3914BB90C8}"/>
          </ac:picMkLst>
        </pc:picChg>
        <pc:picChg chg="add mod">
          <ac:chgData name="Paul Bloemers" userId="fe3832ff3b233e04" providerId="LiveId" clId="{4321B1CA-87DA-4828-AECF-40C77635D379}" dt="2020-10-22T08:24:45.699" v="290" actId="14100"/>
          <ac:picMkLst>
            <pc:docMk/>
            <pc:sldMk cId="3024611393" sldId="261"/>
            <ac:picMk id="11" creationId="{EBD1B820-3E88-4DDE-8CA9-9C39C03C31BF}"/>
          </ac:picMkLst>
        </pc:picChg>
        <pc:picChg chg="add mod">
          <ac:chgData name="Paul Bloemers" userId="fe3832ff3b233e04" providerId="LiveId" clId="{4321B1CA-87DA-4828-AECF-40C77635D379}" dt="2020-10-22T08:26:09.122" v="293" actId="14100"/>
          <ac:picMkLst>
            <pc:docMk/>
            <pc:sldMk cId="3024611393" sldId="261"/>
            <ac:picMk id="13" creationId="{AE3C63DC-5C78-4EDD-B323-C50991B3A861}"/>
          </ac:picMkLst>
        </pc:picChg>
        <pc:picChg chg="add mod">
          <ac:chgData name="Paul Bloemers" userId="fe3832ff3b233e04" providerId="LiveId" clId="{4321B1CA-87DA-4828-AECF-40C77635D379}" dt="2020-10-22T08:28:14.690" v="334" actId="1076"/>
          <ac:picMkLst>
            <pc:docMk/>
            <pc:sldMk cId="3024611393" sldId="261"/>
            <ac:picMk id="16" creationId="{9890DDEA-B67C-4681-80CC-BC23809A1FF8}"/>
          </ac:picMkLst>
        </pc:picChg>
        <pc:picChg chg="add mod">
          <ac:chgData name="Paul Bloemers" userId="fe3832ff3b233e04" providerId="LiveId" clId="{4321B1CA-87DA-4828-AECF-40C77635D379}" dt="2020-10-22T08:31:53.738" v="337" actId="14100"/>
          <ac:picMkLst>
            <pc:docMk/>
            <pc:sldMk cId="3024611393" sldId="261"/>
            <ac:picMk id="18" creationId="{17E692E0-3335-4ED1-9B04-3A0CD690E25B}"/>
          </ac:picMkLst>
        </pc:picChg>
        <pc:picChg chg="add mod">
          <ac:chgData name="Paul Bloemers" userId="fe3832ff3b233e04" providerId="LiveId" clId="{4321B1CA-87DA-4828-AECF-40C77635D379}" dt="2020-10-22T08:32:41.170" v="340" actId="14100"/>
          <ac:picMkLst>
            <pc:docMk/>
            <pc:sldMk cId="3024611393" sldId="261"/>
            <ac:picMk id="20" creationId="{E413A910-1368-4C3D-B1F9-D3F031130752}"/>
          </ac:picMkLst>
        </pc:picChg>
      </pc:sldChg>
      <pc:sldChg chg="addSp delSp modSp new mod modClrScheme modAnim chgLayout">
        <pc:chgData name="Paul Bloemers" userId="fe3832ff3b233e04" providerId="LiveId" clId="{4321B1CA-87DA-4828-AECF-40C77635D379}" dt="2020-10-22T12:41:31.677" v="1041" actId="20577"/>
        <pc:sldMkLst>
          <pc:docMk/>
          <pc:sldMk cId="1945563468" sldId="262"/>
        </pc:sldMkLst>
        <pc:spChg chg="del mod ord">
          <ac:chgData name="Paul Bloemers" userId="fe3832ff3b233e04" providerId="LiveId" clId="{4321B1CA-87DA-4828-AECF-40C77635D379}" dt="2020-10-22T12:32:23.088" v="790" actId="700"/>
          <ac:spMkLst>
            <pc:docMk/>
            <pc:sldMk cId="1945563468" sldId="262"/>
            <ac:spMk id="2" creationId="{9848D834-6C2B-4659-BBDA-1DB28AA57403}"/>
          </ac:spMkLst>
        </pc:spChg>
        <pc:spChg chg="del mod ord">
          <ac:chgData name="Paul Bloemers" userId="fe3832ff3b233e04" providerId="LiveId" clId="{4321B1CA-87DA-4828-AECF-40C77635D379}" dt="2020-10-22T12:32:23.088" v="790" actId="700"/>
          <ac:spMkLst>
            <pc:docMk/>
            <pc:sldMk cId="1945563468" sldId="262"/>
            <ac:spMk id="3" creationId="{62283C30-B3A3-4BFF-B1F2-7482840DEC58}"/>
          </ac:spMkLst>
        </pc:spChg>
        <pc:spChg chg="del">
          <ac:chgData name="Paul Bloemers" userId="fe3832ff3b233e04" providerId="LiveId" clId="{4321B1CA-87DA-4828-AECF-40C77635D379}" dt="2020-10-22T12:32:23.088" v="790" actId="700"/>
          <ac:spMkLst>
            <pc:docMk/>
            <pc:sldMk cId="1945563468" sldId="262"/>
            <ac:spMk id="4" creationId="{C348638E-C16A-49AF-AF5A-31B8B955ADD3}"/>
          </ac:spMkLst>
        </pc:spChg>
        <pc:spChg chg="add del mod ord">
          <ac:chgData name="Paul Bloemers" userId="fe3832ff3b233e04" providerId="LiveId" clId="{4321B1CA-87DA-4828-AECF-40C77635D379}" dt="2020-10-22T12:32:25.205" v="792" actId="478"/>
          <ac:spMkLst>
            <pc:docMk/>
            <pc:sldMk cId="1945563468" sldId="262"/>
            <ac:spMk id="5" creationId="{A394C7E4-F3DF-49FD-9513-ED86E125A8A1}"/>
          </ac:spMkLst>
        </pc:spChg>
        <pc:spChg chg="add mod ord">
          <ac:chgData name="Paul Bloemers" userId="fe3832ff3b233e04" providerId="LiveId" clId="{4321B1CA-87DA-4828-AECF-40C77635D379}" dt="2020-10-22T12:41:31.677" v="1041" actId="20577"/>
          <ac:spMkLst>
            <pc:docMk/>
            <pc:sldMk cId="1945563468" sldId="262"/>
            <ac:spMk id="6" creationId="{04C38CE3-A39A-4C00-91D0-78A71F8DD030}"/>
          </ac:spMkLst>
        </pc:spChg>
        <pc:spChg chg="add mod">
          <ac:chgData name="Paul Bloemers" userId="fe3832ff3b233e04" providerId="LiveId" clId="{4321B1CA-87DA-4828-AECF-40C77635D379}" dt="2020-10-22T12:36:50.781" v="821" actId="1076"/>
          <ac:spMkLst>
            <pc:docMk/>
            <pc:sldMk cId="1945563468" sldId="262"/>
            <ac:spMk id="11" creationId="{78ABC282-F9FC-46BA-9E5F-AC74269181DB}"/>
          </ac:spMkLst>
        </pc:spChg>
        <pc:picChg chg="add mod">
          <ac:chgData name="Paul Bloemers" userId="fe3832ff3b233e04" providerId="LiveId" clId="{4321B1CA-87DA-4828-AECF-40C77635D379}" dt="2020-10-22T12:34:57.405" v="798" actId="1076"/>
          <ac:picMkLst>
            <pc:docMk/>
            <pc:sldMk cId="1945563468" sldId="262"/>
            <ac:picMk id="7" creationId="{A5FEC41B-5870-4D06-ACD0-E29801CD207D}"/>
          </ac:picMkLst>
        </pc:picChg>
        <pc:picChg chg="add mod">
          <ac:chgData name="Paul Bloemers" userId="fe3832ff3b233e04" providerId="LiveId" clId="{4321B1CA-87DA-4828-AECF-40C77635D379}" dt="2020-10-22T12:36:13.918" v="803" actId="1076"/>
          <ac:picMkLst>
            <pc:docMk/>
            <pc:sldMk cId="1945563468" sldId="262"/>
            <ac:picMk id="9" creationId="{A681EE1C-8CCE-4447-A5A6-7C3B606102FF}"/>
          </ac:picMkLst>
        </pc:picChg>
      </pc:sldChg>
      <pc:sldChg chg="delSp new mod modClrScheme chgLayout">
        <pc:chgData name="Paul Bloemers" userId="fe3832ff3b233e04" providerId="LiveId" clId="{4321B1CA-87DA-4828-AECF-40C77635D379}" dt="2020-10-22T12:38:09.875" v="927" actId="700"/>
        <pc:sldMkLst>
          <pc:docMk/>
          <pc:sldMk cId="1826234280" sldId="263"/>
        </pc:sldMkLst>
        <pc:spChg chg="del">
          <ac:chgData name="Paul Bloemers" userId="fe3832ff3b233e04" providerId="LiveId" clId="{4321B1CA-87DA-4828-AECF-40C77635D379}" dt="2020-10-22T12:38:09.875" v="927" actId="700"/>
          <ac:spMkLst>
            <pc:docMk/>
            <pc:sldMk cId="1826234280" sldId="263"/>
            <ac:spMk id="2" creationId="{E36B84D6-CF8A-4DB4-8FAE-74E03CEBB257}"/>
          </ac:spMkLst>
        </pc:spChg>
        <pc:spChg chg="del">
          <ac:chgData name="Paul Bloemers" userId="fe3832ff3b233e04" providerId="LiveId" clId="{4321B1CA-87DA-4828-AECF-40C77635D379}" dt="2020-10-22T12:38:09.875" v="927" actId="700"/>
          <ac:spMkLst>
            <pc:docMk/>
            <pc:sldMk cId="1826234280" sldId="263"/>
            <ac:spMk id="3" creationId="{800CD324-69A5-4C11-915D-7E28C60C59B2}"/>
          </ac:spMkLst>
        </pc:spChg>
      </pc:sldChg>
      <pc:sldChg chg="addSp delSp modSp new mod modClrScheme chgLayout">
        <pc:chgData name="Paul Bloemers" userId="fe3832ff3b233e04" providerId="LiveId" clId="{4321B1CA-87DA-4828-AECF-40C77635D379}" dt="2020-10-22T12:49:46.013" v="1072" actId="1076"/>
        <pc:sldMkLst>
          <pc:docMk/>
          <pc:sldMk cId="2624530184" sldId="264"/>
        </pc:sldMkLst>
        <pc:spChg chg="mod">
          <ac:chgData name="Paul Bloemers" userId="fe3832ff3b233e04" providerId="LiveId" clId="{4321B1CA-87DA-4828-AECF-40C77635D379}" dt="2020-10-22T12:49:02.433" v="1064" actId="26606"/>
          <ac:spMkLst>
            <pc:docMk/>
            <pc:sldMk cId="2624530184" sldId="264"/>
            <ac:spMk id="2" creationId="{F5BD4B7F-FD31-41C5-A822-E86E7446E61B}"/>
          </ac:spMkLst>
        </pc:spChg>
        <pc:picChg chg="add del mod">
          <ac:chgData name="Paul Bloemers" userId="fe3832ff3b233e04" providerId="LiveId" clId="{4321B1CA-87DA-4828-AECF-40C77635D379}" dt="2020-10-22T12:49:27.653" v="1069" actId="478"/>
          <ac:picMkLst>
            <pc:docMk/>
            <pc:sldMk cId="2624530184" sldId="264"/>
            <ac:picMk id="4" creationId="{1CE8785A-35B5-4301-978E-BA5E2F0D93F9}"/>
          </ac:picMkLst>
        </pc:picChg>
        <pc:picChg chg="add mod">
          <ac:chgData name="Paul Bloemers" userId="fe3832ff3b233e04" providerId="LiveId" clId="{4321B1CA-87DA-4828-AECF-40C77635D379}" dt="2020-10-22T12:49:46.013" v="1072" actId="1076"/>
          <ac:picMkLst>
            <pc:docMk/>
            <pc:sldMk cId="2624530184" sldId="264"/>
            <ac:picMk id="6" creationId="{79987517-AEB0-4131-8741-8F8716E61C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3832ff3b233e04/ECOLOK@1drive/3hv.econlokaal/grafieken%20maken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Maandelijkse (vaste) inkomsten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Nettoloon </c:v>
                </c:pt>
              </c:strCache>
            </c:strRef>
          </c:tx>
          <c:spPr>
            <a:solidFill>
              <a:srgbClr val="4B69A2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Blad1!$B$3:$M$3</c:f>
              <c:numCache>
                <c:formatCode>#,##0</c:formatCode>
                <c:ptCount val="12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2-484E-8321-9E5350EDDFCC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Vakantiegeld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Blad1!$B$4:$M$4</c:f>
              <c:numCache>
                <c:formatCode>General</c:formatCode>
                <c:ptCount val="12"/>
                <c:pt idx="4" formatCode="#,##0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2-484E-8321-9E5350EDDFCC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Eindejaarsuitkering</c:v>
                </c:pt>
              </c:strCache>
            </c:strRef>
          </c:tx>
          <c:spPr>
            <a:solidFill>
              <a:srgbClr val="258812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Blad1!$B$5:$M$5</c:f>
              <c:numCache>
                <c:formatCode>General</c:formatCode>
                <c:ptCount val="12"/>
                <c:pt idx="4">
                  <c:v>0</c:v>
                </c:pt>
                <c:pt idx="11" formatCode="#,##0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2-484E-8321-9E5350EDDFCC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Nettorente/dividend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Blad1!$B$6:$M$6</c:f>
            </c:numRef>
          </c:val>
          <c:extLst>
            <c:ext xmlns:c16="http://schemas.microsoft.com/office/drawing/2014/chart" uri="{C3380CC4-5D6E-409C-BE32-E72D297353CC}">
              <c16:uniqueId val="{00000003-D4A2-484E-8321-9E5350EDDFCC}"/>
            </c:ext>
          </c:extLst>
        </c:ser>
        <c:ser>
          <c:idx val="4"/>
          <c:order val="4"/>
          <c:tx>
            <c:strRef>
              <c:f>Blad1!$A$7</c:f>
              <c:strCache>
                <c:ptCount val="1"/>
                <c:pt idx="0">
                  <c:v>Kamerhuur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Blad1!$B$7:$M$7</c:f>
            </c:numRef>
          </c:val>
          <c:extLst>
            <c:ext xmlns:c16="http://schemas.microsoft.com/office/drawing/2014/chart" uri="{C3380CC4-5D6E-409C-BE32-E72D297353CC}">
              <c16:uniqueId val="{00000004-D4A2-484E-8321-9E5350EDDFCC}"/>
            </c:ext>
          </c:extLst>
        </c:ser>
        <c:ser>
          <c:idx val="5"/>
          <c:order val="5"/>
          <c:tx>
            <c:strRef>
              <c:f>Blad1!$A$8</c:f>
              <c:strCache>
                <c:ptCount val="1"/>
                <c:pt idx="0">
                  <c:v>Kinderbijslag</c:v>
                </c:pt>
              </c:strCache>
            </c:strRef>
          </c:tx>
          <c:spPr>
            <a:solidFill>
              <a:srgbClr val="ED4D0F"/>
            </a:solidFill>
            <a:ln>
              <a:noFill/>
            </a:ln>
            <a:effectLst/>
          </c:spPr>
          <c:invertIfNegative val="0"/>
          <c:cat>
            <c:strRef>
              <c:f>Blad1!$B$2:$M$2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Blad1!$B$8:$M$8</c:f>
              <c:numCache>
                <c:formatCode>General</c:formatCode>
                <c:ptCount val="12"/>
                <c:pt idx="0">
                  <c:v>198</c:v>
                </c:pt>
                <c:pt idx="2">
                  <c:v>0</c:v>
                </c:pt>
                <c:pt idx="3">
                  <c:v>198</c:v>
                </c:pt>
                <c:pt idx="5">
                  <c:v>0</c:v>
                </c:pt>
                <c:pt idx="6">
                  <c:v>198</c:v>
                </c:pt>
                <c:pt idx="8">
                  <c:v>0</c:v>
                </c:pt>
                <c:pt idx="9">
                  <c:v>198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A2-484E-8321-9E5350ED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356095"/>
        <c:axId val="574490191"/>
      </c:barChart>
      <c:catAx>
        <c:axId val="53435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4490191"/>
        <c:crosses val="autoZero"/>
        <c:auto val="1"/>
        <c:lblAlgn val="ctr"/>
        <c:lblOffset val="100"/>
        <c:noMultiLvlLbl val="0"/>
      </c:catAx>
      <c:valAx>
        <c:axId val="57449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435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modaal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4D0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2E-4F28-A9B1-0309F2276407}"/>
              </c:ext>
            </c:extLst>
          </c:dPt>
          <c:dPt>
            <c:idx val="1"/>
            <c:bubble3D val="0"/>
            <c:spPr>
              <a:solidFill>
                <a:srgbClr val="1A80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E-4F28-A9B1-0309F2276407}"/>
              </c:ext>
            </c:extLst>
          </c:dPt>
          <c:dPt>
            <c:idx val="2"/>
            <c:bubble3D val="0"/>
            <c:spPr>
              <a:solidFill>
                <a:srgbClr val="2588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2E-4F28-A9B1-0309F2276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'[grafieken maken.xlsm]Soorten uitgaven'!$A$3:$A$5</c:f>
              <c:strCache>
                <c:ptCount val="3"/>
                <c:pt idx="0">
                  <c:v>Vaste lasten</c:v>
                </c:pt>
                <c:pt idx="1">
                  <c:v>Reserveringsuitgaven</c:v>
                </c:pt>
                <c:pt idx="2">
                  <c:v>Huishoudelijke uitgaven</c:v>
                </c:pt>
              </c:strCache>
            </c:strRef>
          </c:cat>
          <c:val>
            <c:numRef>
              <c:f>'[grafieken maken.xlsm]Soorten uitgaven'!$B$3:$B$5</c:f>
              <c:numCache>
                <c:formatCode>General</c:formatCode>
                <c:ptCount val="3"/>
                <c:pt idx="0" formatCode="#,##0">
                  <c:v>1468</c:v>
                </c:pt>
                <c:pt idx="1">
                  <c:v>889</c:v>
                </c:pt>
                <c:pt idx="2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2E-4F28-A9B1-0309F22764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EF30D-E194-4F92-B14C-1AA05F21408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89C2EB0C-E39A-425A-94D3-B5703A4DA577}">
      <dgm:prSet phldrT="[Tekst]" custT="1"/>
      <dgm:spPr>
        <a:solidFill>
          <a:srgbClr val="4B69A2">
            <a:alpha val="80000"/>
          </a:srgbClr>
        </a:solidFill>
      </dgm:spPr>
      <dgm:t>
        <a:bodyPr/>
        <a:lstStyle/>
        <a:p>
          <a:pPr algn="ctr"/>
          <a:r>
            <a:rPr lang="nl-NL" sz="2800" b="1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endParaRPr lang="nl-NL" sz="2300" b="1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nl-NL" sz="1400" dirty="0">
              <a:latin typeface="Arial" panose="020B0604020202020204" pitchFamily="34" charset="0"/>
              <a:cs typeface="Arial" panose="020B0604020202020204" pitchFamily="34" charset="0"/>
            </a:rPr>
            <a:t>stel een begroting op</a:t>
          </a:r>
        </a:p>
      </dgm:t>
    </dgm:pt>
    <dgm:pt modelId="{9718B64C-E10F-4622-AC6F-8231459D07FA}" type="parTrans" cxnId="{E389C6E0-2F9E-4404-B543-8D64F64CEDE5}">
      <dgm:prSet/>
      <dgm:spPr/>
      <dgm:t>
        <a:bodyPr/>
        <a:lstStyle/>
        <a:p>
          <a:endParaRPr lang="nl-NL"/>
        </a:p>
      </dgm:t>
    </dgm:pt>
    <dgm:pt modelId="{6C722D16-A74B-4260-AEBE-9F23486404A3}" type="sibTrans" cxnId="{E389C6E0-2F9E-4404-B543-8D64F64CEDE5}">
      <dgm:prSet/>
      <dgm:spPr/>
      <dgm:t>
        <a:bodyPr/>
        <a:lstStyle/>
        <a:p>
          <a:endParaRPr lang="nl-NL"/>
        </a:p>
      </dgm:t>
    </dgm:pt>
    <dgm:pt modelId="{72CFA4DF-A358-4A56-A93F-DCB8B12998E7}">
      <dgm:prSet phldrT="[Tekst]" custT="1"/>
      <dgm:spPr>
        <a:solidFill>
          <a:srgbClr val="258812">
            <a:alpha val="80000"/>
          </a:srgbClr>
        </a:solidFill>
      </dgm:spPr>
      <dgm:t>
        <a:bodyPr/>
        <a:lstStyle/>
        <a:p>
          <a:pPr algn="ctr"/>
          <a:endParaRPr lang="nl-NL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nl-NL" sz="2800" b="1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Do</a:t>
          </a:r>
          <a:endParaRPr lang="nl-NL" sz="3300" b="1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nl-NL" sz="1400" dirty="0">
              <a:latin typeface="Arial" panose="020B0604020202020204" pitchFamily="34" charset="0"/>
              <a:cs typeface="Arial" panose="020B0604020202020204" pitchFamily="34" charset="0"/>
            </a:rPr>
            <a:t>hou je zoveel mogelijk aan je plan</a:t>
          </a:r>
        </a:p>
      </dgm:t>
    </dgm:pt>
    <dgm:pt modelId="{F02506E2-B39B-4CF4-BD85-F27E7133D621}" type="parTrans" cxnId="{C7C10B9E-52BE-4879-8ED3-CDE486D1F354}">
      <dgm:prSet/>
      <dgm:spPr/>
      <dgm:t>
        <a:bodyPr/>
        <a:lstStyle/>
        <a:p>
          <a:endParaRPr lang="nl-NL"/>
        </a:p>
      </dgm:t>
    </dgm:pt>
    <dgm:pt modelId="{FDAAB448-27D0-47A9-9AD8-5503F9E0EDEF}" type="sibTrans" cxnId="{C7C10B9E-52BE-4879-8ED3-CDE486D1F354}">
      <dgm:prSet/>
      <dgm:spPr/>
      <dgm:t>
        <a:bodyPr/>
        <a:lstStyle/>
        <a:p>
          <a:endParaRPr lang="nl-NL"/>
        </a:p>
      </dgm:t>
    </dgm:pt>
    <dgm:pt modelId="{52AE4BCE-4486-439A-9198-0C2F3D52A269}">
      <dgm:prSet phldrT="[Tekst]" custT="1"/>
      <dgm:spPr>
        <a:solidFill>
          <a:srgbClr val="ED4D0F">
            <a:alpha val="80000"/>
          </a:srgbClr>
        </a:solidFill>
      </dgm:spPr>
      <dgm:t>
        <a:bodyPr/>
        <a:lstStyle/>
        <a:p>
          <a:pPr algn="ctr"/>
          <a:endParaRPr lang="nl-NL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nl-NL" sz="2800" b="1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  <a:endParaRPr lang="nl-NL" sz="3300" b="1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r>
            <a:rPr lang="nl-NL" sz="1400" dirty="0">
              <a:latin typeface="Arial" panose="020B0604020202020204" pitchFamily="34" charset="0"/>
              <a:cs typeface="Arial" panose="020B0604020202020204" pitchFamily="34" charset="0"/>
            </a:rPr>
            <a:t>controleer je planning tegen de realiteit</a:t>
          </a:r>
        </a:p>
      </dgm:t>
    </dgm:pt>
    <dgm:pt modelId="{7870A9CF-25B2-4887-9DA3-3C762D69C3C3}" type="parTrans" cxnId="{92E4B2E3-C969-406B-B6F6-F2C61E784088}">
      <dgm:prSet/>
      <dgm:spPr/>
      <dgm:t>
        <a:bodyPr/>
        <a:lstStyle/>
        <a:p>
          <a:endParaRPr lang="nl-NL"/>
        </a:p>
      </dgm:t>
    </dgm:pt>
    <dgm:pt modelId="{F1E52656-5856-4F45-AC8A-96CD9A0AF3DC}" type="sibTrans" cxnId="{92E4B2E3-C969-406B-B6F6-F2C61E784088}">
      <dgm:prSet/>
      <dgm:spPr/>
      <dgm:t>
        <a:bodyPr/>
        <a:lstStyle/>
        <a:p>
          <a:endParaRPr lang="nl-NL"/>
        </a:p>
      </dgm:t>
    </dgm:pt>
    <dgm:pt modelId="{396CF962-7793-4FD5-95D4-1172F0C3658D}">
      <dgm:prSet custT="1"/>
      <dgm:spPr>
        <a:solidFill>
          <a:srgbClr val="7030A0">
            <a:alpha val="80000"/>
          </a:srgbClr>
        </a:solidFill>
      </dgm:spPr>
      <dgm:t>
        <a:bodyPr/>
        <a:lstStyle/>
        <a:p>
          <a:pPr algn="ctr"/>
          <a:r>
            <a:rPr lang="nl-NL" sz="2800" b="1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Act</a:t>
          </a:r>
          <a:endParaRPr lang="nl-NL" sz="3400" b="1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r>
            <a:rPr lang="nl-NL" sz="1400" dirty="0">
              <a:latin typeface="Arial" panose="020B0604020202020204" pitchFamily="34" charset="0"/>
              <a:cs typeface="Arial" panose="020B0604020202020204" pitchFamily="34" charset="0"/>
            </a:rPr>
            <a:t>stel je begroting / doelen bij</a:t>
          </a:r>
        </a:p>
      </dgm:t>
    </dgm:pt>
    <dgm:pt modelId="{7DA5BBA9-6574-4868-9807-B30717416EA9}" type="parTrans" cxnId="{AECC6D61-D352-4E56-AEF0-4DD6209F3CD2}">
      <dgm:prSet/>
      <dgm:spPr/>
      <dgm:t>
        <a:bodyPr/>
        <a:lstStyle/>
        <a:p>
          <a:endParaRPr lang="nl-NL"/>
        </a:p>
      </dgm:t>
    </dgm:pt>
    <dgm:pt modelId="{500D2DCA-F77F-41C3-919F-F2AD40E2A879}" type="sibTrans" cxnId="{AECC6D61-D352-4E56-AEF0-4DD6209F3CD2}">
      <dgm:prSet/>
      <dgm:spPr/>
      <dgm:t>
        <a:bodyPr/>
        <a:lstStyle/>
        <a:p>
          <a:endParaRPr lang="nl-NL"/>
        </a:p>
      </dgm:t>
    </dgm:pt>
    <dgm:pt modelId="{213A80E8-4517-4F63-99F6-3BDF8C9A87A5}" type="pres">
      <dgm:prSet presAssocID="{213EF30D-E194-4F92-B14C-1AA05F214087}" presName="compositeShape" presStyleCnt="0">
        <dgm:presLayoutVars>
          <dgm:chMax val="7"/>
          <dgm:dir/>
          <dgm:resizeHandles val="exact"/>
        </dgm:presLayoutVars>
      </dgm:prSet>
      <dgm:spPr/>
    </dgm:pt>
    <dgm:pt modelId="{F1433812-4386-4B05-9C66-7B8627DFEB54}" type="pres">
      <dgm:prSet presAssocID="{213EF30D-E194-4F92-B14C-1AA05F214087}" presName="wedge1" presStyleLbl="node1" presStyleIdx="0" presStyleCnt="4"/>
      <dgm:spPr/>
    </dgm:pt>
    <dgm:pt modelId="{473BCD46-60E5-4B24-882D-43D81F841E29}" type="pres">
      <dgm:prSet presAssocID="{213EF30D-E194-4F92-B14C-1AA05F214087}" presName="dummy1a" presStyleCnt="0"/>
      <dgm:spPr/>
    </dgm:pt>
    <dgm:pt modelId="{93D5AE65-386D-4C7E-B179-FC376FA4E10E}" type="pres">
      <dgm:prSet presAssocID="{213EF30D-E194-4F92-B14C-1AA05F214087}" presName="dummy1b" presStyleCnt="0"/>
      <dgm:spPr/>
    </dgm:pt>
    <dgm:pt modelId="{ACF94435-13A3-4E8A-A6AE-61D842BED1BE}" type="pres">
      <dgm:prSet presAssocID="{213EF30D-E194-4F92-B14C-1AA05F21408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B78DEE-E339-4864-B760-2E06AADFAC5E}" type="pres">
      <dgm:prSet presAssocID="{213EF30D-E194-4F92-B14C-1AA05F214087}" presName="wedge2" presStyleLbl="node1" presStyleIdx="1" presStyleCnt="4"/>
      <dgm:spPr/>
    </dgm:pt>
    <dgm:pt modelId="{88A5C1DB-888A-4928-8A56-7BF86503AD0D}" type="pres">
      <dgm:prSet presAssocID="{213EF30D-E194-4F92-B14C-1AA05F214087}" presName="dummy2a" presStyleCnt="0"/>
      <dgm:spPr/>
    </dgm:pt>
    <dgm:pt modelId="{BF098B5E-6FE5-4E7B-B784-C12B037DF180}" type="pres">
      <dgm:prSet presAssocID="{213EF30D-E194-4F92-B14C-1AA05F214087}" presName="dummy2b" presStyleCnt="0"/>
      <dgm:spPr/>
    </dgm:pt>
    <dgm:pt modelId="{080CB066-A1EA-46FC-9393-0F71F9721097}" type="pres">
      <dgm:prSet presAssocID="{213EF30D-E194-4F92-B14C-1AA05F21408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CAB4719-46D1-4046-A039-F8176E70DFC0}" type="pres">
      <dgm:prSet presAssocID="{213EF30D-E194-4F92-B14C-1AA05F214087}" presName="wedge3" presStyleLbl="node1" presStyleIdx="2" presStyleCnt="4"/>
      <dgm:spPr/>
    </dgm:pt>
    <dgm:pt modelId="{4C3F52F5-0A07-4755-AA02-C847B80A018D}" type="pres">
      <dgm:prSet presAssocID="{213EF30D-E194-4F92-B14C-1AA05F214087}" presName="dummy3a" presStyleCnt="0"/>
      <dgm:spPr/>
    </dgm:pt>
    <dgm:pt modelId="{0330BE1D-F894-464A-B33F-635E18F42575}" type="pres">
      <dgm:prSet presAssocID="{213EF30D-E194-4F92-B14C-1AA05F214087}" presName="dummy3b" presStyleCnt="0"/>
      <dgm:spPr/>
    </dgm:pt>
    <dgm:pt modelId="{A47A77DC-8127-49FB-823B-A6B7C9A46ED2}" type="pres">
      <dgm:prSet presAssocID="{213EF30D-E194-4F92-B14C-1AA05F21408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517946-7FED-469D-B291-A90CC21F1F09}" type="pres">
      <dgm:prSet presAssocID="{213EF30D-E194-4F92-B14C-1AA05F214087}" presName="wedge4" presStyleLbl="node1" presStyleIdx="3" presStyleCnt="4"/>
      <dgm:spPr/>
    </dgm:pt>
    <dgm:pt modelId="{C7550E53-AA95-49AB-BCC4-396C53CA6BB0}" type="pres">
      <dgm:prSet presAssocID="{213EF30D-E194-4F92-B14C-1AA05F214087}" presName="dummy4a" presStyleCnt="0"/>
      <dgm:spPr/>
    </dgm:pt>
    <dgm:pt modelId="{7771DF0E-8F43-4263-B02D-632AC201CBE5}" type="pres">
      <dgm:prSet presAssocID="{213EF30D-E194-4F92-B14C-1AA05F214087}" presName="dummy4b" presStyleCnt="0"/>
      <dgm:spPr/>
    </dgm:pt>
    <dgm:pt modelId="{1F80F96D-B1A0-44C7-8819-9E9E0CBFB392}" type="pres">
      <dgm:prSet presAssocID="{213EF30D-E194-4F92-B14C-1AA05F21408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DF78B38-A0B7-4044-BAEB-99EDF51D9862}" type="pres">
      <dgm:prSet presAssocID="{6C722D16-A74B-4260-AEBE-9F23486404A3}" presName="arrowWedge1" presStyleLbl="fgSibTrans2D1" presStyleIdx="0" presStyleCnt="4"/>
      <dgm:spPr>
        <a:solidFill>
          <a:srgbClr val="4B69A2"/>
        </a:solidFill>
      </dgm:spPr>
    </dgm:pt>
    <dgm:pt modelId="{8862A1E6-A3CD-46D2-B0AB-90BD74B60B92}" type="pres">
      <dgm:prSet presAssocID="{FDAAB448-27D0-47A9-9AD8-5503F9E0EDEF}" presName="arrowWedge2" presStyleLbl="fgSibTrans2D1" presStyleIdx="1" presStyleCnt="4"/>
      <dgm:spPr>
        <a:solidFill>
          <a:srgbClr val="258812"/>
        </a:solidFill>
      </dgm:spPr>
    </dgm:pt>
    <dgm:pt modelId="{3D96DAE1-3A9A-4B6D-881B-E2316C729D32}" type="pres">
      <dgm:prSet presAssocID="{F1E52656-5856-4F45-AC8A-96CD9A0AF3DC}" presName="arrowWedge3" presStyleLbl="fgSibTrans2D1" presStyleIdx="2" presStyleCnt="4"/>
      <dgm:spPr>
        <a:solidFill>
          <a:srgbClr val="ED4D0F"/>
        </a:solidFill>
      </dgm:spPr>
    </dgm:pt>
    <dgm:pt modelId="{165D7F76-342A-41A1-A98F-90607320DF3A}" type="pres">
      <dgm:prSet presAssocID="{500D2DCA-F77F-41C3-919F-F2AD40E2A879}" presName="arrowWedge4" presStyleLbl="fgSibTrans2D1" presStyleIdx="3" presStyleCnt="4"/>
      <dgm:spPr>
        <a:solidFill>
          <a:srgbClr val="7030A0"/>
        </a:solidFill>
      </dgm:spPr>
    </dgm:pt>
  </dgm:ptLst>
  <dgm:cxnLst>
    <dgm:cxn modelId="{F79DC821-957D-485F-96E9-620E29ECA4A0}" type="presOf" srcId="{72CFA4DF-A358-4A56-A93F-DCB8B12998E7}" destId="{58B78DEE-E339-4864-B760-2E06AADFAC5E}" srcOrd="0" destOrd="0" presId="urn:microsoft.com/office/officeart/2005/8/layout/cycle8"/>
    <dgm:cxn modelId="{AECC6D61-D352-4E56-AEF0-4DD6209F3CD2}" srcId="{213EF30D-E194-4F92-B14C-1AA05F214087}" destId="{396CF962-7793-4FD5-95D4-1172F0C3658D}" srcOrd="3" destOrd="0" parTransId="{7DA5BBA9-6574-4868-9807-B30717416EA9}" sibTransId="{500D2DCA-F77F-41C3-919F-F2AD40E2A879}"/>
    <dgm:cxn modelId="{63345F67-5794-4E2D-8585-72163B71F7C8}" type="presOf" srcId="{52AE4BCE-4486-439A-9198-0C2F3D52A269}" destId="{A47A77DC-8127-49FB-823B-A6B7C9A46ED2}" srcOrd="1" destOrd="0" presId="urn:microsoft.com/office/officeart/2005/8/layout/cycle8"/>
    <dgm:cxn modelId="{5D6E4A4F-5E84-4311-91B4-5FB74B8CA882}" type="presOf" srcId="{89C2EB0C-E39A-425A-94D3-B5703A4DA577}" destId="{ACF94435-13A3-4E8A-A6AE-61D842BED1BE}" srcOrd="1" destOrd="0" presId="urn:microsoft.com/office/officeart/2005/8/layout/cycle8"/>
    <dgm:cxn modelId="{4F85008F-12FA-43AB-808E-FC43C3A90BDA}" type="presOf" srcId="{89C2EB0C-E39A-425A-94D3-B5703A4DA577}" destId="{F1433812-4386-4B05-9C66-7B8627DFEB54}" srcOrd="0" destOrd="0" presId="urn:microsoft.com/office/officeart/2005/8/layout/cycle8"/>
    <dgm:cxn modelId="{5D503A93-A980-4D80-BA08-7DD93A32EC90}" type="presOf" srcId="{72CFA4DF-A358-4A56-A93F-DCB8B12998E7}" destId="{080CB066-A1EA-46FC-9393-0F71F9721097}" srcOrd="1" destOrd="0" presId="urn:microsoft.com/office/officeart/2005/8/layout/cycle8"/>
    <dgm:cxn modelId="{29550897-F451-41D2-96A0-951D3CB806FA}" type="presOf" srcId="{52AE4BCE-4486-439A-9198-0C2F3D52A269}" destId="{3CAB4719-46D1-4046-A039-F8176E70DFC0}" srcOrd="0" destOrd="0" presId="urn:microsoft.com/office/officeart/2005/8/layout/cycle8"/>
    <dgm:cxn modelId="{E6B1BA99-99D8-4528-9FAD-234ACD5FA265}" type="presOf" srcId="{396CF962-7793-4FD5-95D4-1172F0C3658D}" destId="{54517946-7FED-469D-B291-A90CC21F1F09}" srcOrd="0" destOrd="0" presId="urn:microsoft.com/office/officeart/2005/8/layout/cycle8"/>
    <dgm:cxn modelId="{C7C10B9E-52BE-4879-8ED3-CDE486D1F354}" srcId="{213EF30D-E194-4F92-B14C-1AA05F214087}" destId="{72CFA4DF-A358-4A56-A93F-DCB8B12998E7}" srcOrd="1" destOrd="0" parTransId="{F02506E2-B39B-4CF4-BD85-F27E7133D621}" sibTransId="{FDAAB448-27D0-47A9-9AD8-5503F9E0EDEF}"/>
    <dgm:cxn modelId="{30193AA3-1CCA-41F4-A6D8-1631F4B9AAC9}" type="presOf" srcId="{213EF30D-E194-4F92-B14C-1AA05F214087}" destId="{213A80E8-4517-4F63-99F6-3BDF8C9A87A5}" srcOrd="0" destOrd="0" presId="urn:microsoft.com/office/officeart/2005/8/layout/cycle8"/>
    <dgm:cxn modelId="{338C2BBE-1E87-4186-B389-0DA017FBA771}" type="presOf" srcId="{396CF962-7793-4FD5-95D4-1172F0C3658D}" destId="{1F80F96D-B1A0-44C7-8819-9E9E0CBFB392}" srcOrd="1" destOrd="0" presId="urn:microsoft.com/office/officeart/2005/8/layout/cycle8"/>
    <dgm:cxn modelId="{E389C6E0-2F9E-4404-B543-8D64F64CEDE5}" srcId="{213EF30D-E194-4F92-B14C-1AA05F214087}" destId="{89C2EB0C-E39A-425A-94D3-B5703A4DA577}" srcOrd="0" destOrd="0" parTransId="{9718B64C-E10F-4622-AC6F-8231459D07FA}" sibTransId="{6C722D16-A74B-4260-AEBE-9F23486404A3}"/>
    <dgm:cxn modelId="{92E4B2E3-C969-406B-B6F6-F2C61E784088}" srcId="{213EF30D-E194-4F92-B14C-1AA05F214087}" destId="{52AE4BCE-4486-439A-9198-0C2F3D52A269}" srcOrd="2" destOrd="0" parTransId="{7870A9CF-25B2-4887-9DA3-3C762D69C3C3}" sibTransId="{F1E52656-5856-4F45-AC8A-96CD9A0AF3DC}"/>
    <dgm:cxn modelId="{706E2D91-8FCF-4CCB-AF25-032C9268B8CE}" type="presParOf" srcId="{213A80E8-4517-4F63-99F6-3BDF8C9A87A5}" destId="{F1433812-4386-4B05-9C66-7B8627DFEB54}" srcOrd="0" destOrd="0" presId="urn:microsoft.com/office/officeart/2005/8/layout/cycle8"/>
    <dgm:cxn modelId="{F10251C0-3A69-436B-BDF9-F99890625422}" type="presParOf" srcId="{213A80E8-4517-4F63-99F6-3BDF8C9A87A5}" destId="{473BCD46-60E5-4B24-882D-43D81F841E29}" srcOrd="1" destOrd="0" presId="urn:microsoft.com/office/officeart/2005/8/layout/cycle8"/>
    <dgm:cxn modelId="{5BADCAB4-D539-4D5F-AAAD-D64AF6BE928F}" type="presParOf" srcId="{213A80E8-4517-4F63-99F6-3BDF8C9A87A5}" destId="{93D5AE65-386D-4C7E-B179-FC376FA4E10E}" srcOrd="2" destOrd="0" presId="urn:microsoft.com/office/officeart/2005/8/layout/cycle8"/>
    <dgm:cxn modelId="{9510EC16-5B64-4EDB-85F3-08A3E6547091}" type="presParOf" srcId="{213A80E8-4517-4F63-99F6-3BDF8C9A87A5}" destId="{ACF94435-13A3-4E8A-A6AE-61D842BED1BE}" srcOrd="3" destOrd="0" presId="urn:microsoft.com/office/officeart/2005/8/layout/cycle8"/>
    <dgm:cxn modelId="{4F18B3C9-7EC1-452C-9F3A-B60EA91CCE15}" type="presParOf" srcId="{213A80E8-4517-4F63-99F6-3BDF8C9A87A5}" destId="{58B78DEE-E339-4864-B760-2E06AADFAC5E}" srcOrd="4" destOrd="0" presId="urn:microsoft.com/office/officeart/2005/8/layout/cycle8"/>
    <dgm:cxn modelId="{2983CFB8-4389-406D-9C13-CBF3516F3690}" type="presParOf" srcId="{213A80E8-4517-4F63-99F6-3BDF8C9A87A5}" destId="{88A5C1DB-888A-4928-8A56-7BF86503AD0D}" srcOrd="5" destOrd="0" presId="urn:microsoft.com/office/officeart/2005/8/layout/cycle8"/>
    <dgm:cxn modelId="{F42A1438-B9EA-40AC-8F68-5FB53963C638}" type="presParOf" srcId="{213A80E8-4517-4F63-99F6-3BDF8C9A87A5}" destId="{BF098B5E-6FE5-4E7B-B784-C12B037DF180}" srcOrd="6" destOrd="0" presId="urn:microsoft.com/office/officeart/2005/8/layout/cycle8"/>
    <dgm:cxn modelId="{FD023CDB-B727-44B7-BEE4-F9289C1F27AE}" type="presParOf" srcId="{213A80E8-4517-4F63-99F6-3BDF8C9A87A5}" destId="{080CB066-A1EA-46FC-9393-0F71F9721097}" srcOrd="7" destOrd="0" presId="urn:microsoft.com/office/officeart/2005/8/layout/cycle8"/>
    <dgm:cxn modelId="{ABACB06B-D262-4551-A391-66EB7A7A84EC}" type="presParOf" srcId="{213A80E8-4517-4F63-99F6-3BDF8C9A87A5}" destId="{3CAB4719-46D1-4046-A039-F8176E70DFC0}" srcOrd="8" destOrd="0" presId="urn:microsoft.com/office/officeart/2005/8/layout/cycle8"/>
    <dgm:cxn modelId="{6B38CB0E-D502-4ACD-B403-B69B1887B18D}" type="presParOf" srcId="{213A80E8-4517-4F63-99F6-3BDF8C9A87A5}" destId="{4C3F52F5-0A07-4755-AA02-C847B80A018D}" srcOrd="9" destOrd="0" presId="urn:microsoft.com/office/officeart/2005/8/layout/cycle8"/>
    <dgm:cxn modelId="{573FD615-190E-449E-88E4-1824CC2F3398}" type="presParOf" srcId="{213A80E8-4517-4F63-99F6-3BDF8C9A87A5}" destId="{0330BE1D-F894-464A-B33F-635E18F42575}" srcOrd="10" destOrd="0" presId="urn:microsoft.com/office/officeart/2005/8/layout/cycle8"/>
    <dgm:cxn modelId="{FB8F9598-279A-43E8-A59E-B8D586B8D302}" type="presParOf" srcId="{213A80E8-4517-4F63-99F6-3BDF8C9A87A5}" destId="{A47A77DC-8127-49FB-823B-A6B7C9A46ED2}" srcOrd="11" destOrd="0" presId="urn:microsoft.com/office/officeart/2005/8/layout/cycle8"/>
    <dgm:cxn modelId="{6BD67DC5-9DC1-486E-9A06-023C47ED8FE0}" type="presParOf" srcId="{213A80E8-4517-4F63-99F6-3BDF8C9A87A5}" destId="{54517946-7FED-469D-B291-A90CC21F1F09}" srcOrd="12" destOrd="0" presId="urn:microsoft.com/office/officeart/2005/8/layout/cycle8"/>
    <dgm:cxn modelId="{4645906D-FCD3-426E-B1F5-7BB28727222A}" type="presParOf" srcId="{213A80E8-4517-4F63-99F6-3BDF8C9A87A5}" destId="{C7550E53-AA95-49AB-BCC4-396C53CA6BB0}" srcOrd="13" destOrd="0" presId="urn:microsoft.com/office/officeart/2005/8/layout/cycle8"/>
    <dgm:cxn modelId="{E49B4A1B-AFEF-408D-8BB8-18A2C0CC8D49}" type="presParOf" srcId="{213A80E8-4517-4F63-99F6-3BDF8C9A87A5}" destId="{7771DF0E-8F43-4263-B02D-632AC201CBE5}" srcOrd="14" destOrd="0" presId="urn:microsoft.com/office/officeart/2005/8/layout/cycle8"/>
    <dgm:cxn modelId="{32B6E4E0-C7C4-49B1-923B-218995C87C6E}" type="presParOf" srcId="{213A80E8-4517-4F63-99F6-3BDF8C9A87A5}" destId="{1F80F96D-B1A0-44C7-8819-9E9E0CBFB392}" srcOrd="15" destOrd="0" presId="urn:microsoft.com/office/officeart/2005/8/layout/cycle8"/>
    <dgm:cxn modelId="{6DD4E85A-B4B6-4E4D-8E50-586591EDE671}" type="presParOf" srcId="{213A80E8-4517-4F63-99F6-3BDF8C9A87A5}" destId="{2DF78B38-A0B7-4044-BAEB-99EDF51D9862}" srcOrd="16" destOrd="0" presId="urn:microsoft.com/office/officeart/2005/8/layout/cycle8"/>
    <dgm:cxn modelId="{5326C734-613B-42D0-B011-B90DD7CDACF7}" type="presParOf" srcId="{213A80E8-4517-4F63-99F6-3BDF8C9A87A5}" destId="{8862A1E6-A3CD-46D2-B0AB-90BD74B60B92}" srcOrd="17" destOrd="0" presId="urn:microsoft.com/office/officeart/2005/8/layout/cycle8"/>
    <dgm:cxn modelId="{DD18A689-9F77-42F4-BB14-92127E14F96F}" type="presParOf" srcId="{213A80E8-4517-4F63-99F6-3BDF8C9A87A5}" destId="{3D96DAE1-3A9A-4B6D-881B-E2316C729D32}" srcOrd="18" destOrd="0" presId="urn:microsoft.com/office/officeart/2005/8/layout/cycle8"/>
    <dgm:cxn modelId="{A761A717-44CD-4626-BF5B-5D844E835A7B}" type="presParOf" srcId="{213A80E8-4517-4F63-99F6-3BDF8C9A87A5}" destId="{165D7F76-342A-41A1-A98F-90607320DF3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33812-4386-4B05-9C66-7B8627DFEB54}">
      <dsp:nvSpPr>
        <dsp:cNvPr id="0" name=""/>
        <dsp:cNvSpPr/>
      </dsp:nvSpPr>
      <dsp:spPr>
        <a:xfrm>
          <a:off x="1321268" y="282043"/>
          <a:ext cx="3824532" cy="3824532"/>
        </a:xfrm>
        <a:prstGeom prst="pie">
          <a:avLst>
            <a:gd name="adj1" fmla="val 16200000"/>
            <a:gd name="adj2" fmla="val 0"/>
          </a:avLst>
        </a:prstGeom>
        <a:solidFill>
          <a:srgbClr val="4B69A2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endParaRPr lang="nl-NL" sz="2300" b="1" kern="1200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rial" panose="020B0604020202020204" pitchFamily="34" charset="0"/>
              <a:cs typeface="Arial" panose="020B0604020202020204" pitchFamily="34" charset="0"/>
            </a:rPr>
            <a:t>stel een begroting op</a:t>
          </a:r>
        </a:p>
      </dsp:txBody>
      <dsp:txXfrm>
        <a:off x="3351457" y="1074723"/>
        <a:ext cx="1411434" cy="1047193"/>
      </dsp:txXfrm>
    </dsp:sp>
    <dsp:sp modelId="{58B78DEE-E339-4864-B760-2E06AADFAC5E}">
      <dsp:nvSpPr>
        <dsp:cNvPr id="0" name=""/>
        <dsp:cNvSpPr/>
      </dsp:nvSpPr>
      <dsp:spPr>
        <a:xfrm>
          <a:off x="1321268" y="410438"/>
          <a:ext cx="3824532" cy="3824532"/>
        </a:xfrm>
        <a:prstGeom prst="pie">
          <a:avLst>
            <a:gd name="adj1" fmla="val 0"/>
            <a:gd name="adj2" fmla="val 5400000"/>
          </a:avLst>
        </a:prstGeom>
        <a:solidFill>
          <a:srgbClr val="258812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Do</a:t>
          </a:r>
          <a:endParaRPr lang="nl-NL" sz="3300" b="1" kern="1200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rial" panose="020B0604020202020204" pitchFamily="34" charset="0"/>
              <a:cs typeface="Arial" panose="020B0604020202020204" pitchFamily="34" charset="0"/>
            </a:rPr>
            <a:t>hou je zoveel mogelijk aan je plan</a:t>
          </a:r>
        </a:p>
      </dsp:txBody>
      <dsp:txXfrm>
        <a:off x="3351457" y="2395097"/>
        <a:ext cx="1411434" cy="1047193"/>
      </dsp:txXfrm>
    </dsp:sp>
    <dsp:sp modelId="{3CAB4719-46D1-4046-A039-F8176E70DFC0}">
      <dsp:nvSpPr>
        <dsp:cNvPr id="0" name=""/>
        <dsp:cNvSpPr/>
      </dsp:nvSpPr>
      <dsp:spPr>
        <a:xfrm>
          <a:off x="1192873" y="410438"/>
          <a:ext cx="3824532" cy="3824532"/>
        </a:xfrm>
        <a:prstGeom prst="pie">
          <a:avLst>
            <a:gd name="adj1" fmla="val 5400000"/>
            <a:gd name="adj2" fmla="val 10800000"/>
          </a:avLst>
        </a:prstGeom>
        <a:solidFill>
          <a:srgbClr val="ED4D0F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  <a:endParaRPr lang="nl-NL" sz="3300" b="1" kern="1200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rial" panose="020B0604020202020204" pitchFamily="34" charset="0"/>
              <a:cs typeface="Arial" panose="020B0604020202020204" pitchFamily="34" charset="0"/>
            </a:rPr>
            <a:t>controleer je planning tegen de realiteit</a:t>
          </a:r>
        </a:p>
      </dsp:txBody>
      <dsp:txXfrm>
        <a:off x="1575781" y="2395097"/>
        <a:ext cx="1411434" cy="1047193"/>
      </dsp:txXfrm>
    </dsp:sp>
    <dsp:sp modelId="{54517946-7FED-469D-B291-A90CC21F1F09}">
      <dsp:nvSpPr>
        <dsp:cNvPr id="0" name=""/>
        <dsp:cNvSpPr/>
      </dsp:nvSpPr>
      <dsp:spPr>
        <a:xfrm>
          <a:off x="1192873" y="282043"/>
          <a:ext cx="3824532" cy="3824532"/>
        </a:xfrm>
        <a:prstGeom prst="pie">
          <a:avLst>
            <a:gd name="adj1" fmla="val 10800000"/>
            <a:gd name="adj2" fmla="val 16200000"/>
          </a:avLst>
        </a:prstGeom>
        <a:solidFill>
          <a:srgbClr val="7030A0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88121B"/>
              </a:solidFill>
              <a:latin typeface="Arial" panose="020B0604020202020204" pitchFamily="34" charset="0"/>
              <a:cs typeface="Arial" panose="020B0604020202020204" pitchFamily="34" charset="0"/>
            </a:rPr>
            <a:t>Act</a:t>
          </a:r>
          <a:endParaRPr lang="nl-NL" sz="3400" b="1" kern="1200" dirty="0">
            <a:solidFill>
              <a:srgbClr val="88121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rial" panose="020B0604020202020204" pitchFamily="34" charset="0"/>
              <a:cs typeface="Arial" panose="020B0604020202020204" pitchFamily="34" charset="0"/>
            </a:rPr>
            <a:t>stel je begroting / doelen bij</a:t>
          </a:r>
        </a:p>
      </dsp:txBody>
      <dsp:txXfrm>
        <a:off x="1575781" y="1074723"/>
        <a:ext cx="1411434" cy="1047193"/>
      </dsp:txXfrm>
    </dsp:sp>
    <dsp:sp modelId="{2DF78B38-A0B7-4044-BAEB-99EDF51D9862}">
      <dsp:nvSpPr>
        <dsp:cNvPr id="0" name=""/>
        <dsp:cNvSpPr/>
      </dsp:nvSpPr>
      <dsp:spPr>
        <a:xfrm>
          <a:off x="1084511" y="45286"/>
          <a:ext cx="4298046" cy="4298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B69A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62A1E6-A3CD-46D2-B0AB-90BD74B60B92}">
      <dsp:nvSpPr>
        <dsp:cNvPr id="0" name=""/>
        <dsp:cNvSpPr/>
      </dsp:nvSpPr>
      <dsp:spPr>
        <a:xfrm>
          <a:off x="1084511" y="173681"/>
          <a:ext cx="4298046" cy="4298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2588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96DAE1-3A9A-4B6D-881B-E2316C729D32}">
      <dsp:nvSpPr>
        <dsp:cNvPr id="0" name=""/>
        <dsp:cNvSpPr/>
      </dsp:nvSpPr>
      <dsp:spPr>
        <a:xfrm>
          <a:off x="956116" y="173681"/>
          <a:ext cx="4298046" cy="4298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ED4D0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5D7F76-342A-41A1-A98F-90607320DF3A}">
      <dsp:nvSpPr>
        <dsp:cNvPr id="0" name=""/>
        <dsp:cNvSpPr/>
      </dsp:nvSpPr>
      <dsp:spPr>
        <a:xfrm>
          <a:off x="956116" y="45286"/>
          <a:ext cx="4298046" cy="4298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6369492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4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99730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992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7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4505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1832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68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904510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51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5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193877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5106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605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097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6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71063-344B-457A-9E52-DF6577CD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Budgetteren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E32E23-9EE9-4E28-B5AE-B1547B4EF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inkomsten en uitgaven op elkaar afstemmen</a:t>
            </a:r>
          </a:p>
        </p:txBody>
      </p:sp>
    </p:spTree>
    <p:extLst>
      <p:ext uri="{BB962C8B-B14F-4D97-AF65-F5344CB8AC3E}">
        <p14:creationId xmlns:p14="http://schemas.microsoft.com/office/powerpoint/2010/main" val="2753060714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AFD6333-E0F1-4695-996B-0DEC0EED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13796"/>
            <a:ext cx="10515600" cy="461665"/>
          </a:xfrm>
        </p:spPr>
        <p:txBody>
          <a:bodyPr/>
          <a:lstStyle/>
          <a:p>
            <a:r>
              <a:rPr lang="nl-NL" dirty="0"/>
              <a:t>Inkomsten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CE0CC-1F46-4F4A-871A-CB9DF0EF51B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Soorten uitgaven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AFD309-43AE-4029-A924-273057C7FDA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Budgetteringscyclus</a:t>
            </a:r>
          </a:p>
        </p:txBody>
      </p:sp>
    </p:spTree>
    <p:extLst>
      <p:ext uri="{BB962C8B-B14F-4D97-AF65-F5344CB8AC3E}">
        <p14:creationId xmlns:p14="http://schemas.microsoft.com/office/powerpoint/2010/main" val="15067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24FD89C-9732-4228-B765-24378767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Fluctuatie in inkomen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5127FFA2-BCBF-493D-9E77-26490718B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58586"/>
              </p:ext>
            </p:extLst>
          </p:nvPr>
        </p:nvGraphicFramePr>
        <p:xfrm>
          <a:off x="1634786" y="2078807"/>
          <a:ext cx="7986733" cy="449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45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77DDA368-AA9F-44C7-B8FE-E79BBCF21A21}"/>
              </a:ext>
            </a:extLst>
          </p:cNvPr>
          <p:cNvGrpSpPr/>
          <p:nvPr/>
        </p:nvGrpSpPr>
        <p:grpSpPr>
          <a:xfrm>
            <a:off x="3080985" y="2202180"/>
            <a:ext cx="2453640" cy="2453640"/>
            <a:chOff x="4205845" y="2202180"/>
            <a:chExt cx="2453640" cy="2453640"/>
          </a:xfrm>
        </p:grpSpPr>
        <p:pic>
          <p:nvPicPr>
            <p:cNvPr id="28" name="Graphic 27" descr="Euro">
              <a:extLst>
                <a:ext uri="{FF2B5EF4-FFF2-40B4-BE49-F238E27FC236}">
                  <a16:creationId xmlns:a16="http://schemas.microsoft.com/office/drawing/2014/main" id="{2A8B7355-20F4-404D-9922-C232FE917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9266" y="2913573"/>
              <a:ext cx="914400" cy="914400"/>
            </a:xfrm>
            <a:prstGeom prst="rect">
              <a:avLst/>
            </a:prstGeom>
          </p:spPr>
        </p:pic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AF70907-7F3A-4D55-9A79-76190C28F981}"/>
                </a:ext>
              </a:extLst>
            </p:cNvPr>
            <p:cNvSpPr/>
            <p:nvPr/>
          </p:nvSpPr>
          <p:spPr>
            <a:xfrm>
              <a:off x="4205845" y="2202180"/>
              <a:ext cx="2453640" cy="2453640"/>
            </a:xfrm>
            <a:prstGeom prst="ellipse">
              <a:avLst/>
            </a:prstGeom>
            <a:solidFill>
              <a:srgbClr val="B5E4EF">
                <a:alpha val="80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096D3717-B383-47CA-8676-C14ADBA4E3DC}"/>
                </a:ext>
              </a:extLst>
            </p:cNvPr>
            <p:cNvSpPr txBox="1"/>
            <p:nvPr/>
          </p:nvSpPr>
          <p:spPr>
            <a:xfrm>
              <a:off x="4706049" y="3979411"/>
              <a:ext cx="14847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  <a:t>reserverings-</a:t>
              </a:r>
              <a:b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</a:br>
              <a: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  <a:t>uitgaven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1A7A8C75-887B-4386-B25D-CD0B7C3A60FD}"/>
              </a:ext>
            </a:extLst>
          </p:cNvPr>
          <p:cNvGrpSpPr/>
          <p:nvPr/>
        </p:nvGrpSpPr>
        <p:grpSpPr>
          <a:xfrm>
            <a:off x="5806371" y="2202180"/>
            <a:ext cx="2453640" cy="2453640"/>
            <a:chOff x="6931231" y="2202180"/>
            <a:chExt cx="2453640" cy="2453640"/>
          </a:xfrm>
        </p:grpSpPr>
        <p:pic>
          <p:nvPicPr>
            <p:cNvPr id="8" name="Graphic 7" descr="Euro">
              <a:extLst>
                <a:ext uri="{FF2B5EF4-FFF2-40B4-BE49-F238E27FC236}">
                  <a16:creationId xmlns:a16="http://schemas.microsoft.com/office/drawing/2014/main" id="{CBC33E3C-41E2-4374-93DE-63210F2A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00851" y="2937640"/>
              <a:ext cx="914400" cy="914400"/>
            </a:xfrm>
            <a:prstGeom prst="rect">
              <a:avLst/>
            </a:prstGeom>
          </p:spPr>
        </p:pic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88F98DC7-7C56-40C1-A05A-BDF60DB3D7A8}"/>
                </a:ext>
              </a:extLst>
            </p:cNvPr>
            <p:cNvSpPr/>
            <p:nvPr/>
          </p:nvSpPr>
          <p:spPr>
            <a:xfrm>
              <a:off x="6931231" y="2202180"/>
              <a:ext cx="2453640" cy="2453640"/>
            </a:xfrm>
            <a:prstGeom prst="ellipse">
              <a:avLst/>
            </a:prstGeom>
            <a:solidFill>
              <a:srgbClr val="B5E4EF">
                <a:alpha val="80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D2FC80-D517-40AE-8A1D-CEF3D3D9F374}"/>
                </a:ext>
              </a:extLst>
            </p:cNvPr>
            <p:cNvSpPr/>
            <p:nvPr/>
          </p:nvSpPr>
          <p:spPr>
            <a:xfrm>
              <a:off x="7385751" y="3979410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  <a:t>huishoudelijke</a:t>
              </a:r>
              <a:b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</a:br>
              <a: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  <a:t>uitgaven</a:t>
              </a:r>
              <a:endParaRPr lang="nl-NL" sz="1600" dirty="0">
                <a:solidFill>
                  <a:srgbClr val="4B69A2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7" name="Graphic 16" descr="Overhemd">
            <a:extLst>
              <a:ext uri="{FF2B5EF4-FFF2-40B4-BE49-F238E27FC236}">
                <a16:creationId xmlns:a16="http://schemas.microsoft.com/office/drawing/2014/main" id="{4AA56353-ECA2-47EC-BB9E-59685B69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3598" y="2754384"/>
            <a:ext cx="584775" cy="584775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EEA81321-939D-473E-BEBE-D32777E89136}"/>
              </a:ext>
            </a:extLst>
          </p:cNvPr>
          <p:cNvGrpSpPr/>
          <p:nvPr/>
        </p:nvGrpSpPr>
        <p:grpSpPr>
          <a:xfrm>
            <a:off x="355599" y="2202180"/>
            <a:ext cx="2453640" cy="2453640"/>
            <a:chOff x="1480459" y="2202180"/>
            <a:chExt cx="2453640" cy="2453640"/>
          </a:xfrm>
        </p:grpSpPr>
        <p:pic>
          <p:nvPicPr>
            <p:cNvPr id="6" name="Graphic 5" descr="Euro">
              <a:extLst>
                <a:ext uri="{FF2B5EF4-FFF2-40B4-BE49-F238E27FC236}">
                  <a16:creationId xmlns:a16="http://schemas.microsoft.com/office/drawing/2014/main" id="{C01C2044-EBAF-49B9-A758-043615732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52886" y="2937640"/>
              <a:ext cx="914400" cy="914400"/>
            </a:xfrm>
            <a:prstGeom prst="rect">
              <a:avLst/>
            </a:prstGeom>
          </p:spPr>
        </p:pic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B225279-4693-4895-BA3F-0A0E7DCB80DF}"/>
                </a:ext>
              </a:extLst>
            </p:cNvPr>
            <p:cNvSpPr/>
            <p:nvPr/>
          </p:nvSpPr>
          <p:spPr>
            <a:xfrm>
              <a:off x="1480459" y="2202180"/>
              <a:ext cx="2453640" cy="2453640"/>
            </a:xfrm>
            <a:prstGeom prst="ellipse">
              <a:avLst/>
            </a:prstGeom>
            <a:solidFill>
              <a:srgbClr val="B5E4EF">
                <a:alpha val="80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		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4C7A254C-0992-4D8C-B6B4-480E8C5C8E34}"/>
                </a:ext>
              </a:extLst>
            </p:cNvPr>
            <p:cNvSpPr txBox="1"/>
            <p:nvPr/>
          </p:nvSpPr>
          <p:spPr>
            <a:xfrm>
              <a:off x="2027445" y="4102521"/>
              <a:ext cx="1359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rgbClr val="4B69A2"/>
                  </a:solidFill>
                  <a:cs typeface="Arial" panose="020B0604020202020204" pitchFamily="34" charset="0"/>
                </a:rPr>
                <a:t>vaste lasten</a:t>
              </a:r>
            </a:p>
          </p:txBody>
        </p: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7C565F8F-D32E-434F-B001-15504051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soorten uitgaven</a:t>
            </a:r>
          </a:p>
        </p:txBody>
      </p:sp>
      <p:pic>
        <p:nvPicPr>
          <p:cNvPr id="10" name="Graphic 9" descr="Douche">
            <a:extLst>
              <a:ext uri="{FF2B5EF4-FFF2-40B4-BE49-F238E27FC236}">
                <a16:creationId xmlns:a16="http://schemas.microsoft.com/office/drawing/2014/main" id="{34483868-E17D-4388-9596-0111983D0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829" y="3102610"/>
            <a:ext cx="652780" cy="652780"/>
          </a:xfrm>
          <a:prstGeom prst="rect">
            <a:avLst/>
          </a:prstGeom>
        </p:spPr>
      </p:pic>
      <p:pic>
        <p:nvPicPr>
          <p:cNvPr id="11" name="Graphic 10" descr="Bliksemflits">
            <a:extLst>
              <a:ext uri="{FF2B5EF4-FFF2-40B4-BE49-F238E27FC236}">
                <a16:creationId xmlns:a16="http://schemas.microsoft.com/office/drawing/2014/main" id="{DF7FAB57-9E2B-435B-8913-30F662392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1356" y="3368808"/>
            <a:ext cx="560147" cy="560147"/>
          </a:xfrm>
          <a:prstGeom prst="rect">
            <a:avLst/>
          </a:prstGeom>
        </p:spPr>
      </p:pic>
      <p:pic>
        <p:nvPicPr>
          <p:cNvPr id="12" name="Graphic 11" descr="Huis">
            <a:extLst>
              <a:ext uri="{FF2B5EF4-FFF2-40B4-BE49-F238E27FC236}">
                <a16:creationId xmlns:a16="http://schemas.microsoft.com/office/drawing/2014/main" id="{051C54B2-3F74-4866-B014-2FC3ACFCA7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030" y="2412037"/>
            <a:ext cx="914400" cy="914400"/>
          </a:xfrm>
          <a:prstGeom prst="rect">
            <a:avLst/>
          </a:prstGeom>
        </p:spPr>
      </p:pic>
      <p:pic>
        <p:nvPicPr>
          <p:cNvPr id="16" name="Graphic 15" descr="Winkelwagen">
            <a:extLst>
              <a:ext uri="{FF2B5EF4-FFF2-40B4-BE49-F238E27FC236}">
                <a16:creationId xmlns:a16="http://schemas.microsoft.com/office/drawing/2014/main" id="{329C066B-3CFA-46D8-837C-BA3ACF6863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7246" y="3124788"/>
            <a:ext cx="844427" cy="844427"/>
          </a:xfrm>
          <a:prstGeom prst="rect">
            <a:avLst/>
          </a:prstGeom>
        </p:spPr>
      </p:pic>
      <p:pic>
        <p:nvPicPr>
          <p:cNvPr id="18" name="Graphic 17" descr="Tropische scène">
            <a:extLst>
              <a:ext uri="{FF2B5EF4-FFF2-40B4-BE49-F238E27FC236}">
                <a16:creationId xmlns:a16="http://schemas.microsoft.com/office/drawing/2014/main" id="{393675EA-3CCA-44A7-ADFC-66ABAEB52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07074" y="2561925"/>
            <a:ext cx="614624" cy="614624"/>
          </a:xfrm>
          <a:prstGeom prst="rect">
            <a:avLst/>
          </a:prstGeom>
        </p:spPr>
      </p:pic>
      <p:pic>
        <p:nvPicPr>
          <p:cNvPr id="19" name="Graphic 18" descr="Presenteren">
            <a:extLst>
              <a:ext uri="{FF2B5EF4-FFF2-40B4-BE49-F238E27FC236}">
                <a16:creationId xmlns:a16="http://schemas.microsoft.com/office/drawing/2014/main" id="{9450E9BA-7EE3-4636-92EA-586B63A266E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91631" y="2470060"/>
            <a:ext cx="500084" cy="500084"/>
          </a:xfrm>
          <a:prstGeom prst="rect">
            <a:avLst/>
          </a:prstGeom>
        </p:spPr>
      </p:pic>
      <p:pic>
        <p:nvPicPr>
          <p:cNvPr id="20" name="Graphic 19" descr="Kam">
            <a:extLst>
              <a:ext uri="{FF2B5EF4-FFF2-40B4-BE49-F238E27FC236}">
                <a16:creationId xmlns:a16="http://schemas.microsoft.com/office/drawing/2014/main" id="{D91CC611-33B2-4B7A-AC0D-838401CD98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56018" y="3113393"/>
            <a:ext cx="601600" cy="601600"/>
          </a:xfrm>
          <a:prstGeom prst="rect">
            <a:avLst/>
          </a:prstGeom>
        </p:spPr>
      </p:pic>
      <p:pic>
        <p:nvPicPr>
          <p:cNvPr id="21" name="Graphic 20" descr="Televisie">
            <a:extLst>
              <a:ext uri="{FF2B5EF4-FFF2-40B4-BE49-F238E27FC236}">
                <a16:creationId xmlns:a16="http://schemas.microsoft.com/office/drawing/2014/main" id="{3D547EBE-CA2A-49F4-B2EE-9AB7B72C03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80211" y="3128633"/>
            <a:ext cx="802791" cy="802791"/>
          </a:xfrm>
          <a:prstGeom prst="rect">
            <a:avLst/>
          </a:prstGeom>
        </p:spPr>
      </p:pic>
      <p:graphicFrame>
        <p:nvGraphicFramePr>
          <p:cNvPr id="34" name="Grafiek 33">
            <a:extLst>
              <a:ext uri="{FF2B5EF4-FFF2-40B4-BE49-F238E27FC236}">
                <a16:creationId xmlns:a16="http://schemas.microsoft.com/office/drawing/2014/main" id="{74A24AE5-6E87-4485-B307-D58FA9E39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94905"/>
              </p:ext>
            </p:extLst>
          </p:nvPr>
        </p:nvGraphicFramePr>
        <p:xfrm>
          <a:off x="8918851" y="1690688"/>
          <a:ext cx="2842114" cy="391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5" name="Tekstvak 34">
            <a:extLst>
              <a:ext uri="{FF2B5EF4-FFF2-40B4-BE49-F238E27FC236}">
                <a16:creationId xmlns:a16="http://schemas.microsoft.com/office/drawing/2014/main" id="{8B3E3063-7C07-4878-B75A-FFFF7EFA5525}"/>
              </a:ext>
            </a:extLst>
          </p:cNvPr>
          <p:cNvSpPr txBox="1"/>
          <p:nvPr/>
        </p:nvSpPr>
        <p:spPr>
          <a:xfrm>
            <a:off x="2262253" y="5601160"/>
            <a:ext cx="47035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Heel bepalend: huur / koop</a:t>
            </a:r>
          </a:p>
          <a:p>
            <a:pPr marL="285750" indent="-285750">
              <a:buBlip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</a:buBlip>
            </a:pPr>
            <a:r>
              <a:rPr lang="nl-NL" sz="1600" dirty="0"/>
              <a:t>Hogere inkomens die huren: vaste lasten 65%</a:t>
            </a:r>
          </a:p>
          <a:p>
            <a:pPr marL="285750" indent="-285750">
              <a:buBlip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</a:buBlip>
            </a:pPr>
            <a:r>
              <a:rPr lang="nl-NL" sz="1600" dirty="0"/>
              <a:t>Hogere inkomens die kopen: vaste lasten 40%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C3BC86B-1558-4D5F-A219-D293B88B7F93}"/>
              </a:ext>
            </a:extLst>
          </p:cNvPr>
          <p:cNvSpPr txBox="1"/>
          <p:nvPr/>
        </p:nvSpPr>
        <p:spPr>
          <a:xfrm>
            <a:off x="639829" y="1847783"/>
            <a:ext cx="1873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0" i="0" dirty="0"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vaste regelmaat</a:t>
            </a:r>
            <a:endParaRPr lang="nl-NL" sz="16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68C20FC-FB71-4F0A-8854-0446B2AD273C}"/>
              </a:ext>
            </a:extLst>
          </p:cNvPr>
          <p:cNvSpPr txBox="1"/>
          <p:nvPr/>
        </p:nvSpPr>
        <p:spPr>
          <a:xfrm>
            <a:off x="2956840" y="1845820"/>
            <a:ext cx="2649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0" i="0" dirty="0"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onregelmatig tijd/bedrag</a:t>
            </a:r>
            <a:endParaRPr lang="nl-NL" sz="16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D70E1AE-7B00-4371-87C0-8CEBBB3EAEE4}"/>
              </a:ext>
            </a:extLst>
          </p:cNvPr>
          <p:cNvSpPr txBox="1"/>
          <p:nvPr/>
        </p:nvSpPr>
        <p:spPr>
          <a:xfrm>
            <a:off x="5521105" y="1839736"/>
            <a:ext cx="3100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0" i="0" dirty="0"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regelmatig, kleine bedragen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4169303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0013 0.46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37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53840-CF40-4A8A-8933-BAE1DED7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NIBUD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6D03D7-4493-49DB-8A5B-BFCC20735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3899594"/>
            <a:ext cx="6339840" cy="2958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5D6C63A-FAC7-4EFC-8033-B9EC11077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1957183"/>
            <a:ext cx="2006601" cy="20024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B03002-ACF3-461B-B666-EB3914BB9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9" y="1957184"/>
            <a:ext cx="2006584" cy="20024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BD1B820-3E88-4DDE-8CA9-9C39C03C3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383" y="1957184"/>
            <a:ext cx="2002446" cy="200244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3C63DC-5C78-4EDD-B323-C50991B3A8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629" y="1957183"/>
            <a:ext cx="2002446" cy="199008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381551-C245-4866-A409-452254964BCF}"/>
              </a:ext>
            </a:extLst>
          </p:cNvPr>
          <p:cNvSpPr txBox="1"/>
          <p:nvPr/>
        </p:nvSpPr>
        <p:spPr>
          <a:xfrm>
            <a:off x="9708926" y="273304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scholieren.nibud.nl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890DDEA-B67C-4681-80CC-BC23809A1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999" y="4226126"/>
            <a:ext cx="2610194" cy="187719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7E692E0-3335-4ED1-9B04-3A0CD690E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637" y="4226126"/>
            <a:ext cx="2610195" cy="187969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413A910-1368-4C3D-B1F9-D3F031130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277" y="4241366"/>
            <a:ext cx="2610196" cy="18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139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D4B7F-FD31-41C5-A822-E86E7446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Budgetteren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987517-AEB0-4131-8741-8F8716E6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617204"/>
            <a:ext cx="9272410" cy="51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0184"/>
      </p:ext>
    </p:extLst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D300FE8-169A-4731-9911-724FA395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Budgetteringscyclus </a:t>
            </a:r>
            <a:br>
              <a:rPr lang="nl-NL" dirty="0"/>
            </a:br>
            <a:r>
              <a:rPr lang="nl-N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(PDCA)</a:t>
            </a:r>
            <a:endParaRPr lang="nl-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3111CE-BA0B-497D-8C38-96D095D0C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544286"/>
              </p:ext>
            </p:extLst>
          </p:nvPr>
        </p:nvGraphicFramePr>
        <p:xfrm>
          <a:off x="2151017" y="2034111"/>
          <a:ext cx="6374674" cy="455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2CF9818A-75A2-4DEC-A838-DF23B4493BA5}"/>
              </a:ext>
            </a:extLst>
          </p:cNvPr>
          <p:cNvSpPr/>
          <p:nvPr/>
        </p:nvSpPr>
        <p:spPr>
          <a:xfrm>
            <a:off x="5313680" y="4287520"/>
            <a:ext cx="2299606" cy="229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BDCF624-86CB-41A2-B324-ECA6978D6E26}"/>
              </a:ext>
            </a:extLst>
          </p:cNvPr>
          <p:cNvSpPr/>
          <p:nvPr/>
        </p:nvSpPr>
        <p:spPr>
          <a:xfrm>
            <a:off x="3014074" y="4310618"/>
            <a:ext cx="2299606" cy="229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83D5C9B-CC40-4D37-A6D9-CA366B41FF00}"/>
              </a:ext>
            </a:extLst>
          </p:cNvPr>
          <p:cNvSpPr/>
          <p:nvPr/>
        </p:nvSpPr>
        <p:spPr>
          <a:xfrm>
            <a:off x="3014074" y="1964816"/>
            <a:ext cx="2299606" cy="229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0941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C38CE3-A39A-4C00-91D0-78A71F8D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4236720"/>
            <a:ext cx="10344982" cy="2363777"/>
          </a:xfrm>
        </p:spPr>
        <p:txBody>
          <a:bodyPr>
            <a:normAutofit/>
          </a:bodyPr>
          <a:lstStyle/>
          <a:p>
            <a:r>
              <a:rPr lang="nl-NL" sz="2000" dirty="0"/>
              <a:t>Waarom zou iemand budgetteren?</a:t>
            </a:r>
          </a:p>
          <a:p>
            <a:r>
              <a:rPr lang="nl-NL" sz="2000" dirty="0"/>
              <a:t>Voor wie is het extra belangrijk?</a:t>
            </a:r>
          </a:p>
          <a:p>
            <a:r>
              <a:rPr lang="nl-NL" sz="2000" dirty="0"/>
              <a:t>Hoe zou jij het doen?</a:t>
            </a:r>
          </a:p>
          <a:p>
            <a:r>
              <a:rPr lang="nl-NL" sz="2000" dirty="0"/>
              <a:t>Wat zijn handige tools?</a:t>
            </a:r>
          </a:p>
          <a:p>
            <a:pPr>
              <a:spcBef>
                <a:spcPts val="1800"/>
              </a:spcBef>
            </a:pPr>
            <a:r>
              <a:rPr lang="nl-NL" sz="2000" dirty="0"/>
              <a:t>Je hebt met veel moeite gespaard voor een scooter. Verstandig om te kopen?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FEC41B-5870-4D06-ACD0-E29801CD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90" y="1318369"/>
            <a:ext cx="2988310" cy="31105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681EE1C-8CCE-4447-A5A6-7C3B60610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73" y="0"/>
            <a:ext cx="5012227" cy="3341484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78ABC282-F9FC-46BA-9E5F-AC74269181DB}"/>
              </a:ext>
            </a:extLst>
          </p:cNvPr>
          <p:cNvSpPr txBox="1">
            <a:spLocks/>
          </p:cNvSpPr>
          <p:nvPr/>
        </p:nvSpPr>
        <p:spPr>
          <a:xfrm>
            <a:off x="3518326" y="3428422"/>
            <a:ext cx="3875188" cy="36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538B2D"/>
                </a:solidFill>
              </a:rPr>
              <a:t>Vraaggesprek</a:t>
            </a:r>
          </a:p>
        </p:txBody>
      </p:sp>
    </p:spTree>
    <p:extLst>
      <p:ext uri="{BB962C8B-B14F-4D97-AF65-F5344CB8AC3E}">
        <p14:creationId xmlns:p14="http://schemas.microsoft.com/office/powerpoint/2010/main" val="19455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342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Breedbeeld</PresentationFormat>
  <Paragraphs>39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Thema 3vwo</vt:lpstr>
      <vt:lpstr>Budgetteren</vt:lpstr>
      <vt:lpstr>PowerPoint-presentatie</vt:lpstr>
      <vt:lpstr>Fluctuatie in inkomen</vt:lpstr>
      <vt:lpstr>Verschillende soorten uitgaven</vt:lpstr>
      <vt:lpstr>NIBUD</vt:lpstr>
      <vt:lpstr>Budgetteren</vt:lpstr>
      <vt:lpstr>Budgetteringscyclus  (PDCA)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Budgetteren</dc:title>
  <dc:creator>Paul Bloemers</dc:creator>
  <cp:lastModifiedBy>Paul Bloemers</cp:lastModifiedBy>
  <cp:revision>1</cp:revision>
  <dcterms:created xsi:type="dcterms:W3CDTF">2020-10-22T12:49:02Z</dcterms:created>
  <dcterms:modified xsi:type="dcterms:W3CDTF">2020-10-22T12:58:47Z</dcterms:modified>
</cp:coreProperties>
</file>