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6" r:id="rId7"/>
    <p:sldId id="259" r:id="rId8"/>
    <p:sldId id="262" r:id="rId9"/>
    <p:sldId id="265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B2D"/>
    <a:srgbClr val="258812"/>
    <a:srgbClr val="1A80B6"/>
    <a:srgbClr val="ED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6C5CE-7443-4205-AF9F-EA8C29448D18}" v="467" dt="2020-10-21T11:47:51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2C06C5CE-7443-4205-AF9F-EA8C29448D18}"/>
    <pc:docChg chg="undo custSel addSld modSld sldOrd">
      <pc:chgData name="Paul Bloemers" userId="fe3832ff3b233e04" providerId="LiveId" clId="{2C06C5CE-7443-4205-AF9F-EA8C29448D18}" dt="2020-10-21T11:47:51.019" v="1519"/>
      <pc:docMkLst>
        <pc:docMk/>
      </pc:docMkLst>
      <pc:sldChg chg="addSp modSp mod modAnim">
        <pc:chgData name="Paul Bloemers" userId="fe3832ff3b233e04" providerId="LiveId" clId="{2C06C5CE-7443-4205-AF9F-EA8C29448D18}" dt="2020-10-21T10:31:41.049" v="132"/>
        <pc:sldMkLst>
          <pc:docMk/>
          <pc:sldMk cId="698547738" sldId="258"/>
        </pc:sldMkLst>
        <pc:spChg chg="add mod">
          <ac:chgData name="Paul Bloemers" userId="fe3832ff3b233e04" providerId="LiveId" clId="{2C06C5CE-7443-4205-AF9F-EA8C29448D18}" dt="2020-10-21T10:31:30.598" v="128" actId="1076"/>
          <ac:spMkLst>
            <pc:docMk/>
            <pc:sldMk cId="698547738" sldId="258"/>
            <ac:spMk id="2" creationId="{A2727E43-8247-4BFF-84E2-FE70E2742F2C}"/>
          </ac:spMkLst>
        </pc:spChg>
      </pc:sldChg>
      <pc:sldChg chg="modSp modAnim">
        <pc:chgData name="Paul Bloemers" userId="fe3832ff3b233e04" providerId="LiveId" clId="{2C06C5CE-7443-4205-AF9F-EA8C29448D18}" dt="2020-10-21T11:33:07.484" v="1415" actId="20577"/>
        <pc:sldMkLst>
          <pc:docMk/>
          <pc:sldMk cId="754301571" sldId="261"/>
        </pc:sldMkLst>
        <pc:spChg chg="mod">
          <ac:chgData name="Paul Bloemers" userId="fe3832ff3b233e04" providerId="LiveId" clId="{2C06C5CE-7443-4205-AF9F-EA8C29448D18}" dt="2020-10-21T11:33:07.484" v="1415" actId="20577"/>
          <ac:spMkLst>
            <pc:docMk/>
            <pc:sldMk cId="754301571" sldId="261"/>
            <ac:spMk id="6" creationId="{746A34C8-DEAE-40AE-B2BF-C7D5A799EF23}"/>
          </ac:spMkLst>
        </pc:spChg>
        <pc:spChg chg="mod">
          <ac:chgData name="Paul Bloemers" userId="fe3832ff3b233e04" providerId="LiveId" clId="{2C06C5CE-7443-4205-AF9F-EA8C29448D18}" dt="2020-10-21T10:25:03.918" v="12" actId="179"/>
          <ac:spMkLst>
            <pc:docMk/>
            <pc:sldMk cId="754301571" sldId="261"/>
            <ac:spMk id="7" creationId="{50569C97-FA28-4520-90C6-495620C6DAE4}"/>
          </ac:spMkLst>
        </pc:spChg>
      </pc:sldChg>
      <pc:sldChg chg="addSp modSp mod modAnim">
        <pc:chgData name="Paul Bloemers" userId="fe3832ff3b233e04" providerId="LiveId" clId="{2C06C5CE-7443-4205-AF9F-EA8C29448D18}" dt="2020-10-21T11:43:07.181" v="1479"/>
        <pc:sldMkLst>
          <pc:docMk/>
          <pc:sldMk cId="2223245112" sldId="262"/>
        </pc:sldMkLst>
        <pc:spChg chg="mod">
          <ac:chgData name="Paul Bloemers" userId="fe3832ff3b233e04" providerId="LiveId" clId="{2C06C5CE-7443-4205-AF9F-EA8C29448D18}" dt="2020-10-21T11:41:38.029" v="1476" actId="207"/>
          <ac:spMkLst>
            <pc:docMk/>
            <pc:sldMk cId="2223245112" sldId="262"/>
            <ac:spMk id="2" creationId="{811C8719-49F7-473B-8423-A8922D97D51B}"/>
          </ac:spMkLst>
        </pc:spChg>
        <pc:spChg chg="mod">
          <ac:chgData name="Paul Bloemers" userId="fe3832ff3b233e04" providerId="LiveId" clId="{2C06C5CE-7443-4205-AF9F-EA8C29448D18}" dt="2020-10-21T10:47:52.541" v="524" actId="20577"/>
          <ac:spMkLst>
            <pc:docMk/>
            <pc:sldMk cId="2223245112" sldId="262"/>
            <ac:spMk id="3" creationId="{F8E75685-71BE-40A1-BA56-03F43837ED5B}"/>
          </ac:spMkLst>
        </pc:spChg>
        <pc:spChg chg="add mod">
          <ac:chgData name="Paul Bloemers" userId="fe3832ff3b233e04" providerId="LiveId" clId="{2C06C5CE-7443-4205-AF9F-EA8C29448D18}" dt="2020-10-21T10:41:37.342" v="467" actId="1037"/>
          <ac:spMkLst>
            <pc:docMk/>
            <pc:sldMk cId="2223245112" sldId="262"/>
            <ac:spMk id="6" creationId="{68DA625E-BF6A-49FD-A141-6F018F4A0041}"/>
          </ac:spMkLst>
        </pc:spChg>
        <pc:spChg chg="add mod">
          <ac:chgData name="Paul Bloemers" userId="fe3832ff3b233e04" providerId="LiveId" clId="{2C06C5CE-7443-4205-AF9F-EA8C29448D18}" dt="2020-10-21T10:41:46.355" v="468" actId="465"/>
          <ac:spMkLst>
            <pc:docMk/>
            <pc:sldMk cId="2223245112" sldId="262"/>
            <ac:spMk id="8" creationId="{6613797D-6D0E-4C54-BA58-94F911FC8BCC}"/>
          </ac:spMkLst>
        </pc:spChg>
        <pc:spChg chg="add mod">
          <ac:chgData name="Paul Bloemers" userId="fe3832ff3b233e04" providerId="LiveId" clId="{2C06C5CE-7443-4205-AF9F-EA8C29448D18}" dt="2020-10-21T10:41:46.355" v="468" actId="465"/>
          <ac:spMkLst>
            <pc:docMk/>
            <pc:sldMk cId="2223245112" sldId="262"/>
            <ac:spMk id="10" creationId="{A03C89F9-B727-4CB3-9D7F-C9D593472AD9}"/>
          </ac:spMkLst>
        </pc:spChg>
        <pc:spChg chg="add mod">
          <ac:chgData name="Paul Bloemers" userId="fe3832ff3b233e04" providerId="LiveId" clId="{2C06C5CE-7443-4205-AF9F-EA8C29448D18}" dt="2020-10-21T10:41:46.355" v="468" actId="465"/>
          <ac:spMkLst>
            <pc:docMk/>
            <pc:sldMk cId="2223245112" sldId="262"/>
            <ac:spMk id="12" creationId="{345AA8DA-99B4-4B2C-A5A2-E7D73E05B06E}"/>
          </ac:spMkLst>
        </pc:spChg>
        <pc:spChg chg="add mod">
          <ac:chgData name="Paul Bloemers" userId="fe3832ff3b233e04" providerId="LiveId" clId="{2C06C5CE-7443-4205-AF9F-EA8C29448D18}" dt="2020-10-21T10:41:37.342" v="467" actId="1037"/>
          <ac:spMkLst>
            <pc:docMk/>
            <pc:sldMk cId="2223245112" sldId="262"/>
            <ac:spMk id="14" creationId="{4EC26C47-82EE-4EF2-ACC1-FA20C006C5B1}"/>
          </ac:spMkLst>
        </pc:spChg>
        <pc:spChg chg="add mod">
          <ac:chgData name="Paul Bloemers" userId="fe3832ff3b233e04" providerId="LiveId" clId="{2C06C5CE-7443-4205-AF9F-EA8C29448D18}" dt="2020-10-21T10:45:20.605" v="486" actId="1076"/>
          <ac:spMkLst>
            <pc:docMk/>
            <pc:sldMk cId="2223245112" sldId="262"/>
            <ac:spMk id="16" creationId="{0A39B80A-580F-4380-BB08-580B609EBA86}"/>
          </ac:spMkLst>
        </pc:spChg>
        <pc:spChg chg="add mod">
          <ac:chgData name="Paul Bloemers" userId="fe3832ff3b233e04" providerId="LiveId" clId="{2C06C5CE-7443-4205-AF9F-EA8C29448D18}" dt="2020-10-21T10:45:33.134" v="488" actId="1076"/>
          <ac:spMkLst>
            <pc:docMk/>
            <pc:sldMk cId="2223245112" sldId="262"/>
            <ac:spMk id="18" creationId="{D99A901F-7206-4547-9207-7C934D35B376}"/>
          </ac:spMkLst>
        </pc:spChg>
        <pc:spChg chg="add mod">
          <ac:chgData name="Paul Bloemers" userId="fe3832ff3b233e04" providerId="LiveId" clId="{2C06C5CE-7443-4205-AF9F-EA8C29448D18}" dt="2020-10-21T10:45:49.047" v="490" actId="1076"/>
          <ac:spMkLst>
            <pc:docMk/>
            <pc:sldMk cId="2223245112" sldId="262"/>
            <ac:spMk id="20" creationId="{1B0D6B4E-1633-4484-8BC3-0BC78EAFDEFC}"/>
          </ac:spMkLst>
        </pc:spChg>
        <pc:spChg chg="add mod">
          <ac:chgData name="Paul Bloemers" userId="fe3832ff3b233e04" providerId="LiveId" clId="{2C06C5CE-7443-4205-AF9F-EA8C29448D18}" dt="2020-10-21T10:45:58.942" v="492" actId="1076"/>
          <ac:spMkLst>
            <pc:docMk/>
            <pc:sldMk cId="2223245112" sldId="262"/>
            <ac:spMk id="22" creationId="{7AAF8A0C-8EA7-43E8-87B1-0D1EB90F6D13}"/>
          </ac:spMkLst>
        </pc:spChg>
        <pc:spChg chg="add mod">
          <ac:chgData name="Paul Bloemers" userId="fe3832ff3b233e04" providerId="LiveId" clId="{2C06C5CE-7443-4205-AF9F-EA8C29448D18}" dt="2020-10-21T10:46:07.789" v="494" actId="1076"/>
          <ac:spMkLst>
            <pc:docMk/>
            <pc:sldMk cId="2223245112" sldId="262"/>
            <ac:spMk id="24" creationId="{451C320D-B4D5-471F-AFFA-1312FE56EB96}"/>
          </ac:spMkLst>
        </pc:spChg>
        <pc:spChg chg="add mod">
          <ac:chgData name="Paul Bloemers" userId="fe3832ff3b233e04" providerId="LiveId" clId="{2C06C5CE-7443-4205-AF9F-EA8C29448D18}" dt="2020-10-21T10:46:14.942" v="496" actId="1076"/>
          <ac:spMkLst>
            <pc:docMk/>
            <pc:sldMk cId="2223245112" sldId="262"/>
            <ac:spMk id="26" creationId="{A4B45563-F365-4522-B083-EC2BD397F95C}"/>
          </ac:spMkLst>
        </pc:spChg>
        <pc:spChg chg="add mod">
          <ac:chgData name="Paul Bloemers" userId="fe3832ff3b233e04" providerId="LiveId" clId="{2C06C5CE-7443-4205-AF9F-EA8C29448D18}" dt="2020-10-21T10:53:08.870" v="616" actId="1038"/>
          <ac:spMkLst>
            <pc:docMk/>
            <pc:sldMk cId="2223245112" sldId="262"/>
            <ac:spMk id="27" creationId="{6CE82012-B162-4ABE-AF5D-71DF14B6956D}"/>
          </ac:spMkLst>
        </pc:spChg>
        <pc:spChg chg="add mod">
          <ac:chgData name="Paul Bloemers" userId="fe3832ff3b233e04" providerId="LiveId" clId="{2C06C5CE-7443-4205-AF9F-EA8C29448D18}" dt="2020-10-21T10:53:08.870" v="616" actId="1038"/>
          <ac:spMkLst>
            <pc:docMk/>
            <pc:sldMk cId="2223245112" sldId="262"/>
            <ac:spMk id="28" creationId="{05D3B54B-CC75-4D21-951A-C410DB4E0D2B}"/>
          </ac:spMkLst>
        </pc:spChg>
        <pc:spChg chg="add mod">
          <ac:chgData name="Paul Bloemers" userId="fe3832ff3b233e04" providerId="LiveId" clId="{2C06C5CE-7443-4205-AF9F-EA8C29448D18}" dt="2020-10-21T10:53:08.870" v="616" actId="1038"/>
          <ac:spMkLst>
            <pc:docMk/>
            <pc:sldMk cId="2223245112" sldId="262"/>
            <ac:spMk id="29" creationId="{C5CC1CD9-F365-48CB-9480-4D08381703F2}"/>
          </ac:spMkLst>
        </pc:spChg>
        <pc:spChg chg="add mod">
          <ac:chgData name="Paul Bloemers" userId="fe3832ff3b233e04" providerId="LiveId" clId="{2C06C5CE-7443-4205-AF9F-EA8C29448D18}" dt="2020-10-21T10:53:08.870" v="616" actId="1038"/>
          <ac:spMkLst>
            <pc:docMk/>
            <pc:sldMk cId="2223245112" sldId="262"/>
            <ac:spMk id="30" creationId="{88A3E5A6-4A72-4403-B2D4-CD4020F76A57}"/>
          </ac:spMkLst>
        </pc:spChg>
        <pc:spChg chg="add mod">
          <ac:chgData name="Paul Bloemers" userId="fe3832ff3b233e04" providerId="LiveId" clId="{2C06C5CE-7443-4205-AF9F-EA8C29448D18}" dt="2020-10-21T10:53:08.870" v="616" actId="1038"/>
          <ac:spMkLst>
            <pc:docMk/>
            <pc:sldMk cId="2223245112" sldId="262"/>
            <ac:spMk id="31" creationId="{5AFFF0FE-005C-44FE-9C16-E77F2064AC9D}"/>
          </ac:spMkLst>
        </pc:spChg>
        <pc:graphicFrameChg chg="add mod modGraphic">
          <ac:chgData name="Paul Bloemers" userId="fe3832ff3b233e04" providerId="LiveId" clId="{2C06C5CE-7443-4205-AF9F-EA8C29448D18}" dt="2020-10-21T10:52:33.887" v="561" actId="120"/>
          <ac:graphicFrameMkLst>
            <pc:docMk/>
            <pc:sldMk cId="2223245112" sldId="262"/>
            <ac:graphicFrameMk id="4" creationId="{72C99F9B-61FC-4491-A45D-E640F04BD37F}"/>
          </ac:graphicFrameMkLst>
        </pc:graphicFrameChg>
        <pc:graphicFrameChg chg="mod ord">
          <ac:chgData name="Paul Bloemers" userId="fe3832ff3b233e04" providerId="LiveId" clId="{2C06C5CE-7443-4205-AF9F-EA8C29448D18}" dt="2020-10-21T10:50:18.733" v="558" actId="1076"/>
          <ac:graphicFrameMkLst>
            <pc:docMk/>
            <pc:sldMk cId="2223245112" sldId="262"/>
            <ac:graphicFrameMk id="5" creationId="{ED2461A8-27AC-432F-9A09-9AA8AB05168E}"/>
          </ac:graphicFrameMkLst>
        </pc:graphicFrameChg>
        <pc:graphicFrameChg chg="add mod ord">
          <ac:chgData name="Paul Bloemers" userId="fe3832ff3b233e04" providerId="LiveId" clId="{2C06C5CE-7443-4205-AF9F-EA8C29448D18}" dt="2020-10-21T10:44:20.094" v="479" actId="1076"/>
          <ac:graphicFrameMkLst>
            <pc:docMk/>
            <pc:sldMk cId="2223245112" sldId="262"/>
            <ac:graphicFrameMk id="15" creationId="{8863A506-2E84-4EB9-A762-9A76BB2A1BE8}"/>
          </ac:graphicFrameMkLst>
        </pc:graphicFrameChg>
      </pc:sldChg>
      <pc:sldChg chg="addSp delSp modSp new mod modClrScheme modAnim chgLayout">
        <pc:chgData name="Paul Bloemers" userId="fe3832ff3b233e04" providerId="LiveId" clId="{2C06C5CE-7443-4205-AF9F-EA8C29448D18}" dt="2020-10-21T11:45:12.886" v="1512"/>
        <pc:sldMkLst>
          <pc:docMk/>
          <pc:sldMk cId="374986356" sldId="265"/>
        </pc:sldMkLst>
        <pc:spChg chg="del mod ord">
          <ac:chgData name="Paul Bloemers" userId="fe3832ff3b233e04" providerId="LiveId" clId="{2C06C5CE-7443-4205-AF9F-EA8C29448D18}" dt="2020-10-21T10:59:35.104" v="629" actId="700"/>
          <ac:spMkLst>
            <pc:docMk/>
            <pc:sldMk cId="374986356" sldId="265"/>
            <ac:spMk id="2" creationId="{E11E889C-3564-48F3-A1F8-47EC12F15528}"/>
          </ac:spMkLst>
        </pc:spChg>
        <pc:spChg chg="del mod ord">
          <ac:chgData name="Paul Bloemers" userId="fe3832ff3b233e04" providerId="LiveId" clId="{2C06C5CE-7443-4205-AF9F-EA8C29448D18}" dt="2020-10-21T10:59:35.104" v="629" actId="700"/>
          <ac:spMkLst>
            <pc:docMk/>
            <pc:sldMk cId="374986356" sldId="265"/>
            <ac:spMk id="3" creationId="{E663BEC2-FF66-4CA7-A7A0-5024E267693C}"/>
          </ac:spMkLst>
        </pc:spChg>
        <pc:spChg chg="del">
          <ac:chgData name="Paul Bloemers" userId="fe3832ff3b233e04" providerId="LiveId" clId="{2C06C5CE-7443-4205-AF9F-EA8C29448D18}" dt="2020-10-21T10:42:20.422" v="470" actId="478"/>
          <ac:spMkLst>
            <pc:docMk/>
            <pc:sldMk cId="374986356" sldId="265"/>
            <ac:spMk id="4" creationId="{894D1AD0-AC4A-402E-99F9-6522F00ADA0D}"/>
          </ac:spMkLst>
        </pc:spChg>
        <pc:spChg chg="add del mod ord">
          <ac:chgData name="Paul Bloemers" userId="fe3832ff3b233e04" providerId="LiveId" clId="{2C06C5CE-7443-4205-AF9F-EA8C29448D18}" dt="2020-10-21T10:59:38.065" v="631" actId="478"/>
          <ac:spMkLst>
            <pc:docMk/>
            <pc:sldMk cId="374986356" sldId="265"/>
            <ac:spMk id="6" creationId="{26AC4149-C913-41AA-83D2-66FD09195E9F}"/>
          </ac:spMkLst>
        </pc:spChg>
        <pc:spChg chg="add mod ord">
          <ac:chgData name="Paul Bloemers" userId="fe3832ff3b233e04" providerId="LiveId" clId="{2C06C5CE-7443-4205-AF9F-EA8C29448D18}" dt="2020-10-21T11:14:55.166" v="989" actId="20577"/>
          <ac:spMkLst>
            <pc:docMk/>
            <pc:sldMk cId="374986356" sldId="265"/>
            <ac:spMk id="7" creationId="{7F7DDF94-8A7B-48A9-92AC-F21CD73F6E17}"/>
          </ac:spMkLst>
        </pc:spChg>
        <pc:spChg chg="add mod">
          <ac:chgData name="Paul Bloemers" userId="fe3832ff3b233e04" providerId="LiveId" clId="{2C06C5CE-7443-4205-AF9F-EA8C29448D18}" dt="2020-10-21T11:44:16.981" v="1509" actId="113"/>
          <ac:spMkLst>
            <pc:docMk/>
            <pc:sldMk cId="374986356" sldId="265"/>
            <ac:spMk id="8" creationId="{FBA18B03-A64F-43B7-ADC4-D78EFC3273C3}"/>
          </ac:spMkLst>
        </pc:spChg>
        <pc:spChg chg="add mod">
          <ac:chgData name="Paul Bloemers" userId="fe3832ff3b233e04" providerId="LiveId" clId="{2C06C5CE-7443-4205-AF9F-EA8C29448D18}" dt="2020-10-21T11:21:32.757" v="1207" actId="14100"/>
          <ac:spMkLst>
            <pc:docMk/>
            <pc:sldMk cId="374986356" sldId="265"/>
            <ac:spMk id="10" creationId="{A0E78434-A993-4A24-8783-2B2588580086}"/>
          </ac:spMkLst>
        </pc:spChg>
        <pc:spChg chg="add mod">
          <ac:chgData name="Paul Bloemers" userId="fe3832ff3b233e04" providerId="LiveId" clId="{2C06C5CE-7443-4205-AF9F-EA8C29448D18}" dt="2020-10-21T11:24:56.525" v="1321" actId="20577"/>
          <ac:spMkLst>
            <pc:docMk/>
            <pc:sldMk cId="374986356" sldId="265"/>
            <ac:spMk id="29" creationId="{0D6A0F5E-6DA1-4A4F-8989-1E5BB944DE10}"/>
          </ac:spMkLst>
        </pc:spChg>
        <pc:graphicFrameChg chg="add mod">
          <ac:chgData name="Paul Bloemers" userId="fe3832ff3b233e04" providerId="LiveId" clId="{2C06C5CE-7443-4205-AF9F-EA8C29448D18}" dt="2020-10-21T10:59:51.965" v="633" actId="1076"/>
          <ac:graphicFrameMkLst>
            <pc:docMk/>
            <pc:sldMk cId="374986356" sldId="265"/>
            <ac:graphicFrameMk id="5" creationId="{F637444F-D7B7-4C69-BEF7-7152D2CDDA6E}"/>
          </ac:graphicFrameMkLst>
        </pc:graphicFrameChg>
        <pc:cxnChg chg="add mod">
          <ac:chgData name="Paul Bloemers" userId="fe3832ff3b233e04" providerId="LiveId" clId="{2C06C5CE-7443-4205-AF9F-EA8C29448D18}" dt="2020-10-21T11:17:13.748" v="1106" actId="1076"/>
          <ac:cxnSpMkLst>
            <pc:docMk/>
            <pc:sldMk cId="374986356" sldId="265"/>
            <ac:cxnSpMk id="12" creationId="{DFEEBAF7-ECD9-4592-993D-D4BA846F37CF}"/>
          </ac:cxnSpMkLst>
        </pc:cxnChg>
        <pc:cxnChg chg="add mod">
          <ac:chgData name="Paul Bloemers" userId="fe3832ff3b233e04" providerId="LiveId" clId="{2C06C5CE-7443-4205-AF9F-EA8C29448D18}" dt="2020-10-21T11:20:57.639" v="1188" actId="14100"/>
          <ac:cxnSpMkLst>
            <pc:docMk/>
            <pc:sldMk cId="374986356" sldId="265"/>
            <ac:cxnSpMk id="15" creationId="{ACC11D29-972A-4CF1-AA89-8CA05BF07EE1}"/>
          </ac:cxnSpMkLst>
        </pc:cxnChg>
      </pc:sldChg>
      <pc:sldChg chg="addSp delSp modSp new mod modClrScheme chgLayout">
        <pc:chgData name="Paul Bloemers" userId="fe3832ff3b233e04" providerId="LiveId" clId="{2C06C5CE-7443-4205-AF9F-EA8C29448D18}" dt="2020-10-21T11:47:51.019" v="1519"/>
        <pc:sldMkLst>
          <pc:docMk/>
          <pc:sldMk cId="1243031446" sldId="266"/>
        </pc:sldMkLst>
        <pc:spChg chg="del mod ord">
          <ac:chgData name="Paul Bloemers" userId="fe3832ff3b233e04" providerId="LiveId" clId="{2C06C5CE-7443-4205-AF9F-EA8C29448D18}" dt="2020-10-21T11:26:22.117" v="1323" actId="700"/>
          <ac:spMkLst>
            <pc:docMk/>
            <pc:sldMk cId="1243031446" sldId="266"/>
            <ac:spMk id="2" creationId="{ACDE76C4-0394-43D3-A9AE-73C89C66145C}"/>
          </ac:spMkLst>
        </pc:spChg>
        <pc:spChg chg="del mod ord">
          <ac:chgData name="Paul Bloemers" userId="fe3832ff3b233e04" providerId="LiveId" clId="{2C06C5CE-7443-4205-AF9F-EA8C29448D18}" dt="2020-10-21T11:26:22.117" v="1323" actId="700"/>
          <ac:spMkLst>
            <pc:docMk/>
            <pc:sldMk cId="1243031446" sldId="266"/>
            <ac:spMk id="3" creationId="{87F96FE7-102C-4914-BD33-8F9E67D95F0F}"/>
          </ac:spMkLst>
        </pc:spChg>
        <pc:spChg chg="del">
          <ac:chgData name="Paul Bloemers" userId="fe3832ff3b233e04" providerId="LiveId" clId="{2C06C5CE-7443-4205-AF9F-EA8C29448D18}" dt="2020-10-21T11:26:22.117" v="1323" actId="700"/>
          <ac:spMkLst>
            <pc:docMk/>
            <pc:sldMk cId="1243031446" sldId="266"/>
            <ac:spMk id="4" creationId="{64673FDF-46B2-4B88-B900-E02D20F20ED5}"/>
          </ac:spMkLst>
        </pc:spChg>
        <pc:spChg chg="add del mod ord">
          <ac:chgData name="Paul Bloemers" userId="fe3832ff3b233e04" providerId="LiveId" clId="{2C06C5CE-7443-4205-AF9F-EA8C29448D18}" dt="2020-10-21T11:26:26.261" v="1325" actId="478"/>
          <ac:spMkLst>
            <pc:docMk/>
            <pc:sldMk cId="1243031446" sldId="266"/>
            <ac:spMk id="5" creationId="{48B4FD42-1131-4F67-8E1D-3FE707484E11}"/>
          </ac:spMkLst>
        </pc:spChg>
        <pc:spChg chg="add del mod ord">
          <ac:chgData name="Paul Bloemers" userId="fe3832ff3b233e04" providerId="LiveId" clId="{2C06C5CE-7443-4205-AF9F-EA8C29448D18}" dt="2020-10-21T11:47:50.559" v="1518" actId="478"/>
          <ac:spMkLst>
            <pc:docMk/>
            <pc:sldMk cId="1243031446" sldId="266"/>
            <ac:spMk id="6" creationId="{AEE8580F-44E2-4443-9B06-E91A7E478BD7}"/>
          </ac:spMkLst>
        </pc:spChg>
        <pc:spChg chg="add mod">
          <ac:chgData name="Paul Bloemers" userId="fe3832ff3b233e04" providerId="LiveId" clId="{2C06C5CE-7443-4205-AF9F-EA8C29448D18}" dt="2020-10-21T11:47:50.559" v="1518" actId="478"/>
          <ac:spMkLst>
            <pc:docMk/>
            <pc:sldMk cId="1243031446" sldId="266"/>
            <ac:spMk id="9" creationId="{469CEED5-362D-4A2A-8692-616A57F9D4D8}"/>
          </ac:spMkLst>
        </pc:spChg>
        <pc:spChg chg="add mod">
          <ac:chgData name="Paul Bloemers" userId="fe3832ff3b233e04" providerId="LiveId" clId="{2C06C5CE-7443-4205-AF9F-EA8C29448D18}" dt="2020-10-21T11:47:51.019" v="1519"/>
          <ac:spMkLst>
            <pc:docMk/>
            <pc:sldMk cId="1243031446" sldId="266"/>
            <ac:spMk id="10" creationId="{B038645E-B475-43E9-9126-7B9438207F6E}"/>
          </ac:spMkLst>
        </pc:spChg>
        <pc:picChg chg="add mod">
          <ac:chgData name="Paul Bloemers" userId="fe3832ff3b233e04" providerId="LiveId" clId="{2C06C5CE-7443-4205-AF9F-EA8C29448D18}" dt="2020-10-21T11:30:35.964" v="1332"/>
          <ac:picMkLst>
            <pc:docMk/>
            <pc:sldMk cId="1243031446" sldId="266"/>
            <ac:picMk id="7" creationId="{CE753265-6A85-4456-ABBA-A650FA605742}"/>
          </ac:picMkLst>
        </pc:picChg>
      </pc:sldChg>
      <pc:sldChg chg="modSp add mod ord">
        <pc:chgData name="Paul Bloemers" userId="fe3832ff3b233e04" providerId="LiveId" clId="{2C06C5CE-7443-4205-AF9F-EA8C29448D18}" dt="2020-10-21T11:47:39.991" v="1517" actId="113"/>
        <pc:sldMkLst>
          <pc:docMk/>
          <pc:sldMk cId="1601068817" sldId="267"/>
        </pc:sldMkLst>
        <pc:spChg chg="mod">
          <ac:chgData name="Paul Bloemers" userId="fe3832ff3b233e04" providerId="LiveId" clId="{2C06C5CE-7443-4205-AF9F-EA8C29448D18}" dt="2020-10-21T11:47:39.991" v="1517" actId="113"/>
          <ac:spMkLst>
            <pc:docMk/>
            <pc:sldMk cId="1601068817" sldId="267"/>
            <ac:spMk id="6" creationId="{AEE8580F-44E2-4443-9B06-E91A7E478BD7}"/>
          </ac:spMkLst>
        </pc:spChg>
      </pc:sldChg>
    </pc:docChg>
  </pc:docChgLst>
  <pc:docChgLst>
    <pc:chgData name="Paul Bloemers" userId="fe3832ff3b233e04" providerId="LiveId" clId="{C3FB35EE-F553-45AC-9789-B38572E1D9D3}"/>
    <pc:docChg chg="undo custSel addSld modSld sldOrd">
      <pc:chgData name="Paul Bloemers" userId="fe3832ff3b233e04" providerId="LiveId" clId="{C3FB35EE-F553-45AC-9789-B38572E1D9D3}" dt="2020-10-16T12:47:14.948" v="932" actId="700"/>
      <pc:docMkLst>
        <pc:docMk/>
      </pc:docMkLst>
      <pc:sldChg chg="modSp mod">
        <pc:chgData name="Paul Bloemers" userId="fe3832ff3b233e04" providerId="LiveId" clId="{C3FB35EE-F553-45AC-9789-B38572E1D9D3}" dt="2020-10-16T05:58:30.609" v="102" actId="20577"/>
        <pc:sldMkLst>
          <pc:docMk/>
          <pc:sldMk cId="3120049066" sldId="256"/>
        </pc:sldMkLst>
        <pc:spChg chg="mod">
          <ac:chgData name="Paul Bloemers" userId="fe3832ff3b233e04" providerId="LiveId" clId="{C3FB35EE-F553-45AC-9789-B38572E1D9D3}" dt="2020-10-16T05:57:58.965" v="46" actId="20577"/>
          <ac:spMkLst>
            <pc:docMk/>
            <pc:sldMk cId="3120049066" sldId="256"/>
            <ac:spMk id="2" creationId="{CF30C9AB-0D8B-459C-871D-1076A507806E}"/>
          </ac:spMkLst>
        </pc:spChg>
        <pc:spChg chg="mod">
          <ac:chgData name="Paul Bloemers" userId="fe3832ff3b233e04" providerId="LiveId" clId="{C3FB35EE-F553-45AC-9789-B38572E1D9D3}" dt="2020-10-16T05:58:30.609" v="102" actId="20577"/>
          <ac:spMkLst>
            <pc:docMk/>
            <pc:sldMk cId="3120049066" sldId="256"/>
            <ac:spMk id="3" creationId="{9DDF967B-AF81-462A-8B36-08AF0BCD5AF0}"/>
          </ac:spMkLst>
        </pc:spChg>
      </pc:sldChg>
      <pc:sldChg chg="modSp mod">
        <pc:chgData name="Paul Bloemers" userId="fe3832ff3b233e04" providerId="LiveId" clId="{C3FB35EE-F553-45AC-9789-B38572E1D9D3}" dt="2020-10-16T12:45:42.484" v="923" actId="20577"/>
        <pc:sldMkLst>
          <pc:docMk/>
          <pc:sldMk cId="1606586057" sldId="257"/>
        </pc:sldMkLst>
        <pc:spChg chg="mod">
          <ac:chgData name="Paul Bloemers" userId="fe3832ff3b233e04" providerId="LiveId" clId="{C3FB35EE-F553-45AC-9789-B38572E1D9D3}" dt="2020-10-16T11:04:47.679" v="655" actId="20577"/>
          <ac:spMkLst>
            <pc:docMk/>
            <pc:sldMk cId="1606586057" sldId="257"/>
            <ac:spMk id="2" creationId="{8DEDB260-678F-4E2B-AC8D-5FB7C53309B4}"/>
          </ac:spMkLst>
        </pc:spChg>
        <pc:spChg chg="mod">
          <ac:chgData name="Paul Bloemers" userId="fe3832ff3b233e04" providerId="LiveId" clId="{C3FB35EE-F553-45AC-9789-B38572E1D9D3}" dt="2020-10-16T05:57:31.260" v="29" actId="20577"/>
          <ac:spMkLst>
            <pc:docMk/>
            <pc:sldMk cId="1606586057" sldId="257"/>
            <ac:spMk id="3" creationId="{4B2A2849-B7AC-4CC4-97B3-319E9263F7AC}"/>
          </ac:spMkLst>
        </pc:spChg>
        <pc:spChg chg="mod">
          <ac:chgData name="Paul Bloemers" userId="fe3832ff3b233e04" providerId="LiveId" clId="{C3FB35EE-F553-45AC-9789-B38572E1D9D3}" dt="2020-10-16T12:45:42.484" v="923" actId="20577"/>
          <ac:spMkLst>
            <pc:docMk/>
            <pc:sldMk cId="1606586057" sldId="257"/>
            <ac:spMk id="4" creationId="{4291848A-8173-4020-A58E-3552AF7D3B9D}"/>
          </ac:spMkLst>
        </pc:spChg>
      </pc:sldChg>
      <pc:sldChg chg="addSp delSp modSp new mod modClrScheme modAnim chgLayout">
        <pc:chgData name="Paul Bloemers" userId="fe3832ff3b233e04" providerId="LiveId" clId="{C3FB35EE-F553-45AC-9789-B38572E1D9D3}" dt="2020-10-16T12:36:56.598" v="854" actId="14100"/>
        <pc:sldMkLst>
          <pc:docMk/>
          <pc:sldMk cId="698547738" sldId="258"/>
        </pc:sldMkLst>
        <pc:spChg chg="del mod ord">
          <ac:chgData name="Paul Bloemers" userId="fe3832ff3b233e04" providerId="LiveId" clId="{C3FB35EE-F553-45AC-9789-B38572E1D9D3}" dt="2020-10-16T09:33:47.559" v="104" actId="700"/>
          <ac:spMkLst>
            <pc:docMk/>
            <pc:sldMk cId="698547738" sldId="258"/>
            <ac:spMk id="2" creationId="{D3C25603-5E1F-490A-8217-BBEF9BEE46C5}"/>
          </ac:spMkLst>
        </pc:spChg>
        <pc:spChg chg="del mod ord">
          <ac:chgData name="Paul Bloemers" userId="fe3832ff3b233e04" providerId="LiveId" clId="{C3FB35EE-F553-45AC-9789-B38572E1D9D3}" dt="2020-10-16T09:33:47.559" v="104" actId="700"/>
          <ac:spMkLst>
            <pc:docMk/>
            <pc:sldMk cId="698547738" sldId="258"/>
            <ac:spMk id="3" creationId="{505E4315-A3CC-41A7-A9A8-F9623A5C859D}"/>
          </ac:spMkLst>
        </pc:spChg>
        <pc:spChg chg="del">
          <ac:chgData name="Paul Bloemers" userId="fe3832ff3b233e04" providerId="LiveId" clId="{C3FB35EE-F553-45AC-9789-B38572E1D9D3}" dt="2020-10-16T09:33:47.559" v="104" actId="700"/>
          <ac:spMkLst>
            <pc:docMk/>
            <pc:sldMk cId="698547738" sldId="258"/>
            <ac:spMk id="4" creationId="{6CB79DAC-92B3-4DC2-89BF-44F884CD4817}"/>
          </ac:spMkLst>
        </pc:spChg>
        <pc:spChg chg="add del mod ord">
          <ac:chgData name="Paul Bloemers" userId="fe3832ff3b233e04" providerId="LiveId" clId="{C3FB35EE-F553-45AC-9789-B38572E1D9D3}" dt="2020-10-16T09:33:50.863" v="105" actId="700"/>
          <ac:spMkLst>
            <pc:docMk/>
            <pc:sldMk cId="698547738" sldId="258"/>
            <ac:spMk id="5" creationId="{8C24D355-7165-442C-B43C-E4381BA80AC7}"/>
          </ac:spMkLst>
        </pc:spChg>
        <pc:spChg chg="add del mod ord">
          <ac:chgData name="Paul Bloemers" userId="fe3832ff3b233e04" providerId="LiveId" clId="{C3FB35EE-F553-45AC-9789-B38572E1D9D3}" dt="2020-10-16T09:33:50.863" v="105" actId="700"/>
          <ac:spMkLst>
            <pc:docMk/>
            <pc:sldMk cId="698547738" sldId="258"/>
            <ac:spMk id="6" creationId="{29D1A226-115F-4C31-80CB-4974669ACC66}"/>
          </ac:spMkLst>
        </pc:spChg>
        <pc:spChg chg="add del mod ord">
          <ac:chgData name="Paul Bloemers" userId="fe3832ff3b233e04" providerId="LiveId" clId="{C3FB35EE-F553-45AC-9789-B38572E1D9D3}" dt="2020-10-16T09:33:50.863" v="105" actId="700"/>
          <ac:spMkLst>
            <pc:docMk/>
            <pc:sldMk cId="698547738" sldId="258"/>
            <ac:spMk id="7" creationId="{043F53AF-3DA0-4834-B5C0-FD76E9FA2616}"/>
          </ac:spMkLst>
        </pc:spChg>
        <pc:spChg chg="add mod ord">
          <ac:chgData name="Paul Bloemers" userId="fe3832ff3b233e04" providerId="LiveId" clId="{C3FB35EE-F553-45AC-9789-B38572E1D9D3}" dt="2020-10-16T09:58:47.171" v="295" actId="20577"/>
          <ac:spMkLst>
            <pc:docMk/>
            <pc:sldMk cId="698547738" sldId="258"/>
            <ac:spMk id="8" creationId="{F4585E45-F332-4281-9B59-49CDB85DC59D}"/>
          </ac:spMkLst>
        </pc:spChg>
        <pc:spChg chg="add mod ord">
          <ac:chgData name="Paul Bloemers" userId="fe3832ff3b233e04" providerId="LiveId" clId="{C3FB35EE-F553-45AC-9789-B38572E1D9D3}" dt="2020-10-16T09:54:19.209" v="144" actId="166"/>
          <ac:spMkLst>
            <pc:docMk/>
            <pc:sldMk cId="698547738" sldId="258"/>
            <ac:spMk id="9" creationId="{A0641F3E-E6C4-479F-89EE-B421B8AE8C35}"/>
          </ac:spMkLst>
        </pc:spChg>
        <pc:spChg chg="add del mod ord">
          <ac:chgData name="Paul Bloemers" userId="fe3832ff3b233e04" providerId="LiveId" clId="{C3FB35EE-F553-45AC-9789-B38572E1D9D3}" dt="2020-10-16T09:54:41.741" v="147" actId="478"/>
          <ac:spMkLst>
            <pc:docMk/>
            <pc:sldMk cId="698547738" sldId="258"/>
            <ac:spMk id="10" creationId="{7162B2FF-A3F1-44C0-B6AD-E747DFB5077A}"/>
          </ac:spMkLst>
        </pc:spChg>
        <pc:spChg chg="add mod ord">
          <ac:chgData name="Paul Bloemers" userId="fe3832ff3b233e04" providerId="LiveId" clId="{C3FB35EE-F553-45AC-9789-B38572E1D9D3}" dt="2020-10-16T09:34:04.217" v="137" actId="20577"/>
          <ac:spMkLst>
            <pc:docMk/>
            <pc:sldMk cId="698547738" sldId="258"/>
            <ac:spMk id="11" creationId="{6DC18BAE-2306-41F1-93E8-DCC539985751}"/>
          </ac:spMkLst>
        </pc:spChg>
        <pc:spChg chg="add del mod ord">
          <ac:chgData name="Paul Bloemers" userId="fe3832ff3b233e04" providerId="LiveId" clId="{C3FB35EE-F553-45AC-9789-B38572E1D9D3}" dt="2020-10-16T09:54:44.036" v="148" actId="478"/>
          <ac:spMkLst>
            <pc:docMk/>
            <pc:sldMk cId="698547738" sldId="258"/>
            <ac:spMk id="12" creationId="{D0AD11C0-66C8-4C03-9651-30C5F9D90E13}"/>
          </ac:spMkLst>
        </pc:spChg>
        <pc:spChg chg="add mod">
          <ac:chgData name="Paul Bloemers" userId="fe3832ff3b233e04" providerId="LiveId" clId="{C3FB35EE-F553-45AC-9789-B38572E1D9D3}" dt="2020-10-16T09:59:42.123" v="307" actId="404"/>
          <ac:spMkLst>
            <pc:docMk/>
            <pc:sldMk cId="698547738" sldId="258"/>
            <ac:spMk id="21" creationId="{A969EECF-F1A7-42B0-9B19-21DEE053FEF9}"/>
          </ac:spMkLst>
        </pc:spChg>
        <pc:spChg chg="add mod">
          <ac:chgData name="Paul Bloemers" userId="fe3832ff3b233e04" providerId="LiveId" clId="{C3FB35EE-F553-45AC-9789-B38572E1D9D3}" dt="2020-10-16T10:06:38.567" v="428" actId="20577"/>
          <ac:spMkLst>
            <pc:docMk/>
            <pc:sldMk cId="698547738" sldId="258"/>
            <ac:spMk id="27" creationId="{8CD1400F-F453-4D85-B028-D3AEC14EB3AA}"/>
          </ac:spMkLst>
        </pc:spChg>
        <pc:spChg chg="add mod">
          <ac:chgData name="Paul Bloemers" userId="fe3832ff3b233e04" providerId="LiveId" clId="{C3FB35EE-F553-45AC-9789-B38572E1D9D3}" dt="2020-10-16T10:08:26.176" v="496" actId="1076"/>
          <ac:spMkLst>
            <pc:docMk/>
            <pc:sldMk cId="698547738" sldId="258"/>
            <ac:spMk id="39" creationId="{954038D1-4BA3-4D90-A121-6457A09F86F1}"/>
          </ac:spMkLst>
        </pc:spChg>
        <pc:spChg chg="add mod">
          <ac:chgData name="Paul Bloemers" userId="fe3832ff3b233e04" providerId="LiveId" clId="{C3FB35EE-F553-45AC-9789-B38572E1D9D3}" dt="2020-10-16T10:08:59.463" v="540" actId="20577"/>
          <ac:spMkLst>
            <pc:docMk/>
            <pc:sldMk cId="698547738" sldId="258"/>
            <ac:spMk id="41" creationId="{6E20A0AF-EF34-49F2-B5EB-B0894623725B}"/>
          </ac:spMkLst>
        </pc:spChg>
        <pc:spChg chg="add mod">
          <ac:chgData name="Paul Bloemers" userId="fe3832ff3b233e04" providerId="LiveId" clId="{C3FB35EE-F553-45AC-9789-B38572E1D9D3}" dt="2020-10-16T12:30:11.805" v="823" actId="1076"/>
          <ac:spMkLst>
            <pc:docMk/>
            <pc:sldMk cId="698547738" sldId="258"/>
            <ac:spMk id="42" creationId="{B15E3EBE-89EC-4C2C-8729-4CCCEBC28D30}"/>
          </ac:spMkLst>
        </pc:spChg>
        <pc:spChg chg="add mod">
          <ac:chgData name="Paul Bloemers" userId="fe3832ff3b233e04" providerId="LiveId" clId="{C3FB35EE-F553-45AC-9789-B38572E1D9D3}" dt="2020-10-16T12:30:29.079" v="833" actId="1076"/>
          <ac:spMkLst>
            <pc:docMk/>
            <pc:sldMk cId="698547738" sldId="258"/>
            <ac:spMk id="44" creationId="{CDDC2954-EE0D-4A6F-ACC0-58B387F2915F}"/>
          </ac:spMkLst>
        </pc:spChg>
        <pc:spChg chg="add mod">
          <ac:chgData name="Paul Bloemers" userId="fe3832ff3b233e04" providerId="LiveId" clId="{C3FB35EE-F553-45AC-9789-B38572E1D9D3}" dt="2020-10-16T12:30:48.159" v="836" actId="1076"/>
          <ac:spMkLst>
            <pc:docMk/>
            <pc:sldMk cId="698547738" sldId="258"/>
            <ac:spMk id="46" creationId="{2D7F75FF-3C92-4D4D-92F2-E7C404F942C8}"/>
          </ac:spMkLst>
        </pc:spChg>
        <pc:spChg chg="add mod">
          <ac:chgData name="Paul Bloemers" userId="fe3832ff3b233e04" providerId="LiveId" clId="{C3FB35EE-F553-45AC-9789-B38572E1D9D3}" dt="2020-10-16T12:30:51.049" v="837" actId="1076"/>
          <ac:spMkLst>
            <pc:docMk/>
            <pc:sldMk cId="698547738" sldId="258"/>
            <ac:spMk id="48" creationId="{E4AAF406-170E-4859-81C2-1027CEEAA88A}"/>
          </ac:spMkLst>
        </pc:spChg>
        <pc:picChg chg="add mod">
          <ac:chgData name="Paul Bloemers" userId="fe3832ff3b233e04" providerId="LiveId" clId="{C3FB35EE-F553-45AC-9789-B38572E1D9D3}" dt="2020-10-16T10:02:29.380" v="344" actId="1035"/>
          <ac:picMkLst>
            <pc:docMk/>
            <pc:sldMk cId="698547738" sldId="258"/>
            <ac:picMk id="14" creationId="{F029B556-AEC5-4F0B-B81A-7ED68D4E3EC3}"/>
          </ac:picMkLst>
        </pc:picChg>
        <pc:picChg chg="add mod">
          <ac:chgData name="Paul Bloemers" userId="fe3832ff3b233e04" providerId="LiveId" clId="{C3FB35EE-F553-45AC-9789-B38572E1D9D3}" dt="2020-10-16T10:02:35.443" v="346" actId="1035"/>
          <ac:picMkLst>
            <pc:docMk/>
            <pc:sldMk cId="698547738" sldId="258"/>
            <ac:picMk id="16" creationId="{19A0C87C-122D-4413-853E-65B4E95FDCE8}"/>
          </ac:picMkLst>
        </pc:picChg>
        <pc:picChg chg="add mod">
          <ac:chgData name="Paul Bloemers" userId="fe3832ff3b233e04" providerId="LiveId" clId="{C3FB35EE-F553-45AC-9789-B38572E1D9D3}" dt="2020-10-16T09:58:20.402" v="263" actId="1036"/>
          <ac:picMkLst>
            <pc:docMk/>
            <pc:sldMk cId="698547738" sldId="258"/>
            <ac:picMk id="17" creationId="{EEF0DFC0-EECC-430C-859A-62155C0E5337}"/>
          </ac:picMkLst>
        </pc:picChg>
        <pc:picChg chg="add mod">
          <ac:chgData name="Paul Bloemers" userId="fe3832ff3b233e04" providerId="LiveId" clId="{C3FB35EE-F553-45AC-9789-B38572E1D9D3}" dt="2020-10-16T09:58:20.402" v="263" actId="1036"/>
          <ac:picMkLst>
            <pc:docMk/>
            <pc:sldMk cId="698547738" sldId="258"/>
            <ac:picMk id="18" creationId="{534B528E-494D-4949-B7D5-9FBB36125C0B}"/>
          </ac:picMkLst>
        </pc:picChg>
        <pc:picChg chg="add mod">
          <ac:chgData name="Paul Bloemers" userId="fe3832ff3b233e04" providerId="LiveId" clId="{C3FB35EE-F553-45AC-9789-B38572E1D9D3}" dt="2020-10-16T09:58:20.402" v="263" actId="1036"/>
          <ac:picMkLst>
            <pc:docMk/>
            <pc:sldMk cId="698547738" sldId="258"/>
            <ac:picMk id="19" creationId="{A10A9842-D3F7-4517-8153-9F1CE6A453C3}"/>
          </ac:picMkLst>
        </pc:picChg>
        <pc:picChg chg="add mod">
          <ac:chgData name="Paul Bloemers" userId="fe3832ff3b233e04" providerId="LiveId" clId="{C3FB35EE-F553-45AC-9789-B38572E1D9D3}" dt="2020-10-16T09:58:20.402" v="263" actId="1036"/>
          <ac:picMkLst>
            <pc:docMk/>
            <pc:sldMk cId="698547738" sldId="258"/>
            <ac:picMk id="20" creationId="{9EF4CB18-8200-4E13-84C4-30496ED24010}"/>
          </ac:picMkLst>
        </pc:picChg>
        <pc:picChg chg="add mod">
          <ac:chgData name="Paul Bloemers" userId="fe3832ff3b233e04" providerId="LiveId" clId="{C3FB35EE-F553-45AC-9789-B38572E1D9D3}" dt="2020-10-16T10:03:05.274" v="377" actId="1038"/>
          <ac:picMkLst>
            <pc:docMk/>
            <pc:sldMk cId="698547738" sldId="258"/>
            <ac:picMk id="23" creationId="{F89D8A43-7043-431F-A331-7D7F13AC9259}"/>
          </ac:picMkLst>
        </pc:picChg>
        <pc:picChg chg="add mod">
          <ac:chgData name="Paul Bloemers" userId="fe3832ff3b233e04" providerId="LiveId" clId="{C3FB35EE-F553-45AC-9789-B38572E1D9D3}" dt="2020-10-16T10:03:05.274" v="377" actId="1038"/>
          <ac:picMkLst>
            <pc:docMk/>
            <pc:sldMk cId="698547738" sldId="258"/>
            <ac:picMk id="25" creationId="{0C6D8DC3-E534-46AD-9F3E-446E1C6D0B25}"/>
          </ac:picMkLst>
        </pc:picChg>
        <pc:picChg chg="add mod">
          <ac:chgData name="Paul Bloemers" userId="fe3832ff3b233e04" providerId="LiveId" clId="{C3FB35EE-F553-45AC-9789-B38572E1D9D3}" dt="2020-10-16T10:05:09.084" v="408" actId="1076"/>
          <ac:picMkLst>
            <pc:docMk/>
            <pc:sldMk cId="698547738" sldId="258"/>
            <ac:picMk id="32" creationId="{2F8A54D3-17DC-4811-AA6D-8CC7C65E4B95}"/>
          </ac:picMkLst>
        </pc:picChg>
        <pc:picChg chg="add mod">
          <ac:chgData name="Paul Bloemers" userId="fe3832ff3b233e04" providerId="LiveId" clId="{C3FB35EE-F553-45AC-9789-B38572E1D9D3}" dt="2020-10-16T10:08:16.252" v="495" actId="1076"/>
          <ac:picMkLst>
            <pc:docMk/>
            <pc:sldMk cId="698547738" sldId="258"/>
            <ac:picMk id="34" creationId="{17B06983-00A3-4D8B-BE05-9266F0A8D0A6}"/>
          </ac:picMkLst>
        </pc:pic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29" creationId="{E49F5124-16CE-4C9A-BE1F-EFE4A97EE005}"/>
          </ac:cxnSpMkLst>
        </pc:cxn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30" creationId="{53AE8ABA-6451-438A-B01E-7C9DE5A09B0D}"/>
          </ac:cxnSpMkLst>
        </pc:cxn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35" creationId="{5D269317-CCF5-4749-B56C-75AC2000C899}"/>
          </ac:cxnSpMkLst>
        </pc:cxn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36" creationId="{59BEFD9D-D2FB-4519-9173-E8D2BA71717A}"/>
          </ac:cxnSpMkLst>
        </pc:cxn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37" creationId="{5E7BCCA5-32D0-4F69-8C86-D783F705545D}"/>
          </ac:cxnSpMkLst>
        </pc:cxnChg>
        <pc:cxnChg chg="add mod ord">
          <ac:chgData name="Paul Bloemers" userId="fe3832ff3b233e04" providerId="LiveId" clId="{C3FB35EE-F553-45AC-9789-B38572E1D9D3}" dt="2020-10-16T12:36:56.598" v="854" actId="14100"/>
          <ac:cxnSpMkLst>
            <pc:docMk/>
            <pc:sldMk cId="698547738" sldId="258"/>
            <ac:cxnSpMk id="38" creationId="{07887648-1D94-4DC0-9C10-C6AD6B764819}"/>
          </ac:cxnSpMkLst>
        </pc:cxnChg>
      </pc:sldChg>
      <pc:sldChg chg="addSp delSp modSp new mod modClrScheme modAnim chgLayout">
        <pc:chgData name="Paul Bloemers" userId="fe3832ff3b233e04" providerId="LiveId" clId="{C3FB35EE-F553-45AC-9789-B38572E1D9D3}" dt="2020-10-16T12:20:17.919" v="808" actId="20577"/>
        <pc:sldMkLst>
          <pc:docMk/>
          <pc:sldMk cId="1447259107" sldId="259"/>
        </pc:sldMkLst>
        <pc:spChg chg="del mod ord">
          <ac:chgData name="Paul Bloemers" userId="fe3832ff3b233e04" providerId="LiveId" clId="{C3FB35EE-F553-45AC-9789-B38572E1D9D3}" dt="2020-10-16T10:14:06.028" v="542" actId="700"/>
          <ac:spMkLst>
            <pc:docMk/>
            <pc:sldMk cId="1447259107" sldId="259"/>
            <ac:spMk id="2" creationId="{533E5000-ED6B-44C3-8FA4-A03F202831CF}"/>
          </ac:spMkLst>
        </pc:spChg>
        <pc:spChg chg="del">
          <ac:chgData name="Paul Bloemers" userId="fe3832ff3b233e04" providerId="LiveId" clId="{C3FB35EE-F553-45AC-9789-B38572E1D9D3}" dt="2020-10-16T10:14:06.028" v="542" actId="700"/>
          <ac:spMkLst>
            <pc:docMk/>
            <pc:sldMk cId="1447259107" sldId="259"/>
            <ac:spMk id="3" creationId="{79686A54-1E1C-40FE-8AC7-DB38DA98B256}"/>
          </ac:spMkLst>
        </pc:spChg>
        <pc:spChg chg="del mod ord">
          <ac:chgData name="Paul Bloemers" userId="fe3832ff3b233e04" providerId="LiveId" clId="{C3FB35EE-F553-45AC-9789-B38572E1D9D3}" dt="2020-10-16T10:14:06.028" v="542" actId="700"/>
          <ac:spMkLst>
            <pc:docMk/>
            <pc:sldMk cId="1447259107" sldId="259"/>
            <ac:spMk id="4" creationId="{F6F94884-66B9-4E08-ADB6-ED53E865EE03}"/>
          </ac:spMkLst>
        </pc:spChg>
        <pc:spChg chg="del">
          <ac:chgData name="Paul Bloemers" userId="fe3832ff3b233e04" providerId="LiveId" clId="{C3FB35EE-F553-45AC-9789-B38572E1D9D3}" dt="2020-10-16T10:14:06.028" v="542" actId="700"/>
          <ac:spMkLst>
            <pc:docMk/>
            <pc:sldMk cId="1447259107" sldId="259"/>
            <ac:spMk id="5" creationId="{829AD110-5E3D-45A1-88F4-3A390588DCD4}"/>
          </ac:spMkLst>
        </pc:spChg>
        <pc:spChg chg="del mod ord">
          <ac:chgData name="Paul Bloemers" userId="fe3832ff3b233e04" providerId="LiveId" clId="{C3FB35EE-F553-45AC-9789-B38572E1D9D3}" dt="2020-10-16T10:14:06.028" v="542" actId="700"/>
          <ac:spMkLst>
            <pc:docMk/>
            <pc:sldMk cId="1447259107" sldId="259"/>
            <ac:spMk id="6" creationId="{1B654701-8005-4EC2-8A9E-BC6440118E19}"/>
          </ac:spMkLst>
        </pc:spChg>
        <pc:spChg chg="add mod ord">
          <ac:chgData name="Paul Bloemers" userId="fe3832ff3b233e04" providerId="LiveId" clId="{C3FB35EE-F553-45AC-9789-B38572E1D9D3}" dt="2020-10-16T12:20:17.919" v="808" actId="20577"/>
          <ac:spMkLst>
            <pc:docMk/>
            <pc:sldMk cId="1447259107" sldId="259"/>
            <ac:spMk id="7" creationId="{5B9C6EFC-BC28-4464-BB12-41F0A6C0F408}"/>
          </ac:spMkLst>
        </pc:spChg>
        <pc:spChg chg="add del mod ord">
          <ac:chgData name="Paul Bloemers" userId="fe3832ff3b233e04" providerId="LiveId" clId="{C3FB35EE-F553-45AC-9789-B38572E1D9D3}" dt="2020-10-16T10:14:26.077" v="558" actId="478"/>
          <ac:spMkLst>
            <pc:docMk/>
            <pc:sldMk cId="1447259107" sldId="259"/>
            <ac:spMk id="8" creationId="{15AEC4B1-022B-4075-9D4F-24BFB51C807D}"/>
          </ac:spMkLst>
        </pc:spChg>
        <pc:spChg chg="add del mod ord">
          <ac:chgData name="Paul Bloemers" userId="fe3832ff3b233e04" providerId="LiveId" clId="{C3FB35EE-F553-45AC-9789-B38572E1D9D3}" dt="2020-10-16T10:14:24.444" v="557" actId="478"/>
          <ac:spMkLst>
            <pc:docMk/>
            <pc:sldMk cId="1447259107" sldId="259"/>
            <ac:spMk id="9" creationId="{A1A81611-BFAB-4FC9-A1B0-7C49943B7E69}"/>
          </ac:spMkLst>
        </pc:spChg>
        <pc:spChg chg="add del mod ord">
          <ac:chgData name="Paul Bloemers" userId="fe3832ff3b233e04" providerId="LiveId" clId="{C3FB35EE-F553-45AC-9789-B38572E1D9D3}" dt="2020-10-16T11:00:22.365" v="632" actId="478"/>
          <ac:spMkLst>
            <pc:docMk/>
            <pc:sldMk cId="1447259107" sldId="259"/>
            <ac:spMk id="11" creationId="{6FD0BD91-D485-4057-86F3-A585DE1C24CD}"/>
          </ac:spMkLst>
        </pc:spChg>
        <pc:spChg chg="add del mod ord">
          <ac:chgData name="Paul Bloemers" userId="fe3832ff3b233e04" providerId="LiveId" clId="{C3FB35EE-F553-45AC-9789-B38572E1D9D3}" dt="2020-10-16T11:00:20.805" v="631" actId="478"/>
          <ac:spMkLst>
            <pc:docMk/>
            <pc:sldMk cId="1447259107" sldId="259"/>
            <ac:spMk id="12" creationId="{B08625ED-2823-40B7-A485-B2D475031677}"/>
          </ac:spMkLst>
        </pc:spChg>
        <pc:picChg chg="add mod">
          <ac:chgData name="Paul Bloemers" userId="fe3832ff3b233e04" providerId="LiveId" clId="{C3FB35EE-F553-45AC-9789-B38572E1D9D3}" dt="2020-10-16T10:59:54.743" v="626" actId="1076"/>
          <ac:picMkLst>
            <pc:docMk/>
            <pc:sldMk cId="1447259107" sldId="259"/>
            <ac:picMk id="10" creationId="{C58C6909-8C91-4476-B5AC-5F415998BA93}"/>
          </ac:picMkLst>
        </pc:picChg>
      </pc:sldChg>
      <pc:sldChg chg="addSp delSp modSp add mod ord delAnim modAnim">
        <pc:chgData name="Paul Bloemers" userId="fe3832ff3b233e04" providerId="LiveId" clId="{C3FB35EE-F553-45AC-9789-B38572E1D9D3}" dt="2020-10-16T12:20:06.173" v="800" actId="20577"/>
        <pc:sldMkLst>
          <pc:docMk/>
          <pc:sldMk cId="3002061860" sldId="260"/>
        </pc:sldMkLst>
        <pc:spChg chg="mod">
          <ac:chgData name="Paul Bloemers" userId="fe3832ff3b233e04" providerId="LiveId" clId="{C3FB35EE-F553-45AC-9789-B38572E1D9D3}" dt="2020-10-16T12:20:06.173" v="800" actId="20577"/>
          <ac:spMkLst>
            <pc:docMk/>
            <pc:sldMk cId="3002061860" sldId="260"/>
            <ac:spMk id="7" creationId="{5B9C6EFC-BC28-4464-BB12-41F0A6C0F408}"/>
          </ac:spMkLst>
        </pc:spChg>
        <pc:picChg chg="add mod">
          <ac:chgData name="Paul Bloemers" userId="fe3832ff3b233e04" providerId="LiveId" clId="{C3FB35EE-F553-45AC-9789-B38572E1D9D3}" dt="2020-10-16T11:00:03.972" v="629" actId="1036"/>
          <ac:picMkLst>
            <pc:docMk/>
            <pc:sldMk cId="3002061860" sldId="260"/>
            <ac:picMk id="2" creationId="{A863DBEE-0BB0-4357-A7FB-2048BD6AF9A5}"/>
          </ac:picMkLst>
        </pc:picChg>
        <pc:picChg chg="del">
          <ac:chgData name="Paul Bloemers" userId="fe3832ff3b233e04" providerId="LiveId" clId="{C3FB35EE-F553-45AC-9789-B38572E1D9D3}" dt="2020-10-16T10:58:59.835" v="614" actId="478"/>
          <ac:picMkLst>
            <pc:docMk/>
            <pc:sldMk cId="3002061860" sldId="260"/>
            <ac:picMk id="10" creationId="{C58C6909-8C91-4476-B5AC-5F415998BA93}"/>
          </ac:picMkLst>
        </pc:picChg>
      </pc:sldChg>
      <pc:sldChg chg="addSp delSp modSp new mod modClrScheme chgLayout">
        <pc:chgData name="Paul Bloemers" userId="fe3832ff3b233e04" providerId="LiveId" clId="{C3FB35EE-F553-45AC-9789-B38572E1D9D3}" dt="2020-10-16T12:19:18.873" v="789" actId="1076"/>
        <pc:sldMkLst>
          <pc:docMk/>
          <pc:sldMk cId="754301571" sldId="261"/>
        </pc:sldMkLst>
        <pc:spChg chg="del mod ord">
          <ac:chgData name="Paul Bloemers" userId="fe3832ff3b233e04" providerId="LiveId" clId="{C3FB35EE-F553-45AC-9789-B38572E1D9D3}" dt="2020-10-16T11:06:36.718" v="657" actId="700"/>
          <ac:spMkLst>
            <pc:docMk/>
            <pc:sldMk cId="754301571" sldId="261"/>
            <ac:spMk id="2" creationId="{90F6F726-D4EE-4554-93A4-E35DE9A5B576}"/>
          </ac:spMkLst>
        </pc:spChg>
        <pc:spChg chg="del mod ord">
          <ac:chgData name="Paul Bloemers" userId="fe3832ff3b233e04" providerId="LiveId" clId="{C3FB35EE-F553-45AC-9789-B38572E1D9D3}" dt="2020-10-16T11:06:36.718" v="657" actId="700"/>
          <ac:spMkLst>
            <pc:docMk/>
            <pc:sldMk cId="754301571" sldId="261"/>
            <ac:spMk id="3" creationId="{FBF48D5B-E926-4301-9804-7FAA15250B2F}"/>
          </ac:spMkLst>
        </pc:spChg>
        <pc:spChg chg="del">
          <ac:chgData name="Paul Bloemers" userId="fe3832ff3b233e04" providerId="LiveId" clId="{C3FB35EE-F553-45AC-9789-B38572E1D9D3}" dt="2020-10-16T11:06:36.718" v="657" actId="700"/>
          <ac:spMkLst>
            <pc:docMk/>
            <pc:sldMk cId="754301571" sldId="261"/>
            <ac:spMk id="4" creationId="{67A17191-EAB7-465A-996B-AB17D5765068}"/>
          </ac:spMkLst>
        </pc:spChg>
        <pc:spChg chg="add mod ord">
          <ac:chgData name="Paul Bloemers" userId="fe3832ff3b233e04" providerId="LiveId" clId="{C3FB35EE-F553-45AC-9789-B38572E1D9D3}" dt="2020-10-16T11:06:40.018" v="666" actId="20577"/>
          <ac:spMkLst>
            <pc:docMk/>
            <pc:sldMk cId="754301571" sldId="261"/>
            <ac:spMk id="5" creationId="{B81F142D-7C52-40B6-BA03-864E5BE95C7C}"/>
          </ac:spMkLst>
        </pc:spChg>
        <pc:spChg chg="add mod ord">
          <ac:chgData name="Paul Bloemers" userId="fe3832ff3b233e04" providerId="LiveId" clId="{C3FB35EE-F553-45AC-9789-B38572E1D9D3}" dt="2020-10-16T12:18:42.695" v="776" actId="20577"/>
          <ac:spMkLst>
            <pc:docMk/>
            <pc:sldMk cId="754301571" sldId="261"/>
            <ac:spMk id="6" creationId="{746A34C8-DEAE-40AE-B2BF-C7D5A799EF23}"/>
          </ac:spMkLst>
        </pc:spChg>
        <pc:spChg chg="add mod ord">
          <ac:chgData name="Paul Bloemers" userId="fe3832ff3b233e04" providerId="LiveId" clId="{C3FB35EE-F553-45AC-9789-B38572E1D9D3}" dt="2020-10-16T12:19:06.985" v="785" actId="20577"/>
          <ac:spMkLst>
            <pc:docMk/>
            <pc:sldMk cId="754301571" sldId="261"/>
            <ac:spMk id="7" creationId="{50569C97-FA28-4520-90C6-495620C6DAE4}"/>
          </ac:spMkLst>
        </pc:spChg>
        <pc:spChg chg="add mod">
          <ac:chgData name="Paul Bloemers" userId="fe3832ff3b233e04" providerId="LiveId" clId="{C3FB35EE-F553-45AC-9789-B38572E1D9D3}" dt="2020-10-16T12:19:01.673" v="782" actId="1076"/>
          <ac:spMkLst>
            <pc:docMk/>
            <pc:sldMk cId="754301571" sldId="261"/>
            <ac:spMk id="15" creationId="{A0A802DB-581D-45A7-8F4A-BA58A3EFC605}"/>
          </ac:spMkLst>
        </pc:spChg>
        <pc:spChg chg="add mod">
          <ac:chgData name="Paul Bloemers" userId="fe3832ff3b233e04" providerId="LiveId" clId="{C3FB35EE-F553-45AC-9789-B38572E1D9D3}" dt="2020-10-16T12:19:18.873" v="789" actId="1076"/>
          <ac:spMkLst>
            <pc:docMk/>
            <pc:sldMk cId="754301571" sldId="261"/>
            <ac:spMk id="17" creationId="{6E7ACC21-9265-4D72-BD97-F5D88AD9CC29}"/>
          </ac:spMkLst>
        </pc:spChg>
        <pc:picChg chg="add del mod">
          <ac:chgData name="Paul Bloemers" userId="fe3832ff3b233e04" providerId="LiveId" clId="{C3FB35EE-F553-45AC-9789-B38572E1D9D3}" dt="2020-10-16T12:12:50.253" v="730" actId="478"/>
          <ac:picMkLst>
            <pc:docMk/>
            <pc:sldMk cId="754301571" sldId="261"/>
            <ac:picMk id="8" creationId="{ECD07BFF-6F95-455C-9729-5115D88C66AC}"/>
          </ac:picMkLst>
        </pc:picChg>
        <pc:picChg chg="add del mod">
          <ac:chgData name="Paul Bloemers" userId="fe3832ff3b233e04" providerId="LiveId" clId="{C3FB35EE-F553-45AC-9789-B38572E1D9D3}" dt="2020-10-16T12:13:54.461" v="734" actId="478"/>
          <ac:picMkLst>
            <pc:docMk/>
            <pc:sldMk cId="754301571" sldId="261"/>
            <ac:picMk id="9" creationId="{093C4382-2CC5-4604-A666-2D68A65F49DB}"/>
          </ac:picMkLst>
        </pc:picChg>
        <pc:picChg chg="add mod">
          <ac:chgData name="Paul Bloemers" userId="fe3832ff3b233e04" providerId="LiveId" clId="{C3FB35EE-F553-45AC-9789-B38572E1D9D3}" dt="2020-10-16T12:15:25.532" v="740" actId="1076"/>
          <ac:picMkLst>
            <pc:docMk/>
            <pc:sldMk cId="754301571" sldId="261"/>
            <ac:picMk id="11" creationId="{7F0E5AFF-BE7A-4AA3-8EA5-C199562D2D85}"/>
          </ac:picMkLst>
        </pc:picChg>
        <pc:picChg chg="add mod">
          <ac:chgData name="Paul Bloemers" userId="fe3832ff3b233e04" providerId="LiveId" clId="{C3FB35EE-F553-45AC-9789-B38572E1D9D3}" dt="2020-10-16T12:16:33.005" v="745" actId="1076"/>
          <ac:picMkLst>
            <pc:docMk/>
            <pc:sldMk cId="754301571" sldId="261"/>
            <ac:picMk id="13" creationId="{90218861-48BD-487B-BA9A-9784C4AD7316}"/>
          </ac:picMkLst>
        </pc:picChg>
      </pc:sldChg>
      <pc:sldChg chg="addSp delSp modSp new mod modAnim">
        <pc:chgData name="Paul Bloemers" userId="fe3832ff3b233e04" providerId="LiveId" clId="{C3FB35EE-F553-45AC-9789-B38572E1D9D3}" dt="2020-10-16T12:42:17.824" v="875" actId="20577"/>
        <pc:sldMkLst>
          <pc:docMk/>
          <pc:sldMk cId="2223245112" sldId="262"/>
        </pc:sldMkLst>
        <pc:spChg chg="mod">
          <ac:chgData name="Paul Bloemers" userId="fe3832ff3b233e04" providerId="LiveId" clId="{C3FB35EE-F553-45AC-9789-B38572E1D9D3}" dt="2020-10-16T12:42:17.824" v="875" actId="20577"/>
          <ac:spMkLst>
            <pc:docMk/>
            <pc:sldMk cId="2223245112" sldId="262"/>
            <ac:spMk id="2" creationId="{811C8719-49F7-473B-8423-A8922D97D51B}"/>
          </ac:spMkLst>
        </pc:spChg>
        <pc:spChg chg="del">
          <ac:chgData name="Paul Bloemers" userId="fe3832ff3b233e04" providerId="LiveId" clId="{C3FB35EE-F553-45AC-9789-B38572E1D9D3}" dt="2020-10-16T12:38:36.178" v="856" actId="478"/>
          <ac:spMkLst>
            <pc:docMk/>
            <pc:sldMk cId="2223245112" sldId="262"/>
            <ac:spMk id="4" creationId="{9AEA9B33-CE90-4E9F-8917-280484C85592}"/>
          </ac:spMkLst>
        </pc:spChg>
        <pc:graphicFrameChg chg="add mod">
          <ac:chgData name="Paul Bloemers" userId="fe3832ff3b233e04" providerId="LiveId" clId="{C3FB35EE-F553-45AC-9789-B38572E1D9D3}" dt="2020-10-16T12:41:34.851" v="864" actId="692"/>
          <ac:graphicFrameMkLst>
            <pc:docMk/>
            <pc:sldMk cId="2223245112" sldId="262"/>
            <ac:graphicFrameMk id="5" creationId="{ED2461A8-27AC-432F-9A09-9AA8AB05168E}"/>
          </ac:graphicFrameMkLst>
        </pc:graphicFrameChg>
      </pc:sldChg>
      <pc:sldChg chg="addSp delSp modSp add mod ord delAnim modAnim">
        <pc:chgData name="Paul Bloemers" userId="fe3832ff3b233e04" providerId="LiveId" clId="{C3FB35EE-F553-45AC-9789-B38572E1D9D3}" dt="2020-10-16T12:47:02.642" v="930" actId="1076"/>
        <pc:sldMkLst>
          <pc:docMk/>
          <pc:sldMk cId="4370240" sldId="263"/>
        </pc:sldMkLst>
        <pc:picChg chg="del">
          <ac:chgData name="Paul Bloemers" userId="fe3832ff3b233e04" providerId="LiveId" clId="{C3FB35EE-F553-45AC-9789-B38572E1D9D3}" dt="2020-10-16T12:45:54.189" v="927" actId="478"/>
          <ac:picMkLst>
            <pc:docMk/>
            <pc:sldMk cId="4370240" sldId="263"/>
            <ac:picMk id="2" creationId="{A863DBEE-0BB0-4357-A7FB-2048BD6AF9A5}"/>
          </ac:picMkLst>
        </pc:picChg>
        <pc:picChg chg="add mod">
          <ac:chgData name="Paul Bloemers" userId="fe3832ff3b233e04" providerId="LiveId" clId="{C3FB35EE-F553-45AC-9789-B38572E1D9D3}" dt="2020-10-16T12:47:02.642" v="930" actId="1076"/>
          <ac:picMkLst>
            <pc:docMk/>
            <pc:sldMk cId="4370240" sldId="263"/>
            <ac:picMk id="3" creationId="{38F7E629-2A0D-4F41-88F4-98C8F7181A16}"/>
          </ac:picMkLst>
        </pc:picChg>
      </pc:sldChg>
      <pc:sldChg chg="delSp new mod modClrScheme chgLayout">
        <pc:chgData name="Paul Bloemers" userId="fe3832ff3b233e04" providerId="LiveId" clId="{C3FB35EE-F553-45AC-9789-B38572E1D9D3}" dt="2020-10-16T12:47:14.948" v="932" actId="700"/>
        <pc:sldMkLst>
          <pc:docMk/>
          <pc:sldMk cId="1524731918" sldId="264"/>
        </pc:sldMkLst>
        <pc:spChg chg="del">
          <ac:chgData name="Paul Bloemers" userId="fe3832ff3b233e04" providerId="LiveId" clId="{C3FB35EE-F553-45AC-9789-B38572E1D9D3}" dt="2020-10-16T12:47:14.948" v="932" actId="700"/>
          <ac:spMkLst>
            <pc:docMk/>
            <pc:sldMk cId="1524731918" sldId="264"/>
            <ac:spMk id="2" creationId="{3CFA059A-FB48-4D82-81D2-E1516CA871A6}"/>
          </ac:spMkLst>
        </pc:spChg>
        <pc:spChg chg="del">
          <ac:chgData name="Paul Bloemers" userId="fe3832ff3b233e04" providerId="LiveId" clId="{C3FB35EE-F553-45AC-9789-B38572E1D9D3}" dt="2020-10-16T12:47:14.948" v="932" actId="700"/>
          <ac:spMkLst>
            <pc:docMk/>
            <pc:sldMk cId="1524731918" sldId="264"/>
            <ac:spMk id="3" creationId="{9655957C-031D-4DA2-8CE2-6FFC622A0FC1}"/>
          </ac:spMkLst>
        </pc:spChg>
        <pc:spChg chg="del">
          <ac:chgData name="Paul Bloemers" userId="fe3832ff3b233e04" providerId="LiveId" clId="{C3FB35EE-F553-45AC-9789-B38572E1D9D3}" dt="2020-10-16T12:47:14.948" v="932" actId="700"/>
          <ac:spMkLst>
            <pc:docMk/>
            <pc:sldMk cId="1524731918" sldId="264"/>
            <ac:spMk id="4" creationId="{53F3A8E7-26D6-4DB3-AEC2-A70F57B22E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maken.xlsm]Lorenzcurve verzonnen'!$G$1</c:f>
              <c:strCache>
                <c:ptCount val="1"/>
                <c:pt idx="0">
                  <c:v>Gelijk inkomen (cumulatief %)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verzonnen'!$G$2:$G$7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9A-4F5E-B677-05D0276DB5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3671104"/>
        <c:axId val="671152976"/>
      </c:lineChart>
      <c:catAx>
        <c:axId val="147367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bevolking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1152976"/>
        <c:crosses val="autoZero"/>
        <c:auto val="1"/>
        <c:lblAlgn val="ctr"/>
        <c:lblOffset val="100"/>
        <c:noMultiLvlLbl val="0"/>
      </c:catAx>
      <c:valAx>
        <c:axId val="6711529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inkomen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73671104"/>
        <c:crosses val="autoZero"/>
        <c:crossBetween val="midCat"/>
        <c:majorUnit val="20"/>
        <c:minorUnit val="5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maken.xlsm]Lorenzcurve verzonnen'!$G$1</c:f>
              <c:strCache>
                <c:ptCount val="1"/>
                <c:pt idx="0">
                  <c:v>Gelijk inkomen (cumulatief %)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verzonnen'!$G$2:$G$7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EB-4F9C-AE1E-E35C1DE93829}"/>
            </c:ext>
          </c:extLst>
        </c:ser>
        <c:ser>
          <c:idx val="1"/>
          <c:order val="1"/>
          <c:tx>
            <c:strRef>
              <c:f>'[grafieken maken.xlsm]Lorenzcurve verzonnen'!$H$1</c:f>
              <c:strCache>
                <c:ptCount val="1"/>
                <c:pt idx="0">
                  <c:v>Primair inkomen (cumulatief %)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verzonnen'!$H$2:$H$7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60</c:v>
                </c:pt>
                <c:pt idx="5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AEB-4F9C-AE1E-E35C1DE938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3671104"/>
        <c:axId val="671152976"/>
      </c:lineChart>
      <c:catAx>
        <c:axId val="147367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bevolking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1152976"/>
        <c:crosses val="autoZero"/>
        <c:auto val="1"/>
        <c:lblAlgn val="ctr"/>
        <c:lblOffset val="100"/>
        <c:noMultiLvlLbl val="0"/>
      </c:catAx>
      <c:valAx>
        <c:axId val="6711529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inkomen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73671104"/>
        <c:crosses val="autoZero"/>
        <c:crossBetween val="midCat"/>
        <c:majorUnit val="20"/>
        <c:minorUnit val="5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'[grafieken maken.xlsm]Lorenzcurve verzonnen'!$G$1</c:f>
              <c:strCache>
                <c:ptCount val="1"/>
                <c:pt idx="0">
                  <c:v>Gelijk inkomen (cumulatief %)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verzonnen'!$G$2:$G$7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9B-418E-8C82-2CA29AEF6F73}"/>
            </c:ext>
          </c:extLst>
        </c:ser>
        <c:ser>
          <c:idx val="1"/>
          <c:order val="1"/>
          <c:tx>
            <c:strRef>
              <c:f>'[grafieken maken.xlsm]Lorenzcurve verzonnen'!$H$1</c:f>
              <c:strCache>
                <c:ptCount val="1"/>
                <c:pt idx="0">
                  <c:v>Primair inkomen (cumulatief %)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verzonnen'!$H$2:$H$7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35</c:v>
                </c:pt>
                <c:pt idx="4">
                  <c:v>60</c:v>
                </c:pt>
                <c:pt idx="5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9B-418E-8C82-2CA29AEF6F73}"/>
            </c:ext>
          </c:extLst>
        </c:ser>
        <c:ser>
          <c:idx val="2"/>
          <c:order val="2"/>
          <c:tx>
            <c:strRef>
              <c:f>'[grafieken maken.xlsm]Lorenzcurve verzonnen'!$I$1</c:f>
              <c:strCache>
                <c:ptCount val="1"/>
                <c:pt idx="0">
                  <c:v>Besteedbaar inkomen (cumulatief %)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'[grafieken maken.xlsm]Lorenzcurve verzonnen'!$F$2:$F$7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cat>
          <c:val>
            <c:numRef>
              <c:f>'[grafieken maken.xlsm]Lorenzcurve verzonnen'!$I$2:$I$7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23</c:v>
                </c:pt>
                <c:pt idx="3">
                  <c:v>43</c:v>
                </c:pt>
                <c:pt idx="4">
                  <c:v>65</c:v>
                </c:pt>
                <c:pt idx="5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19B-418E-8C82-2CA29AEF6F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3671104"/>
        <c:axId val="671152976"/>
      </c:lineChart>
      <c:catAx>
        <c:axId val="147367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bevolking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71152976"/>
        <c:crosses val="autoZero"/>
        <c:auto val="1"/>
        <c:lblAlgn val="ctr"/>
        <c:lblOffset val="100"/>
        <c:noMultiLvlLbl val="0"/>
      </c:catAx>
      <c:valAx>
        <c:axId val="6711529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inkomen (in % cumulatief)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73671104"/>
        <c:crosses val="autoZero"/>
        <c:crossBetween val="midCat"/>
        <c:majorUnit val="20"/>
        <c:minorUnit val="5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83061356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06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50903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07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61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408052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3080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723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2896531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67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57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05000530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496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30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988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881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qdq6bocHy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UfqGpbQVr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xWwEnBt1ck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0C9AB-0D8B-459C-871D-1076A5078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Inkomensverdeling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DF967B-AF81-462A-8B36-08AF0BCD5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beetje gelijker verdelen </a:t>
            </a:r>
          </a:p>
        </p:txBody>
      </p:sp>
    </p:spTree>
    <p:extLst>
      <p:ext uri="{BB962C8B-B14F-4D97-AF65-F5344CB8AC3E}">
        <p14:creationId xmlns:p14="http://schemas.microsoft.com/office/powerpoint/2010/main" val="312004906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9C6EFC-BC28-4464-BB12-41F0A6C0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Mondiale verdeling rijkdom (vermogen)</a:t>
            </a:r>
          </a:p>
        </p:txBody>
      </p:sp>
      <p:pic>
        <p:nvPicPr>
          <p:cNvPr id="3" name="Onlinemedia 2" title="Sociale gevolgen van inkomensverschil">
            <a:hlinkClick r:id="" action="ppaction://media"/>
            <a:extLst>
              <a:ext uri="{FF2B5EF4-FFF2-40B4-BE49-F238E27FC236}">
                <a16:creationId xmlns:a16="http://schemas.microsoft.com/office/drawing/2014/main" id="{38F7E629-2A0D-4F41-88F4-98C8F7181A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6000" y="1812875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E8580F-44E2-4443-9B06-E91A7E47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406" y="5104138"/>
            <a:ext cx="3875188" cy="51008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538B2D"/>
                </a:solidFill>
              </a:rPr>
              <a:t>Reactie / Discussie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E753265-6A85-4456-ABBA-A650FA60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129" y="420130"/>
            <a:ext cx="6892434" cy="45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73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EDB260-678F-4E2B-AC8D-5FB7C533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Inkomensverdeling &amp; herverdeling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2A2849-B7AC-4CC4-97B3-319E9263F7A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Lorenzcurve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91848A-8173-4020-A58E-3552AF7D3B9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Sociale gevolgen (grote) inkomensverschillen</a:t>
            </a:r>
          </a:p>
        </p:txBody>
      </p:sp>
    </p:spTree>
    <p:extLst>
      <p:ext uri="{BB962C8B-B14F-4D97-AF65-F5344CB8AC3E}">
        <p14:creationId xmlns:p14="http://schemas.microsoft.com/office/powerpoint/2010/main" val="160658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81F142D-7C52-40B6-BA03-864E5BE9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6A34C8-DEAE-40AE-B2BF-C7D5A799EF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Inkomen </a:t>
            </a:r>
          </a:p>
          <a:p>
            <a:pPr marL="215900" indent="0">
              <a:spcBef>
                <a:spcPts val="300"/>
              </a:spcBef>
              <a:buNone/>
            </a:pPr>
            <a:r>
              <a:rPr lang="nl-NL" sz="2000" dirty="0"/>
              <a:t>is alles wat iemand als opbrengst van arbeid (loon), onderneming (winst), vermogen (huur/rente) of uitkering geniet. 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0569C97-FA28-4520-90C6-495620C6DA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Vermogen</a:t>
            </a:r>
          </a:p>
          <a:p>
            <a:pPr marL="265113" indent="0">
              <a:spcBef>
                <a:spcPts val="300"/>
              </a:spcBef>
              <a:buNone/>
            </a:pPr>
            <a:r>
              <a:rPr lang="nl-NL" sz="2000" dirty="0"/>
              <a:t>zijn alle bezittingen van iemand, zoals spaargeld, aandelen of onroerend goed.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0E5AFF-BE7A-4AA3-8EA5-C199562D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6" y="3344092"/>
            <a:ext cx="4574563" cy="31487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0218861-48BD-487B-BA9A-9784C4AD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71" y="3342873"/>
            <a:ext cx="4866933" cy="31500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0A802DB-581D-45A7-8F4A-BA58A3EFC605}"/>
              </a:ext>
            </a:extLst>
          </p:cNvPr>
          <p:cNvSpPr txBox="1"/>
          <p:nvPr/>
        </p:nvSpPr>
        <p:spPr>
          <a:xfrm>
            <a:off x="2326317" y="3974582"/>
            <a:ext cx="134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(</a:t>
            </a:r>
            <a:r>
              <a:rPr lang="nl-NL" b="1" dirty="0" err="1"/>
              <a:t>gini</a:t>
            </a:r>
            <a:r>
              <a:rPr lang="nl-NL" b="1" dirty="0"/>
              <a:t> ± 0,3)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E7ACC21-9265-4D72-BD97-F5D88AD9CC29}"/>
              </a:ext>
            </a:extLst>
          </p:cNvPr>
          <p:cNvSpPr txBox="1"/>
          <p:nvPr/>
        </p:nvSpPr>
        <p:spPr>
          <a:xfrm>
            <a:off x="8161127" y="3974582"/>
            <a:ext cx="134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(</a:t>
            </a:r>
            <a:r>
              <a:rPr lang="nl-NL" b="1" dirty="0" err="1"/>
              <a:t>gini</a:t>
            </a:r>
            <a:r>
              <a:rPr lang="nl-NL" b="1" dirty="0"/>
              <a:t> ± 0,8)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43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49F5124-16CE-4C9A-BE1F-EFE4A97EE005}"/>
              </a:ext>
            </a:extLst>
          </p:cNvPr>
          <p:cNvCxnSpPr>
            <a:cxnSpLocks/>
          </p:cNvCxnSpPr>
          <p:nvPr/>
        </p:nvCxnSpPr>
        <p:spPr>
          <a:xfrm>
            <a:off x="416562" y="5859284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53AE8ABA-6451-438A-B01E-7C9DE5A09B0D}"/>
              </a:ext>
            </a:extLst>
          </p:cNvPr>
          <p:cNvCxnSpPr>
            <a:cxnSpLocks/>
          </p:cNvCxnSpPr>
          <p:nvPr/>
        </p:nvCxnSpPr>
        <p:spPr>
          <a:xfrm>
            <a:off x="416562" y="3834541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5D269317-CCF5-4749-B56C-75AC2000C899}"/>
              </a:ext>
            </a:extLst>
          </p:cNvPr>
          <p:cNvCxnSpPr>
            <a:cxnSpLocks/>
          </p:cNvCxnSpPr>
          <p:nvPr/>
        </p:nvCxnSpPr>
        <p:spPr>
          <a:xfrm>
            <a:off x="416562" y="4239490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9BEFD9D-D2FB-4519-9173-E8D2BA71717A}"/>
              </a:ext>
            </a:extLst>
          </p:cNvPr>
          <p:cNvCxnSpPr>
            <a:cxnSpLocks/>
          </p:cNvCxnSpPr>
          <p:nvPr/>
        </p:nvCxnSpPr>
        <p:spPr>
          <a:xfrm>
            <a:off x="416562" y="4644439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5E7BCCA5-32D0-4F69-8C86-D783F705545D}"/>
              </a:ext>
            </a:extLst>
          </p:cNvPr>
          <p:cNvCxnSpPr>
            <a:cxnSpLocks/>
          </p:cNvCxnSpPr>
          <p:nvPr/>
        </p:nvCxnSpPr>
        <p:spPr>
          <a:xfrm>
            <a:off x="416562" y="5049388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7887648-1D94-4DC0-9C10-C6AD6B764819}"/>
              </a:ext>
            </a:extLst>
          </p:cNvPr>
          <p:cNvCxnSpPr>
            <a:cxnSpLocks/>
          </p:cNvCxnSpPr>
          <p:nvPr/>
        </p:nvCxnSpPr>
        <p:spPr>
          <a:xfrm>
            <a:off x="416562" y="5454337"/>
            <a:ext cx="99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F4585E45-F332-4281-9B59-49CDB85D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Inkomensverschillen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DC18BAE-2306-41F1-93E8-DCC539985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Secundair inkomen</a:t>
            </a:r>
          </a:p>
        </p:txBody>
      </p:sp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F029B556-AEC5-4F0B-B81A-7ED68D4E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56" y="3765418"/>
            <a:ext cx="2160000" cy="21600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19A0C87C-122D-4413-853E-65B4E95F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47" y="5505634"/>
            <a:ext cx="360000" cy="360000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0641F3E-E6C4-479F-89EE-B421B8AE8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Primair inkomen</a:t>
            </a:r>
          </a:p>
        </p:txBody>
      </p:sp>
      <p:pic>
        <p:nvPicPr>
          <p:cNvPr id="17" name="Afbeelding 16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EEF0DFC0-EECC-430C-859A-62155C0E5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895" y="2580817"/>
            <a:ext cx="1227274" cy="108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4B528E-494D-4949-B7D5-9FBB36125C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30" y="2580817"/>
            <a:ext cx="637201" cy="1080000"/>
          </a:xfrm>
          <a:prstGeom prst="rect">
            <a:avLst/>
          </a:prstGeom>
        </p:spPr>
      </p:pic>
      <p:pic>
        <p:nvPicPr>
          <p:cNvPr id="19" name="Afbeelding 18" descr="Afbeelding met teken&#10;&#10;Automatisch gegenereerde beschrijving">
            <a:extLst>
              <a:ext uri="{FF2B5EF4-FFF2-40B4-BE49-F238E27FC236}">
                <a16:creationId xmlns:a16="http://schemas.microsoft.com/office/drawing/2014/main" id="{A10A9842-D3F7-4517-8153-9F1CE6A453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42" y="2580817"/>
            <a:ext cx="633600" cy="1080000"/>
          </a:xfrm>
          <a:prstGeom prst="rect">
            <a:avLst/>
          </a:prstGeom>
        </p:spPr>
      </p:pic>
      <p:pic>
        <p:nvPicPr>
          <p:cNvPr id="20" name="Afbeelding 19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9EF4CB18-8200-4E13-84C4-30496ED240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54" y="2580817"/>
            <a:ext cx="684000" cy="1080000"/>
          </a:xfrm>
          <a:prstGeom prst="rect">
            <a:avLst/>
          </a:prstGeom>
        </p:spPr>
      </p:pic>
      <p:sp>
        <p:nvSpPr>
          <p:cNvPr id="21" name="Pijl: rechts 20">
            <a:extLst>
              <a:ext uri="{FF2B5EF4-FFF2-40B4-BE49-F238E27FC236}">
                <a16:creationId xmlns:a16="http://schemas.microsoft.com/office/drawing/2014/main" id="{A969EECF-F1A7-42B0-9B19-21DEE053FEF9}"/>
              </a:ext>
            </a:extLst>
          </p:cNvPr>
          <p:cNvSpPr/>
          <p:nvPr/>
        </p:nvSpPr>
        <p:spPr>
          <a:xfrm>
            <a:off x="1415303" y="5499284"/>
            <a:ext cx="820983" cy="382485"/>
          </a:xfrm>
          <a:prstGeom prst="rightArrow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× 6</a:t>
            </a:r>
          </a:p>
        </p:txBody>
      </p:sp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F89D8A43-7043-431F-A331-7D7F13AC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0214" y="5329069"/>
            <a:ext cx="540000" cy="54000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0C6D8DC3-E534-46AD-9F3E-446E1C6D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899" y="4007893"/>
            <a:ext cx="1908000" cy="1908000"/>
          </a:xfrm>
          <a:prstGeom prst="rect">
            <a:avLst/>
          </a:prstGeom>
        </p:spPr>
      </p:pic>
      <p:sp>
        <p:nvSpPr>
          <p:cNvPr id="27" name="Pijl: rechts 26">
            <a:extLst>
              <a:ext uri="{FF2B5EF4-FFF2-40B4-BE49-F238E27FC236}">
                <a16:creationId xmlns:a16="http://schemas.microsoft.com/office/drawing/2014/main" id="{8CD1400F-F453-4D85-B028-D3AEC14EB3AA}"/>
              </a:ext>
            </a:extLst>
          </p:cNvPr>
          <p:cNvSpPr/>
          <p:nvPr/>
        </p:nvSpPr>
        <p:spPr>
          <a:xfrm>
            <a:off x="7133972" y="5499284"/>
            <a:ext cx="820983" cy="382485"/>
          </a:xfrm>
          <a:prstGeom prst="rightArrow">
            <a:avLst/>
          </a:prstGeom>
          <a:solidFill>
            <a:srgbClr val="1A80B6"/>
          </a:solidFill>
          <a:ln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× 4</a:t>
            </a:r>
          </a:p>
        </p:txBody>
      </p:sp>
      <p:pic>
        <p:nvPicPr>
          <p:cNvPr id="32" name="Graphic 31" descr="Badge volgen">
            <a:extLst>
              <a:ext uri="{FF2B5EF4-FFF2-40B4-BE49-F238E27FC236}">
                <a16:creationId xmlns:a16="http://schemas.microsoft.com/office/drawing/2014/main" id="{2F8A54D3-17DC-4811-AA6D-8CC7C65E4B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8974" y="2711998"/>
            <a:ext cx="252000" cy="252000"/>
          </a:xfrm>
          <a:prstGeom prst="rect">
            <a:avLst/>
          </a:prstGeom>
        </p:spPr>
      </p:pic>
      <p:pic>
        <p:nvPicPr>
          <p:cNvPr id="34" name="Graphic 33" descr="Badge: niet meer volgen">
            <a:extLst>
              <a:ext uri="{FF2B5EF4-FFF2-40B4-BE49-F238E27FC236}">
                <a16:creationId xmlns:a16="http://schemas.microsoft.com/office/drawing/2014/main" id="{17B06983-00A3-4D8B-BE05-9266F0A8D0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8974" y="3296773"/>
            <a:ext cx="252000" cy="252000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954038D1-4BA3-4D90-A121-6457A09F86F1}"/>
              </a:ext>
            </a:extLst>
          </p:cNvPr>
          <p:cNvSpPr txBox="1"/>
          <p:nvPr/>
        </p:nvSpPr>
        <p:spPr>
          <a:xfrm>
            <a:off x="6590214" y="2586218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uitkeringen, inkomensafhankelijke </a:t>
            </a:r>
            <a:br>
              <a:rPr lang="nl-NL" sz="1600" dirty="0"/>
            </a:br>
            <a:r>
              <a:rPr lang="nl-NL" sz="1600" dirty="0"/>
              <a:t>subsidies en toeslagen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E20A0AF-EF34-49F2-B5EB-B0894623725B}"/>
              </a:ext>
            </a:extLst>
          </p:cNvPr>
          <p:cNvSpPr txBox="1"/>
          <p:nvPr/>
        </p:nvSpPr>
        <p:spPr>
          <a:xfrm>
            <a:off x="6590214" y="3264962"/>
            <a:ext cx="3717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inkomstenbelasting en sociale premies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15E3EBE-89EC-4C2C-8729-4CCCEBC28D30}"/>
              </a:ext>
            </a:extLst>
          </p:cNvPr>
          <p:cNvSpPr txBox="1"/>
          <p:nvPr/>
        </p:nvSpPr>
        <p:spPr>
          <a:xfrm>
            <a:off x="693646" y="5942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armste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CDDC2954-EE0D-4A6F-ACC0-58B387F2915F}"/>
              </a:ext>
            </a:extLst>
          </p:cNvPr>
          <p:cNvSpPr txBox="1"/>
          <p:nvPr/>
        </p:nvSpPr>
        <p:spPr>
          <a:xfrm>
            <a:off x="2140820" y="5942285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rijkste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D7F75FF-3C92-4D4D-92F2-E7C404F942C8}"/>
              </a:ext>
            </a:extLst>
          </p:cNvPr>
          <p:cNvSpPr txBox="1"/>
          <p:nvPr/>
        </p:nvSpPr>
        <p:spPr>
          <a:xfrm>
            <a:off x="6359764" y="593745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armste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E4AAF406-170E-4859-81C2-1027CEEAA88A}"/>
              </a:ext>
            </a:extLst>
          </p:cNvPr>
          <p:cNvSpPr txBox="1"/>
          <p:nvPr/>
        </p:nvSpPr>
        <p:spPr>
          <a:xfrm>
            <a:off x="7897463" y="5937455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10% rijkste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2727E43-8247-4BFF-84E2-FE70E2742F2C}"/>
              </a:ext>
            </a:extLst>
          </p:cNvPr>
          <p:cNvSpPr txBox="1"/>
          <p:nvPr/>
        </p:nvSpPr>
        <p:spPr>
          <a:xfrm>
            <a:off x="5306209" y="6292624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Inkomensverschillen in verhouding kleiner = </a:t>
            </a:r>
            <a:r>
              <a:rPr lang="nl-NL" b="1" dirty="0"/>
              <a:t>nivellering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5477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  <p:bldP spid="21" grpId="0" animBg="1"/>
      <p:bldP spid="27" grpId="0" animBg="1"/>
      <p:bldP spid="39" grpId="0"/>
      <p:bldP spid="41" grpId="0"/>
      <p:bldP spid="42" grpId="0"/>
      <p:bldP spid="44" grpId="0"/>
      <p:bldP spid="46" grpId="0"/>
      <p:bldP spid="4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9C6EFC-BC28-4464-BB12-41F0A6C0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Mondiale verdeling rijkdom (vermogen)</a:t>
            </a:r>
          </a:p>
        </p:txBody>
      </p:sp>
      <p:pic>
        <p:nvPicPr>
          <p:cNvPr id="2" name="Onlinemedia 1" title="Verdeling rijkdom in de wereld">
            <a:hlinkClick r:id="" action="ppaction://media"/>
            <a:extLst>
              <a:ext uri="{FF2B5EF4-FFF2-40B4-BE49-F238E27FC236}">
                <a16:creationId xmlns:a16="http://schemas.microsoft.com/office/drawing/2014/main" id="{A863DBEE-0BB0-4357-A7FB-2048BD6AF9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633" y="1710352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E753265-6A85-4456-ABBA-A650FA60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8129" y="420130"/>
            <a:ext cx="6892434" cy="4596392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69CEED5-362D-4A2A-8692-616A57F9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038645E-B475-43E9-9126-7B9438207F6E}"/>
              </a:ext>
            </a:extLst>
          </p:cNvPr>
          <p:cNvSpPr txBox="1">
            <a:spLocks/>
          </p:cNvSpPr>
          <p:nvPr/>
        </p:nvSpPr>
        <p:spPr>
          <a:xfrm>
            <a:off x="4158406" y="5104138"/>
            <a:ext cx="3875188" cy="51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>
                <a:solidFill>
                  <a:srgbClr val="538B2D"/>
                </a:solidFill>
              </a:rPr>
              <a:t>Reactie / Discussie</a:t>
            </a:r>
            <a:endParaRPr lang="nl-NL" b="1" dirty="0">
              <a:solidFill>
                <a:srgbClr val="53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3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9C6EFC-BC28-4464-BB12-41F0A6C0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Inkomensparade van Pen</a:t>
            </a:r>
          </a:p>
        </p:txBody>
      </p:sp>
      <p:pic>
        <p:nvPicPr>
          <p:cNvPr id="10" name="Onlinemedia 9" title="Inkomensverdeling in 1 minuut">
            <a:hlinkClick r:id="" action="ppaction://media"/>
            <a:extLst>
              <a:ext uri="{FF2B5EF4-FFF2-40B4-BE49-F238E27FC236}">
                <a16:creationId xmlns:a16="http://schemas.microsoft.com/office/drawing/2014/main" id="{C58C6909-8C91-4476-B5AC-5F415998BA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6000" y="1690688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8863A506-2E84-4EB9-A762-9A76BB2A1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428430"/>
              </p:ext>
            </p:extLst>
          </p:nvPr>
        </p:nvGraphicFramePr>
        <p:xfrm>
          <a:off x="6474990" y="1639386"/>
          <a:ext cx="4972048" cy="479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11C8719-49F7-473B-8423-A8922D97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Lorenzcurve</a:t>
            </a:r>
            <a:br>
              <a:rPr lang="nl-NL" dirty="0"/>
            </a:br>
            <a:r>
              <a:rPr lang="nl-N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nog een manier om inkomensverschillen weer te geven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E75685-71BE-40A1-BA56-03F43837ED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Verdelen de bevolking in groepen (bijv. 5)</a:t>
            </a:r>
          </a:p>
          <a:p>
            <a:r>
              <a:rPr lang="nl-NL" sz="2000" dirty="0"/>
              <a:t>Van arm (groep 1) naar rijk (laatste groep)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In de grafiek tellen we de groepen bij elkaar op </a:t>
            </a:r>
            <a:r>
              <a:rPr lang="nl-NL" sz="2000" dirty="0">
                <a:solidFill>
                  <a:srgbClr val="C00000"/>
                </a:solidFill>
              </a:rPr>
              <a:t>(cumulatief)</a:t>
            </a:r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72C99F9B-61FC-4491-A45D-E640F04B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84323"/>
              </p:ext>
            </p:extLst>
          </p:nvPr>
        </p:nvGraphicFramePr>
        <p:xfrm>
          <a:off x="355598" y="2725446"/>
          <a:ext cx="52884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63">
                  <a:extLst>
                    <a:ext uri="{9D8B030D-6E8A-4147-A177-3AD203B41FA5}">
                      <a16:colId xmlns:a16="http://schemas.microsoft.com/office/drawing/2014/main" val="3321074506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2294132025"/>
                    </a:ext>
                  </a:extLst>
                </a:gridCol>
                <a:gridCol w="2841858">
                  <a:extLst>
                    <a:ext uri="{9D8B030D-6E8A-4147-A177-3AD203B41FA5}">
                      <a16:colId xmlns:a16="http://schemas.microsoft.com/office/drawing/2014/main" val="4239367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Omvang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Aandeel in inkomen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9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</a:t>
                      </a:r>
                      <a:r>
                        <a:rPr lang="nl-NL" sz="1100" dirty="0"/>
                        <a:t>(armste)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9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52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2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 </a:t>
                      </a:r>
                      <a:r>
                        <a:rPr lang="nl-NL" sz="1100" dirty="0"/>
                        <a:t>(rijkste)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79676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68DA625E-BF6A-49FD-A141-6F018F4A0041}"/>
              </a:ext>
            </a:extLst>
          </p:cNvPr>
          <p:cNvSpPr txBox="1"/>
          <p:nvPr/>
        </p:nvSpPr>
        <p:spPr>
          <a:xfrm>
            <a:off x="4969335" y="3107652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(5%)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613797D-6D0E-4C54-BA58-94F911FC8BCC}"/>
              </a:ext>
            </a:extLst>
          </p:cNvPr>
          <p:cNvSpPr txBox="1"/>
          <p:nvPr/>
        </p:nvSpPr>
        <p:spPr>
          <a:xfrm>
            <a:off x="4855522" y="3488313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(15%)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03C89F9-B727-4CB3-9D7F-C9D593472AD9}"/>
              </a:ext>
            </a:extLst>
          </p:cNvPr>
          <p:cNvSpPr txBox="1"/>
          <p:nvPr/>
        </p:nvSpPr>
        <p:spPr>
          <a:xfrm>
            <a:off x="4855522" y="3868974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(35%)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5AA8DA-99B4-4B2C-A5A2-E7D73E05B06E}"/>
              </a:ext>
            </a:extLst>
          </p:cNvPr>
          <p:cNvSpPr txBox="1"/>
          <p:nvPr/>
        </p:nvSpPr>
        <p:spPr>
          <a:xfrm>
            <a:off x="4855522" y="4249635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(60%)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EC26C47-82EE-4EF2-ACC1-FA20C006C5B1}"/>
              </a:ext>
            </a:extLst>
          </p:cNvPr>
          <p:cNvSpPr txBox="1"/>
          <p:nvPr/>
        </p:nvSpPr>
        <p:spPr>
          <a:xfrm>
            <a:off x="4741708" y="4630297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(100%)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0A39B80A-580F-4380-BB08-580B609EBA86}"/>
              </a:ext>
            </a:extLst>
          </p:cNvPr>
          <p:cNvSpPr/>
          <p:nvPr/>
        </p:nvSpPr>
        <p:spPr>
          <a:xfrm>
            <a:off x="7946716" y="521861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D99A901F-7206-4547-9207-7C934D35B376}"/>
              </a:ext>
            </a:extLst>
          </p:cNvPr>
          <p:cNvSpPr/>
          <p:nvPr/>
        </p:nvSpPr>
        <p:spPr>
          <a:xfrm>
            <a:off x="8667007" y="491485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B0D6B4E-1633-4484-8BC3-0BC78EAFDEFC}"/>
              </a:ext>
            </a:extLst>
          </p:cNvPr>
          <p:cNvSpPr/>
          <p:nvPr/>
        </p:nvSpPr>
        <p:spPr>
          <a:xfrm>
            <a:off x="9473925" y="415352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7AAF8A0C-8EA7-43E8-87B1-0D1EB90F6D13}"/>
              </a:ext>
            </a:extLst>
          </p:cNvPr>
          <p:cNvSpPr/>
          <p:nvPr/>
        </p:nvSpPr>
        <p:spPr>
          <a:xfrm>
            <a:off x="10257787" y="3194769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51C320D-B4D5-471F-AFFA-1312FE56EB96}"/>
              </a:ext>
            </a:extLst>
          </p:cNvPr>
          <p:cNvSpPr/>
          <p:nvPr/>
        </p:nvSpPr>
        <p:spPr>
          <a:xfrm>
            <a:off x="11093581" y="1771625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A4B45563-F365-4522-B083-EC2BD397F95C}"/>
              </a:ext>
            </a:extLst>
          </p:cNvPr>
          <p:cNvSpPr/>
          <p:nvPr/>
        </p:nvSpPr>
        <p:spPr>
          <a:xfrm>
            <a:off x="7178217" y="532661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D2461A8-27AC-432F-9A09-9AA8AB051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193644"/>
              </p:ext>
            </p:extLst>
          </p:nvPr>
        </p:nvGraphicFramePr>
        <p:xfrm>
          <a:off x="6474986" y="1631217"/>
          <a:ext cx="4972048" cy="479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kstvak 26">
            <a:extLst>
              <a:ext uri="{FF2B5EF4-FFF2-40B4-BE49-F238E27FC236}">
                <a16:creationId xmlns:a16="http://schemas.microsoft.com/office/drawing/2014/main" id="{6CE82012-B162-4ABE-AF5D-71DF14B6956D}"/>
              </a:ext>
            </a:extLst>
          </p:cNvPr>
          <p:cNvSpPr txBox="1"/>
          <p:nvPr/>
        </p:nvSpPr>
        <p:spPr>
          <a:xfrm>
            <a:off x="2038657" y="3089287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(20%)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5D3B54B-CC75-4D21-951A-C410DB4E0D2B}"/>
              </a:ext>
            </a:extLst>
          </p:cNvPr>
          <p:cNvSpPr txBox="1"/>
          <p:nvPr/>
        </p:nvSpPr>
        <p:spPr>
          <a:xfrm>
            <a:off x="2038657" y="346994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(40%)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5CC1CD9-F365-48CB-9480-4D08381703F2}"/>
              </a:ext>
            </a:extLst>
          </p:cNvPr>
          <p:cNvSpPr txBox="1"/>
          <p:nvPr/>
        </p:nvSpPr>
        <p:spPr>
          <a:xfrm>
            <a:off x="2038657" y="3850609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(60%)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8A3E5A6-4A72-4403-B2D4-CD4020F76A57}"/>
              </a:ext>
            </a:extLst>
          </p:cNvPr>
          <p:cNvSpPr txBox="1"/>
          <p:nvPr/>
        </p:nvSpPr>
        <p:spPr>
          <a:xfrm>
            <a:off x="2038657" y="423127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(80%)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AFFF0FE-005C-44FE-9C16-E77F2064AC9D}"/>
              </a:ext>
            </a:extLst>
          </p:cNvPr>
          <p:cNvSpPr txBox="1"/>
          <p:nvPr/>
        </p:nvSpPr>
        <p:spPr>
          <a:xfrm>
            <a:off x="1924843" y="461193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C00000"/>
                </a:solidFill>
              </a:rPr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val="22232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P spid="6" grpId="0"/>
      <p:bldP spid="8" grpId="0"/>
      <p:bldP spid="10" grpId="0"/>
      <p:bldP spid="12" grpId="0"/>
      <p:bldP spid="14" grpId="0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Graphic spid="5" grpId="0">
        <p:bldAsOne/>
      </p:bldGraphic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F7DDF94-8A7B-48A9-92AC-F21CD73F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4972048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Zie de Lorenzcurve.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nl-NL" sz="1800" dirty="0"/>
              <a:t>Is het besteedbare inkomen gelijker of minder gelijk verdeeld dan het primaire inkomen? Verklaar je antwoord.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nl-NL" sz="18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nl-NL" sz="18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nl-NL" sz="18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nl-NL" sz="1800" dirty="0"/>
              <a:t>Hoeveel procent van het besteedbare inkomen wordt verdiend door de rijkste 20% van de bevolking?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nl-NL" sz="18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endParaRPr lang="nl-NL" sz="1800" dirty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nl-NL" sz="1800" dirty="0"/>
              <a:t>Hoeveel procent van het besteedbare inkomen wordt door elk van de andere vier groepen verdiend?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637444F-D7B7-4C69-BEF7-7152D2CDD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079606"/>
              </p:ext>
            </p:extLst>
          </p:nvPr>
        </p:nvGraphicFramePr>
        <p:xfrm>
          <a:off x="6996310" y="1491327"/>
          <a:ext cx="4972048" cy="479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FBA18B03-A64F-43B7-ADC4-D78EFC3273C3}"/>
              </a:ext>
            </a:extLst>
          </p:cNvPr>
          <p:cNvSpPr/>
          <p:nvPr/>
        </p:nvSpPr>
        <p:spPr>
          <a:xfrm>
            <a:off x="1460938" y="1592827"/>
            <a:ext cx="4972048" cy="983226"/>
          </a:xfrm>
          <a:prstGeom prst="rect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Gelijker (</a:t>
            </a:r>
            <a:r>
              <a:rPr lang="nl-NL" b="1" dirty="0"/>
              <a:t>nivellering</a:t>
            </a:r>
            <a:r>
              <a:rPr lang="nl-NL" dirty="0"/>
              <a:t> t.o.v. primair).</a:t>
            </a:r>
            <a:br>
              <a:rPr lang="nl-NL" dirty="0"/>
            </a:br>
            <a:r>
              <a:rPr lang="nl-NL" dirty="0"/>
              <a:t>Groene lijn loopt dichter tegen de blauwe lijn (en dat is de gelijke verdeling)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0E78434-A993-4A24-8783-2B2588580086}"/>
              </a:ext>
            </a:extLst>
          </p:cNvPr>
          <p:cNvSpPr/>
          <p:nvPr/>
        </p:nvSpPr>
        <p:spPr>
          <a:xfrm>
            <a:off x="1460938" y="3566823"/>
            <a:ext cx="4972048" cy="395577"/>
          </a:xfrm>
          <a:prstGeom prst="rect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100 – 65 = 35%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EEBAF7-ECD9-4592-993D-D4BA846F37CF}"/>
              </a:ext>
            </a:extLst>
          </p:cNvPr>
          <p:cNvCxnSpPr>
            <a:cxnSpLocks/>
          </p:cNvCxnSpPr>
          <p:nvPr/>
        </p:nvCxnSpPr>
        <p:spPr>
          <a:xfrm>
            <a:off x="10894143" y="4729317"/>
            <a:ext cx="766915" cy="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CC11D29-972A-4CF1-AA89-8CA05BF07EE1}"/>
              </a:ext>
            </a:extLst>
          </p:cNvPr>
          <p:cNvCxnSpPr>
            <a:cxnSpLocks/>
          </p:cNvCxnSpPr>
          <p:nvPr/>
        </p:nvCxnSpPr>
        <p:spPr>
          <a:xfrm>
            <a:off x="11670888" y="1740309"/>
            <a:ext cx="0" cy="1008000"/>
          </a:xfrm>
          <a:prstGeom prst="line">
            <a:avLst/>
          </a:prstGeom>
          <a:ln w="28575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0D6A0F5E-6DA1-4A4F-8989-1E5BB944DE10}"/>
              </a:ext>
            </a:extLst>
          </p:cNvPr>
          <p:cNvSpPr/>
          <p:nvPr/>
        </p:nvSpPr>
        <p:spPr>
          <a:xfrm>
            <a:off x="1460938" y="5265173"/>
            <a:ext cx="4972048" cy="1214455"/>
          </a:xfrm>
          <a:prstGeom prst="rect">
            <a:avLst/>
          </a:prstGeom>
          <a:solidFill>
            <a:srgbClr val="258812"/>
          </a:solidFill>
          <a:ln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Groep 1: 10%</a:t>
            </a:r>
          </a:p>
          <a:p>
            <a:r>
              <a:rPr lang="nl-NL" dirty="0"/>
              <a:t>Groep 1+2 samen 23%: groep 2 (23 – 10) 13%</a:t>
            </a:r>
          </a:p>
          <a:p>
            <a:r>
              <a:rPr lang="nl-NL" dirty="0"/>
              <a:t>Groep 3: (43 – 23) 20%</a:t>
            </a:r>
          </a:p>
          <a:p>
            <a:r>
              <a:rPr lang="nl-NL" dirty="0"/>
              <a:t>Groep 4: (65 – 43) 22%</a:t>
            </a:r>
          </a:p>
        </p:txBody>
      </p:sp>
    </p:spTree>
    <p:extLst>
      <p:ext uri="{BB962C8B-B14F-4D97-AF65-F5344CB8AC3E}">
        <p14:creationId xmlns:p14="http://schemas.microsoft.com/office/powerpoint/2010/main" val="3749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3.33333E-6 L 0.00247 -0.289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5" grpId="0">
        <p:bldAsOne/>
      </p:bldGraphic>
      <p:bldP spid="8" grpId="0" animBg="1"/>
      <p:bldP spid="10" grpId="0" animBg="1"/>
      <p:bldP spid="29" grpId="0" animBg="1"/>
    </p:bldLst>
  </p:timing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498</TotalTime>
  <Words>403</Words>
  <Application>Microsoft Office PowerPoint</Application>
  <PresentationFormat>Breedbeeld</PresentationFormat>
  <Paragraphs>89</Paragraphs>
  <Slides>12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Thema 3vwo</vt:lpstr>
      <vt:lpstr>Inkomensverdeling</vt:lpstr>
      <vt:lpstr>PowerPoint-presentatie</vt:lpstr>
      <vt:lpstr>Verdeling</vt:lpstr>
      <vt:lpstr>Inkomensverschillen</vt:lpstr>
      <vt:lpstr>Mondiale verdeling rijkdom (vermogen)</vt:lpstr>
      <vt:lpstr>PowerPoint-presentatie</vt:lpstr>
      <vt:lpstr>Inkomensparade van Pen</vt:lpstr>
      <vt:lpstr>Lorenzcurve nog een manier om inkomensverschillen weer te geven</vt:lpstr>
      <vt:lpstr>PowerPoint-presentatie</vt:lpstr>
      <vt:lpstr>Mondiale verdeling rijkdom (vermogen)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2</cp:revision>
  <dcterms:created xsi:type="dcterms:W3CDTF">2020-10-16T05:53:23Z</dcterms:created>
  <dcterms:modified xsi:type="dcterms:W3CDTF">2020-10-21T11:47:53Z</dcterms:modified>
</cp:coreProperties>
</file>