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4D0F"/>
    <a:srgbClr val="258812"/>
    <a:srgbClr val="1A80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ADD084-0CD7-4D86-BF49-A26FFAACD09D}" v="1" dt="2020-10-16T05:54:03.944"/>
    <p1510:client id="{E26F66DB-6D38-4B39-B50D-2462BDBB04A1}" v="466" dt="2020-10-16T09:20:57.6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72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loemers" userId="fe3832ff3b233e04" providerId="LiveId" clId="{E26F66DB-6D38-4B39-B50D-2462BDBB04A1}"/>
    <pc:docChg chg="undo redo custSel mod addSld modSld">
      <pc:chgData name="Paul Bloemers" userId="fe3832ff3b233e04" providerId="LiveId" clId="{E26F66DB-6D38-4B39-B50D-2462BDBB04A1}" dt="2020-10-16T09:24:29.727" v="3017" actId="1036"/>
      <pc:docMkLst>
        <pc:docMk/>
      </pc:docMkLst>
      <pc:sldChg chg="modSp mod">
        <pc:chgData name="Paul Bloemers" userId="fe3832ff3b233e04" providerId="LiveId" clId="{E26F66DB-6D38-4B39-B50D-2462BDBB04A1}" dt="2020-10-16T05:56:28.562" v="54" actId="20577"/>
        <pc:sldMkLst>
          <pc:docMk/>
          <pc:sldMk cId="3120049066" sldId="256"/>
        </pc:sldMkLst>
        <pc:spChg chg="mod">
          <ac:chgData name="Paul Bloemers" userId="fe3832ff3b233e04" providerId="LiveId" clId="{E26F66DB-6D38-4B39-B50D-2462BDBB04A1}" dt="2020-10-16T05:56:01.634" v="16" actId="20577"/>
          <ac:spMkLst>
            <pc:docMk/>
            <pc:sldMk cId="3120049066" sldId="256"/>
            <ac:spMk id="2" creationId="{CF30C9AB-0D8B-459C-871D-1076A507806E}"/>
          </ac:spMkLst>
        </pc:spChg>
        <pc:spChg chg="mod">
          <ac:chgData name="Paul Bloemers" userId="fe3832ff3b233e04" providerId="LiveId" clId="{E26F66DB-6D38-4B39-B50D-2462BDBB04A1}" dt="2020-10-16T05:56:28.562" v="54" actId="20577"/>
          <ac:spMkLst>
            <pc:docMk/>
            <pc:sldMk cId="3120049066" sldId="256"/>
            <ac:spMk id="3" creationId="{9DDF967B-AF81-462A-8B36-08AF0BCD5AF0}"/>
          </ac:spMkLst>
        </pc:spChg>
      </pc:sldChg>
      <pc:sldChg chg="addSp delSp modSp mod">
        <pc:chgData name="Paul Bloemers" userId="fe3832ff3b233e04" providerId="LiveId" clId="{E26F66DB-6D38-4B39-B50D-2462BDBB04A1}" dt="2020-10-16T09:24:29.727" v="3017" actId="1036"/>
        <pc:sldMkLst>
          <pc:docMk/>
          <pc:sldMk cId="1606586057" sldId="257"/>
        </pc:sldMkLst>
        <pc:spChg chg="mod">
          <ac:chgData name="Paul Bloemers" userId="fe3832ff3b233e04" providerId="LiveId" clId="{E26F66DB-6D38-4B39-B50D-2462BDBB04A1}" dt="2020-10-16T09:24:29.727" v="3017" actId="1036"/>
          <ac:spMkLst>
            <pc:docMk/>
            <pc:sldMk cId="1606586057" sldId="257"/>
            <ac:spMk id="2" creationId="{8DEDB260-678F-4E2B-AC8D-5FB7C53309B4}"/>
          </ac:spMkLst>
        </pc:spChg>
        <pc:spChg chg="mod">
          <ac:chgData name="Paul Bloemers" userId="fe3832ff3b233e04" providerId="LiveId" clId="{E26F66DB-6D38-4B39-B50D-2462BDBB04A1}" dt="2020-10-16T05:56:51.209" v="103" actId="20577"/>
          <ac:spMkLst>
            <pc:docMk/>
            <pc:sldMk cId="1606586057" sldId="257"/>
            <ac:spMk id="3" creationId="{4B2A2849-B7AC-4CC4-97B3-319E9263F7AC}"/>
          </ac:spMkLst>
        </pc:spChg>
        <pc:spChg chg="mod">
          <ac:chgData name="Paul Bloemers" userId="fe3832ff3b233e04" providerId="LiveId" clId="{E26F66DB-6D38-4B39-B50D-2462BDBB04A1}" dt="2020-10-16T05:57:01.443" v="114" actId="20577"/>
          <ac:spMkLst>
            <pc:docMk/>
            <pc:sldMk cId="1606586057" sldId="257"/>
            <ac:spMk id="4" creationId="{4291848A-8173-4020-A58E-3552AF7D3B9D}"/>
          </ac:spMkLst>
        </pc:spChg>
        <pc:spChg chg="add del mod">
          <ac:chgData name="Paul Bloemers" userId="fe3832ff3b233e04" providerId="LiveId" clId="{E26F66DB-6D38-4B39-B50D-2462BDBB04A1}" dt="2020-10-16T06:18:28.896" v="276" actId="478"/>
          <ac:spMkLst>
            <pc:docMk/>
            <pc:sldMk cId="1606586057" sldId="257"/>
            <ac:spMk id="5" creationId="{8088AE84-5B7B-42C2-955B-5E3E9169B477}"/>
          </ac:spMkLst>
        </pc:spChg>
      </pc:sldChg>
      <pc:sldChg chg="addSp delSp modSp new mod modClrScheme modAnim chgLayout">
        <pc:chgData name="Paul Bloemers" userId="fe3832ff3b233e04" providerId="LiveId" clId="{E26F66DB-6D38-4B39-B50D-2462BDBB04A1}" dt="2020-10-16T09:05:57.730" v="2920"/>
        <pc:sldMkLst>
          <pc:docMk/>
          <pc:sldMk cId="1293648188" sldId="258"/>
        </pc:sldMkLst>
        <pc:spChg chg="del mod ord">
          <ac:chgData name="Paul Bloemers" userId="fe3832ff3b233e04" providerId="LiveId" clId="{E26F66DB-6D38-4B39-B50D-2462BDBB04A1}" dt="2020-10-16T05:58:56.772" v="116" actId="700"/>
          <ac:spMkLst>
            <pc:docMk/>
            <pc:sldMk cId="1293648188" sldId="258"/>
            <ac:spMk id="2" creationId="{8812FC73-6FD1-4FF9-B417-C3303488B73B}"/>
          </ac:spMkLst>
        </pc:spChg>
        <pc:spChg chg="del mod ord">
          <ac:chgData name="Paul Bloemers" userId="fe3832ff3b233e04" providerId="LiveId" clId="{E26F66DB-6D38-4B39-B50D-2462BDBB04A1}" dt="2020-10-16T05:58:56.772" v="116" actId="700"/>
          <ac:spMkLst>
            <pc:docMk/>
            <pc:sldMk cId="1293648188" sldId="258"/>
            <ac:spMk id="3" creationId="{91090D87-C967-4EFC-8E2B-732B49E41E1F}"/>
          </ac:spMkLst>
        </pc:spChg>
        <pc:spChg chg="del">
          <ac:chgData name="Paul Bloemers" userId="fe3832ff3b233e04" providerId="LiveId" clId="{E26F66DB-6D38-4B39-B50D-2462BDBB04A1}" dt="2020-10-16T05:58:56.772" v="116" actId="700"/>
          <ac:spMkLst>
            <pc:docMk/>
            <pc:sldMk cId="1293648188" sldId="258"/>
            <ac:spMk id="4" creationId="{D3DAADA9-2D7E-4295-95E5-E18E37319ED9}"/>
          </ac:spMkLst>
        </pc:spChg>
        <pc:spChg chg="add del mod ord">
          <ac:chgData name="Paul Bloemers" userId="fe3832ff3b233e04" providerId="LiveId" clId="{E26F66DB-6D38-4B39-B50D-2462BDBB04A1}" dt="2020-10-16T05:59:01.404" v="117" actId="26606"/>
          <ac:spMkLst>
            <pc:docMk/>
            <pc:sldMk cId="1293648188" sldId="258"/>
            <ac:spMk id="5" creationId="{3FD7E841-8B3E-4FF4-BFFD-80EEC9FB3F5A}"/>
          </ac:spMkLst>
        </pc:spChg>
        <pc:spChg chg="add del mod ord">
          <ac:chgData name="Paul Bloemers" userId="fe3832ff3b233e04" providerId="LiveId" clId="{E26F66DB-6D38-4B39-B50D-2462BDBB04A1}" dt="2020-10-16T05:59:01.404" v="117" actId="26606"/>
          <ac:spMkLst>
            <pc:docMk/>
            <pc:sldMk cId="1293648188" sldId="258"/>
            <ac:spMk id="6" creationId="{DFBDDEDF-C7DA-42D3-8F71-BC1A266887D1}"/>
          </ac:spMkLst>
        </pc:spChg>
        <pc:spChg chg="add del mod ord">
          <ac:chgData name="Paul Bloemers" userId="fe3832ff3b233e04" providerId="LiveId" clId="{E26F66DB-6D38-4B39-B50D-2462BDBB04A1}" dt="2020-10-16T05:59:01.404" v="117" actId="26606"/>
          <ac:spMkLst>
            <pc:docMk/>
            <pc:sldMk cId="1293648188" sldId="258"/>
            <ac:spMk id="7" creationId="{08AA54C1-0D0B-4C91-A9AA-9C38B65B7EFE}"/>
          </ac:spMkLst>
        </pc:spChg>
        <pc:spChg chg="add del">
          <ac:chgData name="Paul Bloemers" userId="fe3832ff3b233e04" providerId="LiveId" clId="{E26F66DB-6D38-4B39-B50D-2462BDBB04A1}" dt="2020-10-16T06:06:33.970" v="135" actId="478"/>
          <ac:spMkLst>
            <pc:docMk/>
            <pc:sldMk cId="1293648188" sldId="258"/>
            <ac:spMk id="8" creationId="{C533F6E8-FD9F-4122-AE8C-95F9322A5A4A}"/>
          </ac:spMkLst>
        </pc:spChg>
        <pc:spChg chg="add mod">
          <ac:chgData name="Paul Bloemers" userId="fe3832ff3b233e04" providerId="LiveId" clId="{E26F66DB-6D38-4B39-B50D-2462BDBB04A1}" dt="2020-10-16T06:32:46.759" v="408" actId="20577"/>
          <ac:spMkLst>
            <pc:docMk/>
            <pc:sldMk cId="1293648188" sldId="258"/>
            <ac:spMk id="10" creationId="{58A9EF78-DE5A-4418-9431-AAD68596695D}"/>
          </ac:spMkLst>
        </pc:spChg>
        <pc:spChg chg="add mod">
          <ac:chgData name="Paul Bloemers" userId="fe3832ff3b233e04" providerId="LiveId" clId="{E26F66DB-6D38-4B39-B50D-2462BDBB04A1}" dt="2020-10-16T06:08:20.195" v="213" actId="1076"/>
          <ac:spMkLst>
            <pc:docMk/>
            <pc:sldMk cId="1293648188" sldId="258"/>
            <ac:spMk id="11" creationId="{5FF0420F-63A9-4A89-8058-70D621FCCB95}"/>
          </ac:spMkLst>
        </pc:spChg>
        <pc:spChg chg="add mod ord">
          <ac:chgData name="Paul Bloemers" userId="fe3832ff3b233e04" providerId="LiveId" clId="{E26F66DB-6D38-4B39-B50D-2462BDBB04A1}" dt="2020-10-16T06:36:21.747" v="409" actId="700"/>
          <ac:spMkLst>
            <pc:docMk/>
            <pc:sldMk cId="1293648188" sldId="258"/>
            <ac:spMk id="12" creationId="{419489D8-D607-4B54-8B99-B1B5DFF0F4C0}"/>
          </ac:spMkLst>
        </pc:spChg>
        <pc:spChg chg="add del mod">
          <ac:chgData name="Paul Bloemers" userId="fe3832ff3b233e04" providerId="LiveId" clId="{E26F66DB-6D38-4B39-B50D-2462BDBB04A1}" dt="2020-10-16T06:06:19.808" v="133" actId="478"/>
          <ac:spMkLst>
            <pc:docMk/>
            <pc:sldMk cId="1293648188" sldId="258"/>
            <ac:spMk id="14" creationId="{1E4555C4-E653-4037-902F-4462A564F249}"/>
          </ac:spMkLst>
        </pc:spChg>
        <pc:spChg chg="add mod">
          <ac:chgData name="Paul Bloemers" userId="fe3832ff3b233e04" providerId="LiveId" clId="{E26F66DB-6D38-4B39-B50D-2462BDBB04A1}" dt="2020-10-16T06:08:44.163" v="235" actId="1076"/>
          <ac:spMkLst>
            <pc:docMk/>
            <pc:sldMk cId="1293648188" sldId="258"/>
            <ac:spMk id="16" creationId="{5AF0D0AE-2F55-4255-9758-A033F3560712}"/>
          </ac:spMkLst>
        </pc:spChg>
        <pc:spChg chg="add mod ord">
          <ac:chgData name="Paul Bloemers" userId="fe3832ff3b233e04" providerId="LiveId" clId="{E26F66DB-6D38-4B39-B50D-2462BDBB04A1}" dt="2020-10-16T06:24:57.206" v="381" actId="1076"/>
          <ac:spMkLst>
            <pc:docMk/>
            <pc:sldMk cId="1293648188" sldId="258"/>
            <ac:spMk id="33" creationId="{1E4EBEFB-B913-4DBB-A8EA-1E141B030F10}"/>
          </ac:spMkLst>
        </pc:spChg>
        <pc:spChg chg="add del mod">
          <ac:chgData name="Paul Bloemers" userId="fe3832ff3b233e04" providerId="LiveId" clId="{E26F66DB-6D38-4B39-B50D-2462BDBB04A1}" dt="2020-10-16T06:21:32.819" v="328" actId="11529"/>
          <ac:spMkLst>
            <pc:docMk/>
            <pc:sldMk cId="1293648188" sldId="258"/>
            <ac:spMk id="36" creationId="{AE781590-AEE1-4DC3-BAAD-703092081523}"/>
          </ac:spMkLst>
        </pc:spChg>
        <pc:spChg chg="add mod">
          <ac:chgData name="Paul Bloemers" userId="fe3832ff3b233e04" providerId="LiveId" clId="{E26F66DB-6D38-4B39-B50D-2462BDBB04A1}" dt="2020-10-16T06:25:05.767" v="382" actId="1076"/>
          <ac:spMkLst>
            <pc:docMk/>
            <pc:sldMk cId="1293648188" sldId="258"/>
            <ac:spMk id="39" creationId="{5B9346CF-F2A8-4040-A113-A4122092BD81}"/>
          </ac:spMkLst>
        </pc:spChg>
        <pc:spChg chg="add del mod ord">
          <ac:chgData name="Paul Bloemers" userId="fe3832ff3b233e04" providerId="LiveId" clId="{E26F66DB-6D38-4B39-B50D-2462BDBB04A1}" dt="2020-10-16T06:27:07.346" v="394" actId="700"/>
          <ac:spMkLst>
            <pc:docMk/>
            <pc:sldMk cId="1293648188" sldId="258"/>
            <ac:spMk id="42" creationId="{174F9E22-046C-43DB-AA25-CAEE18CC7E4D}"/>
          </ac:spMkLst>
        </pc:spChg>
        <pc:spChg chg="add del mod ord">
          <ac:chgData name="Paul Bloemers" userId="fe3832ff3b233e04" providerId="LiveId" clId="{E26F66DB-6D38-4B39-B50D-2462BDBB04A1}" dt="2020-10-16T06:27:12.478" v="395" actId="478"/>
          <ac:spMkLst>
            <pc:docMk/>
            <pc:sldMk cId="1293648188" sldId="258"/>
            <ac:spMk id="43" creationId="{0D9773F4-64ED-4615-AE16-B96D26E64BA2}"/>
          </ac:spMkLst>
        </pc:spChg>
        <pc:spChg chg="add del mod ord">
          <ac:chgData name="Paul Bloemers" userId="fe3832ff3b233e04" providerId="LiveId" clId="{E26F66DB-6D38-4B39-B50D-2462BDBB04A1}" dt="2020-10-16T06:27:15.454" v="396" actId="478"/>
          <ac:spMkLst>
            <pc:docMk/>
            <pc:sldMk cId="1293648188" sldId="258"/>
            <ac:spMk id="44" creationId="{96AE6DAC-D6CF-4D36-9902-5A18D269AD61}"/>
          </ac:spMkLst>
        </pc:spChg>
        <pc:spChg chg="add del mod ord">
          <ac:chgData name="Paul Bloemers" userId="fe3832ff3b233e04" providerId="LiveId" clId="{E26F66DB-6D38-4B39-B50D-2462BDBB04A1}" dt="2020-10-16T06:36:24.833" v="410" actId="478"/>
          <ac:spMkLst>
            <pc:docMk/>
            <pc:sldMk cId="1293648188" sldId="258"/>
            <ac:spMk id="45" creationId="{EBA4C097-AA3C-4742-A699-596D4F861E81}"/>
          </ac:spMkLst>
        </pc:spChg>
        <pc:grpChg chg="add mod">
          <ac:chgData name="Paul Bloemers" userId="fe3832ff3b233e04" providerId="LiveId" clId="{E26F66DB-6D38-4B39-B50D-2462BDBB04A1}" dt="2020-10-16T06:21:24.357" v="317" actId="164"/>
          <ac:grpSpMkLst>
            <pc:docMk/>
            <pc:sldMk cId="1293648188" sldId="258"/>
            <ac:grpSpMk id="37" creationId="{FE5549CD-256F-4FA3-97AD-CB5AE5F58BFE}"/>
          </ac:grpSpMkLst>
        </pc:grpChg>
        <pc:picChg chg="add del mod ord">
          <ac:chgData name="Paul Bloemers" userId="fe3832ff3b233e04" providerId="LiveId" clId="{E26F66DB-6D38-4B39-B50D-2462BDBB04A1}" dt="2020-10-16T06:18:42.994" v="280" actId="478"/>
          <ac:picMkLst>
            <pc:docMk/>
            <pc:sldMk cId="1293648188" sldId="258"/>
            <ac:picMk id="9" creationId="{D99E416E-D5E6-4B3A-9D78-27D367B209C6}"/>
          </ac:picMkLst>
        </pc:picChg>
        <pc:picChg chg="add mod">
          <ac:chgData name="Paul Bloemers" userId="fe3832ff3b233e04" providerId="LiveId" clId="{E26F66DB-6D38-4B39-B50D-2462BDBB04A1}" dt="2020-10-16T06:26:09.897" v="389" actId="207"/>
          <ac:picMkLst>
            <pc:docMk/>
            <pc:sldMk cId="1293648188" sldId="258"/>
            <ac:picMk id="18" creationId="{362BAE2E-CC43-443C-80F3-6F94875D4E33}"/>
          </ac:picMkLst>
        </pc:picChg>
        <pc:picChg chg="add mod ord">
          <ac:chgData name="Paul Bloemers" userId="fe3832ff3b233e04" providerId="LiveId" clId="{E26F66DB-6D38-4B39-B50D-2462BDBB04A1}" dt="2020-10-16T06:23:24.847" v="355" actId="207"/>
          <ac:picMkLst>
            <pc:docMk/>
            <pc:sldMk cId="1293648188" sldId="258"/>
            <ac:picMk id="20" creationId="{4D6E8EB8-109C-4E88-8654-227F5F471500}"/>
          </ac:picMkLst>
        </pc:picChg>
        <pc:picChg chg="add mod">
          <ac:chgData name="Paul Bloemers" userId="fe3832ff3b233e04" providerId="LiveId" clId="{E26F66DB-6D38-4B39-B50D-2462BDBB04A1}" dt="2020-10-16T06:26:09.897" v="389" actId="207"/>
          <ac:picMkLst>
            <pc:docMk/>
            <pc:sldMk cId="1293648188" sldId="258"/>
            <ac:picMk id="22" creationId="{05F33717-205F-4678-9268-D1ECA4389D28}"/>
          </ac:picMkLst>
        </pc:picChg>
        <pc:picChg chg="add mod">
          <ac:chgData name="Paul Bloemers" userId="fe3832ff3b233e04" providerId="LiveId" clId="{E26F66DB-6D38-4B39-B50D-2462BDBB04A1}" dt="2020-10-16T06:26:23.143" v="392" actId="207"/>
          <ac:picMkLst>
            <pc:docMk/>
            <pc:sldMk cId="1293648188" sldId="258"/>
            <ac:picMk id="24" creationId="{6509B821-AB6E-4C4E-9B93-162DFC23577B}"/>
          </ac:picMkLst>
        </pc:picChg>
        <pc:picChg chg="add mod ord">
          <ac:chgData name="Paul Bloemers" userId="fe3832ff3b233e04" providerId="LiveId" clId="{E26F66DB-6D38-4B39-B50D-2462BDBB04A1}" dt="2020-10-16T06:26:20.428" v="391" actId="207"/>
          <ac:picMkLst>
            <pc:docMk/>
            <pc:sldMk cId="1293648188" sldId="258"/>
            <ac:picMk id="26" creationId="{53C0BCC3-8E98-4F43-98E0-177ED88AD691}"/>
          </ac:picMkLst>
        </pc:picChg>
        <pc:picChg chg="add mod">
          <ac:chgData name="Paul Bloemers" userId="fe3832ff3b233e04" providerId="LiveId" clId="{E26F66DB-6D38-4B39-B50D-2462BDBB04A1}" dt="2020-10-16T06:26:09.897" v="389" actId="207"/>
          <ac:picMkLst>
            <pc:docMk/>
            <pc:sldMk cId="1293648188" sldId="258"/>
            <ac:picMk id="28" creationId="{CDA998DF-EA19-4148-9F69-A1C0AD1F1AD3}"/>
          </ac:picMkLst>
        </pc:picChg>
        <pc:picChg chg="add mod">
          <ac:chgData name="Paul Bloemers" userId="fe3832ff3b233e04" providerId="LiveId" clId="{E26F66DB-6D38-4B39-B50D-2462BDBB04A1}" dt="2020-10-16T06:26:09.897" v="389" actId="207"/>
          <ac:picMkLst>
            <pc:docMk/>
            <pc:sldMk cId="1293648188" sldId="258"/>
            <ac:picMk id="30" creationId="{81E2E986-2B79-4E18-AEA0-0E936D38074B}"/>
          </ac:picMkLst>
        </pc:picChg>
        <pc:picChg chg="add del mod modCrop">
          <ac:chgData name="Paul Bloemers" userId="fe3832ff3b233e04" providerId="LiveId" clId="{E26F66DB-6D38-4B39-B50D-2462BDBB04A1}" dt="2020-10-16T06:21:40.680" v="337" actId="478"/>
          <ac:picMkLst>
            <pc:docMk/>
            <pc:sldMk cId="1293648188" sldId="258"/>
            <ac:picMk id="32" creationId="{A224BB47-EC05-4C75-8D60-ACEEE4C9FE8D}"/>
          </ac:picMkLst>
        </pc:picChg>
        <pc:picChg chg="add del mod modCrop">
          <ac:chgData name="Paul Bloemers" userId="fe3832ff3b233e04" providerId="LiveId" clId="{E26F66DB-6D38-4B39-B50D-2462BDBB04A1}" dt="2020-10-16T06:25:22.597" v="383" actId="478"/>
          <ac:picMkLst>
            <pc:docMk/>
            <pc:sldMk cId="1293648188" sldId="258"/>
            <ac:picMk id="35" creationId="{00BE626A-754B-49F9-8019-3AC3FC939F93}"/>
          </ac:picMkLst>
        </pc:picChg>
        <pc:picChg chg="add mod">
          <ac:chgData name="Paul Bloemers" userId="fe3832ff3b233e04" providerId="LiveId" clId="{E26F66DB-6D38-4B39-B50D-2462BDBB04A1}" dt="2020-10-16T06:25:58.436" v="388" actId="1076"/>
          <ac:picMkLst>
            <pc:docMk/>
            <pc:sldMk cId="1293648188" sldId="258"/>
            <ac:picMk id="41" creationId="{38BB1662-68A5-48F3-95CC-45E387F4AE2C}"/>
          </ac:picMkLst>
        </pc:picChg>
      </pc:sldChg>
      <pc:sldChg chg="addSp delSp modSp new mod modClrScheme modAnim chgLayout">
        <pc:chgData name="Paul Bloemers" userId="fe3832ff3b233e04" providerId="LiveId" clId="{E26F66DB-6D38-4B39-B50D-2462BDBB04A1}" dt="2020-10-16T09:18:01.856" v="2997"/>
        <pc:sldMkLst>
          <pc:docMk/>
          <pc:sldMk cId="470348800" sldId="259"/>
        </pc:sldMkLst>
        <pc:spChg chg="mod ord">
          <ac:chgData name="Paul Bloemers" userId="fe3832ff3b233e04" providerId="LiveId" clId="{E26F66DB-6D38-4B39-B50D-2462BDBB04A1}" dt="2020-10-16T06:13:38.935" v="261" actId="700"/>
          <ac:spMkLst>
            <pc:docMk/>
            <pc:sldMk cId="470348800" sldId="259"/>
            <ac:spMk id="2" creationId="{A3B94E58-52D2-4510-A1C6-F2C12514C948}"/>
          </ac:spMkLst>
        </pc:spChg>
        <pc:spChg chg="del">
          <ac:chgData name="Paul Bloemers" userId="fe3832ff3b233e04" providerId="LiveId" clId="{E26F66DB-6D38-4B39-B50D-2462BDBB04A1}" dt="2020-10-16T06:09:10.353" v="237" actId="478"/>
          <ac:spMkLst>
            <pc:docMk/>
            <pc:sldMk cId="470348800" sldId="259"/>
            <ac:spMk id="3" creationId="{391CD697-7308-442B-9C06-8BCBF89E128F}"/>
          </ac:spMkLst>
        </pc:spChg>
        <pc:spChg chg="add mod">
          <ac:chgData name="Paul Bloemers" userId="fe3832ff3b233e04" providerId="LiveId" clId="{E26F66DB-6D38-4B39-B50D-2462BDBB04A1}" dt="2020-10-16T06:12:36.734" v="239" actId="1076"/>
          <ac:spMkLst>
            <pc:docMk/>
            <pc:sldMk cId="470348800" sldId="259"/>
            <ac:spMk id="8" creationId="{A35F2E12-390E-453F-89EC-AF86AB4733C0}"/>
          </ac:spMkLst>
        </pc:spChg>
        <pc:spChg chg="add mod">
          <ac:chgData name="Paul Bloemers" userId="fe3832ff3b233e04" providerId="LiveId" clId="{E26F66DB-6D38-4B39-B50D-2462BDBB04A1}" dt="2020-10-16T06:12:36.734" v="239" actId="1076"/>
          <ac:spMkLst>
            <pc:docMk/>
            <pc:sldMk cId="470348800" sldId="259"/>
            <ac:spMk id="9" creationId="{C29D6275-5D6F-433D-8180-1BB6FA8FF372}"/>
          </ac:spMkLst>
        </pc:spChg>
        <pc:spChg chg="add mod">
          <ac:chgData name="Paul Bloemers" userId="fe3832ff3b233e04" providerId="LiveId" clId="{E26F66DB-6D38-4B39-B50D-2462BDBB04A1}" dt="2020-10-16T06:12:36.734" v="239" actId="1076"/>
          <ac:spMkLst>
            <pc:docMk/>
            <pc:sldMk cId="470348800" sldId="259"/>
            <ac:spMk id="10" creationId="{7536C089-E6F9-4205-BDB3-811E284DAA39}"/>
          </ac:spMkLst>
        </pc:spChg>
        <pc:spChg chg="add mod">
          <ac:chgData name="Paul Bloemers" userId="fe3832ff3b233e04" providerId="LiveId" clId="{E26F66DB-6D38-4B39-B50D-2462BDBB04A1}" dt="2020-10-16T09:08:54.606" v="2937" actId="164"/>
          <ac:spMkLst>
            <pc:docMk/>
            <pc:sldMk cId="470348800" sldId="259"/>
            <ac:spMk id="11" creationId="{82E50AA0-BBAE-469A-A664-E1AB5F0F8FFA}"/>
          </ac:spMkLst>
        </pc:spChg>
        <pc:spChg chg="add mod">
          <ac:chgData name="Paul Bloemers" userId="fe3832ff3b233e04" providerId="LiveId" clId="{E26F66DB-6D38-4B39-B50D-2462BDBB04A1}" dt="2020-10-16T09:08:54.606" v="2937" actId="164"/>
          <ac:spMkLst>
            <pc:docMk/>
            <pc:sldMk cId="470348800" sldId="259"/>
            <ac:spMk id="12" creationId="{1D9701F9-C95E-412E-AA68-1BAE052B7463}"/>
          </ac:spMkLst>
        </pc:spChg>
        <pc:spChg chg="add mod">
          <ac:chgData name="Paul Bloemers" userId="fe3832ff3b233e04" providerId="LiveId" clId="{E26F66DB-6D38-4B39-B50D-2462BDBB04A1}" dt="2020-10-16T06:12:36.734" v="239" actId="1076"/>
          <ac:spMkLst>
            <pc:docMk/>
            <pc:sldMk cId="470348800" sldId="259"/>
            <ac:spMk id="13" creationId="{2C672A7D-4AB4-47F8-A20D-22D2455F9105}"/>
          </ac:spMkLst>
        </pc:spChg>
        <pc:spChg chg="add mod">
          <ac:chgData name="Paul Bloemers" userId="fe3832ff3b233e04" providerId="LiveId" clId="{E26F66DB-6D38-4B39-B50D-2462BDBB04A1}" dt="2020-10-16T06:12:36.734" v="239" actId="1076"/>
          <ac:spMkLst>
            <pc:docMk/>
            <pc:sldMk cId="470348800" sldId="259"/>
            <ac:spMk id="14" creationId="{36563109-F2D2-449B-AAC0-80C348F4D241}"/>
          </ac:spMkLst>
        </pc:spChg>
        <pc:spChg chg="add mod">
          <ac:chgData name="Paul Bloemers" userId="fe3832ff3b233e04" providerId="LiveId" clId="{E26F66DB-6D38-4B39-B50D-2462BDBB04A1}" dt="2020-10-16T06:12:36.734" v="239" actId="1076"/>
          <ac:spMkLst>
            <pc:docMk/>
            <pc:sldMk cId="470348800" sldId="259"/>
            <ac:spMk id="15" creationId="{2E4CC737-1748-4A1D-9623-9157C16090CB}"/>
          </ac:spMkLst>
        </pc:spChg>
        <pc:spChg chg="add mod">
          <ac:chgData name="Paul Bloemers" userId="fe3832ff3b233e04" providerId="LiveId" clId="{E26F66DB-6D38-4B39-B50D-2462BDBB04A1}" dt="2020-10-16T06:12:36.734" v="239" actId="1076"/>
          <ac:spMkLst>
            <pc:docMk/>
            <pc:sldMk cId="470348800" sldId="259"/>
            <ac:spMk id="16" creationId="{0F63BFCD-D98B-4B27-9FFD-1D439117D3A3}"/>
          </ac:spMkLst>
        </pc:spChg>
        <pc:spChg chg="add mod">
          <ac:chgData name="Paul Bloemers" userId="fe3832ff3b233e04" providerId="LiveId" clId="{E26F66DB-6D38-4B39-B50D-2462BDBB04A1}" dt="2020-10-16T06:12:36.734" v="239" actId="1076"/>
          <ac:spMkLst>
            <pc:docMk/>
            <pc:sldMk cId="470348800" sldId="259"/>
            <ac:spMk id="17" creationId="{98C9FE73-3904-4D43-8341-B602E3B9D211}"/>
          </ac:spMkLst>
        </pc:spChg>
        <pc:spChg chg="add mod">
          <ac:chgData name="Paul Bloemers" userId="fe3832ff3b233e04" providerId="LiveId" clId="{E26F66DB-6D38-4B39-B50D-2462BDBB04A1}" dt="2020-10-16T06:12:36.734" v="239" actId="1076"/>
          <ac:spMkLst>
            <pc:docMk/>
            <pc:sldMk cId="470348800" sldId="259"/>
            <ac:spMk id="18" creationId="{E9965DAB-5729-4F54-896B-B7569D1DDD72}"/>
          </ac:spMkLst>
        </pc:spChg>
        <pc:spChg chg="add mod">
          <ac:chgData name="Paul Bloemers" userId="fe3832ff3b233e04" providerId="LiveId" clId="{E26F66DB-6D38-4B39-B50D-2462BDBB04A1}" dt="2020-10-16T06:12:36.734" v="239" actId="1076"/>
          <ac:spMkLst>
            <pc:docMk/>
            <pc:sldMk cId="470348800" sldId="259"/>
            <ac:spMk id="19" creationId="{53539A7D-3399-4280-A635-58B2A033DFB2}"/>
          </ac:spMkLst>
        </pc:spChg>
        <pc:spChg chg="add mod">
          <ac:chgData name="Paul Bloemers" userId="fe3832ff3b233e04" providerId="LiveId" clId="{E26F66DB-6D38-4B39-B50D-2462BDBB04A1}" dt="2020-10-16T09:07:59.243" v="2923" actId="164"/>
          <ac:spMkLst>
            <pc:docMk/>
            <pc:sldMk cId="470348800" sldId="259"/>
            <ac:spMk id="20" creationId="{DFC0E6B0-C38A-480C-A558-98458C7376F5}"/>
          </ac:spMkLst>
        </pc:spChg>
        <pc:spChg chg="add mod">
          <ac:chgData name="Paul Bloemers" userId="fe3832ff3b233e04" providerId="LiveId" clId="{E26F66DB-6D38-4B39-B50D-2462BDBB04A1}" dt="2020-10-16T09:07:59.243" v="2923" actId="164"/>
          <ac:spMkLst>
            <pc:docMk/>
            <pc:sldMk cId="470348800" sldId="259"/>
            <ac:spMk id="21" creationId="{AA63C720-DA20-4FBC-BFA8-219DF7FFEC88}"/>
          </ac:spMkLst>
        </pc:spChg>
        <pc:spChg chg="add mod">
          <ac:chgData name="Paul Bloemers" userId="fe3832ff3b233e04" providerId="LiveId" clId="{E26F66DB-6D38-4B39-B50D-2462BDBB04A1}" dt="2020-10-16T09:11:20.395" v="2959" actId="1076"/>
          <ac:spMkLst>
            <pc:docMk/>
            <pc:sldMk cId="470348800" sldId="259"/>
            <ac:spMk id="26" creationId="{033AFDE8-105A-4D19-B410-9B3B5456FE16}"/>
          </ac:spMkLst>
        </pc:spChg>
        <pc:spChg chg="add mod">
          <ac:chgData name="Paul Bloemers" userId="fe3832ff3b233e04" providerId="LiveId" clId="{E26F66DB-6D38-4B39-B50D-2462BDBB04A1}" dt="2020-10-16T09:11:42.756" v="2962" actId="1076"/>
          <ac:spMkLst>
            <pc:docMk/>
            <pc:sldMk cId="470348800" sldId="259"/>
            <ac:spMk id="28" creationId="{40AA16C9-B4FE-41B4-8354-09AC8703C763}"/>
          </ac:spMkLst>
        </pc:spChg>
        <pc:spChg chg="add mod">
          <ac:chgData name="Paul Bloemers" userId="fe3832ff3b233e04" providerId="LiveId" clId="{E26F66DB-6D38-4B39-B50D-2462BDBB04A1}" dt="2020-10-16T09:12:15.812" v="2968" actId="1076"/>
          <ac:spMkLst>
            <pc:docMk/>
            <pc:sldMk cId="470348800" sldId="259"/>
            <ac:spMk id="30" creationId="{5F0C2843-5AA9-45AE-8C42-7670CC9A662C}"/>
          </ac:spMkLst>
        </pc:spChg>
        <pc:spChg chg="add mod">
          <ac:chgData name="Paul Bloemers" userId="fe3832ff3b233e04" providerId="LiveId" clId="{E26F66DB-6D38-4B39-B50D-2462BDBB04A1}" dt="2020-10-16T09:12:57.782" v="2971" actId="1076"/>
          <ac:spMkLst>
            <pc:docMk/>
            <pc:sldMk cId="470348800" sldId="259"/>
            <ac:spMk id="32" creationId="{9DBF8598-2FD3-41DC-97C3-4AD5414D3FA3}"/>
          </ac:spMkLst>
        </pc:spChg>
        <pc:spChg chg="add mod">
          <ac:chgData name="Paul Bloemers" userId="fe3832ff3b233e04" providerId="LiveId" clId="{E26F66DB-6D38-4B39-B50D-2462BDBB04A1}" dt="2020-10-16T06:44:06.468" v="523" actId="1036"/>
          <ac:spMkLst>
            <pc:docMk/>
            <pc:sldMk cId="470348800" sldId="259"/>
            <ac:spMk id="33" creationId="{B9D85E36-2092-4003-9E0E-27505DDDDFEA}"/>
          </ac:spMkLst>
        </pc:spChg>
        <pc:spChg chg="add mod">
          <ac:chgData name="Paul Bloemers" userId="fe3832ff3b233e04" providerId="LiveId" clId="{E26F66DB-6D38-4B39-B50D-2462BDBB04A1}" dt="2020-10-16T06:44:02.601" v="521" actId="14100"/>
          <ac:spMkLst>
            <pc:docMk/>
            <pc:sldMk cId="470348800" sldId="259"/>
            <ac:spMk id="35" creationId="{679C33CD-4E0D-4948-B813-BDD73D5B1845}"/>
          </ac:spMkLst>
        </pc:spChg>
        <pc:spChg chg="add mod">
          <ac:chgData name="Paul Bloemers" userId="fe3832ff3b233e04" providerId="LiveId" clId="{E26F66DB-6D38-4B39-B50D-2462BDBB04A1}" dt="2020-10-16T09:15:15.598" v="2990" actId="1076"/>
          <ac:spMkLst>
            <pc:docMk/>
            <pc:sldMk cId="470348800" sldId="259"/>
            <ac:spMk id="37" creationId="{8DC4593F-4D1D-40CB-A604-A313397914B7}"/>
          </ac:spMkLst>
        </pc:spChg>
        <pc:spChg chg="add mod">
          <ac:chgData name="Paul Bloemers" userId="fe3832ff3b233e04" providerId="LiveId" clId="{E26F66DB-6D38-4B39-B50D-2462BDBB04A1}" dt="2020-10-16T09:15:04.981" v="2989" actId="1076"/>
          <ac:spMkLst>
            <pc:docMk/>
            <pc:sldMk cId="470348800" sldId="259"/>
            <ac:spMk id="39" creationId="{7AB2DA89-2EFE-49F7-B3F5-1B76665E09B4}"/>
          </ac:spMkLst>
        </pc:spChg>
        <pc:grpChg chg="add mod">
          <ac:chgData name="Paul Bloemers" userId="fe3832ff3b233e04" providerId="LiveId" clId="{E26F66DB-6D38-4B39-B50D-2462BDBB04A1}" dt="2020-10-16T09:07:59.243" v="2923" actId="164"/>
          <ac:grpSpMkLst>
            <pc:docMk/>
            <pc:sldMk cId="470348800" sldId="259"/>
            <ac:grpSpMk id="40" creationId="{86889765-E44C-4FAA-AFEA-1A5D0E4F62CD}"/>
          </ac:grpSpMkLst>
        </pc:grpChg>
        <pc:grpChg chg="add mod">
          <ac:chgData name="Paul Bloemers" userId="fe3832ff3b233e04" providerId="LiveId" clId="{E26F66DB-6D38-4B39-B50D-2462BDBB04A1}" dt="2020-10-16T09:08:44.711" v="2936" actId="164"/>
          <ac:grpSpMkLst>
            <pc:docMk/>
            <pc:sldMk cId="470348800" sldId="259"/>
            <ac:grpSpMk id="41" creationId="{62000168-2054-43E5-A3BC-EE1FEB6825FD}"/>
          </ac:grpSpMkLst>
        </pc:grpChg>
        <pc:grpChg chg="add mod">
          <ac:chgData name="Paul Bloemers" userId="fe3832ff3b233e04" providerId="LiveId" clId="{E26F66DB-6D38-4B39-B50D-2462BDBB04A1}" dt="2020-10-16T09:08:54.606" v="2937" actId="164"/>
          <ac:grpSpMkLst>
            <pc:docMk/>
            <pc:sldMk cId="470348800" sldId="259"/>
            <ac:grpSpMk id="42" creationId="{D3D092EF-5F4E-42A6-B412-B84B833CC07A}"/>
          </ac:grpSpMkLst>
        </pc:grpChg>
        <pc:cxnChg chg="add mod">
          <ac:chgData name="Paul Bloemers" userId="fe3832ff3b233e04" providerId="LiveId" clId="{E26F66DB-6D38-4B39-B50D-2462BDBB04A1}" dt="2020-10-16T09:07:59.243" v="2923" actId="164"/>
          <ac:cxnSpMkLst>
            <pc:docMk/>
            <pc:sldMk cId="470348800" sldId="259"/>
            <ac:cxnSpMk id="4" creationId="{5D277C03-D537-4BF4-BDDA-D9C0D28701FC}"/>
          </ac:cxnSpMkLst>
        </pc:cxnChg>
        <pc:cxnChg chg="add mod">
          <ac:chgData name="Paul Bloemers" userId="fe3832ff3b233e04" providerId="LiveId" clId="{E26F66DB-6D38-4B39-B50D-2462BDBB04A1}" dt="2020-10-16T09:07:59.243" v="2923" actId="164"/>
          <ac:cxnSpMkLst>
            <pc:docMk/>
            <pc:sldMk cId="470348800" sldId="259"/>
            <ac:cxnSpMk id="5" creationId="{BC23EEFA-B424-4F32-8C7E-93D63B600E1B}"/>
          </ac:cxnSpMkLst>
        </pc:cxnChg>
        <pc:cxnChg chg="add mod">
          <ac:chgData name="Paul Bloemers" userId="fe3832ff3b233e04" providerId="LiveId" clId="{E26F66DB-6D38-4B39-B50D-2462BDBB04A1}" dt="2020-10-16T09:08:54.606" v="2937" actId="164"/>
          <ac:cxnSpMkLst>
            <pc:docMk/>
            <pc:sldMk cId="470348800" sldId="259"/>
            <ac:cxnSpMk id="6" creationId="{C2E620AC-09F1-419F-88C0-DF03AA291E49}"/>
          </ac:cxnSpMkLst>
        </pc:cxnChg>
        <pc:cxnChg chg="add mod">
          <ac:chgData name="Paul Bloemers" userId="fe3832ff3b233e04" providerId="LiveId" clId="{E26F66DB-6D38-4B39-B50D-2462BDBB04A1}" dt="2020-10-16T09:08:54.606" v="2937" actId="164"/>
          <ac:cxnSpMkLst>
            <pc:docMk/>
            <pc:sldMk cId="470348800" sldId="259"/>
            <ac:cxnSpMk id="7" creationId="{487F5D35-BED2-4A1F-94E0-0F6A0AEE432F}"/>
          </ac:cxnSpMkLst>
        </pc:cxnChg>
        <pc:cxnChg chg="add mod">
          <ac:chgData name="Paul Bloemers" userId="fe3832ff3b233e04" providerId="LiveId" clId="{E26F66DB-6D38-4B39-B50D-2462BDBB04A1}" dt="2020-10-16T06:12:36.734" v="239" actId="1076"/>
          <ac:cxnSpMkLst>
            <pc:docMk/>
            <pc:sldMk cId="470348800" sldId="259"/>
            <ac:cxnSpMk id="22" creationId="{EAC2061E-82A2-4E91-BADC-D345E4F0AA5D}"/>
          </ac:cxnSpMkLst>
        </pc:cxnChg>
        <pc:cxnChg chg="add mod">
          <ac:chgData name="Paul Bloemers" userId="fe3832ff3b233e04" providerId="LiveId" clId="{E26F66DB-6D38-4B39-B50D-2462BDBB04A1}" dt="2020-10-16T06:12:36.734" v="239" actId="1076"/>
          <ac:cxnSpMkLst>
            <pc:docMk/>
            <pc:sldMk cId="470348800" sldId="259"/>
            <ac:cxnSpMk id="23" creationId="{E76DC2B5-2248-40EF-9518-D09EFD886CC0}"/>
          </ac:cxnSpMkLst>
        </pc:cxnChg>
        <pc:cxnChg chg="add mod">
          <ac:chgData name="Paul Bloemers" userId="fe3832ff3b233e04" providerId="LiveId" clId="{E26F66DB-6D38-4B39-B50D-2462BDBB04A1}" dt="2020-10-16T06:12:36.734" v="239" actId="1076"/>
          <ac:cxnSpMkLst>
            <pc:docMk/>
            <pc:sldMk cId="470348800" sldId="259"/>
            <ac:cxnSpMk id="24" creationId="{D83193C2-099B-4DFF-9856-F20AC309D56A}"/>
          </ac:cxnSpMkLst>
        </pc:cxnChg>
      </pc:sldChg>
      <pc:sldChg chg="addSp delSp modSp new mod modClrScheme delAnim modAnim chgLayout">
        <pc:chgData name="Paul Bloemers" userId="fe3832ff3b233e04" providerId="LiveId" clId="{E26F66DB-6D38-4B39-B50D-2462BDBB04A1}" dt="2020-10-16T09:20:57.695" v="3014"/>
        <pc:sldMkLst>
          <pc:docMk/>
          <pc:sldMk cId="1784869011" sldId="260"/>
        </pc:sldMkLst>
        <pc:spChg chg="del mod ord">
          <ac:chgData name="Paul Bloemers" userId="fe3832ff3b233e04" providerId="LiveId" clId="{E26F66DB-6D38-4B39-B50D-2462BDBB04A1}" dt="2020-10-16T06:36:37.484" v="412" actId="700"/>
          <ac:spMkLst>
            <pc:docMk/>
            <pc:sldMk cId="1784869011" sldId="260"/>
            <ac:spMk id="2" creationId="{86CC4165-A4AD-491A-B3F7-A3BE55968951}"/>
          </ac:spMkLst>
        </pc:spChg>
        <pc:spChg chg="add del mod ord">
          <ac:chgData name="Paul Bloemers" userId="fe3832ff3b233e04" providerId="LiveId" clId="{E26F66DB-6D38-4B39-B50D-2462BDBB04A1}" dt="2020-10-16T06:45:27.776" v="524" actId="700"/>
          <ac:spMkLst>
            <pc:docMk/>
            <pc:sldMk cId="1784869011" sldId="260"/>
            <ac:spMk id="3" creationId="{BFE9B4F7-FB91-4C64-9206-6DCE95F34E4B}"/>
          </ac:spMkLst>
        </pc:spChg>
        <pc:spChg chg="add del mod ord">
          <ac:chgData name="Paul Bloemers" userId="fe3832ff3b233e04" providerId="LiveId" clId="{E26F66DB-6D38-4B39-B50D-2462BDBB04A1}" dt="2020-10-16T06:45:27.776" v="524" actId="700"/>
          <ac:spMkLst>
            <pc:docMk/>
            <pc:sldMk cId="1784869011" sldId="260"/>
            <ac:spMk id="4" creationId="{15F23E19-4F63-4CDC-9702-6D5FBEA8C9F3}"/>
          </ac:spMkLst>
        </pc:spChg>
        <pc:spChg chg="add del mod ord">
          <ac:chgData name="Paul Bloemers" userId="fe3832ff3b233e04" providerId="LiveId" clId="{E26F66DB-6D38-4B39-B50D-2462BDBB04A1}" dt="2020-10-16T06:45:27.776" v="524" actId="700"/>
          <ac:spMkLst>
            <pc:docMk/>
            <pc:sldMk cId="1784869011" sldId="260"/>
            <ac:spMk id="5" creationId="{6595173E-5978-41CD-A04C-BBD491490383}"/>
          </ac:spMkLst>
        </pc:spChg>
        <pc:spChg chg="add mod ord">
          <ac:chgData name="Paul Bloemers" userId="fe3832ff3b233e04" providerId="LiveId" clId="{E26F66DB-6D38-4B39-B50D-2462BDBB04A1}" dt="2020-10-16T06:45:38.210" v="554" actId="20577"/>
          <ac:spMkLst>
            <pc:docMk/>
            <pc:sldMk cId="1784869011" sldId="260"/>
            <ac:spMk id="6" creationId="{71138C66-B9DE-4B4E-AC76-FBDBB9B9B08C}"/>
          </ac:spMkLst>
        </pc:spChg>
        <pc:spChg chg="add del mod ord">
          <ac:chgData name="Paul Bloemers" userId="fe3832ff3b233e04" providerId="LiveId" clId="{E26F66DB-6D38-4B39-B50D-2462BDBB04A1}" dt="2020-10-16T06:46:14.561" v="555" actId="931"/>
          <ac:spMkLst>
            <pc:docMk/>
            <pc:sldMk cId="1784869011" sldId="260"/>
            <ac:spMk id="7" creationId="{A217FD51-C951-47D9-817C-A5A47B66B798}"/>
          </ac:spMkLst>
        </pc:spChg>
        <pc:spChg chg="add mod topLvl">
          <ac:chgData name="Paul Bloemers" userId="fe3832ff3b233e04" providerId="LiveId" clId="{E26F66DB-6D38-4B39-B50D-2462BDBB04A1}" dt="2020-10-16T06:51:48.465" v="594" actId="164"/>
          <ac:spMkLst>
            <pc:docMk/>
            <pc:sldMk cId="1784869011" sldId="260"/>
            <ac:spMk id="16" creationId="{F719A579-7431-412E-88EC-D2D4E5B6681D}"/>
          </ac:spMkLst>
        </pc:spChg>
        <pc:spChg chg="add mod">
          <ac:chgData name="Paul Bloemers" userId="fe3832ff3b233e04" providerId="LiveId" clId="{E26F66DB-6D38-4B39-B50D-2462BDBB04A1}" dt="2020-10-16T06:53:09.932" v="613" actId="208"/>
          <ac:spMkLst>
            <pc:docMk/>
            <pc:sldMk cId="1784869011" sldId="260"/>
            <ac:spMk id="19" creationId="{596F175C-B1F4-4949-8D8B-4457256E67EB}"/>
          </ac:spMkLst>
        </pc:spChg>
        <pc:spChg chg="add mod">
          <ac:chgData name="Paul Bloemers" userId="fe3832ff3b233e04" providerId="LiveId" clId="{E26F66DB-6D38-4B39-B50D-2462BDBB04A1}" dt="2020-10-16T06:53:09.932" v="613" actId="208"/>
          <ac:spMkLst>
            <pc:docMk/>
            <pc:sldMk cId="1784869011" sldId="260"/>
            <ac:spMk id="21" creationId="{EC3036F5-7356-4319-9F9E-82455A7945D2}"/>
          </ac:spMkLst>
        </pc:spChg>
        <pc:spChg chg="add mod">
          <ac:chgData name="Paul Bloemers" userId="fe3832ff3b233e04" providerId="LiveId" clId="{E26F66DB-6D38-4B39-B50D-2462BDBB04A1}" dt="2020-10-16T07:00:28.324" v="1109" actId="948"/>
          <ac:spMkLst>
            <pc:docMk/>
            <pc:sldMk cId="1784869011" sldId="260"/>
            <ac:spMk id="23" creationId="{2EBB2F86-F14D-4B60-B1BE-2990D587ED5C}"/>
          </ac:spMkLst>
        </pc:spChg>
        <pc:spChg chg="add mod">
          <ac:chgData name="Paul Bloemers" userId="fe3832ff3b233e04" providerId="LiveId" clId="{E26F66DB-6D38-4B39-B50D-2462BDBB04A1}" dt="2020-10-16T06:59:16.244" v="1040" actId="313"/>
          <ac:spMkLst>
            <pc:docMk/>
            <pc:sldMk cId="1784869011" sldId="260"/>
            <ac:spMk id="25" creationId="{065F511E-EA2D-4BB5-AF05-2BF96B115623}"/>
          </ac:spMkLst>
        </pc:spChg>
        <pc:grpChg chg="add del mod">
          <ac:chgData name="Paul Bloemers" userId="fe3832ff3b233e04" providerId="LiveId" clId="{E26F66DB-6D38-4B39-B50D-2462BDBB04A1}" dt="2020-10-16T06:50:41.929" v="584" actId="165"/>
          <ac:grpSpMkLst>
            <pc:docMk/>
            <pc:sldMk cId="1784869011" sldId="260"/>
            <ac:grpSpMk id="17" creationId="{C87C7B75-C232-44E4-B73B-9DB8528D718C}"/>
          </ac:grpSpMkLst>
        </pc:grpChg>
        <pc:grpChg chg="add mod">
          <ac:chgData name="Paul Bloemers" userId="fe3832ff3b233e04" providerId="LiveId" clId="{E26F66DB-6D38-4B39-B50D-2462BDBB04A1}" dt="2020-10-16T09:19:06.380" v="2998" actId="164"/>
          <ac:grpSpMkLst>
            <pc:docMk/>
            <pc:sldMk cId="1784869011" sldId="260"/>
            <ac:grpSpMk id="18" creationId="{07E4D804-F15E-4209-96EC-3AC197FF1425}"/>
          </ac:grpSpMkLst>
        </pc:grpChg>
        <pc:grpChg chg="add mod">
          <ac:chgData name="Paul Bloemers" userId="fe3832ff3b233e04" providerId="LiveId" clId="{E26F66DB-6D38-4B39-B50D-2462BDBB04A1}" dt="2020-10-16T09:19:06.380" v="2998" actId="164"/>
          <ac:grpSpMkLst>
            <pc:docMk/>
            <pc:sldMk cId="1784869011" sldId="260"/>
            <ac:grpSpMk id="22" creationId="{9B6419AB-A9CB-4AD0-9392-595ACC2BA155}"/>
          </ac:grpSpMkLst>
        </pc:grpChg>
        <pc:grpChg chg="add del mod">
          <ac:chgData name="Paul Bloemers" userId="fe3832ff3b233e04" providerId="LiveId" clId="{E26F66DB-6D38-4B39-B50D-2462BDBB04A1}" dt="2020-10-16T09:20:30.173" v="3010" actId="21"/>
          <ac:grpSpMkLst>
            <pc:docMk/>
            <pc:sldMk cId="1784869011" sldId="260"/>
            <ac:grpSpMk id="26" creationId="{85C24280-0B35-41DD-A884-D6D264429956}"/>
          </ac:grpSpMkLst>
        </pc:grpChg>
        <pc:picChg chg="add mod">
          <ac:chgData name="Paul Bloemers" userId="fe3832ff3b233e04" providerId="LiveId" clId="{E26F66DB-6D38-4B39-B50D-2462BDBB04A1}" dt="2020-10-16T06:51:25.544" v="589" actId="207"/>
          <ac:picMkLst>
            <pc:docMk/>
            <pc:sldMk cId="1784869011" sldId="260"/>
            <ac:picMk id="9" creationId="{BFD6705D-A4B5-49D7-B251-A33AB0F9CBDD}"/>
          </ac:picMkLst>
        </pc:picChg>
        <pc:picChg chg="add mod">
          <ac:chgData name="Paul Bloemers" userId="fe3832ff3b233e04" providerId="LiveId" clId="{E26F66DB-6D38-4B39-B50D-2462BDBB04A1}" dt="2020-10-16T06:51:20.341" v="588" actId="207"/>
          <ac:picMkLst>
            <pc:docMk/>
            <pc:sldMk cId="1784869011" sldId="260"/>
            <ac:picMk id="11" creationId="{1069DFCD-95AE-4823-82BC-B7857B5D39D9}"/>
          </ac:picMkLst>
        </pc:picChg>
        <pc:picChg chg="add mod ord topLvl">
          <ac:chgData name="Paul Bloemers" userId="fe3832ff3b233e04" providerId="LiveId" clId="{E26F66DB-6D38-4B39-B50D-2462BDBB04A1}" dt="2020-10-16T06:51:48.465" v="594" actId="164"/>
          <ac:picMkLst>
            <pc:docMk/>
            <pc:sldMk cId="1784869011" sldId="260"/>
            <ac:picMk id="13" creationId="{61344090-71C7-47FB-95B5-01DC94799175}"/>
          </ac:picMkLst>
        </pc:picChg>
        <pc:picChg chg="add del mod">
          <ac:chgData name="Paul Bloemers" userId="fe3832ff3b233e04" providerId="LiveId" clId="{E26F66DB-6D38-4B39-B50D-2462BDBB04A1}" dt="2020-10-16T06:49:30.166" v="576" actId="478"/>
          <ac:picMkLst>
            <pc:docMk/>
            <pc:sldMk cId="1784869011" sldId="260"/>
            <ac:picMk id="15" creationId="{8E5EED77-ED67-4C9A-A717-E86D63F3E3F0}"/>
          </ac:picMkLst>
        </pc:picChg>
        <pc:picChg chg="add mod">
          <ac:chgData name="Paul Bloemers" userId="fe3832ff3b233e04" providerId="LiveId" clId="{E26F66DB-6D38-4B39-B50D-2462BDBB04A1}" dt="2020-10-16T09:20:45.882" v="3012" actId="1076"/>
          <ac:picMkLst>
            <pc:docMk/>
            <pc:sldMk cId="1784869011" sldId="260"/>
            <ac:picMk id="28" creationId="{EFD70571-5165-497E-96C9-9E6635A72C82}"/>
          </ac:picMkLst>
        </pc:picChg>
      </pc:sldChg>
      <pc:sldChg chg="addSp delSp modSp new mod modClrScheme modAnim chgLayout">
        <pc:chgData name="Paul Bloemers" userId="fe3832ff3b233e04" providerId="LiveId" clId="{E26F66DB-6D38-4B39-B50D-2462BDBB04A1}" dt="2020-10-16T08:24:57.211" v="2216"/>
        <pc:sldMkLst>
          <pc:docMk/>
          <pc:sldMk cId="1505257080" sldId="261"/>
        </pc:sldMkLst>
        <pc:spChg chg="del mod ord">
          <ac:chgData name="Paul Bloemers" userId="fe3832ff3b233e04" providerId="LiveId" clId="{E26F66DB-6D38-4B39-B50D-2462BDBB04A1}" dt="2020-10-16T07:07:32.400" v="1190" actId="700"/>
          <ac:spMkLst>
            <pc:docMk/>
            <pc:sldMk cId="1505257080" sldId="261"/>
            <ac:spMk id="2" creationId="{17BDE861-3785-41D4-815B-9550C28E5D34}"/>
          </ac:spMkLst>
        </pc:spChg>
        <pc:spChg chg="del mod ord">
          <ac:chgData name="Paul Bloemers" userId="fe3832ff3b233e04" providerId="LiveId" clId="{E26F66DB-6D38-4B39-B50D-2462BDBB04A1}" dt="2020-10-16T07:07:32.400" v="1190" actId="700"/>
          <ac:spMkLst>
            <pc:docMk/>
            <pc:sldMk cId="1505257080" sldId="261"/>
            <ac:spMk id="3" creationId="{C7F1BBAE-0D37-4D18-B828-6677EE51884A}"/>
          </ac:spMkLst>
        </pc:spChg>
        <pc:spChg chg="add mod ord">
          <ac:chgData name="Paul Bloemers" userId="fe3832ff3b233e04" providerId="LiveId" clId="{E26F66DB-6D38-4B39-B50D-2462BDBB04A1}" dt="2020-10-16T07:07:36.775" v="1196" actId="20577"/>
          <ac:spMkLst>
            <pc:docMk/>
            <pc:sldMk cId="1505257080" sldId="261"/>
            <ac:spMk id="4" creationId="{0269DE62-8438-41C7-9E31-B9E78FE17B88}"/>
          </ac:spMkLst>
        </pc:spChg>
        <pc:spChg chg="add mod ord">
          <ac:chgData name="Paul Bloemers" userId="fe3832ff3b233e04" providerId="LiveId" clId="{E26F66DB-6D38-4B39-B50D-2462BDBB04A1}" dt="2020-10-16T08:06:27.628" v="1825" actId="113"/>
          <ac:spMkLst>
            <pc:docMk/>
            <pc:sldMk cId="1505257080" sldId="261"/>
            <ac:spMk id="5" creationId="{5A3C504C-C178-4A02-B731-5C85D1562C06}"/>
          </ac:spMkLst>
        </pc:spChg>
        <pc:spChg chg="add mod">
          <ac:chgData name="Paul Bloemers" userId="fe3832ff3b233e04" providerId="LiveId" clId="{E26F66DB-6D38-4B39-B50D-2462BDBB04A1}" dt="2020-10-16T07:12:47.184" v="1361" actId="14100"/>
          <ac:spMkLst>
            <pc:docMk/>
            <pc:sldMk cId="1505257080" sldId="261"/>
            <ac:spMk id="6" creationId="{1FAA9176-AE3F-4911-9998-C1088624695A}"/>
          </ac:spMkLst>
        </pc:spChg>
        <pc:spChg chg="add mod">
          <ac:chgData name="Paul Bloemers" userId="fe3832ff3b233e04" providerId="LiveId" clId="{E26F66DB-6D38-4B39-B50D-2462BDBB04A1}" dt="2020-10-16T08:16:21.919" v="1948" actId="554"/>
          <ac:spMkLst>
            <pc:docMk/>
            <pc:sldMk cId="1505257080" sldId="261"/>
            <ac:spMk id="8" creationId="{60250F02-FFDD-410C-8B43-753EF11D0F15}"/>
          </ac:spMkLst>
        </pc:spChg>
        <pc:spChg chg="add mod">
          <ac:chgData name="Paul Bloemers" userId="fe3832ff3b233e04" providerId="LiveId" clId="{E26F66DB-6D38-4B39-B50D-2462BDBB04A1}" dt="2020-10-16T08:16:39.205" v="1952" actId="554"/>
          <ac:spMkLst>
            <pc:docMk/>
            <pc:sldMk cId="1505257080" sldId="261"/>
            <ac:spMk id="10" creationId="{4D24BE09-6904-4012-B8FB-3CE63CAA6AD4}"/>
          </ac:spMkLst>
        </pc:spChg>
        <pc:spChg chg="add mod">
          <ac:chgData name="Paul Bloemers" userId="fe3832ff3b233e04" providerId="LiveId" clId="{E26F66DB-6D38-4B39-B50D-2462BDBB04A1}" dt="2020-10-16T07:16:52.177" v="1426" actId="255"/>
          <ac:spMkLst>
            <pc:docMk/>
            <pc:sldMk cId="1505257080" sldId="261"/>
            <ac:spMk id="15" creationId="{AE9962E9-372E-42E3-962D-050D1688959A}"/>
          </ac:spMkLst>
        </pc:spChg>
        <pc:spChg chg="add mod">
          <ac:chgData name="Paul Bloemers" userId="fe3832ff3b233e04" providerId="LiveId" clId="{E26F66DB-6D38-4B39-B50D-2462BDBB04A1}" dt="2020-10-16T07:15:57.816" v="1419" actId="1038"/>
          <ac:spMkLst>
            <pc:docMk/>
            <pc:sldMk cId="1505257080" sldId="261"/>
            <ac:spMk id="17" creationId="{BBE6BEFF-3641-4D46-847E-62F2C8E27046}"/>
          </ac:spMkLst>
        </pc:spChg>
        <pc:spChg chg="add mod">
          <ac:chgData name="Paul Bloemers" userId="fe3832ff3b233e04" providerId="LiveId" clId="{E26F66DB-6D38-4B39-B50D-2462BDBB04A1}" dt="2020-10-16T07:15:57.816" v="1419" actId="1038"/>
          <ac:spMkLst>
            <pc:docMk/>
            <pc:sldMk cId="1505257080" sldId="261"/>
            <ac:spMk id="19" creationId="{BE6D83D8-5033-4BFD-913E-94A40ED72359}"/>
          </ac:spMkLst>
        </pc:spChg>
        <pc:spChg chg="add mod ord">
          <ac:chgData name="Paul Bloemers" userId="fe3832ff3b233e04" providerId="LiveId" clId="{E26F66DB-6D38-4B39-B50D-2462BDBB04A1}" dt="2020-10-16T08:19:54.759" v="2098" actId="166"/>
          <ac:spMkLst>
            <pc:docMk/>
            <pc:sldMk cId="1505257080" sldId="261"/>
            <ac:spMk id="21" creationId="{D3B3B220-AA92-4CA1-9020-FCC7970F2931}"/>
          </ac:spMkLst>
        </pc:spChg>
        <pc:spChg chg="add mod ord">
          <ac:chgData name="Paul Bloemers" userId="fe3832ff3b233e04" providerId="LiveId" clId="{E26F66DB-6D38-4B39-B50D-2462BDBB04A1}" dt="2020-10-16T08:19:54.759" v="2098" actId="166"/>
          <ac:spMkLst>
            <pc:docMk/>
            <pc:sldMk cId="1505257080" sldId="261"/>
            <ac:spMk id="23" creationId="{84709B67-EE97-45D5-88D9-DADB25059F7D}"/>
          </ac:spMkLst>
        </pc:spChg>
        <pc:spChg chg="add mod">
          <ac:chgData name="Paul Bloemers" userId="fe3832ff3b233e04" providerId="LiveId" clId="{E26F66DB-6D38-4B39-B50D-2462BDBB04A1}" dt="2020-10-16T08:21:19.280" v="2107" actId="3064"/>
          <ac:spMkLst>
            <pc:docMk/>
            <pc:sldMk cId="1505257080" sldId="261"/>
            <ac:spMk id="24" creationId="{662761AD-347B-4CB6-B835-EB470A95244F}"/>
          </ac:spMkLst>
        </pc:spChg>
        <pc:spChg chg="add mod">
          <ac:chgData name="Paul Bloemers" userId="fe3832ff3b233e04" providerId="LiveId" clId="{E26F66DB-6D38-4B39-B50D-2462BDBB04A1}" dt="2020-10-16T07:26:32.490" v="1662" actId="207"/>
          <ac:spMkLst>
            <pc:docMk/>
            <pc:sldMk cId="1505257080" sldId="261"/>
            <ac:spMk id="25" creationId="{84F17F9C-61DE-408B-8C5F-621A6AD6E67E}"/>
          </ac:spMkLst>
        </pc:spChg>
        <pc:spChg chg="add mod">
          <ac:chgData name="Paul Bloemers" userId="fe3832ff3b233e04" providerId="LiveId" clId="{E26F66DB-6D38-4B39-B50D-2462BDBB04A1}" dt="2020-10-16T07:26:36.034" v="1663" actId="207"/>
          <ac:spMkLst>
            <pc:docMk/>
            <pc:sldMk cId="1505257080" sldId="261"/>
            <ac:spMk id="27" creationId="{0452AD47-E2D6-4827-A0CC-86900E2E6148}"/>
          </ac:spMkLst>
        </pc:spChg>
        <pc:spChg chg="add mod">
          <ac:chgData name="Paul Bloemers" userId="fe3832ff3b233e04" providerId="LiveId" clId="{E26F66DB-6D38-4B39-B50D-2462BDBB04A1}" dt="2020-10-16T08:24:26.701" v="2212" actId="208"/>
          <ac:spMkLst>
            <pc:docMk/>
            <pc:sldMk cId="1505257080" sldId="261"/>
            <ac:spMk id="38" creationId="{06426090-A031-4DEA-A0F4-23E43D8D1904}"/>
          </ac:spMkLst>
        </pc:spChg>
        <pc:spChg chg="add mod">
          <ac:chgData name="Paul Bloemers" userId="fe3832ff3b233e04" providerId="LiveId" clId="{E26F66DB-6D38-4B39-B50D-2462BDBB04A1}" dt="2020-10-16T08:24:35.080" v="2214" actId="1582"/>
          <ac:spMkLst>
            <pc:docMk/>
            <pc:sldMk cId="1505257080" sldId="261"/>
            <ac:spMk id="40" creationId="{EDC50E76-4DFF-4FB9-9C7D-5FF2E37701AE}"/>
          </ac:spMkLst>
        </pc:spChg>
        <pc:grpChg chg="add mod">
          <ac:chgData name="Paul Bloemers" userId="fe3832ff3b233e04" providerId="LiveId" clId="{E26F66DB-6D38-4B39-B50D-2462BDBB04A1}" dt="2020-10-16T07:26:18.926" v="1661" actId="1037"/>
          <ac:grpSpMkLst>
            <pc:docMk/>
            <pc:sldMk cId="1505257080" sldId="261"/>
            <ac:grpSpMk id="28" creationId="{71A95EEF-2976-40AC-84EA-3C7447FD6F2B}"/>
          </ac:grpSpMkLst>
        </pc:grpChg>
        <pc:cxnChg chg="add mod">
          <ac:chgData name="Paul Bloemers" userId="fe3832ff3b233e04" providerId="LiveId" clId="{E26F66DB-6D38-4B39-B50D-2462BDBB04A1}" dt="2020-10-16T07:13:30.760" v="1372" actId="693"/>
          <ac:cxnSpMkLst>
            <pc:docMk/>
            <pc:sldMk cId="1505257080" sldId="261"/>
            <ac:cxnSpMk id="12" creationId="{93A7BC23-3F8F-4070-BAFB-D08B660F259E}"/>
          </ac:cxnSpMkLst>
        </pc:cxnChg>
        <pc:cxnChg chg="add mod">
          <ac:chgData name="Paul Bloemers" userId="fe3832ff3b233e04" providerId="LiveId" clId="{E26F66DB-6D38-4B39-B50D-2462BDBB04A1}" dt="2020-10-16T07:26:13.212" v="1658" actId="14100"/>
          <ac:cxnSpMkLst>
            <pc:docMk/>
            <pc:sldMk cId="1505257080" sldId="261"/>
            <ac:cxnSpMk id="13" creationId="{DAF7FACD-11AE-4E9D-B1C0-AF8C1D1131DF}"/>
          </ac:cxnSpMkLst>
        </pc:cxnChg>
        <pc:cxnChg chg="add mod">
          <ac:chgData name="Paul Bloemers" userId="fe3832ff3b233e04" providerId="LiveId" clId="{E26F66DB-6D38-4B39-B50D-2462BDBB04A1}" dt="2020-10-16T07:26:13.212" v="1658" actId="14100"/>
          <ac:cxnSpMkLst>
            <pc:docMk/>
            <pc:sldMk cId="1505257080" sldId="261"/>
            <ac:cxnSpMk id="14" creationId="{E38206CB-3029-47A8-A621-5A8290C18AE4}"/>
          </ac:cxnSpMkLst>
        </pc:cxnChg>
        <pc:cxnChg chg="add mod">
          <ac:chgData name="Paul Bloemers" userId="fe3832ff3b233e04" providerId="LiveId" clId="{E26F66DB-6D38-4B39-B50D-2462BDBB04A1}" dt="2020-10-16T08:19:35.509" v="2096" actId="1038"/>
          <ac:cxnSpMkLst>
            <pc:docMk/>
            <pc:sldMk cId="1505257080" sldId="261"/>
            <ac:cxnSpMk id="34" creationId="{55E5BDA5-6B55-4A30-9ECE-BB3951FE019F}"/>
          </ac:cxnSpMkLst>
        </pc:cxnChg>
        <pc:cxnChg chg="add mod">
          <ac:chgData name="Paul Bloemers" userId="fe3832ff3b233e04" providerId="LiveId" clId="{E26F66DB-6D38-4B39-B50D-2462BDBB04A1}" dt="2020-10-16T08:19:25.601" v="2094" actId="692"/>
          <ac:cxnSpMkLst>
            <pc:docMk/>
            <pc:sldMk cId="1505257080" sldId="261"/>
            <ac:cxnSpMk id="35" creationId="{A07BA546-A25E-40ED-A598-FA1257C225B8}"/>
          </ac:cxnSpMkLst>
        </pc:cxnChg>
        <pc:cxnChg chg="add mod">
          <ac:chgData name="Paul Bloemers" userId="fe3832ff3b233e04" providerId="LiveId" clId="{E26F66DB-6D38-4B39-B50D-2462BDBB04A1}" dt="2020-10-16T08:19:45.150" v="2097" actId="1038"/>
          <ac:cxnSpMkLst>
            <pc:docMk/>
            <pc:sldMk cId="1505257080" sldId="261"/>
            <ac:cxnSpMk id="36" creationId="{A6AE51E9-A4E7-409D-A6AC-4FA7E0594B3D}"/>
          </ac:cxnSpMkLst>
        </pc:cxnChg>
        <pc:cxnChg chg="add mod">
          <ac:chgData name="Paul Bloemers" userId="fe3832ff3b233e04" providerId="LiveId" clId="{E26F66DB-6D38-4B39-B50D-2462BDBB04A1}" dt="2020-10-16T08:19:25.601" v="2094" actId="692"/>
          <ac:cxnSpMkLst>
            <pc:docMk/>
            <pc:sldMk cId="1505257080" sldId="261"/>
            <ac:cxnSpMk id="37" creationId="{FD6BA332-D821-44F8-BFB4-019B60B38CE8}"/>
          </ac:cxnSpMkLst>
        </pc:cxnChg>
      </pc:sldChg>
      <pc:sldChg chg="addSp delSp modSp new mod modClrScheme delAnim modAnim chgLayout">
        <pc:chgData name="Paul Bloemers" userId="fe3832ff3b233e04" providerId="LiveId" clId="{E26F66DB-6D38-4B39-B50D-2462BDBB04A1}" dt="2020-10-16T09:03:17.213" v="2912" actId="27636"/>
        <pc:sldMkLst>
          <pc:docMk/>
          <pc:sldMk cId="1195715935" sldId="262"/>
        </pc:sldMkLst>
        <pc:spChg chg="del mod ord">
          <ac:chgData name="Paul Bloemers" userId="fe3832ff3b233e04" providerId="LiveId" clId="{E26F66DB-6D38-4B39-B50D-2462BDBB04A1}" dt="2020-10-16T08:29:06.832" v="2218" actId="700"/>
          <ac:spMkLst>
            <pc:docMk/>
            <pc:sldMk cId="1195715935" sldId="262"/>
            <ac:spMk id="2" creationId="{F26D5D99-AC4E-49A4-A83A-F2A8EDD587AF}"/>
          </ac:spMkLst>
        </pc:spChg>
        <pc:spChg chg="del mod ord">
          <ac:chgData name="Paul Bloemers" userId="fe3832ff3b233e04" providerId="LiveId" clId="{E26F66DB-6D38-4B39-B50D-2462BDBB04A1}" dt="2020-10-16T08:29:06.832" v="2218" actId="700"/>
          <ac:spMkLst>
            <pc:docMk/>
            <pc:sldMk cId="1195715935" sldId="262"/>
            <ac:spMk id="3" creationId="{8F7A0EBF-FC6C-49FD-8632-E6B17619389F}"/>
          </ac:spMkLst>
        </pc:spChg>
        <pc:spChg chg="add mod ord">
          <ac:chgData name="Paul Bloemers" userId="fe3832ff3b233e04" providerId="LiveId" clId="{E26F66DB-6D38-4B39-B50D-2462BDBB04A1}" dt="2020-10-16T08:34:23.116" v="2301" actId="20577"/>
          <ac:spMkLst>
            <pc:docMk/>
            <pc:sldMk cId="1195715935" sldId="262"/>
            <ac:spMk id="4" creationId="{A9D98A36-0C38-483F-A324-2ADCF99F2255}"/>
          </ac:spMkLst>
        </pc:spChg>
        <pc:spChg chg="add mod ord">
          <ac:chgData name="Paul Bloemers" userId="fe3832ff3b233e04" providerId="LiveId" clId="{E26F66DB-6D38-4B39-B50D-2462BDBB04A1}" dt="2020-10-16T09:03:17.213" v="2912" actId="27636"/>
          <ac:spMkLst>
            <pc:docMk/>
            <pc:sldMk cId="1195715935" sldId="262"/>
            <ac:spMk id="5" creationId="{EA96752F-2616-43AD-9FD5-5EF92E5FDC34}"/>
          </ac:spMkLst>
        </pc:spChg>
        <pc:spChg chg="add del mod ord">
          <ac:chgData name="Paul Bloemers" userId="fe3832ff3b233e04" providerId="LiveId" clId="{E26F66DB-6D38-4B39-B50D-2462BDBB04A1}" dt="2020-10-16T08:29:08.889" v="2219" actId="478"/>
          <ac:spMkLst>
            <pc:docMk/>
            <pc:sldMk cId="1195715935" sldId="262"/>
            <ac:spMk id="6" creationId="{B240975B-90C9-426F-AFC1-EA2A2C623F58}"/>
          </ac:spMkLst>
        </pc:spChg>
        <pc:spChg chg="add mod">
          <ac:chgData name="Paul Bloemers" userId="fe3832ff3b233e04" providerId="LiveId" clId="{E26F66DB-6D38-4B39-B50D-2462BDBB04A1}" dt="2020-10-16T08:51:18.459" v="2711" actId="552"/>
          <ac:spMkLst>
            <pc:docMk/>
            <pc:sldMk cId="1195715935" sldId="262"/>
            <ac:spMk id="7" creationId="{60342986-7ABF-4312-95AA-BB5057D93DE9}"/>
          </ac:spMkLst>
        </pc:spChg>
        <pc:spChg chg="add mod">
          <ac:chgData name="Paul Bloemers" userId="fe3832ff3b233e04" providerId="LiveId" clId="{E26F66DB-6D38-4B39-B50D-2462BDBB04A1}" dt="2020-10-16T08:29:18.445" v="2221" actId="1076"/>
          <ac:spMkLst>
            <pc:docMk/>
            <pc:sldMk cId="1195715935" sldId="262"/>
            <ac:spMk id="11" creationId="{22715D16-FB98-411F-A509-F74E30A20E07}"/>
          </ac:spMkLst>
        </pc:spChg>
        <pc:spChg chg="add mod">
          <ac:chgData name="Paul Bloemers" userId="fe3832ff3b233e04" providerId="LiveId" clId="{E26F66DB-6D38-4B39-B50D-2462BDBB04A1}" dt="2020-10-16T08:29:18.445" v="2221" actId="1076"/>
          <ac:spMkLst>
            <pc:docMk/>
            <pc:sldMk cId="1195715935" sldId="262"/>
            <ac:spMk id="12" creationId="{D5D0B8EA-FAC5-4516-86D0-140694B88A8A}"/>
          </ac:spMkLst>
        </pc:spChg>
        <pc:spChg chg="add del mod">
          <ac:chgData name="Paul Bloemers" userId="fe3832ff3b233e04" providerId="LiveId" clId="{E26F66DB-6D38-4B39-B50D-2462BDBB04A1}" dt="2020-10-16T08:53:50.008" v="2746" actId="1036"/>
          <ac:spMkLst>
            <pc:docMk/>
            <pc:sldMk cId="1195715935" sldId="262"/>
            <ac:spMk id="13" creationId="{A45DA4F8-C663-417D-9929-6E7D30E55FBC}"/>
          </ac:spMkLst>
        </pc:spChg>
        <pc:spChg chg="add mod">
          <ac:chgData name="Paul Bloemers" userId="fe3832ff3b233e04" providerId="LiveId" clId="{E26F66DB-6D38-4B39-B50D-2462BDBB04A1}" dt="2020-10-16T08:30:36.322" v="2243" actId="1076"/>
          <ac:spMkLst>
            <pc:docMk/>
            <pc:sldMk cId="1195715935" sldId="262"/>
            <ac:spMk id="18" creationId="{6A3446CF-45BA-449A-BCAA-FBEDAB044B55}"/>
          </ac:spMkLst>
        </pc:spChg>
        <pc:spChg chg="add mod">
          <ac:chgData name="Paul Bloemers" userId="fe3832ff3b233e04" providerId="LiveId" clId="{E26F66DB-6D38-4B39-B50D-2462BDBB04A1}" dt="2020-10-16T08:30:57.545" v="2257" actId="1076"/>
          <ac:spMkLst>
            <pc:docMk/>
            <pc:sldMk cId="1195715935" sldId="262"/>
            <ac:spMk id="20" creationId="{1D8952A1-369E-4E1D-8734-4E099260394D}"/>
          </ac:spMkLst>
        </pc:spChg>
        <pc:spChg chg="add mod ord">
          <ac:chgData name="Paul Bloemers" userId="fe3832ff3b233e04" providerId="LiveId" clId="{E26F66DB-6D38-4B39-B50D-2462BDBB04A1}" dt="2020-10-16T08:37:05.348" v="2355" actId="167"/>
          <ac:spMkLst>
            <pc:docMk/>
            <pc:sldMk cId="1195715935" sldId="262"/>
            <ac:spMk id="23" creationId="{ECC20CB5-E8F0-4B78-A212-62710A4249E6}"/>
          </ac:spMkLst>
        </pc:spChg>
        <pc:spChg chg="add mod ord">
          <ac:chgData name="Paul Bloemers" userId="fe3832ff3b233e04" providerId="LiveId" clId="{E26F66DB-6D38-4B39-B50D-2462BDBB04A1}" dt="2020-10-16T08:37:05.348" v="2355" actId="167"/>
          <ac:spMkLst>
            <pc:docMk/>
            <pc:sldMk cId="1195715935" sldId="262"/>
            <ac:spMk id="24" creationId="{35E4BC24-D5B0-4AEF-9C6E-8C7F0FCB626F}"/>
          </ac:spMkLst>
        </pc:spChg>
        <pc:spChg chg="add del mod">
          <ac:chgData name="Paul Bloemers" userId="fe3832ff3b233e04" providerId="LiveId" clId="{E26F66DB-6D38-4B39-B50D-2462BDBB04A1}" dt="2020-10-16T08:45:29.657" v="2645"/>
          <ac:spMkLst>
            <pc:docMk/>
            <pc:sldMk cId="1195715935" sldId="262"/>
            <ac:spMk id="26" creationId="{E18F461D-413C-49FE-AEFB-70B31D79BC7E}"/>
          </ac:spMkLst>
        </pc:spChg>
        <pc:spChg chg="add del mod">
          <ac:chgData name="Paul Bloemers" userId="fe3832ff3b233e04" providerId="LiveId" clId="{E26F66DB-6D38-4B39-B50D-2462BDBB04A1}" dt="2020-10-16T08:50:29.603" v="2702" actId="478"/>
          <ac:spMkLst>
            <pc:docMk/>
            <pc:sldMk cId="1195715935" sldId="262"/>
            <ac:spMk id="36" creationId="{8645A77C-40FC-4343-81B8-55152184FEB1}"/>
          </ac:spMkLst>
        </pc:spChg>
        <pc:spChg chg="add mod">
          <ac:chgData name="Paul Bloemers" userId="fe3832ff3b233e04" providerId="LiveId" clId="{E26F66DB-6D38-4B39-B50D-2462BDBB04A1}" dt="2020-10-16T08:52:38.403" v="2724" actId="14100"/>
          <ac:spMkLst>
            <pc:docMk/>
            <pc:sldMk cId="1195715935" sldId="262"/>
            <ac:spMk id="37" creationId="{6013CA75-A086-4BA0-910E-D59F911B0858}"/>
          </ac:spMkLst>
        </pc:spChg>
        <pc:cxnChg chg="add mod">
          <ac:chgData name="Paul Bloemers" userId="fe3832ff3b233e04" providerId="LiveId" clId="{E26F66DB-6D38-4B39-B50D-2462BDBB04A1}" dt="2020-10-16T08:29:18.445" v="2221" actId="1076"/>
          <ac:cxnSpMkLst>
            <pc:docMk/>
            <pc:sldMk cId="1195715935" sldId="262"/>
            <ac:cxnSpMk id="8" creationId="{DF5ADD3F-B06A-4B6B-85D3-35F1648BAEF7}"/>
          </ac:cxnSpMkLst>
        </pc:cxnChg>
        <pc:cxnChg chg="add del mod ord">
          <ac:chgData name="Paul Bloemers" userId="fe3832ff3b233e04" providerId="LiveId" clId="{E26F66DB-6D38-4B39-B50D-2462BDBB04A1}" dt="2020-10-16T08:53:40.205" v="2735" actId="1035"/>
          <ac:cxnSpMkLst>
            <pc:docMk/>
            <pc:sldMk cId="1195715935" sldId="262"/>
            <ac:cxnSpMk id="9" creationId="{04601340-0C3A-4E18-AC19-81E3AA4F23E8}"/>
          </ac:cxnSpMkLst>
        </pc:cxnChg>
        <pc:cxnChg chg="add mod">
          <ac:chgData name="Paul Bloemers" userId="fe3832ff3b233e04" providerId="LiveId" clId="{E26F66DB-6D38-4B39-B50D-2462BDBB04A1}" dt="2020-10-16T08:29:18.445" v="2221" actId="1076"/>
          <ac:cxnSpMkLst>
            <pc:docMk/>
            <pc:sldMk cId="1195715935" sldId="262"/>
            <ac:cxnSpMk id="10" creationId="{57F295C1-45F2-4018-92D0-92AA08BB99EC}"/>
          </ac:cxnSpMkLst>
        </pc:cxnChg>
        <pc:cxnChg chg="add mod">
          <ac:chgData name="Paul Bloemers" userId="fe3832ff3b233e04" providerId="LiveId" clId="{E26F66DB-6D38-4B39-B50D-2462BDBB04A1}" dt="2020-10-16T08:29:18.445" v="2221" actId="1076"/>
          <ac:cxnSpMkLst>
            <pc:docMk/>
            <pc:sldMk cId="1195715935" sldId="262"/>
            <ac:cxnSpMk id="14" creationId="{A2A7E4C1-026E-4266-922F-AD5C63621B82}"/>
          </ac:cxnSpMkLst>
        </pc:cxnChg>
        <pc:cxnChg chg="add mod">
          <ac:chgData name="Paul Bloemers" userId="fe3832ff3b233e04" providerId="LiveId" clId="{E26F66DB-6D38-4B39-B50D-2462BDBB04A1}" dt="2020-10-16T08:29:18.445" v="2221" actId="1076"/>
          <ac:cxnSpMkLst>
            <pc:docMk/>
            <pc:sldMk cId="1195715935" sldId="262"/>
            <ac:cxnSpMk id="15" creationId="{16D7BC53-37FF-4E73-93EC-D13D7ACA4920}"/>
          </ac:cxnSpMkLst>
        </pc:cxnChg>
        <pc:cxnChg chg="add mod">
          <ac:chgData name="Paul Bloemers" userId="fe3832ff3b233e04" providerId="LiveId" clId="{E26F66DB-6D38-4B39-B50D-2462BDBB04A1}" dt="2020-10-16T08:55:46.284" v="2755" actId="553"/>
          <ac:cxnSpMkLst>
            <pc:docMk/>
            <pc:sldMk cId="1195715935" sldId="262"/>
            <ac:cxnSpMk id="16" creationId="{CAFE5D1E-91EA-4967-A5CA-8C73893D8FEE}"/>
          </ac:cxnSpMkLst>
        </pc:cxnChg>
        <pc:cxnChg chg="add mod">
          <ac:chgData name="Paul Bloemers" userId="fe3832ff3b233e04" providerId="LiveId" clId="{E26F66DB-6D38-4B39-B50D-2462BDBB04A1}" dt="2020-10-16T08:55:56.158" v="2757" actId="553"/>
          <ac:cxnSpMkLst>
            <pc:docMk/>
            <pc:sldMk cId="1195715935" sldId="262"/>
            <ac:cxnSpMk id="17" creationId="{81FEE4BC-FF3C-458E-9EB3-1EA0E8427523}"/>
          </ac:cxnSpMkLst>
        </pc:cxnChg>
        <pc:cxnChg chg="add mod ord">
          <ac:chgData name="Paul Bloemers" userId="fe3832ff3b233e04" providerId="LiveId" clId="{E26F66DB-6D38-4B39-B50D-2462BDBB04A1}" dt="2020-10-16T08:53:25.792" v="2729" actId="166"/>
          <ac:cxnSpMkLst>
            <pc:docMk/>
            <pc:sldMk cId="1195715935" sldId="262"/>
            <ac:cxnSpMk id="21" creationId="{BBDD85B2-357F-4F95-9DBE-A294DC4F137B}"/>
          </ac:cxnSpMkLst>
        </pc:cxnChg>
        <pc:cxnChg chg="add mod ord">
          <ac:chgData name="Paul Bloemers" userId="fe3832ff3b233e04" providerId="LiveId" clId="{E26F66DB-6D38-4B39-B50D-2462BDBB04A1}" dt="2020-10-16T08:37:05.348" v="2355" actId="167"/>
          <ac:cxnSpMkLst>
            <pc:docMk/>
            <pc:sldMk cId="1195715935" sldId="262"/>
            <ac:cxnSpMk id="22" creationId="{1BF3E9A4-B8A9-4E11-9873-CE91BE850380}"/>
          </ac:cxnSpMkLst>
        </pc:cxnChg>
        <pc:cxnChg chg="add del mod">
          <ac:chgData name="Paul Bloemers" userId="fe3832ff3b233e04" providerId="LiveId" clId="{E26F66DB-6D38-4B39-B50D-2462BDBB04A1}" dt="2020-10-16T08:45:29.657" v="2645"/>
          <ac:cxnSpMkLst>
            <pc:docMk/>
            <pc:sldMk cId="1195715935" sldId="262"/>
            <ac:cxnSpMk id="25" creationId="{BD6C102F-A14F-4A8D-BD73-F43D60C3A613}"/>
          </ac:cxnSpMkLst>
        </pc:cxnChg>
        <pc:cxnChg chg="add mod">
          <ac:chgData name="Paul Bloemers" userId="fe3832ff3b233e04" providerId="LiveId" clId="{E26F66DB-6D38-4B39-B50D-2462BDBB04A1}" dt="2020-10-16T08:56:03.738" v="2758" actId="554"/>
          <ac:cxnSpMkLst>
            <pc:docMk/>
            <pc:sldMk cId="1195715935" sldId="262"/>
            <ac:cxnSpMk id="38" creationId="{66F7BC42-590B-4A43-B08B-9C6AC99BC6B2}"/>
          </ac:cxnSpMkLst>
        </pc:cxnChg>
        <pc:cxnChg chg="add mod">
          <ac:chgData name="Paul Bloemers" userId="fe3832ff3b233e04" providerId="LiveId" clId="{E26F66DB-6D38-4B39-B50D-2462BDBB04A1}" dt="2020-10-16T08:56:03.738" v="2758" actId="554"/>
          <ac:cxnSpMkLst>
            <pc:docMk/>
            <pc:sldMk cId="1195715935" sldId="262"/>
            <ac:cxnSpMk id="40" creationId="{4FFF055A-6E44-49B1-B235-D29B40B7FC16}"/>
          </ac:cxnSpMkLst>
        </pc:cxnChg>
        <pc:cxnChg chg="add mod">
          <ac:chgData name="Paul Bloemers" userId="fe3832ff3b233e04" providerId="LiveId" clId="{E26F66DB-6D38-4B39-B50D-2462BDBB04A1}" dt="2020-10-16T08:57:39.413" v="2775" actId="208"/>
          <ac:cxnSpMkLst>
            <pc:docMk/>
            <pc:sldMk cId="1195715935" sldId="262"/>
            <ac:cxnSpMk id="41" creationId="{20B6841D-95FB-476E-862A-0FA6664460EC}"/>
          </ac:cxnSpMkLst>
        </pc:cxnChg>
        <pc:cxnChg chg="add mod">
          <ac:chgData name="Paul Bloemers" userId="fe3832ff3b233e04" providerId="LiveId" clId="{E26F66DB-6D38-4B39-B50D-2462BDBB04A1}" dt="2020-10-16T08:57:39.413" v="2775" actId="208"/>
          <ac:cxnSpMkLst>
            <pc:docMk/>
            <pc:sldMk cId="1195715935" sldId="262"/>
            <ac:cxnSpMk id="42" creationId="{C1608213-5E11-4D64-9E8D-3E28741B7BDF}"/>
          </ac:cxnSpMkLst>
        </pc:cxnChg>
      </pc:sldChg>
      <pc:sldChg chg="delSp new mod modClrScheme chgLayout">
        <pc:chgData name="Paul Bloemers" userId="fe3832ff3b233e04" providerId="LiveId" clId="{E26F66DB-6D38-4B39-B50D-2462BDBB04A1}" dt="2020-10-16T09:03:53.759" v="2914" actId="700"/>
        <pc:sldMkLst>
          <pc:docMk/>
          <pc:sldMk cId="3315079761" sldId="263"/>
        </pc:sldMkLst>
        <pc:spChg chg="del">
          <ac:chgData name="Paul Bloemers" userId="fe3832ff3b233e04" providerId="LiveId" clId="{E26F66DB-6D38-4B39-B50D-2462BDBB04A1}" dt="2020-10-16T09:03:53.759" v="2914" actId="700"/>
          <ac:spMkLst>
            <pc:docMk/>
            <pc:sldMk cId="3315079761" sldId="263"/>
            <ac:spMk id="2" creationId="{FDF7EEF4-10E2-4880-84EC-86C784881C49}"/>
          </ac:spMkLst>
        </pc:spChg>
        <pc:spChg chg="del">
          <ac:chgData name="Paul Bloemers" userId="fe3832ff3b233e04" providerId="LiveId" clId="{E26F66DB-6D38-4B39-B50D-2462BDBB04A1}" dt="2020-10-16T09:03:53.759" v="2914" actId="700"/>
          <ac:spMkLst>
            <pc:docMk/>
            <pc:sldMk cId="3315079761" sldId="263"/>
            <ac:spMk id="3" creationId="{A6FEDB82-244F-4949-974D-4FC22D7E5461}"/>
          </ac:spMkLst>
        </pc:spChg>
        <pc:spChg chg="del">
          <ac:chgData name="Paul Bloemers" userId="fe3832ff3b233e04" providerId="LiveId" clId="{E26F66DB-6D38-4B39-B50D-2462BDBB04A1}" dt="2020-10-16T09:03:53.759" v="2914" actId="700"/>
          <ac:spMkLst>
            <pc:docMk/>
            <pc:sldMk cId="3315079761" sldId="263"/>
            <ac:spMk id="4" creationId="{204DCC7F-7E29-4190-9BF7-5C085A91F7B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14CE7DE5-FC35-4FFD-AE29-C150217DEEED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2449F54E-C47E-4B61-8DF0-516E154B1163}"/>
              </a:ext>
            </a:extLst>
          </p:cNvPr>
          <p:cNvGrpSpPr/>
          <p:nvPr/>
        </p:nvGrpSpPr>
        <p:grpSpPr>
          <a:xfrm>
            <a:off x="4470321" y="-643744"/>
            <a:ext cx="8001078" cy="7768444"/>
            <a:chOff x="4470321" y="-643744"/>
            <a:chExt cx="8001078" cy="7768444"/>
          </a:xfrm>
        </p:grpSpPr>
        <p:sp>
          <p:nvSpPr>
            <p:cNvPr id="7" name="Vrije vorm: vorm 6">
              <a:extLst>
                <a:ext uri="{FF2B5EF4-FFF2-40B4-BE49-F238E27FC236}">
                  <a16:creationId xmlns:a16="http://schemas.microsoft.com/office/drawing/2014/main" id="{1285F57F-432D-4013-979E-83DAE5EC5DF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BDD80E4D-26F5-404F-B0AB-1C3820B74351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B60AB401-CB0B-4E2D-95D9-3264E568526D}"/>
              </a:ext>
            </a:extLst>
          </p:cNvPr>
          <p:cNvSpPr txBox="1"/>
          <p:nvPr/>
        </p:nvSpPr>
        <p:spPr>
          <a:xfrm>
            <a:off x="11176564" y="63246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VWO</a:t>
            </a:r>
          </a:p>
        </p:txBody>
      </p:sp>
      <p:pic>
        <p:nvPicPr>
          <p:cNvPr id="11" name="Afbeelding 1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332D835C-91F6-4596-9A50-C97FEB6F00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654" y="132186"/>
            <a:ext cx="1928692" cy="1243861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92294A8B-377A-461D-87D6-A5AD20E7B6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2959100"/>
            <a:ext cx="12192000" cy="178591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/>
            </a:lvl1pPr>
          </a:lstStyle>
          <a:p>
            <a:r>
              <a:rPr lang="nl-NL" b="1" spc="300"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3B9BB25F-D78A-4C4C-AAD3-4183547A2E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-1" y="5081199"/>
            <a:ext cx="12191999" cy="70565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nl-NL">
                <a:solidFill>
                  <a:schemeClr val="bg2">
                    <a:lumMod val="25000"/>
                  </a:schemeClr>
                </a:solidFill>
              </a:rPr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1283061356"/>
      </p:ext>
    </p:extLst>
  </p:cSld>
  <p:clrMapOvr>
    <a:masterClrMapping/>
  </p:clrMapOvr>
  <p:transition spd="slow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73766AD9-A3A1-45AA-B861-8D5BF601A55D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3067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E867F45-FC24-404F-930A-15D5F0D09DB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46F2C884-2AD3-44A1-858D-531A631C745D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6950903"/>
      </p:ext>
    </p:extLst>
  </p:cSld>
  <p:clrMapOvr>
    <a:masterClrMapping/>
  </p:clrMapOvr>
  <p:transition spd="slow">
    <p:blinds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320740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996138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erwerkingsopd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verwerkingsopdracht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Tijdelijke aanduiding voor inhoud 31" descr="Potlood">
            <a:extLst>
              <a:ext uri="{FF2B5EF4-FFF2-40B4-BE49-F238E27FC236}">
                <a16:creationId xmlns:a16="http://schemas.microsoft.com/office/drawing/2014/main" id="{FD8AD2E3-2892-4588-B699-34007DE96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01664" y="114847"/>
            <a:ext cx="631825" cy="631825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169E7FA8-7567-403C-9E0A-C4331ED723F6}"/>
              </a:ext>
            </a:extLst>
          </p:cNvPr>
          <p:cNvSpPr/>
          <p:nvPr/>
        </p:nvSpPr>
        <p:spPr>
          <a:xfrm rot="16200000">
            <a:off x="-2586518" y="2990334"/>
            <a:ext cx="61237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kern="1200" spc="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verwerkingsopdracht</a:t>
            </a:r>
          </a:p>
        </p:txBody>
      </p:sp>
    </p:spTree>
    <p:extLst>
      <p:ext uri="{BB962C8B-B14F-4D97-AF65-F5344CB8AC3E}">
        <p14:creationId xmlns:p14="http://schemas.microsoft.com/office/powerpoint/2010/main" val="40805270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ep 26">
            <a:extLst>
              <a:ext uri="{FF2B5EF4-FFF2-40B4-BE49-F238E27FC236}">
                <a16:creationId xmlns:a16="http://schemas.microsoft.com/office/drawing/2014/main" id="{420C3620-8164-4A81-92CA-0B82147C801E}"/>
              </a:ext>
            </a:extLst>
          </p:cNvPr>
          <p:cNvGrpSpPr/>
          <p:nvPr/>
        </p:nvGrpSpPr>
        <p:grpSpPr>
          <a:xfrm>
            <a:off x="-1017917" y="2013438"/>
            <a:ext cx="13740386" cy="5111262"/>
            <a:chOff x="4470321" y="-643744"/>
            <a:chExt cx="8001078" cy="7768444"/>
          </a:xfrm>
        </p:grpSpPr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498C6F7E-815D-483D-9399-AD0D17AD2D8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FF747F03-1137-45A9-AF03-305F84A89A56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30" name="Tekstvak 29">
            <a:extLst>
              <a:ext uri="{FF2B5EF4-FFF2-40B4-BE49-F238E27FC236}">
                <a16:creationId xmlns:a16="http://schemas.microsoft.com/office/drawing/2014/main" id="{AE168464-A62A-40F4-95A8-DDEE31C367F1}"/>
              </a:ext>
            </a:extLst>
          </p:cNvPr>
          <p:cNvSpPr txBox="1"/>
          <p:nvPr/>
        </p:nvSpPr>
        <p:spPr>
          <a:xfrm>
            <a:off x="11176564" y="63246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VWO</a:t>
            </a:r>
          </a:p>
        </p:txBody>
      </p:sp>
      <p:pic>
        <p:nvPicPr>
          <p:cNvPr id="31" name="Afbeelding 3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73585900-6322-4362-9988-1EBEB0DEBC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265" y="510256"/>
            <a:ext cx="3033469" cy="1956359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B7BD462-2D8E-4923-8D7E-F510B26D0EEF}"/>
              </a:ext>
            </a:extLst>
          </p:cNvPr>
          <p:cNvSpPr/>
          <p:nvPr/>
        </p:nvSpPr>
        <p:spPr>
          <a:xfrm>
            <a:off x="1802900" y="3598577"/>
            <a:ext cx="85861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000" b="1" spc="300">
                <a:latin typeface="Arial" panose="020B0604020202020204" pitchFamily="34" charset="0"/>
                <a:cs typeface="Arial" panose="020B0604020202020204" pitchFamily="34" charset="0"/>
              </a:rPr>
              <a:t>www.economielokaal.nl/3-vwo</a:t>
            </a:r>
            <a:endParaRPr lang="nl-NL" sz="400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7FD5F8B6-BEB0-4C5E-9BA7-889F3543F48E}"/>
              </a:ext>
            </a:extLst>
          </p:cNvPr>
          <p:cNvSpPr/>
          <p:nvPr/>
        </p:nvSpPr>
        <p:spPr>
          <a:xfrm>
            <a:off x="3908540" y="4582773"/>
            <a:ext cx="43749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>
                <a:solidFill>
                  <a:schemeClr val="bg2">
                    <a:lumMod val="25000"/>
                  </a:schemeClr>
                </a:solidFill>
              </a:rPr>
              <a:t>voor een stijgende lijn !</a:t>
            </a:r>
          </a:p>
        </p:txBody>
      </p:sp>
    </p:spTree>
    <p:extLst>
      <p:ext uri="{BB962C8B-B14F-4D97-AF65-F5344CB8AC3E}">
        <p14:creationId xmlns:p14="http://schemas.microsoft.com/office/powerpoint/2010/main" val="308072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9E740AC1-EFFF-477E-8260-FA2FF6CF5AB7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807B00C-668A-4BF1-A6E4-7A5729DB8C4D}"/>
              </a:ext>
            </a:extLst>
          </p:cNvPr>
          <p:cNvSpPr txBox="1"/>
          <p:nvPr/>
        </p:nvSpPr>
        <p:spPr>
          <a:xfrm>
            <a:off x="4562790" y="171891"/>
            <a:ext cx="30664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DEZE</a:t>
            </a:r>
          </a:p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PRESENTATIE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360A215D-1695-4727-9547-7AEF3CD24DAE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75722A8D-E090-4276-8005-D5472C387663}"/>
              </a:ext>
            </a:extLst>
          </p:cNvPr>
          <p:cNvSpPr/>
          <p:nvPr/>
        </p:nvSpPr>
        <p:spPr>
          <a:xfrm rot="16200000">
            <a:off x="-2398467" y="3101125"/>
            <a:ext cx="58256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sz="2400" spc="600"/>
              <a:t>economielokaal voor 3 vwo</a:t>
            </a:r>
          </a:p>
        </p:txBody>
      </p:sp>
      <p:sp>
        <p:nvSpPr>
          <p:cNvPr id="18" name="Pijl: vijfhoek 17">
            <a:extLst>
              <a:ext uri="{FF2B5EF4-FFF2-40B4-BE49-F238E27FC236}">
                <a16:creationId xmlns:a16="http://schemas.microsoft.com/office/drawing/2014/main" id="{A660FE69-9B18-4214-8039-DD6D2FAEA9A2}"/>
              </a:ext>
            </a:extLst>
          </p:cNvPr>
          <p:cNvSpPr/>
          <p:nvPr/>
        </p:nvSpPr>
        <p:spPr>
          <a:xfrm>
            <a:off x="2162175" y="3429000"/>
            <a:ext cx="1028700" cy="576000"/>
          </a:xfrm>
          <a:prstGeom prst="homePlate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1</a:t>
            </a:r>
          </a:p>
        </p:txBody>
      </p:sp>
      <p:sp>
        <p:nvSpPr>
          <p:cNvPr id="19" name="Pijl: punthaak 18">
            <a:extLst>
              <a:ext uri="{FF2B5EF4-FFF2-40B4-BE49-F238E27FC236}">
                <a16:creationId xmlns:a16="http://schemas.microsoft.com/office/drawing/2014/main" id="{8E64B550-60CD-4A63-9FAD-648F83E38FCE}"/>
              </a:ext>
            </a:extLst>
          </p:cNvPr>
          <p:cNvSpPr/>
          <p:nvPr/>
        </p:nvSpPr>
        <p:spPr>
          <a:xfrm>
            <a:off x="3038475" y="3429000"/>
            <a:ext cx="8382000" cy="576000"/>
          </a:xfrm>
          <a:prstGeom prst="chevron">
            <a:avLst/>
          </a:prstGeom>
          <a:noFill/>
          <a:ln w="3810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0" name="Pijl: vijfhoek 19">
            <a:extLst>
              <a:ext uri="{FF2B5EF4-FFF2-40B4-BE49-F238E27FC236}">
                <a16:creationId xmlns:a16="http://schemas.microsoft.com/office/drawing/2014/main" id="{1866F006-2917-40F1-BB68-C6ADFC1DA183}"/>
              </a:ext>
            </a:extLst>
          </p:cNvPr>
          <p:cNvSpPr/>
          <p:nvPr/>
        </p:nvSpPr>
        <p:spPr>
          <a:xfrm>
            <a:off x="2162175" y="4152900"/>
            <a:ext cx="1028700" cy="576000"/>
          </a:xfrm>
          <a:prstGeom prst="homePlate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2</a:t>
            </a:r>
          </a:p>
        </p:txBody>
      </p:sp>
      <p:sp>
        <p:nvSpPr>
          <p:cNvPr id="21" name="Pijl: punthaak 20">
            <a:extLst>
              <a:ext uri="{FF2B5EF4-FFF2-40B4-BE49-F238E27FC236}">
                <a16:creationId xmlns:a16="http://schemas.microsoft.com/office/drawing/2014/main" id="{FC6993CF-0AE6-4C3C-898C-FFD42211E9F4}"/>
              </a:ext>
            </a:extLst>
          </p:cNvPr>
          <p:cNvSpPr/>
          <p:nvPr/>
        </p:nvSpPr>
        <p:spPr>
          <a:xfrm>
            <a:off x="3038475" y="4152900"/>
            <a:ext cx="8382000" cy="576000"/>
          </a:xfrm>
          <a:prstGeom prst="chevron">
            <a:avLst/>
          </a:prstGeom>
          <a:noFill/>
          <a:ln w="381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2" name="Pijl: vijfhoek 21">
            <a:extLst>
              <a:ext uri="{FF2B5EF4-FFF2-40B4-BE49-F238E27FC236}">
                <a16:creationId xmlns:a16="http://schemas.microsoft.com/office/drawing/2014/main" id="{A92FD04F-835F-473D-976E-511F2381BFBA}"/>
              </a:ext>
            </a:extLst>
          </p:cNvPr>
          <p:cNvSpPr/>
          <p:nvPr/>
        </p:nvSpPr>
        <p:spPr>
          <a:xfrm>
            <a:off x="2162175" y="4888583"/>
            <a:ext cx="1028700" cy="576000"/>
          </a:xfrm>
          <a:prstGeom prst="homePlat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3</a:t>
            </a:r>
          </a:p>
        </p:txBody>
      </p:sp>
      <p:sp>
        <p:nvSpPr>
          <p:cNvPr id="23" name="Pijl: punthaak 22">
            <a:extLst>
              <a:ext uri="{FF2B5EF4-FFF2-40B4-BE49-F238E27FC236}">
                <a16:creationId xmlns:a16="http://schemas.microsoft.com/office/drawing/2014/main" id="{D166A1A9-F38F-44BE-969E-CB01C50993D4}"/>
              </a:ext>
            </a:extLst>
          </p:cNvPr>
          <p:cNvSpPr/>
          <p:nvPr/>
        </p:nvSpPr>
        <p:spPr>
          <a:xfrm>
            <a:off x="3038475" y="4888583"/>
            <a:ext cx="8382000" cy="576000"/>
          </a:xfrm>
          <a:prstGeom prst="chevron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7" name="Tijdelijke aanduiding voor tekst 2">
            <a:extLst>
              <a:ext uri="{FF2B5EF4-FFF2-40B4-BE49-F238E27FC236}">
                <a16:creationId xmlns:a16="http://schemas.microsoft.com/office/drawing/2014/main" id="{8BBC9B00-4EE0-4490-9C58-79490B9D5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3003" y="3531552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8" name="Tijdelijke aanduiding voor tekst 2">
            <a:extLst>
              <a:ext uri="{FF2B5EF4-FFF2-40B4-BE49-F238E27FC236}">
                <a16:creationId xmlns:a16="http://schemas.microsoft.com/office/drawing/2014/main" id="{521E979D-91E4-4B6F-B53B-00EDD1B2149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333003" y="4235860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ijdelijke aanduiding voor tekst 2">
            <a:extLst>
              <a:ext uri="{FF2B5EF4-FFF2-40B4-BE49-F238E27FC236}">
                <a16:creationId xmlns:a16="http://schemas.microsoft.com/office/drawing/2014/main" id="{9B49DFA4-9B80-4EA3-B3F2-71D70AF5B7B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333003" y="4964819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057236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715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D8B4E8A1-2EEC-4975-BAEC-4FDCAA9FB204}"/>
              </a:ext>
            </a:extLst>
          </p:cNvPr>
          <p:cNvSpPr/>
          <p:nvPr/>
        </p:nvSpPr>
        <p:spPr>
          <a:xfrm>
            <a:off x="7152000" y="-7626"/>
            <a:ext cx="5040000" cy="6865625"/>
          </a:xfrm>
          <a:prstGeom prst="rect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222896531"/>
      </p:ext>
    </p:extLst>
  </p:cSld>
  <p:clrMapOvr>
    <a:masterClrMapping/>
  </p:clrMapOvr>
  <p:transition spd="slow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1219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6A2DDDEB-8ECD-444E-BC0B-77269F781C5F}"/>
              </a:ext>
            </a:extLst>
          </p:cNvPr>
          <p:cNvSpPr/>
          <p:nvPr/>
        </p:nvSpPr>
        <p:spPr>
          <a:xfrm>
            <a:off x="4724399" y="-622300"/>
            <a:ext cx="7747000" cy="7747000"/>
          </a:xfrm>
          <a:custGeom>
            <a:avLst/>
            <a:gdLst>
              <a:gd name="connsiteX0" fmla="*/ 7708900 w 7747000"/>
              <a:gd name="connsiteY0" fmla="*/ 723900 h 7747000"/>
              <a:gd name="connsiteX1" fmla="*/ 7708900 w 7747000"/>
              <a:gd name="connsiteY1" fmla="*/ 7747000 h 7747000"/>
              <a:gd name="connsiteX2" fmla="*/ 0 w 7747000"/>
              <a:gd name="connsiteY2" fmla="*/ 7747000 h 7747000"/>
              <a:gd name="connsiteX3" fmla="*/ 7747000 w 7747000"/>
              <a:gd name="connsiteY3" fmla="*/ 0 h 7747000"/>
              <a:gd name="connsiteX4" fmla="*/ 7747000 w 7747000"/>
              <a:gd name="connsiteY4" fmla="*/ 1143000 h 774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47000" h="7747000">
                <a:moveTo>
                  <a:pt x="7708900" y="723900"/>
                </a:moveTo>
                <a:lnTo>
                  <a:pt x="7708900" y="7747000"/>
                </a:lnTo>
                <a:lnTo>
                  <a:pt x="0" y="7747000"/>
                </a:lnTo>
                <a:lnTo>
                  <a:pt x="7747000" y="0"/>
                </a:lnTo>
                <a:lnTo>
                  <a:pt x="7747000" y="1143000"/>
                </a:lnTo>
              </a:path>
            </a:pathLst>
          </a:custGeom>
          <a:solidFill>
            <a:srgbClr val="1A80B6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70679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C1D4CA26-6F05-4994-BA46-E0DAC85EB45E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9575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575A89EF-3A8B-49A6-9C33-1E4F8BA4047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0AF7347-02D9-4736-BB7E-EC0E086F8DB9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405000530"/>
      </p:ext>
    </p:extLst>
  </p:cSld>
  <p:clrMapOvr>
    <a:masterClrMapping/>
  </p:clrMapOvr>
  <p:transition spd="slow"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3EE39723-ACA9-4F75-B73F-491D9F0EBB87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504963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2605C911-2B0A-47F9-8131-5E4DF28ED9A7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6302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2A65210F-4C8B-45D7-891B-619FD1F7FBA0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73CC239E-71CD-4766-A6E8-C2A49B214C58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369887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7831EE4-C1F5-4143-9C1E-30F11F035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365125"/>
            <a:ext cx="115196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251DE-9F98-4D51-838B-9224758A1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693" y="1825625"/>
            <a:ext cx="1151964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738810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 spd="slow">
    <p:blinds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sv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12" Type="http://schemas.openxmlformats.org/officeDocument/2006/relationships/image" Target="../media/image14.png"/><Relationship Id="rId17" Type="http://schemas.openxmlformats.org/officeDocument/2006/relationships/image" Target="../media/image19.sv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11" Type="http://schemas.openxmlformats.org/officeDocument/2006/relationships/image" Target="../media/image13.svg"/><Relationship Id="rId5" Type="http://schemas.openxmlformats.org/officeDocument/2006/relationships/image" Target="../media/image7.svg"/><Relationship Id="rId15" Type="http://schemas.openxmlformats.org/officeDocument/2006/relationships/image" Target="../media/image17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svg"/><Relationship Id="rId1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4.png"/><Relationship Id="rId5" Type="http://schemas.openxmlformats.org/officeDocument/2006/relationships/image" Target="../media/image23.svg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30C9AB-0D8B-459C-871D-1076A50780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Sociale Zekerheid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DDF967B-AF81-462A-8B36-08AF0BCD5A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met elkaar de grote risico’s dragen</a:t>
            </a:r>
          </a:p>
        </p:txBody>
      </p:sp>
    </p:spTree>
    <p:extLst>
      <p:ext uri="{BB962C8B-B14F-4D97-AF65-F5344CB8AC3E}">
        <p14:creationId xmlns:p14="http://schemas.microsoft.com/office/powerpoint/2010/main" val="3120049066"/>
      </p:ext>
    </p:extLst>
  </p:cSld>
  <p:clrMapOvr>
    <a:masterClrMapping/>
  </p:clrMapOvr>
  <p:transition spd="slow">
    <p:blind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8DEDB260-678F-4E2B-AC8D-5FB7C53309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3003" y="3521720"/>
            <a:ext cx="10515600" cy="461665"/>
          </a:xfrm>
        </p:spPr>
        <p:txBody>
          <a:bodyPr/>
          <a:lstStyle/>
          <a:p>
            <a:r>
              <a:rPr lang="nl-NL" dirty="0"/>
              <a:t>Sociale Zekerheid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B2A2849-B7AC-4CC4-97B3-319E9263F7AC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nl-NL" dirty="0"/>
              <a:t>Veranderende inzichten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291848A-8173-4020-A58E-3552AF7D3B9D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r>
              <a:rPr lang="nl-NL" dirty="0"/>
              <a:t>De wig</a:t>
            </a:r>
          </a:p>
        </p:txBody>
      </p:sp>
    </p:spTree>
    <p:extLst>
      <p:ext uri="{BB962C8B-B14F-4D97-AF65-F5344CB8AC3E}">
        <p14:creationId xmlns:p14="http://schemas.microsoft.com/office/powerpoint/2010/main" val="1606586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hthoek 32">
            <a:extLst>
              <a:ext uri="{FF2B5EF4-FFF2-40B4-BE49-F238E27FC236}">
                <a16:creationId xmlns:a16="http://schemas.microsoft.com/office/drawing/2014/main" id="{1E4EBEFB-B913-4DBB-A8EA-1E141B030F10}"/>
              </a:ext>
            </a:extLst>
          </p:cNvPr>
          <p:cNvSpPr/>
          <p:nvPr/>
        </p:nvSpPr>
        <p:spPr>
          <a:xfrm>
            <a:off x="2159000" y="1427026"/>
            <a:ext cx="7924800" cy="5303520"/>
          </a:xfrm>
          <a:prstGeom prst="rect">
            <a:avLst/>
          </a:prstGeom>
          <a:solidFill>
            <a:srgbClr val="1A80B6"/>
          </a:solidFill>
          <a:ln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0" name="Graphic 19" descr="Naald">
            <a:extLst>
              <a:ext uri="{FF2B5EF4-FFF2-40B4-BE49-F238E27FC236}">
                <a16:creationId xmlns:a16="http://schemas.microsoft.com/office/drawing/2014/main" id="{4D6E8EB8-109C-4E88-8654-227F5F4715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67650" y="4961307"/>
            <a:ext cx="1224280" cy="1224280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419489D8-D607-4B54-8B99-B1B5DFF0F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Grote </a:t>
            </a:r>
            <a:r>
              <a:rPr lang="en-US" dirty="0" err="1"/>
              <a:t>risico’s</a:t>
            </a:r>
            <a:endParaRPr lang="en-US" dirty="0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58A9EF78-DE5A-4418-9431-AAD68596695D}"/>
              </a:ext>
            </a:extLst>
          </p:cNvPr>
          <p:cNvSpPr txBox="1"/>
          <p:nvPr/>
        </p:nvSpPr>
        <p:spPr>
          <a:xfrm>
            <a:off x="7480117" y="6033952"/>
            <a:ext cx="2116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>
                <a:solidFill>
                  <a:schemeClr val="bg1"/>
                </a:solidFill>
              </a:rPr>
              <a:t>werkloosheid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5FF0420F-63A9-4A89-8058-70D621FCCB95}"/>
              </a:ext>
            </a:extLst>
          </p:cNvPr>
          <p:cNvSpPr txBox="1"/>
          <p:nvPr/>
        </p:nvSpPr>
        <p:spPr>
          <a:xfrm>
            <a:off x="2294163" y="1601198"/>
            <a:ext cx="2739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>
                <a:solidFill>
                  <a:schemeClr val="bg1"/>
                </a:solidFill>
              </a:rPr>
              <a:t>arbeidsongeschiktheid</a:t>
            </a:r>
            <a:br>
              <a:rPr lang="nl-NL" b="1" dirty="0">
                <a:solidFill>
                  <a:schemeClr val="bg1"/>
                </a:solidFill>
              </a:rPr>
            </a:br>
            <a:r>
              <a:rPr lang="nl-NL" b="1" dirty="0">
                <a:solidFill>
                  <a:schemeClr val="bg1"/>
                </a:solidFill>
              </a:rPr>
              <a:t>/ langdurige ziekte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5AF0D0AE-2F55-4255-9758-A033F3560712}"/>
              </a:ext>
            </a:extLst>
          </p:cNvPr>
          <p:cNvSpPr txBox="1"/>
          <p:nvPr/>
        </p:nvSpPr>
        <p:spPr>
          <a:xfrm>
            <a:off x="2360109" y="6033952"/>
            <a:ext cx="2739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>
                <a:solidFill>
                  <a:schemeClr val="bg1"/>
                </a:solidFill>
              </a:rPr>
              <a:t>medische kosten</a:t>
            </a:r>
          </a:p>
        </p:txBody>
      </p:sp>
      <p:pic>
        <p:nvPicPr>
          <p:cNvPr id="18" name="Graphic 17" descr="Persoon in rolstoel">
            <a:extLst>
              <a:ext uri="{FF2B5EF4-FFF2-40B4-BE49-F238E27FC236}">
                <a16:creationId xmlns:a16="http://schemas.microsoft.com/office/drawing/2014/main" id="{362BAE2E-CC43-443C-80F3-6F94875D4E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44105" y="2273282"/>
            <a:ext cx="1440000" cy="1440000"/>
          </a:xfrm>
          <a:prstGeom prst="rect">
            <a:avLst/>
          </a:prstGeom>
        </p:spPr>
      </p:pic>
      <p:pic>
        <p:nvPicPr>
          <p:cNvPr id="22" name="Graphic 21" descr="Medicijnen">
            <a:extLst>
              <a:ext uri="{FF2B5EF4-FFF2-40B4-BE49-F238E27FC236}">
                <a16:creationId xmlns:a16="http://schemas.microsoft.com/office/drawing/2014/main" id="{05F33717-205F-4678-9268-D1ECA4389D2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014501" y="4687245"/>
            <a:ext cx="1440000" cy="1440000"/>
          </a:xfrm>
          <a:prstGeom prst="rect">
            <a:avLst/>
          </a:prstGeom>
        </p:spPr>
      </p:pic>
      <p:pic>
        <p:nvPicPr>
          <p:cNvPr id="24" name="Graphic 23" descr="Munten">
            <a:extLst>
              <a:ext uri="{FF2B5EF4-FFF2-40B4-BE49-F238E27FC236}">
                <a16:creationId xmlns:a16="http://schemas.microsoft.com/office/drawing/2014/main" id="{6509B821-AB6E-4C4E-9B93-162DFC23577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727059" y="5249490"/>
            <a:ext cx="914400" cy="914400"/>
          </a:xfrm>
          <a:prstGeom prst="rect">
            <a:avLst/>
          </a:prstGeom>
        </p:spPr>
      </p:pic>
      <p:pic>
        <p:nvPicPr>
          <p:cNvPr id="28" name="Graphic 27" descr="Portemonnee">
            <a:extLst>
              <a:ext uri="{FF2B5EF4-FFF2-40B4-BE49-F238E27FC236}">
                <a16:creationId xmlns:a16="http://schemas.microsoft.com/office/drawing/2014/main" id="{CDA998DF-EA19-4148-9F69-A1C0AD1F1AD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818480" y="4687245"/>
            <a:ext cx="1440000" cy="1440000"/>
          </a:xfrm>
          <a:prstGeom prst="rect">
            <a:avLst/>
          </a:prstGeom>
        </p:spPr>
      </p:pic>
      <p:pic>
        <p:nvPicPr>
          <p:cNvPr id="30" name="Graphic 29" descr="Man met wandelstok">
            <a:extLst>
              <a:ext uri="{FF2B5EF4-FFF2-40B4-BE49-F238E27FC236}">
                <a16:creationId xmlns:a16="http://schemas.microsoft.com/office/drawing/2014/main" id="{81E2E986-2B79-4E18-AEA0-0E936D38074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818480" y="2273282"/>
            <a:ext cx="1440000" cy="1440000"/>
          </a:xfrm>
          <a:prstGeom prst="rect">
            <a:avLst/>
          </a:prstGeom>
        </p:spPr>
      </p:pic>
      <p:pic>
        <p:nvPicPr>
          <p:cNvPr id="26" name="Graphic 25" descr="Euro">
            <a:extLst>
              <a:ext uri="{FF2B5EF4-FFF2-40B4-BE49-F238E27FC236}">
                <a16:creationId xmlns:a16="http://schemas.microsoft.com/office/drawing/2014/main" id="{53C0BCC3-8E98-4F43-98E0-177ED88AD69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8204213" y="5158373"/>
            <a:ext cx="642391" cy="642391"/>
          </a:xfrm>
          <a:prstGeom prst="rect">
            <a:avLst/>
          </a:prstGeom>
        </p:spPr>
      </p:pic>
      <p:sp>
        <p:nvSpPr>
          <p:cNvPr id="39" name="Tekstvak 38">
            <a:extLst>
              <a:ext uri="{FF2B5EF4-FFF2-40B4-BE49-F238E27FC236}">
                <a16:creationId xmlns:a16="http://schemas.microsoft.com/office/drawing/2014/main" id="{5B9346CF-F2A8-4040-A113-A4122092BD81}"/>
              </a:ext>
            </a:extLst>
          </p:cNvPr>
          <p:cNvSpPr txBox="1"/>
          <p:nvPr/>
        </p:nvSpPr>
        <p:spPr>
          <a:xfrm>
            <a:off x="7467044" y="1739697"/>
            <a:ext cx="2116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>
                <a:solidFill>
                  <a:schemeClr val="bg1"/>
                </a:solidFill>
              </a:rPr>
              <a:t>pensioen</a:t>
            </a:r>
          </a:p>
        </p:txBody>
      </p:sp>
      <p:pic>
        <p:nvPicPr>
          <p:cNvPr id="41" name="Graphic 40" descr="Waarschuwing">
            <a:extLst>
              <a:ext uri="{FF2B5EF4-FFF2-40B4-BE49-F238E27FC236}">
                <a16:creationId xmlns:a16="http://schemas.microsoft.com/office/drawing/2014/main" id="{38BB1662-68A5-48F3-95CC-45E387F4AE2C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5074779" y="3029769"/>
            <a:ext cx="2098701" cy="209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648188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10" grpId="0"/>
      <p:bldP spid="11" grpId="0"/>
      <p:bldP spid="16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B94E58-52D2-4510-A1C6-F2C12514C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Sociale zekerheid NL</a:t>
            </a:r>
          </a:p>
        </p:txBody>
      </p:sp>
      <p:sp>
        <p:nvSpPr>
          <p:cNvPr id="8" name="Afgeronde rechthoek 1">
            <a:extLst>
              <a:ext uri="{FF2B5EF4-FFF2-40B4-BE49-F238E27FC236}">
                <a16:creationId xmlns:a16="http://schemas.microsoft.com/office/drawing/2014/main" id="{A35F2E12-390E-453F-89EC-AF86AB4733C0}"/>
              </a:ext>
            </a:extLst>
          </p:cNvPr>
          <p:cNvSpPr/>
          <p:nvPr/>
        </p:nvSpPr>
        <p:spPr>
          <a:xfrm>
            <a:off x="4717864" y="2026653"/>
            <a:ext cx="2232000" cy="432048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Sociale Zekerheid</a:t>
            </a:r>
          </a:p>
        </p:txBody>
      </p:sp>
      <p:sp>
        <p:nvSpPr>
          <p:cNvPr id="9" name="Afgeronde rechthoek 6">
            <a:extLst>
              <a:ext uri="{FF2B5EF4-FFF2-40B4-BE49-F238E27FC236}">
                <a16:creationId xmlns:a16="http://schemas.microsoft.com/office/drawing/2014/main" id="{C29D6275-5D6F-433D-8180-1BB6FA8FF372}"/>
              </a:ext>
            </a:extLst>
          </p:cNvPr>
          <p:cNvSpPr/>
          <p:nvPr/>
        </p:nvSpPr>
        <p:spPr>
          <a:xfrm>
            <a:off x="2762433" y="3695021"/>
            <a:ext cx="2232000" cy="432048"/>
          </a:xfrm>
          <a:prstGeom prst="roundRect">
            <a:avLst>
              <a:gd name="adj" fmla="val 0"/>
            </a:avLst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betaald met </a:t>
            </a:r>
            <a:r>
              <a:rPr kumimoji="0" lang="nl-NL" sz="18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premie</a:t>
            </a:r>
            <a:endParaRPr kumimoji="0" lang="nl-NL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Afgeronde rechthoek 7">
            <a:extLst>
              <a:ext uri="{FF2B5EF4-FFF2-40B4-BE49-F238E27FC236}">
                <a16:creationId xmlns:a16="http://schemas.microsoft.com/office/drawing/2014/main" id="{7536C089-E6F9-4205-BDB3-811E284DAA39}"/>
              </a:ext>
            </a:extLst>
          </p:cNvPr>
          <p:cNvSpPr/>
          <p:nvPr/>
        </p:nvSpPr>
        <p:spPr>
          <a:xfrm>
            <a:off x="6650865" y="3695021"/>
            <a:ext cx="2232000" cy="432048"/>
          </a:xfrm>
          <a:prstGeom prst="roundRect">
            <a:avLst>
              <a:gd name="adj" fmla="val 0"/>
            </a:avLst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betaald met </a:t>
            </a:r>
            <a:r>
              <a:rPr kumimoji="0" lang="nl-NL" sz="1800" b="0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belasting</a:t>
            </a:r>
          </a:p>
        </p:txBody>
      </p:sp>
      <p:grpSp>
        <p:nvGrpSpPr>
          <p:cNvPr id="42" name="Groep 41">
            <a:extLst>
              <a:ext uri="{FF2B5EF4-FFF2-40B4-BE49-F238E27FC236}">
                <a16:creationId xmlns:a16="http://schemas.microsoft.com/office/drawing/2014/main" id="{D3D092EF-5F4E-42A6-B412-B84B833CC07A}"/>
              </a:ext>
            </a:extLst>
          </p:cNvPr>
          <p:cNvGrpSpPr/>
          <p:nvPr/>
        </p:nvGrpSpPr>
        <p:grpSpPr>
          <a:xfrm>
            <a:off x="1466041" y="4127069"/>
            <a:ext cx="4680272" cy="858884"/>
            <a:chOff x="1466041" y="4127069"/>
            <a:chExt cx="4680272" cy="858884"/>
          </a:xfrm>
        </p:grpSpPr>
        <p:cxnSp>
          <p:nvCxnSpPr>
            <p:cNvPr id="6" name="Gebogen verbindingslijn 24">
              <a:extLst>
                <a:ext uri="{FF2B5EF4-FFF2-40B4-BE49-F238E27FC236}">
                  <a16:creationId xmlns:a16="http://schemas.microsoft.com/office/drawing/2014/main" id="{C2E620AC-09F1-419F-88C0-DF03AA291E49}"/>
                </a:ext>
              </a:extLst>
            </p:cNvPr>
            <p:cNvCxnSpPr>
              <a:stCxn id="9" idx="2"/>
              <a:endCxn id="11" idx="0"/>
            </p:cNvCxnSpPr>
            <p:nvPr/>
          </p:nvCxnSpPr>
          <p:spPr>
            <a:xfrm rot="5400000">
              <a:off x="3070795" y="3638315"/>
              <a:ext cx="318884" cy="1296392"/>
            </a:xfrm>
            <a:prstGeom prst="bentConnector3">
              <a:avLst/>
            </a:prstGeom>
            <a:noFill/>
            <a:ln w="25400" cap="flat" cmpd="sng" algn="ctr">
              <a:solidFill>
                <a:srgbClr val="4F81BD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7" name="Gebogen verbindingslijn 26">
              <a:extLst>
                <a:ext uri="{FF2B5EF4-FFF2-40B4-BE49-F238E27FC236}">
                  <a16:creationId xmlns:a16="http://schemas.microsoft.com/office/drawing/2014/main" id="{487F5D35-BED2-4A1F-94E0-0F6A0AEE432F}"/>
                </a:ext>
              </a:extLst>
            </p:cNvPr>
            <p:cNvCxnSpPr>
              <a:stCxn id="9" idx="2"/>
              <a:endCxn id="12" idx="0"/>
            </p:cNvCxnSpPr>
            <p:nvPr/>
          </p:nvCxnSpPr>
          <p:spPr>
            <a:xfrm rot="16200000" flipH="1">
              <a:off x="4294931" y="3710571"/>
              <a:ext cx="318884" cy="1151880"/>
            </a:xfrm>
            <a:prstGeom prst="bentConnector3">
              <a:avLst/>
            </a:prstGeom>
            <a:noFill/>
            <a:ln w="25400" cap="flat" cmpd="sng" algn="ctr">
              <a:solidFill>
                <a:srgbClr val="4F81BD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11" name="Afgeronde rechthoek 8">
              <a:extLst>
                <a:ext uri="{FF2B5EF4-FFF2-40B4-BE49-F238E27FC236}">
                  <a16:creationId xmlns:a16="http://schemas.microsoft.com/office/drawing/2014/main" id="{82E50AA0-BBAE-469A-A664-E1AB5F0F8FFA}"/>
                </a:ext>
              </a:extLst>
            </p:cNvPr>
            <p:cNvSpPr/>
            <p:nvPr/>
          </p:nvSpPr>
          <p:spPr>
            <a:xfrm>
              <a:off x="1466041" y="4445953"/>
              <a:ext cx="2232000" cy="540000"/>
            </a:xfrm>
            <a:prstGeom prst="roundRect">
              <a:avLst>
                <a:gd name="adj" fmla="val 0"/>
              </a:avLst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volksverzekeringen</a:t>
              </a:r>
            </a:p>
          </p:txBody>
        </p:sp>
        <p:sp>
          <p:nvSpPr>
            <p:cNvPr id="12" name="Afgeronde rechthoek 9">
              <a:extLst>
                <a:ext uri="{FF2B5EF4-FFF2-40B4-BE49-F238E27FC236}">
                  <a16:creationId xmlns:a16="http://schemas.microsoft.com/office/drawing/2014/main" id="{1D9701F9-C95E-412E-AA68-1BAE052B7463}"/>
                </a:ext>
              </a:extLst>
            </p:cNvPr>
            <p:cNvSpPr/>
            <p:nvPr/>
          </p:nvSpPr>
          <p:spPr>
            <a:xfrm>
              <a:off x="3914313" y="4445953"/>
              <a:ext cx="2232000" cy="540000"/>
            </a:xfrm>
            <a:prstGeom prst="roundRect">
              <a:avLst>
                <a:gd name="adj" fmla="val 0"/>
              </a:avLst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werknemers</a:t>
              </a:r>
              <a:br>
                <a: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</a:br>
              <a:r>
                <a:rPr kumimoji="0" lang="nl-NL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verzekeringen</a:t>
              </a:r>
            </a:p>
          </p:txBody>
        </p:sp>
      </p:grpSp>
      <p:sp>
        <p:nvSpPr>
          <p:cNvPr id="13" name="Afgeronde rechthoek 10">
            <a:extLst>
              <a:ext uri="{FF2B5EF4-FFF2-40B4-BE49-F238E27FC236}">
                <a16:creationId xmlns:a16="http://schemas.microsoft.com/office/drawing/2014/main" id="{2C672A7D-4AB4-47F8-A20D-22D2455F9105}"/>
              </a:ext>
            </a:extLst>
          </p:cNvPr>
          <p:cNvSpPr/>
          <p:nvPr/>
        </p:nvSpPr>
        <p:spPr>
          <a:xfrm>
            <a:off x="1466041" y="4985953"/>
            <a:ext cx="2232000" cy="432048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254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voor iedereen</a:t>
            </a:r>
          </a:p>
        </p:txBody>
      </p:sp>
      <p:sp>
        <p:nvSpPr>
          <p:cNvPr id="14" name="Afgeronde rechthoek 11">
            <a:extLst>
              <a:ext uri="{FF2B5EF4-FFF2-40B4-BE49-F238E27FC236}">
                <a16:creationId xmlns:a16="http://schemas.microsoft.com/office/drawing/2014/main" id="{36563109-F2D2-449B-AAC0-80C348F4D241}"/>
              </a:ext>
            </a:extLst>
          </p:cNvPr>
          <p:cNvSpPr/>
          <p:nvPr/>
        </p:nvSpPr>
        <p:spPr>
          <a:xfrm>
            <a:off x="3914313" y="4985953"/>
            <a:ext cx="2232000" cy="432048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254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voor mensen in loondienst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2E4CC737-1748-4A1D-9623-9157C16090CB}"/>
              </a:ext>
            </a:extLst>
          </p:cNvPr>
          <p:cNvSpPr txBox="1"/>
          <p:nvPr/>
        </p:nvSpPr>
        <p:spPr>
          <a:xfrm>
            <a:off x="2041795" y="5577171"/>
            <a:ext cx="10804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>
                <a:solidFill>
                  <a:prstClr val="black"/>
                </a:solidFill>
                <a:latin typeface="Calibri"/>
              </a:rPr>
              <a:t>WLZ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>
                <a:solidFill>
                  <a:prstClr val="black"/>
                </a:solidFill>
                <a:latin typeface="Calibri"/>
              </a:rPr>
              <a:t>AOW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0F63BFCD-D98B-4B27-9FFD-1D439117D3A3}"/>
              </a:ext>
            </a:extLst>
          </p:cNvPr>
          <p:cNvSpPr txBox="1"/>
          <p:nvPr/>
        </p:nvSpPr>
        <p:spPr>
          <a:xfrm>
            <a:off x="4580263" y="5577171"/>
            <a:ext cx="900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>
                <a:solidFill>
                  <a:prstClr val="black"/>
                </a:solidFill>
                <a:latin typeface="Calibri"/>
              </a:rPr>
              <a:t>WW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>
                <a:solidFill>
                  <a:prstClr val="black"/>
                </a:solidFill>
                <a:latin typeface="Calibri"/>
              </a:rPr>
              <a:t>WIA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98C9FE73-3904-4D43-8341-B602E3B9D211}"/>
              </a:ext>
            </a:extLst>
          </p:cNvPr>
          <p:cNvSpPr txBox="1"/>
          <p:nvPr/>
        </p:nvSpPr>
        <p:spPr>
          <a:xfrm>
            <a:off x="6812635" y="5577171"/>
            <a:ext cx="19435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>
                <a:solidFill>
                  <a:prstClr val="black"/>
                </a:solidFill>
                <a:latin typeface="Calibri"/>
              </a:rPr>
              <a:t>Participatiewet</a:t>
            </a:r>
            <a:r>
              <a:rPr lang="nl-NL" dirty="0">
                <a:solidFill>
                  <a:prstClr val="black"/>
                </a:solidFill>
                <a:latin typeface="Calibri"/>
              </a:rPr>
              <a:t> </a:t>
            </a:r>
            <a:br>
              <a:rPr lang="nl-NL" dirty="0">
                <a:solidFill>
                  <a:prstClr val="black"/>
                </a:solidFill>
                <a:latin typeface="Calibri"/>
              </a:rPr>
            </a:br>
            <a:r>
              <a:rPr lang="nl-NL" dirty="0">
                <a:solidFill>
                  <a:prstClr val="black"/>
                </a:solidFill>
                <a:latin typeface="Calibri"/>
              </a:rPr>
              <a:t>(bijstand)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>
                <a:solidFill>
                  <a:prstClr val="black"/>
                </a:solidFill>
                <a:latin typeface="Calibri"/>
              </a:rPr>
              <a:t>TW</a:t>
            </a:r>
            <a:r>
              <a:rPr lang="nl-NL" dirty="0">
                <a:solidFill>
                  <a:prstClr val="black"/>
                </a:solidFill>
                <a:latin typeface="Calibri"/>
              </a:rPr>
              <a:t> (toeslagen)</a:t>
            </a:r>
          </a:p>
        </p:txBody>
      </p:sp>
      <p:sp>
        <p:nvSpPr>
          <p:cNvPr id="18" name="Afgeronde rechthoek 2">
            <a:extLst>
              <a:ext uri="{FF2B5EF4-FFF2-40B4-BE49-F238E27FC236}">
                <a16:creationId xmlns:a16="http://schemas.microsoft.com/office/drawing/2014/main" id="{E9965DAB-5729-4F54-896B-B7569D1DDD72}"/>
              </a:ext>
            </a:extLst>
          </p:cNvPr>
          <p:cNvSpPr/>
          <p:nvPr/>
        </p:nvSpPr>
        <p:spPr>
          <a:xfrm>
            <a:off x="6650865" y="3262973"/>
            <a:ext cx="2232000" cy="432048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254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door de overheid</a:t>
            </a:r>
          </a:p>
        </p:txBody>
      </p:sp>
      <p:sp>
        <p:nvSpPr>
          <p:cNvPr id="19" name="Afgeronde rechthoek 3">
            <a:extLst>
              <a:ext uri="{FF2B5EF4-FFF2-40B4-BE49-F238E27FC236}">
                <a16:creationId xmlns:a16="http://schemas.microsoft.com/office/drawing/2014/main" id="{53539A7D-3399-4280-A635-58B2A033DFB2}"/>
              </a:ext>
            </a:extLst>
          </p:cNvPr>
          <p:cNvSpPr/>
          <p:nvPr/>
        </p:nvSpPr>
        <p:spPr>
          <a:xfrm>
            <a:off x="2762433" y="3262973"/>
            <a:ext cx="2232000" cy="432048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2540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door sociale fondsen</a:t>
            </a:r>
          </a:p>
        </p:txBody>
      </p:sp>
      <p:grpSp>
        <p:nvGrpSpPr>
          <p:cNvPr id="40" name="Groep 39">
            <a:extLst>
              <a:ext uri="{FF2B5EF4-FFF2-40B4-BE49-F238E27FC236}">
                <a16:creationId xmlns:a16="http://schemas.microsoft.com/office/drawing/2014/main" id="{86889765-E44C-4FAA-AFEA-1A5D0E4F62CD}"/>
              </a:ext>
            </a:extLst>
          </p:cNvPr>
          <p:cNvGrpSpPr/>
          <p:nvPr/>
        </p:nvGrpSpPr>
        <p:grpSpPr>
          <a:xfrm>
            <a:off x="2762433" y="2458700"/>
            <a:ext cx="6120432" cy="797772"/>
            <a:chOff x="2762433" y="2458700"/>
            <a:chExt cx="6120432" cy="797772"/>
          </a:xfrm>
        </p:grpSpPr>
        <p:cxnSp>
          <p:nvCxnSpPr>
            <p:cNvPr id="4" name="Gebogen verbindingslijn 20">
              <a:extLst>
                <a:ext uri="{FF2B5EF4-FFF2-40B4-BE49-F238E27FC236}">
                  <a16:creationId xmlns:a16="http://schemas.microsoft.com/office/drawing/2014/main" id="{5D277C03-D537-4BF4-BDDA-D9C0D28701FC}"/>
                </a:ext>
              </a:extLst>
            </p:cNvPr>
            <p:cNvCxnSpPr>
              <a:stCxn id="8" idx="2"/>
              <a:endCxn id="20" idx="0"/>
            </p:cNvCxnSpPr>
            <p:nvPr/>
          </p:nvCxnSpPr>
          <p:spPr>
            <a:xfrm rot="5400000">
              <a:off x="4673288" y="1663847"/>
              <a:ext cx="365723" cy="1955431"/>
            </a:xfrm>
            <a:prstGeom prst="bentConnector3">
              <a:avLst/>
            </a:prstGeom>
            <a:noFill/>
            <a:ln w="25400" cap="flat" cmpd="sng" algn="ctr">
              <a:solidFill>
                <a:srgbClr val="4F81BD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cxnSp>
          <p:nvCxnSpPr>
            <p:cNvPr id="5" name="Gebogen verbindingslijn 22">
              <a:extLst>
                <a:ext uri="{FF2B5EF4-FFF2-40B4-BE49-F238E27FC236}">
                  <a16:creationId xmlns:a16="http://schemas.microsoft.com/office/drawing/2014/main" id="{BC23EEFA-B424-4F32-8C7E-93D63B600E1B}"/>
                </a:ext>
              </a:extLst>
            </p:cNvPr>
            <p:cNvCxnSpPr>
              <a:stCxn id="8" idx="2"/>
              <a:endCxn id="21" idx="0"/>
            </p:cNvCxnSpPr>
            <p:nvPr/>
          </p:nvCxnSpPr>
          <p:spPr>
            <a:xfrm rot="16200000" flipH="1">
              <a:off x="6617503" y="1675061"/>
              <a:ext cx="365723" cy="1933001"/>
            </a:xfrm>
            <a:prstGeom prst="bentConnector3">
              <a:avLst/>
            </a:prstGeom>
            <a:noFill/>
            <a:ln w="25400" cap="flat" cmpd="sng" algn="ctr">
              <a:solidFill>
                <a:srgbClr val="4F81BD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20" name="Afgeronde rechthoek 4">
              <a:extLst>
                <a:ext uri="{FF2B5EF4-FFF2-40B4-BE49-F238E27FC236}">
                  <a16:creationId xmlns:a16="http://schemas.microsoft.com/office/drawing/2014/main" id="{DFC0E6B0-C38A-480C-A558-98458C7376F5}"/>
                </a:ext>
              </a:extLst>
            </p:cNvPr>
            <p:cNvSpPr/>
            <p:nvPr/>
          </p:nvSpPr>
          <p:spPr>
            <a:xfrm>
              <a:off x="2762433" y="2824424"/>
              <a:ext cx="2232000" cy="432048"/>
            </a:xfrm>
            <a:prstGeom prst="roundRect">
              <a:avLst>
                <a:gd name="adj" fmla="val 0"/>
              </a:avLst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sociale verzekeringen</a:t>
              </a:r>
            </a:p>
          </p:txBody>
        </p:sp>
        <p:sp>
          <p:nvSpPr>
            <p:cNvPr id="21" name="Afgeronde rechthoek 5">
              <a:extLst>
                <a:ext uri="{FF2B5EF4-FFF2-40B4-BE49-F238E27FC236}">
                  <a16:creationId xmlns:a16="http://schemas.microsoft.com/office/drawing/2014/main" id="{AA63C720-DA20-4FBC-BFA8-219DF7FFEC88}"/>
                </a:ext>
              </a:extLst>
            </p:cNvPr>
            <p:cNvSpPr/>
            <p:nvPr/>
          </p:nvSpPr>
          <p:spPr>
            <a:xfrm>
              <a:off x="6650865" y="2824424"/>
              <a:ext cx="2232000" cy="432048"/>
            </a:xfrm>
            <a:prstGeom prst="roundRect">
              <a:avLst>
                <a:gd name="adj" fmla="val 0"/>
              </a:avLst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sociale voorzieningen</a:t>
              </a:r>
            </a:p>
          </p:txBody>
        </p:sp>
      </p:grp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EAC2061E-82A2-4E91-BADC-D345E4F0AA5D}"/>
              </a:ext>
            </a:extLst>
          </p:cNvPr>
          <p:cNvCxnSpPr>
            <a:stCxn id="13" idx="2"/>
            <a:endCxn id="15" idx="0"/>
          </p:cNvCxnSpPr>
          <p:nvPr/>
        </p:nvCxnSpPr>
        <p:spPr>
          <a:xfrm>
            <a:off x="2582041" y="5418001"/>
            <a:ext cx="0" cy="159170"/>
          </a:xfrm>
          <a:prstGeom prst="line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E76DC2B5-2248-40EF-9518-D09EFD886CC0}"/>
              </a:ext>
            </a:extLst>
          </p:cNvPr>
          <p:cNvCxnSpPr>
            <a:stCxn id="14" idx="2"/>
            <a:endCxn id="16" idx="0"/>
          </p:cNvCxnSpPr>
          <p:nvPr/>
        </p:nvCxnSpPr>
        <p:spPr>
          <a:xfrm>
            <a:off x="5030313" y="5418001"/>
            <a:ext cx="0" cy="159170"/>
          </a:xfrm>
          <a:prstGeom prst="line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24" name="Rechte verbindingslijn 23">
            <a:extLst>
              <a:ext uri="{FF2B5EF4-FFF2-40B4-BE49-F238E27FC236}">
                <a16:creationId xmlns:a16="http://schemas.microsoft.com/office/drawing/2014/main" id="{D83193C2-099B-4DFF-9856-F20AC309D56A}"/>
              </a:ext>
            </a:extLst>
          </p:cNvPr>
          <p:cNvCxnSpPr>
            <a:cxnSpLocks/>
            <a:stCxn id="10" idx="2"/>
            <a:endCxn id="17" idx="0"/>
          </p:cNvCxnSpPr>
          <p:nvPr/>
        </p:nvCxnSpPr>
        <p:spPr>
          <a:xfrm>
            <a:off x="7766865" y="4127069"/>
            <a:ext cx="17526" cy="1450102"/>
          </a:xfrm>
          <a:prstGeom prst="line">
            <a:avLst/>
          </a:prstGeom>
          <a:noFill/>
          <a:ln w="158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26" name="Tekstvak 25">
            <a:extLst>
              <a:ext uri="{FF2B5EF4-FFF2-40B4-BE49-F238E27FC236}">
                <a16:creationId xmlns:a16="http://schemas.microsoft.com/office/drawing/2014/main" id="{033AFDE8-105A-4D19-B410-9B3B5456FE16}"/>
              </a:ext>
            </a:extLst>
          </p:cNvPr>
          <p:cNvSpPr txBox="1"/>
          <p:nvPr/>
        </p:nvSpPr>
        <p:spPr>
          <a:xfrm>
            <a:off x="1466041" y="5581528"/>
            <a:ext cx="2232000" cy="307777"/>
          </a:xfrm>
          <a:prstGeom prst="rect">
            <a:avLst/>
          </a:prstGeom>
          <a:solidFill>
            <a:srgbClr val="258812"/>
          </a:solidFill>
        </p:spPr>
        <p:txBody>
          <a:bodyPr wrap="square">
            <a:spAutoFit/>
          </a:bodyPr>
          <a:lstStyle/>
          <a:p>
            <a:pPr algn="ctr"/>
            <a:r>
              <a:rPr lang="nl-NL" sz="14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wet langdurige zorg</a:t>
            </a:r>
            <a:endParaRPr lang="nl-NL" sz="1400" dirty="0">
              <a:solidFill>
                <a:schemeClr val="bg1"/>
              </a:solidFill>
            </a:endParaRP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40AA16C9-B4FE-41B4-8354-09AC8703C763}"/>
              </a:ext>
            </a:extLst>
          </p:cNvPr>
          <p:cNvSpPr txBox="1"/>
          <p:nvPr/>
        </p:nvSpPr>
        <p:spPr>
          <a:xfrm>
            <a:off x="1457771" y="5924979"/>
            <a:ext cx="2232000" cy="307777"/>
          </a:xfrm>
          <a:prstGeom prst="rect">
            <a:avLst/>
          </a:prstGeom>
          <a:solidFill>
            <a:srgbClr val="258812"/>
          </a:solidFill>
        </p:spPr>
        <p:txBody>
          <a:bodyPr wrap="square">
            <a:spAutoFit/>
          </a:bodyPr>
          <a:lstStyle/>
          <a:p>
            <a:pPr algn="ctr"/>
            <a:r>
              <a:rPr lang="nl-NL" sz="14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algemene ouderdomswet</a:t>
            </a:r>
            <a:endParaRPr lang="nl-NL" sz="1400" dirty="0">
              <a:solidFill>
                <a:schemeClr val="bg1"/>
              </a:solidFill>
            </a:endParaRP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5F0C2843-5AA9-45AE-8C42-7670CC9A662C}"/>
              </a:ext>
            </a:extLst>
          </p:cNvPr>
          <p:cNvSpPr txBox="1"/>
          <p:nvPr/>
        </p:nvSpPr>
        <p:spPr>
          <a:xfrm>
            <a:off x="3914313" y="5580963"/>
            <a:ext cx="2232000" cy="307777"/>
          </a:xfrm>
          <a:prstGeom prst="rect">
            <a:avLst/>
          </a:prstGeom>
          <a:solidFill>
            <a:srgbClr val="258812"/>
          </a:solidFill>
        </p:spPr>
        <p:txBody>
          <a:bodyPr wrap="square">
            <a:spAutoFit/>
          </a:bodyPr>
          <a:lstStyle/>
          <a:p>
            <a:pPr algn="ctr"/>
            <a:r>
              <a:rPr lang="nl-NL" sz="14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werkloosheidswet</a:t>
            </a:r>
            <a:endParaRPr lang="nl-NL" sz="1400" dirty="0">
              <a:solidFill>
                <a:schemeClr val="bg1"/>
              </a:solidFill>
            </a:endParaRP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9DBF8598-2FD3-41DC-97C3-4AD5414D3FA3}"/>
              </a:ext>
            </a:extLst>
          </p:cNvPr>
          <p:cNvSpPr txBox="1"/>
          <p:nvPr/>
        </p:nvSpPr>
        <p:spPr>
          <a:xfrm>
            <a:off x="3914313" y="5933387"/>
            <a:ext cx="2232000" cy="523220"/>
          </a:xfrm>
          <a:prstGeom prst="rect">
            <a:avLst/>
          </a:prstGeom>
          <a:solidFill>
            <a:srgbClr val="258812"/>
          </a:solidFill>
        </p:spPr>
        <p:txBody>
          <a:bodyPr wrap="square">
            <a:spAutoFit/>
          </a:bodyPr>
          <a:lstStyle/>
          <a:p>
            <a:pPr algn="ctr"/>
            <a:r>
              <a:rPr lang="nl-NL" sz="14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wet werk en inkomen naar arbeidsvermogen</a:t>
            </a:r>
            <a:endParaRPr lang="nl-NL" sz="1400" dirty="0">
              <a:solidFill>
                <a:schemeClr val="bg1"/>
              </a:solidFill>
            </a:endParaRPr>
          </a:p>
        </p:txBody>
      </p:sp>
      <p:sp>
        <p:nvSpPr>
          <p:cNvPr id="33" name="Rechthoek 32">
            <a:extLst>
              <a:ext uri="{FF2B5EF4-FFF2-40B4-BE49-F238E27FC236}">
                <a16:creationId xmlns:a16="http://schemas.microsoft.com/office/drawing/2014/main" id="{B9D85E36-2092-4003-9E0E-27505DDDDFEA}"/>
              </a:ext>
            </a:extLst>
          </p:cNvPr>
          <p:cNvSpPr/>
          <p:nvPr/>
        </p:nvSpPr>
        <p:spPr>
          <a:xfrm>
            <a:off x="6812635" y="5590940"/>
            <a:ext cx="1943507" cy="571735"/>
          </a:xfrm>
          <a:prstGeom prst="rect">
            <a:avLst/>
          </a:prstGeom>
          <a:noFill/>
          <a:ln w="3810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Rechthoek 34">
            <a:extLst>
              <a:ext uri="{FF2B5EF4-FFF2-40B4-BE49-F238E27FC236}">
                <a16:creationId xmlns:a16="http://schemas.microsoft.com/office/drawing/2014/main" id="{679C33CD-4E0D-4948-B813-BDD73D5B1845}"/>
              </a:ext>
            </a:extLst>
          </p:cNvPr>
          <p:cNvSpPr/>
          <p:nvPr/>
        </p:nvSpPr>
        <p:spPr>
          <a:xfrm>
            <a:off x="6812635" y="6152916"/>
            <a:ext cx="1943507" cy="347586"/>
          </a:xfrm>
          <a:prstGeom prst="rect">
            <a:avLst/>
          </a:prstGeom>
          <a:noFill/>
          <a:ln w="3810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Afgeronde rechthoek 1">
            <a:extLst>
              <a:ext uri="{FF2B5EF4-FFF2-40B4-BE49-F238E27FC236}">
                <a16:creationId xmlns:a16="http://schemas.microsoft.com/office/drawing/2014/main" id="{8DC4593F-4D1D-40CB-A604-A313397914B7}"/>
              </a:ext>
            </a:extLst>
          </p:cNvPr>
          <p:cNvSpPr/>
          <p:nvPr/>
        </p:nvSpPr>
        <p:spPr>
          <a:xfrm>
            <a:off x="1457771" y="6329124"/>
            <a:ext cx="7416822" cy="432048"/>
          </a:xfrm>
          <a:prstGeom prst="roundRect">
            <a:avLst/>
          </a:prstGeom>
          <a:solidFill>
            <a:srgbClr val="ED4D0F">
              <a:alpha val="80000"/>
            </a:srgbClr>
          </a:solidFill>
          <a:ln w="25400" cap="flat" cmpd="sng" algn="ctr">
            <a:solidFill>
              <a:srgbClr val="ED4D0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inkomensoverdrachten</a:t>
            </a:r>
          </a:p>
        </p:txBody>
      </p:sp>
      <p:sp>
        <p:nvSpPr>
          <p:cNvPr id="39" name="Afgeronde rechthoek 1">
            <a:extLst>
              <a:ext uri="{FF2B5EF4-FFF2-40B4-BE49-F238E27FC236}">
                <a16:creationId xmlns:a16="http://schemas.microsoft.com/office/drawing/2014/main" id="{7AB2DA89-2EFE-49F7-B3F5-1B76665E09B4}"/>
              </a:ext>
            </a:extLst>
          </p:cNvPr>
          <p:cNvSpPr/>
          <p:nvPr/>
        </p:nvSpPr>
        <p:spPr>
          <a:xfrm rot="20338444">
            <a:off x="2197336" y="3856382"/>
            <a:ext cx="6566052" cy="432048"/>
          </a:xfrm>
          <a:prstGeom prst="roundRect">
            <a:avLst/>
          </a:prstGeom>
          <a:solidFill>
            <a:srgbClr val="258812">
              <a:alpha val="90000"/>
            </a:srgbClr>
          </a:solidFill>
          <a:ln w="25400" cap="flat" cmpd="sng" algn="ctr">
            <a:solidFill>
              <a:srgbClr val="25881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solidariteit</a:t>
            </a:r>
          </a:p>
        </p:txBody>
      </p:sp>
    </p:spTree>
    <p:extLst>
      <p:ext uri="{BB962C8B-B14F-4D97-AF65-F5344CB8AC3E}">
        <p14:creationId xmlns:p14="http://schemas.microsoft.com/office/powerpoint/2010/main" val="47034880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3" grpId="0" animBg="1"/>
      <p:bldP spid="14" grpId="0" animBg="1"/>
      <p:bldP spid="15" grpId="0"/>
      <p:bldP spid="16" grpId="0"/>
      <p:bldP spid="17" grpId="0"/>
      <p:bldP spid="18" grpId="0" animBg="1"/>
      <p:bldP spid="19" grpId="0" animBg="1"/>
      <p:bldP spid="26" grpId="0" animBg="1"/>
      <p:bldP spid="26" grpId="1" animBg="1"/>
      <p:bldP spid="28" grpId="0" animBg="1"/>
      <p:bldP spid="28" grpId="1" animBg="1"/>
      <p:bldP spid="30" grpId="0" animBg="1"/>
      <p:bldP spid="30" grpId="1" animBg="1"/>
      <p:bldP spid="32" grpId="0" animBg="1"/>
      <p:bldP spid="32" grpId="1" animBg="1"/>
      <p:bldP spid="33" grpId="0" animBg="1"/>
      <p:bldP spid="33" grpId="1" animBg="1"/>
      <p:bldP spid="35" grpId="0" animBg="1"/>
      <p:bldP spid="35" grpId="1" animBg="1"/>
      <p:bldP spid="37" grpId="0" animBg="1"/>
      <p:bldP spid="39" grpId="0" animBg="1"/>
      <p:bldP spid="3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71138C66-B9DE-4B4E-AC76-FBDBB9B9B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Veranderende opvattingen</a:t>
            </a:r>
          </a:p>
        </p:txBody>
      </p:sp>
      <p:pic>
        <p:nvPicPr>
          <p:cNvPr id="9" name="Tijdelijke aanduiding voor inhoud 8" descr="Slapen">
            <a:extLst>
              <a:ext uri="{FF2B5EF4-FFF2-40B4-BE49-F238E27FC236}">
                <a16:creationId xmlns:a16="http://schemas.microsoft.com/office/drawing/2014/main" id="{BFD6705D-A4B5-49D7-B251-A33AB0F9CB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5600" y="3969062"/>
            <a:ext cx="1387475" cy="1387475"/>
          </a:xfrm>
        </p:spPr>
      </p:pic>
      <p:pic>
        <p:nvPicPr>
          <p:cNvPr id="11" name="Graphic 10" descr="Hartslag">
            <a:extLst>
              <a:ext uri="{FF2B5EF4-FFF2-40B4-BE49-F238E27FC236}">
                <a16:creationId xmlns:a16="http://schemas.microsoft.com/office/drawing/2014/main" id="{1069DFCD-95AE-4823-82BC-B7857B5D39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9600" y="4063454"/>
            <a:ext cx="914400" cy="448533"/>
          </a:xfrm>
          <a:prstGeom prst="rect">
            <a:avLst/>
          </a:prstGeom>
        </p:spPr>
      </p:pic>
      <p:sp>
        <p:nvSpPr>
          <p:cNvPr id="23" name="Tekstvak 22">
            <a:extLst>
              <a:ext uri="{FF2B5EF4-FFF2-40B4-BE49-F238E27FC236}">
                <a16:creationId xmlns:a16="http://schemas.microsoft.com/office/drawing/2014/main" id="{2EBB2F86-F14D-4B60-B1BE-2990D587ED5C}"/>
              </a:ext>
            </a:extLst>
          </p:cNvPr>
          <p:cNvSpPr txBox="1"/>
          <p:nvPr/>
        </p:nvSpPr>
        <p:spPr>
          <a:xfrm>
            <a:off x="1929689" y="2033203"/>
            <a:ext cx="6147837" cy="19236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nl-NL" sz="2400" dirty="0"/>
              <a:t>Privatisering ziektekostenverzekeringen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000" dirty="0"/>
              <a:t>concurrentie moet leiden tot goedkopere zorg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000" dirty="0"/>
              <a:t>vrijheid om te kiezen wat bij je past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l-NL" sz="2000" dirty="0"/>
              <a:t>heeft dat gewerkt?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000" dirty="0"/>
              <a:t>wil/kan iedereen wel (verstandig) kiezen?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065F511E-EA2D-4BB5-AF05-2BF96B115623}"/>
              </a:ext>
            </a:extLst>
          </p:cNvPr>
          <p:cNvSpPr txBox="1"/>
          <p:nvPr/>
        </p:nvSpPr>
        <p:spPr>
          <a:xfrm>
            <a:off x="1929688" y="4511987"/>
            <a:ext cx="8555547" cy="16158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nl-NL" sz="2400" dirty="0"/>
              <a:t>Loondoorbetaling bij ziekte door werkgever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000" dirty="0"/>
              <a:t>meer inspanning werkgever om werknemer aan het werk te krijgen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000" dirty="0"/>
              <a:t>zowel achteraf als preventief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nl-NL" sz="2000" dirty="0"/>
              <a:t>maar ook grote financiële risico’s kleinere ondernemingen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EFD70571-5165-497E-96C9-9E6635A72C8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5600" y="1501463"/>
            <a:ext cx="1390008" cy="1383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86901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0269DE62-8438-41C7-9E31-B9E78FE17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wig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5A3C504C-C178-4A02-B731-5C85D1562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11376"/>
          </a:xfrm>
        </p:spPr>
        <p:txBody>
          <a:bodyPr>
            <a:normAutofit lnSpcReduction="10000"/>
          </a:bodyPr>
          <a:lstStyle/>
          <a:p>
            <a:r>
              <a:rPr lang="nl-NL" dirty="0"/>
              <a:t>Belasting en sociale premies voor uitkeringen zijn gekoppeld aan het brutoloon</a:t>
            </a:r>
          </a:p>
          <a:p>
            <a:pPr lvl="1"/>
            <a:r>
              <a:rPr lang="nl-NL" dirty="0"/>
              <a:t>en worden betaald door werknemer én werkgever</a:t>
            </a:r>
          </a:p>
          <a:p>
            <a:pPr lvl="1"/>
            <a:endParaRPr lang="nl-NL" dirty="0"/>
          </a:p>
          <a:p>
            <a:pPr marL="0" indent="0">
              <a:spcBef>
                <a:spcPts val="1800"/>
              </a:spcBef>
              <a:spcAft>
                <a:spcPts val="1800"/>
              </a:spcAft>
              <a:buNone/>
            </a:pPr>
            <a:r>
              <a:rPr lang="nl-NL" b="1" dirty="0"/>
              <a:t>Brutoloon</a:t>
            </a:r>
            <a:r>
              <a:rPr lang="nl-NL" dirty="0"/>
              <a:t> uit contract staat vast.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nl-NL" dirty="0"/>
              <a:t>Werknemer betaalt belasting &amp; premies, </a:t>
            </a:r>
            <a:br>
              <a:rPr lang="nl-NL" dirty="0"/>
            </a:br>
            <a:r>
              <a:rPr lang="nl-NL" dirty="0"/>
              <a:t>waardoor </a:t>
            </a:r>
            <a:r>
              <a:rPr lang="nl-NL" b="1" dirty="0"/>
              <a:t>nettoloon</a:t>
            </a:r>
            <a:r>
              <a:rPr lang="nl-NL" dirty="0"/>
              <a:t> lager is dan bruto.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nl-NL" dirty="0"/>
              <a:t>Werkgever betaalt bovenop brutoloon</a:t>
            </a:r>
            <a:br>
              <a:rPr lang="nl-NL" dirty="0"/>
            </a:br>
            <a:r>
              <a:rPr lang="nl-NL" dirty="0"/>
              <a:t>nog sociale premies. Dit vormt de </a:t>
            </a:r>
            <a:r>
              <a:rPr lang="nl-NL" b="1" dirty="0"/>
              <a:t>loonkosten</a:t>
            </a:r>
            <a:r>
              <a:rPr lang="nl-NL" dirty="0"/>
              <a:t>.</a:t>
            </a:r>
          </a:p>
          <a:p>
            <a:pPr marL="0" indent="0">
              <a:spcBef>
                <a:spcPts val="2400"/>
              </a:spcBef>
              <a:spcAft>
                <a:spcPts val="1800"/>
              </a:spcAft>
              <a:buNone/>
            </a:pPr>
            <a:r>
              <a:rPr lang="nl-NL" dirty="0"/>
              <a:t>De </a:t>
            </a:r>
            <a:r>
              <a:rPr lang="nl-NL" b="1" dirty="0"/>
              <a:t>wig</a:t>
            </a:r>
            <a:r>
              <a:rPr lang="nl-NL" dirty="0"/>
              <a:t> is het verschil tussen loonkosten en nettoloon</a:t>
            </a:r>
            <a:br>
              <a:rPr lang="nl-NL" dirty="0"/>
            </a:br>
            <a:r>
              <a:rPr lang="nl-NL" dirty="0"/>
              <a:t>en ontstaat door de belasting en sociale premies.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1FAA9176-AE3F-4911-9998-C1088624695A}"/>
              </a:ext>
            </a:extLst>
          </p:cNvPr>
          <p:cNvSpPr/>
          <p:nvPr/>
        </p:nvSpPr>
        <p:spPr>
          <a:xfrm>
            <a:off x="8248650" y="4495799"/>
            <a:ext cx="1080000" cy="1666875"/>
          </a:xfrm>
          <a:prstGeom prst="rect">
            <a:avLst/>
          </a:prstGeom>
          <a:solidFill>
            <a:srgbClr val="258812"/>
          </a:solidFill>
          <a:ln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60250F02-FFDD-410C-8B43-753EF11D0F15}"/>
              </a:ext>
            </a:extLst>
          </p:cNvPr>
          <p:cNvSpPr/>
          <p:nvPr/>
        </p:nvSpPr>
        <p:spPr>
          <a:xfrm>
            <a:off x="8248650" y="3829050"/>
            <a:ext cx="1080000" cy="666749"/>
          </a:xfrm>
          <a:prstGeom prst="rect">
            <a:avLst/>
          </a:prstGeom>
          <a:solidFill>
            <a:srgbClr val="258812"/>
          </a:solidFill>
          <a:ln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4D24BE09-6904-4012-B8FB-3CE63CAA6AD4}"/>
              </a:ext>
            </a:extLst>
          </p:cNvPr>
          <p:cNvSpPr/>
          <p:nvPr/>
        </p:nvSpPr>
        <p:spPr>
          <a:xfrm>
            <a:off x="8248650" y="2828925"/>
            <a:ext cx="1080000" cy="1000126"/>
          </a:xfrm>
          <a:prstGeom prst="rect">
            <a:avLst/>
          </a:prstGeom>
          <a:solidFill>
            <a:srgbClr val="ED4D0F"/>
          </a:solidFill>
          <a:ln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93A7BC23-3F8F-4070-BAFB-D08B660F259E}"/>
              </a:ext>
            </a:extLst>
          </p:cNvPr>
          <p:cNvCxnSpPr/>
          <p:nvPr/>
        </p:nvCxnSpPr>
        <p:spPr>
          <a:xfrm>
            <a:off x="7905750" y="3829050"/>
            <a:ext cx="1866900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DAF7FACD-11AE-4E9D-B1C0-AF8C1D1131DF}"/>
              </a:ext>
            </a:extLst>
          </p:cNvPr>
          <p:cNvCxnSpPr>
            <a:cxnSpLocks/>
          </p:cNvCxnSpPr>
          <p:nvPr/>
        </p:nvCxnSpPr>
        <p:spPr>
          <a:xfrm>
            <a:off x="7316029" y="4495799"/>
            <a:ext cx="2461721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E38206CB-3029-47A8-A621-5A8290C18AE4}"/>
              </a:ext>
            </a:extLst>
          </p:cNvPr>
          <p:cNvCxnSpPr>
            <a:cxnSpLocks/>
          </p:cNvCxnSpPr>
          <p:nvPr/>
        </p:nvCxnSpPr>
        <p:spPr>
          <a:xfrm>
            <a:off x="7316029" y="2828925"/>
            <a:ext cx="2461721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kstvak 14">
            <a:extLst>
              <a:ext uri="{FF2B5EF4-FFF2-40B4-BE49-F238E27FC236}">
                <a16:creationId xmlns:a16="http://schemas.microsoft.com/office/drawing/2014/main" id="{AE9962E9-372E-42E3-962D-050D1688959A}"/>
              </a:ext>
            </a:extLst>
          </p:cNvPr>
          <p:cNvSpPr txBox="1"/>
          <p:nvPr/>
        </p:nvSpPr>
        <p:spPr>
          <a:xfrm>
            <a:off x="9660561" y="3636136"/>
            <a:ext cx="18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C00000"/>
                </a:solidFill>
              </a:rPr>
              <a:t>◄</a:t>
            </a:r>
            <a:r>
              <a:rPr lang="nl-NL" dirty="0"/>
              <a:t>  </a:t>
            </a:r>
            <a:r>
              <a:rPr lang="nl-NL" sz="1600" b="1" dirty="0"/>
              <a:t>BRUTOLOON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BBE6BEFF-3641-4D46-847E-62F2C8E27046}"/>
              </a:ext>
            </a:extLst>
          </p:cNvPr>
          <p:cNvSpPr txBox="1"/>
          <p:nvPr/>
        </p:nvSpPr>
        <p:spPr>
          <a:xfrm>
            <a:off x="9660561" y="2659617"/>
            <a:ext cx="1657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▼  loonkosten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BE6D83D8-5033-4BFD-913E-94A40ED72359}"/>
              </a:ext>
            </a:extLst>
          </p:cNvPr>
          <p:cNvSpPr txBox="1"/>
          <p:nvPr/>
        </p:nvSpPr>
        <p:spPr>
          <a:xfrm>
            <a:off x="9660561" y="4311133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▲  nettoloon</a:t>
            </a:r>
          </a:p>
        </p:txBody>
      </p:sp>
      <p:grpSp>
        <p:nvGrpSpPr>
          <p:cNvPr id="28" name="Groep 27">
            <a:extLst>
              <a:ext uri="{FF2B5EF4-FFF2-40B4-BE49-F238E27FC236}">
                <a16:creationId xmlns:a16="http://schemas.microsoft.com/office/drawing/2014/main" id="{71A95EEF-2976-40AC-84EA-3C7447FD6F2B}"/>
              </a:ext>
            </a:extLst>
          </p:cNvPr>
          <p:cNvGrpSpPr/>
          <p:nvPr/>
        </p:nvGrpSpPr>
        <p:grpSpPr>
          <a:xfrm>
            <a:off x="7306504" y="2825233"/>
            <a:ext cx="252000" cy="1665297"/>
            <a:chOff x="7026151" y="3099047"/>
            <a:chExt cx="252000" cy="1665297"/>
          </a:xfrm>
        </p:grpSpPr>
        <p:sp>
          <p:nvSpPr>
            <p:cNvPr id="24" name="Rechthoek 23">
              <a:extLst>
                <a:ext uri="{FF2B5EF4-FFF2-40B4-BE49-F238E27FC236}">
                  <a16:creationId xmlns:a16="http://schemas.microsoft.com/office/drawing/2014/main" id="{662761AD-347B-4CB6-B835-EB470A95244F}"/>
                </a:ext>
              </a:extLst>
            </p:cNvPr>
            <p:cNvSpPr/>
            <p:nvPr/>
          </p:nvSpPr>
          <p:spPr>
            <a:xfrm>
              <a:off x="7026151" y="3099047"/>
              <a:ext cx="252000" cy="1665297"/>
            </a:xfrm>
            <a:prstGeom prst="rect">
              <a:avLst/>
            </a:prstGeom>
            <a:solidFill>
              <a:srgbClr val="ED4D0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lIns="54000" tIns="46800" rtlCol="0" anchor="ctr"/>
            <a:lstStyle/>
            <a:p>
              <a:pPr algn="ctr"/>
              <a:r>
                <a:rPr lang="nl-NL" dirty="0"/>
                <a:t>wig</a:t>
              </a:r>
            </a:p>
          </p:txBody>
        </p:sp>
        <p:sp>
          <p:nvSpPr>
            <p:cNvPr id="25" name="Gelijkbenige driehoek 24">
              <a:extLst>
                <a:ext uri="{FF2B5EF4-FFF2-40B4-BE49-F238E27FC236}">
                  <a16:creationId xmlns:a16="http://schemas.microsoft.com/office/drawing/2014/main" id="{84F17F9C-61DE-408B-8C5F-621A6AD6E67E}"/>
                </a:ext>
              </a:extLst>
            </p:cNvPr>
            <p:cNvSpPr/>
            <p:nvPr/>
          </p:nvSpPr>
          <p:spPr>
            <a:xfrm>
              <a:off x="7026151" y="4516695"/>
              <a:ext cx="252000" cy="247649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Gelijkbenige driehoek 26">
              <a:extLst>
                <a:ext uri="{FF2B5EF4-FFF2-40B4-BE49-F238E27FC236}">
                  <a16:creationId xmlns:a16="http://schemas.microsoft.com/office/drawing/2014/main" id="{0452AD47-E2D6-4827-A0CC-86900E2E6148}"/>
                </a:ext>
              </a:extLst>
            </p:cNvPr>
            <p:cNvSpPr/>
            <p:nvPr/>
          </p:nvSpPr>
          <p:spPr>
            <a:xfrm rot="10800000">
              <a:off x="7026151" y="3099047"/>
              <a:ext cx="252000" cy="247649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55E5BDA5-6B55-4A30-9ECE-BB3951FE019F}"/>
              </a:ext>
            </a:extLst>
          </p:cNvPr>
          <p:cNvCxnSpPr>
            <a:cxnSpLocks/>
          </p:cNvCxnSpPr>
          <p:nvPr/>
        </p:nvCxnSpPr>
        <p:spPr>
          <a:xfrm>
            <a:off x="8254487" y="2828925"/>
            <a:ext cx="0" cy="1000800"/>
          </a:xfrm>
          <a:prstGeom prst="line">
            <a:avLst/>
          </a:prstGeom>
          <a:ln w="19050">
            <a:solidFill>
              <a:srgbClr val="ED4D0F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>
            <a:extLst>
              <a:ext uri="{FF2B5EF4-FFF2-40B4-BE49-F238E27FC236}">
                <a16:creationId xmlns:a16="http://schemas.microsoft.com/office/drawing/2014/main" id="{A07BA546-A25E-40ED-A598-FA1257C225B8}"/>
              </a:ext>
            </a:extLst>
          </p:cNvPr>
          <p:cNvCxnSpPr>
            <a:cxnSpLocks/>
          </p:cNvCxnSpPr>
          <p:nvPr/>
        </p:nvCxnSpPr>
        <p:spPr>
          <a:xfrm>
            <a:off x="9328261" y="2828925"/>
            <a:ext cx="0" cy="1000800"/>
          </a:xfrm>
          <a:prstGeom prst="line">
            <a:avLst/>
          </a:prstGeom>
          <a:ln w="19050">
            <a:solidFill>
              <a:srgbClr val="ED4D0F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>
            <a:extLst>
              <a:ext uri="{FF2B5EF4-FFF2-40B4-BE49-F238E27FC236}">
                <a16:creationId xmlns:a16="http://schemas.microsoft.com/office/drawing/2014/main" id="{A6AE51E9-A4E7-409D-A6AC-4FA7E0594B3D}"/>
              </a:ext>
            </a:extLst>
          </p:cNvPr>
          <p:cNvCxnSpPr>
            <a:cxnSpLocks/>
          </p:cNvCxnSpPr>
          <p:nvPr/>
        </p:nvCxnSpPr>
        <p:spPr>
          <a:xfrm>
            <a:off x="8252106" y="3829050"/>
            <a:ext cx="0" cy="666000"/>
          </a:xfrm>
          <a:prstGeom prst="line">
            <a:avLst/>
          </a:prstGeom>
          <a:ln w="19050">
            <a:solidFill>
              <a:srgbClr val="258812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36">
            <a:extLst>
              <a:ext uri="{FF2B5EF4-FFF2-40B4-BE49-F238E27FC236}">
                <a16:creationId xmlns:a16="http://schemas.microsoft.com/office/drawing/2014/main" id="{FD6BA332-D821-44F8-BFB4-019B60B38CE8}"/>
              </a:ext>
            </a:extLst>
          </p:cNvPr>
          <p:cNvCxnSpPr>
            <a:cxnSpLocks/>
          </p:cNvCxnSpPr>
          <p:nvPr/>
        </p:nvCxnSpPr>
        <p:spPr>
          <a:xfrm>
            <a:off x="9329225" y="3829050"/>
            <a:ext cx="0" cy="666000"/>
          </a:xfrm>
          <a:prstGeom prst="line">
            <a:avLst/>
          </a:prstGeom>
          <a:ln w="19050">
            <a:solidFill>
              <a:srgbClr val="258812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kstvak 20">
            <a:extLst>
              <a:ext uri="{FF2B5EF4-FFF2-40B4-BE49-F238E27FC236}">
                <a16:creationId xmlns:a16="http://schemas.microsoft.com/office/drawing/2014/main" id="{D3B3B220-AA92-4CA1-9020-FCC7970F2931}"/>
              </a:ext>
            </a:extLst>
          </p:cNvPr>
          <p:cNvSpPr txBox="1"/>
          <p:nvPr/>
        </p:nvSpPr>
        <p:spPr>
          <a:xfrm>
            <a:off x="7481887" y="3989976"/>
            <a:ext cx="27146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i="1" dirty="0">
                <a:solidFill>
                  <a:schemeClr val="bg1"/>
                </a:solidFill>
              </a:rPr>
              <a:t>belasting &amp; premies WN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84709B67-EE97-45D5-88D9-DADB25059F7D}"/>
              </a:ext>
            </a:extLst>
          </p:cNvPr>
          <p:cNvSpPr txBox="1"/>
          <p:nvPr/>
        </p:nvSpPr>
        <p:spPr>
          <a:xfrm>
            <a:off x="7431337" y="3099047"/>
            <a:ext cx="27146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i="1" dirty="0">
                <a:solidFill>
                  <a:schemeClr val="bg1"/>
                </a:solidFill>
              </a:rPr>
              <a:t>premies WG</a:t>
            </a:r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06426090-A031-4DEA-A0F4-23E43D8D1904}"/>
              </a:ext>
            </a:extLst>
          </p:cNvPr>
          <p:cNvSpPr txBox="1"/>
          <p:nvPr/>
        </p:nvSpPr>
        <p:spPr>
          <a:xfrm>
            <a:off x="9061058" y="1895475"/>
            <a:ext cx="2774871" cy="784256"/>
          </a:xfrm>
          <a:prstGeom prst="roundRect">
            <a:avLst>
              <a:gd name="adj" fmla="val 33167"/>
            </a:avLst>
          </a:prstGeom>
          <a:solidFill>
            <a:schemeClr val="bg1"/>
          </a:solidFill>
          <a:ln w="38100">
            <a:solidFill>
              <a:srgbClr val="ED4D0F"/>
            </a:solidFill>
          </a:ln>
        </p:spPr>
        <p:txBody>
          <a:bodyPr wrap="none" tIns="36000" rtlCol="0">
            <a:spAutoFit/>
          </a:bodyPr>
          <a:lstStyle/>
          <a:p>
            <a:pPr algn="ctr"/>
            <a:r>
              <a:rPr lang="nl-NL" dirty="0">
                <a:solidFill>
                  <a:srgbClr val="ED4D0F"/>
                </a:solidFill>
              </a:rPr>
              <a:t>arbeidskrachten worden</a:t>
            </a:r>
            <a:br>
              <a:rPr lang="nl-NL" dirty="0">
                <a:solidFill>
                  <a:srgbClr val="ED4D0F"/>
                </a:solidFill>
              </a:rPr>
            </a:br>
            <a:r>
              <a:rPr lang="nl-NL" dirty="0">
                <a:solidFill>
                  <a:srgbClr val="ED4D0F"/>
                </a:solidFill>
              </a:rPr>
              <a:t>te duur voor bedrijven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EDC50E76-4DFF-4FB9-9C7D-5FF2E37701AE}"/>
              </a:ext>
            </a:extLst>
          </p:cNvPr>
          <p:cNvSpPr txBox="1"/>
          <p:nvPr/>
        </p:nvSpPr>
        <p:spPr>
          <a:xfrm>
            <a:off x="9061058" y="4688713"/>
            <a:ext cx="2774871" cy="784256"/>
          </a:xfrm>
          <a:prstGeom prst="roundRect">
            <a:avLst>
              <a:gd name="adj" fmla="val 33167"/>
            </a:avLst>
          </a:prstGeom>
          <a:solidFill>
            <a:schemeClr val="bg1"/>
          </a:solidFill>
          <a:ln w="38100">
            <a:solidFill>
              <a:srgbClr val="ED4D0F"/>
            </a:solidFill>
          </a:ln>
        </p:spPr>
        <p:txBody>
          <a:bodyPr wrap="square" tIns="36000" rtlCol="0">
            <a:spAutoFit/>
          </a:bodyPr>
          <a:lstStyle/>
          <a:p>
            <a:pPr algn="ctr"/>
            <a:r>
              <a:rPr lang="nl-NL" dirty="0">
                <a:solidFill>
                  <a:srgbClr val="ED4D0F"/>
                </a:solidFill>
              </a:rPr>
              <a:t>Mensen kunnen</a:t>
            </a:r>
            <a:br>
              <a:rPr lang="nl-NL" dirty="0">
                <a:solidFill>
                  <a:srgbClr val="ED4D0F"/>
                </a:solidFill>
              </a:rPr>
            </a:br>
            <a:r>
              <a:rPr lang="nl-NL" dirty="0">
                <a:solidFill>
                  <a:srgbClr val="ED4D0F"/>
                </a:solidFill>
              </a:rPr>
              <a:t>minder kopen</a:t>
            </a:r>
          </a:p>
        </p:txBody>
      </p:sp>
    </p:spTree>
    <p:extLst>
      <p:ext uri="{BB962C8B-B14F-4D97-AF65-F5344CB8AC3E}">
        <p14:creationId xmlns:p14="http://schemas.microsoft.com/office/powerpoint/2010/main" val="150525708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75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xit" presetSubtype="1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9" dur="2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2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75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2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75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500"/>
                            </p:stCondLst>
                            <p:childTnLst>
                              <p:par>
                                <p:cTn id="85" presetID="10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6" presetClass="entr" presetSubtype="4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6" dur="2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8" grpId="1" animBg="1"/>
      <p:bldP spid="10" grpId="0" animBg="1"/>
      <p:bldP spid="10" grpId="1" animBg="1"/>
      <p:bldP spid="15" grpId="0"/>
      <p:bldP spid="17" grpId="0"/>
      <p:bldP spid="19" grpId="0"/>
      <p:bldP spid="21" grpId="0"/>
      <p:bldP spid="23" grpId="0"/>
      <p:bldP spid="38" grpId="0" animBg="1"/>
      <p:bldP spid="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1BF3E9A4-B8A9-4E11-9873-CE91BE850380}"/>
              </a:ext>
            </a:extLst>
          </p:cNvPr>
          <p:cNvCxnSpPr>
            <a:cxnSpLocks/>
          </p:cNvCxnSpPr>
          <p:nvPr/>
        </p:nvCxnSpPr>
        <p:spPr>
          <a:xfrm>
            <a:off x="7646932" y="2971496"/>
            <a:ext cx="246172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kstvak 22">
            <a:extLst>
              <a:ext uri="{FF2B5EF4-FFF2-40B4-BE49-F238E27FC236}">
                <a16:creationId xmlns:a16="http://schemas.microsoft.com/office/drawing/2014/main" id="{ECC20CB5-E8F0-4B78-A212-62710A4249E6}"/>
              </a:ext>
            </a:extLst>
          </p:cNvPr>
          <p:cNvSpPr txBox="1"/>
          <p:nvPr/>
        </p:nvSpPr>
        <p:spPr>
          <a:xfrm>
            <a:off x="10001296" y="2792356"/>
            <a:ext cx="1657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>
                    <a:lumMod val="75000"/>
                  </a:schemeClr>
                </a:solidFill>
              </a:rPr>
              <a:t>▼  loonkosten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35E4BC24-D5B0-4AEF-9C6E-8C7F0FCB626F}"/>
              </a:ext>
            </a:extLst>
          </p:cNvPr>
          <p:cNvSpPr txBox="1"/>
          <p:nvPr/>
        </p:nvSpPr>
        <p:spPr>
          <a:xfrm>
            <a:off x="9996376" y="4448784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>
                    <a:lumMod val="75000"/>
                  </a:schemeClr>
                </a:solidFill>
              </a:rPr>
              <a:t>▲  nettoloon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A9D98A36-0C38-483F-A324-2ADCF99F2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Verandering belasting / premie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EA96752F-2616-43AD-9FD5-5EF92E5FDC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599" y="1825625"/>
            <a:ext cx="6477501" cy="466725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nl-NL" dirty="0"/>
              <a:t>Wanneer er meer geld nodig is voor sociale zekerheid.</a:t>
            </a:r>
          </a:p>
          <a:p>
            <a:pPr>
              <a:spcBef>
                <a:spcPts val="1800"/>
              </a:spcBef>
            </a:pPr>
            <a:r>
              <a:rPr lang="nl-NL" dirty="0"/>
              <a:t>En de werknemer moet meer belasting of meer premies betalen</a:t>
            </a:r>
          </a:p>
          <a:p>
            <a:pPr lvl="1"/>
            <a:r>
              <a:rPr lang="nl-NL" dirty="0"/>
              <a:t>Het nettoloon daalt</a:t>
            </a:r>
            <a:br>
              <a:rPr lang="nl-NL" dirty="0"/>
            </a:br>
            <a:r>
              <a:rPr lang="nl-NL" dirty="0"/>
              <a:t>(en de wig wordt groter)</a:t>
            </a:r>
          </a:p>
          <a:p>
            <a:pPr marL="457200" lvl="1" indent="0">
              <a:buNone/>
            </a:pPr>
            <a:r>
              <a:rPr lang="nl-NL" sz="1800" dirty="0"/>
              <a:t>→ mensen kunnen minder kopen</a:t>
            </a:r>
          </a:p>
          <a:p>
            <a:pPr>
              <a:spcBef>
                <a:spcPts val="1800"/>
              </a:spcBef>
            </a:pPr>
            <a:r>
              <a:rPr lang="nl-NL" dirty="0"/>
              <a:t>En de werkgever moet meer premies betalen</a:t>
            </a:r>
          </a:p>
          <a:p>
            <a:pPr lvl="1"/>
            <a:r>
              <a:rPr lang="nl-NL" dirty="0"/>
              <a:t>De loonkosten stijgen</a:t>
            </a:r>
            <a:br>
              <a:rPr lang="nl-NL" dirty="0"/>
            </a:br>
            <a:r>
              <a:rPr lang="nl-NL" dirty="0"/>
              <a:t>(en de wig wordt groter)</a:t>
            </a:r>
          </a:p>
          <a:p>
            <a:pPr marL="457200" lvl="1" indent="0">
              <a:buNone/>
            </a:pPr>
            <a:r>
              <a:rPr lang="nl-NL" sz="1800" dirty="0"/>
              <a:t>→ bedrijven gaan alternatieven zoeken voor personeel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60342986-7ABF-4312-95AA-BB5057D93DE9}"/>
              </a:ext>
            </a:extLst>
          </p:cNvPr>
          <p:cNvSpPr/>
          <p:nvPr/>
        </p:nvSpPr>
        <p:spPr>
          <a:xfrm>
            <a:off x="8584465" y="4633450"/>
            <a:ext cx="1080000" cy="1666875"/>
          </a:xfrm>
          <a:prstGeom prst="rect">
            <a:avLst/>
          </a:prstGeom>
          <a:solidFill>
            <a:srgbClr val="258812"/>
          </a:solidFill>
          <a:ln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DF5ADD3F-B06A-4B6B-85D3-35F1648BAEF7}"/>
              </a:ext>
            </a:extLst>
          </p:cNvPr>
          <p:cNvCxnSpPr/>
          <p:nvPr/>
        </p:nvCxnSpPr>
        <p:spPr>
          <a:xfrm>
            <a:off x="8241565" y="3966701"/>
            <a:ext cx="1866900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57F295C1-45F2-4018-92D0-92AA08BB99EC}"/>
              </a:ext>
            </a:extLst>
          </p:cNvPr>
          <p:cNvCxnSpPr>
            <a:cxnSpLocks/>
          </p:cNvCxnSpPr>
          <p:nvPr/>
        </p:nvCxnSpPr>
        <p:spPr>
          <a:xfrm>
            <a:off x="7651844" y="2966576"/>
            <a:ext cx="2461721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kstvak 10">
            <a:extLst>
              <a:ext uri="{FF2B5EF4-FFF2-40B4-BE49-F238E27FC236}">
                <a16:creationId xmlns:a16="http://schemas.microsoft.com/office/drawing/2014/main" id="{22715D16-FB98-411F-A509-F74E30A20E07}"/>
              </a:ext>
            </a:extLst>
          </p:cNvPr>
          <p:cNvSpPr txBox="1"/>
          <p:nvPr/>
        </p:nvSpPr>
        <p:spPr>
          <a:xfrm>
            <a:off x="9996376" y="3773787"/>
            <a:ext cx="18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C00000"/>
                </a:solidFill>
              </a:rPr>
              <a:t>◄</a:t>
            </a:r>
            <a:r>
              <a:rPr lang="nl-NL" dirty="0"/>
              <a:t>  </a:t>
            </a:r>
            <a:r>
              <a:rPr lang="nl-NL" sz="1600" b="1" dirty="0"/>
              <a:t>BRUTOLOON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D5D0B8EA-FAC5-4516-86D0-140694B88A8A}"/>
              </a:ext>
            </a:extLst>
          </p:cNvPr>
          <p:cNvSpPr txBox="1"/>
          <p:nvPr/>
        </p:nvSpPr>
        <p:spPr>
          <a:xfrm>
            <a:off x="9996376" y="2797268"/>
            <a:ext cx="1657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▼  loonkosten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A45DA4F8-C663-417D-9929-6E7D30E55FBC}"/>
              </a:ext>
            </a:extLst>
          </p:cNvPr>
          <p:cNvSpPr txBox="1"/>
          <p:nvPr/>
        </p:nvSpPr>
        <p:spPr>
          <a:xfrm>
            <a:off x="9996376" y="4448784"/>
            <a:ext cx="1491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▲  nettoloon</a:t>
            </a:r>
          </a:p>
        </p:txBody>
      </p: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A2A7E4C1-026E-4266-922F-AD5C63621B82}"/>
              </a:ext>
            </a:extLst>
          </p:cNvPr>
          <p:cNvCxnSpPr>
            <a:cxnSpLocks/>
          </p:cNvCxnSpPr>
          <p:nvPr/>
        </p:nvCxnSpPr>
        <p:spPr>
          <a:xfrm>
            <a:off x="8590302" y="2966576"/>
            <a:ext cx="0" cy="1000800"/>
          </a:xfrm>
          <a:prstGeom prst="line">
            <a:avLst/>
          </a:prstGeom>
          <a:ln w="19050">
            <a:solidFill>
              <a:srgbClr val="ED4D0F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16D7BC53-37FF-4E73-93EC-D13D7ACA4920}"/>
              </a:ext>
            </a:extLst>
          </p:cNvPr>
          <p:cNvCxnSpPr>
            <a:cxnSpLocks/>
          </p:cNvCxnSpPr>
          <p:nvPr/>
        </p:nvCxnSpPr>
        <p:spPr>
          <a:xfrm>
            <a:off x="9664076" y="2966576"/>
            <a:ext cx="0" cy="1000800"/>
          </a:xfrm>
          <a:prstGeom prst="line">
            <a:avLst/>
          </a:prstGeom>
          <a:ln w="19050">
            <a:solidFill>
              <a:srgbClr val="ED4D0F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CAFE5D1E-91EA-4967-A5CA-8C73893D8FEE}"/>
              </a:ext>
            </a:extLst>
          </p:cNvPr>
          <p:cNvCxnSpPr>
            <a:cxnSpLocks/>
          </p:cNvCxnSpPr>
          <p:nvPr/>
        </p:nvCxnSpPr>
        <p:spPr>
          <a:xfrm>
            <a:off x="8587921" y="3966701"/>
            <a:ext cx="0" cy="666000"/>
          </a:xfrm>
          <a:prstGeom prst="line">
            <a:avLst/>
          </a:prstGeom>
          <a:ln w="19050">
            <a:solidFill>
              <a:srgbClr val="258812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81FEE4BC-FF3C-458E-9EB3-1EA0E8427523}"/>
              </a:ext>
            </a:extLst>
          </p:cNvPr>
          <p:cNvCxnSpPr>
            <a:cxnSpLocks/>
          </p:cNvCxnSpPr>
          <p:nvPr/>
        </p:nvCxnSpPr>
        <p:spPr>
          <a:xfrm>
            <a:off x="9665040" y="3966701"/>
            <a:ext cx="0" cy="666000"/>
          </a:xfrm>
          <a:prstGeom prst="line">
            <a:avLst/>
          </a:prstGeom>
          <a:ln w="19050">
            <a:solidFill>
              <a:srgbClr val="258812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vak 17">
            <a:extLst>
              <a:ext uri="{FF2B5EF4-FFF2-40B4-BE49-F238E27FC236}">
                <a16:creationId xmlns:a16="http://schemas.microsoft.com/office/drawing/2014/main" id="{6A3446CF-45BA-449A-BCAA-FBEDAB044B55}"/>
              </a:ext>
            </a:extLst>
          </p:cNvPr>
          <p:cNvSpPr txBox="1"/>
          <p:nvPr/>
        </p:nvSpPr>
        <p:spPr>
          <a:xfrm>
            <a:off x="8637311" y="3328139"/>
            <a:ext cx="9797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200" i="1" dirty="0"/>
              <a:t>Premie WG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1D8952A1-369E-4E1D-8734-4E099260394D}"/>
              </a:ext>
            </a:extLst>
          </p:cNvPr>
          <p:cNvSpPr txBox="1"/>
          <p:nvPr/>
        </p:nvSpPr>
        <p:spPr>
          <a:xfrm>
            <a:off x="8637311" y="4068869"/>
            <a:ext cx="970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200" i="1" dirty="0"/>
              <a:t>Premie WN</a:t>
            </a:r>
            <a:br>
              <a:rPr lang="nl-NL" sz="1200" i="1" dirty="0"/>
            </a:br>
            <a:r>
              <a:rPr lang="nl-NL" sz="1200" i="1" dirty="0"/>
              <a:t>Belasting</a:t>
            </a:r>
          </a:p>
        </p:txBody>
      </p:sp>
      <p:sp>
        <p:nvSpPr>
          <p:cNvPr id="37" name="Rechthoek 36">
            <a:extLst>
              <a:ext uri="{FF2B5EF4-FFF2-40B4-BE49-F238E27FC236}">
                <a16:creationId xmlns:a16="http://schemas.microsoft.com/office/drawing/2014/main" id="{6013CA75-A086-4BA0-910E-D59F911B0858}"/>
              </a:ext>
            </a:extLst>
          </p:cNvPr>
          <p:cNvSpPr/>
          <p:nvPr/>
        </p:nvSpPr>
        <p:spPr>
          <a:xfrm>
            <a:off x="8584465" y="4633913"/>
            <a:ext cx="1080000" cy="3279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1" name="Rechte verbindingslijn 20">
            <a:extLst>
              <a:ext uri="{FF2B5EF4-FFF2-40B4-BE49-F238E27FC236}">
                <a16:creationId xmlns:a16="http://schemas.microsoft.com/office/drawing/2014/main" id="{BBDD85B2-357F-4F95-9DBE-A294DC4F137B}"/>
              </a:ext>
            </a:extLst>
          </p:cNvPr>
          <p:cNvCxnSpPr>
            <a:cxnSpLocks/>
          </p:cNvCxnSpPr>
          <p:nvPr/>
        </p:nvCxnSpPr>
        <p:spPr>
          <a:xfrm>
            <a:off x="7646932" y="4628538"/>
            <a:ext cx="246172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04601340-0C3A-4E18-AC19-81E3AA4F23E8}"/>
              </a:ext>
            </a:extLst>
          </p:cNvPr>
          <p:cNvCxnSpPr>
            <a:cxnSpLocks/>
          </p:cNvCxnSpPr>
          <p:nvPr/>
        </p:nvCxnSpPr>
        <p:spPr>
          <a:xfrm>
            <a:off x="7651844" y="4628687"/>
            <a:ext cx="2461721" cy="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Rechte verbindingslijn 37">
            <a:extLst>
              <a:ext uri="{FF2B5EF4-FFF2-40B4-BE49-F238E27FC236}">
                <a16:creationId xmlns:a16="http://schemas.microsoft.com/office/drawing/2014/main" id="{66F7BC42-590B-4A43-B08B-9C6AC99BC6B2}"/>
              </a:ext>
            </a:extLst>
          </p:cNvPr>
          <p:cNvCxnSpPr>
            <a:cxnSpLocks/>
          </p:cNvCxnSpPr>
          <p:nvPr/>
        </p:nvCxnSpPr>
        <p:spPr>
          <a:xfrm>
            <a:off x="8587921" y="4651616"/>
            <a:ext cx="0" cy="333000"/>
          </a:xfrm>
          <a:prstGeom prst="line">
            <a:avLst/>
          </a:prstGeom>
          <a:ln w="19050">
            <a:solidFill>
              <a:srgbClr val="258812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>
            <a:extLst>
              <a:ext uri="{FF2B5EF4-FFF2-40B4-BE49-F238E27FC236}">
                <a16:creationId xmlns:a16="http://schemas.microsoft.com/office/drawing/2014/main" id="{4FFF055A-6E44-49B1-B235-D29B40B7FC16}"/>
              </a:ext>
            </a:extLst>
          </p:cNvPr>
          <p:cNvCxnSpPr>
            <a:cxnSpLocks/>
          </p:cNvCxnSpPr>
          <p:nvPr/>
        </p:nvCxnSpPr>
        <p:spPr>
          <a:xfrm>
            <a:off x="9665040" y="4651616"/>
            <a:ext cx="0" cy="333000"/>
          </a:xfrm>
          <a:prstGeom prst="line">
            <a:avLst/>
          </a:prstGeom>
          <a:ln w="19050">
            <a:solidFill>
              <a:srgbClr val="258812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40">
            <a:extLst>
              <a:ext uri="{FF2B5EF4-FFF2-40B4-BE49-F238E27FC236}">
                <a16:creationId xmlns:a16="http://schemas.microsoft.com/office/drawing/2014/main" id="{20B6841D-95FB-476E-862A-0FA6664460EC}"/>
              </a:ext>
            </a:extLst>
          </p:cNvPr>
          <p:cNvCxnSpPr>
            <a:cxnSpLocks/>
          </p:cNvCxnSpPr>
          <p:nvPr/>
        </p:nvCxnSpPr>
        <p:spPr>
          <a:xfrm>
            <a:off x="8586957" y="2625856"/>
            <a:ext cx="0" cy="333000"/>
          </a:xfrm>
          <a:prstGeom prst="line">
            <a:avLst/>
          </a:prstGeom>
          <a:ln w="19050">
            <a:solidFill>
              <a:srgbClr val="ED4D0F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>
            <a:extLst>
              <a:ext uri="{FF2B5EF4-FFF2-40B4-BE49-F238E27FC236}">
                <a16:creationId xmlns:a16="http://schemas.microsoft.com/office/drawing/2014/main" id="{C1608213-5E11-4D64-9E8D-3E28741B7BDF}"/>
              </a:ext>
            </a:extLst>
          </p:cNvPr>
          <p:cNvCxnSpPr>
            <a:cxnSpLocks/>
          </p:cNvCxnSpPr>
          <p:nvPr/>
        </p:nvCxnSpPr>
        <p:spPr>
          <a:xfrm>
            <a:off x="9664076" y="2625856"/>
            <a:ext cx="0" cy="333000"/>
          </a:xfrm>
          <a:prstGeom prst="line">
            <a:avLst/>
          </a:prstGeom>
          <a:ln w="19050">
            <a:solidFill>
              <a:srgbClr val="ED4D0F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571593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1.11022E-16 L 4.375E-6 0.04792 " pathEditMode="relative" rAng="0" ptsTypes="AA">
                                      <p:cBhvr>
                                        <p:cTn id="16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84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2.96296E-6 L 4.16667E-7 0.04746 " pathEditMode="relative" rAng="0" ptsTypes="AA">
                                      <p:cBhvr>
                                        <p:cTn id="27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61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2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2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1.11111E-6 L 4.375E-6 -0.05208 " pathEditMode="relative" rAng="0" ptsTypes="AA">
                                      <p:cBhvr>
                                        <p:cTn id="64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616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2.22222E-6 L -6.25E-7 -0.05185 " pathEditMode="relative" rAng="0" ptsTypes="AA">
                                      <p:cBhvr>
                                        <p:cTn id="66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12" grpId="0"/>
      <p:bldP spid="13" grpId="0"/>
      <p:bldP spid="3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079761"/>
      </p:ext>
    </p:extLst>
  </p:cSld>
  <p:clrMapOvr>
    <a:masterClrMapping/>
  </p:clrMapOvr>
  <p:transition spd="slow">
    <p:blinds/>
  </p:transition>
</p:sld>
</file>

<file path=ppt/theme/theme1.xml><?xml version="1.0" encoding="utf-8"?>
<a:theme xmlns:a="http://schemas.openxmlformats.org/drawingml/2006/main" name="Thema 3vw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 3vwo" id="{5C2FA244-5FBD-4C3C-AD78-76DDB67D6BFA}" vid="{B9D769C3-6E4C-4202-B7BA-4996BCB0A9E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320</Words>
  <Application>Microsoft Office PowerPoint</Application>
  <PresentationFormat>Breedbeeld</PresentationFormat>
  <Paragraphs>75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Thema 3vwo</vt:lpstr>
      <vt:lpstr>Sociale Zekerheid</vt:lpstr>
      <vt:lpstr>PowerPoint-presentatie</vt:lpstr>
      <vt:lpstr>Grote risico’s</vt:lpstr>
      <vt:lpstr>Sociale zekerheid NL</vt:lpstr>
      <vt:lpstr>Veranderende opvattingen</vt:lpstr>
      <vt:lpstr>De wig</vt:lpstr>
      <vt:lpstr>Verandering belasting / premie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Sociale Zekerheid</dc:title>
  <dc:creator>Paul Bloemers</dc:creator>
  <cp:lastModifiedBy>Paul Bloemers</cp:lastModifiedBy>
  <cp:revision>1</cp:revision>
  <dcterms:created xsi:type="dcterms:W3CDTF">2020-10-16T05:59:01Z</dcterms:created>
  <dcterms:modified xsi:type="dcterms:W3CDTF">2020-10-16T09:24:40Z</dcterms:modified>
</cp:coreProperties>
</file>