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59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7E9"/>
    <a:srgbClr val="ED4D0F"/>
    <a:srgbClr val="258812"/>
    <a:srgbClr val="218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D661E3-18D4-41AA-A15F-94A58704F152}" v="1284" dt="2020-10-01T08:00:48.5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930" y="852"/>
      </p:cViewPr>
      <p:guideLst>
        <p:guide orient="horz" pos="218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54D661E3-18D4-41AA-A15F-94A58704F152}"/>
    <pc:docChg chg="undo custSel addSld modSld">
      <pc:chgData name="Paul Bloemers" userId="fe3832ff3b233e04" providerId="LiveId" clId="{54D661E3-18D4-41AA-A15F-94A58704F152}" dt="2020-10-01T08:00:48.595" v="4646"/>
      <pc:docMkLst>
        <pc:docMk/>
      </pc:docMkLst>
      <pc:sldChg chg="addSp delSp modSp mod modTransition">
        <pc:chgData name="Paul Bloemers" userId="fe3832ff3b233e04" providerId="LiveId" clId="{54D661E3-18D4-41AA-A15F-94A58704F152}" dt="2020-09-25T10:50:07.717" v="576" actId="478"/>
        <pc:sldMkLst>
          <pc:docMk/>
          <pc:sldMk cId="761709649" sldId="256"/>
        </pc:sldMkLst>
        <pc:spChg chg="mod">
          <ac:chgData name="Paul Bloemers" userId="fe3832ff3b233e04" providerId="LiveId" clId="{54D661E3-18D4-41AA-A15F-94A58704F152}" dt="2020-09-23T13:16:24.115" v="18" actId="20577"/>
          <ac:spMkLst>
            <pc:docMk/>
            <pc:sldMk cId="761709649" sldId="256"/>
            <ac:spMk id="2" creationId="{B2983055-B3EF-495E-B04C-733150965BEB}"/>
          </ac:spMkLst>
        </pc:spChg>
        <pc:spChg chg="mod">
          <ac:chgData name="Paul Bloemers" userId="fe3832ff3b233e04" providerId="LiveId" clId="{54D661E3-18D4-41AA-A15F-94A58704F152}" dt="2020-09-23T13:16:36.419" v="56" actId="20577"/>
          <ac:spMkLst>
            <pc:docMk/>
            <pc:sldMk cId="761709649" sldId="256"/>
            <ac:spMk id="3" creationId="{E829C1AD-5F91-4035-9D98-1C2AF8AC4C8C}"/>
          </ac:spMkLst>
        </pc:spChg>
        <pc:spChg chg="add del mod">
          <ac:chgData name="Paul Bloemers" userId="fe3832ff3b233e04" providerId="LiveId" clId="{54D661E3-18D4-41AA-A15F-94A58704F152}" dt="2020-09-25T10:50:07.717" v="576" actId="478"/>
          <ac:spMkLst>
            <pc:docMk/>
            <pc:sldMk cId="761709649" sldId="256"/>
            <ac:spMk id="4" creationId="{A8AB46D4-0F8E-4238-B266-54B2D2EAF7F8}"/>
          </ac:spMkLst>
        </pc:spChg>
      </pc:sldChg>
      <pc:sldChg chg="modSp new mod">
        <pc:chgData name="Paul Bloemers" userId="fe3832ff3b233e04" providerId="LiveId" clId="{54D661E3-18D4-41AA-A15F-94A58704F152}" dt="2020-09-25T10:48:06.285" v="540" actId="20577"/>
        <pc:sldMkLst>
          <pc:docMk/>
          <pc:sldMk cId="1166452415" sldId="257"/>
        </pc:sldMkLst>
        <pc:spChg chg="mod">
          <ac:chgData name="Paul Bloemers" userId="fe3832ff3b233e04" providerId="LiveId" clId="{54D661E3-18D4-41AA-A15F-94A58704F152}" dt="2020-09-25T10:48:06.285" v="540" actId="20577"/>
          <ac:spMkLst>
            <pc:docMk/>
            <pc:sldMk cId="1166452415" sldId="257"/>
            <ac:spMk id="2" creationId="{88847391-573E-481F-B690-160F48895E57}"/>
          </ac:spMkLst>
        </pc:spChg>
        <pc:spChg chg="mod">
          <ac:chgData name="Paul Bloemers" userId="fe3832ff3b233e04" providerId="LiveId" clId="{54D661E3-18D4-41AA-A15F-94A58704F152}" dt="2020-09-23T13:16:58.144" v="87" actId="20577"/>
          <ac:spMkLst>
            <pc:docMk/>
            <pc:sldMk cId="1166452415" sldId="257"/>
            <ac:spMk id="3" creationId="{B0DAAC87-4079-4AC6-B2FA-A86857229162}"/>
          </ac:spMkLst>
        </pc:spChg>
        <pc:spChg chg="mod">
          <ac:chgData name="Paul Bloemers" userId="fe3832ff3b233e04" providerId="LiveId" clId="{54D661E3-18D4-41AA-A15F-94A58704F152}" dt="2020-09-23T13:17:17.401" v="128" actId="20577"/>
          <ac:spMkLst>
            <pc:docMk/>
            <pc:sldMk cId="1166452415" sldId="257"/>
            <ac:spMk id="4" creationId="{EAD09B09-D10A-4940-BB8E-F3156546D30D}"/>
          </ac:spMkLst>
        </pc:spChg>
      </pc:sldChg>
      <pc:sldChg chg="addSp delSp modSp new mod modClrScheme modAnim chgLayout">
        <pc:chgData name="Paul Bloemers" userId="fe3832ff3b233e04" providerId="LiveId" clId="{54D661E3-18D4-41AA-A15F-94A58704F152}" dt="2020-09-30T14:26:44.268" v="4552"/>
        <pc:sldMkLst>
          <pc:docMk/>
          <pc:sldMk cId="811164351" sldId="258"/>
        </pc:sldMkLst>
        <pc:spChg chg="del mod ord">
          <ac:chgData name="Paul Bloemers" userId="fe3832ff3b233e04" providerId="LiveId" clId="{54D661E3-18D4-41AA-A15F-94A58704F152}" dt="2020-09-23T13:17:22.971" v="130" actId="700"/>
          <ac:spMkLst>
            <pc:docMk/>
            <pc:sldMk cId="811164351" sldId="258"/>
            <ac:spMk id="2" creationId="{610C5CF0-55F5-4CE7-9911-645F25D4A8B9}"/>
          </ac:spMkLst>
        </pc:spChg>
        <pc:spChg chg="del">
          <ac:chgData name="Paul Bloemers" userId="fe3832ff3b233e04" providerId="LiveId" clId="{54D661E3-18D4-41AA-A15F-94A58704F152}" dt="2020-09-23T13:17:22.971" v="130" actId="700"/>
          <ac:spMkLst>
            <pc:docMk/>
            <pc:sldMk cId="811164351" sldId="258"/>
            <ac:spMk id="3" creationId="{1C07374E-4304-48EE-A930-14AE33C44C0F}"/>
          </ac:spMkLst>
        </pc:spChg>
        <pc:spChg chg="del">
          <ac:chgData name="Paul Bloemers" userId="fe3832ff3b233e04" providerId="LiveId" clId="{54D661E3-18D4-41AA-A15F-94A58704F152}" dt="2020-09-23T13:17:22.971" v="130" actId="700"/>
          <ac:spMkLst>
            <pc:docMk/>
            <pc:sldMk cId="811164351" sldId="258"/>
            <ac:spMk id="4" creationId="{50837ABE-3F9E-4743-8985-50FF3A1060F6}"/>
          </ac:spMkLst>
        </pc:spChg>
        <pc:spChg chg="add mod ord">
          <ac:chgData name="Paul Bloemers" userId="fe3832ff3b233e04" providerId="LiveId" clId="{54D661E3-18D4-41AA-A15F-94A58704F152}" dt="2020-09-25T11:41:03.203" v="1102" actId="20577"/>
          <ac:spMkLst>
            <pc:docMk/>
            <pc:sldMk cId="811164351" sldId="258"/>
            <ac:spMk id="5" creationId="{305862D5-0FC7-4E3C-B10F-061F93926A5D}"/>
          </ac:spMkLst>
        </pc:spChg>
        <pc:spChg chg="add del mod ord">
          <ac:chgData name="Paul Bloemers" userId="fe3832ff3b233e04" providerId="LiveId" clId="{54D661E3-18D4-41AA-A15F-94A58704F152}" dt="2020-09-25T10:42:10.355" v="345" actId="700"/>
          <ac:spMkLst>
            <pc:docMk/>
            <pc:sldMk cId="811164351" sldId="258"/>
            <ac:spMk id="6" creationId="{43BD5735-BAC0-4D81-92A2-00159CE30F11}"/>
          </ac:spMkLst>
        </pc:spChg>
        <pc:spChg chg="add mod">
          <ac:chgData name="Paul Bloemers" userId="fe3832ff3b233e04" providerId="LiveId" clId="{54D661E3-18D4-41AA-A15F-94A58704F152}" dt="2020-09-25T10:47:22.974" v="505" actId="1036"/>
          <ac:spMkLst>
            <pc:docMk/>
            <pc:sldMk cId="811164351" sldId="258"/>
            <ac:spMk id="14" creationId="{09009436-BA7A-4EA2-887F-D5EADDB14B9F}"/>
          </ac:spMkLst>
        </pc:spChg>
        <pc:spChg chg="add mod">
          <ac:chgData name="Paul Bloemers" userId="fe3832ff3b233e04" providerId="LiveId" clId="{54D661E3-18D4-41AA-A15F-94A58704F152}" dt="2020-09-25T10:47:22.974" v="505" actId="1036"/>
          <ac:spMkLst>
            <pc:docMk/>
            <pc:sldMk cId="811164351" sldId="258"/>
            <ac:spMk id="16" creationId="{D3373E8D-0095-4839-ADDE-7553F6B02BE5}"/>
          </ac:spMkLst>
        </pc:spChg>
        <pc:spChg chg="add mod">
          <ac:chgData name="Paul Bloemers" userId="fe3832ff3b233e04" providerId="LiveId" clId="{54D661E3-18D4-41AA-A15F-94A58704F152}" dt="2020-09-25T10:47:22.974" v="505" actId="1036"/>
          <ac:spMkLst>
            <pc:docMk/>
            <pc:sldMk cId="811164351" sldId="258"/>
            <ac:spMk id="18" creationId="{5D1C909B-26C1-40FA-B59E-DC0F9611703E}"/>
          </ac:spMkLst>
        </pc:spChg>
        <pc:spChg chg="add mod">
          <ac:chgData name="Paul Bloemers" userId="fe3832ff3b233e04" providerId="LiveId" clId="{54D661E3-18D4-41AA-A15F-94A58704F152}" dt="2020-09-25T10:47:22.974" v="505" actId="1036"/>
          <ac:spMkLst>
            <pc:docMk/>
            <pc:sldMk cId="811164351" sldId="258"/>
            <ac:spMk id="33" creationId="{643B409B-F1A4-458E-8462-48ECC53B479C}"/>
          </ac:spMkLst>
        </pc:spChg>
        <pc:spChg chg="add mod">
          <ac:chgData name="Paul Bloemers" userId="fe3832ff3b233e04" providerId="LiveId" clId="{54D661E3-18D4-41AA-A15F-94A58704F152}" dt="2020-09-25T10:47:22.974" v="505" actId="1036"/>
          <ac:spMkLst>
            <pc:docMk/>
            <pc:sldMk cId="811164351" sldId="258"/>
            <ac:spMk id="35" creationId="{CD03B35C-03BD-42DE-A4DB-C1395989B1A7}"/>
          </ac:spMkLst>
        </pc:spChg>
        <pc:spChg chg="add mod">
          <ac:chgData name="Paul Bloemers" userId="fe3832ff3b233e04" providerId="LiveId" clId="{54D661E3-18D4-41AA-A15F-94A58704F152}" dt="2020-09-25T10:47:22.974" v="505" actId="1036"/>
          <ac:spMkLst>
            <pc:docMk/>
            <pc:sldMk cId="811164351" sldId="258"/>
            <ac:spMk id="37" creationId="{8FAEBFF0-C4EA-4943-9D83-42E94D80E812}"/>
          </ac:spMkLst>
        </pc:spChg>
        <pc:picChg chg="add mod">
          <ac:chgData name="Paul Bloemers" userId="fe3832ff3b233e04" providerId="LiveId" clId="{54D661E3-18D4-41AA-A15F-94A58704F152}" dt="2020-09-25T10:47:22.974" v="505" actId="1036"/>
          <ac:picMkLst>
            <pc:docMk/>
            <pc:sldMk cId="811164351" sldId="258"/>
            <ac:picMk id="8" creationId="{1B3A8E70-C873-4DD6-894A-10122AFAACF9}"/>
          </ac:picMkLst>
        </pc:picChg>
        <pc:picChg chg="add mod">
          <ac:chgData name="Paul Bloemers" userId="fe3832ff3b233e04" providerId="LiveId" clId="{54D661E3-18D4-41AA-A15F-94A58704F152}" dt="2020-09-25T10:47:22.974" v="505" actId="1036"/>
          <ac:picMkLst>
            <pc:docMk/>
            <pc:sldMk cId="811164351" sldId="258"/>
            <ac:picMk id="10" creationId="{F2344E24-2813-4429-83FA-EEC0A02AFB79}"/>
          </ac:picMkLst>
        </pc:picChg>
        <pc:picChg chg="add mod">
          <ac:chgData name="Paul Bloemers" userId="fe3832ff3b233e04" providerId="LiveId" clId="{54D661E3-18D4-41AA-A15F-94A58704F152}" dt="2020-09-25T10:47:22.974" v="505" actId="1036"/>
          <ac:picMkLst>
            <pc:docMk/>
            <pc:sldMk cId="811164351" sldId="258"/>
            <ac:picMk id="12" creationId="{CA2B1CDD-AA45-4272-AB36-5BAF6B412FC2}"/>
          </ac:picMkLst>
        </pc:picChg>
        <pc:picChg chg="add mod">
          <ac:chgData name="Paul Bloemers" userId="fe3832ff3b233e04" providerId="LiveId" clId="{54D661E3-18D4-41AA-A15F-94A58704F152}" dt="2020-09-25T10:47:22.974" v="505" actId="1036"/>
          <ac:picMkLst>
            <pc:docMk/>
            <pc:sldMk cId="811164351" sldId="258"/>
            <ac:picMk id="20" creationId="{B2E86E33-6A79-4B5F-AC82-1627938F30F1}"/>
          </ac:picMkLst>
        </pc:picChg>
        <pc:picChg chg="add mod">
          <ac:chgData name="Paul Bloemers" userId="fe3832ff3b233e04" providerId="LiveId" clId="{54D661E3-18D4-41AA-A15F-94A58704F152}" dt="2020-09-25T10:47:22.974" v="505" actId="1036"/>
          <ac:picMkLst>
            <pc:docMk/>
            <pc:sldMk cId="811164351" sldId="258"/>
            <ac:picMk id="22" creationId="{45D442CD-C73B-4774-B905-65F9AC0C6195}"/>
          </ac:picMkLst>
        </pc:picChg>
        <pc:picChg chg="add mod">
          <ac:chgData name="Paul Bloemers" userId="fe3832ff3b233e04" providerId="LiveId" clId="{54D661E3-18D4-41AA-A15F-94A58704F152}" dt="2020-09-25T10:47:22.974" v="505" actId="1036"/>
          <ac:picMkLst>
            <pc:docMk/>
            <pc:sldMk cId="811164351" sldId="258"/>
            <ac:picMk id="24" creationId="{35333E89-D300-486C-B6DC-C8336D13144E}"/>
          </ac:picMkLst>
        </pc:picChg>
        <pc:picChg chg="add mod">
          <ac:chgData name="Paul Bloemers" userId="fe3832ff3b233e04" providerId="LiveId" clId="{54D661E3-18D4-41AA-A15F-94A58704F152}" dt="2020-09-25T10:47:22.974" v="505" actId="1036"/>
          <ac:picMkLst>
            <pc:docMk/>
            <pc:sldMk cId="811164351" sldId="258"/>
            <ac:picMk id="26" creationId="{841B966B-A9EF-4776-94A9-1D519873BFBE}"/>
          </ac:picMkLst>
        </pc:picChg>
        <pc:picChg chg="add mod">
          <ac:chgData name="Paul Bloemers" userId="fe3832ff3b233e04" providerId="LiveId" clId="{54D661E3-18D4-41AA-A15F-94A58704F152}" dt="2020-09-25T10:47:22.974" v="505" actId="1036"/>
          <ac:picMkLst>
            <pc:docMk/>
            <pc:sldMk cId="811164351" sldId="258"/>
            <ac:picMk id="28" creationId="{6292AA63-5CB6-4748-AC43-4F220E63528C}"/>
          </ac:picMkLst>
        </pc:picChg>
        <pc:picChg chg="add mod">
          <ac:chgData name="Paul Bloemers" userId="fe3832ff3b233e04" providerId="LiveId" clId="{54D661E3-18D4-41AA-A15F-94A58704F152}" dt="2020-09-25T10:47:22.974" v="505" actId="1036"/>
          <ac:picMkLst>
            <pc:docMk/>
            <pc:sldMk cId="811164351" sldId="258"/>
            <ac:picMk id="30" creationId="{EB574C61-1E3B-4160-8816-0BFDE4F7D9CD}"/>
          </ac:picMkLst>
        </pc:picChg>
        <pc:picChg chg="add mod">
          <ac:chgData name="Paul Bloemers" userId="fe3832ff3b233e04" providerId="LiveId" clId="{54D661E3-18D4-41AA-A15F-94A58704F152}" dt="2020-09-25T10:47:22.974" v="505" actId="1036"/>
          <ac:picMkLst>
            <pc:docMk/>
            <pc:sldMk cId="811164351" sldId="258"/>
            <ac:picMk id="32" creationId="{F4438291-7688-47CF-9445-CB160203ECAD}"/>
          </ac:picMkLst>
        </pc:picChg>
        <pc:picChg chg="add mod">
          <ac:chgData name="Paul Bloemers" userId="fe3832ff3b233e04" providerId="LiveId" clId="{54D661E3-18D4-41AA-A15F-94A58704F152}" dt="2020-09-30T14:26:35.834" v="4551" actId="207"/>
          <ac:picMkLst>
            <pc:docMk/>
            <pc:sldMk cId="811164351" sldId="258"/>
            <ac:picMk id="39" creationId="{2267A257-CD0A-44D5-9694-D708BECBB875}"/>
          </ac:picMkLst>
        </pc:picChg>
      </pc:sldChg>
      <pc:sldChg chg="addSp delSp modSp new mod modClrScheme modAnim chgLayout">
        <pc:chgData name="Paul Bloemers" userId="fe3832ff3b233e04" providerId="LiveId" clId="{54D661E3-18D4-41AA-A15F-94A58704F152}" dt="2020-10-01T07:53:12.719" v="4613"/>
        <pc:sldMkLst>
          <pc:docMk/>
          <pc:sldMk cId="788514844" sldId="259"/>
        </pc:sldMkLst>
        <pc:spChg chg="del mod ord">
          <ac:chgData name="Paul Bloemers" userId="fe3832ff3b233e04" providerId="LiveId" clId="{54D661E3-18D4-41AA-A15F-94A58704F152}" dt="2020-09-25T10:40:04.332" v="132" actId="700"/>
          <ac:spMkLst>
            <pc:docMk/>
            <pc:sldMk cId="788514844" sldId="259"/>
            <ac:spMk id="2" creationId="{EF7C78D3-2131-409E-8B57-45AE2AE58844}"/>
          </ac:spMkLst>
        </pc:spChg>
        <pc:spChg chg="del mod ord">
          <ac:chgData name="Paul Bloemers" userId="fe3832ff3b233e04" providerId="LiveId" clId="{54D661E3-18D4-41AA-A15F-94A58704F152}" dt="2020-09-25T10:40:04.332" v="132" actId="700"/>
          <ac:spMkLst>
            <pc:docMk/>
            <pc:sldMk cId="788514844" sldId="259"/>
            <ac:spMk id="3" creationId="{F191A18A-1B04-47F4-98AC-203289932A74}"/>
          </ac:spMkLst>
        </pc:spChg>
        <pc:spChg chg="add mod ord">
          <ac:chgData name="Paul Bloemers" userId="fe3832ff3b233e04" providerId="LiveId" clId="{54D661E3-18D4-41AA-A15F-94A58704F152}" dt="2020-10-01T07:51:31.377" v="4608" actId="20577"/>
          <ac:spMkLst>
            <pc:docMk/>
            <pc:sldMk cId="788514844" sldId="259"/>
            <ac:spMk id="4" creationId="{9FABFAD2-16EA-4CBD-B041-ABF780103810}"/>
          </ac:spMkLst>
        </pc:spChg>
        <pc:spChg chg="add del mod ord">
          <ac:chgData name="Paul Bloemers" userId="fe3832ff3b233e04" providerId="LiveId" clId="{54D661E3-18D4-41AA-A15F-94A58704F152}" dt="2020-09-25T10:40:14.162" v="144" actId="700"/>
          <ac:spMkLst>
            <pc:docMk/>
            <pc:sldMk cId="788514844" sldId="259"/>
            <ac:spMk id="5" creationId="{B2498D13-1670-4222-841B-BE9A94B694CF}"/>
          </ac:spMkLst>
        </pc:spChg>
        <pc:spChg chg="add mod ord">
          <ac:chgData name="Paul Bloemers" userId="fe3832ff3b233e04" providerId="LiveId" clId="{54D661E3-18D4-41AA-A15F-94A58704F152}" dt="2020-09-30T08:20:34.890" v="3210" actId="1036"/>
          <ac:spMkLst>
            <pc:docMk/>
            <pc:sldMk cId="788514844" sldId="259"/>
            <ac:spMk id="6" creationId="{E94D04C1-FFFE-46C4-882C-D51909446F18}"/>
          </ac:spMkLst>
        </pc:spChg>
        <pc:spChg chg="add mod ord">
          <ac:chgData name="Paul Bloemers" userId="fe3832ff3b233e04" providerId="LiveId" clId="{54D661E3-18D4-41AA-A15F-94A58704F152}" dt="2020-09-30T08:21:22.217" v="3219" actId="20577"/>
          <ac:spMkLst>
            <pc:docMk/>
            <pc:sldMk cId="788514844" sldId="259"/>
            <ac:spMk id="7" creationId="{ADE1B9EF-3249-40C3-B3E7-DAB271394B88}"/>
          </ac:spMkLst>
        </pc:spChg>
        <pc:spChg chg="add mod ord">
          <ac:chgData name="Paul Bloemers" userId="fe3832ff3b233e04" providerId="LiveId" clId="{54D661E3-18D4-41AA-A15F-94A58704F152}" dt="2020-09-30T08:20:34.890" v="3210" actId="1036"/>
          <ac:spMkLst>
            <pc:docMk/>
            <pc:sldMk cId="788514844" sldId="259"/>
            <ac:spMk id="8" creationId="{4E70B51A-C650-40A7-B34A-DB61006174DE}"/>
          </ac:spMkLst>
        </pc:spChg>
        <pc:spChg chg="add mod ord">
          <ac:chgData name="Paul Bloemers" userId="fe3832ff3b233e04" providerId="LiveId" clId="{54D661E3-18D4-41AA-A15F-94A58704F152}" dt="2020-09-30T08:21:25.521" v="3220" actId="20577"/>
          <ac:spMkLst>
            <pc:docMk/>
            <pc:sldMk cId="788514844" sldId="259"/>
            <ac:spMk id="9" creationId="{A90EBA29-7754-47D3-BC81-A58C534782EB}"/>
          </ac:spMkLst>
        </pc:spChg>
        <pc:spChg chg="add mod">
          <ac:chgData name="Paul Bloemers" userId="fe3832ff3b233e04" providerId="LiveId" clId="{54D661E3-18D4-41AA-A15F-94A58704F152}" dt="2020-09-30T08:19:33.673" v="3172" actId="1076"/>
          <ac:spMkLst>
            <pc:docMk/>
            <pc:sldMk cId="788514844" sldId="259"/>
            <ac:spMk id="10" creationId="{86ACD18C-53BB-4731-BD6B-5377D9393FD8}"/>
          </ac:spMkLst>
        </pc:spChg>
        <pc:spChg chg="add mod">
          <ac:chgData name="Paul Bloemers" userId="fe3832ff3b233e04" providerId="LiveId" clId="{54D661E3-18D4-41AA-A15F-94A58704F152}" dt="2020-09-30T08:19:33.673" v="3172" actId="1076"/>
          <ac:spMkLst>
            <pc:docMk/>
            <pc:sldMk cId="788514844" sldId="259"/>
            <ac:spMk id="12" creationId="{0C7B92EA-73D0-41D8-A2EB-6AB5B9BF46A8}"/>
          </ac:spMkLst>
        </pc:spChg>
        <pc:spChg chg="add mod">
          <ac:chgData name="Paul Bloemers" userId="fe3832ff3b233e04" providerId="LiveId" clId="{54D661E3-18D4-41AA-A15F-94A58704F152}" dt="2020-09-30T08:19:33.673" v="3172" actId="1076"/>
          <ac:spMkLst>
            <pc:docMk/>
            <pc:sldMk cId="788514844" sldId="259"/>
            <ac:spMk id="14" creationId="{E150069C-AE78-4883-84D0-CECFE64ADB58}"/>
          </ac:spMkLst>
        </pc:spChg>
        <pc:spChg chg="add mod">
          <ac:chgData name="Paul Bloemers" userId="fe3832ff3b233e04" providerId="LiveId" clId="{54D661E3-18D4-41AA-A15F-94A58704F152}" dt="2020-09-30T08:19:33.673" v="3172" actId="1076"/>
          <ac:spMkLst>
            <pc:docMk/>
            <pc:sldMk cId="788514844" sldId="259"/>
            <ac:spMk id="16" creationId="{9E85FAB1-19C6-44D6-9436-538DD7FEEF9F}"/>
          </ac:spMkLst>
        </pc:spChg>
        <pc:spChg chg="add mod">
          <ac:chgData name="Paul Bloemers" userId="fe3832ff3b233e04" providerId="LiveId" clId="{54D661E3-18D4-41AA-A15F-94A58704F152}" dt="2020-09-30T08:19:39.060" v="3179" actId="1038"/>
          <ac:spMkLst>
            <pc:docMk/>
            <pc:sldMk cId="788514844" sldId="259"/>
            <ac:spMk id="18" creationId="{94C6A260-0629-4626-A0BE-73FC9AAC06A7}"/>
          </ac:spMkLst>
        </pc:spChg>
        <pc:spChg chg="add mod">
          <ac:chgData name="Paul Bloemers" userId="fe3832ff3b233e04" providerId="LiveId" clId="{54D661E3-18D4-41AA-A15F-94A58704F152}" dt="2020-09-30T08:19:39.060" v="3179" actId="1038"/>
          <ac:spMkLst>
            <pc:docMk/>
            <pc:sldMk cId="788514844" sldId="259"/>
            <ac:spMk id="20" creationId="{54554CDA-3A6A-460F-A759-E64F8452EBF4}"/>
          </ac:spMkLst>
        </pc:spChg>
        <pc:spChg chg="add mod">
          <ac:chgData name="Paul Bloemers" userId="fe3832ff3b233e04" providerId="LiveId" clId="{54D661E3-18D4-41AA-A15F-94A58704F152}" dt="2020-09-30T08:19:39.060" v="3179" actId="1038"/>
          <ac:spMkLst>
            <pc:docMk/>
            <pc:sldMk cId="788514844" sldId="259"/>
            <ac:spMk id="22" creationId="{1EE94679-37CB-44CF-AA2F-7C2E19D3D09E}"/>
          </ac:spMkLst>
        </pc:spChg>
        <pc:spChg chg="add mod">
          <ac:chgData name="Paul Bloemers" userId="fe3832ff3b233e04" providerId="LiveId" clId="{54D661E3-18D4-41AA-A15F-94A58704F152}" dt="2020-09-30T08:19:39.060" v="3179" actId="1038"/>
          <ac:spMkLst>
            <pc:docMk/>
            <pc:sldMk cId="788514844" sldId="259"/>
            <ac:spMk id="24" creationId="{A67B71FE-5DBE-405E-A7F1-AE503B320632}"/>
          </ac:spMkLst>
        </pc:spChg>
        <pc:picChg chg="add mod">
          <ac:chgData name="Paul Bloemers" userId="fe3832ff3b233e04" providerId="LiveId" clId="{54D661E3-18D4-41AA-A15F-94A58704F152}" dt="2020-09-30T08:28:56.336" v="3224" actId="1076"/>
          <ac:picMkLst>
            <pc:docMk/>
            <pc:sldMk cId="788514844" sldId="259"/>
            <ac:picMk id="25" creationId="{EEF5E37A-AAAE-46E8-A6AA-10C3D6A02450}"/>
          </ac:picMkLst>
        </pc:picChg>
      </pc:sldChg>
      <pc:sldChg chg="addSp delSp modSp new mod modClrScheme modAnim chgLayout">
        <pc:chgData name="Paul Bloemers" userId="fe3832ff3b233e04" providerId="LiveId" clId="{54D661E3-18D4-41AA-A15F-94A58704F152}" dt="2020-09-25T11:40:46.857" v="1097" actId="20577"/>
        <pc:sldMkLst>
          <pc:docMk/>
          <pc:sldMk cId="2157356293" sldId="260"/>
        </pc:sldMkLst>
        <pc:spChg chg="del mod ord">
          <ac:chgData name="Paul Bloemers" userId="fe3832ff3b233e04" providerId="LiveId" clId="{54D661E3-18D4-41AA-A15F-94A58704F152}" dt="2020-09-25T10:48:25.037" v="542" actId="700"/>
          <ac:spMkLst>
            <pc:docMk/>
            <pc:sldMk cId="2157356293" sldId="260"/>
            <ac:spMk id="2" creationId="{E0703BC3-F214-4542-9145-A1505A9EB4AA}"/>
          </ac:spMkLst>
        </pc:spChg>
        <pc:spChg chg="del">
          <ac:chgData name="Paul Bloemers" userId="fe3832ff3b233e04" providerId="LiveId" clId="{54D661E3-18D4-41AA-A15F-94A58704F152}" dt="2020-09-25T10:48:25.037" v="542" actId="700"/>
          <ac:spMkLst>
            <pc:docMk/>
            <pc:sldMk cId="2157356293" sldId="260"/>
            <ac:spMk id="3" creationId="{4876FA6A-81FF-4764-803F-1B3B499A265B}"/>
          </ac:spMkLst>
        </pc:spChg>
        <pc:spChg chg="del">
          <ac:chgData name="Paul Bloemers" userId="fe3832ff3b233e04" providerId="LiveId" clId="{54D661E3-18D4-41AA-A15F-94A58704F152}" dt="2020-09-25T10:48:25.037" v="542" actId="700"/>
          <ac:spMkLst>
            <pc:docMk/>
            <pc:sldMk cId="2157356293" sldId="260"/>
            <ac:spMk id="4" creationId="{9C838A94-BBBF-45A4-89D5-F6F71301CFB2}"/>
          </ac:spMkLst>
        </pc:spChg>
        <pc:spChg chg="add mod ord">
          <ac:chgData name="Paul Bloemers" userId="fe3832ff3b233e04" providerId="LiveId" clId="{54D661E3-18D4-41AA-A15F-94A58704F152}" dt="2020-09-25T10:48:51.876" v="565" actId="20577"/>
          <ac:spMkLst>
            <pc:docMk/>
            <pc:sldMk cId="2157356293" sldId="260"/>
            <ac:spMk id="5" creationId="{F04D41BD-0438-452F-8E15-0A94F569B795}"/>
          </ac:spMkLst>
        </pc:spChg>
        <pc:spChg chg="add mod ord">
          <ac:chgData name="Paul Bloemers" userId="fe3832ff3b233e04" providerId="LiveId" clId="{54D661E3-18D4-41AA-A15F-94A58704F152}" dt="2020-09-25T11:40:46.857" v="1097" actId="20577"/>
          <ac:spMkLst>
            <pc:docMk/>
            <pc:sldMk cId="2157356293" sldId="260"/>
            <ac:spMk id="6" creationId="{DBFE93C8-6191-4564-A21F-B3AA6FB5F064}"/>
          </ac:spMkLst>
        </pc:spChg>
        <pc:spChg chg="add mod">
          <ac:chgData name="Paul Bloemers" userId="fe3832ff3b233e04" providerId="LiveId" clId="{54D661E3-18D4-41AA-A15F-94A58704F152}" dt="2020-09-25T10:59:16.471" v="681" actId="1035"/>
          <ac:spMkLst>
            <pc:docMk/>
            <pc:sldMk cId="2157356293" sldId="260"/>
            <ac:spMk id="28" creationId="{DB0FE856-A549-43FE-958F-E6C9E4D8FFAB}"/>
          </ac:spMkLst>
        </pc:spChg>
        <pc:spChg chg="add mod">
          <ac:chgData name="Paul Bloemers" userId="fe3832ff3b233e04" providerId="LiveId" clId="{54D661E3-18D4-41AA-A15F-94A58704F152}" dt="2020-09-25T10:59:16.471" v="681" actId="1035"/>
          <ac:spMkLst>
            <pc:docMk/>
            <pc:sldMk cId="2157356293" sldId="260"/>
            <ac:spMk id="30" creationId="{A9F291B6-B138-4BA8-9CF4-2EF687903839}"/>
          </ac:spMkLst>
        </pc:spChg>
        <pc:spChg chg="add mod">
          <ac:chgData name="Paul Bloemers" userId="fe3832ff3b233e04" providerId="LiveId" clId="{54D661E3-18D4-41AA-A15F-94A58704F152}" dt="2020-09-25T10:59:16.471" v="681" actId="1035"/>
          <ac:spMkLst>
            <pc:docMk/>
            <pc:sldMk cId="2157356293" sldId="260"/>
            <ac:spMk id="32" creationId="{9B94EDE1-5CC0-4E41-8968-92C287C96EC9}"/>
          </ac:spMkLst>
        </pc:spChg>
        <pc:spChg chg="add mod">
          <ac:chgData name="Paul Bloemers" userId="fe3832ff3b233e04" providerId="LiveId" clId="{54D661E3-18D4-41AA-A15F-94A58704F152}" dt="2020-09-25T10:59:16.471" v="681" actId="1035"/>
          <ac:spMkLst>
            <pc:docMk/>
            <pc:sldMk cId="2157356293" sldId="260"/>
            <ac:spMk id="34" creationId="{7D34ECF0-4586-46F6-9CCA-2A9ED5763245}"/>
          </ac:spMkLst>
        </pc:spChg>
        <pc:spChg chg="add mod">
          <ac:chgData name="Paul Bloemers" userId="fe3832ff3b233e04" providerId="LiveId" clId="{54D661E3-18D4-41AA-A15F-94A58704F152}" dt="2020-09-25T10:59:16.471" v="681" actId="1035"/>
          <ac:spMkLst>
            <pc:docMk/>
            <pc:sldMk cId="2157356293" sldId="260"/>
            <ac:spMk id="36" creationId="{C83D9D2E-D904-47A7-9CF8-35FB67EF3A3F}"/>
          </ac:spMkLst>
        </pc:spChg>
        <pc:spChg chg="add mod">
          <ac:chgData name="Paul Bloemers" userId="fe3832ff3b233e04" providerId="LiveId" clId="{54D661E3-18D4-41AA-A15F-94A58704F152}" dt="2020-09-25T10:59:16.471" v="681" actId="1035"/>
          <ac:spMkLst>
            <pc:docMk/>
            <pc:sldMk cId="2157356293" sldId="260"/>
            <ac:spMk id="38" creationId="{9EBF9391-3439-4687-B750-52ADDF8E853A}"/>
          </ac:spMkLst>
        </pc:spChg>
        <pc:spChg chg="add mod">
          <ac:chgData name="Paul Bloemers" userId="fe3832ff3b233e04" providerId="LiveId" clId="{54D661E3-18D4-41AA-A15F-94A58704F152}" dt="2020-09-25T10:59:16.471" v="681" actId="1035"/>
          <ac:spMkLst>
            <pc:docMk/>
            <pc:sldMk cId="2157356293" sldId="260"/>
            <ac:spMk id="40" creationId="{0FA095AB-7A31-4D11-94A3-71ED22309651}"/>
          </ac:spMkLst>
        </pc:spChg>
        <pc:spChg chg="add mod">
          <ac:chgData name="Paul Bloemers" userId="fe3832ff3b233e04" providerId="LiveId" clId="{54D661E3-18D4-41AA-A15F-94A58704F152}" dt="2020-09-25T10:59:16.471" v="681" actId="1035"/>
          <ac:spMkLst>
            <pc:docMk/>
            <pc:sldMk cId="2157356293" sldId="260"/>
            <ac:spMk id="42" creationId="{01045DFA-055C-4E53-98E5-1F1A025B9963}"/>
          </ac:spMkLst>
        </pc:spChg>
        <pc:spChg chg="add mod">
          <ac:chgData name="Paul Bloemers" userId="fe3832ff3b233e04" providerId="LiveId" clId="{54D661E3-18D4-41AA-A15F-94A58704F152}" dt="2020-09-25T10:59:16.471" v="681" actId="1035"/>
          <ac:spMkLst>
            <pc:docMk/>
            <pc:sldMk cId="2157356293" sldId="260"/>
            <ac:spMk id="44" creationId="{701B36AC-929B-4741-AEF4-BB9C7C460867}"/>
          </ac:spMkLst>
        </pc:spChg>
        <pc:spChg chg="add mod">
          <ac:chgData name="Paul Bloemers" userId="fe3832ff3b233e04" providerId="LiveId" clId="{54D661E3-18D4-41AA-A15F-94A58704F152}" dt="2020-09-25T10:59:16.471" v="681" actId="1035"/>
          <ac:spMkLst>
            <pc:docMk/>
            <pc:sldMk cId="2157356293" sldId="260"/>
            <ac:spMk id="46" creationId="{1142FCF3-EC9F-4B01-BEC6-81795BEDB1AE}"/>
          </ac:spMkLst>
        </pc:spChg>
        <pc:spChg chg="add mod">
          <ac:chgData name="Paul Bloemers" userId="fe3832ff3b233e04" providerId="LiveId" clId="{54D661E3-18D4-41AA-A15F-94A58704F152}" dt="2020-09-25T10:59:16.471" v="681" actId="1035"/>
          <ac:spMkLst>
            <pc:docMk/>
            <pc:sldMk cId="2157356293" sldId="260"/>
            <ac:spMk id="48" creationId="{B29316D5-5584-441E-8352-41C268F19502}"/>
          </ac:spMkLst>
        </pc:spChg>
        <pc:spChg chg="add mod">
          <ac:chgData name="Paul Bloemers" userId="fe3832ff3b233e04" providerId="LiveId" clId="{54D661E3-18D4-41AA-A15F-94A58704F152}" dt="2020-09-25T10:59:16.471" v="681" actId="1035"/>
          <ac:spMkLst>
            <pc:docMk/>
            <pc:sldMk cId="2157356293" sldId="260"/>
            <ac:spMk id="50" creationId="{53093B77-9156-4B4C-934D-E0364BB3A19B}"/>
          </ac:spMkLst>
        </pc:spChg>
        <pc:spChg chg="add del mod">
          <ac:chgData name="Paul Bloemers" userId="fe3832ff3b233e04" providerId="LiveId" clId="{54D661E3-18D4-41AA-A15F-94A58704F152}" dt="2020-09-25T10:58:50.099" v="676" actId="478"/>
          <ac:spMkLst>
            <pc:docMk/>
            <pc:sldMk cId="2157356293" sldId="260"/>
            <ac:spMk id="52" creationId="{C40AB7C2-7753-4180-8CC9-9B870D2A3EE1}"/>
          </ac:spMkLst>
        </pc:spChg>
        <pc:spChg chg="add mod">
          <ac:chgData name="Paul Bloemers" userId="fe3832ff3b233e04" providerId="LiveId" clId="{54D661E3-18D4-41AA-A15F-94A58704F152}" dt="2020-09-25T10:59:16.471" v="681" actId="1035"/>
          <ac:spMkLst>
            <pc:docMk/>
            <pc:sldMk cId="2157356293" sldId="260"/>
            <ac:spMk id="54" creationId="{48011F12-65F9-4C85-A164-6E6255488184}"/>
          </ac:spMkLst>
        </pc:spChg>
        <pc:spChg chg="add mod">
          <ac:chgData name="Paul Bloemers" userId="fe3832ff3b233e04" providerId="LiveId" clId="{54D661E3-18D4-41AA-A15F-94A58704F152}" dt="2020-09-25T10:59:16.471" v="681" actId="1035"/>
          <ac:spMkLst>
            <pc:docMk/>
            <pc:sldMk cId="2157356293" sldId="260"/>
            <ac:spMk id="56" creationId="{33451C34-4C79-4451-BD28-B42D6C978736}"/>
          </ac:spMkLst>
        </pc:spChg>
        <pc:spChg chg="add mod">
          <ac:chgData name="Paul Bloemers" userId="fe3832ff3b233e04" providerId="LiveId" clId="{54D661E3-18D4-41AA-A15F-94A58704F152}" dt="2020-09-25T10:59:16.471" v="681" actId="1035"/>
          <ac:spMkLst>
            <pc:docMk/>
            <pc:sldMk cId="2157356293" sldId="260"/>
            <ac:spMk id="58" creationId="{CFB92C1A-D4F2-4A44-A46D-603DB068CF0F}"/>
          </ac:spMkLst>
        </pc:spChg>
        <pc:spChg chg="add mod">
          <ac:chgData name="Paul Bloemers" userId="fe3832ff3b233e04" providerId="LiveId" clId="{54D661E3-18D4-41AA-A15F-94A58704F152}" dt="2020-09-25T10:59:16.471" v="681" actId="1035"/>
          <ac:spMkLst>
            <pc:docMk/>
            <pc:sldMk cId="2157356293" sldId="260"/>
            <ac:spMk id="60" creationId="{1D8CAFA4-CF10-4E67-8304-BAD335F97F59}"/>
          </ac:spMkLst>
        </pc:spChg>
        <pc:spChg chg="add mod">
          <ac:chgData name="Paul Bloemers" userId="fe3832ff3b233e04" providerId="LiveId" clId="{54D661E3-18D4-41AA-A15F-94A58704F152}" dt="2020-09-25T11:00:10.116" v="699" actId="555"/>
          <ac:spMkLst>
            <pc:docMk/>
            <pc:sldMk cId="2157356293" sldId="260"/>
            <ac:spMk id="62" creationId="{BCFD7263-8719-4F25-B0F2-7F02B67A03A4}"/>
          </ac:spMkLst>
        </pc:spChg>
        <pc:spChg chg="add mod">
          <ac:chgData name="Paul Bloemers" userId="fe3832ff3b233e04" providerId="LiveId" clId="{54D661E3-18D4-41AA-A15F-94A58704F152}" dt="2020-09-25T11:00:10.116" v="699" actId="555"/>
          <ac:spMkLst>
            <pc:docMk/>
            <pc:sldMk cId="2157356293" sldId="260"/>
            <ac:spMk id="64" creationId="{41018E1D-7CA9-4306-9C44-F0105ACBEBAF}"/>
          </ac:spMkLst>
        </pc:spChg>
        <pc:spChg chg="add del mod">
          <ac:chgData name="Paul Bloemers" userId="fe3832ff3b233e04" providerId="LiveId" clId="{54D661E3-18D4-41AA-A15F-94A58704F152}" dt="2020-09-25T11:24:18.084" v="871" actId="478"/>
          <ac:spMkLst>
            <pc:docMk/>
            <pc:sldMk cId="2157356293" sldId="260"/>
            <ac:spMk id="66" creationId="{6BD3CE98-D20A-45BE-A1C9-1D2C41123203}"/>
          </ac:spMkLst>
        </pc:spChg>
        <pc:spChg chg="add mod">
          <ac:chgData name="Paul Bloemers" userId="fe3832ff3b233e04" providerId="LiveId" clId="{54D661E3-18D4-41AA-A15F-94A58704F152}" dt="2020-09-25T11:33:00.369" v="997" actId="164"/>
          <ac:spMkLst>
            <pc:docMk/>
            <pc:sldMk cId="2157356293" sldId="260"/>
            <ac:spMk id="71" creationId="{3AE369AF-2650-4D6D-A68B-13E79A247760}"/>
          </ac:spMkLst>
        </pc:spChg>
        <pc:spChg chg="add mod">
          <ac:chgData name="Paul Bloemers" userId="fe3832ff3b233e04" providerId="LiveId" clId="{54D661E3-18D4-41AA-A15F-94A58704F152}" dt="2020-09-25T11:33:04.497" v="998" actId="164"/>
          <ac:spMkLst>
            <pc:docMk/>
            <pc:sldMk cId="2157356293" sldId="260"/>
            <ac:spMk id="75" creationId="{D84A3DFB-B72E-4C10-B815-315A7001BBC3}"/>
          </ac:spMkLst>
        </pc:spChg>
        <pc:spChg chg="add mod">
          <ac:chgData name="Paul Bloemers" userId="fe3832ff3b233e04" providerId="LiveId" clId="{54D661E3-18D4-41AA-A15F-94A58704F152}" dt="2020-09-25T11:29:46.403" v="948" actId="20577"/>
          <ac:spMkLst>
            <pc:docMk/>
            <pc:sldMk cId="2157356293" sldId="260"/>
            <ac:spMk id="97" creationId="{E14898D2-F34D-41A5-B2DE-EB969D578C8E}"/>
          </ac:spMkLst>
        </pc:spChg>
        <pc:spChg chg="add mod">
          <ac:chgData name="Paul Bloemers" userId="fe3832ff3b233e04" providerId="LiveId" clId="{54D661E3-18D4-41AA-A15F-94A58704F152}" dt="2020-09-25T11:29:57.003" v="951" actId="13822"/>
          <ac:spMkLst>
            <pc:docMk/>
            <pc:sldMk cId="2157356293" sldId="260"/>
            <ac:spMk id="103" creationId="{23A3985F-8F1B-412D-8BA3-7F56885726A1}"/>
          </ac:spMkLst>
        </pc:spChg>
        <pc:spChg chg="add mod">
          <ac:chgData name="Paul Bloemers" userId="fe3832ff3b233e04" providerId="LiveId" clId="{54D661E3-18D4-41AA-A15F-94A58704F152}" dt="2020-09-25T11:37:28.760" v="1053" actId="164"/>
          <ac:spMkLst>
            <pc:docMk/>
            <pc:sldMk cId="2157356293" sldId="260"/>
            <ac:spMk id="105" creationId="{6A6D6C6B-8C67-40C6-8899-577C6CC6CA86}"/>
          </ac:spMkLst>
        </pc:spChg>
        <pc:spChg chg="add mod">
          <ac:chgData name="Paul Bloemers" userId="fe3832ff3b233e04" providerId="LiveId" clId="{54D661E3-18D4-41AA-A15F-94A58704F152}" dt="2020-09-25T11:32:00.817" v="996" actId="1076"/>
          <ac:spMkLst>
            <pc:docMk/>
            <pc:sldMk cId="2157356293" sldId="260"/>
            <ac:spMk id="111" creationId="{84AE699C-4876-4FE0-943B-97599FA922CC}"/>
          </ac:spMkLst>
        </pc:spChg>
        <pc:grpChg chg="add mod">
          <ac:chgData name="Paul Bloemers" userId="fe3832ff3b233e04" providerId="LiveId" clId="{54D661E3-18D4-41AA-A15F-94A58704F152}" dt="2020-09-25T11:33:00.369" v="997" actId="164"/>
          <ac:grpSpMkLst>
            <pc:docMk/>
            <pc:sldMk cId="2157356293" sldId="260"/>
            <ac:grpSpMk id="112" creationId="{23B7A654-7097-4620-93C6-8394E28BD632}"/>
          </ac:grpSpMkLst>
        </pc:grpChg>
        <pc:grpChg chg="add mod">
          <ac:chgData name="Paul Bloemers" userId="fe3832ff3b233e04" providerId="LiveId" clId="{54D661E3-18D4-41AA-A15F-94A58704F152}" dt="2020-09-25T11:33:04.497" v="998" actId="164"/>
          <ac:grpSpMkLst>
            <pc:docMk/>
            <pc:sldMk cId="2157356293" sldId="260"/>
            <ac:grpSpMk id="113" creationId="{9860C2DD-CA7D-49B8-8021-CB4F130F8C84}"/>
          </ac:grpSpMkLst>
        </pc:grpChg>
        <pc:grpChg chg="add mod">
          <ac:chgData name="Paul Bloemers" userId="fe3832ff3b233e04" providerId="LiveId" clId="{54D661E3-18D4-41AA-A15F-94A58704F152}" dt="2020-09-25T11:37:28.760" v="1053" actId="164"/>
          <ac:grpSpMkLst>
            <pc:docMk/>
            <pc:sldMk cId="2157356293" sldId="260"/>
            <ac:grpSpMk id="114" creationId="{B062B231-9E05-4451-A0A0-6DCB65047D6B}"/>
          </ac:grpSpMkLst>
        </pc:grpChg>
        <pc:picChg chg="add mod">
          <ac:chgData name="Paul Bloemers" userId="fe3832ff3b233e04" providerId="LiveId" clId="{54D661E3-18D4-41AA-A15F-94A58704F152}" dt="2020-09-25T11:38:26.417" v="1068" actId="1076"/>
          <ac:picMkLst>
            <pc:docMk/>
            <pc:sldMk cId="2157356293" sldId="260"/>
            <ac:picMk id="65" creationId="{CF85CC0F-BF8D-496C-A388-A992CF23F983}"/>
          </ac:picMkLst>
        </pc:picChg>
        <pc:picChg chg="add mod">
          <ac:chgData name="Paul Bloemers" userId="fe3832ff3b233e04" providerId="LiveId" clId="{54D661E3-18D4-41AA-A15F-94A58704F152}" dt="2020-09-25T11:25:45.336" v="897" actId="1076"/>
          <ac:picMkLst>
            <pc:docMk/>
            <pc:sldMk cId="2157356293" sldId="260"/>
            <ac:picMk id="68" creationId="{6BD4C4FB-71A4-4B27-B5BC-1C9866C59FA4}"/>
          </ac:picMkLst>
        </pc:picChg>
        <pc:cxnChg chg="add mod">
          <ac:chgData name="Paul Bloemers" userId="fe3832ff3b233e04" providerId="LiveId" clId="{54D661E3-18D4-41AA-A15F-94A58704F152}" dt="2020-09-25T10:50:15.152" v="577" actId="208"/>
          <ac:cxnSpMkLst>
            <pc:docMk/>
            <pc:sldMk cId="2157356293" sldId="260"/>
            <ac:cxnSpMk id="8" creationId="{9FF4589C-DF26-4292-A061-20FC01B63AF3}"/>
          </ac:cxnSpMkLst>
        </pc:cxnChg>
        <pc:cxnChg chg="add mod">
          <ac:chgData name="Paul Bloemers" userId="fe3832ff3b233e04" providerId="LiveId" clId="{54D661E3-18D4-41AA-A15F-94A58704F152}" dt="2020-09-25T10:52:52.694" v="609" actId="1036"/>
          <ac:cxnSpMkLst>
            <pc:docMk/>
            <pc:sldMk cId="2157356293" sldId="260"/>
            <ac:cxnSpMk id="11" creationId="{E3B96CAE-CEA0-48AB-B756-4540C8DFB362}"/>
          </ac:cxnSpMkLst>
        </pc:cxnChg>
        <pc:cxnChg chg="add mod">
          <ac:chgData name="Paul Bloemers" userId="fe3832ff3b233e04" providerId="LiveId" clId="{54D661E3-18D4-41AA-A15F-94A58704F152}" dt="2020-09-25T10:52:52.694" v="609" actId="1036"/>
          <ac:cxnSpMkLst>
            <pc:docMk/>
            <pc:sldMk cId="2157356293" sldId="260"/>
            <ac:cxnSpMk id="12" creationId="{FEBB7C6E-09CC-4E12-AEF1-FC737CED2890}"/>
          </ac:cxnSpMkLst>
        </pc:cxnChg>
        <pc:cxnChg chg="add mod">
          <ac:chgData name="Paul Bloemers" userId="fe3832ff3b233e04" providerId="LiveId" clId="{54D661E3-18D4-41AA-A15F-94A58704F152}" dt="2020-09-25T10:52:52.694" v="609" actId="1036"/>
          <ac:cxnSpMkLst>
            <pc:docMk/>
            <pc:sldMk cId="2157356293" sldId="260"/>
            <ac:cxnSpMk id="13" creationId="{CEAB2557-51FE-4CAE-B696-39AC13821281}"/>
          </ac:cxnSpMkLst>
        </pc:cxnChg>
        <pc:cxnChg chg="add mod">
          <ac:chgData name="Paul Bloemers" userId="fe3832ff3b233e04" providerId="LiveId" clId="{54D661E3-18D4-41AA-A15F-94A58704F152}" dt="2020-09-25T10:52:52.694" v="609" actId="1036"/>
          <ac:cxnSpMkLst>
            <pc:docMk/>
            <pc:sldMk cId="2157356293" sldId="260"/>
            <ac:cxnSpMk id="14" creationId="{05C6CE6D-100F-41FE-9DAA-8F35DEFB3E9E}"/>
          </ac:cxnSpMkLst>
        </pc:cxnChg>
        <pc:cxnChg chg="add mod">
          <ac:chgData name="Paul Bloemers" userId="fe3832ff3b233e04" providerId="LiveId" clId="{54D661E3-18D4-41AA-A15F-94A58704F152}" dt="2020-09-25T10:52:52.694" v="609" actId="1036"/>
          <ac:cxnSpMkLst>
            <pc:docMk/>
            <pc:sldMk cId="2157356293" sldId="260"/>
            <ac:cxnSpMk id="15" creationId="{0388565D-C74E-42B1-8597-2A55ED7E0E2E}"/>
          </ac:cxnSpMkLst>
        </pc:cxnChg>
        <pc:cxnChg chg="add mod">
          <ac:chgData name="Paul Bloemers" userId="fe3832ff3b233e04" providerId="LiveId" clId="{54D661E3-18D4-41AA-A15F-94A58704F152}" dt="2020-09-25T10:52:52.694" v="609" actId="1036"/>
          <ac:cxnSpMkLst>
            <pc:docMk/>
            <pc:sldMk cId="2157356293" sldId="260"/>
            <ac:cxnSpMk id="16" creationId="{8B1F2E80-8B5D-4412-AD4A-0D62FE70DD2D}"/>
          </ac:cxnSpMkLst>
        </pc:cxnChg>
        <pc:cxnChg chg="add mod">
          <ac:chgData name="Paul Bloemers" userId="fe3832ff3b233e04" providerId="LiveId" clId="{54D661E3-18D4-41AA-A15F-94A58704F152}" dt="2020-09-25T10:52:52.694" v="609" actId="1036"/>
          <ac:cxnSpMkLst>
            <pc:docMk/>
            <pc:sldMk cId="2157356293" sldId="260"/>
            <ac:cxnSpMk id="17" creationId="{03D3A4F2-5298-47E6-A910-9F0AEBECA72F}"/>
          </ac:cxnSpMkLst>
        </pc:cxnChg>
        <pc:cxnChg chg="add mod">
          <ac:chgData name="Paul Bloemers" userId="fe3832ff3b233e04" providerId="LiveId" clId="{54D661E3-18D4-41AA-A15F-94A58704F152}" dt="2020-09-25T10:52:52.694" v="609" actId="1036"/>
          <ac:cxnSpMkLst>
            <pc:docMk/>
            <pc:sldMk cId="2157356293" sldId="260"/>
            <ac:cxnSpMk id="18" creationId="{960A6E99-E322-4406-9A45-28A1D3154B54}"/>
          </ac:cxnSpMkLst>
        </pc:cxnChg>
        <pc:cxnChg chg="add mod">
          <ac:chgData name="Paul Bloemers" userId="fe3832ff3b233e04" providerId="LiveId" clId="{54D661E3-18D4-41AA-A15F-94A58704F152}" dt="2020-09-25T10:52:52.694" v="609" actId="1036"/>
          <ac:cxnSpMkLst>
            <pc:docMk/>
            <pc:sldMk cId="2157356293" sldId="260"/>
            <ac:cxnSpMk id="19" creationId="{2864C374-35E3-4DA2-803C-A53F3051D563}"/>
          </ac:cxnSpMkLst>
        </pc:cxnChg>
        <pc:cxnChg chg="add mod">
          <ac:chgData name="Paul Bloemers" userId="fe3832ff3b233e04" providerId="LiveId" clId="{54D661E3-18D4-41AA-A15F-94A58704F152}" dt="2020-09-25T10:52:52.694" v="609" actId="1036"/>
          <ac:cxnSpMkLst>
            <pc:docMk/>
            <pc:sldMk cId="2157356293" sldId="260"/>
            <ac:cxnSpMk id="20" creationId="{7EC049D4-FB60-42F7-80FD-BD3A496234EC}"/>
          </ac:cxnSpMkLst>
        </pc:cxnChg>
        <pc:cxnChg chg="add mod">
          <ac:chgData name="Paul Bloemers" userId="fe3832ff3b233e04" providerId="LiveId" clId="{54D661E3-18D4-41AA-A15F-94A58704F152}" dt="2020-09-25T10:52:52.694" v="609" actId="1036"/>
          <ac:cxnSpMkLst>
            <pc:docMk/>
            <pc:sldMk cId="2157356293" sldId="260"/>
            <ac:cxnSpMk id="21" creationId="{7677EA78-A960-4591-8A5E-045D047BE13A}"/>
          </ac:cxnSpMkLst>
        </pc:cxnChg>
        <pc:cxnChg chg="add mod">
          <ac:chgData name="Paul Bloemers" userId="fe3832ff3b233e04" providerId="LiveId" clId="{54D661E3-18D4-41AA-A15F-94A58704F152}" dt="2020-09-25T10:52:52.694" v="609" actId="1036"/>
          <ac:cxnSpMkLst>
            <pc:docMk/>
            <pc:sldMk cId="2157356293" sldId="260"/>
            <ac:cxnSpMk id="22" creationId="{CAF715C3-7022-47BC-ABC6-7C7264E842C8}"/>
          </ac:cxnSpMkLst>
        </pc:cxnChg>
        <pc:cxnChg chg="add mod">
          <ac:chgData name="Paul Bloemers" userId="fe3832ff3b233e04" providerId="LiveId" clId="{54D661E3-18D4-41AA-A15F-94A58704F152}" dt="2020-09-25T10:52:52.694" v="609" actId="1036"/>
          <ac:cxnSpMkLst>
            <pc:docMk/>
            <pc:sldMk cId="2157356293" sldId="260"/>
            <ac:cxnSpMk id="23" creationId="{1151B3D1-AC73-4036-9945-C49405E59D64}"/>
          </ac:cxnSpMkLst>
        </pc:cxnChg>
        <pc:cxnChg chg="add mod">
          <ac:chgData name="Paul Bloemers" userId="fe3832ff3b233e04" providerId="LiveId" clId="{54D661E3-18D4-41AA-A15F-94A58704F152}" dt="2020-09-25T10:52:52.694" v="609" actId="1036"/>
          <ac:cxnSpMkLst>
            <pc:docMk/>
            <pc:sldMk cId="2157356293" sldId="260"/>
            <ac:cxnSpMk id="24" creationId="{CA7E09D7-7831-496F-85DD-AD61C0C05AC4}"/>
          </ac:cxnSpMkLst>
        </pc:cxnChg>
        <pc:cxnChg chg="add mod">
          <ac:chgData name="Paul Bloemers" userId="fe3832ff3b233e04" providerId="LiveId" clId="{54D661E3-18D4-41AA-A15F-94A58704F152}" dt="2020-09-25T10:52:52.694" v="609" actId="1036"/>
          <ac:cxnSpMkLst>
            <pc:docMk/>
            <pc:sldMk cId="2157356293" sldId="260"/>
            <ac:cxnSpMk id="25" creationId="{E3B6B991-AC8A-4085-AD32-758C613C77A9}"/>
          </ac:cxnSpMkLst>
        </pc:cxnChg>
        <pc:cxnChg chg="add mod">
          <ac:chgData name="Paul Bloemers" userId="fe3832ff3b233e04" providerId="LiveId" clId="{54D661E3-18D4-41AA-A15F-94A58704F152}" dt="2020-09-25T10:52:52.694" v="609" actId="1036"/>
          <ac:cxnSpMkLst>
            <pc:docMk/>
            <pc:sldMk cId="2157356293" sldId="260"/>
            <ac:cxnSpMk id="26" creationId="{A5935B2F-C54B-4989-B435-A92FB75B182D}"/>
          </ac:cxnSpMkLst>
        </pc:cxnChg>
        <pc:cxnChg chg="add mod">
          <ac:chgData name="Paul Bloemers" userId="fe3832ff3b233e04" providerId="LiveId" clId="{54D661E3-18D4-41AA-A15F-94A58704F152}" dt="2020-09-25T10:52:52.694" v="609" actId="1036"/>
          <ac:cxnSpMkLst>
            <pc:docMk/>
            <pc:sldMk cId="2157356293" sldId="260"/>
            <ac:cxnSpMk id="27" creationId="{FCEBF903-76CB-4D5E-9672-F18AE786EEBB}"/>
          </ac:cxnSpMkLst>
        </pc:cxnChg>
        <pc:cxnChg chg="add mod">
          <ac:chgData name="Paul Bloemers" userId="fe3832ff3b233e04" providerId="LiveId" clId="{54D661E3-18D4-41AA-A15F-94A58704F152}" dt="2020-09-25T11:33:00.369" v="997" actId="164"/>
          <ac:cxnSpMkLst>
            <pc:docMk/>
            <pc:sldMk cId="2157356293" sldId="260"/>
            <ac:cxnSpMk id="70" creationId="{AB7B0918-4513-44A4-AA8D-9D3D9D7BABF9}"/>
          </ac:cxnSpMkLst>
        </pc:cxnChg>
        <pc:cxnChg chg="add mod">
          <ac:chgData name="Paul Bloemers" userId="fe3832ff3b233e04" providerId="LiveId" clId="{54D661E3-18D4-41AA-A15F-94A58704F152}" dt="2020-09-25T11:33:04.497" v="998" actId="164"/>
          <ac:cxnSpMkLst>
            <pc:docMk/>
            <pc:sldMk cId="2157356293" sldId="260"/>
            <ac:cxnSpMk id="72" creationId="{D3EACC20-E777-49EA-BE19-45E1660A13AD}"/>
          </ac:cxnSpMkLst>
        </pc:cxnChg>
        <pc:cxnChg chg="add mod">
          <ac:chgData name="Paul Bloemers" userId="fe3832ff3b233e04" providerId="LiveId" clId="{54D661E3-18D4-41AA-A15F-94A58704F152}" dt="2020-09-25T11:25:50.618" v="898" actId="14100"/>
          <ac:cxnSpMkLst>
            <pc:docMk/>
            <pc:sldMk cId="2157356293" sldId="260"/>
            <ac:cxnSpMk id="76" creationId="{CBFEFE8D-8740-4F5A-8512-3FF8F45E29FA}"/>
          </ac:cxnSpMkLst>
        </pc:cxnChg>
        <pc:cxnChg chg="add mod">
          <ac:chgData name="Paul Bloemers" userId="fe3832ff3b233e04" providerId="LiveId" clId="{54D661E3-18D4-41AA-A15F-94A58704F152}" dt="2020-09-25T11:25:59.193" v="901" actId="14100"/>
          <ac:cxnSpMkLst>
            <pc:docMk/>
            <pc:sldMk cId="2157356293" sldId="260"/>
            <ac:cxnSpMk id="78" creationId="{EBC029AD-4D04-44F1-B594-2DACCAC4A96A}"/>
          </ac:cxnSpMkLst>
        </pc:cxnChg>
        <pc:cxnChg chg="add mod">
          <ac:chgData name="Paul Bloemers" userId="fe3832ff3b233e04" providerId="LiveId" clId="{54D661E3-18D4-41AA-A15F-94A58704F152}" dt="2020-09-25T11:26:09.522" v="905" actId="14100"/>
          <ac:cxnSpMkLst>
            <pc:docMk/>
            <pc:sldMk cId="2157356293" sldId="260"/>
            <ac:cxnSpMk id="80" creationId="{A3B165E3-CCB5-4BAD-A8DD-DC58E836CCBF}"/>
          </ac:cxnSpMkLst>
        </pc:cxnChg>
        <pc:cxnChg chg="add mod">
          <ac:chgData name="Paul Bloemers" userId="fe3832ff3b233e04" providerId="LiveId" clId="{54D661E3-18D4-41AA-A15F-94A58704F152}" dt="2020-09-25T11:26:16.889" v="908" actId="14100"/>
          <ac:cxnSpMkLst>
            <pc:docMk/>
            <pc:sldMk cId="2157356293" sldId="260"/>
            <ac:cxnSpMk id="82" creationId="{95A73E27-75EA-40FA-802E-8CFA29DB7911}"/>
          </ac:cxnSpMkLst>
        </pc:cxnChg>
        <pc:cxnChg chg="add mod">
          <ac:chgData name="Paul Bloemers" userId="fe3832ff3b233e04" providerId="LiveId" clId="{54D661E3-18D4-41AA-A15F-94A58704F152}" dt="2020-09-25T11:26:27.241" v="911" actId="14100"/>
          <ac:cxnSpMkLst>
            <pc:docMk/>
            <pc:sldMk cId="2157356293" sldId="260"/>
            <ac:cxnSpMk id="84" creationId="{829D19F3-1D64-475F-8ACD-C5CC8DD7B429}"/>
          </ac:cxnSpMkLst>
        </pc:cxnChg>
        <pc:cxnChg chg="add mod">
          <ac:chgData name="Paul Bloemers" userId="fe3832ff3b233e04" providerId="LiveId" clId="{54D661E3-18D4-41AA-A15F-94A58704F152}" dt="2020-09-25T11:26:33.993" v="914" actId="14100"/>
          <ac:cxnSpMkLst>
            <pc:docMk/>
            <pc:sldMk cId="2157356293" sldId="260"/>
            <ac:cxnSpMk id="86" creationId="{89A7DBC9-4ADB-49C0-9FBF-A4B2D98708F7}"/>
          </ac:cxnSpMkLst>
        </pc:cxnChg>
        <pc:cxnChg chg="add mod">
          <ac:chgData name="Paul Bloemers" userId="fe3832ff3b233e04" providerId="LiveId" clId="{54D661E3-18D4-41AA-A15F-94A58704F152}" dt="2020-09-25T11:26:46.649" v="917" actId="14100"/>
          <ac:cxnSpMkLst>
            <pc:docMk/>
            <pc:sldMk cId="2157356293" sldId="260"/>
            <ac:cxnSpMk id="88" creationId="{6E9B4AD9-1F52-48A7-9D50-CE96A3CF79F4}"/>
          </ac:cxnSpMkLst>
        </pc:cxnChg>
        <pc:cxnChg chg="add mod">
          <ac:chgData name="Paul Bloemers" userId="fe3832ff3b233e04" providerId="LiveId" clId="{54D661E3-18D4-41AA-A15F-94A58704F152}" dt="2020-09-25T11:26:56.497" v="920" actId="14100"/>
          <ac:cxnSpMkLst>
            <pc:docMk/>
            <pc:sldMk cId="2157356293" sldId="260"/>
            <ac:cxnSpMk id="90" creationId="{DE3B2EAB-752B-4F2F-8247-086D1698A302}"/>
          </ac:cxnSpMkLst>
        </pc:cxnChg>
        <pc:cxnChg chg="add mod">
          <ac:chgData name="Paul Bloemers" userId="fe3832ff3b233e04" providerId="LiveId" clId="{54D661E3-18D4-41AA-A15F-94A58704F152}" dt="2020-09-25T11:27:05.706" v="923" actId="14100"/>
          <ac:cxnSpMkLst>
            <pc:docMk/>
            <pc:sldMk cId="2157356293" sldId="260"/>
            <ac:cxnSpMk id="92" creationId="{869DD5AF-EC6C-41FC-BDAA-CC80759293FA}"/>
          </ac:cxnSpMkLst>
        </pc:cxnChg>
        <pc:cxnChg chg="add mod">
          <ac:chgData name="Paul Bloemers" userId="fe3832ff3b233e04" providerId="LiveId" clId="{54D661E3-18D4-41AA-A15F-94A58704F152}" dt="2020-09-25T11:27:13.977" v="926" actId="14100"/>
          <ac:cxnSpMkLst>
            <pc:docMk/>
            <pc:sldMk cId="2157356293" sldId="260"/>
            <ac:cxnSpMk id="94" creationId="{3BCB8C6E-763E-4FB8-B8B5-138C7DBB8FC5}"/>
          </ac:cxnSpMkLst>
        </pc:cxnChg>
        <pc:cxnChg chg="add mod">
          <ac:chgData name="Paul Bloemers" userId="fe3832ff3b233e04" providerId="LiveId" clId="{54D661E3-18D4-41AA-A15F-94A58704F152}" dt="2020-09-25T11:37:28.760" v="1053" actId="164"/>
          <ac:cxnSpMkLst>
            <pc:docMk/>
            <pc:sldMk cId="2157356293" sldId="260"/>
            <ac:cxnSpMk id="98" creationId="{8B7FC18F-CA4C-47A4-9169-AEBF5EE8D05D}"/>
          </ac:cxnSpMkLst>
        </pc:cxnChg>
        <pc:cxnChg chg="add mod">
          <ac:chgData name="Paul Bloemers" userId="fe3832ff3b233e04" providerId="LiveId" clId="{54D661E3-18D4-41AA-A15F-94A58704F152}" dt="2020-09-25T11:31:28.911" v="979" actId="208"/>
          <ac:cxnSpMkLst>
            <pc:docMk/>
            <pc:sldMk cId="2157356293" sldId="260"/>
            <ac:cxnSpMk id="108" creationId="{C8923943-CAAC-4EA8-9798-4DEA9CD81734}"/>
          </ac:cxnSpMkLst>
        </pc:cxnChg>
      </pc:sldChg>
      <pc:sldChg chg="addSp delSp modSp new mod modClrScheme delAnim modAnim chgLayout">
        <pc:chgData name="Paul Bloemers" userId="fe3832ff3b233e04" providerId="LiveId" clId="{54D661E3-18D4-41AA-A15F-94A58704F152}" dt="2020-10-01T07:42:28.005" v="4555" actId="1035"/>
        <pc:sldMkLst>
          <pc:docMk/>
          <pc:sldMk cId="2136867182" sldId="261"/>
        </pc:sldMkLst>
        <pc:spChg chg="del mod ord">
          <ac:chgData name="Paul Bloemers" userId="fe3832ff3b233e04" providerId="LiveId" clId="{54D661E3-18D4-41AA-A15F-94A58704F152}" dt="2020-09-25T12:00:35.820" v="1104" actId="700"/>
          <ac:spMkLst>
            <pc:docMk/>
            <pc:sldMk cId="2136867182" sldId="261"/>
            <ac:spMk id="2" creationId="{2A6BD4D7-6042-4E9E-82F3-42041100205F}"/>
          </ac:spMkLst>
        </pc:spChg>
        <pc:spChg chg="add mod ord">
          <ac:chgData name="Paul Bloemers" userId="fe3832ff3b233e04" providerId="LiveId" clId="{54D661E3-18D4-41AA-A15F-94A58704F152}" dt="2020-09-25T12:01:53.107" v="1116" actId="20577"/>
          <ac:spMkLst>
            <pc:docMk/>
            <pc:sldMk cId="2136867182" sldId="261"/>
            <ac:spMk id="3" creationId="{4CCB758E-C76A-4F61-A361-2570B03C2597}"/>
          </ac:spMkLst>
        </pc:spChg>
        <pc:spChg chg="add del mod ord">
          <ac:chgData name="Paul Bloemers" userId="fe3832ff3b233e04" providerId="LiveId" clId="{54D661E3-18D4-41AA-A15F-94A58704F152}" dt="2020-09-25T12:00:41.473" v="1106" actId="478"/>
          <ac:spMkLst>
            <pc:docMk/>
            <pc:sldMk cId="2136867182" sldId="261"/>
            <ac:spMk id="4" creationId="{5B8FE24D-C59E-429A-8928-8CF46DBAF1CF}"/>
          </ac:spMkLst>
        </pc:spChg>
        <pc:spChg chg="add del mod ord">
          <ac:chgData name="Paul Bloemers" userId="fe3832ff3b233e04" providerId="LiveId" clId="{54D661E3-18D4-41AA-A15F-94A58704F152}" dt="2020-09-25T12:00:40.123" v="1105" actId="478"/>
          <ac:spMkLst>
            <pc:docMk/>
            <pc:sldMk cId="2136867182" sldId="261"/>
            <ac:spMk id="5" creationId="{9B1B1F7E-73AE-4A4E-AF65-E87861BCBB4A}"/>
          </ac:spMkLst>
        </pc:spChg>
        <pc:spChg chg="add mod">
          <ac:chgData name="Paul Bloemers" userId="fe3832ff3b233e04" providerId="LiveId" clId="{54D661E3-18D4-41AA-A15F-94A58704F152}" dt="2020-09-25T12:21:18.584" v="1382" actId="164"/>
          <ac:spMkLst>
            <pc:docMk/>
            <pc:sldMk cId="2136867182" sldId="261"/>
            <ac:spMk id="6" creationId="{175ADC81-87E1-46F3-9497-4126D381C418}"/>
          </ac:spMkLst>
        </pc:spChg>
        <pc:spChg chg="add mod">
          <ac:chgData name="Paul Bloemers" userId="fe3832ff3b233e04" providerId="LiveId" clId="{54D661E3-18D4-41AA-A15F-94A58704F152}" dt="2020-09-25T12:21:18.584" v="1382" actId="164"/>
          <ac:spMkLst>
            <pc:docMk/>
            <pc:sldMk cId="2136867182" sldId="261"/>
            <ac:spMk id="7" creationId="{FFBA4BB1-3FB7-4E8C-8821-D4F04380E752}"/>
          </ac:spMkLst>
        </pc:spChg>
        <pc:spChg chg="add mod">
          <ac:chgData name="Paul Bloemers" userId="fe3832ff3b233e04" providerId="LiveId" clId="{54D661E3-18D4-41AA-A15F-94A58704F152}" dt="2020-09-25T12:21:18.584" v="1382" actId="164"/>
          <ac:spMkLst>
            <pc:docMk/>
            <pc:sldMk cId="2136867182" sldId="261"/>
            <ac:spMk id="8" creationId="{D472CF64-B772-45D0-BC84-E78087480CE0}"/>
          </ac:spMkLst>
        </pc:spChg>
        <pc:spChg chg="add mod">
          <ac:chgData name="Paul Bloemers" userId="fe3832ff3b233e04" providerId="LiveId" clId="{54D661E3-18D4-41AA-A15F-94A58704F152}" dt="2020-09-25T12:21:18.584" v="1382" actId="164"/>
          <ac:spMkLst>
            <pc:docMk/>
            <pc:sldMk cId="2136867182" sldId="261"/>
            <ac:spMk id="11" creationId="{64CC07FF-0616-41E1-9759-EDC857687009}"/>
          </ac:spMkLst>
        </pc:spChg>
        <pc:spChg chg="add mod">
          <ac:chgData name="Paul Bloemers" userId="fe3832ff3b233e04" providerId="LiveId" clId="{54D661E3-18D4-41AA-A15F-94A58704F152}" dt="2020-09-25T12:21:18.584" v="1382" actId="164"/>
          <ac:spMkLst>
            <pc:docMk/>
            <pc:sldMk cId="2136867182" sldId="261"/>
            <ac:spMk id="12" creationId="{CAD1BCB6-2AC2-4C29-B5F7-C583C9662741}"/>
          </ac:spMkLst>
        </pc:spChg>
        <pc:spChg chg="add mod">
          <ac:chgData name="Paul Bloemers" userId="fe3832ff3b233e04" providerId="LiveId" clId="{54D661E3-18D4-41AA-A15F-94A58704F152}" dt="2020-09-25T12:21:18.584" v="1382" actId="164"/>
          <ac:spMkLst>
            <pc:docMk/>
            <pc:sldMk cId="2136867182" sldId="261"/>
            <ac:spMk id="13" creationId="{1D7BF23F-7BF9-4729-AE08-795E48E0EBAF}"/>
          </ac:spMkLst>
        </pc:spChg>
        <pc:spChg chg="add mod">
          <ac:chgData name="Paul Bloemers" userId="fe3832ff3b233e04" providerId="LiveId" clId="{54D661E3-18D4-41AA-A15F-94A58704F152}" dt="2020-09-25T12:21:18.584" v="1382" actId="164"/>
          <ac:spMkLst>
            <pc:docMk/>
            <pc:sldMk cId="2136867182" sldId="261"/>
            <ac:spMk id="14" creationId="{0694A18F-7D45-450A-8224-F79050C15336}"/>
          </ac:spMkLst>
        </pc:spChg>
        <pc:spChg chg="add mod">
          <ac:chgData name="Paul Bloemers" userId="fe3832ff3b233e04" providerId="LiveId" clId="{54D661E3-18D4-41AA-A15F-94A58704F152}" dt="2020-09-25T12:21:29.208" v="1383" actId="164"/>
          <ac:spMkLst>
            <pc:docMk/>
            <pc:sldMk cId="2136867182" sldId="261"/>
            <ac:spMk id="15" creationId="{04F4FBE1-2728-4697-9A34-A27E316014F7}"/>
          </ac:spMkLst>
        </pc:spChg>
        <pc:spChg chg="add mod">
          <ac:chgData name="Paul Bloemers" userId="fe3832ff3b233e04" providerId="LiveId" clId="{54D661E3-18D4-41AA-A15F-94A58704F152}" dt="2020-09-25T12:21:29.208" v="1383" actId="164"/>
          <ac:spMkLst>
            <pc:docMk/>
            <pc:sldMk cId="2136867182" sldId="261"/>
            <ac:spMk id="16" creationId="{B351D9ED-F1D1-47EE-B6E5-BEA73455907B}"/>
          </ac:spMkLst>
        </pc:spChg>
        <pc:spChg chg="add mod">
          <ac:chgData name="Paul Bloemers" userId="fe3832ff3b233e04" providerId="LiveId" clId="{54D661E3-18D4-41AA-A15F-94A58704F152}" dt="2020-09-25T12:21:29.208" v="1383" actId="164"/>
          <ac:spMkLst>
            <pc:docMk/>
            <pc:sldMk cId="2136867182" sldId="261"/>
            <ac:spMk id="17" creationId="{2FC2D41A-EAA6-42D7-8CA2-C7FD2F5A6941}"/>
          </ac:spMkLst>
        </pc:spChg>
        <pc:spChg chg="add mod">
          <ac:chgData name="Paul Bloemers" userId="fe3832ff3b233e04" providerId="LiveId" clId="{54D661E3-18D4-41AA-A15F-94A58704F152}" dt="2020-09-25T12:21:29.208" v="1383" actId="164"/>
          <ac:spMkLst>
            <pc:docMk/>
            <pc:sldMk cId="2136867182" sldId="261"/>
            <ac:spMk id="18" creationId="{F8D97238-E9F0-4445-9E54-D5C507FC99ED}"/>
          </ac:spMkLst>
        </pc:spChg>
        <pc:spChg chg="add mod">
          <ac:chgData name="Paul Bloemers" userId="fe3832ff3b233e04" providerId="LiveId" clId="{54D661E3-18D4-41AA-A15F-94A58704F152}" dt="2020-09-25T12:21:29.208" v="1383" actId="164"/>
          <ac:spMkLst>
            <pc:docMk/>
            <pc:sldMk cId="2136867182" sldId="261"/>
            <ac:spMk id="24" creationId="{A254D597-387B-4A1A-80C1-FE6A2E69E805}"/>
          </ac:spMkLst>
        </pc:spChg>
        <pc:spChg chg="add mod">
          <ac:chgData name="Paul Bloemers" userId="fe3832ff3b233e04" providerId="LiveId" clId="{54D661E3-18D4-41AA-A15F-94A58704F152}" dt="2020-09-25T12:21:29.208" v="1383" actId="164"/>
          <ac:spMkLst>
            <pc:docMk/>
            <pc:sldMk cId="2136867182" sldId="261"/>
            <ac:spMk id="25" creationId="{AFB82058-C495-4732-9B2D-87F89CB64271}"/>
          </ac:spMkLst>
        </pc:spChg>
        <pc:spChg chg="add mod">
          <ac:chgData name="Paul Bloemers" userId="fe3832ff3b233e04" providerId="LiveId" clId="{54D661E3-18D4-41AA-A15F-94A58704F152}" dt="2020-09-25T12:21:29.208" v="1383" actId="164"/>
          <ac:spMkLst>
            <pc:docMk/>
            <pc:sldMk cId="2136867182" sldId="261"/>
            <ac:spMk id="26" creationId="{8B1592D0-EEC1-409F-8003-19307F6B1408}"/>
          </ac:spMkLst>
        </pc:spChg>
        <pc:spChg chg="add mod">
          <ac:chgData name="Paul Bloemers" userId="fe3832ff3b233e04" providerId="LiveId" clId="{54D661E3-18D4-41AA-A15F-94A58704F152}" dt="2020-09-25T12:21:29.208" v="1383" actId="164"/>
          <ac:spMkLst>
            <pc:docMk/>
            <pc:sldMk cId="2136867182" sldId="261"/>
            <ac:spMk id="27" creationId="{8823CA32-86C4-44AB-8E36-FCC59D735916}"/>
          </ac:spMkLst>
        </pc:spChg>
        <pc:spChg chg="add mod">
          <ac:chgData name="Paul Bloemers" userId="fe3832ff3b233e04" providerId="LiveId" clId="{54D661E3-18D4-41AA-A15F-94A58704F152}" dt="2020-09-25T12:21:29.208" v="1383" actId="164"/>
          <ac:spMkLst>
            <pc:docMk/>
            <pc:sldMk cId="2136867182" sldId="261"/>
            <ac:spMk id="28" creationId="{8414DEA8-0520-4AB9-8DD0-6672692E737A}"/>
          </ac:spMkLst>
        </pc:spChg>
        <pc:spChg chg="add mod">
          <ac:chgData name="Paul Bloemers" userId="fe3832ff3b233e04" providerId="LiveId" clId="{54D661E3-18D4-41AA-A15F-94A58704F152}" dt="2020-09-25T12:21:29.208" v="1383" actId="164"/>
          <ac:spMkLst>
            <pc:docMk/>
            <pc:sldMk cId="2136867182" sldId="261"/>
            <ac:spMk id="29" creationId="{E4134413-C185-4341-9397-C5A878F187CA}"/>
          </ac:spMkLst>
        </pc:spChg>
        <pc:spChg chg="add mod">
          <ac:chgData name="Paul Bloemers" userId="fe3832ff3b233e04" providerId="LiveId" clId="{54D661E3-18D4-41AA-A15F-94A58704F152}" dt="2020-09-25T12:21:29.208" v="1383" actId="164"/>
          <ac:spMkLst>
            <pc:docMk/>
            <pc:sldMk cId="2136867182" sldId="261"/>
            <ac:spMk id="30" creationId="{B36AC3C3-297B-4207-B928-F0B209DA9DCF}"/>
          </ac:spMkLst>
        </pc:spChg>
        <pc:spChg chg="add mod">
          <ac:chgData name="Paul Bloemers" userId="fe3832ff3b233e04" providerId="LiveId" clId="{54D661E3-18D4-41AA-A15F-94A58704F152}" dt="2020-09-25T12:21:18.584" v="1382" actId="164"/>
          <ac:spMkLst>
            <pc:docMk/>
            <pc:sldMk cId="2136867182" sldId="261"/>
            <ac:spMk id="31" creationId="{F66198E3-05BA-4B32-8A1B-01629B11B830}"/>
          </ac:spMkLst>
        </pc:spChg>
        <pc:spChg chg="add mod">
          <ac:chgData name="Paul Bloemers" userId="fe3832ff3b233e04" providerId="LiveId" clId="{54D661E3-18D4-41AA-A15F-94A58704F152}" dt="2020-09-25T12:21:18.584" v="1382" actId="164"/>
          <ac:spMkLst>
            <pc:docMk/>
            <pc:sldMk cId="2136867182" sldId="261"/>
            <ac:spMk id="32" creationId="{2332AB13-9D78-452E-B24E-400A6C4DC476}"/>
          </ac:spMkLst>
        </pc:spChg>
        <pc:spChg chg="add mod">
          <ac:chgData name="Paul Bloemers" userId="fe3832ff3b233e04" providerId="LiveId" clId="{54D661E3-18D4-41AA-A15F-94A58704F152}" dt="2020-09-25T12:21:29.208" v="1383" actId="164"/>
          <ac:spMkLst>
            <pc:docMk/>
            <pc:sldMk cId="2136867182" sldId="261"/>
            <ac:spMk id="33" creationId="{898113FB-E9E6-45F4-9093-3B08CF96AA7F}"/>
          </ac:spMkLst>
        </pc:spChg>
        <pc:spChg chg="add mod">
          <ac:chgData name="Paul Bloemers" userId="fe3832ff3b233e04" providerId="LiveId" clId="{54D661E3-18D4-41AA-A15F-94A58704F152}" dt="2020-09-25T12:21:29.208" v="1383" actId="164"/>
          <ac:spMkLst>
            <pc:docMk/>
            <pc:sldMk cId="2136867182" sldId="261"/>
            <ac:spMk id="34" creationId="{7AAA4648-950F-45B3-ACC7-716BA939F8B8}"/>
          </ac:spMkLst>
        </pc:spChg>
        <pc:spChg chg="add mod">
          <ac:chgData name="Paul Bloemers" userId="fe3832ff3b233e04" providerId="LiveId" clId="{54D661E3-18D4-41AA-A15F-94A58704F152}" dt="2020-09-25T12:21:29.208" v="1383" actId="164"/>
          <ac:spMkLst>
            <pc:docMk/>
            <pc:sldMk cId="2136867182" sldId="261"/>
            <ac:spMk id="36" creationId="{01CAD691-80E1-4C5C-B6F7-8C1979E09DA3}"/>
          </ac:spMkLst>
        </pc:spChg>
        <pc:spChg chg="add mod">
          <ac:chgData name="Paul Bloemers" userId="fe3832ff3b233e04" providerId="LiveId" clId="{54D661E3-18D4-41AA-A15F-94A58704F152}" dt="2020-09-25T12:21:29.208" v="1383" actId="164"/>
          <ac:spMkLst>
            <pc:docMk/>
            <pc:sldMk cId="2136867182" sldId="261"/>
            <ac:spMk id="37" creationId="{C62731B8-7A07-400D-ABA3-F5C372FDC866}"/>
          </ac:spMkLst>
        </pc:spChg>
        <pc:spChg chg="add del mod">
          <ac:chgData name="Paul Bloemers" userId="fe3832ff3b233e04" providerId="LiveId" clId="{54D661E3-18D4-41AA-A15F-94A58704F152}" dt="2020-09-25T12:09:54.555" v="1120" actId="478"/>
          <ac:spMkLst>
            <pc:docMk/>
            <pc:sldMk cId="2136867182" sldId="261"/>
            <ac:spMk id="38" creationId="{1C01F038-95B6-4520-9A71-872785226C7D}"/>
          </ac:spMkLst>
        </pc:spChg>
        <pc:spChg chg="add mod">
          <ac:chgData name="Paul Bloemers" userId="fe3832ff3b233e04" providerId="LiveId" clId="{54D661E3-18D4-41AA-A15F-94A58704F152}" dt="2020-09-25T12:16:56.282" v="1346" actId="1038"/>
          <ac:spMkLst>
            <pc:docMk/>
            <pc:sldMk cId="2136867182" sldId="261"/>
            <ac:spMk id="39" creationId="{4E1D9A1F-0E9A-44C2-A3E6-35F5EDD1579A}"/>
          </ac:spMkLst>
        </pc:spChg>
        <pc:spChg chg="add mod">
          <ac:chgData name="Paul Bloemers" userId="fe3832ff3b233e04" providerId="LiveId" clId="{54D661E3-18D4-41AA-A15F-94A58704F152}" dt="2020-09-25T12:11:49.657" v="1151" actId="164"/>
          <ac:spMkLst>
            <pc:docMk/>
            <pc:sldMk cId="2136867182" sldId="261"/>
            <ac:spMk id="43" creationId="{81A6BAB6-829B-495E-BAAD-CE85CD45FBCD}"/>
          </ac:spMkLst>
        </pc:spChg>
        <pc:spChg chg="add mod">
          <ac:chgData name="Paul Bloemers" userId="fe3832ff3b233e04" providerId="LiveId" clId="{54D661E3-18D4-41AA-A15F-94A58704F152}" dt="2020-09-25T12:16:52.413" v="1335" actId="20577"/>
          <ac:spMkLst>
            <pc:docMk/>
            <pc:sldMk cId="2136867182" sldId="261"/>
            <ac:spMk id="45" creationId="{319FFA0B-2267-4B49-9E9D-ED1748B47CC5}"/>
          </ac:spMkLst>
        </pc:spChg>
        <pc:spChg chg="add mod">
          <ac:chgData name="Paul Bloemers" userId="fe3832ff3b233e04" providerId="LiveId" clId="{54D661E3-18D4-41AA-A15F-94A58704F152}" dt="2020-10-01T07:42:28.005" v="4555" actId="1035"/>
          <ac:spMkLst>
            <pc:docMk/>
            <pc:sldMk cId="2136867182" sldId="261"/>
            <ac:spMk id="47" creationId="{BA849F81-F7A7-4533-9014-0DE6B17A0355}"/>
          </ac:spMkLst>
        </pc:spChg>
        <pc:spChg chg="add mod">
          <ac:chgData name="Paul Bloemers" userId="fe3832ff3b233e04" providerId="LiveId" clId="{54D661E3-18D4-41AA-A15F-94A58704F152}" dt="2020-09-25T12:17:45.777" v="1356" actId="14100"/>
          <ac:spMkLst>
            <pc:docMk/>
            <pc:sldMk cId="2136867182" sldId="261"/>
            <ac:spMk id="48" creationId="{25434E81-29F3-41F6-9B50-A4B2C9BE374D}"/>
          </ac:spMkLst>
        </pc:spChg>
        <pc:spChg chg="add mod ord">
          <ac:chgData name="Paul Bloemers" userId="fe3832ff3b233e04" providerId="LiveId" clId="{54D661E3-18D4-41AA-A15F-94A58704F152}" dt="2020-09-25T12:20:34.570" v="1380" actId="167"/>
          <ac:spMkLst>
            <pc:docMk/>
            <pc:sldMk cId="2136867182" sldId="261"/>
            <ac:spMk id="49" creationId="{AADB67CC-8DE4-42A3-BD12-1FD5B2E67050}"/>
          </ac:spMkLst>
        </pc:spChg>
        <pc:spChg chg="add mod ord">
          <ac:chgData name="Paul Bloemers" userId="fe3832ff3b233e04" providerId="LiveId" clId="{54D661E3-18D4-41AA-A15F-94A58704F152}" dt="2020-10-01T07:42:20.290" v="4554" actId="167"/>
          <ac:spMkLst>
            <pc:docMk/>
            <pc:sldMk cId="2136867182" sldId="261"/>
            <ac:spMk id="51" creationId="{78301AD9-85DE-45B5-AD75-F9BE8B9EB7C9}"/>
          </ac:spMkLst>
        </pc:spChg>
        <pc:spChg chg="add mod">
          <ac:chgData name="Paul Bloemers" userId="fe3832ff3b233e04" providerId="LiveId" clId="{54D661E3-18D4-41AA-A15F-94A58704F152}" dt="2020-09-25T12:20:03.912" v="1372" actId="14100"/>
          <ac:spMkLst>
            <pc:docMk/>
            <pc:sldMk cId="2136867182" sldId="261"/>
            <ac:spMk id="53" creationId="{4DE8AF71-9844-4753-89AC-12CC25EE8C38}"/>
          </ac:spMkLst>
        </pc:spChg>
        <pc:spChg chg="add del mod">
          <ac:chgData name="Paul Bloemers" userId="fe3832ff3b233e04" providerId="LiveId" clId="{54D661E3-18D4-41AA-A15F-94A58704F152}" dt="2020-09-30T10:16:38.986" v="3641"/>
          <ac:spMkLst>
            <pc:docMk/>
            <pc:sldMk cId="2136867182" sldId="261"/>
            <ac:spMk id="56" creationId="{EBFCC34E-5F16-4CF6-8263-51F9D152A12E}"/>
          </ac:spMkLst>
        </pc:spChg>
        <pc:spChg chg="add del mod">
          <ac:chgData name="Paul Bloemers" userId="fe3832ff3b233e04" providerId="LiveId" clId="{54D661E3-18D4-41AA-A15F-94A58704F152}" dt="2020-09-30T10:16:38.986" v="3641"/>
          <ac:spMkLst>
            <pc:docMk/>
            <pc:sldMk cId="2136867182" sldId="261"/>
            <ac:spMk id="57" creationId="{740DB117-E1FE-424F-8D40-7186B7823F8D}"/>
          </ac:spMkLst>
        </pc:spChg>
        <pc:spChg chg="add del mod">
          <ac:chgData name="Paul Bloemers" userId="fe3832ff3b233e04" providerId="LiveId" clId="{54D661E3-18D4-41AA-A15F-94A58704F152}" dt="2020-09-30T10:16:38.986" v="3641"/>
          <ac:spMkLst>
            <pc:docMk/>
            <pc:sldMk cId="2136867182" sldId="261"/>
            <ac:spMk id="58" creationId="{C772F3BD-E80A-4810-BF9C-62611AF6697D}"/>
          </ac:spMkLst>
        </pc:spChg>
        <pc:spChg chg="add del mod">
          <ac:chgData name="Paul Bloemers" userId="fe3832ff3b233e04" providerId="LiveId" clId="{54D661E3-18D4-41AA-A15F-94A58704F152}" dt="2020-09-30T10:16:38.986" v="3641"/>
          <ac:spMkLst>
            <pc:docMk/>
            <pc:sldMk cId="2136867182" sldId="261"/>
            <ac:spMk id="63" creationId="{89538E9A-EBFF-4258-B8F0-F7EB26682E46}"/>
          </ac:spMkLst>
        </pc:spChg>
        <pc:spChg chg="add del mod">
          <ac:chgData name="Paul Bloemers" userId="fe3832ff3b233e04" providerId="LiveId" clId="{54D661E3-18D4-41AA-A15F-94A58704F152}" dt="2020-09-30T10:16:38.986" v="3641"/>
          <ac:spMkLst>
            <pc:docMk/>
            <pc:sldMk cId="2136867182" sldId="261"/>
            <ac:spMk id="64" creationId="{22A2D139-69FB-492A-8356-2AB45E56348C}"/>
          </ac:spMkLst>
        </pc:spChg>
        <pc:spChg chg="add del mod">
          <ac:chgData name="Paul Bloemers" userId="fe3832ff3b233e04" providerId="LiveId" clId="{54D661E3-18D4-41AA-A15F-94A58704F152}" dt="2020-09-30T10:16:38.986" v="3641"/>
          <ac:spMkLst>
            <pc:docMk/>
            <pc:sldMk cId="2136867182" sldId="261"/>
            <ac:spMk id="65" creationId="{59542E81-1CDA-48F5-817E-9FC6FE09CF74}"/>
          </ac:spMkLst>
        </pc:spChg>
        <pc:spChg chg="add del mod">
          <ac:chgData name="Paul Bloemers" userId="fe3832ff3b233e04" providerId="LiveId" clId="{54D661E3-18D4-41AA-A15F-94A58704F152}" dt="2020-09-30T10:16:38.986" v="3641"/>
          <ac:spMkLst>
            <pc:docMk/>
            <pc:sldMk cId="2136867182" sldId="261"/>
            <ac:spMk id="66" creationId="{A0D74FD3-717D-4E08-BDAF-3C24A395B040}"/>
          </ac:spMkLst>
        </pc:spChg>
        <pc:spChg chg="add del mod">
          <ac:chgData name="Paul Bloemers" userId="fe3832ff3b233e04" providerId="LiveId" clId="{54D661E3-18D4-41AA-A15F-94A58704F152}" dt="2020-09-30T10:16:38.986" v="3641"/>
          <ac:spMkLst>
            <pc:docMk/>
            <pc:sldMk cId="2136867182" sldId="261"/>
            <ac:spMk id="67" creationId="{D0A71D29-60F3-4FFB-8DBE-230E417720D0}"/>
          </ac:spMkLst>
        </pc:spChg>
        <pc:spChg chg="add del mod">
          <ac:chgData name="Paul Bloemers" userId="fe3832ff3b233e04" providerId="LiveId" clId="{54D661E3-18D4-41AA-A15F-94A58704F152}" dt="2020-09-30T10:16:38.986" v="3641"/>
          <ac:spMkLst>
            <pc:docMk/>
            <pc:sldMk cId="2136867182" sldId="261"/>
            <ac:spMk id="68" creationId="{E3C99219-E18B-4937-BAEA-9FFC3135A736}"/>
          </ac:spMkLst>
        </pc:spChg>
        <pc:spChg chg="add del mod">
          <ac:chgData name="Paul Bloemers" userId="fe3832ff3b233e04" providerId="LiveId" clId="{54D661E3-18D4-41AA-A15F-94A58704F152}" dt="2020-09-30T10:16:38.986" v="3641"/>
          <ac:spMkLst>
            <pc:docMk/>
            <pc:sldMk cId="2136867182" sldId="261"/>
            <ac:spMk id="69" creationId="{8A6CB3FF-B356-4604-865F-445696899135}"/>
          </ac:spMkLst>
        </pc:spChg>
        <pc:spChg chg="add del mod">
          <ac:chgData name="Paul Bloemers" userId="fe3832ff3b233e04" providerId="LiveId" clId="{54D661E3-18D4-41AA-A15F-94A58704F152}" dt="2020-09-30T10:16:38.986" v="3641"/>
          <ac:spMkLst>
            <pc:docMk/>
            <pc:sldMk cId="2136867182" sldId="261"/>
            <ac:spMk id="70" creationId="{6CC2400B-5911-4EB6-A983-0465EC6E3B54}"/>
          </ac:spMkLst>
        </pc:spChg>
        <pc:spChg chg="add del mod">
          <ac:chgData name="Paul Bloemers" userId="fe3832ff3b233e04" providerId="LiveId" clId="{54D661E3-18D4-41AA-A15F-94A58704F152}" dt="2020-09-30T10:16:38.986" v="3641"/>
          <ac:spMkLst>
            <pc:docMk/>
            <pc:sldMk cId="2136867182" sldId="261"/>
            <ac:spMk id="72" creationId="{E026CC56-BCD4-4B83-B939-2C43E9D8D8DA}"/>
          </ac:spMkLst>
        </pc:spChg>
        <pc:spChg chg="add del mod">
          <ac:chgData name="Paul Bloemers" userId="fe3832ff3b233e04" providerId="LiveId" clId="{54D661E3-18D4-41AA-A15F-94A58704F152}" dt="2020-09-30T10:16:38.986" v="3641"/>
          <ac:spMkLst>
            <pc:docMk/>
            <pc:sldMk cId="2136867182" sldId="261"/>
            <ac:spMk id="73" creationId="{8E8CFD8C-6BBA-4C44-AE6C-B2E43A7C4541}"/>
          </ac:spMkLst>
        </pc:spChg>
        <pc:spChg chg="add mod">
          <ac:chgData name="Paul Bloemers" userId="fe3832ff3b233e04" providerId="LiveId" clId="{54D661E3-18D4-41AA-A15F-94A58704F152}" dt="2020-09-30T10:18:45.752" v="3685" actId="208"/>
          <ac:spMkLst>
            <pc:docMk/>
            <pc:sldMk cId="2136867182" sldId="261"/>
            <ac:spMk id="74" creationId="{2F4873AC-E7C3-47B0-851F-DDAF0A28B44F}"/>
          </ac:spMkLst>
        </pc:spChg>
        <pc:spChg chg="add mod">
          <ac:chgData name="Paul Bloemers" userId="fe3832ff3b233e04" providerId="LiveId" clId="{54D661E3-18D4-41AA-A15F-94A58704F152}" dt="2020-09-30T10:18:17.100" v="3681" actId="207"/>
          <ac:spMkLst>
            <pc:docMk/>
            <pc:sldMk cId="2136867182" sldId="261"/>
            <ac:spMk id="75" creationId="{1CE0644E-040A-417B-9956-3FB140220C53}"/>
          </ac:spMkLst>
        </pc:spChg>
        <pc:spChg chg="add mod">
          <ac:chgData name="Paul Bloemers" userId="fe3832ff3b233e04" providerId="LiveId" clId="{54D661E3-18D4-41AA-A15F-94A58704F152}" dt="2020-09-30T10:18:17.100" v="3681" actId="207"/>
          <ac:spMkLst>
            <pc:docMk/>
            <pc:sldMk cId="2136867182" sldId="261"/>
            <ac:spMk id="76" creationId="{0CBAEDBF-2D62-4D8B-99CF-8C64BE47BED6}"/>
          </ac:spMkLst>
        </pc:spChg>
        <pc:spChg chg="add mod">
          <ac:chgData name="Paul Bloemers" userId="fe3832ff3b233e04" providerId="LiveId" clId="{54D661E3-18D4-41AA-A15F-94A58704F152}" dt="2020-09-30T10:18:17.100" v="3681" actId="207"/>
          <ac:spMkLst>
            <pc:docMk/>
            <pc:sldMk cId="2136867182" sldId="261"/>
            <ac:spMk id="81" creationId="{C14136B1-1C23-46EA-A2B1-7268B0D9EA14}"/>
          </ac:spMkLst>
        </pc:spChg>
        <pc:spChg chg="add mod">
          <ac:chgData name="Paul Bloemers" userId="fe3832ff3b233e04" providerId="LiveId" clId="{54D661E3-18D4-41AA-A15F-94A58704F152}" dt="2020-09-30T10:18:17.100" v="3681" actId="207"/>
          <ac:spMkLst>
            <pc:docMk/>
            <pc:sldMk cId="2136867182" sldId="261"/>
            <ac:spMk id="82" creationId="{CD6713CB-D15B-4EC0-94AE-0607C92996FB}"/>
          </ac:spMkLst>
        </pc:spChg>
        <pc:spChg chg="add mod">
          <ac:chgData name="Paul Bloemers" userId="fe3832ff3b233e04" providerId="LiveId" clId="{54D661E3-18D4-41AA-A15F-94A58704F152}" dt="2020-09-30T10:18:17.100" v="3681" actId="207"/>
          <ac:spMkLst>
            <pc:docMk/>
            <pc:sldMk cId="2136867182" sldId="261"/>
            <ac:spMk id="83" creationId="{28A9A1A6-FC39-4CBD-A830-40ACD5A7B902}"/>
          </ac:spMkLst>
        </pc:spChg>
        <pc:spChg chg="add mod">
          <ac:chgData name="Paul Bloemers" userId="fe3832ff3b233e04" providerId="LiveId" clId="{54D661E3-18D4-41AA-A15F-94A58704F152}" dt="2020-09-30T10:18:17.100" v="3681" actId="207"/>
          <ac:spMkLst>
            <pc:docMk/>
            <pc:sldMk cId="2136867182" sldId="261"/>
            <ac:spMk id="84" creationId="{515B2471-EFFC-4364-9C33-E23CCFC0DECE}"/>
          </ac:spMkLst>
        </pc:spChg>
        <pc:spChg chg="add mod">
          <ac:chgData name="Paul Bloemers" userId="fe3832ff3b233e04" providerId="LiveId" clId="{54D661E3-18D4-41AA-A15F-94A58704F152}" dt="2020-09-30T10:18:17.100" v="3681" actId="207"/>
          <ac:spMkLst>
            <pc:docMk/>
            <pc:sldMk cId="2136867182" sldId="261"/>
            <ac:spMk id="85" creationId="{59977661-8BE7-400A-9A16-10F64F33CBBE}"/>
          </ac:spMkLst>
        </pc:spChg>
        <pc:spChg chg="add mod">
          <ac:chgData name="Paul Bloemers" userId="fe3832ff3b233e04" providerId="LiveId" clId="{54D661E3-18D4-41AA-A15F-94A58704F152}" dt="2020-09-30T10:18:17.100" v="3681" actId="207"/>
          <ac:spMkLst>
            <pc:docMk/>
            <pc:sldMk cId="2136867182" sldId="261"/>
            <ac:spMk id="86" creationId="{8A7D59D1-AB9D-4ED0-95BB-D97CBB8AE165}"/>
          </ac:spMkLst>
        </pc:spChg>
        <pc:spChg chg="add mod">
          <ac:chgData name="Paul Bloemers" userId="fe3832ff3b233e04" providerId="LiveId" clId="{54D661E3-18D4-41AA-A15F-94A58704F152}" dt="2020-09-30T10:18:48.855" v="3686" actId="208"/>
          <ac:spMkLst>
            <pc:docMk/>
            <pc:sldMk cId="2136867182" sldId="261"/>
            <ac:spMk id="87" creationId="{5726604B-7E05-43CA-84DA-3F1797B2A73A}"/>
          </ac:spMkLst>
        </pc:spChg>
        <pc:spChg chg="add mod">
          <ac:chgData name="Paul Bloemers" userId="fe3832ff3b233e04" providerId="LiveId" clId="{54D661E3-18D4-41AA-A15F-94A58704F152}" dt="2020-09-30T10:18:17.100" v="3681" actId="207"/>
          <ac:spMkLst>
            <pc:docMk/>
            <pc:sldMk cId="2136867182" sldId="261"/>
            <ac:spMk id="88" creationId="{99FCCC1D-B8F2-4053-90C5-12A1D5C8BF1D}"/>
          </ac:spMkLst>
        </pc:spChg>
        <pc:spChg chg="add mod">
          <ac:chgData name="Paul Bloemers" userId="fe3832ff3b233e04" providerId="LiveId" clId="{54D661E3-18D4-41AA-A15F-94A58704F152}" dt="2020-09-30T10:18:17.100" v="3681" actId="207"/>
          <ac:spMkLst>
            <pc:docMk/>
            <pc:sldMk cId="2136867182" sldId="261"/>
            <ac:spMk id="90" creationId="{DBAE4631-75D2-41A2-B3FE-9CDF75AED180}"/>
          </ac:spMkLst>
        </pc:spChg>
        <pc:spChg chg="add mod">
          <ac:chgData name="Paul Bloemers" userId="fe3832ff3b233e04" providerId="LiveId" clId="{54D661E3-18D4-41AA-A15F-94A58704F152}" dt="2020-09-30T10:18:17.100" v="3681" actId="207"/>
          <ac:spMkLst>
            <pc:docMk/>
            <pc:sldMk cId="2136867182" sldId="261"/>
            <ac:spMk id="91" creationId="{AE482FA8-8BAB-4DAA-B387-7AD88BD76442}"/>
          </ac:spMkLst>
        </pc:spChg>
        <pc:spChg chg="add mod">
          <ac:chgData name="Paul Bloemers" userId="fe3832ff3b233e04" providerId="LiveId" clId="{54D661E3-18D4-41AA-A15F-94A58704F152}" dt="2020-09-30T11:05:14.847" v="3711" actId="164"/>
          <ac:spMkLst>
            <pc:docMk/>
            <pc:sldMk cId="2136867182" sldId="261"/>
            <ac:spMk id="93" creationId="{E6FCF260-756C-46D1-BA4A-2088A2089265}"/>
          </ac:spMkLst>
        </pc:spChg>
        <pc:grpChg chg="add mod">
          <ac:chgData name="Paul Bloemers" userId="fe3832ff3b233e04" providerId="LiveId" clId="{54D661E3-18D4-41AA-A15F-94A58704F152}" dt="2020-09-25T12:11:49.657" v="1151" actId="164"/>
          <ac:grpSpMkLst>
            <pc:docMk/>
            <pc:sldMk cId="2136867182" sldId="261"/>
            <ac:grpSpMk id="44" creationId="{059ADF9F-301A-43EE-8F14-09A659A923E9}"/>
          </ac:grpSpMkLst>
        </pc:grpChg>
        <pc:grpChg chg="add del mod ord">
          <ac:chgData name="Paul Bloemers" userId="fe3832ff3b233e04" providerId="LiveId" clId="{54D661E3-18D4-41AA-A15F-94A58704F152}" dt="2020-09-25T13:01:21.553" v="1425" actId="167"/>
          <ac:grpSpMkLst>
            <pc:docMk/>
            <pc:sldMk cId="2136867182" sldId="261"/>
            <ac:grpSpMk id="54" creationId="{D0C6D240-F8D1-4CFC-B6DC-AC4C5D74D085}"/>
          </ac:grpSpMkLst>
        </pc:grpChg>
        <pc:grpChg chg="add del mod">
          <ac:chgData name="Paul Bloemers" userId="fe3832ff3b233e04" providerId="LiveId" clId="{54D661E3-18D4-41AA-A15F-94A58704F152}" dt="2020-09-30T10:16:19.489" v="3639" actId="478"/>
          <ac:grpSpMkLst>
            <pc:docMk/>
            <pc:sldMk cId="2136867182" sldId="261"/>
            <ac:grpSpMk id="55" creationId="{62C2EF13-DF0B-432D-9844-43788AF2D590}"/>
          </ac:grpSpMkLst>
        </pc:grpChg>
        <pc:grpChg chg="add mod ord">
          <ac:chgData name="Paul Bloemers" userId="fe3832ff3b233e04" providerId="LiveId" clId="{54D661E3-18D4-41AA-A15F-94A58704F152}" dt="2020-09-30T11:05:14.847" v="3711" actId="164"/>
          <ac:grpSpMkLst>
            <pc:docMk/>
            <pc:sldMk cId="2136867182" sldId="261"/>
            <ac:grpSpMk id="92" creationId="{E63D2F6E-E811-4834-9C75-88DC6C7FEDC5}"/>
          </ac:grpSpMkLst>
        </pc:grpChg>
        <pc:grpChg chg="add mod ord">
          <ac:chgData name="Paul Bloemers" userId="fe3832ff3b233e04" providerId="LiveId" clId="{54D661E3-18D4-41AA-A15F-94A58704F152}" dt="2020-10-01T07:42:16.506" v="4553" actId="167"/>
          <ac:grpSpMkLst>
            <pc:docMk/>
            <pc:sldMk cId="2136867182" sldId="261"/>
            <ac:grpSpMk id="94" creationId="{E928ABAA-D0C7-40DF-BBEC-CDC5E5530DC4}"/>
          </ac:grpSpMkLst>
        </pc:grpChg>
        <pc:picChg chg="add mod">
          <ac:chgData name="Paul Bloemers" userId="fe3832ff3b233e04" providerId="LiveId" clId="{54D661E3-18D4-41AA-A15F-94A58704F152}" dt="2020-09-25T12:11:49.657" v="1151" actId="164"/>
          <ac:picMkLst>
            <pc:docMk/>
            <pc:sldMk cId="2136867182" sldId="261"/>
            <ac:picMk id="42" creationId="{702DB7C0-5A74-493E-9286-E6701996AE4C}"/>
          </ac:picMkLst>
        </pc:picChg>
        <pc:cxnChg chg="add mod">
          <ac:chgData name="Paul Bloemers" userId="fe3832ff3b233e04" providerId="LiveId" clId="{54D661E3-18D4-41AA-A15F-94A58704F152}" dt="2020-09-25T12:21:18.584" v="1382" actId="164"/>
          <ac:cxnSpMkLst>
            <pc:docMk/>
            <pc:sldMk cId="2136867182" sldId="261"/>
            <ac:cxnSpMk id="9" creationId="{1F6D8711-4C35-4834-9320-A72066D5EE97}"/>
          </ac:cxnSpMkLst>
        </pc:cxnChg>
        <pc:cxnChg chg="add mod">
          <ac:chgData name="Paul Bloemers" userId="fe3832ff3b233e04" providerId="LiveId" clId="{54D661E3-18D4-41AA-A15F-94A58704F152}" dt="2020-09-25T12:21:18.584" v="1382" actId="164"/>
          <ac:cxnSpMkLst>
            <pc:docMk/>
            <pc:sldMk cId="2136867182" sldId="261"/>
            <ac:cxnSpMk id="10" creationId="{7CEB4E61-6D34-466D-AB77-FFD3CFF8D352}"/>
          </ac:cxnSpMkLst>
        </pc:cxnChg>
        <pc:cxnChg chg="add mod">
          <ac:chgData name="Paul Bloemers" userId="fe3832ff3b233e04" providerId="LiveId" clId="{54D661E3-18D4-41AA-A15F-94A58704F152}" dt="2020-09-25T12:21:29.208" v="1383" actId="164"/>
          <ac:cxnSpMkLst>
            <pc:docMk/>
            <pc:sldMk cId="2136867182" sldId="261"/>
            <ac:cxnSpMk id="19" creationId="{3F3757E0-9B15-4E8D-825E-F907A82BD18E}"/>
          </ac:cxnSpMkLst>
        </pc:cxnChg>
        <pc:cxnChg chg="add mod">
          <ac:chgData name="Paul Bloemers" userId="fe3832ff3b233e04" providerId="LiveId" clId="{54D661E3-18D4-41AA-A15F-94A58704F152}" dt="2020-09-25T12:21:29.208" v="1383" actId="164"/>
          <ac:cxnSpMkLst>
            <pc:docMk/>
            <pc:sldMk cId="2136867182" sldId="261"/>
            <ac:cxnSpMk id="20" creationId="{01D9B1E4-6599-4444-9564-13CAB94FD501}"/>
          </ac:cxnSpMkLst>
        </pc:cxnChg>
        <pc:cxnChg chg="add mod">
          <ac:chgData name="Paul Bloemers" userId="fe3832ff3b233e04" providerId="LiveId" clId="{54D661E3-18D4-41AA-A15F-94A58704F152}" dt="2020-09-25T12:21:29.208" v="1383" actId="164"/>
          <ac:cxnSpMkLst>
            <pc:docMk/>
            <pc:sldMk cId="2136867182" sldId="261"/>
            <ac:cxnSpMk id="21" creationId="{51748A99-0E65-4C52-A2C8-8DC0328E5113}"/>
          </ac:cxnSpMkLst>
        </pc:cxnChg>
        <pc:cxnChg chg="add mod">
          <ac:chgData name="Paul Bloemers" userId="fe3832ff3b233e04" providerId="LiveId" clId="{54D661E3-18D4-41AA-A15F-94A58704F152}" dt="2020-09-25T12:21:29.208" v="1383" actId="164"/>
          <ac:cxnSpMkLst>
            <pc:docMk/>
            <pc:sldMk cId="2136867182" sldId="261"/>
            <ac:cxnSpMk id="22" creationId="{74412A99-DDAE-4930-BE3C-BA539B3E9E90}"/>
          </ac:cxnSpMkLst>
        </pc:cxnChg>
        <pc:cxnChg chg="add mod">
          <ac:chgData name="Paul Bloemers" userId="fe3832ff3b233e04" providerId="LiveId" clId="{54D661E3-18D4-41AA-A15F-94A58704F152}" dt="2020-09-25T12:21:29.208" v="1383" actId="164"/>
          <ac:cxnSpMkLst>
            <pc:docMk/>
            <pc:sldMk cId="2136867182" sldId="261"/>
            <ac:cxnSpMk id="23" creationId="{66B7EDA7-21B4-4F36-A6CA-72C60BEE21F4}"/>
          </ac:cxnSpMkLst>
        </pc:cxnChg>
        <pc:cxnChg chg="add mod">
          <ac:chgData name="Paul Bloemers" userId="fe3832ff3b233e04" providerId="LiveId" clId="{54D661E3-18D4-41AA-A15F-94A58704F152}" dt="2020-09-30T10:16:19.489" v="3639" actId="478"/>
          <ac:cxnSpMkLst>
            <pc:docMk/>
            <pc:sldMk cId="2136867182" sldId="261"/>
            <ac:cxnSpMk id="35" creationId="{1FE5AC96-E554-46B1-BE57-50E48B0716EC}"/>
          </ac:cxnSpMkLst>
        </pc:cxnChg>
        <pc:cxnChg chg="add mod">
          <ac:chgData name="Paul Bloemers" userId="fe3832ff3b233e04" providerId="LiveId" clId="{54D661E3-18D4-41AA-A15F-94A58704F152}" dt="2020-09-25T12:21:18.584" v="1382" actId="164"/>
          <ac:cxnSpMkLst>
            <pc:docMk/>
            <pc:sldMk cId="2136867182" sldId="261"/>
            <ac:cxnSpMk id="40" creationId="{81629DC6-B2AA-4C90-833A-521AD983C6D1}"/>
          </ac:cxnSpMkLst>
        </pc:cxnChg>
        <pc:cxnChg chg="add del mod">
          <ac:chgData name="Paul Bloemers" userId="fe3832ff3b233e04" providerId="LiveId" clId="{54D661E3-18D4-41AA-A15F-94A58704F152}" dt="2020-09-30T10:16:38.986" v="3641"/>
          <ac:cxnSpMkLst>
            <pc:docMk/>
            <pc:sldMk cId="2136867182" sldId="261"/>
            <ac:cxnSpMk id="59" creationId="{4ECB591F-868F-4F8F-8F72-6D650E5A3E7A}"/>
          </ac:cxnSpMkLst>
        </pc:cxnChg>
        <pc:cxnChg chg="add del mod">
          <ac:chgData name="Paul Bloemers" userId="fe3832ff3b233e04" providerId="LiveId" clId="{54D661E3-18D4-41AA-A15F-94A58704F152}" dt="2020-09-30T10:16:38.986" v="3641"/>
          <ac:cxnSpMkLst>
            <pc:docMk/>
            <pc:sldMk cId="2136867182" sldId="261"/>
            <ac:cxnSpMk id="60" creationId="{EA9DEC65-22D4-45BE-B0B1-24CA0361AC8D}"/>
          </ac:cxnSpMkLst>
        </pc:cxnChg>
        <pc:cxnChg chg="add del mod">
          <ac:chgData name="Paul Bloemers" userId="fe3832ff3b233e04" providerId="LiveId" clId="{54D661E3-18D4-41AA-A15F-94A58704F152}" dt="2020-09-30T10:16:38.986" v="3641"/>
          <ac:cxnSpMkLst>
            <pc:docMk/>
            <pc:sldMk cId="2136867182" sldId="261"/>
            <ac:cxnSpMk id="61" creationId="{1612A741-FFD7-4279-8F7C-DE4A51542754}"/>
          </ac:cxnSpMkLst>
        </pc:cxnChg>
        <pc:cxnChg chg="add del mod">
          <ac:chgData name="Paul Bloemers" userId="fe3832ff3b233e04" providerId="LiveId" clId="{54D661E3-18D4-41AA-A15F-94A58704F152}" dt="2020-09-30T10:16:38.986" v="3641"/>
          <ac:cxnSpMkLst>
            <pc:docMk/>
            <pc:sldMk cId="2136867182" sldId="261"/>
            <ac:cxnSpMk id="62" creationId="{EA9C9FCC-107C-48E5-81CF-9D84763ADBC0}"/>
          </ac:cxnSpMkLst>
        </pc:cxnChg>
        <pc:cxnChg chg="add del mod">
          <ac:chgData name="Paul Bloemers" userId="fe3832ff3b233e04" providerId="LiveId" clId="{54D661E3-18D4-41AA-A15F-94A58704F152}" dt="2020-09-30T10:16:38.986" v="3641"/>
          <ac:cxnSpMkLst>
            <pc:docMk/>
            <pc:sldMk cId="2136867182" sldId="261"/>
            <ac:cxnSpMk id="71" creationId="{035CDA99-CC44-41EB-8495-3B186748231E}"/>
          </ac:cxnSpMkLst>
        </pc:cxnChg>
        <pc:cxnChg chg="add mod">
          <ac:chgData name="Paul Bloemers" userId="fe3832ff3b233e04" providerId="LiveId" clId="{54D661E3-18D4-41AA-A15F-94A58704F152}" dt="2020-09-30T10:18:17.100" v="3681" actId="207"/>
          <ac:cxnSpMkLst>
            <pc:docMk/>
            <pc:sldMk cId="2136867182" sldId="261"/>
            <ac:cxnSpMk id="77" creationId="{138067A8-01FB-41F7-BCED-EA7427BA432A}"/>
          </ac:cxnSpMkLst>
        </pc:cxnChg>
        <pc:cxnChg chg="add mod">
          <ac:chgData name="Paul Bloemers" userId="fe3832ff3b233e04" providerId="LiveId" clId="{54D661E3-18D4-41AA-A15F-94A58704F152}" dt="2020-09-30T10:18:17.100" v="3681" actId="207"/>
          <ac:cxnSpMkLst>
            <pc:docMk/>
            <pc:sldMk cId="2136867182" sldId="261"/>
            <ac:cxnSpMk id="78" creationId="{9DB2C600-B191-4B80-82EA-A77000CC0434}"/>
          </ac:cxnSpMkLst>
        </pc:cxnChg>
        <pc:cxnChg chg="add mod">
          <ac:chgData name="Paul Bloemers" userId="fe3832ff3b233e04" providerId="LiveId" clId="{54D661E3-18D4-41AA-A15F-94A58704F152}" dt="2020-09-30T10:18:17.100" v="3681" actId="207"/>
          <ac:cxnSpMkLst>
            <pc:docMk/>
            <pc:sldMk cId="2136867182" sldId="261"/>
            <ac:cxnSpMk id="79" creationId="{ED7945B1-BD0F-4B4A-BBAE-F6E50E719445}"/>
          </ac:cxnSpMkLst>
        </pc:cxnChg>
        <pc:cxnChg chg="add mod">
          <ac:chgData name="Paul Bloemers" userId="fe3832ff3b233e04" providerId="LiveId" clId="{54D661E3-18D4-41AA-A15F-94A58704F152}" dt="2020-09-30T10:18:17.100" v="3681" actId="207"/>
          <ac:cxnSpMkLst>
            <pc:docMk/>
            <pc:sldMk cId="2136867182" sldId="261"/>
            <ac:cxnSpMk id="80" creationId="{C107372F-F80F-49B8-A5C5-CABDCEA108A9}"/>
          </ac:cxnSpMkLst>
        </pc:cxnChg>
        <pc:cxnChg chg="add mod">
          <ac:chgData name="Paul Bloemers" userId="fe3832ff3b233e04" providerId="LiveId" clId="{54D661E3-18D4-41AA-A15F-94A58704F152}" dt="2020-09-30T10:18:51.688" v="3687" actId="208"/>
          <ac:cxnSpMkLst>
            <pc:docMk/>
            <pc:sldMk cId="2136867182" sldId="261"/>
            <ac:cxnSpMk id="89" creationId="{D410843F-4211-4FC6-B865-835C3AAA7AEE}"/>
          </ac:cxnSpMkLst>
        </pc:cxnChg>
      </pc:sldChg>
      <pc:sldChg chg="addSp delSp modSp new mod modClrScheme modAnim chgLayout">
        <pc:chgData name="Paul Bloemers" userId="fe3832ff3b233e04" providerId="LiveId" clId="{54D661E3-18D4-41AA-A15F-94A58704F152}" dt="2020-10-01T07:45:37.088" v="4570"/>
        <pc:sldMkLst>
          <pc:docMk/>
          <pc:sldMk cId="1947857922" sldId="262"/>
        </pc:sldMkLst>
        <pc:spChg chg="del mod ord">
          <ac:chgData name="Paul Bloemers" userId="fe3832ff3b233e04" providerId="LiveId" clId="{54D661E3-18D4-41AA-A15F-94A58704F152}" dt="2020-09-25T13:03:01.242" v="1442" actId="700"/>
          <ac:spMkLst>
            <pc:docMk/>
            <pc:sldMk cId="1947857922" sldId="262"/>
            <ac:spMk id="2" creationId="{C6CD7D86-6500-46EA-95C3-9FD206E75D8F}"/>
          </ac:spMkLst>
        </pc:spChg>
        <pc:spChg chg="del mod ord">
          <ac:chgData name="Paul Bloemers" userId="fe3832ff3b233e04" providerId="LiveId" clId="{54D661E3-18D4-41AA-A15F-94A58704F152}" dt="2020-09-25T13:03:01.242" v="1442" actId="700"/>
          <ac:spMkLst>
            <pc:docMk/>
            <pc:sldMk cId="1947857922" sldId="262"/>
            <ac:spMk id="3" creationId="{5790F045-3426-43A8-9F60-402B3EB85F44}"/>
          </ac:spMkLst>
        </pc:spChg>
        <pc:spChg chg="del">
          <ac:chgData name="Paul Bloemers" userId="fe3832ff3b233e04" providerId="LiveId" clId="{54D661E3-18D4-41AA-A15F-94A58704F152}" dt="2020-09-25T13:03:01.242" v="1442" actId="700"/>
          <ac:spMkLst>
            <pc:docMk/>
            <pc:sldMk cId="1947857922" sldId="262"/>
            <ac:spMk id="4" creationId="{B61727C9-7850-4343-BBE9-A9330AEBE6A4}"/>
          </ac:spMkLst>
        </pc:spChg>
        <pc:spChg chg="add mod ord">
          <ac:chgData name="Paul Bloemers" userId="fe3832ff3b233e04" providerId="LiveId" clId="{54D661E3-18D4-41AA-A15F-94A58704F152}" dt="2020-09-25T13:03:11.419" v="1458" actId="20577"/>
          <ac:spMkLst>
            <pc:docMk/>
            <pc:sldMk cId="1947857922" sldId="262"/>
            <ac:spMk id="5" creationId="{70116E31-2225-4B80-9159-69428817EC89}"/>
          </ac:spMkLst>
        </pc:spChg>
        <pc:spChg chg="add mod ord">
          <ac:chgData name="Paul Bloemers" userId="fe3832ff3b233e04" providerId="LiveId" clId="{54D661E3-18D4-41AA-A15F-94A58704F152}" dt="2020-09-28T10:52:36.829" v="1829" actId="404"/>
          <ac:spMkLst>
            <pc:docMk/>
            <pc:sldMk cId="1947857922" sldId="262"/>
            <ac:spMk id="6" creationId="{358D3530-5AEA-4009-964F-AE5AA41EE2D6}"/>
          </ac:spMkLst>
        </pc:spChg>
        <pc:spChg chg="mod">
          <ac:chgData name="Paul Bloemers" userId="fe3832ff3b233e04" providerId="LiveId" clId="{54D661E3-18D4-41AA-A15F-94A58704F152}" dt="2020-09-25T13:03:50.906" v="1467" actId="1038"/>
          <ac:spMkLst>
            <pc:docMk/>
            <pc:sldMk cId="1947857922" sldId="262"/>
            <ac:spMk id="9" creationId="{4D325BA2-B73A-4A24-9C4E-0E29CD48D93C}"/>
          </ac:spMkLst>
        </pc:spChg>
        <pc:spChg chg="add mod">
          <ac:chgData name="Paul Bloemers" userId="fe3832ff3b233e04" providerId="LiveId" clId="{54D661E3-18D4-41AA-A15F-94A58704F152}" dt="2020-09-30T08:39:50.864" v="3562" actId="20577"/>
          <ac:spMkLst>
            <pc:docMk/>
            <pc:sldMk cId="1947857922" sldId="262"/>
            <ac:spMk id="10" creationId="{40712911-05EF-4CC2-95B3-835A1E646239}"/>
          </ac:spMkLst>
        </pc:spChg>
        <pc:spChg chg="mod">
          <ac:chgData name="Paul Bloemers" userId="fe3832ff3b233e04" providerId="LiveId" clId="{54D661E3-18D4-41AA-A15F-94A58704F152}" dt="2020-09-25T13:04:44.138" v="1473"/>
          <ac:spMkLst>
            <pc:docMk/>
            <pc:sldMk cId="1947857922" sldId="262"/>
            <ac:spMk id="12" creationId="{AA1143E4-9B53-4F59-981A-0708469D64FB}"/>
          </ac:spMkLst>
        </pc:spChg>
        <pc:spChg chg="mod">
          <ac:chgData name="Paul Bloemers" userId="fe3832ff3b233e04" providerId="LiveId" clId="{54D661E3-18D4-41AA-A15F-94A58704F152}" dt="2020-09-25T13:04:44.138" v="1473"/>
          <ac:spMkLst>
            <pc:docMk/>
            <pc:sldMk cId="1947857922" sldId="262"/>
            <ac:spMk id="13" creationId="{BE3EE0CD-7530-423E-B979-434540E0CD9A}"/>
          </ac:spMkLst>
        </pc:spChg>
        <pc:spChg chg="mod">
          <ac:chgData name="Paul Bloemers" userId="fe3832ff3b233e04" providerId="LiveId" clId="{54D661E3-18D4-41AA-A15F-94A58704F152}" dt="2020-09-25T13:04:44.138" v="1473"/>
          <ac:spMkLst>
            <pc:docMk/>
            <pc:sldMk cId="1947857922" sldId="262"/>
            <ac:spMk id="14" creationId="{B04DD862-C9D6-45C8-A1F9-7AE7A46A2154}"/>
          </ac:spMkLst>
        </pc:spChg>
        <pc:spChg chg="mod">
          <ac:chgData name="Paul Bloemers" userId="fe3832ff3b233e04" providerId="LiveId" clId="{54D661E3-18D4-41AA-A15F-94A58704F152}" dt="2020-09-25T13:04:44.138" v="1473"/>
          <ac:spMkLst>
            <pc:docMk/>
            <pc:sldMk cId="1947857922" sldId="262"/>
            <ac:spMk id="17" creationId="{42C11B19-796F-431E-861B-82E17380B1BE}"/>
          </ac:spMkLst>
        </pc:spChg>
        <pc:spChg chg="mod">
          <ac:chgData name="Paul Bloemers" userId="fe3832ff3b233e04" providerId="LiveId" clId="{54D661E3-18D4-41AA-A15F-94A58704F152}" dt="2020-09-25T13:04:44.138" v="1473"/>
          <ac:spMkLst>
            <pc:docMk/>
            <pc:sldMk cId="1947857922" sldId="262"/>
            <ac:spMk id="18" creationId="{F625C56B-25DA-4FBC-9485-4F65C3738BCA}"/>
          </ac:spMkLst>
        </pc:spChg>
        <pc:spChg chg="mod">
          <ac:chgData name="Paul Bloemers" userId="fe3832ff3b233e04" providerId="LiveId" clId="{54D661E3-18D4-41AA-A15F-94A58704F152}" dt="2020-09-25T13:04:44.138" v="1473"/>
          <ac:spMkLst>
            <pc:docMk/>
            <pc:sldMk cId="1947857922" sldId="262"/>
            <ac:spMk id="19" creationId="{76F97FCC-42A2-4541-97D7-4A47407F0CC1}"/>
          </ac:spMkLst>
        </pc:spChg>
        <pc:spChg chg="mod">
          <ac:chgData name="Paul Bloemers" userId="fe3832ff3b233e04" providerId="LiveId" clId="{54D661E3-18D4-41AA-A15F-94A58704F152}" dt="2020-09-25T13:04:44.138" v="1473"/>
          <ac:spMkLst>
            <pc:docMk/>
            <pc:sldMk cId="1947857922" sldId="262"/>
            <ac:spMk id="20" creationId="{775734F2-433D-417A-AB2D-CA4BB0B15557}"/>
          </ac:spMkLst>
        </pc:spChg>
        <pc:spChg chg="mod">
          <ac:chgData name="Paul Bloemers" userId="fe3832ff3b233e04" providerId="LiveId" clId="{54D661E3-18D4-41AA-A15F-94A58704F152}" dt="2020-09-25T13:04:44.138" v="1473"/>
          <ac:spMkLst>
            <pc:docMk/>
            <pc:sldMk cId="1947857922" sldId="262"/>
            <ac:spMk id="21" creationId="{F7CB9045-4558-4777-A04B-5144386AC33A}"/>
          </ac:spMkLst>
        </pc:spChg>
        <pc:spChg chg="mod">
          <ac:chgData name="Paul Bloemers" userId="fe3832ff3b233e04" providerId="LiveId" clId="{54D661E3-18D4-41AA-A15F-94A58704F152}" dt="2020-09-25T13:04:44.138" v="1473"/>
          <ac:spMkLst>
            <pc:docMk/>
            <pc:sldMk cId="1947857922" sldId="262"/>
            <ac:spMk id="22" creationId="{7BC4E9C0-5E81-41B3-80B2-9C903E6204F2}"/>
          </ac:spMkLst>
        </pc:spChg>
        <pc:spChg chg="add mod">
          <ac:chgData name="Paul Bloemers" userId="fe3832ff3b233e04" providerId="LiveId" clId="{54D661E3-18D4-41AA-A15F-94A58704F152}" dt="2020-09-28T10:47:09.179" v="1669" actId="1036"/>
          <ac:spMkLst>
            <pc:docMk/>
            <pc:sldMk cId="1947857922" sldId="262"/>
            <ac:spMk id="26" creationId="{8CFE61E2-9CF0-4950-B53A-DD94B1642B70}"/>
          </ac:spMkLst>
        </pc:spChg>
        <pc:spChg chg="add mod">
          <ac:chgData name="Paul Bloemers" userId="fe3832ff3b233e04" providerId="LiveId" clId="{54D661E3-18D4-41AA-A15F-94A58704F152}" dt="2020-09-28T10:51:02.427" v="1743" actId="1036"/>
          <ac:spMkLst>
            <pc:docMk/>
            <pc:sldMk cId="1947857922" sldId="262"/>
            <ac:spMk id="27" creationId="{E27129B1-B208-4A8C-98B1-A4182172FF96}"/>
          </ac:spMkLst>
        </pc:spChg>
        <pc:spChg chg="add mod">
          <ac:chgData name="Paul Bloemers" userId="fe3832ff3b233e04" providerId="LiveId" clId="{54D661E3-18D4-41AA-A15F-94A58704F152}" dt="2020-09-28T10:52:27.476" v="1823" actId="948"/>
          <ac:spMkLst>
            <pc:docMk/>
            <pc:sldMk cId="1947857922" sldId="262"/>
            <ac:spMk id="29" creationId="{C681F4BC-DDDA-4DF8-9CED-FB03BCD46F24}"/>
          </ac:spMkLst>
        </pc:spChg>
        <pc:spChg chg="add mod">
          <ac:chgData name="Paul Bloemers" userId="fe3832ff3b233e04" providerId="LiveId" clId="{54D661E3-18D4-41AA-A15F-94A58704F152}" dt="2020-09-29T13:44:45.077" v="1853" actId="1076"/>
          <ac:spMkLst>
            <pc:docMk/>
            <pc:sldMk cId="1947857922" sldId="262"/>
            <ac:spMk id="30" creationId="{2629483F-CC94-4FCB-B96A-A1245A2E7DDE}"/>
          </ac:spMkLst>
        </pc:spChg>
        <pc:grpChg chg="add mod">
          <ac:chgData name="Paul Bloemers" userId="fe3832ff3b233e04" providerId="LiveId" clId="{54D661E3-18D4-41AA-A15F-94A58704F152}" dt="2020-09-25T13:05:15.248" v="1476" actId="1076"/>
          <ac:grpSpMkLst>
            <pc:docMk/>
            <pc:sldMk cId="1947857922" sldId="262"/>
            <ac:grpSpMk id="7" creationId="{8ABF59E5-895C-4918-BF22-B5ED40086338}"/>
          </ac:grpSpMkLst>
        </pc:grpChg>
        <pc:grpChg chg="add mod">
          <ac:chgData name="Paul Bloemers" userId="fe3832ff3b233e04" providerId="LiveId" clId="{54D661E3-18D4-41AA-A15F-94A58704F152}" dt="2020-09-25T13:05:31.560" v="1480" actId="1076"/>
          <ac:grpSpMkLst>
            <pc:docMk/>
            <pc:sldMk cId="1947857922" sldId="262"/>
            <ac:grpSpMk id="11" creationId="{5940F87E-B658-4A91-B468-46B360FDCA90}"/>
          </ac:grpSpMkLst>
        </pc:grpChg>
        <pc:picChg chg="mod">
          <ac:chgData name="Paul Bloemers" userId="fe3832ff3b233e04" providerId="LiveId" clId="{54D661E3-18D4-41AA-A15F-94A58704F152}" dt="2020-09-25T13:05:07.245" v="1475" actId="207"/>
          <ac:picMkLst>
            <pc:docMk/>
            <pc:sldMk cId="1947857922" sldId="262"/>
            <ac:picMk id="8" creationId="{198D48C5-7D04-438A-830B-9B1D61355829}"/>
          </ac:picMkLst>
        </pc:picChg>
        <pc:cxnChg chg="mod">
          <ac:chgData name="Paul Bloemers" userId="fe3832ff3b233e04" providerId="LiveId" clId="{54D661E3-18D4-41AA-A15F-94A58704F152}" dt="2020-09-25T13:04:44.138" v="1473"/>
          <ac:cxnSpMkLst>
            <pc:docMk/>
            <pc:sldMk cId="1947857922" sldId="262"/>
            <ac:cxnSpMk id="15" creationId="{72373C6B-2BC4-4E36-8A51-99CDF259BEF4}"/>
          </ac:cxnSpMkLst>
        </pc:cxnChg>
        <pc:cxnChg chg="mod">
          <ac:chgData name="Paul Bloemers" userId="fe3832ff3b233e04" providerId="LiveId" clId="{54D661E3-18D4-41AA-A15F-94A58704F152}" dt="2020-09-25T13:04:44.138" v="1473"/>
          <ac:cxnSpMkLst>
            <pc:docMk/>
            <pc:sldMk cId="1947857922" sldId="262"/>
            <ac:cxnSpMk id="16" creationId="{95D020AE-87BB-4A67-B563-10DF906EAF4E}"/>
          </ac:cxnSpMkLst>
        </pc:cxnChg>
        <pc:cxnChg chg="mod">
          <ac:chgData name="Paul Bloemers" userId="fe3832ff3b233e04" providerId="LiveId" clId="{54D661E3-18D4-41AA-A15F-94A58704F152}" dt="2020-09-25T13:04:44.138" v="1473"/>
          <ac:cxnSpMkLst>
            <pc:docMk/>
            <pc:sldMk cId="1947857922" sldId="262"/>
            <ac:cxnSpMk id="23" creationId="{9CA7CDE6-DDC8-4DB9-B7EC-A1EEC71B8859}"/>
          </ac:cxnSpMkLst>
        </pc:cxnChg>
        <pc:cxnChg chg="add mod">
          <ac:chgData name="Paul Bloemers" userId="fe3832ff3b233e04" providerId="LiveId" clId="{54D661E3-18D4-41AA-A15F-94A58704F152}" dt="2020-09-28T10:52:42.699" v="1840" actId="1035"/>
          <ac:cxnSpMkLst>
            <pc:docMk/>
            <pc:sldMk cId="1947857922" sldId="262"/>
            <ac:cxnSpMk id="25" creationId="{20BC459B-BCD8-4F93-8568-2C29083E1F16}"/>
          </ac:cxnSpMkLst>
        </pc:cxnChg>
      </pc:sldChg>
      <pc:sldChg chg="addSp delSp modSp add mod modAnim">
        <pc:chgData name="Paul Bloemers" userId="fe3832ff3b233e04" providerId="LiveId" clId="{54D661E3-18D4-41AA-A15F-94A58704F152}" dt="2020-09-30T06:58:14.214" v="2169" actId="14100"/>
        <pc:sldMkLst>
          <pc:docMk/>
          <pc:sldMk cId="1704330982" sldId="263"/>
        </pc:sldMkLst>
        <pc:spChg chg="add del mod">
          <ac:chgData name="Paul Bloemers" userId="fe3832ff3b233e04" providerId="LiveId" clId="{54D661E3-18D4-41AA-A15F-94A58704F152}" dt="2020-09-29T13:48:36.018" v="1959" actId="21"/>
          <ac:spMkLst>
            <pc:docMk/>
            <pc:sldMk cId="1704330982" sldId="263"/>
            <ac:spMk id="2" creationId="{3E6517EF-76F1-4ACE-91CE-AA6AAF1BCB59}"/>
          </ac:spMkLst>
        </pc:spChg>
        <pc:spChg chg="add mod">
          <ac:chgData name="Paul Bloemers" userId="fe3832ff3b233e04" providerId="LiveId" clId="{54D661E3-18D4-41AA-A15F-94A58704F152}" dt="2020-09-29T13:47:19.221" v="1875" actId="20577"/>
          <ac:spMkLst>
            <pc:docMk/>
            <pc:sldMk cId="1704330982" sldId="263"/>
            <ac:spMk id="3" creationId="{0148B165-A81A-4E36-A88A-D2AD5B4C8622}"/>
          </ac:spMkLst>
        </pc:spChg>
        <pc:spChg chg="add">
          <ac:chgData name="Paul Bloemers" userId="fe3832ff3b233e04" providerId="LiveId" clId="{54D661E3-18D4-41AA-A15F-94A58704F152}" dt="2020-09-29T13:48:37.929" v="1960" actId="22"/>
          <ac:spMkLst>
            <pc:docMk/>
            <pc:sldMk cId="1704330982" sldId="263"/>
            <ac:spMk id="4" creationId="{051A02F5-A27B-4147-A7FF-6FD1FDCE9102}"/>
          </ac:spMkLst>
        </pc:spChg>
        <pc:spChg chg="mod">
          <ac:chgData name="Paul Bloemers" userId="fe3832ff3b233e04" providerId="LiveId" clId="{54D661E3-18D4-41AA-A15F-94A58704F152}" dt="2020-09-29T14:02:02.214" v="2168" actId="113"/>
          <ac:spMkLst>
            <pc:docMk/>
            <pc:sldMk cId="1704330982" sldId="263"/>
            <ac:spMk id="6" creationId="{358D3530-5AEA-4009-964F-AE5AA41EE2D6}"/>
          </ac:spMkLst>
        </pc:spChg>
        <pc:spChg chg="mod">
          <ac:chgData name="Paul Bloemers" userId="fe3832ff3b233e04" providerId="LiveId" clId="{54D661E3-18D4-41AA-A15F-94A58704F152}" dt="2020-09-30T06:58:14.214" v="2169" actId="14100"/>
          <ac:spMkLst>
            <pc:docMk/>
            <pc:sldMk cId="1704330982" sldId="263"/>
            <ac:spMk id="10" creationId="{40712911-05EF-4CC2-95B3-835A1E646239}"/>
          </ac:spMkLst>
        </pc:spChg>
        <pc:spChg chg="del">
          <ac:chgData name="Paul Bloemers" userId="fe3832ff3b233e04" providerId="LiveId" clId="{54D661E3-18D4-41AA-A15F-94A58704F152}" dt="2020-09-29T13:45:37.326" v="1856" actId="478"/>
          <ac:spMkLst>
            <pc:docMk/>
            <pc:sldMk cId="1704330982" sldId="263"/>
            <ac:spMk id="27" creationId="{E27129B1-B208-4A8C-98B1-A4182172FF96}"/>
          </ac:spMkLst>
        </pc:spChg>
        <pc:spChg chg="del">
          <ac:chgData name="Paul Bloemers" userId="fe3832ff3b233e04" providerId="LiveId" clId="{54D661E3-18D4-41AA-A15F-94A58704F152}" dt="2020-09-29T13:45:36.110" v="1855" actId="478"/>
          <ac:spMkLst>
            <pc:docMk/>
            <pc:sldMk cId="1704330982" sldId="263"/>
            <ac:spMk id="29" creationId="{C681F4BC-DDDA-4DF8-9CED-FB03BCD46F24}"/>
          </ac:spMkLst>
        </pc:spChg>
        <pc:spChg chg="ord">
          <ac:chgData name="Paul Bloemers" userId="fe3832ff3b233e04" providerId="LiveId" clId="{54D661E3-18D4-41AA-A15F-94A58704F152}" dt="2020-09-29T13:47:01.043" v="1872" actId="166"/>
          <ac:spMkLst>
            <pc:docMk/>
            <pc:sldMk cId="1704330982" sldId="263"/>
            <ac:spMk id="30" creationId="{2629483F-CC94-4FCB-B96A-A1245A2E7DDE}"/>
          </ac:spMkLst>
        </pc:spChg>
        <pc:cxnChg chg="add del">
          <ac:chgData name="Paul Bloemers" userId="fe3832ff3b233e04" providerId="LiveId" clId="{54D661E3-18D4-41AA-A15F-94A58704F152}" dt="2020-09-29T13:45:59.093" v="1863" actId="478"/>
          <ac:cxnSpMkLst>
            <pc:docMk/>
            <pc:sldMk cId="1704330982" sldId="263"/>
            <ac:cxnSpMk id="25" creationId="{20BC459B-BCD8-4F93-8568-2C29083E1F16}"/>
          </ac:cxnSpMkLst>
        </pc:cxnChg>
      </pc:sldChg>
      <pc:sldChg chg="addSp delSp modSp add mod delAnim modAnim">
        <pc:chgData name="Paul Bloemers" userId="fe3832ff3b233e04" providerId="LiveId" clId="{54D661E3-18D4-41AA-A15F-94A58704F152}" dt="2020-09-30T11:07:36.564" v="3748"/>
        <pc:sldMkLst>
          <pc:docMk/>
          <pc:sldMk cId="4138181210" sldId="264"/>
        </pc:sldMkLst>
        <pc:spChg chg="mod">
          <ac:chgData name="Paul Bloemers" userId="fe3832ff3b233e04" providerId="LiveId" clId="{54D661E3-18D4-41AA-A15F-94A58704F152}" dt="2020-09-30T11:06:32.090" v="3724" actId="1037"/>
          <ac:spMkLst>
            <pc:docMk/>
            <pc:sldMk cId="4138181210" sldId="264"/>
            <ac:spMk id="3" creationId="{0148B165-A81A-4E36-A88A-D2AD5B4C8622}"/>
          </ac:spMkLst>
        </pc:spChg>
        <pc:spChg chg="del mod">
          <ac:chgData name="Paul Bloemers" userId="fe3832ff3b233e04" providerId="LiveId" clId="{54D661E3-18D4-41AA-A15F-94A58704F152}" dt="2020-09-30T11:05:30.704" v="3713" actId="478"/>
          <ac:spMkLst>
            <pc:docMk/>
            <pc:sldMk cId="4138181210" sldId="264"/>
            <ac:spMk id="4" creationId="{051A02F5-A27B-4147-A7FF-6FD1FDCE9102}"/>
          </ac:spMkLst>
        </pc:spChg>
        <pc:spChg chg="mod">
          <ac:chgData name="Paul Bloemers" userId="fe3832ff3b233e04" providerId="LiveId" clId="{54D661E3-18D4-41AA-A15F-94A58704F152}" dt="2020-09-30T07:02:09.320" v="2171" actId="20577"/>
          <ac:spMkLst>
            <pc:docMk/>
            <pc:sldMk cId="4138181210" sldId="264"/>
            <ac:spMk id="5" creationId="{70116E31-2225-4B80-9159-69428817EC89}"/>
          </ac:spMkLst>
        </pc:spChg>
        <pc:spChg chg="mod">
          <ac:chgData name="Paul Bloemers" userId="fe3832ff3b233e04" providerId="LiveId" clId="{54D661E3-18D4-41AA-A15F-94A58704F152}" dt="2020-09-30T11:07:17.751" v="3747" actId="20577"/>
          <ac:spMkLst>
            <pc:docMk/>
            <pc:sldMk cId="4138181210" sldId="264"/>
            <ac:spMk id="6" creationId="{358D3530-5AEA-4009-964F-AE5AA41EE2D6}"/>
          </ac:spMkLst>
        </pc:spChg>
        <pc:spChg chg="del">
          <ac:chgData name="Paul Bloemers" userId="fe3832ff3b233e04" providerId="LiveId" clId="{54D661E3-18D4-41AA-A15F-94A58704F152}" dt="2020-09-30T07:03:24.435" v="2224" actId="478"/>
          <ac:spMkLst>
            <pc:docMk/>
            <pc:sldMk cId="4138181210" sldId="264"/>
            <ac:spMk id="26" creationId="{8CFE61E2-9CF0-4950-B53A-DD94B1642B70}"/>
          </ac:spMkLst>
        </pc:spChg>
        <pc:spChg chg="mod">
          <ac:chgData name="Paul Bloemers" userId="fe3832ff3b233e04" providerId="LiveId" clId="{54D661E3-18D4-41AA-A15F-94A58704F152}" dt="2020-09-30T07:02:26.628" v="2173"/>
          <ac:spMkLst>
            <pc:docMk/>
            <pc:sldMk cId="4138181210" sldId="264"/>
            <ac:spMk id="27" creationId="{477A5A92-0434-4E40-9D6F-81A7DE2296EB}"/>
          </ac:spMkLst>
        </pc:spChg>
        <pc:spChg chg="mod">
          <ac:chgData name="Paul Bloemers" userId="fe3832ff3b233e04" providerId="LiveId" clId="{54D661E3-18D4-41AA-A15F-94A58704F152}" dt="2020-09-30T07:02:26.628" v="2173"/>
          <ac:spMkLst>
            <pc:docMk/>
            <pc:sldMk cId="4138181210" sldId="264"/>
            <ac:spMk id="28" creationId="{F999F7CF-ACCB-40A8-B0C8-179CFEE39A61}"/>
          </ac:spMkLst>
        </pc:spChg>
        <pc:spChg chg="mod">
          <ac:chgData name="Paul Bloemers" userId="fe3832ff3b233e04" providerId="LiveId" clId="{54D661E3-18D4-41AA-A15F-94A58704F152}" dt="2020-09-30T07:02:26.628" v="2173"/>
          <ac:spMkLst>
            <pc:docMk/>
            <pc:sldMk cId="4138181210" sldId="264"/>
            <ac:spMk id="29" creationId="{4AF22222-8AA9-42F9-A7C3-4DFD2329369B}"/>
          </ac:spMkLst>
        </pc:spChg>
        <pc:spChg chg="mod">
          <ac:chgData name="Paul Bloemers" userId="fe3832ff3b233e04" providerId="LiveId" clId="{54D661E3-18D4-41AA-A15F-94A58704F152}" dt="2020-09-30T11:06:42.149" v="3725" actId="1076"/>
          <ac:spMkLst>
            <pc:docMk/>
            <pc:sldMk cId="4138181210" sldId="264"/>
            <ac:spMk id="30" creationId="{2629483F-CC94-4FCB-B96A-A1245A2E7DDE}"/>
          </ac:spMkLst>
        </pc:spChg>
        <pc:spChg chg="mod">
          <ac:chgData name="Paul Bloemers" userId="fe3832ff3b233e04" providerId="LiveId" clId="{54D661E3-18D4-41AA-A15F-94A58704F152}" dt="2020-09-30T07:02:26.628" v="2173"/>
          <ac:spMkLst>
            <pc:docMk/>
            <pc:sldMk cId="4138181210" sldId="264"/>
            <ac:spMk id="31" creationId="{5435B3CF-2BD8-4550-8147-870B27B74C55}"/>
          </ac:spMkLst>
        </pc:spChg>
        <pc:spChg chg="mod">
          <ac:chgData name="Paul Bloemers" userId="fe3832ff3b233e04" providerId="LiveId" clId="{54D661E3-18D4-41AA-A15F-94A58704F152}" dt="2020-09-30T07:02:26.628" v="2173"/>
          <ac:spMkLst>
            <pc:docMk/>
            <pc:sldMk cId="4138181210" sldId="264"/>
            <ac:spMk id="37" creationId="{9DA652E0-CBBC-4258-AAAF-2A19E681BA5D}"/>
          </ac:spMkLst>
        </pc:spChg>
        <pc:spChg chg="mod">
          <ac:chgData name="Paul Bloemers" userId="fe3832ff3b233e04" providerId="LiveId" clId="{54D661E3-18D4-41AA-A15F-94A58704F152}" dt="2020-09-30T07:02:26.628" v="2173"/>
          <ac:spMkLst>
            <pc:docMk/>
            <pc:sldMk cId="4138181210" sldId="264"/>
            <ac:spMk id="38" creationId="{F6FBC400-EDA9-497C-BBDC-F95CA6554F4B}"/>
          </ac:spMkLst>
        </pc:spChg>
        <pc:spChg chg="mod">
          <ac:chgData name="Paul Bloemers" userId="fe3832ff3b233e04" providerId="LiveId" clId="{54D661E3-18D4-41AA-A15F-94A58704F152}" dt="2020-09-30T07:02:26.628" v="2173"/>
          <ac:spMkLst>
            <pc:docMk/>
            <pc:sldMk cId="4138181210" sldId="264"/>
            <ac:spMk id="39" creationId="{76792C44-60BD-41FA-A762-F76C17DDD485}"/>
          </ac:spMkLst>
        </pc:spChg>
        <pc:spChg chg="mod">
          <ac:chgData name="Paul Bloemers" userId="fe3832ff3b233e04" providerId="LiveId" clId="{54D661E3-18D4-41AA-A15F-94A58704F152}" dt="2020-09-30T07:02:26.628" v="2173"/>
          <ac:spMkLst>
            <pc:docMk/>
            <pc:sldMk cId="4138181210" sldId="264"/>
            <ac:spMk id="40" creationId="{C2D8EA69-0799-4F41-9452-652191244FD7}"/>
          </ac:spMkLst>
        </pc:spChg>
        <pc:spChg chg="mod">
          <ac:chgData name="Paul Bloemers" userId="fe3832ff3b233e04" providerId="LiveId" clId="{54D661E3-18D4-41AA-A15F-94A58704F152}" dt="2020-09-30T07:02:26.628" v="2173"/>
          <ac:spMkLst>
            <pc:docMk/>
            <pc:sldMk cId="4138181210" sldId="264"/>
            <ac:spMk id="41" creationId="{DA1EC688-76CD-41CB-BECB-C30F40C66845}"/>
          </ac:spMkLst>
        </pc:spChg>
        <pc:spChg chg="mod">
          <ac:chgData name="Paul Bloemers" userId="fe3832ff3b233e04" providerId="LiveId" clId="{54D661E3-18D4-41AA-A15F-94A58704F152}" dt="2020-09-30T07:02:26.628" v="2173"/>
          <ac:spMkLst>
            <pc:docMk/>
            <pc:sldMk cId="4138181210" sldId="264"/>
            <ac:spMk id="42" creationId="{5227C6B9-C004-478A-BB9C-5118DACFFE91}"/>
          </ac:spMkLst>
        </pc:spChg>
        <pc:spChg chg="mod">
          <ac:chgData name="Paul Bloemers" userId="fe3832ff3b233e04" providerId="LiveId" clId="{54D661E3-18D4-41AA-A15F-94A58704F152}" dt="2020-09-30T07:02:26.628" v="2173"/>
          <ac:spMkLst>
            <pc:docMk/>
            <pc:sldMk cId="4138181210" sldId="264"/>
            <ac:spMk id="43" creationId="{B47873FF-0672-4DDF-AB44-3ED77E842BF9}"/>
          </ac:spMkLst>
        </pc:spChg>
        <pc:spChg chg="mod">
          <ac:chgData name="Paul Bloemers" userId="fe3832ff3b233e04" providerId="LiveId" clId="{54D661E3-18D4-41AA-A15F-94A58704F152}" dt="2020-09-30T07:02:26.628" v="2173"/>
          <ac:spMkLst>
            <pc:docMk/>
            <pc:sldMk cId="4138181210" sldId="264"/>
            <ac:spMk id="44" creationId="{C98C8C36-38ED-46C1-9774-3C7A630B0B67}"/>
          </ac:spMkLst>
        </pc:spChg>
        <pc:spChg chg="mod">
          <ac:chgData name="Paul Bloemers" userId="fe3832ff3b233e04" providerId="LiveId" clId="{54D661E3-18D4-41AA-A15F-94A58704F152}" dt="2020-09-30T07:02:26.628" v="2173"/>
          <ac:spMkLst>
            <pc:docMk/>
            <pc:sldMk cId="4138181210" sldId="264"/>
            <ac:spMk id="45" creationId="{EB1CFA41-DDBC-4087-A54A-AB10981194B8}"/>
          </ac:spMkLst>
        </pc:spChg>
        <pc:spChg chg="mod">
          <ac:chgData name="Paul Bloemers" userId="fe3832ff3b233e04" providerId="LiveId" clId="{54D661E3-18D4-41AA-A15F-94A58704F152}" dt="2020-09-30T07:02:26.628" v="2173"/>
          <ac:spMkLst>
            <pc:docMk/>
            <pc:sldMk cId="4138181210" sldId="264"/>
            <ac:spMk id="47" creationId="{936E43CA-1EAC-4EA0-890C-5A99420805C3}"/>
          </ac:spMkLst>
        </pc:spChg>
        <pc:spChg chg="mod">
          <ac:chgData name="Paul Bloemers" userId="fe3832ff3b233e04" providerId="LiveId" clId="{54D661E3-18D4-41AA-A15F-94A58704F152}" dt="2020-09-30T07:02:26.628" v="2173"/>
          <ac:spMkLst>
            <pc:docMk/>
            <pc:sldMk cId="4138181210" sldId="264"/>
            <ac:spMk id="48" creationId="{65796674-4A61-4C9C-9F3A-64664F09F6D8}"/>
          </ac:spMkLst>
        </pc:spChg>
        <pc:spChg chg="add mod ord">
          <ac:chgData name="Paul Bloemers" userId="fe3832ff3b233e04" providerId="LiveId" clId="{54D661E3-18D4-41AA-A15F-94A58704F152}" dt="2020-09-30T11:06:12.550" v="3720" actId="1076"/>
          <ac:spMkLst>
            <pc:docMk/>
            <pc:sldMk cId="4138181210" sldId="264"/>
            <ac:spMk id="49" creationId="{6A977E88-3FBC-4D96-AA8D-0542E5E99829}"/>
          </ac:spMkLst>
        </pc:spChg>
        <pc:spChg chg="mod">
          <ac:chgData name="Paul Bloemers" userId="fe3832ff3b233e04" providerId="LiveId" clId="{54D661E3-18D4-41AA-A15F-94A58704F152}" dt="2020-09-30T11:05:35.467" v="3714"/>
          <ac:spMkLst>
            <pc:docMk/>
            <pc:sldMk cId="4138181210" sldId="264"/>
            <ac:spMk id="52" creationId="{6ABBD39C-70D7-4FF4-A170-E93BB160C25D}"/>
          </ac:spMkLst>
        </pc:spChg>
        <pc:spChg chg="mod">
          <ac:chgData name="Paul Bloemers" userId="fe3832ff3b233e04" providerId="LiveId" clId="{54D661E3-18D4-41AA-A15F-94A58704F152}" dt="2020-09-30T11:05:35.467" v="3714"/>
          <ac:spMkLst>
            <pc:docMk/>
            <pc:sldMk cId="4138181210" sldId="264"/>
            <ac:spMk id="53" creationId="{0EA0B0AE-B157-4464-A32E-718899D0EEDF}"/>
          </ac:spMkLst>
        </pc:spChg>
        <pc:spChg chg="mod">
          <ac:chgData name="Paul Bloemers" userId="fe3832ff3b233e04" providerId="LiveId" clId="{54D661E3-18D4-41AA-A15F-94A58704F152}" dt="2020-09-30T11:05:35.467" v="3714"/>
          <ac:spMkLst>
            <pc:docMk/>
            <pc:sldMk cId="4138181210" sldId="264"/>
            <ac:spMk id="54" creationId="{5F40D63D-4E83-4CF2-BE6C-D38A23131090}"/>
          </ac:spMkLst>
        </pc:spChg>
        <pc:spChg chg="mod">
          <ac:chgData name="Paul Bloemers" userId="fe3832ff3b233e04" providerId="LiveId" clId="{54D661E3-18D4-41AA-A15F-94A58704F152}" dt="2020-09-30T11:05:35.467" v="3714"/>
          <ac:spMkLst>
            <pc:docMk/>
            <pc:sldMk cId="4138181210" sldId="264"/>
            <ac:spMk id="55" creationId="{89E7B71D-C93F-4424-8163-7402A2F95419}"/>
          </ac:spMkLst>
        </pc:spChg>
        <pc:spChg chg="mod">
          <ac:chgData name="Paul Bloemers" userId="fe3832ff3b233e04" providerId="LiveId" clId="{54D661E3-18D4-41AA-A15F-94A58704F152}" dt="2020-09-30T11:05:35.467" v="3714"/>
          <ac:spMkLst>
            <pc:docMk/>
            <pc:sldMk cId="4138181210" sldId="264"/>
            <ac:spMk id="60" creationId="{6DE77E31-9B45-4E49-8B8E-2CC227232F28}"/>
          </ac:spMkLst>
        </pc:spChg>
        <pc:spChg chg="mod">
          <ac:chgData name="Paul Bloemers" userId="fe3832ff3b233e04" providerId="LiveId" clId="{54D661E3-18D4-41AA-A15F-94A58704F152}" dt="2020-09-30T11:05:35.467" v="3714"/>
          <ac:spMkLst>
            <pc:docMk/>
            <pc:sldMk cId="4138181210" sldId="264"/>
            <ac:spMk id="61" creationId="{9E8B1D9D-4C90-4EB1-94D8-70FCE5608D2B}"/>
          </ac:spMkLst>
        </pc:spChg>
        <pc:spChg chg="mod">
          <ac:chgData name="Paul Bloemers" userId="fe3832ff3b233e04" providerId="LiveId" clId="{54D661E3-18D4-41AA-A15F-94A58704F152}" dt="2020-09-30T11:05:35.467" v="3714"/>
          <ac:spMkLst>
            <pc:docMk/>
            <pc:sldMk cId="4138181210" sldId="264"/>
            <ac:spMk id="62" creationId="{12FB8F87-B6A6-4264-B1B9-9EB87B7463BD}"/>
          </ac:spMkLst>
        </pc:spChg>
        <pc:spChg chg="mod">
          <ac:chgData name="Paul Bloemers" userId="fe3832ff3b233e04" providerId="LiveId" clId="{54D661E3-18D4-41AA-A15F-94A58704F152}" dt="2020-09-30T11:05:35.467" v="3714"/>
          <ac:spMkLst>
            <pc:docMk/>
            <pc:sldMk cId="4138181210" sldId="264"/>
            <ac:spMk id="63" creationId="{AE7BAC90-8672-47DA-ACEF-3D4813709141}"/>
          </ac:spMkLst>
        </pc:spChg>
        <pc:spChg chg="mod">
          <ac:chgData name="Paul Bloemers" userId="fe3832ff3b233e04" providerId="LiveId" clId="{54D661E3-18D4-41AA-A15F-94A58704F152}" dt="2020-09-30T11:05:35.467" v="3714"/>
          <ac:spMkLst>
            <pc:docMk/>
            <pc:sldMk cId="4138181210" sldId="264"/>
            <ac:spMk id="64" creationId="{D0AA8555-19BB-421D-A6D9-48F7B5A80B7C}"/>
          </ac:spMkLst>
        </pc:spChg>
        <pc:spChg chg="mod">
          <ac:chgData name="Paul Bloemers" userId="fe3832ff3b233e04" providerId="LiveId" clId="{54D661E3-18D4-41AA-A15F-94A58704F152}" dt="2020-09-30T11:05:35.467" v="3714"/>
          <ac:spMkLst>
            <pc:docMk/>
            <pc:sldMk cId="4138181210" sldId="264"/>
            <ac:spMk id="65" creationId="{382C5785-9259-494D-B38F-5505E909F6E2}"/>
          </ac:spMkLst>
        </pc:spChg>
        <pc:spChg chg="mod">
          <ac:chgData name="Paul Bloemers" userId="fe3832ff3b233e04" providerId="LiveId" clId="{54D661E3-18D4-41AA-A15F-94A58704F152}" dt="2020-09-30T11:05:35.467" v="3714"/>
          <ac:spMkLst>
            <pc:docMk/>
            <pc:sldMk cId="4138181210" sldId="264"/>
            <ac:spMk id="66" creationId="{A989F5BD-B352-4E3D-871F-70B73633675F}"/>
          </ac:spMkLst>
        </pc:spChg>
        <pc:spChg chg="mod">
          <ac:chgData name="Paul Bloemers" userId="fe3832ff3b233e04" providerId="LiveId" clId="{54D661E3-18D4-41AA-A15F-94A58704F152}" dt="2020-09-30T11:05:35.467" v="3714"/>
          <ac:spMkLst>
            <pc:docMk/>
            <pc:sldMk cId="4138181210" sldId="264"/>
            <ac:spMk id="67" creationId="{CB6D446B-0C64-41FA-97F1-C61FC5AC4CDE}"/>
          </ac:spMkLst>
        </pc:spChg>
        <pc:spChg chg="mod">
          <ac:chgData name="Paul Bloemers" userId="fe3832ff3b233e04" providerId="LiveId" clId="{54D661E3-18D4-41AA-A15F-94A58704F152}" dt="2020-09-30T11:05:35.467" v="3714"/>
          <ac:spMkLst>
            <pc:docMk/>
            <pc:sldMk cId="4138181210" sldId="264"/>
            <ac:spMk id="69" creationId="{58CAC167-E788-4304-AF12-1D8FAD2DE464}"/>
          </ac:spMkLst>
        </pc:spChg>
        <pc:spChg chg="mod">
          <ac:chgData name="Paul Bloemers" userId="fe3832ff3b233e04" providerId="LiveId" clId="{54D661E3-18D4-41AA-A15F-94A58704F152}" dt="2020-09-30T11:05:35.467" v="3714"/>
          <ac:spMkLst>
            <pc:docMk/>
            <pc:sldMk cId="4138181210" sldId="264"/>
            <ac:spMk id="70" creationId="{BA67B925-C6DC-4AB2-9557-674A37338E4B}"/>
          </ac:spMkLst>
        </pc:spChg>
        <pc:grpChg chg="del">
          <ac:chgData name="Paul Bloemers" userId="fe3832ff3b233e04" providerId="LiveId" clId="{54D661E3-18D4-41AA-A15F-94A58704F152}" dt="2020-09-30T07:02:13.939" v="2172" actId="478"/>
          <ac:grpSpMkLst>
            <pc:docMk/>
            <pc:sldMk cId="4138181210" sldId="264"/>
            <ac:grpSpMk id="11" creationId="{5940F87E-B658-4A91-B468-46B360FDCA90}"/>
          </ac:grpSpMkLst>
        </pc:grpChg>
        <pc:grpChg chg="add del mod ord">
          <ac:chgData name="Paul Bloemers" userId="fe3832ff3b233e04" providerId="LiveId" clId="{54D661E3-18D4-41AA-A15F-94A58704F152}" dt="2020-09-30T11:05:28.817" v="3712" actId="478"/>
          <ac:grpSpMkLst>
            <pc:docMk/>
            <pc:sldMk cId="4138181210" sldId="264"/>
            <ac:grpSpMk id="25" creationId="{546103D7-8457-47BF-ADBA-9D70A27AB903}"/>
          </ac:grpSpMkLst>
        </pc:grpChg>
        <pc:grpChg chg="add mod ord">
          <ac:chgData name="Paul Bloemers" userId="fe3832ff3b233e04" providerId="LiveId" clId="{54D661E3-18D4-41AA-A15F-94A58704F152}" dt="2020-09-30T11:05:53.238" v="3716" actId="1076"/>
          <ac:grpSpMkLst>
            <pc:docMk/>
            <pc:sldMk cId="4138181210" sldId="264"/>
            <ac:grpSpMk id="50" creationId="{2AC7EA9D-ABFA-4A55-BD24-9D66D1EBEC5E}"/>
          </ac:grpSpMkLst>
        </pc:grpChg>
        <pc:grpChg chg="mod">
          <ac:chgData name="Paul Bloemers" userId="fe3832ff3b233e04" providerId="LiveId" clId="{54D661E3-18D4-41AA-A15F-94A58704F152}" dt="2020-09-30T11:05:35.467" v="3714"/>
          <ac:grpSpMkLst>
            <pc:docMk/>
            <pc:sldMk cId="4138181210" sldId="264"/>
            <ac:grpSpMk id="51" creationId="{B38BDB30-A8AA-48D6-8B81-D4E9D4C150F8}"/>
          </ac:grpSpMkLst>
        </pc:grpChg>
        <pc:cxnChg chg="mod">
          <ac:chgData name="Paul Bloemers" userId="fe3832ff3b233e04" providerId="LiveId" clId="{54D661E3-18D4-41AA-A15F-94A58704F152}" dt="2020-09-30T07:02:26.628" v="2173"/>
          <ac:cxnSpMkLst>
            <pc:docMk/>
            <pc:sldMk cId="4138181210" sldId="264"/>
            <ac:cxnSpMk id="32" creationId="{3609F545-2276-4565-831E-2DF4E0B66072}"/>
          </ac:cxnSpMkLst>
        </pc:cxnChg>
        <pc:cxnChg chg="mod">
          <ac:chgData name="Paul Bloemers" userId="fe3832ff3b233e04" providerId="LiveId" clId="{54D661E3-18D4-41AA-A15F-94A58704F152}" dt="2020-09-30T07:02:26.628" v="2173"/>
          <ac:cxnSpMkLst>
            <pc:docMk/>
            <pc:sldMk cId="4138181210" sldId="264"/>
            <ac:cxnSpMk id="33" creationId="{5DA911F4-A167-4512-9923-D0C26798C6AA}"/>
          </ac:cxnSpMkLst>
        </pc:cxnChg>
        <pc:cxnChg chg="mod">
          <ac:chgData name="Paul Bloemers" userId="fe3832ff3b233e04" providerId="LiveId" clId="{54D661E3-18D4-41AA-A15F-94A58704F152}" dt="2020-09-30T07:02:26.628" v="2173"/>
          <ac:cxnSpMkLst>
            <pc:docMk/>
            <pc:sldMk cId="4138181210" sldId="264"/>
            <ac:cxnSpMk id="34" creationId="{C98274A2-D87C-4C04-A4AC-DC4BFDC90A58}"/>
          </ac:cxnSpMkLst>
        </pc:cxnChg>
        <pc:cxnChg chg="mod">
          <ac:chgData name="Paul Bloemers" userId="fe3832ff3b233e04" providerId="LiveId" clId="{54D661E3-18D4-41AA-A15F-94A58704F152}" dt="2020-09-30T07:02:26.628" v="2173"/>
          <ac:cxnSpMkLst>
            <pc:docMk/>
            <pc:sldMk cId="4138181210" sldId="264"/>
            <ac:cxnSpMk id="35" creationId="{C90EFC56-3971-476C-A629-5F9BF59330B3}"/>
          </ac:cxnSpMkLst>
        </pc:cxnChg>
        <pc:cxnChg chg="mod">
          <ac:chgData name="Paul Bloemers" userId="fe3832ff3b233e04" providerId="LiveId" clId="{54D661E3-18D4-41AA-A15F-94A58704F152}" dt="2020-09-30T07:02:26.628" v="2173"/>
          <ac:cxnSpMkLst>
            <pc:docMk/>
            <pc:sldMk cId="4138181210" sldId="264"/>
            <ac:cxnSpMk id="36" creationId="{D4FDBB57-1C1F-4F7A-9B4F-393F94CDB843}"/>
          </ac:cxnSpMkLst>
        </pc:cxnChg>
        <pc:cxnChg chg="mod">
          <ac:chgData name="Paul Bloemers" userId="fe3832ff3b233e04" providerId="LiveId" clId="{54D661E3-18D4-41AA-A15F-94A58704F152}" dt="2020-09-30T11:05:28.817" v="3712" actId="478"/>
          <ac:cxnSpMkLst>
            <pc:docMk/>
            <pc:sldMk cId="4138181210" sldId="264"/>
            <ac:cxnSpMk id="46" creationId="{43D1B7CF-C224-452A-A0FE-C5E40A6388A8}"/>
          </ac:cxnSpMkLst>
        </pc:cxnChg>
        <pc:cxnChg chg="mod">
          <ac:chgData name="Paul Bloemers" userId="fe3832ff3b233e04" providerId="LiveId" clId="{54D661E3-18D4-41AA-A15F-94A58704F152}" dt="2020-09-30T11:05:35.467" v="3714"/>
          <ac:cxnSpMkLst>
            <pc:docMk/>
            <pc:sldMk cId="4138181210" sldId="264"/>
            <ac:cxnSpMk id="56" creationId="{4C802DB2-EF93-45D4-AA78-67D6D311D413}"/>
          </ac:cxnSpMkLst>
        </pc:cxnChg>
        <pc:cxnChg chg="mod">
          <ac:chgData name="Paul Bloemers" userId="fe3832ff3b233e04" providerId="LiveId" clId="{54D661E3-18D4-41AA-A15F-94A58704F152}" dt="2020-09-30T11:05:35.467" v="3714"/>
          <ac:cxnSpMkLst>
            <pc:docMk/>
            <pc:sldMk cId="4138181210" sldId="264"/>
            <ac:cxnSpMk id="57" creationId="{C5DB00E1-1E13-4D37-BABE-8EDC24E6E622}"/>
          </ac:cxnSpMkLst>
        </pc:cxnChg>
        <pc:cxnChg chg="mod">
          <ac:chgData name="Paul Bloemers" userId="fe3832ff3b233e04" providerId="LiveId" clId="{54D661E3-18D4-41AA-A15F-94A58704F152}" dt="2020-09-30T11:05:35.467" v="3714"/>
          <ac:cxnSpMkLst>
            <pc:docMk/>
            <pc:sldMk cId="4138181210" sldId="264"/>
            <ac:cxnSpMk id="58" creationId="{B8FD2E74-9A87-4D89-970B-85C4A2C925D7}"/>
          </ac:cxnSpMkLst>
        </pc:cxnChg>
        <pc:cxnChg chg="mod">
          <ac:chgData name="Paul Bloemers" userId="fe3832ff3b233e04" providerId="LiveId" clId="{54D661E3-18D4-41AA-A15F-94A58704F152}" dt="2020-09-30T11:05:35.467" v="3714"/>
          <ac:cxnSpMkLst>
            <pc:docMk/>
            <pc:sldMk cId="4138181210" sldId="264"/>
            <ac:cxnSpMk id="59" creationId="{F924C829-D3CF-42F0-8FDC-B82186A3FFCE}"/>
          </ac:cxnSpMkLst>
        </pc:cxnChg>
        <pc:cxnChg chg="mod">
          <ac:chgData name="Paul Bloemers" userId="fe3832ff3b233e04" providerId="LiveId" clId="{54D661E3-18D4-41AA-A15F-94A58704F152}" dt="2020-09-30T11:05:35.467" v="3714"/>
          <ac:cxnSpMkLst>
            <pc:docMk/>
            <pc:sldMk cId="4138181210" sldId="264"/>
            <ac:cxnSpMk id="68" creationId="{CA86BED8-B078-43C3-87D2-D595C7EF799F}"/>
          </ac:cxnSpMkLst>
        </pc:cxnChg>
      </pc:sldChg>
      <pc:sldChg chg="addSp delSp modSp new mod modAnim">
        <pc:chgData name="Paul Bloemers" userId="fe3832ff3b233e04" providerId="LiveId" clId="{54D661E3-18D4-41AA-A15F-94A58704F152}" dt="2020-09-30T08:13:59.578" v="3102"/>
        <pc:sldMkLst>
          <pc:docMk/>
          <pc:sldMk cId="854675950" sldId="265"/>
        </pc:sldMkLst>
        <pc:spChg chg="mod">
          <ac:chgData name="Paul Bloemers" userId="fe3832ff3b233e04" providerId="LiveId" clId="{54D661E3-18D4-41AA-A15F-94A58704F152}" dt="2020-09-30T07:24:28.282" v="2616" actId="20577"/>
          <ac:spMkLst>
            <pc:docMk/>
            <pc:sldMk cId="854675950" sldId="265"/>
            <ac:spMk id="2" creationId="{BA0A71E4-C62A-40A1-864D-F965B229B4B1}"/>
          </ac:spMkLst>
        </pc:spChg>
        <pc:spChg chg="mod">
          <ac:chgData name="Paul Bloemers" userId="fe3832ff3b233e04" providerId="LiveId" clId="{54D661E3-18D4-41AA-A15F-94A58704F152}" dt="2020-09-30T08:10:53.800" v="3041" actId="20577"/>
          <ac:spMkLst>
            <pc:docMk/>
            <pc:sldMk cId="854675950" sldId="265"/>
            <ac:spMk id="3" creationId="{E11D8B28-9218-45B1-8307-7144A0236CF3}"/>
          </ac:spMkLst>
        </pc:spChg>
        <pc:spChg chg="mod">
          <ac:chgData name="Paul Bloemers" userId="fe3832ff3b233e04" providerId="LiveId" clId="{54D661E3-18D4-41AA-A15F-94A58704F152}" dt="2020-09-30T07:24:45.772" v="2617"/>
          <ac:spMkLst>
            <pc:docMk/>
            <pc:sldMk cId="854675950" sldId="265"/>
            <ac:spMk id="6" creationId="{973F9FFE-9BA0-4B52-9ECE-1C94EE871180}"/>
          </ac:spMkLst>
        </pc:spChg>
        <pc:spChg chg="add mod">
          <ac:chgData name="Paul Bloemers" userId="fe3832ff3b233e04" providerId="LiveId" clId="{54D661E3-18D4-41AA-A15F-94A58704F152}" dt="2020-09-30T07:24:45.772" v="2617"/>
          <ac:spMkLst>
            <pc:docMk/>
            <pc:sldMk cId="854675950" sldId="265"/>
            <ac:spMk id="7" creationId="{F2C7540D-C13D-4771-B042-949E13058565}"/>
          </ac:spMkLst>
        </pc:spChg>
        <pc:spChg chg="add mod">
          <ac:chgData name="Paul Bloemers" userId="fe3832ff3b233e04" providerId="LiveId" clId="{54D661E3-18D4-41AA-A15F-94A58704F152}" dt="2020-09-30T07:29:27.554" v="2799" actId="1076"/>
          <ac:spMkLst>
            <pc:docMk/>
            <pc:sldMk cId="854675950" sldId="265"/>
            <ac:spMk id="8" creationId="{527BE35C-9103-40CB-B37A-42E86C6BCE39}"/>
          </ac:spMkLst>
        </pc:spChg>
        <pc:spChg chg="mod">
          <ac:chgData name="Paul Bloemers" userId="fe3832ff3b233e04" providerId="LiveId" clId="{54D661E3-18D4-41AA-A15F-94A58704F152}" dt="2020-09-30T08:12:01.658" v="3051" actId="404"/>
          <ac:spMkLst>
            <pc:docMk/>
            <pc:sldMk cId="854675950" sldId="265"/>
            <ac:spMk id="16" creationId="{9C548857-8F70-4D3A-87D4-99EF015D65DB}"/>
          </ac:spMkLst>
        </pc:spChg>
        <pc:spChg chg="add mod">
          <ac:chgData name="Paul Bloemers" userId="fe3832ff3b233e04" providerId="LiveId" clId="{54D661E3-18D4-41AA-A15F-94A58704F152}" dt="2020-09-30T08:13:55.241" v="3101" actId="1076"/>
          <ac:spMkLst>
            <pc:docMk/>
            <pc:sldMk cId="854675950" sldId="265"/>
            <ac:spMk id="17" creationId="{1EEB015E-E296-4B9B-99D5-9CB3B16391DD}"/>
          </ac:spMkLst>
        </pc:spChg>
        <pc:grpChg chg="add mod">
          <ac:chgData name="Paul Bloemers" userId="fe3832ff3b233e04" providerId="LiveId" clId="{54D661E3-18D4-41AA-A15F-94A58704F152}" dt="2020-09-30T07:24:45.772" v="2617"/>
          <ac:grpSpMkLst>
            <pc:docMk/>
            <pc:sldMk cId="854675950" sldId="265"/>
            <ac:grpSpMk id="4" creationId="{A68713A4-72E3-441C-BC64-EBE194C86F4A}"/>
          </ac:grpSpMkLst>
        </pc:grpChg>
        <pc:grpChg chg="add mod">
          <ac:chgData name="Paul Bloemers" userId="fe3832ff3b233e04" providerId="LiveId" clId="{54D661E3-18D4-41AA-A15F-94A58704F152}" dt="2020-09-30T08:11:57.689" v="3048" actId="14100"/>
          <ac:grpSpMkLst>
            <pc:docMk/>
            <pc:sldMk cId="854675950" sldId="265"/>
            <ac:grpSpMk id="14" creationId="{3DE181D2-3AFD-438D-9F9C-CEB0F9943053}"/>
          </ac:grpSpMkLst>
        </pc:grpChg>
        <pc:picChg chg="mod">
          <ac:chgData name="Paul Bloemers" userId="fe3832ff3b233e04" providerId="LiveId" clId="{54D661E3-18D4-41AA-A15F-94A58704F152}" dt="2020-09-30T07:24:45.772" v="2617"/>
          <ac:picMkLst>
            <pc:docMk/>
            <pc:sldMk cId="854675950" sldId="265"/>
            <ac:picMk id="5" creationId="{8BD8D4C9-237A-4049-B646-0530B0324EEE}"/>
          </ac:picMkLst>
        </pc:picChg>
        <pc:picChg chg="mod">
          <ac:chgData name="Paul Bloemers" userId="fe3832ff3b233e04" providerId="LiveId" clId="{54D661E3-18D4-41AA-A15F-94A58704F152}" dt="2020-09-30T08:11:51.711" v="3046" actId="207"/>
          <ac:picMkLst>
            <pc:docMk/>
            <pc:sldMk cId="854675950" sldId="265"/>
            <ac:picMk id="15" creationId="{E0B5519E-D469-4E4F-ADB4-8444086D47CD}"/>
          </ac:picMkLst>
        </pc:picChg>
        <pc:cxnChg chg="add mod">
          <ac:chgData name="Paul Bloemers" userId="fe3832ff3b233e04" providerId="LiveId" clId="{54D661E3-18D4-41AA-A15F-94A58704F152}" dt="2020-09-30T07:34:20.298" v="2926" actId="552"/>
          <ac:cxnSpMkLst>
            <pc:docMk/>
            <pc:sldMk cId="854675950" sldId="265"/>
            <ac:cxnSpMk id="10" creationId="{2F08A58B-F51D-44D4-A260-2023BF07684B}"/>
          </ac:cxnSpMkLst>
        </pc:cxnChg>
        <pc:cxnChg chg="add mod">
          <ac:chgData name="Paul Bloemers" userId="fe3832ff3b233e04" providerId="LiveId" clId="{54D661E3-18D4-41AA-A15F-94A58704F152}" dt="2020-09-30T08:09:57.108" v="3005" actId="552"/>
          <ac:cxnSpMkLst>
            <pc:docMk/>
            <pc:sldMk cId="854675950" sldId="265"/>
            <ac:cxnSpMk id="11" creationId="{6655D423-9E37-4A0A-84AF-63C7DA5C3CDE}"/>
          </ac:cxnSpMkLst>
        </pc:cxnChg>
        <pc:cxnChg chg="add mod">
          <ac:chgData name="Paul Bloemers" userId="fe3832ff3b233e04" providerId="LiveId" clId="{54D661E3-18D4-41AA-A15F-94A58704F152}" dt="2020-09-30T08:09:57.108" v="3005" actId="552"/>
          <ac:cxnSpMkLst>
            <pc:docMk/>
            <pc:sldMk cId="854675950" sldId="265"/>
            <ac:cxnSpMk id="12" creationId="{0BB46A72-FC12-4319-B2DF-F4A7BBB00D19}"/>
          </ac:cxnSpMkLst>
        </pc:cxnChg>
        <pc:cxnChg chg="add del mod">
          <ac:chgData name="Paul Bloemers" userId="fe3832ff3b233e04" providerId="LiveId" clId="{54D661E3-18D4-41AA-A15F-94A58704F152}" dt="2020-09-30T08:10:43.418" v="3035"/>
          <ac:cxnSpMkLst>
            <pc:docMk/>
            <pc:sldMk cId="854675950" sldId="265"/>
            <ac:cxnSpMk id="13" creationId="{F0734163-42C4-482D-85FE-261E4130D41C}"/>
          </ac:cxnSpMkLst>
        </pc:cxnChg>
      </pc:sldChg>
      <pc:sldChg chg="addSp delSp modSp new mod modClrScheme modAnim chgLayout">
        <pc:chgData name="Paul Bloemers" userId="fe3832ff3b233e04" providerId="LiveId" clId="{54D661E3-18D4-41AA-A15F-94A58704F152}" dt="2020-10-01T07:54:26.518" v="4621"/>
        <pc:sldMkLst>
          <pc:docMk/>
          <pc:sldMk cId="4017196039" sldId="266"/>
        </pc:sldMkLst>
        <pc:spChg chg="del mod ord">
          <ac:chgData name="Paul Bloemers" userId="fe3832ff3b233e04" providerId="LiveId" clId="{54D661E3-18D4-41AA-A15F-94A58704F152}" dt="2020-09-30T08:29:21.721" v="3226" actId="700"/>
          <ac:spMkLst>
            <pc:docMk/>
            <pc:sldMk cId="4017196039" sldId="266"/>
            <ac:spMk id="2" creationId="{09965B44-BDB4-4648-8E06-2952BA4DD1A5}"/>
          </ac:spMkLst>
        </pc:spChg>
        <pc:spChg chg="del">
          <ac:chgData name="Paul Bloemers" userId="fe3832ff3b233e04" providerId="LiveId" clId="{54D661E3-18D4-41AA-A15F-94A58704F152}" dt="2020-09-30T08:29:21.721" v="3226" actId="700"/>
          <ac:spMkLst>
            <pc:docMk/>
            <pc:sldMk cId="4017196039" sldId="266"/>
            <ac:spMk id="3" creationId="{91A8E845-4ACD-4490-B7DA-381F2C37CA17}"/>
          </ac:spMkLst>
        </pc:spChg>
        <pc:spChg chg="del mod ord">
          <ac:chgData name="Paul Bloemers" userId="fe3832ff3b233e04" providerId="LiveId" clId="{54D661E3-18D4-41AA-A15F-94A58704F152}" dt="2020-09-30T08:29:21.721" v="3226" actId="700"/>
          <ac:spMkLst>
            <pc:docMk/>
            <pc:sldMk cId="4017196039" sldId="266"/>
            <ac:spMk id="4" creationId="{1D5E68D0-DCCD-44A2-9376-A8FE878D817A}"/>
          </ac:spMkLst>
        </pc:spChg>
        <pc:spChg chg="del">
          <ac:chgData name="Paul Bloemers" userId="fe3832ff3b233e04" providerId="LiveId" clId="{54D661E3-18D4-41AA-A15F-94A58704F152}" dt="2020-09-30T08:29:21.721" v="3226" actId="700"/>
          <ac:spMkLst>
            <pc:docMk/>
            <pc:sldMk cId="4017196039" sldId="266"/>
            <ac:spMk id="5" creationId="{4F8DB616-4B18-41D3-AC1D-1B60BD8B0F3E}"/>
          </ac:spMkLst>
        </pc:spChg>
        <pc:spChg chg="del">
          <ac:chgData name="Paul Bloemers" userId="fe3832ff3b233e04" providerId="LiveId" clId="{54D661E3-18D4-41AA-A15F-94A58704F152}" dt="2020-09-30T08:29:21.721" v="3226" actId="700"/>
          <ac:spMkLst>
            <pc:docMk/>
            <pc:sldMk cId="4017196039" sldId="266"/>
            <ac:spMk id="6" creationId="{15B699DB-A043-4EF5-9459-91F74D0D82EE}"/>
          </ac:spMkLst>
        </pc:spChg>
        <pc:spChg chg="add del mod ord">
          <ac:chgData name="Paul Bloemers" userId="fe3832ff3b233e04" providerId="LiveId" clId="{54D661E3-18D4-41AA-A15F-94A58704F152}" dt="2020-09-30T08:29:28.867" v="3228" actId="478"/>
          <ac:spMkLst>
            <pc:docMk/>
            <pc:sldMk cId="4017196039" sldId="266"/>
            <ac:spMk id="7" creationId="{5B585602-41FA-4F68-BF98-AE3F722E4F05}"/>
          </ac:spMkLst>
        </pc:spChg>
        <pc:spChg chg="add del mod ord">
          <ac:chgData name="Paul Bloemers" userId="fe3832ff3b233e04" providerId="LiveId" clId="{54D661E3-18D4-41AA-A15F-94A58704F152}" dt="2020-09-30T08:29:32.732" v="3229" actId="700"/>
          <ac:spMkLst>
            <pc:docMk/>
            <pc:sldMk cId="4017196039" sldId="266"/>
            <ac:spMk id="8" creationId="{A3E12572-AD63-4807-B93B-0F76C8654BDA}"/>
          </ac:spMkLst>
        </pc:spChg>
        <pc:spChg chg="add del mod ord">
          <ac:chgData name="Paul Bloemers" userId="fe3832ff3b233e04" providerId="LiveId" clId="{54D661E3-18D4-41AA-A15F-94A58704F152}" dt="2020-09-30T08:29:35.873" v="3231" actId="478"/>
          <ac:spMkLst>
            <pc:docMk/>
            <pc:sldMk cId="4017196039" sldId="266"/>
            <ac:spMk id="9" creationId="{B688CE99-3E9A-468B-A4B8-9311D082F5B6}"/>
          </ac:spMkLst>
        </pc:spChg>
        <pc:spChg chg="add del mod ord">
          <ac:chgData name="Paul Bloemers" userId="fe3832ff3b233e04" providerId="LiveId" clId="{54D661E3-18D4-41AA-A15F-94A58704F152}" dt="2020-09-30T08:33:24.944" v="3253" actId="931"/>
          <ac:spMkLst>
            <pc:docMk/>
            <pc:sldMk cId="4017196039" sldId="266"/>
            <ac:spMk id="10" creationId="{FA9A9A96-2402-4013-BE83-6E6C9F60F178}"/>
          </ac:spMkLst>
        </pc:spChg>
        <pc:spChg chg="add mod">
          <ac:chgData name="Paul Bloemers" userId="fe3832ff3b233e04" providerId="LiveId" clId="{54D661E3-18D4-41AA-A15F-94A58704F152}" dt="2020-09-30T08:42:16.120" v="3625" actId="1076"/>
          <ac:spMkLst>
            <pc:docMk/>
            <pc:sldMk cId="4017196039" sldId="266"/>
            <ac:spMk id="15" creationId="{19935DE2-357C-4E41-BC39-0BF013A25A08}"/>
          </ac:spMkLst>
        </pc:spChg>
        <pc:spChg chg="add mod">
          <ac:chgData name="Paul Bloemers" userId="fe3832ff3b233e04" providerId="LiveId" clId="{54D661E3-18D4-41AA-A15F-94A58704F152}" dt="2020-09-30T11:08:49.751" v="3800" actId="20577"/>
          <ac:spMkLst>
            <pc:docMk/>
            <pc:sldMk cId="4017196039" sldId="266"/>
            <ac:spMk id="17" creationId="{D652E5C3-9CA3-4F18-9858-A0639F56396B}"/>
          </ac:spMkLst>
        </pc:spChg>
        <pc:spChg chg="add mod">
          <ac:chgData name="Paul Bloemers" userId="fe3832ff3b233e04" providerId="LiveId" clId="{54D661E3-18D4-41AA-A15F-94A58704F152}" dt="2020-09-30T08:33:59.800" v="3267" actId="1076"/>
          <ac:spMkLst>
            <pc:docMk/>
            <pc:sldMk cId="4017196039" sldId="266"/>
            <ac:spMk id="20" creationId="{6438C010-9924-47FA-ABE3-0BD20967D95E}"/>
          </ac:spMkLst>
        </pc:spChg>
        <pc:spChg chg="add del mod ord">
          <ac:chgData name="Paul Bloemers" userId="fe3832ff3b233e04" providerId="LiveId" clId="{54D661E3-18D4-41AA-A15F-94A58704F152}" dt="2020-09-30T08:40:29.859" v="3567" actId="700"/>
          <ac:spMkLst>
            <pc:docMk/>
            <pc:sldMk cId="4017196039" sldId="266"/>
            <ac:spMk id="23" creationId="{9A16BFC3-CF27-4AFC-BADC-9E40EBC2BC44}"/>
          </ac:spMkLst>
        </pc:spChg>
        <pc:spChg chg="add mod">
          <ac:chgData name="Paul Bloemers" userId="fe3832ff3b233e04" providerId="LiveId" clId="{54D661E3-18D4-41AA-A15F-94A58704F152}" dt="2020-09-30T08:41:38.384" v="3616" actId="1076"/>
          <ac:spMkLst>
            <pc:docMk/>
            <pc:sldMk cId="4017196039" sldId="266"/>
            <ac:spMk id="24" creationId="{9468D41B-1A26-423B-B5C5-6777B7A29C3C}"/>
          </ac:spMkLst>
        </pc:spChg>
        <pc:picChg chg="add mod">
          <ac:chgData name="Paul Bloemers" userId="fe3832ff3b233e04" providerId="LiveId" clId="{54D661E3-18D4-41AA-A15F-94A58704F152}" dt="2020-09-30T08:41:42.784" v="3617" actId="14100"/>
          <ac:picMkLst>
            <pc:docMk/>
            <pc:sldMk cId="4017196039" sldId="266"/>
            <ac:picMk id="12" creationId="{D9B0A5AB-CB31-4AB8-BC3E-953AC60DD99A}"/>
          </ac:picMkLst>
        </pc:picChg>
        <pc:picChg chg="add del mod">
          <ac:chgData name="Paul Bloemers" userId="fe3832ff3b233e04" providerId="LiveId" clId="{54D661E3-18D4-41AA-A15F-94A58704F152}" dt="2020-09-30T11:07:58.478" v="3749" actId="478"/>
          <ac:picMkLst>
            <pc:docMk/>
            <pc:sldMk cId="4017196039" sldId="266"/>
            <ac:picMk id="14" creationId="{C849DA1D-C9D8-4A2F-9AD9-4286AC6D958F}"/>
          </ac:picMkLst>
        </pc:picChg>
        <pc:picChg chg="add mod ord">
          <ac:chgData name="Paul Bloemers" userId="fe3832ff3b233e04" providerId="LiveId" clId="{54D661E3-18D4-41AA-A15F-94A58704F152}" dt="2020-09-30T08:40:29.859" v="3567" actId="700"/>
          <ac:picMkLst>
            <pc:docMk/>
            <pc:sldMk cId="4017196039" sldId="266"/>
            <ac:picMk id="19" creationId="{74271964-A493-441C-BB23-46B27C4E2A5D}"/>
          </ac:picMkLst>
        </pc:picChg>
        <pc:picChg chg="add del mod">
          <ac:chgData name="Paul Bloemers" userId="fe3832ff3b233e04" providerId="LiveId" clId="{54D661E3-18D4-41AA-A15F-94A58704F152}" dt="2020-09-30T08:37:22.538" v="3489" actId="478"/>
          <ac:picMkLst>
            <pc:docMk/>
            <pc:sldMk cId="4017196039" sldId="266"/>
            <ac:picMk id="22" creationId="{530F58E3-D855-4437-A320-1ED7325B868F}"/>
          </ac:picMkLst>
        </pc:picChg>
        <pc:picChg chg="add mod">
          <ac:chgData name="Paul Bloemers" userId="fe3832ff3b233e04" providerId="LiveId" clId="{54D661E3-18D4-41AA-A15F-94A58704F152}" dt="2020-09-30T11:08:20.869" v="3753" actId="1076"/>
          <ac:picMkLst>
            <pc:docMk/>
            <pc:sldMk cId="4017196039" sldId="266"/>
            <ac:picMk id="26" creationId="{FFB3745D-1A0E-48D6-80C1-809798B40C35}"/>
          </ac:picMkLst>
        </pc:picChg>
      </pc:sldChg>
      <pc:sldChg chg="addSp delSp modSp add mod addAnim delAnim modAnim">
        <pc:chgData name="Paul Bloemers" userId="fe3832ff3b233e04" providerId="LiveId" clId="{54D661E3-18D4-41AA-A15F-94A58704F152}" dt="2020-09-30T11:24:44.306" v="4145"/>
        <pc:sldMkLst>
          <pc:docMk/>
          <pc:sldMk cId="2308837585" sldId="267"/>
        </pc:sldMkLst>
        <pc:spChg chg="add mod">
          <ac:chgData name="Paul Bloemers" userId="fe3832ff3b233e04" providerId="LiveId" clId="{54D661E3-18D4-41AA-A15F-94A58704F152}" dt="2020-09-30T11:22:23.493" v="4130" actId="20577"/>
          <ac:spMkLst>
            <pc:docMk/>
            <pc:sldMk cId="2308837585" sldId="267"/>
            <ac:spMk id="2" creationId="{067F8314-A8B0-4F36-A0C3-B5A554450A90}"/>
          </ac:spMkLst>
        </pc:spChg>
        <pc:spChg chg="add mod">
          <ac:chgData name="Paul Bloemers" userId="fe3832ff3b233e04" providerId="LiveId" clId="{54D661E3-18D4-41AA-A15F-94A58704F152}" dt="2020-09-30T11:20:03.339" v="4102" actId="552"/>
          <ac:spMkLst>
            <pc:docMk/>
            <pc:sldMk cId="2308837585" sldId="267"/>
            <ac:spMk id="4" creationId="{16B49C4E-646B-485A-8F67-FBFA8FE3962C}"/>
          </ac:spMkLst>
        </pc:spChg>
        <pc:spChg chg="add mod">
          <ac:chgData name="Paul Bloemers" userId="fe3832ff3b233e04" providerId="LiveId" clId="{54D661E3-18D4-41AA-A15F-94A58704F152}" dt="2020-09-30T11:20:03.339" v="4102" actId="552"/>
          <ac:spMkLst>
            <pc:docMk/>
            <pc:sldMk cId="2308837585" sldId="267"/>
            <ac:spMk id="5" creationId="{B4FAF3C7-75A7-46F3-BAA5-966230E95950}"/>
          </ac:spMkLst>
        </pc:spChg>
        <pc:spChg chg="add mod">
          <ac:chgData name="Paul Bloemers" userId="fe3832ff3b233e04" providerId="LiveId" clId="{54D661E3-18D4-41AA-A15F-94A58704F152}" dt="2020-09-30T11:19:14.677" v="4095" actId="1076"/>
          <ac:spMkLst>
            <pc:docMk/>
            <pc:sldMk cId="2308837585" sldId="267"/>
            <ac:spMk id="6" creationId="{E6D1C4D6-AB3A-4F7C-B2E0-882E4F7649B4}"/>
          </ac:spMkLst>
        </pc:spChg>
        <pc:spChg chg="add mod">
          <ac:chgData name="Paul Bloemers" userId="fe3832ff3b233e04" providerId="LiveId" clId="{54D661E3-18D4-41AA-A15F-94A58704F152}" dt="2020-09-30T11:19:14.677" v="4095" actId="1076"/>
          <ac:spMkLst>
            <pc:docMk/>
            <pc:sldMk cId="2308837585" sldId="267"/>
            <ac:spMk id="7" creationId="{EE6B9495-E994-451C-8003-FFF288FC828C}"/>
          </ac:spMkLst>
        </pc:spChg>
        <pc:spChg chg="add mod">
          <ac:chgData name="Paul Bloemers" userId="fe3832ff3b233e04" providerId="LiveId" clId="{54D661E3-18D4-41AA-A15F-94A58704F152}" dt="2020-09-30T11:19:14.677" v="4095" actId="1076"/>
          <ac:spMkLst>
            <pc:docMk/>
            <pc:sldMk cId="2308837585" sldId="267"/>
            <ac:spMk id="8" creationId="{B6C0A8B8-4A48-4149-90D6-118523DC1E34}"/>
          </ac:spMkLst>
        </pc:spChg>
        <pc:spChg chg="add mod">
          <ac:chgData name="Paul Bloemers" userId="fe3832ff3b233e04" providerId="LiveId" clId="{54D661E3-18D4-41AA-A15F-94A58704F152}" dt="2020-09-30T11:20:03.339" v="4102" actId="552"/>
          <ac:spMkLst>
            <pc:docMk/>
            <pc:sldMk cId="2308837585" sldId="267"/>
            <ac:spMk id="10" creationId="{A3D6458B-DAE1-41CC-B016-41742F3FA814}"/>
          </ac:spMkLst>
        </pc:spChg>
        <pc:spChg chg="add mod">
          <ac:chgData name="Paul Bloemers" userId="fe3832ff3b233e04" providerId="LiveId" clId="{54D661E3-18D4-41AA-A15F-94A58704F152}" dt="2020-09-30T11:15:25.296" v="3973" actId="1038"/>
          <ac:spMkLst>
            <pc:docMk/>
            <pc:sldMk cId="2308837585" sldId="267"/>
            <ac:spMk id="13" creationId="{F8719FCE-436C-4221-ADB5-81FEF98C92C2}"/>
          </ac:spMkLst>
        </pc:spChg>
        <pc:spChg chg="add del">
          <ac:chgData name="Paul Bloemers" userId="fe3832ff3b233e04" providerId="LiveId" clId="{54D661E3-18D4-41AA-A15F-94A58704F152}" dt="2020-09-30T11:10:05.651" v="3807" actId="478"/>
          <ac:spMkLst>
            <pc:docMk/>
            <pc:sldMk cId="2308837585" sldId="267"/>
            <ac:spMk id="15" creationId="{19935DE2-357C-4E41-BC39-0BF013A25A08}"/>
          </ac:spMkLst>
        </pc:spChg>
        <pc:spChg chg="del">
          <ac:chgData name="Paul Bloemers" userId="fe3832ff3b233e04" providerId="LiveId" clId="{54D661E3-18D4-41AA-A15F-94A58704F152}" dt="2020-09-30T11:09:33.313" v="3802" actId="478"/>
          <ac:spMkLst>
            <pc:docMk/>
            <pc:sldMk cId="2308837585" sldId="267"/>
            <ac:spMk id="24" creationId="{9468D41B-1A26-423B-B5C5-6777B7A29C3C}"/>
          </ac:spMkLst>
        </pc:spChg>
        <pc:picChg chg="add mod">
          <ac:chgData name="Paul Bloemers" userId="fe3832ff3b233e04" providerId="LiveId" clId="{54D661E3-18D4-41AA-A15F-94A58704F152}" dt="2020-09-30T11:24:17.269" v="4137" actId="1076"/>
          <ac:picMkLst>
            <pc:docMk/>
            <pc:sldMk cId="2308837585" sldId="267"/>
            <ac:picMk id="11" creationId="{3785FC82-B4AF-424A-99D0-9E148E907E56}"/>
          </ac:picMkLst>
        </pc:picChg>
        <pc:picChg chg="mod">
          <ac:chgData name="Paul Bloemers" userId="fe3832ff3b233e04" providerId="LiveId" clId="{54D661E3-18D4-41AA-A15F-94A58704F152}" dt="2020-09-30T11:10:17.286" v="3811" actId="14100"/>
          <ac:picMkLst>
            <pc:docMk/>
            <pc:sldMk cId="2308837585" sldId="267"/>
            <ac:picMk id="12" creationId="{D9B0A5AB-CB31-4AB8-BC3E-953AC60DD99A}"/>
          </ac:picMkLst>
        </pc:picChg>
        <pc:picChg chg="del">
          <ac:chgData name="Paul Bloemers" userId="fe3832ff3b233e04" providerId="LiveId" clId="{54D661E3-18D4-41AA-A15F-94A58704F152}" dt="2020-09-30T11:10:03.446" v="3806" actId="478"/>
          <ac:picMkLst>
            <pc:docMk/>
            <pc:sldMk cId="2308837585" sldId="267"/>
            <ac:picMk id="26" creationId="{FFB3745D-1A0E-48D6-80C1-809798B40C35}"/>
          </ac:picMkLst>
        </pc:picChg>
        <pc:cxnChg chg="add mod">
          <ac:chgData name="Paul Bloemers" userId="fe3832ff3b233e04" providerId="LiveId" clId="{54D661E3-18D4-41AA-A15F-94A58704F152}" dt="2020-09-30T11:24:31.853" v="4140" actId="1076"/>
          <ac:cxnSpMkLst>
            <pc:docMk/>
            <pc:sldMk cId="2308837585" sldId="267"/>
            <ac:cxnSpMk id="22" creationId="{4D930F4F-E451-486D-BE37-78AB363BF63F}"/>
          </ac:cxnSpMkLst>
        </pc:cxnChg>
      </pc:sldChg>
      <pc:sldChg chg="addSp delSp modSp add mod delAnim modAnim">
        <pc:chgData name="Paul Bloemers" userId="fe3832ff3b233e04" providerId="LiveId" clId="{54D661E3-18D4-41AA-A15F-94A58704F152}" dt="2020-10-01T08:00:05.398" v="4642"/>
        <pc:sldMkLst>
          <pc:docMk/>
          <pc:sldMk cId="2676569087" sldId="268"/>
        </pc:sldMkLst>
        <pc:spChg chg="add mod">
          <ac:chgData name="Paul Bloemers" userId="fe3832ff3b233e04" providerId="LiveId" clId="{54D661E3-18D4-41AA-A15F-94A58704F152}" dt="2020-10-01T07:55:57.365" v="4622" actId="164"/>
          <ac:spMkLst>
            <pc:docMk/>
            <pc:sldMk cId="2676569087" sldId="268"/>
            <ac:spMk id="4" creationId="{98D47561-97A7-49F1-B8A6-83150AAB6E27}"/>
          </ac:spMkLst>
        </pc:spChg>
        <pc:spChg chg="add mod">
          <ac:chgData name="Paul Bloemers" userId="fe3832ff3b233e04" providerId="LiveId" clId="{54D661E3-18D4-41AA-A15F-94A58704F152}" dt="2020-09-30T13:07:54.968" v="4205" actId="6549"/>
          <ac:spMkLst>
            <pc:docMk/>
            <pc:sldMk cId="2676569087" sldId="268"/>
            <ac:spMk id="8" creationId="{CE1562C5-BD14-43A3-BA78-FAA0D2FD5A40}"/>
          </ac:spMkLst>
        </pc:spChg>
        <pc:spChg chg="add mod">
          <ac:chgData name="Paul Bloemers" userId="fe3832ff3b233e04" providerId="LiveId" clId="{54D661E3-18D4-41AA-A15F-94A58704F152}" dt="2020-09-30T13:08:45.147" v="4214" actId="14100"/>
          <ac:spMkLst>
            <pc:docMk/>
            <pc:sldMk cId="2676569087" sldId="268"/>
            <ac:spMk id="9" creationId="{8C57A687-D6FD-474C-870F-C27EC3A54EFA}"/>
          </ac:spMkLst>
        </pc:spChg>
        <pc:spChg chg="add mod">
          <ac:chgData name="Paul Bloemers" userId="fe3832ff3b233e04" providerId="LiveId" clId="{54D661E3-18D4-41AA-A15F-94A58704F152}" dt="2020-09-30T13:09:11.038" v="4229" actId="1036"/>
          <ac:spMkLst>
            <pc:docMk/>
            <pc:sldMk cId="2676569087" sldId="268"/>
            <ac:spMk id="10" creationId="{343D6378-1E06-4E85-9FA5-F64E2D85DB1B}"/>
          </ac:spMkLst>
        </pc:spChg>
        <pc:spChg chg="add mod">
          <ac:chgData name="Paul Bloemers" userId="fe3832ff3b233e04" providerId="LiveId" clId="{54D661E3-18D4-41AA-A15F-94A58704F152}" dt="2020-09-30T13:09:45.956" v="4233" actId="14100"/>
          <ac:spMkLst>
            <pc:docMk/>
            <pc:sldMk cId="2676569087" sldId="268"/>
            <ac:spMk id="11" creationId="{B8EEE137-0942-459B-B58E-935664B1A1C6}"/>
          </ac:spMkLst>
        </pc:spChg>
        <pc:spChg chg="add mod">
          <ac:chgData name="Paul Bloemers" userId="fe3832ff3b233e04" providerId="LiveId" clId="{54D661E3-18D4-41AA-A15F-94A58704F152}" dt="2020-09-30T13:09:55.268" v="4235" actId="14100"/>
          <ac:spMkLst>
            <pc:docMk/>
            <pc:sldMk cId="2676569087" sldId="268"/>
            <ac:spMk id="13" creationId="{F44B0F4F-7BFF-413A-9E82-243C8CE38DD9}"/>
          </ac:spMkLst>
        </pc:spChg>
        <pc:spChg chg="add mod">
          <ac:chgData name="Paul Bloemers" userId="fe3832ff3b233e04" providerId="LiveId" clId="{54D661E3-18D4-41AA-A15F-94A58704F152}" dt="2020-09-30T13:12:48.494" v="4327" actId="6549"/>
          <ac:spMkLst>
            <pc:docMk/>
            <pc:sldMk cId="2676569087" sldId="268"/>
            <ac:spMk id="14" creationId="{B895D41A-A78F-4C26-BBEC-F41F5FFBCA88}"/>
          </ac:spMkLst>
        </pc:spChg>
        <pc:spChg chg="del">
          <ac:chgData name="Paul Bloemers" userId="fe3832ff3b233e04" providerId="LiveId" clId="{54D661E3-18D4-41AA-A15F-94A58704F152}" dt="2020-09-30T11:11:08.519" v="3819" actId="478"/>
          <ac:spMkLst>
            <pc:docMk/>
            <pc:sldMk cId="2676569087" sldId="268"/>
            <ac:spMk id="15" creationId="{19935DE2-357C-4E41-BC39-0BF013A25A08}"/>
          </ac:spMkLst>
        </pc:spChg>
        <pc:spChg chg="add mod">
          <ac:chgData name="Paul Bloemers" userId="fe3832ff3b233e04" providerId="LiveId" clId="{54D661E3-18D4-41AA-A15F-94A58704F152}" dt="2020-09-30T13:13:05.027" v="4331" actId="20577"/>
          <ac:spMkLst>
            <pc:docMk/>
            <pc:sldMk cId="2676569087" sldId="268"/>
            <ac:spMk id="16" creationId="{9F7893E3-F71A-4AF4-BC79-6665CB337404}"/>
          </ac:spMkLst>
        </pc:spChg>
        <pc:spChg chg="add mod">
          <ac:chgData name="Paul Bloemers" userId="fe3832ff3b233e04" providerId="LiveId" clId="{54D661E3-18D4-41AA-A15F-94A58704F152}" dt="2020-09-30T13:14:40.151" v="4377" actId="553"/>
          <ac:spMkLst>
            <pc:docMk/>
            <pc:sldMk cId="2676569087" sldId="268"/>
            <ac:spMk id="18" creationId="{3D2FE160-9B1D-4863-AC9B-0BB1B2E872EE}"/>
          </ac:spMkLst>
        </pc:spChg>
        <pc:spChg chg="add mod">
          <ac:chgData name="Paul Bloemers" userId="fe3832ff3b233e04" providerId="LiveId" clId="{54D661E3-18D4-41AA-A15F-94A58704F152}" dt="2020-09-30T13:14:57.101" v="4378" actId="115"/>
          <ac:spMkLst>
            <pc:docMk/>
            <pc:sldMk cId="2676569087" sldId="268"/>
            <ac:spMk id="23" creationId="{4E5EFA96-CCC0-4108-8D6C-B583BC8F6A27}"/>
          </ac:spMkLst>
        </pc:spChg>
        <pc:grpChg chg="add mod">
          <ac:chgData name="Paul Bloemers" userId="fe3832ff3b233e04" providerId="LiveId" clId="{54D661E3-18D4-41AA-A15F-94A58704F152}" dt="2020-10-01T07:55:57.365" v="4622" actId="164"/>
          <ac:grpSpMkLst>
            <pc:docMk/>
            <pc:sldMk cId="2676569087" sldId="268"/>
            <ac:grpSpMk id="5" creationId="{A51A2B97-37A5-45A2-B54D-FDA3BED4FE6E}"/>
          </ac:grpSpMkLst>
        </pc:grpChg>
        <pc:picChg chg="del">
          <ac:chgData name="Paul Bloemers" userId="fe3832ff3b233e04" providerId="LiveId" clId="{54D661E3-18D4-41AA-A15F-94A58704F152}" dt="2020-09-30T11:10:46.023" v="3815" actId="478"/>
          <ac:picMkLst>
            <pc:docMk/>
            <pc:sldMk cId="2676569087" sldId="268"/>
            <ac:picMk id="12" creationId="{D9B0A5AB-CB31-4AB8-BC3E-953AC60DD99A}"/>
          </ac:picMkLst>
        </pc:picChg>
        <pc:picChg chg="add mod">
          <ac:chgData name="Paul Bloemers" userId="fe3832ff3b233e04" providerId="LiveId" clId="{54D661E3-18D4-41AA-A15F-94A58704F152}" dt="2020-09-30T13:10:56.556" v="4242" actId="1076"/>
          <ac:picMkLst>
            <pc:docMk/>
            <pc:sldMk cId="2676569087" sldId="268"/>
            <ac:picMk id="21" creationId="{147F409E-284D-4F2C-8961-6F2A963B987D}"/>
          </ac:picMkLst>
        </pc:picChg>
        <pc:picChg chg="mod">
          <ac:chgData name="Paul Bloemers" userId="fe3832ff3b233e04" providerId="LiveId" clId="{54D661E3-18D4-41AA-A15F-94A58704F152}" dt="2020-09-30T11:10:49.741" v="3816" actId="1076"/>
          <ac:picMkLst>
            <pc:docMk/>
            <pc:sldMk cId="2676569087" sldId="268"/>
            <ac:picMk id="26" creationId="{FFB3745D-1A0E-48D6-80C1-809798B40C35}"/>
          </ac:picMkLst>
        </pc:picChg>
        <pc:cxnChg chg="add mod">
          <ac:chgData name="Paul Bloemers" userId="fe3832ff3b233e04" providerId="LiveId" clId="{54D661E3-18D4-41AA-A15F-94A58704F152}" dt="2020-10-01T07:55:57.365" v="4622" actId="164"/>
          <ac:cxnSpMkLst>
            <pc:docMk/>
            <pc:sldMk cId="2676569087" sldId="268"/>
            <ac:cxnSpMk id="3" creationId="{F0C19589-3FA7-404A-90F0-7F28FF56805E}"/>
          </ac:cxnSpMkLst>
        </pc:cxnChg>
        <pc:cxnChg chg="add mod">
          <ac:chgData name="Paul Bloemers" userId="fe3832ff3b233e04" providerId="LiveId" clId="{54D661E3-18D4-41AA-A15F-94A58704F152}" dt="2020-09-30T13:10:56.556" v="4242" actId="1076"/>
          <ac:cxnSpMkLst>
            <pc:docMk/>
            <pc:sldMk cId="2676569087" sldId="268"/>
            <ac:cxnSpMk id="22" creationId="{3EBFEB4C-F2DA-4CF3-ABAC-F2870B9DE70F}"/>
          </ac:cxnSpMkLst>
        </pc:cxnChg>
      </pc:sldChg>
      <pc:sldChg chg="addSp delSp modSp add mod delAnim modAnim">
        <pc:chgData name="Paul Bloemers" userId="fe3832ff3b233e04" providerId="LiveId" clId="{54D661E3-18D4-41AA-A15F-94A58704F152}" dt="2020-10-01T08:00:48.595" v="4646"/>
        <pc:sldMkLst>
          <pc:docMk/>
          <pc:sldMk cId="1060789753" sldId="269"/>
        </pc:sldMkLst>
        <pc:spChg chg="add mod ord">
          <ac:chgData name="Paul Bloemers" userId="fe3832ff3b233e04" providerId="LiveId" clId="{54D661E3-18D4-41AA-A15F-94A58704F152}" dt="2020-09-30T14:01:51.875" v="4540" actId="164"/>
          <ac:spMkLst>
            <pc:docMk/>
            <pc:sldMk cId="1060789753" sldId="269"/>
            <ac:spMk id="3" creationId="{72127D64-159D-4045-973B-49A4036C8A69}"/>
          </ac:spMkLst>
        </pc:spChg>
        <pc:spChg chg="add mod ord">
          <ac:chgData name="Paul Bloemers" userId="fe3832ff3b233e04" providerId="LiveId" clId="{54D661E3-18D4-41AA-A15F-94A58704F152}" dt="2020-09-30T14:01:51.875" v="4540" actId="164"/>
          <ac:spMkLst>
            <pc:docMk/>
            <pc:sldMk cId="1060789753" sldId="269"/>
            <ac:spMk id="4" creationId="{7BDFE561-D1FB-4488-871D-B0460BF3EB43}"/>
          </ac:spMkLst>
        </pc:spChg>
        <pc:spChg chg="add mod">
          <ac:chgData name="Paul Bloemers" userId="fe3832ff3b233e04" providerId="LiveId" clId="{54D661E3-18D4-41AA-A15F-94A58704F152}" dt="2020-09-30T14:01:51.875" v="4540" actId="164"/>
          <ac:spMkLst>
            <pc:docMk/>
            <pc:sldMk cId="1060789753" sldId="269"/>
            <ac:spMk id="5" creationId="{01C706DD-3B56-460A-A64E-6830AF37F198}"/>
          </ac:spMkLst>
        </pc:spChg>
        <pc:spChg chg="add mod">
          <ac:chgData name="Paul Bloemers" userId="fe3832ff3b233e04" providerId="LiveId" clId="{54D661E3-18D4-41AA-A15F-94A58704F152}" dt="2020-09-30T14:01:51.875" v="4540" actId="164"/>
          <ac:spMkLst>
            <pc:docMk/>
            <pc:sldMk cId="1060789753" sldId="269"/>
            <ac:spMk id="6" creationId="{1A2F4724-5FDD-47FE-9688-697CA8E47476}"/>
          </ac:spMkLst>
        </pc:spChg>
        <pc:spChg chg="add mod">
          <ac:chgData name="Paul Bloemers" userId="fe3832ff3b233e04" providerId="LiveId" clId="{54D661E3-18D4-41AA-A15F-94A58704F152}" dt="2020-09-30T13:21:56.938" v="4458" actId="20577"/>
          <ac:spMkLst>
            <pc:docMk/>
            <pc:sldMk cId="1060789753" sldId="269"/>
            <ac:spMk id="7" creationId="{DE84419F-642B-463C-A87D-E8DAF5E53CEC}"/>
          </ac:spMkLst>
        </pc:spChg>
        <pc:spChg chg="del">
          <ac:chgData name="Paul Bloemers" userId="fe3832ff3b233e04" providerId="LiveId" clId="{54D661E3-18D4-41AA-A15F-94A58704F152}" dt="2020-09-30T13:18:00.463" v="4392" actId="478"/>
          <ac:spMkLst>
            <pc:docMk/>
            <pc:sldMk cId="1060789753" sldId="269"/>
            <ac:spMk id="15" creationId="{19935DE2-357C-4E41-BC39-0BF013A25A08}"/>
          </ac:spMkLst>
        </pc:spChg>
        <pc:grpChg chg="add mod">
          <ac:chgData name="Paul Bloemers" userId="fe3832ff3b233e04" providerId="LiveId" clId="{54D661E3-18D4-41AA-A15F-94A58704F152}" dt="2020-09-30T14:01:51.875" v="4540" actId="164"/>
          <ac:grpSpMkLst>
            <pc:docMk/>
            <pc:sldMk cId="1060789753" sldId="269"/>
            <ac:grpSpMk id="10" creationId="{9DB0CCFB-CA21-4B15-9066-1B8AE05D8415}"/>
          </ac:grpSpMkLst>
        </pc:grpChg>
        <pc:picChg chg="add mod modCrop">
          <ac:chgData name="Paul Bloemers" userId="fe3832ff3b233e04" providerId="LiveId" clId="{54D661E3-18D4-41AA-A15F-94A58704F152}" dt="2020-09-30T14:01:51.875" v="4540" actId="164"/>
          <ac:picMkLst>
            <pc:docMk/>
            <pc:sldMk cId="1060789753" sldId="269"/>
            <ac:picMk id="2" creationId="{F83E6461-3A69-4131-A15B-D2421AEDD6D4}"/>
          </ac:picMkLst>
        </pc:picChg>
        <pc:picChg chg="del">
          <ac:chgData name="Paul Bloemers" userId="fe3832ff3b233e04" providerId="LiveId" clId="{54D661E3-18D4-41AA-A15F-94A58704F152}" dt="2020-09-30T11:11:04.343" v="3818" actId="478"/>
          <ac:picMkLst>
            <pc:docMk/>
            <pc:sldMk cId="1060789753" sldId="269"/>
            <ac:picMk id="26" creationId="{FFB3745D-1A0E-48D6-80C1-809798B40C35}"/>
          </ac:picMkLst>
        </pc:picChg>
        <pc:cxnChg chg="add mod">
          <ac:chgData name="Paul Bloemers" userId="fe3832ff3b233e04" providerId="LiveId" clId="{54D661E3-18D4-41AA-A15F-94A58704F152}" dt="2020-09-30T13:17:33.252" v="4386" actId="1035"/>
          <ac:cxnSpMkLst>
            <pc:docMk/>
            <pc:sldMk cId="1060789753" sldId="269"/>
            <ac:cxnSpMk id="8" creationId="{EACED7FE-66BF-4260-BE52-E0CEE451DA38}"/>
          </ac:cxnSpMkLst>
        </pc:cxnChg>
        <pc:cxnChg chg="add mod">
          <ac:chgData name="Paul Bloemers" userId="fe3832ff3b233e04" providerId="LiveId" clId="{54D661E3-18D4-41AA-A15F-94A58704F152}" dt="2020-09-30T13:17:33.252" v="4386" actId="1035"/>
          <ac:cxnSpMkLst>
            <pc:docMk/>
            <pc:sldMk cId="1060789753" sldId="269"/>
            <ac:cxnSpMk id="9" creationId="{05E068D6-8946-4E5E-8EA6-049950EA81F9}"/>
          </ac:cxnSpMkLst>
        </pc:cxnChg>
      </pc:sldChg>
      <pc:sldChg chg="delSp new mod modClrScheme chgLayout">
        <pc:chgData name="Paul Bloemers" userId="fe3832ff3b233e04" providerId="LiveId" clId="{54D661E3-18D4-41AA-A15F-94A58704F152}" dt="2020-09-30T14:23:12.818" v="4545" actId="700"/>
        <pc:sldMkLst>
          <pc:docMk/>
          <pc:sldMk cId="415640347" sldId="270"/>
        </pc:sldMkLst>
        <pc:spChg chg="del">
          <ac:chgData name="Paul Bloemers" userId="fe3832ff3b233e04" providerId="LiveId" clId="{54D661E3-18D4-41AA-A15F-94A58704F152}" dt="2020-09-30T14:23:12.818" v="4545" actId="700"/>
          <ac:spMkLst>
            <pc:docMk/>
            <pc:sldMk cId="415640347" sldId="270"/>
            <ac:spMk id="2" creationId="{A03DAB6D-3B1C-4376-8696-B5C9FF2105D5}"/>
          </ac:spMkLst>
        </pc:spChg>
        <pc:spChg chg="del">
          <ac:chgData name="Paul Bloemers" userId="fe3832ff3b233e04" providerId="LiveId" clId="{54D661E3-18D4-41AA-A15F-94A58704F152}" dt="2020-09-30T14:23:12.818" v="4545" actId="700"/>
          <ac:spMkLst>
            <pc:docMk/>
            <pc:sldMk cId="415640347" sldId="270"/>
            <ac:spMk id="3" creationId="{D023CCE6-7160-4316-9126-24EAB0F6772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2565919398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210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4508287"/>
      </p:ext>
    </p:extLst>
  </p:cSld>
  <p:clrMapOvr>
    <a:masterClrMapping/>
  </p:clrMapOvr>
  <p:transition spd="slow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8379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842326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verwerkingsopdracht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3731085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1802900" y="3598577"/>
            <a:ext cx="8586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spc="300">
                <a:latin typeface="Arial" panose="020B0604020202020204" pitchFamily="34" charset="0"/>
                <a:cs typeface="Arial" panose="020B0604020202020204" pitchFamily="34" charset="0"/>
              </a:rPr>
              <a:t>www.economielokaal.nl/3-vwo</a:t>
            </a:r>
            <a:endParaRPr lang="nl-NL" sz="400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4085091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398467" y="3101125"/>
            <a:ext cx="5825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2400" spc="600"/>
              <a:t>economielokaal voor 3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94638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05385444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460709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3938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435372199"/>
      </p:ext>
    </p:extLst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34393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8036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989868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468313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35.svg"/><Relationship Id="rId7" Type="http://schemas.openxmlformats.org/officeDocument/2006/relationships/image" Target="../media/image31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8.sv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3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5.svg"/><Relationship Id="rId7" Type="http://schemas.openxmlformats.org/officeDocument/2006/relationships/image" Target="../media/image30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9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Relationship Id="rId9" Type="http://schemas.openxmlformats.org/officeDocument/2006/relationships/image" Target="../media/image4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18" Type="http://schemas.openxmlformats.org/officeDocument/2006/relationships/image" Target="../media/image2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17" Type="http://schemas.openxmlformats.org/officeDocument/2006/relationships/image" Target="../media/image21.png"/><Relationship Id="rId2" Type="http://schemas.openxmlformats.org/officeDocument/2006/relationships/image" Target="../media/image6.png"/><Relationship Id="rId16" Type="http://schemas.openxmlformats.org/officeDocument/2006/relationships/image" Target="../media/image20.sv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8.svg"/><Relationship Id="rId7" Type="http://schemas.openxmlformats.org/officeDocument/2006/relationships/image" Target="../media/image26.svg"/><Relationship Id="rId12" Type="http://schemas.openxmlformats.org/officeDocument/2006/relationships/image" Target="../media/image33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.png"/><Relationship Id="rId11" Type="http://schemas.openxmlformats.org/officeDocument/2006/relationships/image" Target="../media/image24.svg"/><Relationship Id="rId5" Type="http://schemas.openxmlformats.org/officeDocument/2006/relationships/image" Target="../media/image30.svg"/><Relationship Id="rId10" Type="http://schemas.openxmlformats.org/officeDocument/2006/relationships/image" Target="../media/image23.png"/><Relationship Id="rId4" Type="http://schemas.openxmlformats.org/officeDocument/2006/relationships/image" Target="../media/image29.png"/><Relationship Id="rId9" Type="http://schemas.openxmlformats.org/officeDocument/2006/relationships/image" Target="../media/image3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983055-B3EF-495E-B04C-733150965B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Inkomstenbelasting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829C1AD-5F91-4035-9D98-1C2AF8AC4C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de rijken betalen in verhouding meer</a:t>
            </a:r>
          </a:p>
        </p:txBody>
      </p:sp>
    </p:spTree>
    <p:extLst>
      <p:ext uri="{BB962C8B-B14F-4D97-AF65-F5344CB8AC3E}">
        <p14:creationId xmlns:p14="http://schemas.microsoft.com/office/powerpoint/2010/main" val="761709649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FABFAD2-16EA-4CBD-B041-ABF780103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Belastingdruk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E94D04C1-FFFE-46C4-882C-D51909446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66875"/>
            <a:ext cx="5641976" cy="438150"/>
          </a:xfrm>
        </p:spPr>
        <p:txBody>
          <a:bodyPr/>
          <a:lstStyle/>
          <a:p>
            <a:r>
              <a:rPr lang="nl-NL" dirty="0"/>
              <a:t>proportioneel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ADE1B9EF-3249-40C3-B3E7-DAB271394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181226"/>
            <a:ext cx="5641976" cy="43116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Als je meer inkomen hebt betaal je </a:t>
            </a:r>
            <a:br>
              <a:rPr lang="nl-NL" sz="2000" dirty="0"/>
            </a:br>
            <a:r>
              <a:rPr lang="nl-NL" sz="2000" dirty="0"/>
              <a:t>meer belasting (maar zelfde percentage)</a:t>
            </a:r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4E70B51A-C650-40A7-B34A-DB61006174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66875"/>
            <a:ext cx="5664200" cy="438150"/>
          </a:xfrm>
        </p:spPr>
        <p:txBody>
          <a:bodyPr/>
          <a:lstStyle/>
          <a:p>
            <a:r>
              <a:rPr lang="nl-NL" dirty="0"/>
              <a:t>progressief</a:t>
            </a:r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A90EBA29-7754-47D3-BC81-A58C53478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181226"/>
            <a:ext cx="5664199" cy="4311648"/>
          </a:xfrm>
        </p:spPr>
        <p:txBody>
          <a:bodyPr/>
          <a:lstStyle/>
          <a:p>
            <a:pPr marL="0" indent="0">
              <a:buNone/>
            </a:pPr>
            <a:r>
              <a:rPr lang="nl-NL" sz="2000" dirty="0"/>
              <a:t>Als je meer inkomen hebt betaal je </a:t>
            </a:r>
            <a:br>
              <a:rPr lang="nl-NL" sz="2000" dirty="0"/>
            </a:br>
            <a:r>
              <a:rPr lang="nl-NL" sz="2000" u="sng" dirty="0"/>
              <a:t>in verhouding</a:t>
            </a:r>
            <a:r>
              <a:rPr lang="nl-NL" sz="2000" dirty="0"/>
              <a:t> (%) meer belasting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86ACD18C-53BB-4731-BD6B-5377D9393FD8}"/>
              </a:ext>
            </a:extLst>
          </p:cNvPr>
          <p:cNvSpPr/>
          <p:nvPr/>
        </p:nvSpPr>
        <p:spPr>
          <a:xfrm>
            <a:off x="1829387" y="5175250"/>
            <a:ext cx="540000" cy="1440000"/>
          </a:xfrm>
          <a:prstGeom prst="rect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 anchorCtr="0"/>
          <a:lstStyle/>
          <a:p>
            <a:r>
              <a:rPr lang="nl-NL" sz="1400" dirty="0"/>
              <a:t>inkomen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0C7B92EA-73D0-41D8-A2EB-6AB5B9BF46A8}"/>
              </a:ext>
            </a:extLst>
          </p:cNvPr>
          <p:cNvSpPr/>
          <p:nvPr/>
        </p:nvSpPr>
        <p:spPr>
          <a:xfrm>
            <a:off x="2099387" y="5175250"/>
            <a:ext cx="540000" cy="7200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50%</a:t>
            </a: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E150069C-AE78-4883-84D0-CECFE64ADB58}"/>
              </a:ext>
            </a:extLst>
          </p:cNvPr>
          <p:cNvSpPr/>
          <p:nvPr/>
        </p:nvSpPr>
        <p:spPr>
          <a:xfrm>
            <a:off x="3032837" y="3735250"/>
            <a:ext cx="540000" cy="2880000"/>
          </a:xfrm>
          <a:prstGeom prst="rect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 anchorCtr="0"/>
          <a:lstStyle/>
          <a:p>
            <a:r>
              <a:rPr lang="nl-NL" sz="1400" dirty="0"/>
              <a:t>inkomen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9E85FAB1-19C6-44D6-9436-538DD7FEEF9F}"/>
              </a:ext>
            </a:extLst>
          </p:cNvPr>
          <p:cNvSpPr/>
          <p:nvPr/>
        </p:nvSpPr>
        <p:spPr>
          <a:xfrm>
            <a:off x="3302837" y="3735250"/>
            <a:ext cx="540000" cy="14400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50%</a:t>
            </a:r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94C6A260-0629-4626-A0BE-73FC9AAC06A7}"/>
              </a:ext>
            </a:extLst>
          </p:cNvPr>
          <p:cNvSpPr/>
          <p:nvPr/>
        </p:nvSpPr>
        <p:spPr>
          <a:xfrm>
            <a:off x="7680699" y="5175250"/>
            <a:ext cx="540000" cy="1440000"/>
          </a:xfrm>
          <a:prstGeom prst="rect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nl-NL" sz="1400" dirty="0"/>
              <a:t>inkomen</a:t>
            </a:r>
            <a:endParaRPr lang="nl-NL" sz="1800" dirty="0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54554CDA-3A6A-460F-A759-E64F8452EBF4}"/>
              </a:ext>
            </a:extLst>
          </p:cNvPr>
          <p:cNvSpPr/>
          <p:nvPr/>
        </p:nvSpPr>
        <p:spPr>
          <a:xfrm>
            <a:off x="7950699" y="5175250"/>
            <a:ext cx="540000" cy="3600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25%</a:t>
            </a: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1EE94679-37CB-44CF-AA2F-7C2E19D3D09E}"/>
              </a:ext>
            </a:extLst>
          </p:cNvPr>
          <p:cNvSpPr/>
          <p:nvPr/>
        </p:nvSpPr>
        <p:spPr>
          <a:xfrm>
            <a:off x="8884149" y="3735250"/>
            <a:ext cx="540000" cy="2880000"/>
          </a:xfrm>
          <a:prstGeom prst="rect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nl-NL" sz="1400" dirty="0"/>
              <a:t>inkomen</a:t>
            </a: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A67B71FE-5DBE-405E-A7F1-AE503B320632}"/>
              </a:ext>
            </a:extLst>
          </p:cNvPr>
          <p:cNvSpPr/>
          <p:nvPr/>
        </p:nvSpPr>
        <p:spPr>
          <a:xfrm>
            <a:off x="9154149" y="3735250"/>
            <a:ext cx="540000" cy="14400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50%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EEF5E37A-AAAE-46E8-A6AA-10C3D6A024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9202" y="365125"/>
            <a:ext cx="2053345" cy="94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51484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  <p:bldP spid="8" grpId="0" build="p"/>
      <p:bldP spid="9" grpId="0" build="p"/>
      <p:bldP spid="10" grpId="0" animBg="1"/>
      <p:bldP spid="12" grpId="0" animBg="1"/>
      <p:bldP spid="14" grpId="0" animBg="1"/>
      <p:bldP spid="16" grpId="0" animBg="1"/>
      <p:bldP spid="18" grpId="0" animBg="1"/>
      <p:bldP spid="20" grpId="0" animBg="1"/>
      <p:bldP spid="22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Tijdelijke aanduiding voor inhoud 18" descr="Mannelijk profiel">
            <a:extLst>
              <a:ext uri="{FF2B5EF4-FFF2-40B4-BE49-F238E27FC236}">
                <a16:creationId xmlns:a16="http://schemas.microsoft.com/office/drawing/2014/main" id="{74271964-A493-441C-BB23-46B27C4E2A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60938" y="523875"/>
            <a:ext cx="1162050" cy="1162050"/>
          </a:xfr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D9B0A5AB-CB31-4AB8-BC3E-953AC60DD9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938" y="3307999"/>
            <a:ext cx="2933498" cy="3439721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19935DE2-357C-4E41-BC39-0BF013A25A08}"/>
              </a:ext>
            </a:extLst>
          </p:cNvPr>
          <p:cNvSpPr txBox="1"/>
          <p:nvPr/>
        </p:nvSpPr>
        <p:spPr>
          <a:xfrm>
            <a:off x="7797564" y="4243029"/>
            <a:ext cx="35248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Eigen woningforfait</a:t>
            </a:r>
          </a:p>
          <a:p>
            <a:pPr marL="285750" indent="-285750">
              <a:buBlip>
                <a:blip r:embed="rId5">
                  <a:extLs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</a:buBlip>
            </a:pPr>
            <a:r>
              <a:rPr lang="nl-NL" sz="1600" dirty="0"/>
              <a:t>6 ‰ van de WOZ waarde</a:t>
            </a:r>
          </a:p>
          <a:p>
            <a:endParaRPr lang="nl-NL" sz="1600" dirty="0"/>
          </a:p>
          <a:p>
            <a:r>
              <a:rPr lang="nl-NL" sz="1600" b="1" dirty="0"/>
              <a:t>Heffingskortingen</a:t>
            </a:r>
            <a:endParaRPr lang="nl-NL" sz="1600" dirty="0"/>
          </a:p>
          <a:p>
            <a:pPr marL="285750" indent="-285750">
              <a:buBlip>
                <a:blip r:embed="rId7">
                  <a:extLs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</a:buBlip>
            </a:pPr>
            <a:r>
              <a:rPr lang="nl-NL" sz="1600" dirty="0"/>
              <a:t>Algemene heffingskorting </a:t>
            </a:r>
            <a:r>
              <a:rPr lang="en-GB" sz="1600" dirty="0"/>
              <a:t>€ </a:t>
            </a:r>
            <a:r>
              <a:rPr lang="nl-NL" sz="1600" dirty="0"/>
              <a:t>2.700</a:t>
            </a:r>
          </a:p>
          <a:p>
            <a:pPr marL="285750" indent="-285750">
              <a:buBlip>
                <a:blip r:embed="rId7">
                  <a:extLs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</a:buBlip>
            </a:pPr>
            <a:r>
              <a:rPr lang="nl-NL" sz="1600" dirty="0"/>
              <a:t>Arbeidskorting </a:t>
            </a:r>
            <a:r>
              <a:rPr lang="en-GB" sz="1600" dirty="0"/>
              <a:t>€ </a:t>
            </a:r>
            <a:r>
              <a:rPr lang="nl-NL" sz="1600" dirty="0"/>
              <a:t> 3.800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D652E5C3-9CA3-4F18-9858-A0639F56396B}"/>
              </a:ext>
            </a:extLst>
          </p:cNvPr>
          <p:cNvSpPr txBox="1"/>
          <p:nvPr/>
        </p:nvSpPr>
        <p:spPr>
          <a:xfrm>
            <a:off x="2681132" y="343961"/>
            <a:ext cx="7091517" cy="1817648"/>
          </a:xfrm>
          <a:prstGeom prst="roundRect">
            <a:avLst>
              <a:gd name="adj" fmla="val 9448"/>
            </a:avLst>
          </a:prstGeom>
          <a:noFill/>
          <a:ln w="19050">
            <a:solidFill>
              <a:srgbClr val="25881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Gehuwd, één kind van 10 maanden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Alleenverdiener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Verdient € 140.000 brutoloon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Eigen huis met WOZ waarde € 420.000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Met hypotheek van € 390.000 tegen 2,9% rente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Op diverse spaar- en beleggingsrekeningen staat in totaal voor € 180.000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6438C010-9924-47FA-ABE3-0BD20967D95E}"/>
              </a:ext>
            </a:extLst>
          </p:cNvPr>
          <p:cNvSpPr txBox="1"/>
          <p:nvPr/>
        </p:nvSpPr>
        <p:spPr>
          <a:xfrm>
            <a:off x="1779711" y="1190625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</a:rPr>
              <a:t>Erik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468D41B-1A26-423B-B5C5-6777B7A29C3C}"/>
              </a:ext>
            </a:extLst>
          </p:cNvPr>
          <p:cNvSpPr txBox="1"/>
          <p:nvPr/>
        </p:nvSpPr>
        <p:spPr>
          <a:xfrm>
            <a:off x="1460938" y="2352675"/>
            <a:ext cx="5391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→ Bereken de gemiddelde belastingdruk voor Erik.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FFB3745D-1A0E-48D6-80C1-809798B40C3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29251" y="3305379"/>
            <a:ext cx="2933498" cy="3444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19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animBg="1"/>
      <p:bldP spid="20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Tijdelijke aanduiding voor inhoud 18" descr="Mannelijk profiel">
            <a:extLst>
              <a:ext uri="{FF2B5EF4-FFF2-40B4-BE49-F238E27FC236}">
                <a16:creationId xmlns:a16="http://schemas.microsoft.com/office/drawing/2014/main" id="{74271964-A493-441C-BB23-46B27C4E2A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60938" y="523875"/>
            <a:ext cx="1162050" cy="1162050"/>
          </a:xfr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D9B0A5AB-CB31-4AB8-BC3E-953AC60DD9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937" y="2500287"/>
            <a:ext cx="3530717" cy="4140000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D652E5C3-9CA3-4F18-9858-A0639F56396B}"/>
              </a:ext>
            </a:extLst>
          </p:cNvPr>
          <p:cNvSpPr txBox="1"/>
          <p:nvPr/>
        </p:nvSpPr>
        <p:spPr>
          <a:xfrm>
            <a:off x="2681132" y="343961"/>
            <a:ext cx="7091517" cy="1817648"/>
          </a:xfrm>
          <a:prstGeom prst="roundRect">
            <a:avLst>
              <a:gd name="adj" fmla="val 9448"/>
            </a:avLst>
          </a:prstGeom>
          <a:noFill/>
          <a:ln w="19050">
            <a:solidFill>
              <a:srgbClr val="25881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Gehuwd, één kind van 10 maanden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Alleenverdiener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Verdient € 140.000 brutoloon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Eigen huis met WOZ waarde € 420.000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Met hypotheek van € 390.000 tegen 2,9% rente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Op diverse spaar- en beleggingsrekeningen staat in totaal voor € 180.000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6438C010-9924-47FA-ABE3-0BD20967D95E}"/>
              </a:ext>
            </a:extLst>
          </p:cNvPr>
          <p:cNvSpPr txBox="1"/>
          <p:nvPr/>
        </p:nvSpPr>
        <p:spPr>
          <a:xfrm>
            <a:off x="1779711" y="1190625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</a:rPr>
              <a:t>Erik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067F8314-A8B0-4F36-A0C3-B5A554450A90}"/>
              </a:ext>
            </a:extLst>
          </p:cNvPr>
          <p:cNvSpPr txBox="1"/>
          <p:nvPr/>
        </p:nvSpPr>
        <p:spPr>
          <a:xfrm>
            <a:off x="5624051" y="2500287"/>
            <a:ext cx="4640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030663" algn="dec"/>
              </a:tabLst>
            </a:pPr>
            <a:r>
              <a:rPr lang="nl-NL" dirty="0"/>
              <a:t>Inkomen	€ 140.000</a:t>
            </a:r>
          </a:p>
          <a:p>
            <a:pPr>
              <a:tabLst>
                <a:tab pos="4030663" algn="dec"/>
              </a:tabLst>
            </a:pPr>
            <a:r>
              <a:rPr lang="nl-NL" dirty="0"/>
              <a:t>Bijtelling (6‰ van 420.000)	2.520 +</a:t>
            </a:r>
          </a:p>
          <a:p>
            <a:pPr>
              <a:tabLst>
                <a:tab pos="4030663" algn="dec"/>
              </a:tabLst>
            </a:pPr>
            <a:r>
              <a:rPr lang="nl-NL" u="sng" dirty="0"/>
              <a:t>Aftrekpost (2,9% van 390.000)	11.310 –</a:t>
            </a:r>
          </a:p>
          <a:p>
            <a:pPr>
              <a:tabLst>
                <a:tab pos="4030663" algn="dec"/>
              </a:tabLst>
            </a:pPr>
            <a:r>
              <a:rPr lang="nl-NL" b="1" i="1" dirty="0"/>
              <a:t>Belastbaar inkomen	€ 131.210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A3D6458B-DAE1-41CC-B016-41742F3FA814}"/>
              </a:ext>
            </a:extLst>
          </p:cNvPr>
          <p:cNvSpPr/>
          <p:nvPr/>
        </p:nvSpPr>
        <p:spPr>
          <a:xfrm>
            <a:off x="3066883" y="4191847"/>
            <a:ext cx="318824" cy="2081130"/>
          </a:xfrm>
          <a:prstGeom prst="rect">
            <a:avLst/>
          </a:prstGeom>
          <a:solidFill>
            <a:srgbClr val="1F497D">
              <a:lumMod val="60000"/>
              <a:lumOff val="40000"/>
              <a:alpha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8719FCE-436C-4221-ADB5-81FEF98C92C2}"/>
              </a:ext>
            </a:extLst>
          </p:cNvPr>
          <p:cNvSpPr txBox="1"/>
          <p:nvPr/>
        </p:nvSpPr>
        <p:spPr>
          <a:xfrm>
            <a:off x="2798591" y="3978603"/>
            <a:ext cx="87507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200" b="1" i="1" dirty="0"/>
              <a:t>€ 131.210</a:t>
            </a:r>
            <a:endParaRPr lang="nl-NL" sz="1200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16B49C4E-646B-485A-8F67-FBFA8FE3962C}"/>
              </a:ext>
            </a:extLst>
          </p:cNvPr>
          <p:cNvSpPr/>
          <p:nvPr/>
        </p:nvSpPr>
        <p:spPr>
          <a:xfrm>
            <a:off x="3066883" y="4931213"/>
            <a:ext cx="318823" cy="1341764"/>
          </a:xfrm>
          <a:prstGeom prst="rect">
            <a:avLst/>
          </a:prstGeom>
          <a:solidFill>
            <a:srgbClr val="2183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B4FAF3C7-75A7-46F3-BAA5-966230E95950}"/>
              </a:ext>
            </a:extLst>
          </p:cNvPr>
          <p:cNvSpPr/>
          <p:nvPr/>
        </p:nvSpPr>
        <p:spPr>
          <a:xfrm>
            <a:off x="3066883" y="4191848"/>
            <a:ext cx="318823" cy="739366"/>
          </a:xfrm>
          <a:prstGeom prst="rect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E6D1C4D6-AB3A-4F7C-B2E0-882E4F7649B4}"/>
              </a:ext>
            </a:extLst>
          </p:cNvPr>
          <p:cNvSpPr txBox="1"/>
          <p:nvPr/>
        </p:nvSpPr>
        <p:spPr>
          <a:xfrm>
            <a:off x="6902268" y="4352925"/>
            <a:ext cx="3012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37% van 68.500 = € 25.345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E6B9495-E994-451C-8003-FFF288FC828C}"/>
              </a:ext>
            </a:extLst>
          </p:cNvPr>
          <p:cNvSpPr txBox="1"/>
          <p:nvPr/>
        </p:nvSpPr>
        <p:spPr>
          <a:xfrm>
            <a:off x="6902268" y="5093579"/>
            <a:ext cx="3012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49% van 62.710 = € 30.727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B6C0A8B8-4A48-4149-90D6-118523DC1E34}"/>
              </a:ext>
            </a:extLst>
          </p:cNvPr>
          <p:cNvSpPr txBox="1"/>
          <p:nvPr/>
        </p:nvSpPr>
        <p:spPr>
          <a:xfrm>
            <a:off x="6226890" y="5820857"/>
            <a:ext cx="3687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i="1" dirty="0"/>
              <a:t>Totale belasting box 1= € 56.072</a:t>
            </a:r>
          </a:p>
        </p:txBody>
      </p:sp>
      <p:pic>
        <p:nvPicPr>
          <p:cNvPr id="11" name="Graphic 10" descr="Badge volgen">
            <a:extLst>
              <a:ext uri="{FF2B5EF4-FFF2-40B4-BE49-F238E27FC236}">
                <a16:creationId xmlns:a16="http://schemas.microsoft.com/office/drawing/2014/main" id="{3785FC82-B4AF-424A-99D0-9E148E907E5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098188" y="5278245"/>
            <a:ext cx="333375" cy="333375"/>
          </a:xfrm>
          <a:prstGeom prst="rect">
            <a:avLst/>
          </a:prstGeom>
        </p:spPr>
      </p:pic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4D930F4F-E451-486D-BE37-78AB363BF63F}"/>
              </a:ext>
            </a:extLst>
          </p:cNvPr>
          <p:cNvCxnSpPr/>
          <p:nvPr/>
        </p:nvCxnSpPr>
        <p:spPr>
          <a:xfrm flipH="1">
            <a:off x="6516788" y="5592570"/>
            <a:ext cx="3581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83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3.33333E-6 L 0.23542 -0.15834 " pathEditMode="relative" rAng="0" ptsTypes="AA">
                                      <p:cBhvr>
                                        <p:cTn id="42" dur="2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58" y="-7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7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6 L 0.27657 0.10787 " pathEditMode="relative" rAng="0" ptsTypes="AA">
                                      <p:cBhvr>
                                        <p:cTn id="50" dur="2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28" y="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75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  <p:bldP spid="4" grpId="0" animBg="1"/>
      <p:bldP spid="4" grpId="1" animBg="1"/>
      <p:bldP spid="5" grpId="0" animBg="1"/>
      <p:bldP spid="5" grpId="1" animBg="1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Tijdelijke aanduiding voor inhoud 18" descr="Mannelijk profiel">
            <a:extLst>
              <a:ext uri="{FF2B5EF4-FFF2-40B4-BE49-F238E27FC236}">
                <a16:creationId xmlns:a16="http://schemas.microsoft.com/office/drawing/2014/main" id="{74271964-A493-441C-BB23-46B27C4E2A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60938" y="523875"/>
            <a:ext cx="1162050" cy="1162050"/>
          </a:xfr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D652E5C3-9CA3-4F18-9858-A0639F56396B}"/>
              </a:ext>
            </a:extLst>
          </p:cNvPr>
          <p:cNvSpPr txBox="1"/>
          <p:nvPr/>
        </p:nvSpPr>
        <p:spPr>
          <a:xfrm>
            <a:off x="2681132" y="343961"/>
            <a:ext cx="7091517" cy="1817648"/>
          </a:xfrm>
          <a:prstGeom prst="roundRect">
            <a:avLst>
              <a:gd name="adj" fmla="val 9448"/>
            </a:avLst>
          </a:prstGeom>
          <a:noFill/>
          <a:ln w="19050">
            <a:solidFill>
              <a:srgbClr val="25881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Gehuwd, één kind van 10 maanden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Alleenverdiener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Verdient € 140.000 brutoloon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Eigen huis met WOZ waarde € 420.000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Met hypotheek van € 390.000 tegen 2,9% rente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Op diverse spaar- en beleggingsrekeningen staat in totaal voor € 180.000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6438C010-9924-47FA-ABE3-0BD20967D95E}"/>
              </a:ext>
            </a:extLst>
          </p:cNvPr>
          <p:cNvSpPr txBox="1"/>
          <p:nvPr/>
        </p:nvSpPr>
        <p:spPr>
          <a:xfrm>
            <a:off x="1779711" y="1190625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</a:rPr>
              <a:t>Erik</a:t>
            </a:r>
            <a:endParaRPr lang="nl-NL" b="1" dirty="0">
              <a:solidFill>
                <a:schemeClr val="bg1"/>
              </a:solidFill>
            </a:endParaRP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FFB3745D-1A0E-48D6-80C1-809798B40C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938" y="2538894"/>
            <a:ext cx="3525509" cy="4140000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CE1562C5-BD14-43A3-BA78-FAA0D2FD5A40}"/>
              </a:ext>
            </a:extLst>
          </p:cNvPr>
          <p:cNvSpPr txBox="1"/>
          <p:nvPr/>
        </p:nvSpPr>
        <p:spPr>
          <a:xfrm>
            <a:off x="5624051" y="2500287"/>
            <a:ext cx="4640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030663" algn="dec"/>
              </a:tabLst>
            </a:pPr>
            <a:r>
              <a:rPr lang="nl-NL" dirty="0"/>
              <a:t>Vermogen (1 januari)	€ 180.000</a:t>
            </a:r>
          </a:p>
          <a:p>
            <a:pPr>
              <a:tabLst>
                <a:tab pos="4030663" algn="dec"/>
              </a:tabLst>
            </a:pPr>
            <a:r>
              <a:rPr lang="nl-NL" u="sng" dirty="0"/>
              <a:t>Vrijgesteld (2 × 30.000)	60.000 –</a:t>
            </a:r>
          </a:p>
          <a:p>
            <a:pPr>
              <a:tabLst>
                <a:tab pos="4030663" algn="dec"/>
              </a:tabLst>
            </a:pPr>
            <a:r>
              <a:rPr lang="nl-NL" b="1" i="1" dirty="0"/>
              <a:t>Belastbaar vermogen	€ 120.000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C57A687-D6FD-474C-870F-C27EC3A54EFA}"/>
              </a:ext>
            </a:extLst>
          </p:cNvPr>
          <p:cNvSpPr/>
          <p:nvPr/>
        </p:nvSpPr>
        <p:spPr>
          <a:xfrm>
            <a:off x="2923918" y="5038725"/>
            <a:ext cx="318824" cy="1010644"/>
          </a:xfrm>
          <a:prstGeom prst="rect">
            <a:avLst/>
          </a:prstGeom>
          <a:solidFill>
            <a:srgbClr val="1F497D">
              <a:lumMod val="60000"/>
              <a:lumOff val="40000"/>
              <a:alpha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343D6378-1E06-4E85-9FA5-F64E2D85DB1B}"/>
              </a:ext>
            </a:extLst>
          </p:cNvPr>
          <p:cNvSpPr txBox="1"/>
          <p:nvPr/>
        </p:nvSpPr>
        <p:spPr>
          <a:xfrm>
            <a:off x="2166402" y="4919275"/>
            <a:ext cx="87507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200" b="1" i="1" dirty="0"/>
              <a:t>€ 120.000</a:t>
            </a:r>
            <a:endParaRPr lang="nl-NL" sz="1200" dirty="0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B8EEE137-0942-459B-B58E-935664B1A1C6}"/>
              </a:ext>
            </a:extLst>
          </p:cNvPr>
          <p:cNvSpPr/>
          <p:nvPr/>
        </p:nvSpPr>
        <p:spPr>
          <a:xfrm>
            <a:off x="2923919" y="5391149"/>
            <a:ext cx="318823" cy="658219"/>
          </a:xfrm>
          <a:prstGeom prst="rect">
            <a:avLst/>
          </a:prstGeom>
          <a:solidFill>
            <a:srgbClr val="2183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F44B0F4F-7BFF-413A-9E82-243C8CE38DD9}"/>
              </a:ext>
            </a:extLst>
          </p:cNvPr>
          <p:cNvSpPr/>
          <p:nvPr/>
        </p:nvSpPr>
        <p:spPr>
          <a:xfrm>
            <a:off x="2923919" y="5038724"/>
            <a:ext cx="318823" cy="352424"/>
          </a:xfrm>
          <a:prstGeom prst="rect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895D41A-A78F-4C26-BBEC-F41F5FFBCA88}"/>
              </a:ext>
            </a:extLst>
          </p:cNvPr>
          <p:cNvSpPr txBox="1"/>
          <p:nvPr/>
        </p:nvSpPr>
        <p:spPr>
          <a:xfrm>
            <a:off x="6680218" y="3877053"/>
            <a:ext cx="2948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2,87% van 75.00 = € 2.152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9F7893E3-F71A-4AF4-BC79-6665CB337404}"/>
              </a:ext>
            </a:extLst>
          </p:cNvPr>
          <p:cNvSpPr txBox="1"/>
          <p:nvPr/>
        </p:nvSpPr>
        <p:spPr>
          <a:xfrm>
            <a:off x="6680218" y="4558849"/>
            <a:ext cx="2948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4,6% van 45.000 = € 2.070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3D2FE160-9B1D-4863-AC9B-0BB1B2E872EE}"/>
              </a:ext>
            </a:extLst>
          </p:cNvPr>
          <p:cNvSpPr txBox="1"/>
          <p:nvPr/>
        </p:nvSpPr>
        <p:spPr>
          <a:xfrm>
            <a:off x="5991889" y="6049368"/>
            <a:ext cx="3632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i="1" dirty="0"/>
              <a:t>Totale belasting box 3 = € 1.266</a:t>
            </a:r>
          </a:p>
        </p:txBody>
      </p:sp>
      <p:pic>
        <p:nvPicPr>
          <p:cNvPr id="21" name="Graphic 20" descr="Badge volgen">
            <a:extLst>
              <a:ext uri="{FF2B5EF4-FFF2-40B4-BE49-F238E27FC236}">
                <a16:creationId xmlns:a16="http://schemas.microsoft.com/office/drawing/2014/main" id="{147F409E-284D-4F2C-8961-6F2A963B98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030827" y="4613856"/>
            <a:ext cx="333375" cy="333375"/>
          </a:xfrm>
          <a:prstGeom prst="rect">
            <a:avLst/>
          </a:prstGeom>
        </p:spPr>
      </p:pic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3EBFEB4C-F2DA-4CF3-ABAC-F2870B9DE70F}"/>
              </a:ext>
            </a:extLst>
          </p:cNvPr>
          <p:cNvCxnSpPr/>
          <p:nvPr/>
        </p:nvCxnSpPr>
        <p:spPr>
          <a:xfrm flipH="1">
            <a:off x="6449427" y="4928181"/>
            <a:ext cx="3581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kstvak 22">
            <a:extLst>
              <a:ext uri="{FF2B5EF4-FFF2-40B4-BE49-F238E27FC236}">
                <a16:creationId xmlns:a16="http://schemas.microsoft.com/office/drawing/2014/main" id="{4E5EFA96-CCC0-4108-8D6C-B583BC8F6A27}"/>
              </a:ext>
            </a:extLst>
          </p:cNvPr>
          <p:cNvSpPr txBox="1"/>
          <p:nvPr/>
        </p:nvSpPr>
        <p:spPr>
          <a:xfrm>
            <a:off x="6226889" y="4999352"/>
            <a:ext cx="3397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Totale </a:t>
            </a:r>
            <a:r>
              <a:rPr lang="nl-NL" u="sng" dirty="0"/>
              <a:t>inkomen</a:t>
            </a:r>
            <a:r>
              <a:rPr lang="nl-NL" dirty="0"/>
              <a:t> box 3 = € 4.222</a:t>
            </a:r>
          </a:p>
        </p:txBody>
      </p:sp>
      <p:grpSp>
        <p:nvGrpSpPr>
          <p:cNvPr id="5" name="Groep 4">
            <a:extLst>
              <a:ext uri="{FF2B5EF4-FFF2-40B4-BE49-F238E27FC236}">
                <a16:creationId xmlns:a16="http://schemas.microsoft.com/office/drawing/2014/main" id="{A51A2B97-37A5-45A2-B54D-FDA3BED4FE6E}"/>
              </a:ext>
            </a:extLst>
          </p:cNvPr>
          <p:cNvGrpSpPr/>
          <p:nvPr/>
        </p:nvGrpSpPr>
        <p:grpSpPr>
          <a:xfrm>
            <a:off x="9114550" y="5391148"/>
            <a:ext cx="1832553" cy="658220"/>
            <a:chOff x="9114550" y="5391148"/>
            <a:chExt cx="1832553" cy="658220"/>
          </a:xfrm>
        </p:grpSpPr>
        <p:cxnSp>
          <p:nvCxnSpPr>
            <p:cNvPr id="3" name="Rechte verbindingslijn met pijl 2">
              <a:extLst>
                <a:ext uri="{FF2B5EF4-FFF2-40B4-BE49-F238E27FC236}">
                  <a16:creationId xmlns:a16="http://schemas.microsoft.com/office/drawing/2014/main" id="{F0C19589-3FA7-404A-90F0-7F28FF56805E}"/>
                </a:ext>
              </a:extLst>
            </p:cNvPr>
            <p:cNvCxnSpPr/>
            <p:nvPr/>
          </p:nvCxnSpPr>
          <p:spPr>
            <a:xfrm>
              <a:off x="9172575" y="5391148"/>
              <a:ext cx="0" cy="658220"/>
            </a:xfrm>
            <a:prstGeom prst="straightConnector1">
              <a:avLst/>
            </a:prstGeom>
            <a:ln w="38100" cap="flat" cmpd="sng" algn="ctr">
              <a:solidFill>
                <a:srgbClr val="ED4D0F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4" name="Tekstvak 3">
              <a:extLst>
                <a:ext uri="{FF2B5EF4-FFF2-40B4-BE49-F238E27FC236}">
                  <a16:creationId xmlns:a16="http://schemas.microsoft.com/office/drawing/2014/main" id="{98D47561-97A7-49F1-B8A6-83150AAB6E27}"/>
                </a:ext>
              </a:extLst>
            </p:cNvPr>
            <p:cNvSpPr txBox="1"/>
            <p:nvPr/>
          </p:nvSpPr>
          <p:spPr>
            <a:xfrm>
              <a:off x="9114550" y="5456667"/>
              <a:ext cx="18325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× 30% belasting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656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2.22222E-6 L 0.26654 -0.24375 " pathEditMode="relative" rAng="0" ptsTypes="AA">
                                      <p:cBhvr>
                                        <p:cTn id="37" dur="2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20" y="-1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75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33333E-6 L 0.26693 -0.06968 " pathEditMode="relative" rAng="0" ptsTypes="AA">
                                      <p:cBhvr>
                                        <p:cTn id="45" dur="2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46" y="-3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5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1" grpId="1" animBg="1"/>
      <p:bldP spid="13" grpId="0" animBg="1"/>
      <p:bldP spid="13" grpId="1" animBg="1"/>
      <p:bldP spid="14" grpId="0"/>
      <p:bldP spid="16" grpId="0"/>
      <p:bldP spid="18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Tijdelijke aanduiding voor inhoud 18" descr="Mannelijk profiel">
            <a:extLst>
              <a:ext uri="{FF2B5EF4-FFF2-40B4-BE49-F238E27FC236}">
                <a16:creationId xmlns:a16="http://schemas.microsoft.com/office/drawing/2014/main" id="{74271964-A493-441C-BB23-46B27C4E2A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60938" y="523875"/>
            <a:ext cx="1162050" cy="1162050"/>
          </a:xfr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D652E5C3-9CA3-4F18-9858-A0639F56396B}"/>
              </a:ext>
            </a:extLst>
          </p:cNvPr>
          <p:cNvSpPr txBox="1"/>
          <p:nvPr/>
        </p:nvSpPr>
        <p:spPr>
          <a:xfrm>
            <a:off x="2681132" y="343961"/>
            <a:ext cx="7091517" cy="1817648"/>
          </a:xfrm>
          <a:prstGeom prst="roundRect">
            <a:avLst>
              <a:gd name="adj" fmla="val 9448"/>
            </a:avLst>
          </a:prstGeom>
          <a:noFill/>
          <a:ln w="19050">
            <a:solidFill>
              <a:srgbClr val="25881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Gehuwd, één kind van 10 maanden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Alleenverdiener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Verdient € 140.000 brutoloon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Eigen huis met WOZ waarde € 420.000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Met hypotheek van € 390.000 tegen 2,9% rente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Op diverse spaar- en beleggingsrekeningen staat in totaal voor € 180.000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6438C010-9924-47FA-ABE3-0BD20967D95E}"/>
              </a:ext>
            </a:extLst>
          </p:cNvPr>
          <p:cNvSpPr txBox="1"/>
          <p:nvPr/>
        </p:nvSpPr>
        <p:spPr>
          <a:xfrm>
            <a:off x="1779711" y="1190625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</a:rPr>
              <a:t>Erik</a:t>
            </a:r>
            <a:endParaRPr lang="nl-NL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ijdelijke aanduiding voor inhoud 2">
                <a:extLst>
                  <a:ext uri="{FF2B5EF4-FFF2-40B4-BE49-F238E27FC236}">
                    <a16:creationId xmlns:a16="http://schemas.microsoft.com/office/drawing/2014/main" id="{DE84419F-642B-463C-A87D-E8DAF5E53C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46200" y="2722874"/>
                <a:ext cx="6711950" cy="398272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66700" indent="-266700">
                  <a:buNone/>
                  <a:tabLst>
                    <a:tab pos="266700" algn="l"/>
                    <a:tab pos="5200650" algn="r"/>
                    <a:tab pos="6543675" algn="dec"/>
                  </a:tabLst>
                </a:pPr>
                <a:r>
                  <a:rPr lang="nl-NL" dirty="0"/>
                  <a:t>	Box 1 = 	</a:t>
                </a:r>
                <a:r>
                  <a:rPr lang="en-GB" dirty="0"/>
                  <a:t>€ 56.072</a:t>
                </a:r>
              </a:p>
              <a:p>
                <a:pPr marL="266700" indent="-266700">
                  <a:buBlip>
                    <a:blip r:embed="rId4">
                      <a:extLst>
                        <a:ext uri="{96DAC541-7B7A-43D3-8B79-37D633B846F1}">
                          <asvg:svgBlip xmlns:asvg="http://schemas.microsoft.com/office/drawing/2016/SVG/main" r:embed="rId5"/>
                        </a:ext>
                      </a:extLst>
                    </a:blip>
                  </a:buBlip>
                  <a:tabLst>
                    <a:tab pos="266700" algn="l"/>
                    <a:tab pos="5200650" algn="r"/>
                    <a:tab pos="6543675" algn="dec"/>
                  </a:tabLst>
                </a:pPr>
                <a:r>
                  <a:rPr lang="en-GB" dirty="0"/>
                  <a:t>Box 3 = 	 1.266</a:t>
                </a:r>
              </a:p>
              <a:p>
                <a:pPr marL="266700" indent="-266700">
                  <a:buFont typeface="Arial" panose="020B0604020202020204" pitchFamily="34" charset="0"/>
                  <a:buNone/>
                  <a:tabLst>
                    <a:tab pos="266700" algn="l"/>
                    <a:tab pos="5200650" algn="r"/>
                    <a:tab pos="6543675" algn="dec"/>
                  </a:tabLst>
                </a:pPr>
                <a:r>
                  <a:rPr lang="en-GB" dirty="0"/>
                  <a:t>	</a:t>
                </a:r>
                <a:r>
                  <a:rPr lang="en-GB" dirty="0" err="1"/>
                  <a:t>Totaal</a:t>
                </a:r>
                <a:r>
                  <a:rPr lang="en-GB" dirty="0"/>
                  <a:t> = 	€ 57.338</a:t>
                </a:r>
              </a:p>
              <a:p>
                <a:pPr marL="266700" indent="-266700">
                  <a:buFont typeface="Arial" panose="020B0604020202020204" pitchFamily="34" charset="0"/>
                  <a:buBlip>
                    <a:blip r:embed="rId6">
                      <a:extLst>
                        <a:ext uri="{96DAC541-7B7A-43D3-8B79-37D633B846F1}">
                          <asvg:svgBlip xmlns:asvg="http://schemas.microsoft.com/office/drawing/2016/SVG/main" r:embed="rId7"/>
                        </a:ext>
                      </a:extLst>
                    </a:blip>
                  </a:buBlip>
                  <a:tabLst>
                    <a:tab pos="266700" algn="l"/>
                    <a:tab pos="5200650" algn="r"/>
                    <a:tab pos="6543675" algn="dec"/>
                  </a:tabLst>
                </a:pPr>
                <a:r>
                  <a:rPr lang="en-GB" dirty="0" err="1"/>
                  <a:t>Algemene</a:t>
                </a:r>
                <a:r>
                  <a:rPr lang="en-GB" dirty="0"/>
                  <a:t> </a:t>
                </a:r>
                <a:r>
                  <a:rPr lang="en-GB" dirty="0" err="1"/>
                  <a:t>heffingskorting</a:t>
                </a:r>
                <a:r>
                  <a:rPr lang="en-GB" dirty="0"/>
                  <a:t>	2.700</a:t>
                </a:r>
              </a:p>
              <a:p>
                <a:pPr marL="266700" indent="-266700">
                  <a:buFont typeface="Arial" panose="020B0604020202020204" pitchFamily="34" charset="0"/>
                  <a:buBlip>
                    <a:blip r:embed="rId6">
                      <a:extLst>
                        <a:ext uri="{96DAC541-7B7A-43D3-8B79-37D633B846F1}">
                          <asvg:svgBlip xmlns:asvg="http://schemas.microsoft.com/office/drawing/2016/SVG/main" r:embed="rId7"/>
                        </a:ext>
                      </a:extLst>
                    </a:blip>
                  </a:buBlip>
                  <a:tabLst>
                    <a:tab pos="266700" algn="l"/>
                    <a:tab pos="5200650" algn="r"/>
                    <a:tab pos="6543675" algn="dec"/>
                  </a:tabLst>
                </a:pPr>
                <a:r>
                  <a:rPr lang="en-GB" dirty="0" err="1"/>
                  <a:t>Arbeidskorting</a:t>
                </a:r>
                <a:r>
                  <a:rPr lang="en-GB" dirty="0"/>
                  <a:t>	3.800</a:t>
                </a:r>
              </a:p>
              <a:p>
                <a:pPr marL="0" indent="0">
                  <a:buFont typeface="Arial" panose="020B0604020202020204" pitchFamily="34" charset="0"/>
                  <a:buNone/>
                  <a:tabLst>
                    <a:tab pos="266700" algn="l"/>
                    <a:tab pos="5200650" algn="r"/>
                    <a:tab pos="6543675" algn="dec"/>
                  </a:tabLst>
                </a:pPr>
                <a:r>
                  <a:rPr lang="en-GB" dirty="0"/>
                  <a:t>	</a:t>
                </a:r>
                <a:r>
                  <a:rPr lang="en-GB" dirty="0" err="1"/>
                  <a:t>Eindbedrag</a:t>
                </a:r>
                <a:r>
                  <a:rPr lang="en-GB" dirty="0"/>
                  <a:t> IB	 </a:t>
                </a:r>
                <a:r>
                  <a:rPr lang="en-GB" u="dbl" dirty="0"/>
                  <a:t>€ 50.838</a:t>
                </a:r>
              </a:p>
              <a:p>
                <a:pPr marL="0" indent="0">
                  <a:buFont typeface="Arial" panose="020B0604020202020204" pitchFamily="34" charset="0"/>
                  <a:buNone/>
                  <a:tabLst>
                    <a:tab pos="266700" algn="l"/>
                    <a:tab pos="5200650" algn="r"/>
                    <a:tab pos="6543675" algn="dec"/>
                  </a:tabLst>
                </a:pPr>
                <a:endParaRPr lang="en-GB" u="dbl" dirty="0"/>
              </a:p>
              <a:p>
                <a:pPr marL="0" indent="0">
                  <a:buFont typeface="Arial" panose="020B0604020202020204" pitchFamily="34" charset="0"/>
                  <a:buNone/>
                  <a:tabLst>
                    <a:tab pos="266700" algn="l"/>
                    <a:tab pos="5200650" algn="r"/>
                    <a:tab pos="6543675" algn="dec"/>
                  </a:tabLst>
                </a:pPr>
                <a:r>
                  <a:rPr lang="en-GB" dirty="0" err="1"/>
                  <a:t>Gemiddeld</a:t>
                </a:r>
                <a:r>
                  <a:rPr lang="en-GB" dirty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800" i="1" smtClean="0"/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800" b="0" i="0" smtClean="0"/>
                          <m:t>50.838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800" b="0" i="0" smtClean="0"/>
                          <m:t>140.000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  <a:r>
                  <a:rPr lang="en-GB" sz="2000" dirty="0"/>
                  <a:t>× 100% = 36,3%</a:t>
                </a:r>
                <a:endParaRPr lang="en-GB" dirty="0"/>
              </a:p>
            </p:txBody>
          </p:sp>
        </mc:Choice>
        <mc:Fallback>
          <p:sp>
            <p:nvSpPr>
              <p:cNvPr id="7" name="Tijdelijke aanduiding voor inhoud 2">
                <a:extLst>
                  <a:ext uri="{FF2B5EF4-FFF2-40B4-BE49-F238E27FC236}">
                    <a16:creationId xmlns:a16="http://schemas.microsoft.com/office/drawing/2014/main" id="{DE84419F-642B-463C-A87D-E8DAF5E53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6200" y="2722874"/>
                <a:ext cx="6711950" cy="3982726"/>
              </a:xfrm>
              <a:prstGeom prst="rect">
                <a:avLst/>
              </a:prstGeom>
              <a:blipFill>
                <a:blip r:embed="rId8"/>
                <a:stretch>
                  <a:fillRect l="-1453" t="-199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EACED7FE-66BF-4260-BE52-E0CEE451DA38}"/>
              </a:ext>
            </a:extLst>
          </p:cNvPr>
          <p:cNvCxnSpPr>
            <a:cxnSpLocks/>
          </p:cNvCxnSpPr>
          <p:nvPr/>
        </p:nvCxnSpPr>
        <p:spPr>
          <a:xfrm>
            <a:off x="1460938" y="3543300"/>
            <a:ext cx="53149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05E068D6-8946-4E5E-8EA6-049950EA81F9}"/>
              </a:ext>
            </a:extLst>
          </p:cNvPr>
          <p:cNvCxnSpPr>
            <a:cxnSpLocks/>
          </p:cNvCxnSpPr>
          <p:nvPr/>
        </p:nvCxnSpPr>
        <p:spPr>
          <a:xfrm>
            <a:off x="1460938" y="4943475"/>
            <a:ext cx="53149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0" name="Groep 9">
            <a:extLst>
              <a:ext uri="{FF2B5EF4-FFF2-40B4-BE49-F238E27FC236}">
                <a16:creationId xmlns:a16="http://schemas.microsoft.com/office/drawing/2014/main" id="{9DB0CCFB-CA21-4B15-9066-1B8AE05D8415}"/>
              </a:ext>
            </a:extLst>
          </p:cNvPr>
          <p:cNvGrpSpPr/>
          <p:nvPr/>
        </p:nvGrpSpPr>
        <p:grpSpPr>
          <a:xfrm>
            <a:off x="7686675" y="2823524"/>
            <a:ext cx="3771900" cy="3781425"/>
            <a:chOff x="7686675" y="2823524"/>
            <a:chExt cx="3771900" cy="3781425"/>
          </a:xfrm>
        </p:grpSpPr>
        <p:pic>
          <p:nvPicPr>
            <p:cNvPr id="2" name="Afbeelding 1">
              <a:extLst>
                <a:ext uri="{FF2B5EF4-FFF2-40B4-BE49-F238E27FC236}">
                  <a16:creationId xmlns:a16="http://schemas.microsoft.com/office/drawing/2014/main" id="{F83E6461-3A69-4131-A15B-D2421AEDD6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l="18051" t="11167" r="18690" b="-9678"/>
            <a:stretch/>
          </p:blipFill>
          <p:spPr>
            <a:xfrm>
              <a:off x="7686675" y="2823524"/>
              <a:ext cx="3771900" cy="3781425"/>
            </a:xfrm>
            <a:prstGeom prst="rect">
              <a:avLst/>
            </a:prstGeom>
          </p:spPr>
        </p:pic>
        <p:sp>
          <p:nvSpPr>
            <p:cNvPr id="5" name="Rechthoek 4">
              <a:extLst>
                <a:ext uri="{FF2B5EF4-FFF2-40B4-BE49-F238E27FC236}">
                  <a16:creationId xmlns:a16="http://schemas.microsoft.com/office/drawing/2014/main" id="{01C706DD-3B56-460A-A64E-6830AF37F198}"/>
                </a:ext>
              </a:extLst>
            </p:cNvPr>
            <p:cNvSpPr/>
            <p:nvPr/>
          </p:nvSpPr>
          <p:spPr>
            <a:xfrm>
              <a:off x="9184481" y="4029075"/>
              <a:ext cx="976313" cy="298252"/>
            </a:xfrm>
            <a:custGeom>
              <a:avLst/>
              <a:gdLst>
                <a:gd name="connsiteX0" fmla="*/ 0 w 976313"/>
                <a:gd name="connsiteY0" fmla="*/ 0 h 307777"/>
                <a:gd name="connsiteX1" fmla="*/ 976313 w 976313"/>
                <a:gd name="connsiteY1" fmla="*/ 0 h 307777"/>
                <a:gd name="connsiteX2" fmla="*/ 976313 w 976313"/>
                <a:gd name="connsiteY2" fmla="*/ 307777 h 307777"/>
                <a:gd name="connsiteX3" fmla="*/ 0 w 976313"/>
                <a:gd name="connsiteY3" fmla="*/ 307777 h 307777"/>
                <a:gd name="connsiteX4" fmla="*/ 0 w 976313"/>
                <a:gd name="connsiteY4" fmla="*/ 0 h 307777"/>
                <a:gd name="connsiteX0" fmla="*/ 0 w 976313"/>
                <a:gd name="connsiteY0" fmla="*/ 0 h 307777"/>
                <a:gd name="connsiteX1" fmla="*/ 976313 w 976313"/>
                <a:gd name="connsiteY1" fmla="*/ 0 h 307777"/>
                <a:gd name="connsiteX2" fmla="*/ 976313 w 976313"/>
                <a:gd name="connsiteY2" fmla="*/ 257771 h 307777"/>
                <a:gd name="connsiteX3" fmla="*/ 0 w 976313"/>
                <a:gd name="connsiteY3" fmla="*/ 307777 h 307777"/>
                <a:gd name="connsiteX4" fmla="*/ 0 w 976313"/>
                <a:gd name="connsiteY4" fmla="*/ 0 h 307777"/>
                <a:gd name="connsiteX0" fmla="*/ 0 w 976313"/>
                <a:gd name="connsiteY0" fmla="*/ 0 h 307777"/>
                <a:gd name="connsiteX1" fmla="*/ 976313 w 976313"/>
                <a:gd name="connsiteY1" fmla="*/ 0 h 307777"/>
                <a:gd name="connsiteX2" fmla="*/ 976313 w 976313"/>
                <a:gd name="connsiteY2" fmla="*/ 298252 h 307777"/>
                <a:gd name="connsiteX3" fmla="*/ 0 w 976313"/>
                <a:gd name="connsiteY3" fmla="*/ 307777 h 307777"/>
                <a:gd name="connsiteX4" fmla="*/ 0 w 976313"/>
                <a:gd name="connsiteY4" fmla="*/ 0 h 307777"/>
                <a:gd name="connsiteX0" fmla="*/ 0 w 976313"/>
                <a:gd name="connsiteY0" fmla="*/ 0 h 298252"/>
                <a:gd name="connsiteX1" fmla="*/ 976313 w 976313"/>
                <a:gd name="connsiteY1" fmla="*/ 0 h 298252"/>
                <a:gd name="connsiteX2" fmla="*/ 976313 w 976313"/>
                <a:gd name="connsiteY2" fmla="*/ 298252 h 298252"/>
                <a:gd name="connsiteX3" fmla="*/ 0 w 976313"/>
                <a:gd name="connsiteY3" fmla="*/ 298252 h 298252"/>
                <a:gd name="connsiteX4" fmla="*/ 0 w 976313"/>
                <a:gd name="connsiteY4" fmla="*/ 0 h 298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6313" h="298252">
                  <a:moveTo>
                    <a:pt x="0" y="0"/>
                  </a:moveTo>
                  <a:lnTo>
                    <a:pt x="976313" y="0"/>
                  </a:lnTo>
                  <a:lnTo>
                    <a:pt x="976313" y="298252"/>
                  </a:lnTo>
                  <a:lnTo>
                    <a:pt x="0" y="2982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" name="Tekstvak 2">
              <a:extLst>
                <a:ext uri="{FF2B5EF4-FFF2-40B4-BE49-F238E27FC236}">
                  <a16:creationId xmlns:a16="http://schemas.microsoft.com/office/drawing/2014/main" id="{72127D64-159D-4045-973B-49A4036C8A69}"/>
                </a:ext>
              </a:extLst>
            </p:cNvPr>
            <p:cNvSpPr txBox="1"/>
            <p:nvPr/>
          </p:nvSpPr>
          <p:spPr>
            <a:xfrm>
              <a:off x="8832056" y="4054771"/>
              <a:ext cx="1626394" cy="307777"/>
            </a:xfrm>
            <a:custGeom>
              <a:avLst/>
              <a:gdLst>
                <a:gd name="connsiteX0" fmla="*/ 0 w 1626394"/>
                <a:gd name="connsiteY0" fmla="*/ 0 h 307777"/>
                <a:gd name="connsiteX1" fmla="*/ 1626394 w 1626394"/>
                <a:gd name="connsiteY1" fmla="*/ 0 h 307777"/>
                <a:gd name="connsiteX2" fmla="*/ 1626394 w 1626394"/>
                <a:gd name="connsiteY2" fmla="*/ 307777 h 307777"/>
                <a:gd name="connsiteX3" fmla="*/ 0 w 1626394"/>
                <a:gd name="connsiteY3" fmla="*/ 307777 h 307777"/>
                <a:gd name="connsiteX4" fmla="*/ 0 w 1626394"/>
                <a:gd name="connsiteY4" fmla="*/ 0 h 307777"/>
                <a:gd name="connsiteX0" fmla="*/ 0 w 1626394"/>
                <a:gd name="connsiteY0" fmla="*/ 0 h 307777"/>
                <a:gd name="connsiteX1" fmla="*/ 1626394 w 1626394"/>
                <a:gd name="connsiteY1" fmla="*/ 0 h 307777"/>
                <a:gd name="connsiteX2" fmla="*/ 1624012 w 1626394"/>
                <a:gd name="connsiteY2" fmla="*/ 257770 h 307777"/>
                <a:gd name="connsiteX3" fmla="*/ 0 w 1626394"/>
                <a:gd name="connsiteY3" fmla="*/ 307777 h 307777"/>
                <a:gd name="connsiteX4" fmla="*/ 0 w 1626394"/>
                <a:gd name="connsiteY4" fmla="*/ 0 h 307777"/>
                <a:gd name="connsiteX0" fmla="*/ 0 w 1626394"/>
                <a:gd name="connsiteY0" fmla="*/ 0 h 307777"/>
                <a:gd name="connsiteX1" fmla="*/ 1626394 w 1626394"/>
                <a:gd name="connsiteY1" fmla="*/ 0 h 307777"/>
                <a:gd name="connsiteX2" fmla="*/ 1624012 w 1626394"/>
                <a:gd name="connsiteY2" fmla="*/ 245864 h 307777"/>
                <a:gd name="connsiteX3" fmla="*/ 0 w 1626394"/>
                <a:gd name="connsiteY3" fmla="*/ 307777 h 307777"/>
                <a:gd name="connsiteX4" fmla="*/ 0 w 1626394"/>
                <a:gd name="connsiteY4" fmla="*/ 0 h 307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6394" h="307777">
                  <a:moveTo>
                    <a:pt x="0" y="0"/>
                  </a:moveTo>
                  <a:lnTo>
                    <a:pt x="1626394" y="0"/>
                  </a:lnTo>
                  <a:lnTo>
                    <a:pt x="1624012" y="245864"/>
                  </a:lnTo>
                  <a:lnTo>
                    <a:pt x="0" y="307777"/>
                  </a:lnTo>
                  <a:lnTo>
                    <a:pt x="0" y="0"/>
                  </a:lnTo>
                  <a:close/>
                </a:path>
              </a:pathLst>
            </a:cu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b="1" dirty="0">
                  <a:solidFill>
                    <a:srgbClr val="ED4D0F"/>
                  </a:solidFill>
                  <a:latin typeface="Gill Sans Nova Ultra Bold" panose="020B0604020202020204" pitchFamily="34" charset="0"/>
                </a:rPr>
                <a:t>GEMIDDELDE</a:t>
              </a:r>
            </a:p>
          </p:txBody>
        </p:sp>
        <p:sp>
          <p:nvSpPr>
            <p:cNvPr id="6" name="Rechthoek 5">
              <a:extLst>
                <a:ext uri="{FF2B5EF4-FFF2-40B4-BE49-F238E27FC236}">
                  <a16:creationId xmlns:a16="http://schemas.microsoft.com/office/drawing/2014/main" id="{1A2F4724-5FDD-47FE-9688-697CA8E47476}"/>
                </a:ext>
              </a:extLst>
            </p:cNvPr>
            <p:cNvSpPr/>
            <p:nvPr/>
          </p:nvSpPr>
          <p:spPr>
            <a:xfrm>
              <a:off x="8939212" y="4362548"/>
              <a:ext cx="1490663" cy="307777"/>
            </a:xfrm>
            <a:prstGeom prst="rect">
              <a:avLst/>
            </a:prstGeom>
            <a:solidFill>
              <a:srgbClr val="E6E7E9"/>
            </a:solidFill>
            <a:ln>
              <a:solidFill>
                <a:srgbClr val="E6E7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" name="Tekstvak 3">
              <a:extLst>
                <a:ext uri="{FF2B5EF4-FFF2-40B4-BE49-F238E27FC236}">
                  <a16:creationId xmlns:a16="http://schemas.microsoft.com/office/drawing/2014/main" id="{7BDFE561-D1FB-4488-871D-B0460BF3EB43}"/>
                </a:ext>
              </a:extLst>
            </p:cNvPr>
            <p:cNvSpPr txBox="1"/>
            <p:nvPr/>
          </p:nvSpPr>
          <p:spPr>
            <a:xfrm>
              <a:off x="8629824" y="4362548"/>
              <a:ext cx="20728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rgbClr val="ED4D0F"/>
                  </a:solidFill>
                  <a:latin typeface="Gill Sans Nova Ultra Bold" panose="020B0604020202020204" pitchFamily="34" charset="0"/>
                </a:rPr>
                <a:t>BELASTINGDRUK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6078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640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88847391-573E-481F-B690-160F48895E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Loonheffing en inkomstenbelasting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DAAC87-4079-4AC6-B2FA-A86857229162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dirty="0"/>
              <a:t>Belastingberekening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AD09B09-D10A-4940-BB8E-F3156546D30D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 dirty="0"/>
              <a:t>Oplopende belastingdruk</a:t>
            </a:r>
          </a:p>
        </p:txBody>
      </p:sp>
    </p:spTree>
    <p:extLst>
      <p:ext uri="{BB962C8B-B14F-4D97-AF65-F5344CB8AC3E}">
        <p14:creationId xmlns:p14="http://schemas.microsoft.com/office/powerpoint/2010/main" val="1166452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F04D41BD-0438-452F-8E15-0A94F569B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Loonheffing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BFE93C8-6191-4564-A21F-B3AA6FB5F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5358582"/>
            <a:ext cx="11531600" cy="1194211"/>
          </a:xfrm>
        </p:spPr>
        <p:txBody>
          <a:bodyPr>
            <a:normAutofit lnSpcReduction="10000"/>
          </a:bodyPr>
          <a:lstStyle/>
          <a:p>
            <a:r>
              <a:rPr lang="nl-NL" dirty="0"/>
              <a:t>Elke maand loonheffing betalen (loonbelasting)</a:t>
            </a:r>
          </a:p>
          <a:p>
            <a:r>
              <a:rPr lang="nl-NL" dirty="0"/>
              <a:t>Rond april definitieve inkomstenbelasting berekenen over vorige jaar</a:t>
            </a:r>
          </a:p>
          <a:p>
            <a:pPr lvl="1"/>
            <a:r>
              <a:rPr lang="nl-NL" dirty="0"/>
              <a:t>Bijbetalen / Terug ontvangen</a:t>
            </a:r>
          </a:p>
        </p:txBody>
      </p: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9FF4589C-DF26-4292-A061-20FC01B63AF3}"/>
              </a:ext>
            </a:extLst>
          </p:cNvPr>
          <p:cNvCxnSpPr>
            <a:cxnSpLocks/>
          </p:cNvCxnSpPr>
          <p:nvPr/>
        </p:nvCxnSpPr>
        <p:spPr>
          <a:xfrm>
            <a:off x="355600" y="2202425"/>
            <a:ext cx="11531600" cy="0"/>
          </a:xfrm>
          <a:prstGeom prst="line">
            <a:avLst/>
          </a:prstGeom>
          <a:ln w="57150">
            <a:solidFill>
              <a:srgbClr val="2183A8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E3B96CAE-CEA0-48AB-B756-4540C8DFB362}"/>
              </a:ext>
            </a:extLst>
          </p:cNvPr>
          <p:cNvCxnSpPr>
            <a:cxnSpLocks/>
          </p:cNvCxnSpPr>
          <p:nvPr/>
        </p:nvCxnSpPr>
        <p:spPr>
          <a:xfrm>
            <a:off x="355600" y="1986117"/>
            <a:ext cx="0" cy="294968"/>
          </a:xfrm>
          <a:prstGeom prst="line">
            <a:avLst/>
          </a:prstGeom>
          <a:ln w="38100">
            <a:solidFill>
              <a:srgbClr val="2183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FEBB7C6E-09CC-4E12-AEF1-FC737CED2890}"/>
              </a:ext>
            </a:extLst>
          </p:cNvPr>
          <p:cNvCxnSpPr>
            <a:cxnSpLocks/>
          </p:cNvCxnSpPr>
          <p:nvPr/>
        </p:nvCxnSpPr>
        <p:spPr>
          <a:xfrm>
            <a:off x="3959225" y="1986117"/>
            <a:ext cx="0" cy="294968"/>
          </a:xfrm>
          <a:prstGeom prst="line">
            <a:avLst/>
          </a:prstGeom>
          <a:ln w="38100">
            <a:solidFill>
              <a:srgbClr val="2183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CEAB2557-51FE-4CAE-B696-39AC13821281}"/>
              </a:ext>
            </a:extLst>
          </p:cNvPr>
          <p:cNvCxnSpPr>
            <a:cxnSpLocks/>
          </p:cNvCxnSpPr>
          <p:nvPr/>
        </p:nvCxnSpPr>
        <p:spPr>
          <a:xfrm>
            <a:off x="1076325" y="1986117"/>
            <a:ext cx="0" cy="294968"/>
          </a:xfrm>
          <a:prstGeom prst="line">
            <a:avLst/>
          </a:prstGeom>
          <a:ln w="38100">
            <a:solidFill>
              <a:srgbClr val="2183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05C6CE6D-100F-41FE-9DAA-8F35DEFB3E9E}"/>
              </a:ext>
            </a:extLst>
          </p:cNvPr>
          <p:cNvCxnSpPr>
            <a:cxnSpLocks/>
          </p:cNvCxnSpPr>
          <p:nvPr/>
        </p:nvCxnSpPr>
        <p:spPr>
          <a:xfrm>
            <a:off x="1797050" y="1986117"/>
            <a:ext cx="0" cy="294968"/>
          </a:xfrm>
          <a:prstGeom prst="line">
            <a:avLst/>
          </a:prstGeom>
          <a:ln w="38100">
            <a:solidFill>
              <a:srgbClr val="2183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0388565D-C74E-42B1-8597-2A55ED7E0E2E}"/>
              </a:ext>
            </a:extLst>
          </p:cNvPr>
          <p:cNvCxnSpPr>
            <a:cxnSpLocks/>
          </p:cNvCxnSpPr>
          <p:nvPr/>
        </p:nvCxnSpPr>
        <p:spPr>
          <a:xfrm>
            <a:off x="2517775" y="1986117"/>
            <a:ext cx="0" cy="294968"/>
          </a:xfrm>
          <a:prstGeom prst="line">
            <a:avLst/>
          </a:prstGeom>
          <a:ln w="38100">
            <a:solidFill>
              <a:srgbClr val="2183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8B1F2E80-8B5D-4412-AD4A-0D62FE70DD2D}"/>
              </a:ext>
            </a:extLst>
          </p:cNvPr>
          <p:cNvCxnSpPr>
            <a:cxnSpLocks/>
          </p:cNvCxnSpPr>
          <p:nvPr/>
        </p:nvCxnSpPr>
        <p:spPr>
          <a:xfrm>
            <a:off x="3238500" y="1986117"/>
            <a:ext cx="0" cy="294968"/>
          </a:xfrm>
          <a:prstGeom prst="line">
            <a:avLst/>
          </a:prstGeom>
          <a:ln w="38100">
            <a:solidFill>
              <a:srgbClr val="2183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03D3A4F2-5298-47E6-A910-9F0AEBECA72F}"/>
              </a:ext>
            </a:extLst>
          </p:cNvPr>
          <p:cNvCxnSpPr>
            <a:cxnSpLocks/>
          </p:cNvCxnSpPr>
          <p:nvPr/>
        </p:nvCxnSpPr>
        <p:spPr>
          <a:xfrm>
            <a:off x="4679950" y="1986117"/>
            <a:ext cx="0" cy="294968"/>
          </a:xfrm>
          <a:prstGeom prst="line">
            <a:avLst/>
          </a:prstGeom>
          <a:ln w="38100">
            <a:solidFill>
              <a:srgbClr val="2183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960A6E99-E322-4406-9A45-28A1D3154B54}"/>
              </a:ext>
            </a:extLst>
          </p:cNvPr>
          <p:cNvCxnSpPr>
            <a:cxnSpLocks/>
          </p:cNvCxnSpPr>
          <p:nvPr/>
        </p:nvCxnSpPr>
        <p:spPr>
          <a:xfrm>
            <a:off x="6121400" y="1986117"/>
            <a:ext cx="0" cy="294968"/>
          </a:xfrm>
          <a:prstGeom prst="line">
            <a:avLst/>
          </a:prstGeom>
          <a:ln w="38100">
            <a:solidFill>
              <a:srgbClr val="2183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2864C374-35E3-4DA2-803C-A53F3051D563}"/>
              </a:ext>
            </a:extLst>
          </p:cNvPr>
          <p:cNvCxnSpPr>
            <a:cxnSpLocks/>
          </p:cNvCxnSpPr>
          <p:nvPr/>
        </p:nvCxnSpPr>
        <p:spPr>
          <a:xfrm>
            <a:off x="5400675" y="1986117"/>
            <a:ext cx="0" cy="294968"/>
          </a:xfrm>
          <a:prstGeom prst="line">
            <a:avLst/>
          </a:prstGeom>
          <a:ln w="38100">
            <a:solidFill>
              <a:srgbClr val="2183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7EC049D4-FB60-42F7-80FD-BD3A496234EC}"/>
              </a:ext>
            </a:extLst>
          </p:cNvPr>
          <p:cNvCxnSpPr>
            <a:cxnSpLocks/>
          </p:cNvCxnSpPr>
          <p:nvPr/>
        </p:nvCxnSpPr>
        <p:spPr>
          <a:xfrm>
            <a:off x="6842125" y="1986117"/>
            <a:ext cx="0" cy="294968"/>
          </a:xfrm>
          <a:prstGeom prst="line">
            <a:avLst/>
          </a:prstGeom>
          <a:ln w="38100">
            <a:solidFill>
              <a:srgbClr val="2183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7677EA78-A960-4591-8A5E-045D047BE13A}"/>
              </a:ext>
            </a:extLst>
          </p:cNvPr>
          <p:cNvCxnSpPr>
            <a:cxnSpLocks/>
          </p:cNvCxnSpPr>
          <p:nvPr/>
        </p:nvCxnSpPr>
        <p:spPr>
          <a:xfrm>
            <a:off x="7562850" y="1986117"/>
            <a:ext cx="0" cy="294968"/>
          </a:xfrm>
          <a:prstGeom prst="line">
            <a:avLst/>
          </a:prstGeom>
          <a:ln w="38100">
            <a:solidFill>
              <a:srgbClr val="2183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CAF715C3-7022-47BC-ABC6-7C7264E842C8}"/>
              </a:ext>
            </a:extLst>
          </p:cNvPr>
          <p:cNvCxnSpPr>
            <a:cxnSpLocks/>
          </p:cNvCxnSpPr>
          <p:nvPr/>
        </p:nvCxnSpPr>
        <p:spPr>
          <a:xfrm>
            <a:off x="8283575" y="1986117"/>
            <a:ext cx="0" cy="294968"/>
          </a:xfrm>
          <a:prstGeom prst="line">
            <a:avLst/>
          </a:prstGeom>
          <a:ln w="38100">
            <a:solidFill>
              <a:srgbClr val="2183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1151B3D1-AC73-4036-9945-C49405E59D64}"/>
              </a:ext>
            </a:extLst>
          </p:cNvPr>
          <p:cNvCxnSpPr>
            <a:cxnSpLocks/>
          </p:cNvCxnSpPr>
          <p:nvPr/>
        </p:nvCxnSpPr>
        <p:spPr>
          <a:xfrm>
            <a:off x="9004300" y="1986117"/>
            <a:ext cx="0" cy="294968"/>
          </a:xfrm>
          <a:prstGeom prst="line">
            <a:avLst/>
          </a:prstGeom>
          <a:ln w="38100">
            <a:solidFill>
              <a:srgbClr val="2183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CA7E09D7-7831-496F-85DD-AD61C0C05AC4}"/>
              </a:ext>
            </a:extLst>
          </p:cNvPr>
          <p:cNvCxnSpPr>
            <a:cxnSpLocks/>
          </p:cNvCxnSpPr>
          <p:nvPr/>
        </p:nvCxnSpPr>
        <p:spPr>
          <a:xfrm>
            <a:off x="9725025" y="1986117"/>
            <a:ext cx="0" cy="294968"/>
          </a:xfrm>
          <a:prstGeom prst="line">
            <a:avLst/>
          </a:prstGeom>
          <a:ln w="38100">
            <a:solidFill>
              <a:srgbClr val="2183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E3B6B991-AC8A-4085-AD32-758C613C77A9}"/>
              </a:ext>
            </a:extLst>
          </p:cNvPr>
          <p:cNvCxnSpPr>
            <a:cxnSpLocks/>
          </p:cNvCxnSpPr>
          <p:nvPr/>
        </p:nvCxnSpPr>
        <p:spPr>
          <a:xfrm>
            <a:off x="10445750" y="1986117"/>
            <a:ext cx="0" cy="294968"/>
          </a:xfrm>
          <a:prstGeom prst="line">
            <a:avLst/>
          </a:prstGeom>
          <a:ln w="38100">
            <a:solidFill>
              <a:srgbClr val="2183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A5935B2F-C54B-4989-B435-A92FB75B182D}"/>
              </a:ext>
            </a:extLst>
          </p:cNvPr>
          <p:cNvCxnSpPr>
            <a:cxnSpLocks/>
          </p:cNvCxnSpPr>
          <p:nvPr/>
        </p:nvCxnSpPr>
        <p:spPr>
          <a:xfrm>
            <a:off x="11166475" y="1986117"/>
            <a:ext cx="0" cy="294968"/>
          </a:xfrm>
          <a:prstGeom prst="line">
            <a:avLst/>
          </a:prstGeom>
          <a:ln w="38100">
            <a:solidFill>
              <a:srgbClr val="2183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FCEBF903-76CB-4D5E-9672-F18AE786EEBB}"/>
              </a:ext>
            </a:extLst>
          </p:cNvPr>
          <p:cNvCxnSpPr>
            <a:cxnSpLocks/>
          </p:cNvCxnSpPr>
          <p:nvPr/>
        </p:nvCxnSpPr>
        <p:spPr>
          <a:xfrm>
            <a:off x="11887200" y="1986117"/>
            <a:ext cx="0" cy="294968"/>
          </a:xfrm>
          <a:prstGeom prst="line">
            <a:avLst/>
          </a:prstGeom>
          <a:ln w="38100">
            <a:solidFill>
              <a:srgbClr val="2183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kstvak 27">
            <a:extLst>
              <a:ext uri="{FF2B5EF4-FFF2-40B4-BE49-F238E27FC236}">
                <a16:creationId xmlns:a16="http://schemas.microsoft.com/office/drawing/2014/main" id="{DB0FE856-A549-43FE-958F-E6C9E4D8FFAB}"/>
              </a:ext>
            </a:extLst>
          </p:cNvPr>
          <p:cNvSpPr txBox="1"/>
          <p:nvPr/>
        </p:nvSpPr>
        <p:spPr>
          <a:xfrm>
            <a:off x="512221" y="1933559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jan</a:t>
            </a:r>
            <a:endParaRPr lang="nl-NL" b="1" dirty="0"/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A9F291B6-B138-4BA8-9CF4-2EF687903839}"/>
              </a:ext>
            </a:extLst>
          </p:cNvPr>
          <p:cNvSpPr txBox="1"/>
          <p:nvPr/>
        </p:nvSpPr>
        <p:spPr>
          <a:xfrm>
            <a:off x="1224931" y="1933559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feb</a:t>
            </a:r>
            <a:endParaRPr lang="nl-NL" b="1" dirty="0"/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9B94EDE1-5CC0-4E41-8968-92C287C96EC9}"/>
              </a:ext>
            </a:extLst>
          </p:cNvPr>
          <p:cNvSpPr txBox="1"/>
          <p:nvPr/>
        </p:nvSpPr>
        <p:spPr>
          <a:xfrm>
            <a:off x="1941649" y="1933559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mrt</a:t>
            </a:r>
            <a:endParaRPr lang="nl-NL" b="1" dirty="0"/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7D34ECF0-4586-46F6-9CCA-2A9ED5763245}"/>
              </a:ext>
            </a:extLst>
          </p:cNvPr>
          <p:cNvSpPr txBox="1"/>
          <p:nvPr/>
        </p:nvSpPr>
        <p:spPr>
          <a:xfrm>
            <a:off x="2674397" y="1933559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apr</a:t>
            </a:r>
            <a:endParaRPr lang="nl-NL" b="1" dirty="0"/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C83D9D2E-D904-47A7-9CF8-35FB67EF3A3F}"/>
              </a:ext>
            </a:extLst>
          </p:cNvPr>
          <p:cNvSpPr txBox="1"/>
          <p:nvPr/>
        </p:nvSpPr>
        <p:spPr>
          <a:xfrm>
            <a:off x="3377491" y="1933559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mei</a:t>
            </a:r>
            <a:endParaRPr lang="nl-NL" b="1" dirty="0"/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9EBF9391-3439-4687-B750-52ADDF8E853A}"/>
              </a:ext>
            </a:extLst>
          </p:cNvPr>
          <p:cNvSpPr txBox="1"/>
          <p:nvPr/>
        </p:nvSpPr>
        <p:spPr>
          <a:xfrm>
            <a:off x="4119941" y="1933559"/>
            <a:ext cx="41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jun</a:t>
            </a:r>
            <a:endParaRPr lang="nl-NL" b="1" dirty="0"/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0FA095AB-7A31-4D11-94A3-71ED22309651}"/>
              </a:ext>
            </a:extLst>
          </p:cNvPr>
          <p:cNvSpPr txBox="1"/>
          <p:nvPr/>
        </p:nvSpPr>
        <p:spPr>
          <a:xfrm>
            <a:off x="4852603" y="1933559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jul</a:t>
            </a:r>
            <a:endParaRPr lang="nl-NL" b="1" dirty="0"/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01045DFA-055C-4E53-98E5-1F1A025B9963}"/>
              </a:ext>
            </a:extLst>
          </p:cNvPr>
          <p:cNvSpPr txBox="1"/>
          <p:nvPr/>
        </p:nvSpPr>
        <p:spPr>
          <a:xfrm>
            <a:off x="5522855" y="193355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aug</a:t>
            </a:r>
            <a:endParaRPr lang="nl-NL" b="1" dirty="0"/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701B36AC-929B-4741-AEF4-BB9C7C460867}"/>
              </a:ext>
            </a:extLst>
          </p:cNvPr>
          <p:cNvSpPr txBox="1"/>
          <p:nvPr/>
        </p:nvSpPr>
        <p:spPr>
          <a:xfrm>
            <a:off x="6244359" y="1933559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sep</a:t>
            </a:r>
            <a:endParaRPr lang="nl-NL" b="1" dirty="0"/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1142FCF3-EC9F-4B01-BEC6-81795BEDB1AE}"/>
              </a:ext>
            </a:extLst>
          </p:cNvPr>
          <p:cNvSpPr txBox="1"/>
          <p:nvPr/>
        </p:nvSpPr>
        <p:spPr>
          <a:xfrm>
            <a:off x="6973101" y="1933559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okt</a:t>
            </a:r>
            <a:endParaRPr lang="nl-NL" b="1" dirty="0"/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B29316D5-5584-441E-8352-41C268F19502}"/>
              </a:ext>
            </a:extLst>
          </p:cNvPr>
          <p:cNvSpPr txBox="1"/>
          <p:nvPr/>
        </p:nvSpPr>
        <p:spPr>
          <a:xfrm>
            <a:off x="7668179" y="193355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nov</a:t>
            </a:r>
            <a:endParaRPr lang="nl-NL" b="1" dirty="0"/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53093B77-9156-4B4C-934D-E0364BB3A19B}"/>
              </a:ext>
            </a:extLst>
          </p:cNvPr>
          <p:cNvSpPr txBox="1"/>
          <p:nvPr/>
        </p:nvSpPr>
        <p:spPr>
          <a:xfrm>
            <a:off x="8419357" y="1933559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dec</a:t>
            </a:r>
            <a:endParaRPr lang="nl-NL" b="1" dirty="0"/>
          </a:p>
        </p:txBody>
      </p:sp>
      <p:sp>
        <p:nvSpPr>
          <p:cNvPr id="54" name="Tekstvak 53">
            <a:extLst>
              <a:ext uri="{FF2B5EF4-FFF2-40B4-BE49-F238E27FC236}">
                <a16:creationId xmlns:a16="http://schemas.microsoft.com/office/drawing/2014/main" id="{48011F12-65F9-4C85-A164-6E6255488184}"/>
              </a:ext>
            </a:extLst>
          </p:cNvPr>
          <p:cNvSpPr txBox="1"/>
          <p:nvPr/>
        </p:nvSpPr>
        <p:spPr>
          <a:xfrm>
            <a:off x="9157643" y="1933559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jan</a:t>
            </a:r>
            <a:endParaRPr lang="nl-NL" b="1" dirty="0"/>
          </a:p>
        </p:txBody>
      </p:sp>
      <p:sp>
        <p:nvSpPr>
          <p:cNvPr id="56" name="Tekstvak 55">
            <a:extLst>
              <a:ext uri="{FF2B5EF4-FFF2-40B4-BE49-F238E27FC236}">
                <a16:creationId xmlns:a16="http://schemas.microsoft.com/office/drawing/2014/main" id="{33451C34-4C79-4451-BD28-B42D6C978736}"/>
              </a:ext>
            </a:extLst>
          </p:cNvPr>
          <p:cNvSpPr txBox="1"/>
          <p:nvPr/>
        </p:nvSpPr>
        <p:spPr>
          <a:xfrm>
            <a:off x="9870353" y="1933559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feb</a:t>
            </a:r>
            <a:endParaRPr lang="nl-NL" b="1" dirty="0"/>
          </a:p>
        </p:txBody>
      </p:sp>
      <p:sp>
        <p:nvSpPr>
          <p:cNvPr id="58" name="Tekstvak 57">
            <a:extLst>
              <a:ext uri="{FF2B5EF4-FFF2-40B4-BE49-F238E27FC236}">
                <a16:creationId xmlns:a16="http://schemas.microsoft.com/office/drawing/2014/main" id="{CFB92C1A-D4F2-4A44-A46D-603DB068CF0F}"/>
              </a:ext>
            </a:extLst>
          </p:cNvPr>
          <p:cNvSpPr txBox="1"/>
          <p:nvPr/>
        </p:nvSpPr>
        <p:spPr>
          <a:xfrm>
            <a:off x="10587071" y="1933559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mrt</a:t>
            </a:r>
            <a:endParaRPr lang="nl-NL" b="1" dirty="0"/>
          </a:p>
        </p:txBody>
      </p:sp>
      <p:sp>
        <p:nvSpPr>
          <p:cNvPr id="60" name="Tekstvak 59">
            <a:extLst>
              <a:ext uri="{FF2B5EF4-FFF2-40B4-BE49-F238E27FC236}">
                <a16:creationId xmlns:a16="http://schemas.microsoft.com/office/drawing/2014/main" id="{1D8CAFA4-CF10-4E67-8304-BAD335F97F59}"/>
              </a:ext>
            </a:extLst>
          </p:cNvPr>
          <p:cNvSpPr txBox="1"/>
          <p:nvPr/>
        </p:nvSpPr>
        <p:spPr>
          <a:xfrm>
            <a:off x="11319819" y="1933559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apr</a:t>
            </a:r>
            <a:endParaRPr lang="nl-NL" b="1" dirty="0"/>
          </a:p>
        </p:txBody>
      </p:sp>
      <p:sp>
        <p:nvSpPr>
          <p:cNvPr id="62" name="Tekstvak 61">
            <a:extLst>
              <a:ext uri="{FF2B5EF4-FFF2-40B4-BE49-F238E27FC236}">
                <a16:creationId xmlns:a16="http://schemas.microsoft.com/office/drawing/2014/main" id="{BCFD7263-8719-4F25-B0F2-7F02B67A03A4}"/>
              </a:ext>
            </a:extLst>
          </p:cNvPr>
          <p:cNvSpPr txBox="1"/>
          <p:nvPr/>
        </p:nvSpPr>
        <p:spPr>
          <a:xfrm>
            <a:off x="87699" y="1736069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2020</a:t>
            </a:r>
            <a:endParaRPr lang="nl-NL" b="1" dirty="0"/>
          </a:p>
        </p:txBody>
      </p:sp>
      <p:sp>
        <p:nvSpPr>
          <p:cNvPr id="64" name="Tekstvak 63">
            <a:extLst>
              <a:ext uri="{FF2B5EF4-FFF2-40B4-BE49-F238E27FC236}">
                <a16:creationId xmlns:a16="http://schemas.microsoft.com/office/drawing/2014/main" id="{41018E1D-7CA9-4306-9C44-F0105ACBEBAF}"/>
              </a:ext>
            </a:extLst>
          </p:cNvPr>
          <p:cNvSpPr txBox="1"/>
          <p:nvPr/>
        </p:nvSpPr>
        <p:spPr>
          <a:xfrm>
            <a:off x="8735492" y="1736069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2021</a:t>
            </a:r>
            <a:endParaRPr lang="nl-NL" b="1" dirty="0"/>
          </a:p>
        </p:txBody>
      </p:sp>
      <p:pic>
        <p:nvPicPr>
          <p:cNvPr id="65" name="Afbeelding 64">
            <a:extLst>
              <a:ext uri="{FF2B5EF4-FFF2-40B4-BE49-F238E27FC236}">
                <a16:creationId xmlns:a16="http://schemas.microsoft.com/office/drawing/2014/main" id="{CF85CC0F-BF8D-496C-A388-A992CF23F9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6221" y="2544434"/>
            <a:ext cx="3810000" cy="2447925"/>
          </a:xfrm>
          <a:prstGeom prst="rect">
            <a:avLst/>
          </a:prstGeom>
        </p:spPr>
      </p:pic>
      <p:pic>
        <p:nvPicPr>
          <p:cNvPr id="68" name="Afbeelding 67">
            <a:extLst>
              <a:ext uri="{FF2B5EF4-FFF2-40B4-BE49-F238E27FC236}">
                <a16:creationId xmlns:a16="http://schemas.microsoft.com/office/drawing/2014/main" id="{6BD4C4FB-71A4-4B27-B5BC-1C9866C59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127" y="4285723"/>
            <a:ext cx="2053345" cy="949672"/>
          </a:xfrm>
          <a:prstGeom prst="rect">
            <a:avLst/>
          </a:prstGeom>
        </p:spPr>
      </p:pic>
      <p:grpSp>
        <p:nvGrpSpPr>
          <p:cNvPr id="112" name="Groep 111">
            <a:extLst>
              <a:ext uri="{FF2B5EF4-FFF2-40B4-BE49-F238E27FC236}">
                <a16:creationId xmlns:a16="http://schemas.microsoft.com/office/drawing/2014/main" id="{23B7A654-7097-4620-93C6-8394E28BD632}"/>
              </a:ext>
            </a:extLst>
          </p:cNvPr>
          <p:cNvGrpSpPr/>
          <p:nvPr/>
        </p:nvGrpSpPr>
        <p:grpSpPr>
          <a:xfrm>
            <a:off x="715963" y="2281085"/>
            <a:ext cx="3403978" cy="2182760"/>
            <a:chOff x="715963" y="2281085"/>
            <a:chExt cx="3403978" cy="2182760"/>
          </a:xfrm>
        </p:grpSpPr>
        <p:cxnSp>
          <p:nvCxnSpPr>
            <p:cNvPr id="70" name="Rechte verbindingslijn met pijl 69">
              <a:extLst>
                <a:ext uri="{FF2B5EF4-FFF2-40B4-BE49-F238E27FC236}">
                  <a16:creationId xmlns:a16="http://schemas.microsoft.com/office/drawing/2014/main" id="{AB7B0918-4513-44A4-AA8D-9D3D9D7BABF9}"/>
                </a:ext>
              </a:extLst>
            </p:cNvPr>
            <p:cNvCxnSpPr/>
            <p:nvPr/>
          </p:nvCxnSpPr>
          <p:spPr>
            <a:xfrm>
              <a:off x="715963" y="2281085"/>
              <a:ext cx="3403978" cy="2182760"/>
            </a:xfrm>
            <a:prstGeom prst="straightConnector1">
              <a:avLst/>
            </a:prstGeom>
            <a:ln w="76200">
              <a:solidFill>
                <a:srgbClr val="25881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kstvak 70">
              <a:extLst>
                <a:ext uri="{FF2B5EF4-FFF2-40B4-BE49-F238E27FC236}">
                  <a16:creationId xmlns:a16="http://schemas.microsoft.com/office/drawing/2014/main" id="{3AE369AF-2650-4D6D-A68B-13E79A247760}"/>
                </a:ext>
              </a:extLst>
            </p:cNvPr>
            <p:cNvSpPr txBox="1"/>
            <p:nvPr/>
          </p:nvSpPr>
          <p:spPr>
            <a:xfrm rot="1907444">
              <a:off x="1779543" y="3275111"/>
              <a:ext cx="88036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/>
                <a:t>€ 314,33</a:t>
              </a:r>
            </a:p>
          </p:txBody>
        </p:sp>
      </p:grpSp>
      <p:grpSp>
        <p:nvGrpSpPr>
          <p:cNvPr id="113" name="Groep 112">
            <a:extLst>
              <a:ext uri="{FF2B5EF4-FFF2-40B4-BE49-F238E27FC236}">
                <a16:creationId xmlns:a16="http://schemas.microsoft.com/office/drawing/2014/main" id="{9860C2DD-CA7D-49B8-8021-CB4F130F8C84}"/>
              </a:ext>
            </a:extLst>
          </p:cNvPr>
          <p:cNvGrpSpPr/>
          <p:nvPr/>
        </p:nvGrpSpPr>
        <p:grpSpPr>
          <a:xfrm>
            <a:off x="1448625" y="2272953"/>
            <a:ext cx="2827932" cy="2020902"/>
            <a:chOff x="1448625" y="2272953"/>
            <a:chExt cx="2827932" cy="2020902"/>
          </a:xfrm>
        </p:grpSpPr>
        <p:cxnSp>
          <p:nvCxnSpPr>
            <p:cNvPr id="72" name="Rechte verbindingslijn met pijl 71">
              <a:extLst>
                <a:ext uri="{FF2B5EF4-FFF2-40B4-BE49-F238E27FC236}">
                  <a16:creationId xmlns:a16="http://schemas.microsoft.com/office/drawing/2014/main" id="{D3EACC20-E777-49EA-BE19-45E1660A13AD}"/>
                </a:ext>
              </a:extLst>
            </p:cNvPr>
            <p:cNvCxnSpPr>
              <a:cxnSpLocks/>
            </p:cNvCxnSpPr>
            <p:nvPr/>
          </p:nvCxnSpPr>
          <p:spPr>
            <a:xfrm>
              <a:off x="1448625" y="2272953"/>
              <a:ext cx="2827932" cy="2020902"/>
            </a:xfrm>
            <a:prstGeom prst="straightConnector1">
              <a:avLst/>
            </a:prstGeom>
            <a:ln w="76200">
              <a:solidFill>
                <a:srgbClr val="25881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kstvak 74">
              <a:extLst>
                <a:ext uri="{FF2B5EF4-FFF2-40B4-BE49-F238E27FC236}">
                  <a16:creationId xmlns:a16="http://schemas.microsoft.com/office/drawing/2014/main" id="{D84A3DFB-B72E-4C10-B815-315A7001BBC3}"/>
                </a:ext>
              </a:extLst>
            </p:cNvPr>
            <p:cNvSpPr txBox="1"/>
            <p:nvPr/>
          </p:nvSpPr>
          <p:spPr>
            <a:xfrm rot="2101530">
              <a:off x="2357932" y="2908345"/>
              <a:ext cx="88036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/>
                <a:t>€ 314,33</a:t>
              </a:r>
            </a:p>
          </p:txBody>
        </p:sp>
      </p:grpSp>
      <p:cxnSp>
        <p:nvCxnSpPr>
          <p:cNvPr id="76" name="Rechte verbindingslijn met pijl 75">
            <a:extLst>
              <a:ext uri="{FF2B5EF4-FFF2-40B4-BE49-F238E27FC236}">
                <a16:creationId xmlns:a16="http://schemas.microsoft.com/office/drawing/2014/main" id="{CBFEFE8D-8740-4F5A-8512-3FF8F45E29FA}"/>
              </a:ext>
            </a:extLst>
          </p:cNvPr>
          <p:cNvCxnSpPr>
            <a:cxnSpLocks/>
          </p:cNvCxnSpPr>
          <p:nvPr/>
        </p:nvCxnSpPr>
        <p:spPr>
          <a:xfrm>
            <a:off x="2142894" y="2281085"/>
            <a:ext cx="2349346" cy="1942243"/>
          </a:xfrm>
          <a:prstGeom prst="straightConnector1">
            <a:avLst/>
          </a:prstGeom>
          <a:ln w="76200">
            <a:solidFill>
              <a:srgbClr val="25881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echte verbindingslijn met pijl 77">
            <a:extLst>
              <a:ext uri="{FF2B5EF4-FFF2-40B4-BE49-F238E27FC236}">
                <a16:creationId xmlns:a16="http://schemas.microsoft.com/office/drawing/2014/main" id="{EBC029AD-4D04-44F1-B594-2DACCAC4A96A}"/>
              </a:ext>
            </a:extLst>
          </p:cNvPr>
          <p:cNvCxnSpPr>
            <a:cxnSpLocks/>
          </p:cNvCxnSpPr>
          <p:nvPr/>
        </p:nvCxnSpPr>
        <p:spPr>
          <a:xfrm>
            <a:off x="2863888" y="2288646"/>
            <a:ext cx="1728553" cy="1942814"/>
          </a:xfrm>
          <a:prstGeom prst="straightConnector1">
            <a:avLst/>
          </a:prstGeom>
          <a:ln w="76200">
            <a:solidFill>
              <a:srgbClr val="25881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echte verbindingslijn met pijl 79">
            <a:extLst>
              <a:ext uri="{FF2B5EF4-FFF2-40B4-BE49-F238E27FC236}">
                <a16:creationId xmlns:a16="http://schemas.microsoft.com/office/drawing/2014/main" id="{A3B165E3-CCB5-4BAD-A8DD-DC58E836CCBF}"/>
              </a:ext>
            </a:extLst>
          </p:cNvPr>
          <p:cNvCxnSpPr>
            <a:cxnSpLocks/>
          </p:cNvCxnSpPr>
          <p:nvPr/>
        </p:nvCxnSpPr>
        <p:spPr>
          <a:xfrm>
            <a:off x="3518779" y="2272382"/>
            <a:ext cx="1230278" cy="1934682"/>
          </a:xfrm>
          <a:prstGeom prst="straightConnector1">
            <a:avLst/>
          </a:prstGeom>
          <a:ln w="76200">
            <a:solidFill>
              <a:srgbClr val="25881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echte verbindingslijn met pijl 81">
            <a:extLst>
              <a:ext uri="{FF2B5EF4-FFF2-40B4-BE49-F238E27FC236}">
                <a16:creationId xmlns:a16="http://schemas.microsoft.com/office/drawing/2014/main" id="{95A73E27-75EA-40FA-802E-8CFA29DB7911}"/>
              </a:ext>
            </a:extLst>
          </p:cNvPr>
          <p:cNvCxnSpPr>
            <a:cxnSpLocks/>
          </p:cNvCxnSpPr>
          <p:nvPr/>
        </p:nvCxnSpPr>
        <p:spPr>
          <a:xfrm>
            <a:off x="4299109" y="2288646"/>
            <a:ext cx="473409" cy="1918418"/>
          </a:xfrm>
          <a:prstGeom prst="straightConnector1">
            <a:avLst/>
          </a:prstGeom>
          <a:ln w="76200">
            <a:solidFill>
              <a:srgbClr val="25881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met pijl 83">
            <a:extLst>
              <a:ext uri="{FF2B5EF4-FFF2-40B4-BE49-F238E27FC236}">
                <a16:creationId xmlns:a16="http://schemas.microsoft.com/office/drawing/2014/main" id="{829D19F3-1D64-475F-8ACD-C5CC8DD7B429}"/>
              </a:ext>
            </a:extLst>
          </p:cNvPr>
          <p:cNvCxnSpPr>
            <a:cxnSpLocks/>
          </p:cNvCxnSpPr>
          <p:nvPr/>
        </p:nvCxnSpPr>
        <p:spPr>
          <a:xfrm flipH="1">
            <a:off x="4838083" y="2301931"/>
            <a:ext cx="173791" cy="1905133"/>
          </a:xfrm>
          <a:prstGeom prst="straightConnector1">
            <a:avLst/>
          </a:prstGeom>
          <a:ln w="76200">
            <a:solidFill>
              <a:srgbClr val="25881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echte verbindingslijn met pijl 85">
            <a:extLst>
              <a:ext uri="{FF2B5EF4-FFF2-40B4-BE49-F238E27FC236}">
                <a16:creationId xmlns:a16="http://schemas.microsoft.com/office/drawing/2014/main" id="{89A7DBC9-4ADB-49C0-9FBF-A4B2D98708F7}"/>
              </a:ext>
            </a:extLst>
          </p:cNvPr>
          <p:cNvCxnSpPr>
            <a:cxnSpLocks/>
          </p:cNvCxnSpPr>
          <p:nvPr/>
        </p:nvCxnSpPr>
        <p:spPr>
          <a:xfrm flipH="1">
            <a:off x="4923308" y="2276783"/>
            <a:ext cx="829342" cy="1954677"/>
          </a:xfrm>
          <a:prstGeom prst="straightConnector1">
            <a:avLst/>
          </a:prstGeom>
          <a:ln w="76200">
            <a:solidFill>
              <a:srgbClr val="25881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Rechte verbindingslijn met pijl 87">
            <a:extLst>
              <a:ext uri="{FF2B5EF4-FFF2-40B4-BE49-F238E27FC236}">
                <a16:creationId xmlns:a16="http://schemas.microsoft.com/office/drawing/2014/main" id="{6E9B4AD9-1F52-48A7-9D50-CE96A3CF79F4}"/>
              </a:ext>
            </a:extLst>
          </p:cNvPr>
          <p:cNvCxnSpPr>
            <a:cxnSpLocks/>
          </p:cNvCxnSpPr>
          <p:nvPr/>
        </p:nvCxnSpPr>
        <p:spPr>
          <a:xfrm flipH="1">
            <a:off x="5029335" y="2325613"/>
            <a:ext cx="1437156" cy="1897715"/>
          </a:xfrm>
          <a:prstGeom prst="straightConnector1">
            <a:avLst/>
          </a:prstGeom>
          <a:ln w="76200">
            <a:solidFill>
              <a:srgbClr val="25881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Rechte verbindingslijn met pijl 89">
            <a:extLst>
              <a:ext uri="{FF2B5EF4-FFF2-40B4-BE49-F238E27FC236}">
                <a16:creationId xmlns:a16="http://schemas.microsoft.com/office/drawing/2014/main" id="{DE3B2EAB-752B-4F2F-8247-086D1698A302}"/>
              </a:ext>
            </a:extLst>
          </p:cNvPr>
          <p:cNvCxnSpPr>
            <a:cxnSpLocks/>
          </p:cNvCxnSpPr>
          <p:nvPr/>
        </p:nvCxnSpPr>
        <p:spPr>
          <a:xfrm flipH="1">
            <a:off x="5235240" y="2309459"/>
            <a:ext cx="1979209" cy="1922001"/>
          </a:xfrm>
          <a:prstGeom prst="straightConnector1">
            <a:avLst/>
          </a:prstGeom>
          <a:ln w="76200">
            <a:solidFill>
              <a:srgbClr val="25881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Rechte verbindingslijn met pijl 91">
            <a:extLst>
              <a:ext uri="{FF2B5EF4-FFF2-40B4-BE49-F238E27FC236}">
                <a16:creationId xmlns:a16="http://schemas.microsoft.com/office/drawing/2014/main" id="{869DD5AF-EC6C-41FC-BDAA-CC80759293FA}"/>
              </a:ext>
            </a:extLst>
          </p:cNvPr>
          <p:cNvCxnSpPr>
            <a:cxnSpLocks/>
          </p:cNvCxnSpPr>
          <p:nvPr/>
        </p:nvCxnSpPr>
        <p:spPr>
          <a:xfrm flipH="1">
            <a:off x="5345216" y="2325392"/>
            <a:ext cx="2591226" cy="1960331"/>
          </a:xfrm>
          <a:prstGeom prst="straightConnector1">
            <a:avLst/>
          </a:prstGeom>
          <a:ln w="76200">
            <a:solidFill>
              <a:srgbClr val="25881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Rechte verbindingslijn met pijl 93">
            <a:extLst>
              <a:ext uri="{FF2B5EF4-FFF2-40B4-BE49-F238E27FC236}">
                <a16:creationId xmlns:a16="http://schemas.microsoft.com/office/drawing/2014/main" id="{3BCB8C6E-763E-4FB8-B8B5-138C7DBB8FC5}"/>
              </a:ext>
            </a:extLst>
          </p:cNvPr>
          <p:cNvCxnSpPr>
            <a:cxnSpLocks/>
          </p:cNvCxnSpPr>
          <p:nvPr/>
        </p:nvCxnSpPr>
        <p:spPr>
          <a:xfrm flipH="1">
            <a:off x="5323806" y="2327976"/>
            <a:ext cx="3347953" cy="2135869"/>
          </a:xfrm>
          <a:prstGeom prst="straightConnector1">
            <a:avLst/>
          </a:prstGeom>
          <a:ln w="76200">
            <a:solidFill>
              <a:srgbClr val="25881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kstvak 96">
            <a:extLst>
              <a:ext uri="{FF2B5EF4-FFF2-40B4-BE49-F238E27FC236}">
                <a16:creationId xmlns:a16="http://schemas.microsoft.com/office/drawing/2014/main" id="{E14898D2-F34D-41A5-B2DE-EB969D578C8E}"/>
              </a:ext>
            </a:extLst>
          </p:cNvPr>
          <p:cNvSpPr txBox="1"/>
          <p:nvPr/>
        </p:nvSpPr>
        <p:spPr>
          <a:xfrm>
            <a:off x="4399307" y="4603436"/>
            <a:ext cx="780983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400" dirty="0"/>
              <a:t>€ 4.400</a:t>
            </a:r>
          </a:p>
        </p:txBody>
      </p:sp>
      <p:sp>
        <p:nvSpPr>
          <p:cNvPr id="103" name="Tekstvak 102">
            <a:extLst>
              <a:ext uri="{FF2B5EF4-FFF2-40B4-BE49-F238E27FC236}">
                <a16:creationId xmlns:a16="http://schemas.microsoft.com/office/drawing/2014/main" id="{23A3985F-8F1B-412D-8BA3-7F56885726A1}"/>
              </a:ext>
            </a:extLst>
          </p:cNvPr>
          <p:cNvSpPr txBox="1"/>
          <p:nvPr/>
        </p:nvSpPr>
        <p:spPr>
          <a:xfrm>
            <a:off x="11159904" y="4603435"/>
            <a:ext cx="780983" cy="3077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400" dirty="0"/>
              <a:t>€ 4.620</a:t>
            </a:r>
          </a:p>
        </p:txBody>
      </p:sp>
      <p:grpSp>
        <p:nvGrpSpPr>
          <p:cNvPr id="114" name="Groep 113">
            <a:extLst>
              <a:ext uri="{FF2B5EF4-FFF2-40B4-BE49-F238E27FC236}">
                <a16:creationId xmlns:a16="http://schemas.microsoft.com/office/drawing/2014/main" id="{B062B231-9E05-4451-A0A0-6DCB65047D6B}"/>
              </a:ext>
            </a:extLst>
          </p:cNvPr>
          <p:cNvGrpSpPr/>
          <p:nvPr/>
        </p:nvGrpSpPr>
        <p:grpSpPr>
          <a:xfrm>
            <a:off x="11528224" y="2306280"/>
            <a:ext cx="318862" cy="2218496"/>
            <a:chOff x="11528224" y="2306280"/>
            <a:chExt cx="318862" cy="2218496"/>
          </a:xfrm>
        </p:grpSpPr>
        <p:cxnSp>
          <p:nvCxnSpPr>
            <p:cNvPr id="98" name="Rechte verbindingslijn met pijl 97">
              <a:extLst>
                <a:ext uri="{FF2B5EF4-FFF2-40B4-BE49-F238E27FC236}">
                  <a16:creationId xmlns:a16="http://schemas.microsoft.com/office/drawing/2014/main" id="{8B7FC18F-CA4C-47A4-9169-AEBF5EE8D05D}"/>
                </a:ext>
              </a:extLst>
            </p:cNvPr>
            <p:cNvCxnSpPr>
              <a:cxnSpLocks/>
            </p:cNvCxnSpPr>
            <p:nvPr/>
          </p:nvCxnSpPr>
          <p:spPr>
            <a:xfrm>
              <a:off x="11528224" y="2306280"/>
              <a:ext cx="22171" cy="2218496"/>
            </a:xfrm>
            <a:prstGeom prst="straightConnector1">
              <a:avLst/>
            </a:prstGeom>
            <a:ln w="76200">
              <a:solidFill>
                <a:srgbClr val="2183A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kstvak 104">
              <a:extLst>
                <a:ext uri="{FF2B5EF4-FFF2-40B4-BE49-F238E27FC236}">
                  <a16:creationId xmlns:a16="http://schemas.microsoft.com/office/drawing/2014/main" id="{6A6D6C6B-8C67-40C6-8899-577C6CC6CA86}"/>
                </a:ext>
              </a:extLst>
            </p:cNvPr>
            <p:cNvSpPr txBox="1"/>
            <p:nvPr/>
          </p:nvSpPr>
          <p:spPr>
            <a:xfrm rot="5400000">
              <a:off x="11048630" y="3174253"/>
              <a:ext cx="128913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/>
                <a:t>IB berekening</a:t>
              </a:r>
            </a:p>
          </p:txBody>
        </p:sp>
      </p:grpSp>
      <p:cxnSp>
        <p:nvCxnSpPr>
          <p:cNvPr id="108" name="Rechte verbindingslijn met pijl 107">
            <a:extLst>
              <a:ext uri="{FF2B5EF4-FFF2-40B4-BE49-F238E27FC236}">
                <a16:creationId xmlns:a16="http://schemas.microsoft.com/office/drawing/2014/main" id="{C8923943-CAAC-4EA8-9798-4DEA9CD81734}"/>
              </a:ext>
            </a:extLst>
          </p:cNvPr>
          <p:cNvCxnSpPr>
            <a:cxnSpLocks/>
          </p:cNvCxnSpPr>
          <p:nvPr/>
        </p:nvCxnSpPr>
        <p:spPr>
          <a:xfrm flipH="1">
            <a:off x="5290782" y="4733093"/>
            <a:ext cx="5727817" cy="60704"/>
          </a:xfrm>
          <a:prstGeom prst="straightConnector1">
            <a:avLst/>
          </a:prstGeom>
          <a:ln w="76200">
            <a:solidFill>
              <a:srgbClr val="ED4D0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kstvak 110">
            <a:extLst>
              <a:ext uri="{FF2B5EF4-FFF2-40B4-BE49-F238E27FC236}">
                <a16:creationId xmlns:a16="http://schemas.microsoft.com/office/drawing/2014/main" id="{84AE699C-4876-4FE0-943B-97599FA922CC}"/>
              </a:ext>
            </a:extLst>
          </p:cNvPr>
          <p:cNvSpPr txBox="1"/>
          <p:nvPr/>
        </p:nvSpPr>
        <p:spPr>
          <a:xfrm>
            <a:off x="7743538" y="4449546"/>
            <a:ext cx="1414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€ 220 naheffing</a:t>
            </a:r>
          </a:p>
        </p:txBody>
      </p:sp>
    </p:spTree>
    <p:extLst>
      <p:ext uri="{BB962C8B-B14F-4D97-AF65-F5344CB8AC3E}">
        <p14:creationId xmlns:p14="http://schemas.microsoft.com/office/powerpoint/2010/main" val="215735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7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25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75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2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250"/>
                            </p:stCondLst>
                            <p:childTnLst>
                              <p:par>
                                <p:cTn id="5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1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500"/>
                            </p:stCondLst>
                            <p:childTnLst>
                              <p:par>
                                <p:cTn id="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1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750"/>
                            </p:stCondLst>
                            <p:childTnLst>
                              <p:par>
                                <p:cTn id="5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12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1000"/>
                            </p:stCondLst>
                            <p:childTnLst>
                              <p:par>
                                <p:cTn id="6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12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2250"/>
                            </p:stCondLst>
                            <p:childTnLst>
                              <p:par>
                                <p:cTn id="6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12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3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175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75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103" grpId="0" animBg="1"/>
      <p:bldP spid="1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305862D5-0FC7-4E3C-B10F-061F93926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IB boxen: </a:t>
            </a:r>
            <a:r>
              <a:rPr lang="nl-NL" sz="2400" dirty="0"/>
              <a:t>verschillende soorten inkomen</a:t>
            </a:r>
            <a:endParaRPr lang="nl-NL" dirty="0"/>
          </a:p>
        </p:txBody>
      </p:sp>
      <p:pic>
        <p:nvPicPr>
          <p:cNvPr id="8" name="Afbeelding 7" descr="Afbeelding met tafel, ottomaans&#10;&#10;Automatisch gegenereerde beschrijving">
            <a:extLst>
              <a:ext uri="{FF2B5EF4-FFF2-40B4-BE49-F238E27FC236}">
                <a16:creationId xmlns:a16="http://schemas.microsoft.com/office/drawing/2014/main" id="{1B3A8E70-C873-4DD6-894A-10122AFAACF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139" y="2171423"/>
            <a:ext cx="1887335" cy="1887335"/>
          </a:xfrm>
          <a:prstGeom prst="rect">
            <a:avLst/>
          </a:prstGeom>
        </p:spPr>
      </p:pic>
      <p:pic>
        <p:nvPicPr>
          <p:cNvPr id="10" name="Afbeelding 9" descr="Afbeelding met tafel, ottomaans&#10;&#10;Automatisch gegenereerde beschrijving">
            <a:extLst>
              <a:ext uri="{FF2B5EF4-FFF2-40B4-BE49-F238E27FC236}">
                <a16:creationId xmlns:a16="http://schemas.microsoft.com/office/drawing/2014/main" id="{F2344E24-2813-4429-83FA-EEC0A02AFB7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948" y="2171423"/>
            <a:ext cx="1887335" cy="1887335"/>
          </a:xfrm>
          <a:prstGeom prst="rect">
            <a:avLst/>
          </a:prstGeom>
        </p:spPr>
      </p:pic>
      <p:pic>
        <p:nvPicPr>
          <p:cNvPr id="12" name="Afbeelding 11" descr="Afbeelding met tafel, ottomaans&#10;&#10;Automatisch gegenereerde beschrijving">
            <a:extLst>
              <a:ext uri="{FF2B5EF4-FFF2-40B4-BE49-F238E27FC236}">
                <a16:creationId xmlns:a16="http://schemas.microsoft.com/office/drawing/2014/main" id="{CA2B1CDD-AA45-4272-AB36-5BAF6B412FC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756" y="2171423"/>
            <a:ext cx="1887335" cy="1887335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09009436-BA7A-4EA2-887F-D5EADDB14B9F}"/>
              </a:ext>
            </a:extLst>
          </p:cNvPr>
          <p:cNvSpPr txBox="1"/>
          <p:nvPr/>
        </p:nvSpPr>
        <p:spPr>
          <a:xfrm>
            <a:off x="2529505" y="2345649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4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D3373E8D-0095-4839-ADDE-7553F6B02BE5}"/>
              </a:ext>
            </a:extLst>
          </p:cNvPr>
          <p:cNvSpPr txBox="1"/>
          <p:nvPr/>
        </p:nvSpPr>
        <p:spPr>
          <a:xfrm>
            <a:off x="5151416" y="2335190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4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D1C909B-26C1-40FA-B59E-DC0F9611703E}"/>
              </a:ext>
            </a:extLst>
          </p:cNvPr>
          <p:cNvSpPr txBox="1"/>
          <p:nvPr/>
        </p:nvSpPr>
        <p:spPr>
          <a:xfrm>
            <a:off x="7768423" y="2335189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400" b="1" dirty="0">
                <a:solidFill>
                  <a:schemeClr val="bg1"/>
                </a:solidFill>
              </a:rPr>
              <a:t>3</a:t>
            </a:r>
          </a:p>
        </p:txBody>
      </p:sp>
      <p:pic>
        <p:nvPicPr>
          <p:cNvPr id="20" name="Graphic 19" descr="Bouwvakker">
            <a:extLst>
              <a:ext uri="{FF2B5EF4-FFF2-40B4-BE49-F238E27FC236}">
                <a16:creationId xmlns:a16="http://schemas.microsoft.com/office/drawing/2014/main" id="{B2E86E33-6A79-4B5F-AC82-1627938F30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45762" y="3882373"/>
            <a:ext cx="540000" cy="540000"/>
          </a:xfrm>
          <a:prstGeom prst="rect">
            <a:avLst/>
          </a:prstGeom>
        </p:spPr>
      </p:pic>
      <p:pic>
        <p:nvPicPr>
          <p:cNvPr id="22" name="Graphic 21" descr="Huis">
            <a:extLst>
              <a:ext uri="{FF2B5EF4-FFF2-40B4-BE49-F238E27FC236}">
                <a16:creationId xmlns:a16="http://schemas.microsoft.com/office/drawing/2014/main" id="{45D442CD-C73B-4774-B905-65F9AC0C61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09235" y="3882373"/>
            <a:ext cx="540000" cy="540000"/>
          </a:xfrm>
          <a:prstGeom prst="rect">
            <a:avLst/>
          </a:prstGeom>
        </p:spPr>
      </p:pic>
      <p:pic>
        <p:nvPicPr>
          <p:cNvPr id="24" name="Graphic 23" descr="Elektrische auto">
            <a:extLst>
              <a:ext uri="{FF2B5EF4-FFF2-40B4-BE49-F238E27FC236}">
                <a16:creationId xmlns:a16="http://schemas.microsoft.com/office/drawing/2014/main" id="{35333E89-D300-486C-B6DC-C8336D13144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134598" y="3882373"/>
            <a:ext cx="540000" cy="540000"/>
          </a:xfrm>
          <a:prstGeom prst="rect">
            <a:avLst/>
          </a:prstGeom>
        </p:spPr>
      </p:pic>
      <p:pic>
        <p:nvPicPr>
          <p:cNvPr id="26" name="Graphic 25" descr="Geld">
            <a:extLst>
              <a:ext uri="{FF2B5EF4-FFF2-40B4-BE49-F238E27FC236}">
                <a16:creationId xmlns:a16="http://schemas.microsoft.com/office/drawing/2014/main" id="{841B966B-A9EF-4776-94A9-1D519873BFB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185738" y="3882373"/>
            <a:ext cx="540000" cy="540000"/>
          </a:xfrm>
          <a:prstGeom prst="rect">
            <a:avLst/>
          </a:prstGeom>
        </p:spPr>
      </p:pic>
      <p:pic>
        <p:nvPicPr>
          <p:cNvPr id="28" name="Graphic 27" descr="Goudstaven">
            <a:extLst>
              <a:ext uri="{FF2B5EF4-FFF2-40B4-BE49-F238E27FC236}">
                <a16:creationId xmlns:a16="http://schemas.microsoft.com/office/drawing/2014/main" id="{6292AA63-5CB6-4748-AC43-4F220E63528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436464" y="3882373"/>
            <a:ext cx="540000" cy="540000"/>
          </a:xfrm>
          <a:prstGeom prst="rect">
            <a:avLst/>
          </a:prstGeom>
        </p:spPr>
      </p:pic>
      <p:pic>
        <p:nvPicPr>
          <p:cNvPr id="30" name="Graphic 29" descr="Opwaartse trend">
            <a:extLst>
              <a:ext uri="{FF2B5EF4-FFF2-40B4-BE49-F238E27FC236}">
                <a16:creationId xmlns:a16="http://schemas.microsoft.com/office/drawing/2014/main" id="{EB574C61-1E3B-4160-8816-0BFDE4F7D9C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811101" y="3882373"/>
            <a:ext cx="540000" cy="540000"/>
          </a:xfrm>
          <a:prstGeom prst="rect">
            <a:avLst/>
          </a:prstGeom>
        </p:spPr>
      </p:pic>
      <p:pic>
        <p:nvPicPr>
          <p:cNvPr id="32" name="Graphic 31" descr="Fabriek">
            <a:extLst>
              <a:ext uri="{FF2B5EF4-FFF2-40B4-BE49-F238E27FC236}">
                <a16:creationId xmlns:a16="http://schemas.microsoft.com/office/drawing/2014/main" id="{F4438291-7688-47CF-9445-CB160203ECA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151416" y="3846373"/>
            <a:ext cx="576000" cy="576000"/>
          </a:xfrm>
          <a:prstGeom prst="rect">
            <a:avLst/>
          </a:prstGeom>
        </p:spPr>
      </p:pic>
      <p:sp>
        <p:nvSpPr>
          <p:cNvPr id="33" name="Tekstvak 32">
            <a:extLst>
              <a:ext uri="{FF2B5EF4-FFF2-40B4-BE49-F238E27FC236}">
                <a16:creationId xmlns:a16="http://schemas.microsoft.com/office/drawing/2014/main" id="{643B409B-F1A4-458E-8462-48ECC53B479C}"/>
              </a:ext>
            </a:extLst>
          </p:cNvPr>
          <p:cNvSpPr txBox="1"/>
          <p:nvPr/>
        </p:nvSpPr>
        <p:spPr>
          <a:xfrm>
            <a:off x="1492839" y="4451807"/>
            <a:ext cx="2569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Inkomen uit</a:t>
            </a:r>
            <a:br>
              <a:rPr lang="nl-NL" dirty="0"/>
            </a:br>
            <a:r>
              <a:rPr lang="nl-NL" dirty="0"/>
              <a:t>arbeid en eigen woning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CD03B35C-03BD-42DE-A4DB-C1395989B1A7}"/>
              </a:ext>
            </a:extLst>
          </p:cNvPr>
          <p:cNvSpPr txBox="1"/>
          <p:nvPr/>
        </p:nvSpPr>
        <p:spPr>
          <a:xfrm>
            <a:off x="7392451" y="4451807"/>
            <a:ext cx="1377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Inkomen uit</a:t>
            </a:r>
            <a:br>
              <a:rPr lang="nl-NL" dirty="0"/>
            </a:br>
            <a:r>
              <a:rPr lang="nl-NL" dirty="0"/>
              <a:t>vermogen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8FAEBFF0-C4EA-4943-9D83-42E94D80E812}"/>
              </a:ext>
            </a:extLst>
          </p:cNvPr>
          <p:cNvSpPr txBox="1"/>
          <p:nvPr/>
        </p:nvSpPr>
        <p:spPr>
          <a:xfrm>
            <a:off x="4321161" y="4422373"/>
            <a:ext cx="2236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Inkomen uit</a:t>
            </a:r>
            <a:br>
              <a:rPr lang="nl-NL" dirty="0"/>
            </a:br>
            <a:r>
              <a:rPr lang="nl-NL" dirty="0"/>
              <a:t>aanmerkelijk belang</a:t>
            </a:r>
          </a:p>
        </p:txBody>
      </p:sp>
      <p:pic>
        <p:nvPicPr>
          <p:cNvPr id="39" name="Graphic 38" descr="Sluiten">
            <a:extLst>
              <a:ext uri="{FF2B5EF4-FFF2-40B4-BE49-F238E27FC236}">
                <a16:creationId xmlns:a16="http://schemas.microsoft.com/office/drawing/2014/main" id="{2267A257-CD0A-44D5-9694-D708BECBB875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416840" y="1716763"/>
            <a:ext cx="2103328" cy="36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16435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ijl: gestreept rechts 50">
            <a:extLst>
              <a:ext uri="{FF2B5EF4-FFF2-40B4-BE49-F238E27FC236}">
                <a16:creationId xmlns:a16="http://schemas.microsoft.com/office/drawing/2014/main" id="{78301AD9-85DE-45B5-AD75-F9BE8B9EB7C9}"/>
              </a:ext>
            </a:extLst>
          </p:cNvPr>
          <p:cNvSpPr/>
          <p:nvPr/>
        </p:nvSpPr>
        <p:spPr>
          <a:xfrm rot="2001813">
            <a:off x="7533450" y="4485402"/>
            <a:ext cx="1983931" cy="482274"/>
          </a:xfrm>
          <a:prstGeom prst="stripedRightArrow">
            <a:avLst>
              <a:gd name="adj1" fmla="val 36711"/>
              <a:gd name="adj2" fmla="val 178318"/>
            </a:avLst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94" name="Groep 93">
            <a:extLst>
              <a:ext uri="{FF2B5EF4-FFF2-40B4-BE49-F238E27FC236}">
                <a16:creationId xmlns:a16="http://schemas.microsoft.com/office/drawing/2014/main" id="{E928ABAA-D0C7-40DF-BBEC-CDC5E5530DC4}"/>
              </a:ext>
            </a:extLst>
          </p:cNvPr>
          <p:cNvGrpSpPr/>
          <p:nvPr/>
        </p:nvGrpSpPr>
        <p:grpSpPr>
          <a:xfrm>
            <a:off x="8007126" y="1839774"/>
            <a:ext cx="4104459" cy="4824536"/>
            <a:chOff x="8007126" y="1839774"/>
            <a:chExt cx="4104459" cy="4824536"/>
          </a:xfrm>
        </p:grpSpPr>
        <p:grpSp>
          <p:nvGrpSpPr>
            <p:cNvPr id="92" name="Groep 91">
              <a:extLst>
                <a:ext uri="{FF2B5EF4-FFF2-40B4-BE49-F238E27FC236}">
                  <a16:creationId xmlns:a16="http://schemas.microsoft.com/office/drawing/2014/main" id="{E63D2F6E-E811-4834-9C75-88DC6C7FEDC5}"/>
                </a:ext>
              </a:extLst>
            </p:cNvPr>
            <p:cNvGrpSpPr/>
            <p:nvPr/>
          </p:nvGrpSpPr>
          <p:grpSpPr>
            <a:xfrm>
              <a:off x="8007126" y="1839774"/>
              <a:ext cx="4104459" cy="4824536"/>
              <a:chOff x="8007126" y="1839774"/>
              <a:chExt cx="4104459" cy="4824536"/>
            </a:xfrm>
          </p:grpSpPr>
          <p:sp>
            <p:nvSpPr>
              <p:cNvPr id="74" name="Rechthoek: afgeronde hoeken 73">
                <a:extLst>
                  <a:ext uri="{FF2B5EF4-FFF2-40B4-BE49-F238E27FC236}">
                    <a16:creationId xmlns:a16="http://schemas.microsoft.com/office/drawing/2014/main" id="{2F4873AC-E7C3-47B0-851F-DDAF0A28B44F}"/>
                  </a:ext>
                </a:extLst>
              </p:cNvPr>
              <p:cNvSpPr/>
              <p:nvPr/>
            </p:nvSpPr>
            <p:spPr>
              <a:xfrm>
                <a:off x="8007129" y="1839774"/>
                <a:ext cx="4104456" cy="4824536"/>
              </a:xfrm>
              <a:prstGeom prst="roundRect">
                <a:avLst/>
              </a:prstGeom>
              <a:noFill/>
              <a:ln w="25400" cap="flat" cmpd="sng" algn="ctr">
                <a:solidFill>
                  <a:srgbClr val="ED4D0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5" name="Rechthoek 74">
                <a:extLst>
                  <a:ext uri="{FF2B5EF4-FFF2-40B4-BE49-F238E27FC236}">
                    <a16:creationId xmlns:a16="http://schemas.microsoft.com/office/drawing/2014/main" id="{1CE0644E-040A-417B-9956-3FB140220C53}"/>
                  </a:ext>
                </a:extLst>
              </p:cNvPr>
              <p:cNvSpPr/>
              <p:nvPr/>
            </p:nvSpPr>
            <p:spPr>
              <a:xfrm>
                <a:off x="9548249" y="5158171"/>
                <a:ext cx="719976" cy="797319"/>
              </a:xfrm>
              <a:prstGeom prst="rect">
                <a:avLst/>
              </a:prstGeom>
              <a:solidFill>
                <a:srgbClr val="D38583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2,87%</a:t>
                </a: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6" name="Rechthoek 75">
                <a:extLst>
                  <a:ext uri="{FF2B5EF4-FFF2-40B4-BE49-F238E27FC236}">
                    <a16:creationId xmlns:a16="http://schemas.microsoft.com/office/drawing/2014/main" id="{0CBAEDBF-2D62-4D8B-99CF-8C64BE47BED6}"/>
                  </a:ext>
                </a:extLst>
              </p:cNvPr>
              <p:cNvSpPr/>
              <p:nvPr/>
            </p:nvSpPr>
            <p:spPr>
              <a:xfrm>
                <a:off x="9548249" y="4150060"/>
                <a:ext cx="719976" cy="1008112"/>
              </a:xfrm>
              <a:prstGeom prst="rect">
                <a:avLst/>
              </a:prstGeom>
              <a:solidFill>
                <a:srgbClr val="C0504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4,60%</a:t>
                </a:r>
              </a:p>
            </p:txBody>
          </p:sp>
          <p:cxnSp>
            <p:nvCxnSpPr>
              <p:cNvPr id="77" name="Rechte verbindingslijn 76">
                <a:extLst>
                  <a:ext uri="{FF2B5EF4-FFF2-40B4-BE49-F238E27FC236}">
                    <a16:creationId xmlns:a16="http://schemas.microsoft.com/office/drawing/2014/main" id="{138067A8-01FB-41F7-BCED-EA7427BA43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33243" y="3429979"/>
                <a:ext cx="4253" cy="2519529"/>
              </a:xfrm>
              <a:prstGeom prst="lin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</p:cxnSp>
          <p:cxnSp>
            <p:nvCxnSpPr>
              <p:cNvPr id="78" name="Rechte verbindingslijn 77">
                <a:extLst>
                  <a:ext uri="{FF2B5EF4-FFF2-40B4-BE49-F238E27FC236}">
                    <a16:creationId xmlns:a16="http://schemas.microsoft.com/office/drawing/2014/main" id="{9DB2C600-B191-4B80-82EA-A77000CC0434}"/>
                  </a:ext>
                </a:extLst>
              </p:cNvPr>
              <p:cNvCxnSpPr/>
              <p:nvPr/>
            </p:nvCxnSpPr>
            <p:spPr>
              <a:xfrm>
                <a:off x="9437496" y="5949508"/>
                <a:ext cx="936000" cy="0"/>
              </a:xfrm>
              <a:prstGeom prst="lin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</p:cxnSp>
          <p:cxnSp>
            <p:nvCxnSpPr>
              <p:cNvPr id="79" name="Rechte verbindingslijn 78">
                <a:extLst>
                  <a:ext uri="{FF2B5EF4-FFF2-40B4-BE49-F238E27FC236}">
                    <a16:creationId xmlns:a16="http://schemas.microsoft.com/office/drawing/2014/main" id="{ED7945B1-BD0F-4B4A-BBAE-F6E50E719445}"/>
                  </a:ext>
                </a:extLst>
              </p:cNvPr>
              <p:cNvCxnSpPr/>
              <p:nvPr/>
            </p:nvCxnSpPr>
            <p:spPr>
              <a:xfrm>
                <a:off x="9332225" y="5158171"/>
                <a:ext cx="1008000" cy="0"/>
              </a:xfrm>
              <a:prstGeom prst="lin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dash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</p:cxnSp>
          <p:cxnSp>
            <p:nvCxnSpPr>
              <p:cNvPr id="80" name="Rechte verbindingslijn 79">
                <a:extLst>
                  <a:ext uri="{FF2B5EF4-FFF2-40B4-BE49-F238E27FC236}">
                    <a16:creationId xmlns:a16="http://schemas.microsoft.com/office/drawing/2014/main" id="{C107372F-F80F-49B8-A5C5-CABDCEA108A9}"/>
                  </a:ext>
                </a:extLst>
              </p:cNvPr>
              <p:cNvCxnSpPr/>
              <p:nvPr/>
            </p:nvCxnSpPr>
            <p:spPr>
              <a:xfrm>
                <a:off x="9332225" y="4150059"/>
                <a:ext cx="1008000" cy="0"/>
              </a:xfrm>
              <a:prstGeom prst="lin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dash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</p:cxnSp>
          <p:sp>
            <p:nvSpPr>
              <p:cNvPr id="81" name="Tekstvak 80">
                <a:extLst>
                  <a:ext uri="{FF2B5EF4-FFF2-40B4-BE49-F238E27FC236}">
                    <a16:creationId xmlns:a16="http://schemas.microsoft.com/office/drawing/2014/main" id="{C14136B1-1C23-46EA-A2B1-7268B0D9EA14}"/>
                  </a:ext>
                </a:extLst>
              </p:cNvPr>
              <p:cNvSpPr txBox="1"/>
              <p:nvPr/>
            </p:nvSpPr>
            <p:spPr>
              <a:xfrm>
                <a:off x="8592182" y="4973505"/>
                <a:ext cx="8274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>
                    <a:solidFill>
                      <a:prstClr val="black"/>
                    </a:solidFill>
                    <a:latin typeface="Calibri"/>
                  </a:rPr>
                  <a:t>75.000</a:t>
                </a:r>
              </a:p>
            </p:txBody>
          </p:sp>
          <p:sp>
            <p:nvSpPr>
              <p:cNvPr id="82" name="Tekstvak 81">
                <a:extLst>
                  <a:ext uri="{FF2B5EF4-FFF2-40B4-BE49-F238E27FC236}">
                    <a16:creationId xmlns:a16="http://schemas.microsoft.com/office/drawing/2014/main" id="{CD6713CB-D15B-4EC0-94AE-0607C92996FB}"/>
                  </a:ext>
                </a:extLst>
              </p:cNvPr>
              <p:cNvSpPr txBox="1"/>
              <p:nvPr/>
            </p:nvSpPr>
            <p:spPr>
              <a:xfrm>
                <a:off x="8475164" y="3965393"/>
                <a:ext cx="9444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>
                    <a:solidFill>
                      <a:prstClr val="black"/>
                    </a:solidFill>
                    <a:latin typeface="Calibri"/>
                  </a:rPr>
                  <a:t>975.000</a:t>
                </a:r>
              </a:p>
            </p:txBody>
          </p:sp>
          <p:sp>
            <p:nvSpPr>
              <p:cNvPr id="83" name="Rechthoek 82">
                <a:extLst>
                  <a:ext uri="{FF2B5EF4-FFF2-40B4-BE49-F238E27FC236}">
                    <a16:creationId xmlns:a16="http://schemas.microsoft.com/office/drawing/2014/main" id="{28A9A1A6-FC39-4CBD-A830-40ACD5A7B902}"/>
                  </a:ext>
                </a:extLst>
              </p:cNvPr>
              <p:cNvSpPr/>
              <p:nvPr/>
            </p:nvSpPr>
            <p:spPr>
              <a:xfrm>
                <a:off x="9548249" y="3429978"/>
                <a:ext cx="719976" cy="720081"/>
              </a:xfrm>
              <a:prstGeom prst="rect">
                <a:avLst/>
              </a:prstGeom>
              <a:solidFill>
                <a:srgbClr val="AC3532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5,39%</a:t>
                </a:r>
              </a:p>
            </p:txBody>
          </p:sp>
          <p:sp>
            <p:nvSpPr>
              <p:cNvPr id="84" name="Tekstvak 83">
                <a:extLst>
                  <a:ext uri="{FF2B5EF4-FFF2-40B4-BE49-F238E27FC236}">
                    <a16:creationId xmlns:a16="http://schemas.microsoft.com/office/drawing/2014/main" id="{515B2471-EFFC-4364-9C33-E23CCFC0DECE}"/>
                  </a:ext>
                </a:extLst>
              </p:cNvPr>
              <p:cNvSpPr txBox="1"/>
              <p:nvPr/>
            </p:nvSpPr>
            <p:spPr>
              <a:xfrm rot="16200000">
                <a:off x="7240746" y="4299182"/>
                <a:ext cx="21736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prstClr val="black"/>
                    </a:solidFill>
                    <a:latin typeface="Calibri"/>
                  </a:rPr>
                  <a:t>belastbaar vermogen</a:t>
                </a:r>
              </a:p>
            </p:txBody>
          </p:sp>
          <p:sp>
            <p:nvSpPr>
              <p:cNvPr id="85" name="Tekstvak 84">
                <a:extLst>
                  <a:ext uri="{FF2B5EF4-FFF2-40B4-BE49-F238E27FC236}">
                    <a16:creationId xmlns:a16="http://schemas.microsoft.com/office/drawing/2014/main" id="{59977661-8BE7-400A-9A16-10F64F33CBBE}"/>
                  </a:ext>
                </a:extLst>
              </p:cNvPr>
              <p:cNvSpPr txBox="1"/>
              <p:nvPr/>
            </p:nvSpPr>
            <p:spPr>
              <a:xfrm>
                <a:off x="8007126" y="2004399"/>
                <a:ext cx="41044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2400" b="1">
                    <a:solidFill>
                      <a:prstClr val="black"/>
                    </a:solidFill>
                    <a:latin typeface="Calibri"/>
                  </a:rPr>
                  <a:t>BOX 3</a:t>
                </a:r>
              </a:p>
            </p:txBody>
          </p:sp>
          <p:sp>
            <p:nvSpPr>
              <p:cNvPr id="86" name="Tekstvak 85">
                <a:extLst>
                  <a:ext uri="{FF2B5EF4-FFF2-40B4-BE49-F238E27FC236}">
                    <a16:creationId xmlns:a16="http://schemas.microsoft.com/office/drawing/2014/main" id="{8A7D59D1-AB9D-4ED0-95BB-D97CBB8AE165}"/>
                  </a:ext>
                </a:extLst>
              </p:cNvPr>
              <p:cNvSpPr txBox="1"/>
              <p:nvPr/>
            </p:nvSpPr>
            <p:spPr>
              <a:xfrm>
                <a:off x="8007128" y="2337041"/>
                <a:ext cx="410445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600" i="1">
                    <a:solidFill>
                      <a:prstClr val="black"/>
                    </a:solidFill>
                    <a:latin typeface="Calibri"/>
                  </a:rPr>
                  <a:t>Inkomen uit vermogen.</a:t>
                </a:r>
              </a:p>
            </p:txBody>
          </p:sp>
          <p:sp>
            <p:nvSpPr>
              <p:cNvPr id="87" name="Rechteraccolade 86">
                <a:extLst>
                  <a:ext uri="{FF2B5EF4-FFF2-40B4-BE49-F238E27FC236}">
                    <a16:creationId xmlns:a16="http://schemas.microsoft.com/office/drawing/2014/main" id="{5726604B-7E05-43CA-84DA-3F1797B2A73A}"/>
                  </a:ext>
                </a:extLst>
              </p:cNvPr>
              <p:cNvSpPr/>
              <p:nvPr/>
            </p:nvSpPr>
            <p:spPr>
              <a:xfrm>
                <a:off x="10354800" y="3653146"/>
                <a:ext cx="394864" cy="2239494"/>
              </a:xfrm>
              <a:prstGeom prst="rightBrace">
                <a:avLst>
                  <a:gd name="adj1" fmla="val 8333"/>
                  <a:gd name="adj2" fmla="val 28141"/>
                </a:avLst>
              </a:prstGeom>
              <a:noFill/>
              <a:ln w="25400" cap="flat" cmpd="sng" algn="ctr">
                <a:solidFill>
                  <a:srgbClr val="ED4D0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8" name="Tekstvak 87">
                <a:extLst>
                  <a:ext uri="{FF2B5EF4-FFF2-40B4-BE49-F238E27FC236}">
                    <a16:creationId xmlns:a16="http://schemas.microsoft.com/office/drawing/2014/main" id="{99FCCC1D-B8F2-4053-90C5-12A1D5C8BF1D}"/>
                  </a:ext>
                </a:extLst>
              </p:cNvPr>
              <p:cNvSpPr txBox="1"/>
              <p:nvPr/>
            </p:nvSpPr>
            <p:spPr>
              <a:xfrm>
                <a:off x="10764239" y="3969443"/>
                <a:ext cx="99924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>
                    <a:solidFill>
                      <a:prstClr val="black"/>
                    </a:solidFill>
                    <a:latin typeface="Calibri"/>
                  </a:rPr>
                  <a:t>fictief</a:t>
                </a:r>
                <a:br>
                  <a:rPr lang="nl-NL">
                    <a:solidFill>
                      <a:prstClr val="black"/>
                    </a:solidFill>
                    <a:latin typeface="Calibri"/>
                  </a:rPr>
                </a:br>
                <a:r>
                  <a:rPr lang="nl-NL">
                    <a:solidFill>
                      <a:prstClr val="black"/>
                    </a:solidFill>
                    <a:latin typeface="Calibri"/>
                  </a:rPr>
                  <a:t>inkomen</a:t>
                </a:r>
              </a:p>
            </p:txBody>
          </p:sp>
          <p:cxnSp>
            <p:nvCxnSpPr>
              <p:cNvPr id="89" name="Rechte verbindingslijn met pijl 88">
                <a:extLst>
                  <a:ext uri="{FF2B5EF4-FFF2-40B4-BE49-F238E27FC236}">
                    <a16:creationId xmlns:a16="http://schemas.microsoft.com/office/drawing/2014/main" id="{D410843F-4211-4FC6-B865-835C3AAA7AEE}"/>
                  </a:ext>
                </a:extLst>
              </p:cNvPr>
              <p:cNvCxnSpPr>
                <a:stCxn id="88" idx="2"/>
              </p:cNvCxnSpPr>
              <p:nvPr/>
            </p:nvCxnSpPr>
            <p:spPr>
              <a:xfrm flipH="1">
                <a:off x="11263863" y="4615774"/>
                <a:ext cx="1" cy="582301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ED4D0F"/>
                </a:solidFill>
                <a:prstDash val="solid"/>
                <a:tailEnd type="triangle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sp>
            <p:nvSpPr>
              <p:cNvPr id="90" name="Tekstvak 89">
                <a:extLst>
                  <a:ext uri="{FF2B5EF4-FFF2-40B4-BE49-F238E27FC236}">
                    <a16:creationId xmlns:a16="http://schemas.microsoft.com/office/drawing/2014/main" id="{DBAE4631-75D2-41A2-B3FE-9CDF75AED180}"/>
                  </a:ext>
                </a:extLst>
              </p:cNvPr>
              <p:cNvSpPr txBox="1"/>
              <p:nvPr/>
            </p:nvSpPr>
            <p:spPr>
              <a:xfrm>
                <a:off x="11242659" y="4664675"/>
                <a:ext cx="5838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>
                    <a:solidFill>
                      <a:prstClr val="black"/>
                    </a:solidFill>
                    <a:latin typeface="Calibri"/>
                  </a:rPr>
                  <a:t>30%</a:t>
                </a:r>
              </a:p>
            </p:txBody>
          </p:sp>
          <p:sp>
            <p:nvSpPr>
              <p:cNvPr id="91" name="Tekstvak 90">
                <a:extLst>
                  <a:ext uri="{FF2B5EF4-FFF2-40B4-BE49-F238E27FC236}">
                    <a16:creationId xmlns:a16="http://schemas.microsoft.com/office/drawing/2014/main" id="{AE482FA8-8BAB-4DAA-B387-7AD88BD76442}"/>
                  </a:ext>
                </a:extLst>
              </p:cNvPr>
              <p:cNvSpPr txBox="1"/>
              <p:nvPr/>
            </p:nvSpPr>
            <p:spPr>
              <a:xfrm>
                <a:off x="10793177" y="5182405"/>
                <a:ext cx="103329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>
                    <a:solidFill>
                      <a:prstClr val="black"/>
                    </a:solidFill>
                    <a:latin typeface="Calibri"/>
                  </a:rPr>
                  <a:t>belasting</a:t>
                </a:r>
                <a:br>
                  <a:rPr lang="nl-NL">
                    <a:solidFill>
                      <a:prstClr val="black"/>
                    </a:solidFill>
                    <a:latin typeface="Calibri"/>
                  </a:rPr>
                </a:br>
                <a:r>
                  <a:rPr lang="nl-NL">
                    <a:solidFill>
                      <a:prstClr val="black"/>
                    </a:solidFill>
                    <a:latin typeface="Calibri"/>
                  </a:rPr>
                  <a:t>box 3</a:t>
                </a:r>
              </a:p>
            </p:txBody>
          </p:sp>
        </p:grpSp>
        <p:sp>
          <p:nvSpPr>
            <p:cNvPr id="93" name="Tekstvak 92">
              <a:extLst>
                <a:ext uri="{FF2B5EF4-FFF2-40B4-BE49-F238E27FC236}">
                  <a16:creationId xmlns:a16="http://schemas.microsoft.com/office/drawing/2014/main" id="{E6FCF260-756C-46D1-BA4A-2088A2089265}"/>
                </a:ext>
              </a:extLst>
            </p:cNvPr>
            <p:cNvSpPr txBox="1"/>
            <p:nvPr/>
          </p:nvSpPr>
          <p:spPr>
            <a:xfrm>
              <a:off x="9051320" y="6149507"/>
              <a:ext cx="19383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/>
                <a:t>€ 30.000 vrijstelling</a:t>
              </a:r>
            </a:p>
          </p:txBody>
        </p:sp>
      </p:grpSp>
      <p:grpSp>
        <p:nvGrpSpPr>
          <p:cNvPr id="54" name="Groep 53">
            <a:extLst>
              <a:ext uri="{FF2B5EF4-FFF2-40B4-BE49-F238E27FC236}">
                <a16:creationId xmlns:a16="http://schemas.microsoft.com/office/drawing/2014/main" id="{D0C6D240-F8D1-4CFC-B6DC-AC4C5D74D085}"/>
              </a:ext>
            </a:extLst>
          </p:cNvPr>
          <p:cNvGrpSpPr/>
          <p:nvPr/>
        </p:nvGrpSpPr>
        <p:grpSpPr>
          <a:xfrm>
            <a:off x="124105" y="1839774"/>
            <a:ext cx="4104458" cy="4824536"/>
            <a:chOff x="124105" y="1839774"/>
            <a:chExt cx="4104458" cy="4824536"/>
          </a:xfrm>
        </p:grpSpPr>
        <p:sp>
          <p:nvSpPr>
            <p:cNvPr id="6" name="Rechthoek: afgeronde hoeken 5">
              <a:extLst>
                <a:ext uri="{FF2B5EF4-FFF2-40B4-BE49-F238E27FC236}">
                  <a16:creationId xmlns:a16="http://schemas.microsoft.com/office/drawing/2014/main" id="{175ADC81-87E1-46F3-9497-4126D381C418}"/>
                </a:ext>
              </a:extLst>
            </p:cNvPr>
            <p:cNvSpPr/>
            <p:nvPr/>
          </p:nvSpPr>
          <p:spPr>
            <a:xfrm>
              <a:off x="124107" y="1839774"/>
              <a:ext cx="4104456" cy="4824536"/>
            </a:xfrm>
            <a:prstGeom prst="roundRect">
              <a:avLst/>
            </a:prstGeom>
            <a:noFill/>
            <a:ln w="25400" cap="flat" cmpd="sng" algn="ctr">
              <a:solidFill>
                <a:srgbClr val="ED4D0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hoek 6">
              <a:extLst>
                <a:ext uri="{FF2B5EF4-FFF2-40B4-BE49-F238E27FC236}">
                  <a16:creationId xmlns:a16="http://schemas.microsoft.com/office/drawing/2014/main" id="{FFBA4BB1-3FB7-4E8C-8821-D4F04380E752}"/>
                </a:ext>
              </a:extLst>
            </p:cNvPr>
            <p:cNvSpPr/>
            <p:nvPr/>
          </p:nvSpPr>
          <p:spPr>
            <a:xfrm>
              <a:off x="1850418" y="4677887"/>
              <a:ext cx="720000" cy="1584175"/>
            </a:xfrm>
            <a:prstGeom prst="rect">
              <a:avLst/>
            </a:prstGeom>
            <a:solidFill>
              <a:srgbClr val="D38583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37%</a:t>
              </a: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hthoek 7">
              <a:extLst>
                <a:ext uri="{FF2B5EF4-FFF2-40B4-BE49-F238E27FC236}">
                  <a16:creationId xmlns:a16="http://schemas.microsoft.com/office/drawing/2014/main" id="{D472CF64-B772-45D0-BC84-E78087480CE0}"/>
                </a:ext>
              </a:extLst>
            </p:cNvPr>
            <p:cNvSpPr/>
            <p:nvPr/>
          </p:nvSpPr>
          <p:spPr>
            <a:xfrm>
              <a:off x="1850418" y="3172862"/>
              <a:ext cx="720000" cy="1505026"/>
            </a:xfrm>
            <a:prstGeom prst="rect">
              <a:avLst/>
            </a:prstGeom>
            <a:solidFill>
              <a:srgbClr val="C0504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49%</a:t>
              </a:r>
            </a:p>
          </p:txBody>
        </p: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1F6D8711-4C35-4834-9320-A72066D5EE97}"/>
                </a:ext>
              </a:extLst>
            </p:cNvPr>
            <p:cNvCxnSpPr/>
            <p:nvPr/>
          </p:nvCxnSpPr>
          <p:spPr>
            <a:xfrm>
              <a:off x="1735412" y="2949695"/>
              <a:ext cx="18201" cy="3312368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7CEB4E61-6D34-466D-AB77-FFD3CFF8D352}"/>
                </a:ext>
              </a:extLst>
            </p:cNvPr>
            <p:cNvCxnSpPr/>
            <p:nvPr/>
          </p:nvCxnSpPr>
          <p:spPr>
            <a:xfrm>
              <a:off x="1634394" y="4677887"/>
              <a:ext cx="1044000" cy="0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dash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11" name="Tekstvak 10">
              <a:extLst>
                <a:ext uri="{FF2B5EF4-FFF2-40B4-BE49-F238E27FC236}">
                  <a16:creationId xmlns:a16="http://schemas.microsoft.com/office/drawing/2014/main" id="{64CC07FF-0616-41E1-9759-EDC857687009}"/>
                </a:ext>
              </a:extLst>
            </p:cNvPr>
            <p:cNvSpPr txBox="1"/>
            <p:nvPr/>
          </p:nvSpPr>
          <p:spPr>
            <a:xfrm>
              <a:off x="891308" y="4493221"/>
              <a:ext cx="8274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prstClr val="black"/>
                  </a:solidFill>
                  <a:latin typeface="Calibri"/>
                </a:rPr>
                <a:t>68.500</a:t>
              </a:r>
            </a:p>
          </p:txBody>
        </p:sp>
        <p:sp>
          <p:nvSpPr>
            <p:cNvPr id="12" name="Tekstvak 11">
              <a:extLst>
                <a:ext uri="{FF2B5EF4-FFF2-40B4-BE49-F238E27FC236}">
                  <a16:creationId xmlns:a16="http://schemas.microsoft.com/office/drawing/2014/main" id="{CAD1BCB6-2AC2-4C29-B5F7-C583C9662741}"/>
                </a:ext>
              </a:extLst>
            </p:cNvPr>
            <p:cNvSpPr txBox="1"/>
            <p:nvPr/>
          </p:nvSpPr>
          <p:spPr>
            <a:xfrm rot="16200000">
              <a:off x="-391975" y="4299182"/>
              <a:ext cx="20434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prstClr val="black"/>
                  </a:solidFill>
                  <a:latin typeface="Calibri"/>
                </a:rPr>
                <a:t>belastbaar inkomen</a:t>
              </a:r>
            </a:p>
          </p:txBody>
        </p:sp>
        <p:sp>
          <p:nvSpPr>
            <p:cNvPr id="13" name="Tekstvak 12">
              <a:extLst>
                <a:ext uri="{FF2B5EF4-FFF2-40B4-BE49-F238E27FC236}">
                  <a16:creationId xmlns:a16="http://schemas.microsoft.com/office/drawing/2014/main" id="{1D7BF23F-7BF9-4729-AE08-795E48E0EBAF}"/>
                </a:ext>
              </a:extLst>
            </p:cNvPr>
            <p:cNvSpPr txBox="1"/>
            <p:nvPr/>
          </p:nvSpPr>
          <p:spPr>
            <a:xfrm>
              <a:off x="124105" y="2004399"/>
              <a:ext cx="41044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400" b="1">
                  <a:solidFill>
                    <a:prstClr val="black"/>
                  </a:solidFill>
                  <a:latin typeface="Calibri"/>
                </a:rPr>
                <a:t>BOX 1</a:t>
              </a:r>
            </a:p>
          </p:txBody>
        </p:sp>
        <p:sp>
          <p:nvSpPr>
            <p:cNvPr id="14" name="Tekstvak 13">
              <a:extLst>
                <a:ext uri="{FF2B5EF4-FFF2-40B4-BE49-F238E27FC236}">
                  <a16:creationId xmlns:a16="http://schemas.microsoft.com/office/drawing/2014/main" id="{0694A18F-7D45-450A-8224-F79050C15336}"/>
                </a:ext>
              </a:extLst>
            </p:cNvPr>
            <p:cNvSpPr txBox="1"/>
            <p:nvPr/>
          </p:nvSpPr>
          <p:spPr>
            <a:xfrm>
              <a:off x="124107" y="2337041"/>
              <a:ext cx="41044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i="1">
                  <a:solidFill>
                    <a:prstClr val="black"/>
                  </a:solidFill>
                  <a:latin typeface="Calibri"/>
                </a:rPr>
                <a:t>Inkomen uit arbeid en eigen woning.</a:t>
              </a:r>
            </a:p>
          </p:txBody>
        </p:sp>
        <p:sp>
          <p:nvSpPr>
            <p:cNvPr id="31" name="Rechteraccolade 30">
              <a:extLst>
                <a:ext uri="{FF2B5EF4-FFF2-40B4-BE49-F238E27FC236}">
                  <a16:creationId xmlns:a16="http://schemas.microsoft.com/office/drawing/2014/main" id="{F66198E3-05BA-4B32-8A1B-01629B11B830}"/>
                </a:ext>
              </a:extLst>
            </p:cNvPr>
            <p:cNvSpPr/>
            <p:nvPr/>
          </p:nvSpPr>
          <p:spPr>
            <a:xfrm>
              <a:off x="2623734" y="3669776"/>
              <a:ext cx="394864" cy="2239494"/>
            </a:xfrm>
            <a:prstGeom prst="rightBrace">
              <a:avLst/>
            </a:prstGeom>
            <a:noFill/>
            <a:ln w="25400" cap="flat" cmpd="sng" algn="ctr">
              <a:solidFill>
                <a:srgbClr val="ED4D0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Tekstvak 31">
              <a:extLst>
                <a:ext uri="{FF2B5EF4-FFF2-40B4-BE49-F238E27FC236}">
                  <a16:creationId xmlns:a16="http://schemas.microsoft.com/office/drawing/2014/main" id="{2332AB13-9D78-452E-B24E-400A6C4DC476}"/>
                </a:ext>
              </a:extLst>
            </p:cNvPr>
            <p:cNvSpPr txBox="1"/>
            <p:nvPr/>
          </p:nvSpPr>
          <p:spPr>
            <a:xfrm>
              <a:off x="2978848" y="4466357"/>
              <a:ext cx="10332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>
                  <a:solidFill>
                    <a:prstClr val="black"/>
                  </a:solidFill>
                  <a:latin typeface="Calibri"/>
                </a:rPr>
                <a:t>belasting</a:t>
              </a:r>
              <a:br>
                <a:rPr lang="nl-NL">
                  <a:solidFill>
                    <a:prstClr val="black"/>
                  </a:solidFill>
                  <a:latin typeface="Calibri"/>
                </a:rPr>
              </a:br>
              <a:r>
                <a:rPr lang="nl-NL">
                  <a:solidFill>
                    <a:prstClr val="black"/>
                  </a:solidFill>
                  <a:latin typeface="Calibri"/>
                </a:rPr>
                <a:t>box 1</a:t>
              </a:r>
            </a:p>
          </p:txBody>
        </p:sp>
        <p:cxnSp>
          <p:nvCxnSpPr>
            <p:cNvPr id="40" name="Rechte verbindingslijn 39">
              <a:extLst>
                <a:ext uri="{FF2B5EF4-FFF2-40B4-BE49-F238E27FC236}">
                  <a16:creationId xmlns:a16="http://schemas.microsoft.com/office/drawing/2014/main" id="{81629DC6-B2AA-4C90-833A-521AD983C6D1}"/>
                </a:ext>
              </a:extLst>
            </p:cNvPr>
            <p:cNvCxnSpPr/>
            <p:nvPr/>
          </p:nvCxnSpPr>
          <p:spPr>
            <a:xfrm>
              <a:off x="1739665" y="6254314"/>
              <a:ext cx="936000" cy="0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sp>
        <p:nvSpPr>
          <p:cNvPr id="49" name="Pijl: gestreept rechts 48">
            <a:extLst>
              <a:ext uri="{FF2B5EF4-FFF2-40B4-BE49-F238E27FC236}">
                <a16:creationId xmlns:a16="http://schemas.microsoft.com/office/drawing/2014/main" id="{AADB67CC-8DE4-42A3-BD12-1FD5B2E67050}"/>
              </a:ext>
            </a:extLst>
          </p:cNvPr>
          <p:cNvSpPr/>
          <p:nvPr/>
        </p:nvSpPr>
        <p:spPr>
          <a:xfrm rot="8941288">
            <a:off x="2959665" y="3681207"/>
            <a:ext cx="1788182" cy="482274"/>
          </a:xfrm>
          <a:prstGeom prst="stripedRightArrow">
            <a:avLst>
              <a:gd name="adj1" fmla="val 36711"/>
              <a:gd name="adj2" fmla="val 178318"/>
            </a:avLst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CCB758E-C76A-4F61-A361-2570B03C2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Globaal</a:t>
            </a:r>
          </a:p>
        </p:txBody>
      </p:sp>
      <p:sp>
        <p:nvSpPr>
          <p:cNvPr id="39" name="Rechthoek 38">
            <a:extLst>
              <a:ext uri="{FF2B5EF4-FFF2-40B4-BE49-F238E27FC236}">
                <a16:creationId xmlns:a16="http://schemas.microsoft.com/office/drawing/2014/main" id="{4E1D9A1F-0E9A-44C2-A3E6-35F5EDD1579A}"/>
              </a:ext>
            </a:extLst>
          </p:cNvPr>
          <p:cNvSpPr/>
          <p:nvPr/>
        </p:nvSpPr>
        <p:spPr>
          <a:xfrm>
            <a:off x="2044717" y="4355689"/>
            <a:ext cx="318824" cy="1892275"/>
          </a:xfrm>
          <a:prstGeom prst="rect">
            <a:avLst/>
          </a:prstGeom>
          <a:solidFill>
            <a:srgbClr val="1F497D">
              <a:lumMod val="60000"/>
              <a:lumOff val="40000"/>
              <a:alpha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</a:p>
        </p:txBody>
      </p:sp>
      <p:grpSp>
        <p:nvGrpSpPr>
          <p:cNvPr id="44" name="Groep 43">
            <a:extLst>
              <a:ext uri="{FF2B5EF4-FFF2-40B4-BE49-F238E27FC236}">
                <a16:creationId xmlns:a16="http://schemas.microsoft.com/office/drawing/2014/main" id="{059ADF9F-301A-43EE-8F14-09A659A923E9}"/>
              </a:ext>
            </a:extLst>
          </p:cNvPr>
          <p:cNvGrpSpPr/>
          <p:nvPr/>
        </p:nvGrpSpPr>
        <p:grpSpPr>
          <a:xfrm>
            <a:off x="5117363" y="365125"/>
            <a:ext cx="1976540" cy="1976540"/>
            <a:chOff x="5117363" y="365125"/>
            <a:chExt cx="1976540" cy="1976540"/>
          </a:xfrm>
        </p:grpSpPr>
        <p:pic>
          <p:nvPicPr>
            <p:cNvPr id="42" name="Graphic 41" descr="Vrouwelijk profiel">
              <a:extLst>
                <a:ext uri="{FF2B5EF4-FFF2-40B4-BE49-F238E27FC236}">
                  <a16:creationId xmlns:a16="http://schemas.microsoft.com/office/drawing/2014/main" id="{702DB7C0-5A74-493E-9286-E6701996AE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117363" y="365125"/>
              <a:ext cx="1976540" cy="1976540"/>
            </a:xfrm>
            <a:prstGeom prst="rect">
              <a:avLst/>
            </a:prstGeom>
          </p:spPr>
        </p:pic>
        <p:sp>
          <p:nvSpPr>
            <p:cNvPr id="43" name="Tekstvak 42">
              <a:extLst>
                <a:ext uri="{FF2B5EF4-FFF2-40B4-BE49-F238E27FC236}">
                  <a16:creationId xmlns:a16="http://schemas.microsoft.com/office/drawing/2014/main" id="{81A6BAB6-829B-495E-BAAD-CE85CD45FBCD}"/>
                </a:ext>
              </a:extLst>
            </p:cNvPr>
            <p:cNvSpPr txBox="1"/>
            <p:nvPr/>
          </p:nvSpPr>
          <p:spPr>
            <a:xfrm>
              <a:off x="5724759" y="1580565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>
                  <a:solidFill>
                    <a:schemeClr val="bg1"/>
                  </a:solidFill>
                </a:rPr>
                <a:t>Anita</a:t>
              </a:r>
            </a:p>
          </p:txBody>
        </p:sp>
      </p:grpSp>
      <p:sp>
        <p:nvSpPr>
          <p:cNvPr id="45" name="Tekstvak 44">
            <a:extLst>
              <a:ext uri="{FF2B5EF4-FFF2-40B4-BE49-F238E27FC236}">
                <a16:creationId xmlns:a16="http://schemas.microsoft.com/office/drawing/2014/main" id="{319FFA0B-2267-4B49-9E9D-ED1748B47CC5}"/>
              </a:ext>
            </a:extLst>
          </p:cNvPr>
          <p:cNvSpPr txBox="1"/>
          <p:nvPr/>
        </p:nvSpPr>
        <p:spPr>
          <a:xfrm>
            <a:off x="4344859" y="2150829"/>
            <a:ext cx="3502281" cy="2194084"/>
          </a:xfrm>
          <a:prstGeom prst="roundRect">
            <a:avLst>
              <a:gd name="adj" fmla="val 9448"/>
            </a:avLst>
          </a:prstGeom>
          <a:noFill/>
          <a:ln w="19050">
            <a:solidFill>
              <a:srgbClr val="25881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Alleenstaand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Verdient € 78.000 brutoloon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Eigen huis van € 220.000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Met hypotheek van € 160.000 tegen 2,5% rente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Op spaarrekening staat € 45.000</a:t>
            </a:r>
          </a:p>
        </p:txBody>
      </p:sp>
      <p:sp>
        <p:nvSpPr>
          <p:cNvPr id="47" name="Rechthoek 46">
            <a:extLst>
              <a:ext uri="{FF2B5EF4-FFF2-40B4-BE49-F238E27FC236}">
                <a16:creationId xmlns:a16="http://schemas.microsoft.com/office/drawing/2014/main" id="{BA849F81-F7A7-4533-9014-0DE6B17A0355}"/>
              </a:ext>
            </a:extLst>
          </p:cNvPr>
          <p:cNvSpPr/>
          <p:nvPr/>
        </p:nvSpPr>
        <p:spPr>
          <a:xfrm>
            <a:off x="9728594" y="5591770"/>
            <a:ext cx="318824" cy="352792"/>
          </a:xfrm>
          <a:prstGeom prst="rect">
            <a:avLst/>
          </a:prstGeom>
          <a:solidFill>
            <a:srgbClr val="1F497D">
              <a:lumMod val="60000"/>
              <a:lumOff val="40000"/>
              <a:alpha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</a:p>
        </p:txBody>
      </p:sp>
      <p:sp>
        <p:nvSpPr>
          <p:cNvPr id="48" name="Ovaal 47">
            <a:extLst>
              <a:ext uri="{FF2B5EF4-FFF2-40B4-BE49-F238E27FC236}">
                <a16:creationId xmlns:a16="http://schemas.microsoft.com/office/drawing/2014/main" id="{25434E81-29F3-41F6-9B50-A4B2C9BE374D}"/>
              </a:ext>
            </a:extLst>
          </p:cNvPr>
          <p:cNvSpPr/>
          <p:nvPr/>
        </p:nvSpPr>
        <p:spPr>
          <a:xfrm>
            <a:off x="4635765" y="2506317"/>
            <a:ext cx="2906925" cy="1463125"/>
          </a:xfrm>
          <a:prstGeom prst="ellipse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Ovaal 52">
            <a:extLst>
              <a:ext uri="{FF2B5EF4-FFF2-40B4-BE49-F238E27FC236}">
                <a16:creationId xmlns:a16="http://schemas.microsoft.com/office/drawing/2014/main" id="{4DE8AF71-9844-4753-89AC-12CC25EE8C38}"/>
              </a:ext>
            </a:extLst>
          </p:cNvPr>
          <p:cNvSpPr/>
          <p:nvPr/>
        </p:nvSpPr>
        <p:spPr>
          <a:xfrm>
            <a:off x="5035338" y="3903622"/>
            <a:ext cx="2643138" cy="452067"/>
          </a:xfrm>
          <a:prstGeom prst="ellipse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686718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49" grpId="0" animBg="1"/>
      <p:bldP spid="49" grpId="1" animBg="1"/>
      <p:bldP spid="39" grpId="0" animBg="1"/>
      <p:bldP spid="45" grpId="0" animBg="1"/>
      <p:bldP spid="47" grpId="0" animBg="1"/>
      <p:bldP spid="48" grpId="0" animBg="1"/>
      <p:bldP spid="48" grpId="1" animBg="1"/>
      <p:bldP spid="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70116E31-2225-4B80-9159-69428817E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Berekening Box 1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58D3530-5AEA-4009-964F-AE5AA41EE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6782619" cy="2527859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IB </a:t>
            </a:r>
            <a:r>
              <a:rPr lang="en-GB" dirty="0" err="1"/>
              <a:t>wordt</a:t>
            </a:r>
            <a:r>
              <a:rPr lang="en-GB" dirty="0"/>
              <a:t> </a:t>
            </a:r>
            <a:r>
              <a:rPr lang="en-GB" dirty="0" err="1"/>
              <a:t>berekend</a:t>
            </a:r>
            <a:r>
              <a:rPr lang="en-GB" dirty="0"/>
              <a:t> over </a:t>
            </a:r>
            <a:r>
              <a:rPr lang="en-GB" u="sng" dirty="0" err="1"/>
              <a:t>belastbare</a:t>
            </a:r>
            <a:r>
              <a:rPr lang="en-GB" dirty="0"/>
              <a:t> </a:t>
            </a:r>
            <a:r>
              <a:rPr lang="en-GB" dirty="0" err="1"/>
              <a:t>inkomen</a:t>
            </a:r>
            <a:r>
              <a:rPr lang="en-GB" dirty="0"/>
              <a:t>:</a:t>
            </a:r>
          </a:p>
          <a:p>
            <a:pPr marL="0" indent="0">
              <a:buNone/>
            </a:pPr>
            <a:endParaRPr lang="en-GB" sz="1100" dirty="0"/>
          </a:p>
          <a:p>
            <a:pPr marL="0" indent="0">
              <a:buNone/>
              <a:tabLst>
                <a:tab pos="4660900" algn="dec"/>
              </a:tabLst>
            </a:pPr>
            <a:r>
              <a:rPr lang="en-GB" sz="2000" dirty="0" err="1"/>
              <a:t>Brutoloon</a:t>
            </a:r>
            <a:r>
              <a:rPr lang="en-GB" sz="2000" dirty="0"/>
              <a:t>	78.000</a:t>
            </a:r>
          </a:p>
          <a:p>
            <a:pPr marL="0" indent="0">
              <a:buNone/>
              <a:tabLst>
                <a:tab pos="4660900" algn="dec"/>
              </a:tabLst>
            </a:pPr>
            <a:r>
              <a:rPr lang="en-GB" sz="2000" dirty="0"/>
              <a:t>Eigen </a:t>
            </a:r>
            <a:r>
              <a:rPr lang="en-GB" sz="2000" dirty="0" err="1"/>
              <a:t>woningforfait</a:t>
            </a:r>
            <a:r>
              <a:rPr lang="en-GB" sz="2000" dirty="0"/>
              <a:t> </a:t>
            </a:r>
            <a:r>
              <a:rPr lang="en-GB" sz="1200" dirty="0"/>
              <a:t>(0,6% van 220.000)</a:t>
            </a:r>
            <a:r>
              <a:rPr lang="en-GB" sz="1100" dirty="0"/>
              <a:t>	</a:t>
            </a:r>
            <a:r>
              <a:rPr lang="en-GB" sz="2000" dirty="0"/>
              <a:t>1.320 +</a:t>
            </a:r>
          </a:p>
          <a:p>
            <a:pPr marL="0" indent="0">
              <a:buNone/>
              <a:tabLst>
                <a:tab pos="4660900" algn="dec"/>
              </a:tabLst>
            </a:pPr>
            <a:r>
              <a:rPr lang="en-GB" sz="2000" dirty="0" err="1"/>
              <a:t>Hypotheekrente</a:t>
            </a:r>
            <a:r>
              <a:rPr lang="en-GB" sz="2000" dirty="0"/>
              <a:t>	4.000 –</a:t>
            </a:r>
          </a:p>
          <a:p>
            <a:pPr marL="0" indent="0">
              <a:buNone/>
              <a:tabLst>
                <a:tab pos="4660900" algn="dec"/>
              </a:tabLst>
            </a:pPr>
            <a:r>
              <a:rPr lang="en-GB" sz="2000" b="1" dirty="0" err="1"/>
              <a:t>Belastbare</a:t>
            </a:r>
            <a:r>
              <a:rPr lang="en-GB" sz="2000" b="1" dirty="0"/>
              <a:t> </a:t>
            </a:r>
            <a:r>
              <a:rPr lang="en-GB" sz="2000" dirty="0" err="1"/>
              <a:t>inkomen</a:t>
            </a:r>
            <a:r>
              <a:rPr lang="en-GB" sz="2000" dirty="0"/>
              <a:t>	75.320</a:t>
            </a:r>
          </a:p>
          <a:p>
            <a:pPr marL="0" indent="0">
              <a:buNone/>
              <a:tabLst>
                <a:tab pos="4660900" algn="dec"/>
              </a:tabLst>
            </a:pPr>
            <a:endParaRPr lang="en-GB" sz="2000" b="1" dirty="0"/>
          </a:p>
          <a:p>
            <a:pPr marL="0" indent="0">
              <a:buNone/>
              <a:tabLst>
                <a:tab pos="4660900" algn="dec"/>
              </a:tabLst>
            </a:pPr>
            <a:endParaRPr lang="nl-NL" sz="2000" b="1" dirty="0"/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8ABF59E5-895C-4918-BF22-B5ED40086338}"/>
              </a:ext>
            </a:extLst>
          </p:cNvPr>
          <p:cNvGrpSpPr/>
          <p:nvPr/>
        </p:nvGrpSpPr>
        <p:grpSpPr>
          <a:xfrm>
            <a:off x="5920811" y="220744"/>
            <a:ext cx="1325563" cy="1325563"/>
            <a:chOff x="5117363" y="365125"/>
            <a:chExt cx="1976540" cy="1976540"/>
          </a:xfrm>
        </p:grpSpPr>
        <p:pic>
          <p:nvPicPr>
            <p:cNvPr id="8" name="Graphic 7" descr="Vrouwelijk profiel">
              <a:extLst>
                <a:ext uri="{FF2B5EF4-FFF2-40B4-BE49-F238E27FC236}">
                  <a16:creationId xmlns:a16="http://schemas.microsoft.com/office/drawing/2014/main" id="{198D48C5-7D04-438A-830B-9B1D613558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117363" y="365125"/>
              <a:ext cx="1976540" cy="1976540"/>
            </a:xfrm>
            <a:prstGeom prst="rect">
              <a:avLst/>
            </a:prstGeom>
          </p:spPr>
        </p:pic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4D325BA2-B73A-4A24-9C4E-0E29CD48D93C}"/>
                </a:ext>
              </a:extLst>
            </p:cNvPr>
            <p:cNvSpPr txBox="1"/>
            <p:nvPr/>
          </p:nvSpPr>
          <p:spPr>
            <a:xfrm>
              <a:off x="5649178" y="1565904"/>
              <a:ext cx="942229" cy="4589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Anita</a:t>
              </a:r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40712911-05EF-4CC2-95B3-835A1E646239}"/>
              </a:ext>
            </a:extLst>
          </p:cNvPr>
          <p:cNvSpPr txBox="1"/>
          <p:nvPr/>
        </p:nvSpPr>
        <p:spPr>
          <a:xfrm>
            <a:off x="7292450" y="122586"/>
            <a:ext cx="4670323" cy="1521877"/>
          </a:xfrm>
          <a:prstGeom prst="roundRect">
            <a:avLst>
              <a:gd name="adj" fmla="val 9448"/>
            </a:avLst>
          </a:prstGeom>
          <a:noFill/>
          <a:ln w="19050">
            <a:solidFill>
              <a:srgbClr val="25881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Alleenstaand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Verdient € 78.000 brutoloon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Eigen huis van € 220.000 (WOZ waarde)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Met hypotheek van € 160.000 tegen 2,5% rente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Op spaarrekening staat € 45.000</a:t>
            </a:r>
          </a:p>
        </p:txBody>
      </p:sp>
      <p:grpSp>
        <p:nvGrpSpPr>
          <p:cNvPr id="11" name="Groep 10">
            <a:extLst>
              <a:ext uri="{FF2B5EF4-FFF2-40B4-BE49-F238E27FC236}">
                <a16:creationId xmlns:a16="http://schemas.microsoft.com/office/drawing/2014/main" id="{5940F87E-B658-4A91-B468-46B360FDCA90}"/>
              </a:ext>
            </a:extLst>
          </p:cNvPr>
          <p:cNvGrpSpPr/>
          <p:nvPr/>
        </p:nvGrpSpPr>
        <p:grpSpPr>
          <a:xfrm>
            <a:off x="7575382" y="1817999"/>
            <a:ext cx="4104458" cy="4824536"/>
            <a:chOff x="124105" y="1839774"/>
            <a:chExt cx="4104458" cy="4824536"/>
          </a:xfrm>
        </p:grpSpPr>
        <p:sp>
          <p:nvSpPr>
            <p:cNvPr id="12" name="Rechthoek: afgeronde hoeken 11">
              <a:extLst>
                <a:ext uri="{FF2B5EF4-FFF2-40B4-BE49-F238E27FC236}">
                  <a16:creationId xmlns:a16="http://schemas.microsoft.com/office/drawing/2014/main" id="{AA1143E4-9B53-4F59-981A-0708469D64FB}"/>
                </a:ext>
              </a:extLst>
            </p:cNvPr>
            <p:cNvSpPr/>
            <p:nvPr/>
          </p:nvSpPr>
          <p:spPr>
            <a:xfrm>
              <a:off x="124107" y="1839774"/>
              <a:ext cx="4104456" cy="4824536"/>
            </a:xfrm>
            <a:prstGeom prst="roundRect">
              <a:avLst/>
            </a:prstGeom>
            <a:noFill/>
            <a:ln w="25400" cap="flat" cmpd="sng" algn="ctr">
              <a:solidFill>
                <a:srgbClr val="ED4D0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BE3EE0CD-7530-423E-B979-434540E0CD9A}"/>
                </a:ext>
              </a:extLst>
            </p:cNvPr>
            <p:cNvSpPr/>
            <p:nvPr/>
          </p:nvSpPr>
          <p:spPr>
            <a:xfrm>
              <a:off x="1850418" y="4677887"/>
              <a:ext cx="720000" cy="1584175"/>
            </a:xfrm>
            <a:prstGeom prst="rect">
              <a:avLst/>
            </a:prstGeom>
            <a:solidFill>
              <a:srgbClr val="D38583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37%</a:t>
              </a: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B04DD862-C9D6-45C8-A1F9-7AE7A46A2154}"/>
                </a:ext>
              </a:extLst>
            </p:cNvPr>
            <p:cNvSpPr/>
            <p:nvPr/>
          </p:nvSpPr>
          <p:spPr>
            <a:xfrm>
              <a:off x="1850418" y="3172862"/>
              <a:ext cx="720000" cy="1505026"/>
            </a:xfrm>
            <a:prstGeom prst="rect">
              <a:avLst/>
            </a:prstGeom>
            <a:solidFill>
              <a:srgbClr val="C0504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49%</a:t>
              </a:r>
            </a:p>
          </p:txBody>
        </p: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72373C6B-2BC4-4E36-8A51-99CDF259BEF4}"/>
                </a:ext>
              </a:extLst>
            </p:cNvPr>
            <p:cNvCxnSpPr/>
            <p:nvPr/>
          </p:nvCxnSpPr>
          <p:spPr>
            <a:xfrm>
              <a:off x="1735412" y="2949695"/>
              <a:ext cx="18201" cy="3312368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95D020AE-87BB-4A67-B563-10DF906EAF4E}"/>
                </a:ext>
              </a:extLst>
            </p:cNvPr>
            <p:cNvCxnSpPr/>
            <p:nvPr/>
          </p:nvCxnSpPr>
          <p:spPr>
            <a:xfrm>
              <a:off x="1634394" y="4677887"/>
              <a:ext cx="1044000" cy="0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dash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17" name="Tekstvak 16">
              <a:extLst>
                <a:ext uri="{FF2B5EF4-FFF2-40B4-BE49-F238E27FC236}">
                  <a16:creationId xmlns:a16="http://schemas.microsoft.com/office/drawing/2014/main" id="{42C11B19-796F-431E-861B-82E17380B1BE}"/>
                </a:ext>
              </a:extLst>
            </p:cNvPr>
            <p:cNvSpPr txBox="1"/>
            <p:nvPr/>
          </p:nvSpPr>
          <p:spPr>
            <a:xfrm>
              <a:off x="891308" y="4493221"/>
              <a:ext cx="8274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prstClr val="black"/>
                  </a:solidFill>
                  <a:latin typeface="Calibri"/>
                </a:rPr>
                <a:t>68.500</a:t>
              </a:r>
            </a:p>
          </p:txBody>
        </p:sp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F625C56B-25DA-4FBC-9485-4F65C3738BCA}"/>
                </a:ext>
              </a:extLst>
            </p:cNvPr>
            <p:cNvSpPr txBox="1"/>
            <p:nvPr/>
          </p:nvSpPr>
          <p:spPr>
            <a:xfrm rot="16200000">
              <a:off x="-391975" y="4299182"/>
              <a:ext cx="20434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prstClr val="black"/>
                  </a:solidFill>
                  <a:latin typeface="Calibri"/>
                </a:rPr>
                <a:t>belastbaar inkomen</a:t>
              </a:r>
            </a:p>
          </p:txBody>
        </p: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76F97FCC-42A2-4541-97D7-4A47407F0CC1}"/>
                </a:ext>
              </a:extLst>
            </p:cNvPr>
            <p:cNvSpPr txBox="1"/>
            <p:nvPr/>
          </p:nvSpPr>
          <p:spPr>
            <a:xfrm>
              <a:off x="124105" y="2004399"/>
              <a:ext cx="41044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400" b="1">
                  <a:solidFill>
                    <a:prstClr val="black"/>
                  </a:solidFill>
                  <a:latin typeface="Calibri"/>
                </a:rPr>
                <a:t>BOX 1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775734F2-433D-417A-AB2D-CA4BB0B15557}"/>
                </a:ext>
              </a:extLst>
            </p:cNvPr>
            <p:cNvSpPr txBox="1"/>
            <p:nvPr/>
          </p:nvSpPr>
          <p:spPr>
            <a:xfrm>
              <a:off x="124107" y="2337041"/>
              <a:ext cx="41044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i="1">
                  <a:solidFill>
                    <a:prstClr val="black"/>
                  </a:solidFill>
                  <a:latin typeface="Calibri"/>
                </a:rPr>
                <a:t>Inkomen uit arbeid en eigen woning.</a:t>
              </a:r>
            </a:p>
          </p:txBody>
        </p:sp>
        <p:sp>
          <p:nvSpPr>
            <p:cNvPr id="21" name="Rechteraccolade 20">
              <a:extLst>
                <a:ext uri="{FF2B5EF4-FFF2-40B4-BE49-F238E27FC236}">
                  <a16:creationId xmlns:a16="http://schemas.microsoft.com/office/drawing/2014/main" id="{F7CB9045-4558-4777-A04B-5144386AC33A}"/>
                </a:ext>
              </a:extLst>
            </p:cNvPr>
            <p:cNvSpPr/>
            <p:nvPr/>
          </p:nvSpPr>
          <p:spPr>
            <a:xfrm>
              <a:off x="2623734" y="3669776"/>
              <a:ext cx="394864" cy="2239494"/>
            </a:xfrm>
            <a:prstGeom prst="rightBrace">
              <a:avLst/>
            </a:prstGeom>
            <a:noFill/>
            <a:ln w="25400" cap="flat" cmpd="sng" algn="ctr">
              <a:solidFill>
                <a:srgbClr val="ED4D0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7BC4E9C0-5E81-41B3-80B2-9C903E6204F2}"/>
                </a:ext>
              </a:extLst>
            </p:cNvPr>
            <p:cNvSpPr txBox="1"/>
            <p:nvPr/>
          </p:nvSpPr>
          <p:spPr>
            <a:xfrm>
              <a:off x="2978848" y="4466357"/>
              <a:ext cx="10332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>
                  <a:solidFill>
                    <a:prstClr val="black"/>
                  </a:solidFill>
                  <a:latin typeface="Calibri"/>
                </a:rPr>
                <a:t>belasting</a:t>
              </a:r>
              <a:br>
                <a:rPr lang="nl-NL">
                  <a:solidFill>
                    <a:prstClr val="black"/>
                  </a:solidFill>
                  <a:latin typeface="Calibri"/>
                </a:rPr>
              </a:br>
              <a:r>
                <a:rPr lang="nl-NL">
                  <a:solidFill>
                    <a:prstClr val="black"/>
                  </a:solidFill>
                  <a:latin typeface="Calibri"/>
                </a:rPr>
                <a:t>box 1</a:t>
              </a:r>
            </a:p>
          </p:txBody>
        </p:sp>
        <p:cxnSp>
          <p:nvCxnSpPr>
            <p:cNvPr id="23" name="Rechte verbindingslijn 22">
              <a:extLst>
                <a:ext uri="{FF2B5EF4-FFF2-40B4-BE49-F238E27FC236}">
                  <a16:creationId xmlns:a16="http://schemas.microsoft.com/office/drawing/2014/main" id="{9CA7CDE6-DDC8-4DB9-B7EC-A1EEC71B8859}"/>
                </a:ext>
              </a:extLst>
            </p:cNvPr>
            <p:cNvCxnSpPr/>
            <p:nvPr/>
          </p:nvCxnSpPr>
          <p:spPr>
            <a:xfrm>
              <a:off x="1739665" y="6254314"/>
              <a:ext cx="936000" cy="0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20BC459B-BCD8-4F93-8568-2C29083E1F16}"/>
              </a:ext>
            </a:extLst>
          </p:cNvPr>
          <p:cNvCxnSpPr/>
          <p:nvPr/>
        </p:nvCxnSpPr>
        <p:spPr>
          <a:xfrm>
            <a:off x="442452" y="3687290"/>
            <a:ext cx="548652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Rechthoek 25">
            <a:extLst>
              <a:ext uri="{FF2B5EF4-FFF2-40B4-BE49-F238E27FC236}">
                <a16:creationId xmlns:a16="http://schemas.microsoft.com/office/drawing/2014/main" id="{8CFE61E2-9CF0-4950-B53A-DD94B1642B70}"/>
              </a:ext>
            </a:extLst>
          </p:cNvPr>
          <p:cNvSpPr/>
          <p:nvPr/>
        </p:nvSpPr>
        <p:spPr>
          <a:xfrm>
            <a:off x="9518268" y="4149214"/>
            <a:ext cx="318824" cy="2081130"/>
          </a:xfrm>
          <a:prstGeom prst="rect">
            <a:avLst/>
          </a:prstGeom>
          <a:solidFill>
            <a:srgbClr val="1F497D">
              <a:lumMod val="60000"/>
              <a:lumOff val="40000"/>
              <a:alpha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E27129B1-B208-4A8C-98B1-A4182172FF96}"/>
              </a:ext>
            </a:extLst>
          </p:cNvPr>
          <p:cNvSpPr txBox="1"/>
          <p:nvPr/>
        </p:nvSpPr>
        <p:spPr>
          <a:xfrm>
            <a:off x="355600" y="4661435"/>
            <a:ext cx="22557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err="1"/>
              <a:t>Andere</a:t>
            </a:r>
            <a:r>
              <a:rPr lang="en-GB" u="sng" dirty="0"/>
              <a:t> </a:t>
            </a:r>
            <a:r>
              <a:rPr lang="en-GB" u="sng" dirty="0" err="1"/>
              <a:t>bijtellingen</a:t>
            </a:r>
            <a:r>
              <a:rPr lang="en-GB" u="sng" dirty="0"/>
              <a:t>: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Auto van de zaak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Loon in natura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C681F4BC-DDDA-4DF8-9CED-FB03BCD46F24}"/>
              </a:ext>
            </a:extLst>
          </p:cNvPr>
          <p:cNvSpPr txBox="1"/>
          <p:nvPr/>
        </p:nvSpPr>
        <p:spPr>
          <a:xfrm>
            <a:off x="3577734" y="4661435"/>
            <a:ext cx="2326278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err="1"/>
              <a:t>Andere</a:t>
            </a:r>
            <a:r>
              <a:rPr lang="en-GB" u="sng" dirty="0"/>
              <a:t> </a:t>
            </a:r>
            <a:r>
              <a:rPr lang="en-GB" u="sng" dirty="0" err="1"/>
              <a:t>aftrekposten</a:t>
            </a:r>
            <a:r>
              <a:rPr lang="en-GB" u="sng" dirty="0"/>
              <a:t>: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Studiekosten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OV kosten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Ziektekosten</a:t>
            </a:r>
          </a:p>
          <a:p>
            <a:pPr>
              <a:spcBef>
                <a:spcPts val="1200"/>
              </a:spcBef>
            </a:pPr>
            <a:r>
              <a:rPr lang="nl-NL" i="1" dirty="0"/>
              <a:t>(drempelwaarden)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2629483F-CC94-4FCB-B96A-A1245A2E7DDE}"/>
              </a:ext>
            </a:extLst>
          </p:cNvPr>
          <p:cNvSpPr txBox="1"/>
          <p:nvPr/>
        </p:nvSpPr>
        <p:spPr>
          <a:xfrm>
            <a:off x="9351308" y="4002966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75.320</a:t>
            </a:r>
            <a:endParaRPr lang="nl-NL" sz="1400" b="1" dirty="0"/>
          </a:p>
        </p:txBody>
      </p:sp>
    </p:spTree>
    <p:extLst>
      <p:ext uri="{BB962C8B-B14F-4D97-AF65-F5344CB8AC3E}">
        <p14:creationId xmlns:p14="http://schemas.microsoft.com/office/powerpoint/2010/main" val="194785792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26" grpId="0" animBg="1"/>
      <p:bldP spid="27" grpId="0"/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70116E31-2225-4B80-9159-69428817E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Berekening Box 1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58D3530-5AEA-4009-964F-AE5AA41EE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6782619" cy="46825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dirty="0"/>
              <a:t>De € 75.320 </a:t>
            </a:r>
            <a:r>
              <a:rPr lang="en-GB" sz="2000" dirty="0" err="1"/>
              <a:t>wordt</a:t>
            </a:r>
            <a:r>
              <a:rPr lang="en-GB" sz="2000" dirty="0"/>
              <a:t> in 2 </a:t>
            </a:r>
            <a:r>
              <a:rPr lang="en-GB" sz="2000" dirty="0" err="1"/>
              <a:t>schijven</a:t>
            </a:r>
            <a:r>
              <a:rPr lang="en-GB" sz="2000" dirty="0"/>
              <a:t> </a:t>
            </a:r>
            <a:r>
              <a:rPr lang="en-GB" sz="2000" dirty="0" err="1"/>
              <a:t>geknipt</a:t>
            </a:r>
            <a:r>
              <a:rPr lang="en-GB" sz="2000" dirty="0"/>
              <a:t>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err="1"/>
              <a:t>Schijf</a:t>
            </a:r>
            <a:r>
              <a:rPr lang="en-GB" sz="2000" dirty="0"/>
              <a:t> 1: € 68.500 – met 37% </a:t>
            </a:r>
            <a:r>
              <a:rPr lang="en-GB" sz="2000" dirty="0" err="1"/>
              <a:t>belasting</a:t>
            </a:r>
            <a:endParaRPr lang="en-GB" sz="2000" dirty="0"/>
          </a:p>
          <a:p>
            <a:pPr marL="0" indent="0">
              <a:buNone/>
              <a:tabLst>
                <a:tab pos="4660900" algn="dec"/>
              </a:tabLst>
            </a:pPr>
            <a:endParaRPr lang="nl-NL" sz="2000" b="1" dirty="0"/>
          </a:p>
          <a:p>
            <a:pPr marL="0" indent="0">
              <a:buNone/>
              <a:tabLst>
                <a:tab pos="714375" algn="l"/>
                <a:tab pos="4660900" algn="dec"/>
              </a:tabLst>
            </a:pPr>
            <a:r>
              <a:rPr lang="nl-NL" sz="2000" b="1" dirty="0"/>
              <a:t>	</a:t>
            </a:r>
            <a:r>
              <a:rPr lang="en-GB" sz="2000" dirty="0"/>
              <a:t> € 68.500 × 0,37 = </a:t>
            </a:r>
            <a:r>
              <a:rPr lang="en-GB" sz="2000" b="1" dirty="0"/>
              <a:t>€ 25.345 </a:t>
            </a:r>
            <a:r>
              <a:rPr lang="en-GB" sz="2000" dirty="0" err="1"/>
              <a:t>belasting</a:t>
            </a:r>
            <a:endParaRPr lang="en-GB" sz="2000" dirty="0"/>
          </a:p>
          <a:p>
            <a:pPr marL="0" indent="0">
              <a:buNone/>
              <a:tabLst>
                <a:tab pos="714375" algn="l"/>
                <a:tab pos="4660900" algn="dec"/>
              </a:tabLst>
            </a:pPr>
            <a:endParaRPr lang="en-GB" sz="2000" dirty="0"/>
          </a:p>
          <a:p>
            <a:pPr marL="0" indent="0">
              <a:buNone/>
              <a:tabLst>
                <a:tab pos="714375" algn="l"/>
                <a:tab pos="4660900" algn="dec"/>
              </a:tabLst>
            </a:pPr>
            <a:endParaRPr lang="en-GB" sz="2000" dirty="0"/>
          </a:p>
          <a:p>
            <a:pPr marL="0" indent="0">
              <a:buNone/>
              <a:tabLst>
                <a:tab pos="714375" algn="l"/>
                <a:tab pos="4660900" algn="dec"/>
              </a:tabLst>
            </a:pPr>
            <a:r>
              <a:rPr lang="en-GB" sz="2000" dirty="0" err="1"/>
              <a:t>Schijf</a:t>
            </a:r>
            <a:r>
              <a:rPr lang="en-GB" sz="2000" dirty="0"/>
              <a:t> 2: (75.320-68.500) € 6.820 – met 49% </a:t>
            </a:r>
            <a:r>
              <a:rPr lang="en-GB" sz="2000" dirty="0" err="1"/>
              <a:t>belasting</a:t>
            </a:r>
            <a:endParaRPr lang="en-GB" sz="2000" dirty="0"/>
          </a:p>
          <a:p>
            <a:pPr marL="0" indent="0">
              <a:spcBef>
                <a:spcPts val="2400"/>
              </a:spcBef>
              <a:buNone/>
              <a:tabLst>
                <a:tab pos="714375" algn="l"/>
                <a:tab pos="4660900" algn="dec"/>
              </a:tabLst>
            </a:pPr>
            <a:r>
              <a:rPr lang="en-GB" sz="2000" b="1" dirty="0"/>
              <a:t>	</a:t>
            </a:r>
            <a:r>
              <a:rPr lang="en-GB" sz="2000" dirty="0"/>
              <a:t> € 6.820 × 0,49 = </a:t>
            </a:r>
            <a:r>
              <a:rPr lang="en-GB" sz="2000" b="1" dirty="0"/>
              <a:t>€ 3.341 </a:t>
            </a:r>
            <a:r>
              <a:rPr lang="en-GB" sz="2000" dirty="0" err="1"/>
              <a:t>belasting</a:t>
            </a:r>
            <a:endParaRPr lang="en-GB" sz="2000" dirty="0"/>
          </a:p>
          <a:p>
            <a:pPr marL="0" indent="0">
              <a:buNone/>
              <a:tabLst>
                <a:tab pos="714375" algn="l"/>
                <a:tab pos="4660900" algn="dec"/>
              </a:tabLst>
            </a:pPr>
            <a:endParaRPr lang="en-GB" sz="2000" b="1" dirty="0"/>
          </a:p>
          <a:p>
            <a:pPr marL="0" indent="0">
              <a:buNone/>
              <a:tabLst>
                <a:tab pos="714375" algn="l"/>
                <a:tab pos="4660900" algn="dec"/>
              </a:tabLst>
            </a:pPr>
            <a:endParaRPr lang="en-GB" sz="2000" b="1" dirty="0"/>
          </a:p>
          <a:p>
            <a:pPr marL="0" indent="0">
              <a:buNone/>
              <a:tabLst>
                <a:tab pos="714375" algn="l"/>
                <a:tab pos="4660900" algn="dec"/>
              </a:tabLst>
            </a:pPr>
            <a:r>
              <a:rPr lang="en-GB" sz="2000" b="1" dirty="0" err="1"/>
              <a:t>Totaal</a:t>
            </a:r>
            <a:r>
              <a:rPr lang="en-GB" sz="2000" b="1" dirty="0"/>
              <a:t> box 1: € 28.686 </a:t>
            </a:r>
            <a:r>
              <a:rPr lang="en-GB" sz="2000" b="1" dirty="0" err="1"/>
              <a:t>belasting</a:t>
            </a:r>
            <a:endParaRPr lang="nl-NL" sz="2000" b="1" dirty="0"/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8ABF59E5-895C-4918-BF22-B5ED40086338}"/>
              </a:ext>
            </a:extLst>
          </p:cNvPr>
          <p:cNvGrpSpPr/>
          <p:nvPr/>
        </p:nvGrpSpPr>
        <p:grpSpPr>
          <a:xfrm>
            <a:off x="5920811" y="220744"/>
            <a:ext cx="1325563" cy="1325563"/>
            <a:chOff x="5117363" y="365125"/>
            <a:chExt cx="1976540" cy="1976540"/>
          </a:xfrm>
        </p:grpSpPr>
        <p:pic>
          <p:nvPicPr>
            <p:cNvPr id="8" name="Graphic 7" descr="Vrouwelijk profiel">
              <a:extLst>
                <a:ext uri="{FF2B5EF4-FFF2-40B4-BE49-F238E27FC236}">
                  <a16:creationId xmlns:a16="http://schemas.microsoft.com/office/drawing/2014/main" id="{198D48C5-7D04-438A-830B-9B1D613558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117363" y="365125"/>
              <a:ext cx="1976540" cy="1976540"/>
            </a:xfrm>
            <a:prstGeom prst="rect">
              <a:avLst/>
            </a:prstGeom>
          </p:spPr>
        </p:pic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4D325BA2-B73A-4A24-9C4E-0E29CD48D93C}"/>
                </a:ext>
              </a:extLst>
            </p:cNvPr>
            <p:cNvSpPr txBox="1"/>
            <p:nvPr/>
          </p:nvSpPr>
          <p:spPr>
            <a:xfrm>
              <a:off x="5649178" y="1565904"/>
              <a:ext cx="942229" cy="4589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Anita</a:t>
              </a:r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40712911-05EF-4CC2-95B3-835A1E646239}"/>
              </a:ext>
            </a:extLst>
          </p:cNvPr>
          <p:cNvSpPr txBox="1"/>
          <p:nvPr/>
        </p:nvSpPr>
        <p:spPr>
          <a:xfrm>
            <a:off x="7292450" y="122586"/>
            <a:ext cx="4728100" cy="1521877"/>
          </a:xfrm>
          <a:prstGeom prst="roundRect">
            <a:avLst>
              <a:gd name="adj" fmla="val 9448"/>
            </a:avLst>
          </a:prstGeom>
          <a:noFill/>
          <a:ln w="19050">
            <a:solidFill>
              <a:srgbClr val="25881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Alleenstaand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Verdient € 78.000 brutoloon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Eigen huis van € 220.000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Met hypotheek van € 160.000 tegen 2,5% rente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Op spaarrekening staat € 45.000</a:t>
            </a:r>
          </a:p>
        </p:txBody>
      </p:sp>
      <p:grpSp>
        <p:nvGrpSpPr>
          <p:cNvPr id="11" name="Groep 10">
            <a:extLst>
              <a:ext uri="{FF2B5EF4-FFF2-40B4-BE49-F238E27FC236}">
                <a16:creationId xmlns:a16="http://schemas.microsoft.com/office/drawing/2014/main" id="{5940F87E-B658-4A91-B468-46B360FDCA90}"/>
              </a:ext>
            </a:extLst>
          </p:cNvPr>
          <p:cNvGrpSpPr/>
          <p:nvPr/>
        </p:nvGrpSpPr>
        <p:grpSpPr>
          <a:xfrm>
            <a:off x="7575382" y="1817999"/>
            <a:ext cx="4104458" cy="4824536"/>
            <a:chOff x="124105" y="1839774"/>
            <a:chExt cx="4104458" cy="4824536"/>
          </a:xfrm>
        </p:grpSpPr>
        <p:sp>
          <p:nvSpPr>
            <p:cNvPr id="12" name="Rechthoek: afgeronde hoeken 11">
              <a:extLst>
                <a:ext uri="{FF2B5EF4-FFF2-40B4-BE49-F238E27FC236}">
                  <a16:creationId xmlns:a16="http://schemas.microsoft.com/office/drawing/2014/main" id="{AA1143E4-9B53-4F59-981A-0708469D64FB}"/>
                </a:ext>
              </a:extLst>
            </p:cNvPr>
            <p:cNvSpPr/>
            <p:nvPr/>
          </p:nvSpPr>
          <p:spPr>
            <a:xfrm>
              <a:off x="124107" y="1839774"/>
              <a:ext cx="4104456" cy="4824536"/>
            </a:xfrm>
            <a:prstGeom prst="roundRect">
              <a:avLst/>
            </a:prstGeom>
            <a:noFill/>
            <a:ln w="25400" cap="flat" cmpd="sng" algn="ctr">
              <a:solidFill>
                <a:srgbClr val="ED4D0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BE3EE0CD-7530-423E-B979-434540E0CD9A}"/>
                </a:ext>
              </a:extLst>
            </p:cNvPr>
            <p:cNvSpPr/>
            <p:nvPr/>
          </p:nvSpPr>
          <p:spPr>
            <a:xfrm>
              <a:off x="1850418" y="4677887"/>
              <a:ext cx="720000" cy="1584175"/>
            </a:xfrm>
            <a:prstGeom prst="rect">
              <a:avLst/>
            </a:prstGeom>
            <a:solidFill>
              <a:srgbClr val="D38583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37%</a:t>
              </a: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B04DD862-C9D6-45C8-A1F9-7AE7A46A2154}"/>
                </a:ext>
              </a:extLst>
            </p:cNvPr>
            <p:cNvSpPr/>
            <p:nvPr/>
          </p:nvSpPr>
          <p:spPr>
            <a:xfrm>
              <a:off x="1850418" y="3172862"/>
              <a:ext cx="720000" cy="1505026"/>
            </a:xfrm>
            <a:prstGeom prst="rect">
              <a:avLst/>
            </a:prstGeom>
            <a:solidFill>
              <a:srgbClr val="C0504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49%</a:t>
              </a:r>
            </a:p>
          </p:txBody>
        </p: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72373C6B-2BC4-4E36-8A51-99CDF259BEF4}"/>
                </a:ext>
              </a:extLst>
            </p:cNvPr>
            <p:cNvCxnSpPr/>
            <p:nvPr/>
          </p:nvCxnSpPr>
          <p:spPr>
            <a:xfrm>
              <a:off x="1735412" y="2949695"/>
              <a:ext cx="18201" cy="3312368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95D020AE-87BB-4A67-B563-10DF906EAF4E}"/>
                </a:ext>
              </a:extLst>
            </p:cNvPr>
            <p:cNvCxnSpPr/>
            <p:nvPr/>
          </p:nvCxnSpPr>
          <p:spPr>
            <a:xfrm>
              <a:off x="1634394" y="4677887"/>
              <a:ext cx="1044000" cy="0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dash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17" name="Tekstvak 16">
              <a:extLst>
                <a:ext uri="{FF2B5EF4-FFF2-40B4-BE49-F238E27FC236}">
                  <a16:creationId xmlns:a16="http://schemas.microsoft.com/office/drawing/2014/main" id="{42C11B19-796F-431E-861B-82E17380B1BE}"/>
                </a:ext>
              </a:extLst>
            </p:cNvPr>
            <p:cNvSpPr txBox="1"/>
            <p:nvPr/>
          </p:nvSpPr>
          <p:spPr>
            <a:xfrm>
              <a:off x="891308" y="4493221"/>
              <a:ext cx="8274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prstClr val="black"/>
                  </a:solidFill>
                  <a:latin typeface="Calibri"/>
                </a:rPr>
                <a:t>68.500</a:t>
              </a:r>
            </a:p>
          </p:txBody>
        </p:sp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F625C56B-25DA-4FBC-9485-4F65C3738BCA}"/>
                </a:ext>
              </a:extLst>
            </p:cNvPr>
            <p:cNvSpPr txBox="1"/>
            <p:nvPr/>
          </p:nvSpPr>
          <p:spPr>
            <a:xfrm rot="16200000">
              <a:off x="-391975" y="4299182"/>
              <a:ext cx="20434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prstClr val="black"/>
                  </a:solidFill>
                  <a:latin typeface="Calibri"/>
                </a:rPr>
                <a:t>belastbaar inkomen</a:t>
              </a:r>
            </a:p>
          </p:txBody>
        </p: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76F97FCC-42A2-4541-97D7-4A47407F0CC1}"/>
                </a:ext>
              </a:extLst>
            </p:cNvPr>
            <p:cNvSpPr txBox="1"/>
            <p:nvPr/>
          </p:nvSpPr>
          <p:spPr>
            <a:xfrm>
              <a:off x="124105" y="2004399"/>
              <a:ext cx="41044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400" b="1">
                  <a:solidFill>
                    <a:prstClr val="black"/>
                  </a:solidFill>
                  <a:latin typeface="Calibri"/>
                </a:rPr>
                <a:t>BOX 1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775734F2-433D-417A-AB2D-CA4BB0B15557}"/>
                </a:ext>
              </a:extLst>
            </p:cNvPr>
            <p:cNvSpPr txBox="1"/>
            <p:nvPr/>
          </p:nvSpPr>
          <p:spPr>
            <a:xfrm>
              <a:off x="124107" y="2337041"/>
              <a:ext cx="41044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i="1">
                  <a:solidFill>
                    <a:prstClr val="black"/>
                  </a:solidFill>
                  <a:latin typeface="Calibri"/>
                </a:rPr>
                <a:t>Inkomen uit arbeid en eigen woning.</a:t>
              </a:r>
            </a:p>
          </p:txBody>
        </p:sp>
        <p:sp>
          <p:nvSpPr>
            <p:cNvPr id="21" name="Rechteraccolade 20">
              <a:extLst>
                <a:ext uri="{FF2B5EF4-FFF2-40B4-BE49-F238E27FC236}">
                  <a16:creationId xmlns:a16="http://schemas.microsoft.com/office/drawing/2014/main" id="{F7CB9045-4558-4777-A04B-5144386AC33A}"/>
                </a:ext>
              </a:extLst>
            </p:cNvPr>
            <p:cNvSpPr/>
            <p:nvPr/>
          </p:nvSpPr>
          <p:spPr>
            <a:xfrm>
              <a:off x="2623734" y="3669776"/>
              <a:ext cx="394864" cy="2239494"/>
            </a:xfrm>
            <a:prstGeom prst="rightBrace">
              <a:avLst/>
            </a:prstGeom>
            <a:noFill/>
            <a:ln w="25400" cap="flat" cmpd="sng" algn="ctr">
              <a:solidFill>
                <a:srgbClr val="ED4D0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7BC4E9C0-5E81-41B3-80B2-9C903E6204F2}"/>
                </a:ext>
              </a:extLst>
            </p:cNvPr>
            <p:cNvSpPr txBox="1"/>
            <p:nvPr/>
          </p:nvSpPr>
          <p:spPr>
            <a:xfrm>
              <a:off x="2978848" y="4466357"/>
              <a:ext cx="10332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>
                  <a:solidFill>
                    <a:prstClr val="black"/>
                  </a:solidFill>
                  <a:latin typeface="Calibri"/>
                </a:rPr>
                <a:t>belasting</a:t>
              </a:r>
              <a:br>
                <a:rPr lang="nl-NL">
                  <a:solidFill>
                    <a:prstClr val="black"/>
                  </a:solidFill>
                  <a:latin typeface="Calibri"/>
                </a:rPr>
              </a:br>
              <a:r>
                <a:rPr lang="nl-NL">
                  <a:solidFill>
                    <a:prstClr val="black"/>
                  </a:solidFill>
                  <a:latin typeface="Calibri"/>
                </a:rPr>
                <a:t>box 1</a:t>
              </a:r>
            </a:p>
          </p:txBody>
        </p:sp>
        <p:cxnSp>
          <p:nvCxnSpPr>
            <p:cNvPr id="23" name="Rechte verbindingslijn 22">
              <a:extLst>
                <a:ext uri="{FF2B5EF4-FFF2-40B4-BE49-F238E27FC236}">
                  <a16:creationId xmlns:a16="http://schemas.microsoft.com/office/drawing/2014/main" id="{9CA7CDE6-DDC8-4DB9-B7EC-A1EEC71B8859}"/>
                </a:ext>
              </a:extLst>
            </p:cNvPr>
            <p:cNvCxnSpPr/>
            <p:nvPr/>
          </p:nvCxnSpPr>
          <p:spPr>
            <a:xfrm>
              <a:off x="1739665" y="6254314"/>
              <a:ext cx="936000" cy="0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sp>
        <p:nvSpPr>
          <p:cNvPr id="26" name="Rechthoek 25">
            <a:extLst>
              <a:ext uri="{FF2B5EF4-FFF2-40B4-BE49-F238E27FC236}">
                <a16:creationId xmlns:a16="http://schemas.microsoft.com/office/drawing/2014/main" id="{8CFE61E2-9CF0-4950-B53A-DD94B1642B70}"/>
              </a:ext>
            </a:extLst>
          </p:cNvPr>
          <p:cNvSpPr/>
          <p:nvPr/>
        </p:nvSpPr>
        <p:spPr>
          <a:xfrm>
            <a:off x="9518268" y="4149214"/>
            <a:ext cx="318824" cy="2081130"/>
          </a:xfrm>
          <a:prstGeom prst="rect">
            <a:avLst/>
          </a:prstGeom>
          <a:solidFill>
            <a:srgbClr val="1F497D">
              <a:lumMod val="60000"/>
              <a:lumOff val="40000"/>
              <a:alpha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0148B165-A81A-4E36-A88A-D2AD5B4C8622}"/>
              </a:ext>
            </a:extLst>
          </p:cNvPr>
          <p:cNvSpPr/>
          <p:nvPr/>
        </p:nvSpPr>
        <p:spPr>
          <a:xfrm>
            <a:off x="9518268" y="4149213"/>
            <a:ext cx="318824" cy="506898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2629483F-CC94-4FCB-B96A-A1245A2E7DDE}"/>
              </a:ext>
            </a:extLst>
          </p:cNvPr>
          <p:cNvSpPr txBox="1"/>
          <p:nvPr/>
        </p:nvSpPr>
        <p:spPr>
          <a:xfrm>
            <a:off x="9351308" y="4002966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75.320</a:t>
            </a:r>
            <a:endParaRPr lang="nl-NL" sz="1400" b="1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051A02F5-A27B-4147-A7FF-6FD1FDCE9102}"/>
              </a:ext>
            </a:extLst>
          </p:cNvPr>
          <p:cNvSpPr/>
          <p:nvPr/>
        </p:nvSpPr>
        <p:spPr>
          <a:xfrm>
            <a:off x="9518268" y="4656112"/>
            <a:ext cx="318824" cy="1568675"/>
          </a:xfrm>
          <a:prstGeom prst="rect">
            <a:avLst/>
          </a:prstGeom>
          <a:solidFill>
            <a:srgbClr val="2183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0433098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2" presetClass="path" presetSubtype="0" accel="5000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1.11022E-16 2.96296E-6 L -0.71901 -0.2669 " pathEditMode="relative" rAng="0" ptsTypes="AA">
                                      <p:cBhvr>
                                        <p:cTn id="2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951" y="-1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1.11022E-16 1.85185E-6 L -0.71966 0.10046 " pathEditMode="relative" rAng="0" ptsTypes="AA">
                                      <p:cBhvr>
                                        <p:cTn id="3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990" y="5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ep 49">
            <a:extLst>
              <a:ext uri="{FF2B5EF4-FFF2-40B4-BE49-F238E27FC236}">
                <a16:creationId xmlns:a16="http://schemas.microsoft.com/office/drawing/2014/main" id="{2AC7EA9D-ABFA-4A55-BD24-9D66D1EBEC5E}"/>
              </a:ext>
            </a:extLst>
          </p:cNvPr>
          <p:cNvGrpSpPr/>
          <p:nvPr/>
        </p:nvGrpSpPr>
        <p:grpSpPr>
          <a:xfrm>
            <a:off x="7625450" y="1781218"/>
            <a:ext cx="4104459" cy="4824536"/>
            <a:chOff x="8007126" y="1839774"/>
            <a:chExt cx="4104459" cy="4824536"/>
          </a:xfrm>
        </p:grpSpPr>
        <p:grpSp>
          <p:nvGrpSpPr>
            <p:cNvPr id="51" name="Groep 50">
              <a:extLst>
                <a:ext uri="{FF2B5EF4-FFF2-40B4-BE49-F238E27FC236}">
                  <a16:creationId xmlns:a16="http://schemas.microsoft.com/office/drawing/2014/main" id="{B38BDB30-A8AA-48D6-8B81-D4E9D4C150F8}"/>
                </a:ext>
              </a:extLst>
            </p:cNvPr>
            <p:cNvGrpSpPr/>
            <p:nvPr/>
          </p:nvGrpSpPr>
          <p:grpSpPr>
            <a:xfrm>
              <a:off x="8007126" y="1839774"/>
              <a:ext cx="4104459" cy="4824536"/>
              <a:chOff x="8007126" y="1839774"/>
              <a:chExt cx="4104459" cy="4824536"/>
            </a:xfrm>
          </p:grpSpPr>
          <p:sp>
            <p:nvSpPr>
              <p:cNvPr id="53" name="Rechthoek: afgeronde hoeken 52">
                <a:extLst>
                  <a:ext uri="{FF2B5EF4-FFF2-40B4-BE49-F238E27FC236}">
                    <a16:creationId xmlns:a16="http://schemas.microsoft.com/office/drawing/2014/main" id="{0EA0B0AE-B157-4464-A32E-718899D0EEDF}"/>
                  </a:ext>
                </a:extLst>
              </p:cNvPr>
              <p:cNvSpPr/>
              <p:nvPr/>
            </p:nvSpPr>
            <p:spPr>
              <a:xfrm>
                <a:off x="8007129" y="1839774"/>
                <a:ext cx="4104456" cy="4824536"/>
              </a:xfrm>
              <a:prstGeom prst="roundRect">
                <a:avLst/>
              </a:prstGeom>
              <a:noFill/>
              <a:ln w="25400" cap="flat" cmpd="sng" algn="ctr">
                <a:solidFill>
                  <a:srgbClr val="ED4D0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4" name="Rechthoek 53">
                <a:extLst>
                  <a:ext uri="{FF2B5EF4-FFF2-40B4-BE49-F238E27FC236}">
                    <a16:creationId xmlns:a16="http://schemas.microsoft.com/office/drawing/2014/main" id="{5F40D63D-4E83-4CF2-BE6C-D38A23131090}"/>
                  </a:ext>
                </a:extLst>
              </p:cNvPr>
              <p:cNvSpPr/>
              <p:nvPr/>
            </p:nvSpPr>
            <p:spPr>
              <a:xfrm>
                <a:off x="9548249" y="5158171"/>
                <a:ext cx="719976" cy="797319"/>
              </a:xfrm>
              <a:prstGeom prst="rect">
                <a:avLst/>
              </a:prstGeom>
              <a:solidFill>
                <a:srgbClr val="D38583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2,87%</a:t>
                </a: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5" name="Rechthoek 54">
                <a:extLst>
                  <a:ext uri="{FF2B5EF4-FFF2-40B4-BE49-F238E27FC236}">
                    <a16:creationId xmlns:a16="http://schemas.microsoft.com/office/drawing/2014/main" id="{89E7B71D-C93F-4424-8163-7402A2F95419}"/>
                  </a:ext>
                </a:extLst>
              </p:cNvPr>
              <p:cNvSpPr/>
              <p:nvPr/>
            </p:nvSpPr>
            <p:spPr>
              <a:xfrm>
                <a:off x="9548249" y="4150060"/>
                <a:ext cx="719976" cy="1008112"/>
              </a:xfrm>
              <a:prstGeom prst="rect">
                <a:avLst/>
              </a:prstGeom>
              <a:solidFill>
                <a:srgbClr val="C0504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4,60%</a:t>
                </a:r>
              </a:p>
            </p:txBody>
          </p:sp>
          <p:cxnSp>
            <p:nvCxnSpPr>
              <p:cNvPr id="56" name="Rechte verbindingslijn 55">
                <a:extLst>
                  <a:ext uri="{FF2B5EF4-FFF2-40B4-BE49-F238E27FC236}">
                    <a16:creationId xmlns:a16="http://schemas.microsoft.com/office/drawing/2014/main" id="{4C802DB2-EF93-45D4-AA78-67D6D311D4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33243" y="3429979"/>
                <a:ext cx="4253" cy="2519529"/>
              </a:xfrm>
              <a:prstGeom prst="lin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</p:cxnSp>
          <p:cxnSp>
            <p:nvCxnSpPr>
              <p:cNvPr id="57" name="Rechte verbindingslijn 56">
                <a:extLst>
                  <a:ext uri="{FF2B5EF4-FFF2-40B4-BE49-F238E27FC236}">
                    <a16:creationId xmlns:a16="http://schemas.microsoft.com/office/drawing/2014/main" id="{C5DB00E1-1E13-4D37-BABE-8EDC24E6E622}"/>
                  </a:ext>
                </a:extLst>
              </p:cNvPr>
              <p:cNvCxnSpPr/>
              <p:nvPr/>
            </p:nvCxnSpPr>
            <p:spPr>
              <a:xfrm>
                <a:off x="9437496" y="5949508"/>
                <a:ext cx="936000" cy="0"/>
              </a:xfrm>
              <a:prstGeom prst="lin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</p:cxnSp>
          <p:cxnSp>
            <p:nvCxnSpPr>
              <p:cNvPr id="58" name="Rechte verbindingslijn 57">
                <a:extLst>
                  <a:ext uri="{FF2B5EF4-FFF2-40B4-BE49-F238E27FC236}">
                    <a16:creationId xmlns:a16="http://schemas.microsoft.com/office/drawing/2014/main" id="{B8FD2E74-9A87-4D89-970B-85C4A2C925D7}"/>
                  </a:ext>
                </a:extLst>
              </p:cNvPr>
              <p:cNvCxnSpPr/>
              <p:nvPr/>
            </p:nvCxnSpPr>
            <p:spPr>
              <a:xfrm>
                <a:off x="9332225" y="5158171"/>
                <a:ext cx="1008000" cy="0"/>
              </a:xfrm>
              <a:prstGeom prst="lin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dash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</p:cxnSp>
          <p:cxnSp>
            <p:nvCxnSpPr>
              <p:cNvPr id="59" name="Rechte verbindingslijn 58">
                <a:extLst>
                  <a:ext uri="{FF2B5EF4-FFF2-40B4-BE49-F238E27FC236}">
                    <a16:creationId xmlns:a16="http://schemas.microsoft.com/office/drawing/2014/main" id="{F924C829-D3CF-42F0-8FDC-B82186A3FFCE}"/>
                  </a:ext>
                </a:extLst>
              </p:cNvPr>
              <p:cNvCxnSpPr/>
              <p:nvPr/>
            </p:nvCxnSpPr>
            <p:spPr>
              <a:xfrm>
                <a:off x="9332225" y="4150059"/>
                <a:ext cx="1008000" cy="0"/>
              </a:xfrm>
              <a:prstGeom prst="lin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dash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</p:cxnSp>
          <p:sp>
            <p:nvSpPr>
              <p:cNvPr id="60" name="Tekstvak 59">
                <a:extLst>
                  <a:ext uri="{FF2B5EF4-FFF2-40B4-BE49-F238E27FC236}">
                    <a16:creationId xmlns:a16="http://schemas.microsoft.com/office/drawing/2014/main" id="{6DE77E31-9B45-4E49-8B8E-2CC227232F28}"/>
                  </a:ext>
                </a:extLst>
              </p:cNvPr>
              <p:cNvSpPr txBox="1"/>
              <p:nvPr/>
            </p:nvSpPr>
            <p:spPr>
              <a:xfrm>
                <a:off x="8592182" y="4973505"/>
                <a:ext cx="8274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>
                    <a:solidFill>
                      <a:prstClr val="black"/>
                    </a:solidFill>
                    <a:latin typeface="Calibri"/>
                  </a:rPr>
                  <a:t>75.000</a:t>
                </a:r>
              </a:p>
            </p:txBody>
          </p:sp>
          <p:sp>
            <p:nvSpPr>
              <p:cNvPr id="61" name="Tekstvak 60">
                <a:extLst>
                  <a:ext uri="{FF2B5EF4-FFF2-40B4-BE49-F238E27FC236}">
                    <a16:creationId xmlns:a16="http://schemas.microsoft.com/office/drawing/2014/main" id="{9E8B1D9D-4C90-4EB1-94D8-70FCE5608D2B}"/>
                  </a:ext>
                </a:extLst>
              </p:cNvPr>
              <p:cNvSpPr txBox="1"/>
              <p:nvPr/>
            </p:nvSpPr>
            <p:spPr>
              <a:xfrm>
                <a:off x="8475164" y="3965393"/>
                <a:ext cx="9444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>
                    <a:solidFill>
                      <a:prstClr val="black"/>
                    </a:solidFill>
                    <a:latin typeface="Calibri"/>
                  </a:rPr>
                  <a:t>975.000</a:t>
                </a:r>
              </a:p>
            </p:txBody>
          </p:sp>
          <p:sp>
            <p:nvSpPr>
              <p:cNvPr id="62" name="Rechthoek 61">
                <a:extLst>
                  <a:ext uri="{FF2B5EF4-FFF2-40B4-BE49-F238E27FC236}">
                    <a16:creationId xmlns:a16="http://schemas.microsoft.com/office/drawing/2014/main" id="{12FB8F87-B6A6-4264-B1B9-9EB87B7463BD}"/>
                  </a:ext>
                </a:extLst>
              </p:cNvPr>
              <p:cNvSpPr/>
              <p:nvPr/>
            </p:nvSpPr>
            <p:spPr>
              <a:xfrm>
                <a:off x="9548249" y="3429978"/>
                <a:ext cx="719976" cy="720081"/>
              </a:xfrm>
              <a:prstGeom prst="rect">
                <a:avLst/>
              </a:prstGeom>
              <a:solidFill>
                <a:srgbClr val="AC3532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5,39%</a:t>
                </a:r>
              </a:p>
            </p:txBody>
          </p:sp>
          <p:sp>
            <p:nvSpPr>
              <p:cNvPr id="63" name="Tekstvak 62">
                <a:extLst>
                  <a:ext uri="{FF2B5EF4-FFF2-40B4-BE49-F238E27FC236}">
                    <a16:creationId xmlns:a16="http://schemas.microsoft.com/office/drawing/2014/main" id="{AE7BAC90-8672-47DA-ACEF-3D4813709141}"/>
                  </a:ext>
                </a:extLst>
              </p:cNvPr>
              <p:cNvSpPr txBox="1"/>
              <p:nvPr/>
            </p:nvSpPr>
            <p:spPr>
              <a:xfrm rot="16200000">
                <a:off x="7240746" y="4299182"/>
                <a:ext cx="21736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prstClr val="black"/>
                    </a:solidFill>
                    <a:latin typeface="Calibri"/>
                  </a:rPr>
                  <a:t>belastbaar vermogen</a:t>
                </a:r>
              </a:p>
            </p:txBody>
          </p:sp>
          <p:sp>
            <p:nvSpPr>
              <p:cNvPr id="64" name="Tekstvak 63">
                <a:extLst>
                  <a:ext uri="{FF2B5EF4-FFF2-40B4-BE49-F238E27FC236}">
                    <a16:creationId xmlns:a16="http://schemas.microsoft.com/office/drawing/2014/main" id="{D0AA8555-19BB-421D-A6D9-48F7B5A80B7C}"/>
                  </a:ext>
                </a:extLst>
              </p:cNvPr>
              <p:cNvSpPr txBox="1"/>
              <p:nvPr/>
            </p:nvSpPr>
            <p:spPr>
              <a:xfrm>
                <a:off x="8007126" y="2004399"/>
                <a:ext cx="41044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2400" b="1">
                    <a:solidFill>
                      <a:prstClr val="black"/>
                    </a:solidFill>
                    <a:latin typeface="Calibri"/>
                  </a:rPr>
                  <a:t>BOX 3</a:t>
                </a:r>
              </a:p>
            </p:txBody>
          </p:sp>
          <p:sp>
            <p:nvSpPr>
              <p:cNvPr id="65" name="Tekstvak 64">
                <a:extLst>
                  <a:ext uri="{FF2B5EF4-FFF2-40B4-BE49-F238E27FC236}">
                    <a16:creationId xmlns:a16="http://schemas.microsoft.com/office/drawing/2014/main" id="{382C5785-9259-494D-B38F-5505E909F6E2}"/>
                  </a:ext>
                </a:extLst>
              </p:cNvPr>
              <p:cNvSpPr txBox="1"/>
              <p:nvPr/>
            </p:nvSpPr>
            <p:spPr>
              <a:xfrm>
                <a:off x="8007128" y="2337041"/>
                <a:ext cx="410445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600" i="1">
                    <a:solidFill>
                      <a:prstClr val="black"/>
                    </a:solidFill>
                    <a:latin typeface="Calibri"/>
                  </a:rPr>
                  <a:t>Inkomen uit vermogen.</a:t>
                </a:r>
              </a:p>
            </p:txBody>
          </p:sp>
          <p:sp>
            <p:nvSpPr>
              <p:cNvPr id="66" name="Rechteraccolade 65">
                <a:extLst>
                  <a:ext uri="{FF2B5EF4-FFF2-40B4-BE49-F238E27FC236}">
                    <a16:creationId xmlns:a16="http://schemas.microsoft.com/office/drawing/2014/main" id="{A989F5BD-B352-4E3D-871F-70B73633675F}"/>
                  </a:ext>
                </a:extLst>
              </p:cNvPr>
              <p:cNvSpPr/>
              <p:nvPr/>
            </p:nvSpPr>
            <p:spPr>
              <a:xfrm>
                <a:off x="10354800" y="3653146"/>
                <a:ext cx="394864" cy="2239494"/>
              </a:xfrm>
              <a:prstGeom prst="rightBrace">
                <a:avLst>
                  <a:gd name="adj1" fmla="val 8333"/>
                  <a:gd name="adj2" fmla="val 28141"/>
                </a:avLst>
              </a:prstGeom>
              <a:noFill/>
              <a:ln w="25400" cap="flat" cmpd="sng" algn="ctr">
                <a:solidFill>
                  <a:srgbClr val="ED4D0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7" name="Tekstvak 66">
                <a:extLst>
                  <a:ext uri="{FF2B5EF4-FFF2-40B4-BE49-F238E27FC236}">
                    <a16:creationId xmlns:a16="http://schemas.microsoft.com/office/drawing/2014/main" id="{CB6D446B-0C64-41FA-97F1-C61FC5AC4CDE}"/>
                  </a:ext>
                </a:extLst>
              </p:cNvPr>
              <p:cNvSpPr txBox="1"/>
              <p:nvPr/>
            </p:nvSpPr>
            <p:spPr>
              <a:xfrm>
                <a:off x="10764239" y="3969443"/>
                <a:ext cx="99924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>
                    <a:solidFill>
                      <a:prstClr val="black"/>
                    </a:solidFill>
                    <a:latin typeface="Calibri"/>
                  </a:rPr>
                  <a:t>fictief</a:t>
                </a:r>
                <a:br>
                  <a:rPr lang="nl-NL">
                    <a:solidFill>
                      <a:prstClr val="black"/>
                    </a:solidFill>
                    <a:latin typeface="Calibri"/>
                  </a:rPr>
                </a:br>
                <a:r>
                  <a:rPr lang="nl-NL">
                    <a:solidFill>
                      <a:prstClr val="black"/>
                    </a:solidFill>
                    <a:latin typeface="Calibri"/>
                  </a:rPr>
                  <a:t>inkomen</a:t>
                </a:r>
              </a:p>
            </p:txBody>
          </p:sp>
          <p:cxnSp>
            <p:nvCxnSpPr>
              <p:cNvPr id="68" name="Rechte verbindingslijn met pijl 67">
                <a:extLst>
                  <a:ext uri="{FF2B5EF4-FFF2-40B4-BE49-F238E27FC236}">
                    <a16:creationId xmlns:a16="http://schemas.microsoft.com/office/drawing/2014/main" id="{CA86BED8-B078-43C3-87D2-D595C7EF799F}"/>
                  </a:ext>
                </a:extLst>
              </p:cNvPr>
              <p:cNvCxnSpPr>
                <a:stCxn id="67" idx="2"/>
              </p:cNvCxnSpPr>
              <p:nvPr/>
            </p:nvCxnSpPr>
            <p:spPr>
              <a:xfrm flipH="1">
                <a:off x="11263863" y="4615774"/>
                <a:ext cx="1" cy="582301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ED4D0F"/>
                </a:solidFill>
                <a:prstDash val="solid"/>
                <a:tailEnd type="triangle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sp>
            <p:nvSpPr>
              <p:cNvPr id="69" name="Tekstvak 68">
                <a:extLst>
                  <a:ext uri="{FF2B5EF4-FFF2-40B4-BE49-F238E27FC236}">
                    <a16:creationId xmlns:a16="http://schemas.microsoft.com/office/drawing/2014/main" id="{58CAC167-E788-4304-AF12-1D8FAD2DE464}"/>
                  </a:ext>
                </a:extLst>
              </p:cNvPr>
              <p:cNvSpPr txBox="1"/>
              <p:nvPr/>
            </p:nvSpPr>
            <p:spPr>
              <a:xfrm>
                <a:off x="11242659" y="4664675"/>
                <a:ext cx="5838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>
                    <a:solidFill>
                      <a:prstClr val="black"/>
                    </a:solidFill>
                    <a:latin typeface="Calibri"/>
                  </a:rPr>
                  <a:t>30%</a:t>
                </a:r>
              </a:p>
            </p:txBody>
          </p:sp>
          <p:sp>
            <p:nvSpPr>
              <p:cNvPr id="70" name="Tekstvak 69">
                <a:extLst>
                  <a:ext uri="{FF2B5EF4-FFF2-40B4-BE49-F238E27FC236}">
                    <a16:creationId xmlns:a16="http://schemas.microsoft.com/office/drawing/2014/main" id="{BA67B925-C6DC-4AB2-9557-674A37338E4B}"/>
                  </a:ext>
                </a:extLst>
              </p:cNvPr>
              <p:cNvSpPr txBox="1"/>
              <p:nvPr/>
            </p:nvSpPr>
            <p:spPr>
              <a:xfrm>
                <a:off x="10793177" y="5182405"/>
                <a:ext cx="103329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>
                    <a:solidFill>
                      <a:prstClr val="black"/>
                    </a:solidFill>
                    <a:latin typeface="Calibri"/>
                  </a:rPr>
                  <a:t>belasting</a:t>
                </a:r>
                <a:br>
                  <a:rPr lang="nl-NL">
                    <a:solidFill>
                      <a:prstClr val="black"/>
                    </a:solidFill>
                    <a:latin typeface="Calibri"/>
                  </a:rPr>
                </a:br>
                <a:r>
                  <a:rPr lang="nl-NL">
                    <a:solidFill>
                      <a:prstClr val="black"/>
                    </a:solidFill>
                    <a:latin typeface="Calibri"/>
                  </a:rPr>
                  <a:t>box 3</a:t>
                </a:r>
              </a:p>
            </p:txBody>
          </p:sp>
        </p:grpSp>
        <p:sp>
          <p:nvSpPr>
            <p:cNvPr id="52" name="Tekstvak 51">
              <a:extLst>
                <a:ext uri="{FF2B5EF4-FFF2-40B4-BE49-F238E27FC236}">
                  <a16:creationId xmlns:a16="http://schemas.microsoft.com/office/drawing/2014/main" id="{6ABBD39C-70D7-4FF4-A170-E93BB160C25D}"/>
                </a:ext>
              </a:extLst>
            </p:cNvPr>
            <p:cNvSpPr txBox="1"/>
            <p:nvPr/>
          </p:nvSpPr>
          <p:spPr>
            <a:xfrm>
              <a:off x="9051320" y="6149507"/>
              <a:ext cx="19383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/>
                <a:t>€ 30.000 vrijstelling</a:t>
              </a:r>
            </a:p>
          </p:txBody>
        </p:sp>
      </p:grpSp>
      <p:sp>
        <p:nvSpPr>
          <p:cNvPr id="49" name="Rechthoek 48">
            <a:extLst>
              <a:ext uri="{FF2B5EF4-FFF2-40B4-BE49-F238E27FC236}">
                <a16:creationId xmlns:a16="http://schemas.microsoft.com/office/drawing/2014/main" id="{6A977E88-3FBC-4D96-AA8D-0542E5E99829}"/>
              </a:ext>
            </a:extLst>
          </p:cNvPr>
          <p:cNvSpPr/>
          <p:nvPr/>
        </p:nvSpPr>
        <p:spPr>
          <a:xfrm>
            <a:off x="9383642" y="5562901"/>
            <a:ext cx="318824" cy="318785"/>
          </a:xfrm>
          <a:prstGeom prst="rect">
            <a:avLst/>
          </a:prstGeom>
          <a:solidFill>
            <a:srgbClr val="1F497D">
              <a:lumMod val="60000"/>
              <a:lumOff val="40000"/>
              <a:alpha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70116E31-2225-4B80-9159-69428817E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Berekening Box 3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58D3530-5AEA-4009-964F-AE5AA41EE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6782619" cy="4682502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714375" algn="l"/>
                <a:tab pos="4660900" algn="dec"/>
              </a:tabLst>
            </a:pPr>
            <a:r>
              <a:rPr lang="en-GB" sz="1600" b="1" i="1" dirty="0" err="1"/>
              <a:t>Totaal</a:t>
            </a:r>
            <a:r>
              <a:rPr lang="en-GB" sz="1600" b="1" i="1" dirty="0"/>
              <a:t> box 1: € 28.686 </a:t>
            </a:r>
            <a:r>
              <a:rPr lang="en-GB" sz="1600" b="1" i="1" dirty="0" err="1"/>
              <a:t>belasting</a:t>
            </a:r>
            <a:endParaRPr lang="en-GB" sz="1600" b="1" i="1" dirty="0"/>
          </a:p>
          <a:p>
            <a:pPr marL="0" indent="0">
              <a:buNone/>
              <a:tabLst>
                <a:tab pos="714375" algn="l"/>
                <a:tab pos="4660900" algn="dec"/>
              </a:tabLst>
            </a:pPr>
            <a:endParaRPr lang="nl-NL" sz="2000" b="1" i="1" dirty="0"/>
          </a:p>
          <a:p>
            <a:pPr marL="0" indent="0">
              <a:buNone/>
              <a:tabLst>
                <a:tab pos="714375" algn="l"/>
                <a:tab pos="4660900" algn="dec"/>
              </a:tabLst>
            </a:pPr>
            <a:r>
              <a:rPr lang="nl-NL" sz="2000" dirty="0"/>
              <a:t>Op basis van vermogen: fictief inkomen (rendement)</a:t>
            </a:r>
          </a:p>
          <a:p>
            <a:pPr marL="0" indent="0">
              <a:buNone/>
              <a:tabLst>
                <a:tab pos="714375" algn="l"/>
                <a:tab pos="4660900" algn="dec"/>
              </a:tabLst>
            </a:pPr>
            <a:r>
              <a:rPr lang="nl-NL" sz="2000" dirty="0"/>
              <a:t>Vermogen € 45.000</a:t>
            </a:r>
          </a:p>
          <a:p>
            <a:pPr marL="0" indent="0">
              <a:buNone/>
              <a:tabLst>
                <a:tab pos="714375" algn="l"/>
                <a:tab pos="4660900" algn="dec"/>
              </a:tabLst>
            </a:pPr>
            <a:endParaRPr lang="nl-NL" sz="2000" dirty="0"/>
          </a:p>
          <a:p>
            <a:pPr marL="0" indent="0">
              <a:buNone/>
              <a:tabLst>
                <a:tab pos="714375" algn="l"/>
                <a:tab pos="4660900" algn="dec"/>
              </a:tabLst>
            </a:pPr>
            <a:r>
              <a:rPr lang="nl-NL" sz="2000" dirty="0"/>
              <a:t>De eerste € 30.000 = vrijstelling</a:t>
            </a:r>
          </a:p>
          <a:p>
            <a:pPr marL="0" indent="0">
              <a:spcBef>
                <a:spcPts val="2400"/>
              </a:spcBef>
              <a:buNone/>
              <a:tabLst>
                <a:tab pos="895350" algn="l"/>
                <a:tab pos="4660900" algn="dec"/>
              </a:tabLst>
            </a:pPr>
            <a:r>
              <a:rPr lang="nl-NL" sz="2000" dirty="0"/>
              <a:t>De eerste schijf € 15.000 = 2,87% inkomen (rendement)</a:t>
            </a:r>
          </a:p>
          <a:p>
            <a:pPr marL="0" indent="0">
              <a:spcBef>
                <a:spcPts val="1200"/>
              </a:spcBef>
              <a:buNone/>
              <a:tabLst>
                <a:tab pos="895350" algn="l"/>
                <a:tab pos="4660900" algn="dec"/>
              </a:tabLst>
            </a:pPr>
            <a:r>
              <a:rPr lang="nl-NL" sz="2000" dirty="0"/>
              <a:t>	 € 15.000 × 0,0287 = </a:t>
            </a:r>
            <a:r>
              <a:rPr lang="nl-NL" sz="2000" i="1" dirty="0"/>
              <a:t>€ 430 fictief inkomen</a:t>
            </a:r>
            <a:endParaRPr lang="nl-NL" sz="2000" dirty="0"/>
          </a:p>
          <a:p>
            <a:pPr marL="0" indent="0">
              <a:spcBef>
                <a:spcPts val="2400"/>
              </a:spcBef>
              <a:buNone/>
              <a:tabLst>
                <a:tab pos="895350" algn="l"/>
                <a:tab pos="4660900" algn="dec"/>
              </a:tabLst>
            </a:pPr>
            <a:r>
              <a:rPr lang="nl-NL" sz="2000" dirty="0"/>
              <a:t>Belasting box 3: 30% over € 430 = </a:t>
            </a:r>
            <a:r>
              <a:rPr lang="nl-NL" sz="2000" b="1" dirty="0"/>
              <a:t>€ 129</a:t>
            </a:r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8ABF59E5-895C-4918-BF22-B5ED40086338}"/>
              </a:ext>
            </a:extLst>
          </p:cNvPr>
          <p:cNvGrpSpPr/>
          <p:nvPr/>
        </p:nvGrpSpPr>
        <p:grpSpPr>
          <a:xfrm>
            <a:off x="5920811" y="220744"/>
            <a:ext cx="1325563" cy="1325563"/>
            <a:chOff x="5117363" y="365125"/>
            <a:chExt cx="1976540" cy="1976540"/>
          </a:xfrm>
        </p:grpSpPr>
        <p:pic>
          <p:nvPicPr>
            <p:cNvPr id="8" name="Graphic 7" descr="Vrouwelijk profiel">
              <a:extLst>
                <a:ext uri="{FF2B5EF4-FFF2-40B4-BE49-F238E27FC236}">
                  <a16:creationId xmlns:a16="http://schemas.microsoft.com/office/drawing/2014/main" id="{198D48C5-7D04-438A-830B-9B1D613558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117363" y="365125"/>
              <a:ext cx="1976540" cy="1976540"/>
            </a:xfrm>
            <a:prstGeom prst="rect">
              <a:avLst/>
            </a:prstGeom>
          </p:spPr>
        </p:pic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4D325BA2-B73A-4A24-9C4E-0E29CD48D93C}"/>
                </a:ext>
              </a:extLst>
            </p:cNvPr>
            <p:cNvSpPr txBox="1"/>
            <p:nvPr/>
          </p:nvSpPr>
          <p:spPr>
            <a:xfrm>
              <a:off x="5649178" y="1565904"/>
              <a:ext cx="942229" cy="4589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Anita</a:t>
              </a:r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40712911-05EF-4CC2-95B3-835A1E646239}"/>
              </a:ext>
            </a:extLst>
          </p:cNvPr>
          <p:cNvSpPr txBox="1"/>
          <p:nvPr/>
        </p:nvSpPr>
        <p:spPr>
          <a:xfrm>
            <a:off x="7292450" y="122586"/>
            <a:ext cx="4728100" cy="1521877"/>
          </a:xfrm>
          <a:prstGeom prst="roundRect">
            <a:avLst>
              <a:gd name="adj" fmla="val 9448"/>
            </a:avLst>
          </a:prstGeom>
          <a:noFill/>
          <a:ln w="19050">
            <a:solidFill>
              <a:srgbClr val="25881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Alleenstaand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Verdient € 78.000 brutoloon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Eigen huis van € 220.000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Met hypotheek van € 160.000 tegen 2,5% rente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Op spaarrekening staat € 45.000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0148B165-A81A-4E36-A88A-D2AD5B4C8622}"/>
              </a:ext>
            </a:extLst>
          </p:cNvPr>
          <p:cNvSpPr/>
          <p:nvPr/>
        </p:nvSpPr>
        <p:spPr>
          <a:xfrm>
            <a:off x="9380420" y="5562901"/>
            <a:ext cx="318824" cy="319496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2629483F-CC94-4FCB-B96A-A1245A2E7DDE}"/>
              </a:ext>
            </a:extLst>
          </p:cNvPr>
          <p:cNvSpPr txBox="1"/>
          <p:nvPr/>
        </p:nvSpPr>
        <p:spPr>
          <a:xfrm>
            <a:off x="8765833" y="5466552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15.000</a:t>
            </a:r>
            <a:endParaRPr lang="nl-NL" sz="1400" b="1" dirty="0"/>
          </a:p>
        </p:txBody>
      </p:sp>
    </p:spTree>
    <p:extLst>
      <p:ext uri="{BB962C8B-B14F-4D97-AF65-F5344CB8AC3E}">
        <p14:creationId xmlns:p14="http://schemas.microsoft.com/office/powerpoint/2010/main" val="413818121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7.40741E-7 L -0.69609 -0.11759 " pathEditMode="relative" rAng="0" ptsTypes="AA">
                                      <p:cBhvr>
                                        <p:cTn id="35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805" y="-5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3" grpId="0" animBg="1"/>
      <p:bldP spid="3" grpId="1" animBg="1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0A71E4-C62A-40A1-864D-F965B229B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Totaal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1D8B28-9218-45B1-8307-7144A0236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6711950" cy="4351338"/>
          </a:xfrm>
        </p:spPr>
        <p:txBody>
          <a:bodyPr/>
          <a:lstStyle/>
          <a:p>
            <a:pPr marL="266700" indent="-266700">
              <a:buNone/>
              <a:tabLst>
                <a:tab pos="266700" algn="l"/>
                <a:tab pos="5200650" algn="r"/>
                <a:tab pos="6543675" algn="dec"/>
              </a:tabLst>
            </a:pPr>
            <a:r>
              <a:rPr lang="nl-NL" dirty="0"/>
              <a:t>	Box 1 = 	</a:t>
            </a:r>
            <a:r>
              <a:rPr lang="en-GB" sz="2400" dirty="0"/>
              <a:t>€ 28.686</a:t>
            </a:r>
          </a:p>
          <a:p>
            <a:pPr marL="266700" indent="-2667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tabLst>
                <a:tab pos="266700" algn="l"/>
                <a:tab pos="5200650" algn="r"/>
                <a:tab pos="6543675" algn="dec"/>
              </a:tabLst>
            </a:pPr>
            <a:r>
              <a:rPr lang="en-GB" dirty="0"/>
              <a:t>Box 3 = 	</a:t>
            </a:r>
            <a:r>
              <a:rPr lang="en-GB" sz="2400" dirty="0"/>
              <a:t> 129</a:t>
            </a:r>
          </a:p>
          <a:p>
            <a:pPr marL="266700" indent="-266700">
              <a:buNone/>
              <a:tabLst>
                <a:tab pos="266700" algn="l"/>
                <a:tab pos="5200650" algn="r"/>
                <a:tab pos="6543675" algn="dec"/>
              </a:tabLst>
            </a:pPr>
            <a:r>
              <a:rPr lang="en-GB" dirty="0"/>
              <a:t>	</a:t>
            </a:r>
            <a:r>
              <a:rPr lang="en-GB" dirty="0" err="1"/>
              <a:t>Totaal</a:t>
            </a:r>
            <a:r>
              <a:rPr lang="en-GB" dirty="0"/>
              <a:t> = 	</a:t>
            </a:r>
            <a:r>
              <a:rPr lang="en-GB" sz="2400" dirty="0"/>
              <a:t>€ 28.815</a:t>
            </a:r>
          </a:p>
          <a:p>
            <a:pPr marL="266700" indent="-266700"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tabLst>
                <a:tab pos="266700" algn="l"/>
                <a:tab pos="5200650" algn="r"/>
                <a:tab pos="6543675" algn="dec"/>
              </a:tabLst>
            </a:pPr>
            <a:r>
              <a:rPr lang="en-GB" sz="2400" dirty="0" err="1"/>
              <a:t>Algemene</a:t>
            </a:r>
            <a:r>
              <a:rPr lang="en-GB" sz="2400" dirty="0"/>
              <a:t> </a:t>
            </a:r>
            <a:r>
              <a:rPr lang="en-GB" sz="2400" dirty="0" err="1"/>
              <a:t>heffingskorting</a:t>
            </a:r>
            <a:r>
              <a:rPr lang="en-GB" sz="2400" dirty="0"/>
              <a:t>	2.700</a:t>
            </a:r>
          </a:p>
          <a:p>
            <a:pPr marL="266700" indent="-266700"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tabLst>
                <a:tab pos="266700" algn="l"/>
                <a:tab pos="5200650" algn="r"/>
                <a:tab pos="6543675" algn="dec"/>
              </a:tabLst>
            </a:pPr>
            <a:r>
              <a:rPr lang="en-GB" dirty="0" err="1"/>
              <a:t>Arbeidskorting</a:t>
            </a:r>
            <a:r>
              <a:rPr lang="en-GB" dirty="0"/>
              <a:t>	3.800</a:t>
            </a:r>
          </a:p>
          <a:p>
            <a:pPr marL="0" indent="0">
              <a:buNone/>
              <a:tabLst>
                <a:tab pos="266700" algn="l"/>
                <a:tab pos="5200650" algn="r"/>
                <a:tab pos="6543675" algn="dec"/>
              </a:tabLst>
            </a:pPr>
            <a:r>
              <a:rPr lang="en-GB" sz="2400" dirty="0"/>
              <a:t>	</a:t>
            </a:r>
            <a:r>
              <a:rPr lang="en-GB" sz="2400" dirty="0" err="1"/>
              <a:t>Eindbedrag</a:t>
            </a:r>
            <a:r>
              <a:rPr lang="en-GB" sz="2400" dirty="0"/>
              <a:t> IB	 </a:t>
            </a:r>
            <a:r>
              <a:rPr lang="en-GB" sz="2400" u="dbl" dirty="0"/>
              <a:t>€ 22.315</a:t>
            </a:r>
          </a:p>
          <a:p>
            <a:pPr marL="266700" indent="-266700"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tabLst>
                <a:tab pos="5200650" algn="r"/>
              </a:tabLst>
            </a:pPr>
            <a:r>
              <a:rPr lang="en-GB" dirty="0" err="1"/>
              <a:t>Vooruitbetaalde</a:t>
            </a:r>
            <a:r>
              <a:rPr lang="en-GB" dirty="0"/>
              <a:t> </a:t>
            </a:r>
            <a:r>
              <a:rPr lang="en-GB" dirty="0" err="1"/>
              <a:t>loonheffing</a:t>
            </a:r>
            <a:r>
              <a:rPr lang="en-GB" dirty="0"/>
              <a:t>	  23.200</a:t>
            </a:r>
          </a:p>
          <a:p>
            <a:pPr marL="266700" indent="-266700">
              <a:buNone/>
              <a:tabLst>
                <a:tab pos="5200650" algn="r"/>
              </a:tabLst>
            </a:pPr>
            <a:r>
              <a:rPr lang="nl-NL" dirty="0"/>
              <a:t>	Terug te ontvangen	</a:t>
            </a:r>
            <a:r>
              <a:rPr lang="en-GB" dirty="0"/>
              <a:t> € 885</a:t>
            </a:r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8713A4-72E3-441C-BC64-EBE194C86F4A}"/>
              </a:ext>
            </a:extLst>
          </p:cNvPr>
          <p:cNvGrpSpPr/>
          <p:nvPr/>
        </p:nvGrpSpPr>
        <p:grpSpPr>
          <a:xfrm>
            <a:off x="5920811" y="220744"/>
            <a:ext cx="1325563" cy="1325563"/>
            <a:chOff x="5117363" y="365125"/>
            <a:chExt cx="1976540" cy="1976540"/>
          </a:xfrm>
        </p:grpSpPr>
        <p:pic>
          <p:nvPicPr>
            <p:cNvPr id="5" name="Graphic 4" descr="Vrouwelijk profiel">
              <a:extLst>
                <a:ext uri="{FF2B5EF4-FFF2-40B4-BE49-F238E27FC236}">
                  <a16:creationId xmlns:a16="http://schemas.microsoft.com/office/drawing/2014/main" id="{8BD8D4C9-237A-4049-B646-0530B0324EE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117363" y="365125"/>
              <a:ext cx="1976540" cy="1976540"/>
            </a:xfrm>
            <a:prstGeom prst="rect">
              <a:avLst/>
            </a:prstGeom>
          </p:spPr>
        </p:pic>
        <p:sp>
          <p:nvSpPr>
            <p:cNvPr id="6" name="Tekstvak 5">
              <a:extLst>
                <a:ext uri="{FF2B5EF4-FFF2-40B4-BE49-F238E27FC236}">
                  <a16:creationId xmlns:a16="http://schemas.microsoft.com/office/drawing/2014/main" id="{973F9FFE-9BA0-4B52-9ECE-1C94EE871180}"/>
                </a:ext>
              </a:extLst>
            </p:cNvPr>
            <p:cNvSpPr txBox="1"/>
            <p:nvPr/>
          </p:nvSpPr>
          <p:spPr>
            <a:xfrm>
              <a:off x="5649178" y="1565904"/>
              <a:ext cx="942229" cy="4589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Anita</a:t>
              </a:r>
            </a:p>
          </p:txBody>
        </p:sp>
      </p:grpSp>
      <p:sp>
        <p:nvSpPr>
          <p:cNvPr id="7" name="Tekstvak 6">
            <a:extLst>
              <a:ext uri="{FF2B5EF4-FFF2-40B4-BE49-F238E27FC236}">
                <a16:creationId xmlns:a16="http://schemas.microsoft.com/office/drawing/2014/main" id="{F2C7540D-C13D-4771-B042-949E13058565}"/>
              </a:ext>
            </a:extLst>
          </p:cNvPr>
          <p:cNvSpPr txBox="1"/>
          <p:nvPr/>
        </p:nvSpPr>
        <p:spPr>
          <a:xfrm>
            <a:off x="7292450" y="122586"/>
            <a:ext cx="4728100" cy="1521877"/>
          </a:xfrm>
          <a:prstGeom prst="roundRect">
            <a:avLst>
              <a:gd name="adj" fmla="val 9448"/>
            </a:avLst>
          </a:prstGeom>
          <a:noFill/>
          <a:ln w="19050">
            <a:solidFill>
              <a:srgbClr val="25881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Alleenstaand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Verdient € 78.000 brutoloon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Eigen huis van € 220.000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Met hypotheek van € 160.000 tegen 2,5% rente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Op spaarrekening staat € 45.000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527BE35C-9103-40CB-B37A-42E86C6BCE39}"/>
              </a:ext>
            </a:extLst>
          </p:cNvPr>
          <p:cNvSpPr txBox="1"/>
          <p:nvPr/>
        </p:nvSpPr>
        <p:spPr>
          <a:xfrm>
            <a:off x="7292450" y="2647950"/>
            <a:ext cx="390587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Heffingskortingen</a:t>
            </a:r>
            <a:endParaRPr lang="nl-NL" dirty="0"/>
          </a:p>
          <a:p>
            <a:r>
              <a:rPr lang="nl-NL" dirty="0"/>
              <a:t>Korting op belastingbedrag</a:t>
            </a:r>
          </a:p>
          <a:p>
            <a:endParaRPr lang="nl-NL" dirty="0"/>
          </a:p>
          <a:p>
            <a:pPr marL="285750" indent="-285750">
              <a:buBlip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</a:buBlip>
            </a:pPr>
            <a:r>
              <a:rPr lang="nl-NL" dirty="0"/>
              <a:t>Algemene heffingskorting </a:t>
            </a:r>
            <a:r>
              <a:rPr lang="en-GB" sz="1800" dirty="0"/>
              <a:t>€ </a:t>
            </a:r>
            <a:r>
              <a:rPr lang="nl-NL" sz="1800" dirty="0"/>
              <a:t>2.700</a:t>
            </a:r>
          </a:p>
          <a:p>
            <a:pPr marL="285750" indent="-285750">
              <a:buBlip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</a:buBlip>
            </a:pPr>
            <a:r>
              <a:rPr lang="nl-NL" dirty="0"/>
              <a:t>Arbeidskorting </a:t>
            </a:r>
            <a:r>
              <a:rPr lang="en-GB" sz="1800" dirty="0"/>
              <a:t>€ </a:t>
            </a:r>
            <a:r>
              <a:rPr lang="nl-NL" sz="1800" dirty="0"/>
              <a:t> 3.800</a:t>
            </a:r>
          </a:p>
          <a:p>
            <a:pPr marL="285750" indent="-285750">
              <a:buBlip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</a:buBlip>
            </a:pPr>
            <a:endParaRPr lang="nl-NL" dirty="0"/>
          </a:p>
          <a:p>
            <a:r>
              <a:rPr lang="nl-NL" dirty="0"/>
              <a:t>In praktijk inkomensafhankelijk</a:t>
            </a:r>
          </a:p>
        </p:txBody>
      </p: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2F08A58B-F51D-44D4-A260-2023BF07684B}"/>
              </a:ext>
            </a:extLst>
          </p:cNvPr>
          <p:cNvCxnSpPr>
            <a:cxnSpLocks/>
          </p:cNvCxnSpPr>
          <p:nvPr/>
        </p:nvCxnSpPr>
        <p:spPr>
          <a:xfrm>
            <a:off x="428625" y="2647950"/>
            <a:ext cx="53149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6655D423-9E37-4A0A-84AF-63C7DA5C3CDE}"/>
              </a:ext>
            </a:extLst>
          </p:cNvPr>
          <p:cNvCxnSpPr>
            <a:cxnSpLocks/>
          </p:cNvCxnSpPr>
          <p:nvPr/>
        </p:nvCxnSpPr>
        <p:spPr>
          <a:xfrm>
            <a:off x="428625" y="4048125"/>
            <a:ext cx="53149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0BB46A72-FC12-4319-B2DF-F4A7BBB00D19}"/>
              </a:ext>
            </a:extLst>
          </p:cNvPr>
          <p:cNvCxnSpPr>
            <a:cxnSpLocks/>
          </p:cNvCxnSpPr>
          <p:nvPr/>
        </p:nvCxnSpPr>
        <p:spPr>
          <a:xfrm>
            <a:off x="428625" y="4962525"/>
            <a:ext cx="53149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4" name="Groep 13">
            <a:extLst>
              <a:ext uri="{FF2B5EF4-FFF2-40B4-BE49-F238E27FC236}">
                <a16:creationId xmlns:a16="http://schemas.microsoft.com/office/drawing/2014/main" id="{3DE181D2-3AFD-438D-9F9C-CEB0F9943053}"/>
              </a:ext>
            </a:extLst>
          </p:cNvPr>
          <p:cNvGrpSpPr/>
          <p:nvPr/>
        </p:nvGrpSpPr>
        <p:grpSpPr>
          <a:xfrm>
            <a:off x="7122550" y="5517275"/>
            <a:ext cx="983226" cy="983226"/>
            <a:chOff x="5117363" y="365125"/>
            <a:chExt cx="1976540" cy="1976540"/>
          </a:xfrm>
        </p:grpSpPr>
        <p:pic>
          <p:nvPicPr>
            <p:cNvPr id="15" name="Graphic 14" descr="Vrouwelijk profiel">
              <a:extLst>
                <a:ext uri="{FF2B5EF4-FFF2-40B4-BE49-F238E27FC236}">
                  <a16:creationId xmlns:a16="http://schemas.microsoft.com/office/drawing/2014/main" id="{E0B5519E-D469-4E4F-ADB4-8444086D47C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117363" y="365125"/>
              <a:ext cx="1976540" cy="1976540"/>
            </a:xfrm>
            <a:prstGeom prst="rect">
              <a:avLst/>
            </a:prstGeom>
          </p:spPr>
        </p:pic>
        <p:sp>
          <p:nvSpPr>
            <p:cNvPr id="16" name="Tekstvak 15">
              <a:extLst>
                <a:ext uri="{FF2B5EF4-FFF2-40B4-BE49-F238E27FC236}">
                  <a16:creationId xmlns:a16="http://schemas.microsoft.com/office/drawing/2014/main" id="{9C548857-8F70-4D3A-87D4-99EF015D65DB}"/>
                </a:ext>
              </a:extLst>
            </p:cNvPr>
            <p:cNvSpPr txBox="1"/>
            <p:nvPr/>
          </p:nvSpPr>
          <p:spPr>
            <a:xfrm>
              <a:off x="5649177" y="1565904"/>
              <a:ext cx="1080167" cy="525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b="1" dirty="0">
                  <a:solidFill>
                    <a:schemeClr val="bg1"/>
                  </a:solidFill>
                </a:rPr>
                <a:t>Anita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1EEB015E-E296-4B9B-99D5-9CB3B16391DD}"/>
                  </a:ext>
                </a:extLst>
              </p:cNvPr>
              <p:cNvSpPr txBox="1"/>
              <p:nvPr/>
            </p:nvSpPr>
            <p:spPr>
              <a:xfrm>
                <a:off x="8105776" y="5889410"/>
                <a:ext cx="3451073" cy="4503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Gemiddeld: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400" i="1" smtClean="0"/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400" b="0" i="0" smtClean="0"/>
                          <m:t>22.315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400" b="0" i="0" smtClean="0"/>
                          <m:t>78.000</m:t>
                        </m:r>
                      </m:den>
                    </m:f>
                    <m:r>
                      <m:rPr>
                        <m:nor/>
                      </m:rPr>
                      <a:rPr lang="nl-NL" sz="1400" b="0" i="0" smtClean="0"/>
                      <m:t> </m:t>
                    </m:r>
                    <m:r>
                      <a:rPr lang="nl-NL" sz="1400" b="0" i="1" smtClean="0">
                        <a:ea typeface="Cambria Math" panose="02040503050406030204" pitchFamily="18" charset="0"/>
                      </a:rPr>
                      <m:t>×100%=28,6%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1EEB015E-E296-4B9B-99D5-9CB3B16391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5776" y="5889410"/>
                <a:ext cx="3451073" cy="450380"/>
              </a:xfrm>
              <a:prstGeom prst="rect">
                <a:avLst/>
              </a:prstGeom>
              <a:blipFill>
                <a:blip r:embed="rId12"/>
                <a:stretch>
                  <a:fillRect l="-1590" b="-108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467595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5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theme1.xml><?xml version="1.0" encoding="utf-8"?>
<a:theme xmlns:a="http://schemas.openxmlformats.org/drawingml/2006/main" name="Thema 3vw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 3vwo" id="{5C2FA244-5FBD-4C3C-AD78-76DDB67D6BFA}" vid="{B9D769C3-6E4C-4202-B7BA-4996BCB0A9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 3vwo</Template>
  <TotalTime>11206</TotalTime>
  <Words>979</Words>
  <Application>Microsoft Office PowerPoint</Application>
  <PresentationFormat>Breedbeeld</PresentationFormat>
  <Paragraphs>266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Arial</vt:lpstr>
      <vt:lpstr>Calibri</vt:lpstr>
      <vt:lpstr>Gill Sans Nova Ultra Bold</vt:lpstr>
      <vt:lpstr>Wingdings</vt:lpstr>
      <vt:lpstr>Thema 3vwo</vt:lpstr>
      <vt:lpstr>Inkomstenbelasting</vt:lpstr>
      <vt:lpstr>PowerPoint-presentatie</vt:lpstr>
      <vt:lpstr>Loonheffing</vt:lpstr>
      <vt:lpstr>IB boxen: verschillende soorten inkomen</vt:lpstr>
      <vt:lpstr>Globaal</vt:lpstr>
      <vt:lpstr>Berekening Box 1</vt:lpstr>
      <vt:lpstr>Berekening Box 1</vt:lpstr>
      <vt:lpstr>Berekening Box 3</vt:lpstr>
      <vt:lpstr>Totaal</vt:lpstr>
      <vt:lpstr>Belastingdruk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Bloemers</dc:creator>
  <cp:lastModifiedBy>Paul Bloemers</cp:lastModifiedBy>
  <cp:revision>1</cp:revision>
  <dcterms:created xsi:type="dcterms:W3CDTF">2020-09-23T13:14:46Z</dcterms:created>
  <dcterms:modified xsi:type="dcterms:W3CDTF">2020-10-01T08:01:14Z</dcterms:modified>
</cp:coreProperties>
</file>