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56" r:id="rId4"/>
    <p:sldId id="351" r:id="rId5"/>
    <p:sldId id="352" r:id="rId6"/>
    <p:sldId id="353" r:id="rId7"/>
    <p:sldId id="354" r:id="rId8"/>
    <p:sldId id="355" r:id="rId9"/>
    <p:sldId id="357" r:id="rId10"/>
    <p:sldId id="35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B6"/>
    <a:srgbClr val="258812"/>
    <a:srgbClr val="ED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C8D40173-1962-4D99-97FA-769D8D942E82}"/>
    <pc:docChg chg="undo custSel addSld delSld modSld">
      <pc:chgData name="Paul Bloemers" userId="fe3832ff3b233e04" providerId="LiveId" clId="{C8D40173-1962-4D99-97FA-769D8D942E82}" dt="2020-10-03T08:18:55.458" v="1887" actId="700"/>
      <pc:docMkLst>
        <pc:docMk/>
      </pc:docMkLst>
      <pc:sldChg chg="addSp delSp modSp mod">
        <pc:chgData name="Paul Bloemers" userId="fe3832ff3b233e04" providerId="LiveId" clId="{C8D40173-1962-4D99-97FA-769D8D942E82}" dt="2020-10-01T11:46:56.356" v="299" actId="478"/>
        <pc:sldMkLst>
          <pc:docMk/>
          <pc:sldMk cId="1429221727" sldId="257"/>
        </pc:sldMkLst>
        <pc:spChg chg="mod">
          <ac:chgData name="Paul Bloemers" userId="fe3832ff3b233e04" providerId="LiveId" clId="{C8D40173-1962-4D99-97FA-769D8D942E82}" dt="2020-10-01T10:54:41.820" v="64" actId="20577"/>
          <ac:spMkLst>
            <pc:docMk/>
            <pc:sldMk cId="1429221727" sldId="257"/>
            <ac:spMk id="2" creationId="{5D3A602B-1AEE-4D09-93EB-1A8DA9944CF7}"/>
          </ac:spMkLst>
        </pc:spChg>
        <pc:spChg chg="mod">
          <ac:chgData name="Paul Bloemers" userId="fe3832ff3b233e04" providerId="LiveId" clId="{C8D40173-1962-4D99-97FA-769D8D942E82}" dt="2020-10-01T10:54:44.037" v="65" actId="20577"/>
          <ac:spMkLst>
            <pc:docMk/>
            <pc:sldMk cId="1429221727" sldId="257"/>
            <ac:spMk id="3" creationId="{2431A36F-BDD1-4D97-83B4-646ECC10BD01}"/>
          </ac:spMkLst>
        </pc:spChg>
        <pc:spChg chg="mod">
          <ac:chgData name="Paul Bloemers" userId="fe3832ff3b233e04" providerId="LiveId" clId="{C8D40173-1962-4D99-97FA-769D8D942E82}" dt="2020-10-01T10:54:38.957" v="63" actId="20577"/>
          <ac:spMkLst>
            <pc:docMk/>
            <pc:sldMk cId="1429221727" sldId="257"/>
            <ac:spMk id="4" creationId="{7B531CA3-8A84-48B1-9672-63AA060E4DAA}"/>
          </ac:spMkLst>
        </pc:spChg>
        <pc:spChg chg="add del mod">
          <ac:chgData name="Paul Bloemers" userId="fe3832ff3b233e04" providerId="LiveId" clId="{C8D40173-1962-4D99-97FA-769D8D942E82}" dt="2020-10-01T11:46:56.356" v="299" actId="478"/>
          <ac:spMkLst>
            <pc:docMk/>
            <pc:sldMk cId="1429221727" sldId="257"/>
            <ac:spMk id="5" creationId="{C008716C-D8E0-418E-AD6E-769C43FC2B0B}"/>
          </ac:spMkLst>
        </pc:spChg>
      </pc:sldChg>
      <pc:sldChg chg="addSp delSp modSp mod modClrScheme addAnim delAnim modAnim chgLayout">
        <pc:chgData name="Paul Bloemers" userId="fe3832ff3b233e04" providerId="LiveId" clId="{C8D40173-1962-4D99-97FA-769D8D942E82}" dt="2020-10-02T13:05:21.568" v="1327" actId="122"/>
        <pc:sldMkLst>
          <pc:docMk/>
          <pc:sldMk cId="4010793416" sldId="351"/>
        </pc:sldMkLst>
        <pc:spChg chg="add del mod ord">
          <ac:chgData name="Paul Bloemers" userId="fe3832ff3b233e04" providerId="LiveId" clId="{C8D40173-1962-4D99-97FA-769D8D942E82}" dt="2020-10-01T11:52:42.711" v="537" actId="700"/>
          <ac:spMkLst>
            <pc:docMk/>
            <pc:sldMk cId="4010793416" sldId="351"/>
            <ac:spMk id="2" creationId="{A03A9483-EAFF-4D51-9486-C3141AB2C839}"/>
          </ac:spMkLst>
        </pc:spChg>
        <pc:spChg chg="mod ord">
          <ac:chgData name="Paul Bloemers" userId="fe3832ff3b233e04" providerId="LiveId" clId="{C8D40173-1962-4D99-97FA-769D8D942E82}" dt="2020-10-01T12:12:54.178" v="632" actId="700"/>
          <ac:spMkLst>
            <pc:docMk/>
            <pc:sldMk cId="4010793416" sldId="351"/>
            <ac:spMk id="8" creationId="{00000000-0000-0000-0000-000000000000}"/>
          </ac:spMkLst>
        </pc:spChg>
        <pc:spChg chg="add del mod ord">
          <ac:chgData name="Paul Bloemers" userId="fe3832ff3b233e04" providerId="LiveId" clId="{C8D40173-1962-4D99-97FA-769D8D942E82}" dt="2020-10-01T12:20:51.194" v="762" actId="20577"/>
          <ac:spMkLst>
            <pc:docMk/>
            <pc:sldMk cId="4010793416" sldId="351"/>
            <ac:spMk id="9" creationId="{00000000-0000-0000-0000-000000000000}"/>
          </ac:spMkLst>
        </pc:spChg>
        <pc:spChg chg="add mod">
          <ac:chgData name="Paul Bloemers" userId="fe3832ff3b233e04" providerId="LiveId" clId="{C8D40173-1962-4D99-97FA-769D8D942E82}" dt="2020-10-01T12:09:26.188" v="609" actId="164"/>
          <ac:spMkLst>
            <pc:docMk/>
            <pc:sldMk cId="4010793416" sldId="351"/>
            <ac:spMk id="11" creationId="{6F930659-D121-43C5-A1A4-9FA8AB9C8AED}"/>
          </ac:spMkLst>
        </pc:spChg>
        <pc:spChg chg="mod">
          <ac:chgData name="Paul Bloemers" userId="fe3832ff3b233e04" providerId="LiveId" clId="{C8D40173-1962-4D99-97FA-769D8D942E82}" dt="2020-10-01T12:09:57.235" v="617" actId="20577"/>
          <ac:spMkLst>
            <pc:docMk/>
            <pc:sldMk cId="4010793416" sldId="351"/>
            <ac:spMk id="15" creationId="{BCE03EFA-C8C0-4C8D-83DC-7275C0131AA7}"/>
          </ac:spMkLst>
        </pc:spChg>
        <pc:grpChg chg="add mod">
          <ac:chgData name="Paul Bloemers" userId="fe3832ff3b233e04" providerId="LiveId" clId="{C8D40173-1962-4D99-97FA-769D8D942E82}" dt="2020-10-01T12:14:20.667" v="643" actId="1038"/>
          <ac:grpSpMkLst>
            <pc:docMk/>
            <pc:sldMk cId="4010793416" sldId="351"/>
            <ac:grpSpMk id="12" creationId="{36FF531B-1C9F-41CB-81EB-C7CFFA9FB57D}"/>
          </ac:grpSpMkLst>
        </pc:grpChg>
        <pc:grpChg chg="add mod">
          <ac:chgData name="Paul Bloemers" userId="fe3832ff3b233e04" providerId="LiveId" clId="{C8D40173-1962-4D99-97FA-769D8D942E82}" dt="2020-10-01T12:14:20.667" v="643" actId="1038"/>
          <ac:grpSpMkLst>
            <pc:docMk/>
            <pc:sldMk cId="4010793416" sldId="351"/>
            <ac:grpSpMk id="13" creationId="{61757C31-735D-4BC3-A56D-EDCEA6493221}"/>
          </ac:grpSpMkLst>
        </pc:grpChg>
        <pc:graphicFrameChg chg="mod modGraphic">
          <ac:chgData name="Paul Bloemers" userId="fe3832ff3b233e04" providerId="LiveId" clId="{C8D40173-1962-4D99-97FA-769D8D942E82}" dt="2020-10-02T13:05:21.568" v="1327" actId="122"/>
          <ac:graphicFrameMkLst>
            <pc:docMk/>
            <pc:sldMk cId="4010793416" sldId="351"/>
            <ac:graphicFrameMk id="7" creationId="{00000000-0000-0000-0000-000000000000}"/>
          </ac:graphicFrameMkLst>
        </pc:graphicFrameChg>
        <pc:picChg chg="add mod">
          <ac:chgData name="Paul Bloemers" userId="fe3832ff3b233e04" providerId="LiveId" clId="{C8D40173-1962-4D99-97FA-769D8D942E82}" dt="2020-10-01T12:55:47.915" v="773"/>
          <ac:picMkLst>
            <pc:docMk/>
            <pc:sldMk cId="4010793416" sldId="351"/>
            <ac:picMk id="3" creationId="{E42A1309-D707-4256-AD41-2B9232383755}"/>
          </ac:picMkLst>
        </pc:picChg>
        <pc:picChg chg="add mod">
          <ac:chgData name="Paul Bloemers" userId="fe3832ff3b233e04" providerId="LiveId" clId="{C8D40173-1962-4D99-97FA-769D8D942E82}" dt="2020-10-01T12:10:56.370" v="626" actId="1076"/>
          <ac:picMkLst>
            <pc:docMk/>
            <pc:sldMk cId="4010793416" sldId="351"/>
            <ac:picMk id="4" creationId="{9D63CD56-7B0A-411A-8C66-C75A6CAC75AD}"/>
          </ac:picMkLst>
        </pc:picChg>
        <pc:picChg chg="add mod">
          <ac:chgData name="Paul Bloemers" userId="fe3832ff3b233e04" providerId="LiveId" clId="{C8D40173-1962-4D99-97FA-769D8D942E82}" dt="2020-10-01T12:14:20.667" v="643" actId="1038"/>
          <ac:picMkLst>
            <pc:docMk/>
            <pc:sldMk cId="4010793416" sldId="351"/>
            <ac:picMk id="5" creationId="{F8D58A2D-008F-420D-B3BF-63AFD5447218}"/>
          </ac:picMkLst>
        </pc:picChg>
        <pc:picChg chg="add mod">
          <ac:chgData name="Paul Bloemers" userId="fe3832ff3b233e04" providerId="LiveId" clId="{C8D40173-1962-4D99-97FA-769D8D942E82}" dt="2020-10-01T12:09:26.188" v="609" actId="164"/>
          <ac:picMkLst>
            <pc:docMk/>
            <pc:sldMk cId="4010793416" sldId="351"/>
            <ac:picMk id="10" creationId="{10606F85-FC20-4507-8931-FB9A30946128}"/>
          </ac:picMkLst>
        </pc:picChg>
        <pc:picChg chg="mod">
          <ac:chgData name="Paul Bloemers" userId="fe3832ff3b233e04" providerId="LiveId" clId="{C8D40173-1962-4D99-97FA-769D8D942E82}" dt="2020-10-01T12:09:47.024" v="612" actId="207"/>
          <ac:picMkLst>
            <pc:docMk/>
            <pc:sldMk cId="4010793416" sldId="351"/>
            <ac:picMk id="14" creationId="{F5EE3138-5907-496E-BA18-0475A89712AA}"/>
          </ac:picMkLst>
        </pc:picChg>
      </pc:sldChg>
      <pc:sldChg chg="addSp modSp mod modClrScheme modAnim chgLayout">
        <pc:chgData name="Paul Bloemers" userId="fe3832ff3b233e04" providerId="LiveId" clId="{C8D40173-1962-4D99-97FA-769D8D942E82}" dt="2020-10-02T13:05:17.536" v="1326" actId="122"/>
        <pc:sldMkLst>
          <pc:docMk/>
          <pc:sldMk cId="2829335991" sldId="352"/>
        </pc:sldMkLst>
        <pc:spChg chg="mod">
          <ac:chgData name="Paul Bloemers" userId="fe3832ff3b233e04" providerId="LiveId" clId="{C8D40173-1962-4D99-97FA-769D8D942E82}" dt="2020-10-01T12:59:19.455" v="786" actId="208"/>
          <ac:spMkLst>
            <pc:docMk/>
            <pc:sldMk cId="2829335991" sldId="352"/>
            <ac:spMk id="5" creationId="{00000000-0000-0000-0000-000000000000}"/>
          </ac:spMkLst>
        </pc:spChg>
        <pc:spChg chg="mod ord">
          <ac:chgData name="Paul Bloemers" userId="fe3832ff3b233e04" providerId="LiveId" clId="{C8D40173-1962-4D99-97FA-769D8D942E82}" dt="2020-10-01T10:53:16.564" v="0" actId="700"/>
          <ac:spMkLst>
            <pc:docMk/>
            <pc:sldMk cId="2829335991" sldId="352"/>
            <ac:spMk id="8" creationId="{00000000-0000-0000-0000-000000000000}"/>
          </ac:spMkLst>
        </pc:spChg>
        <pc:spChg chg="mod ord">
          <ac:chgData name="Paul Bloemers" userId="fe3832ff3b233e04" providerId="LiveId" clId="{C8D40173-1962-4D99-97FA-769D8D942E82}" dt="2020-10-01T12:58:07.530" v="784" actId="179"/>
          <ac:spMkLst>
            <pc:docMk/>
            <pc:sldMk cId="2829335991" sldId="352"/>
            <ac:spMk id="9" creationId="{00000000-0000-0000-0000-000000000000}"/>
          </ac:spMkLst>
        </pc:spChg>
        <pc:spChg chg="mod">
          <ac:chgData name="Paul Bloemers" userId="fe3832ff3b233e04" providerId="LiveId" clId="{C8D40173-1962-4D99-97FA-769D8D942E82}" dt="2020-10-01T12:59:19.455" v="786" actId="208"/>
          <ac:spMkLst>
            <pc:docMk/>
            <pc:sldMk cId="2829335991" sldId="352"/>
            <ac:spMk id="11" creationId="{00000000-0000-0000-0000-000000000000}"/>
          </ac:spMkLst>
        </pc:spChg>
        <pc:spChg chg="mod">
          <ac:chgData name="Paul Bloemers" userId="fe3832ff3b233e04" providerId="LiveId" clId="{C8D40173-1962-4D99-97FA-769D8D942E82}" dt="2020-10-01T12:59:45.350" v="788" actId="208"/>
          <ac:spMkLst>
            <pc:docMk/>
            <pc:sldMk cId="2829335991" sldId="352"/>
            <ac:spMk id="12" creationId="{00000000-0000-0000-0000-000000000000}"/>
          </ac:spMkLst>
        </pc:spChg>
        <pc:spChg chg="mod">
          <ac:chgData name="Paul Bloemers" userId="fe3832ff3b233e04" providerId="LiveId" clId="{C8D40173-1962-4D99-97FA-769D8D942E82}" dt="2020-10-01T12:59:45.350" v="788" actId="208"/>
          <ac:spMkLst>
            <pc:docMk/>
            <pc:sldMk cId="2829335991" sldId="352"/>
            <ac:spMk id="13" creationId="{00000000-0000-0000-0000-000000000000}"/>
          </ac:spMkLst>
        </pc:spChg>
        <pc:graphicFrameChg chg="modGraphic">
          <ac:chgData name="Paul Bloemers" userId="fe3832ff3b233e04" providerId="LiveId" clId="{C8D40173-1962-4D99-97FA-769D8D942E82}" dt="2020-10-02T13:05:17.536" v="1326" actId="122"/>
          <ac:graphicFrameMkLst>
            <pc:docMk/>
            <pc:sldMk cId="2829335991" sldId="352"/>
            <ac:graphicFrameMk id="7" creationId="{00000000-0000-0000-0000-000000000000}"/>
          </ac:graphicFrameMkLst>
        </pc:graphicFrameChg>
        <pc:picChg chg="add mod">
          <ac:chgData name="Paul Bloemers" userId="fe3832ff3b233e04" providerId="LiveId" clId="{C8D40173-1962-4D99-97FA-769D8D942E82}" dt="2020-10-01T12:56:38.585" v="777" actId="1076"/>
          <ac:picMkLst>
            <pc:docMk/>
            <pc:sldMk cId="2829335991" sldId="352"/>
            <ac:picMk id="14" creationId="{290DB82D-DC6B-47A9-9016-0C560089F0B3}"/>
          </ac:picMkLst>
        </pc:picChg>
        <pc:picChg chg="add mod">
          <ac:chgData name="Paul Bloemers" userId="fe3832ff3b233e04" providerId="LiveId" clId="{C8D40173-1962-4D99-97FA-769D8D942E82}" dt="2020-10-01T12:57:00.073" v="778" actId="1076"/>
          <ac:picMkLst>
            <pc:docMk/>
            <pc:sldMk cId="2829335991" sldId="352"/>
            <ac:picMk id="15" creationId="{08279826-276B-4AC2-B187-CFE17AA6A691}"/>
          </ac:picMkLst>
        </pc:picChg>
        <pc:picChg chg="add mod ord">
          <ac:chgData name="Paul Bloemers" userId="fe3832ff3b233e04" providerId="LiveId" clId="{C8D40173-1962-4D99-97FA-769D8D942E82}" dt="2020-10-02T12:43:39.312" v="906" actId="1035"/>
          <ac:picMkLst>
            <pc:docMk/>
            <pc:sldMk cId="2829335991" sldId="352"/>
            <ac:picMk id="16" creationId="{09A9DDDE-355F-4294-AD25-452126D275FF}"/>
          </ac:picMkLst>
        </pc:picChg>
        <pc:cxnChg chg="mod">
          <ac:chgData name="Paul Bloemers" userId="fe3832ff3b233e04" providerId="LiveId" clId="{C8D40173-1962-4D99-97FA-769D8D942E82}" dt="2020-10-01T13:05:53.095" v="851" actId="208"/>
          <ac:cxnSpMkLst>
            <pc:docMk/>
            <pc:sldMk cId="2829335991" sldId="352"/>
            <ac:cxnSpMk id="3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1T13:05:53.095" v="851" actId="208"/>
          <ac:cxnSpMkLst>
            <pc:docMk/>
            <pc:sldMk cId="2829335991" sldId="352"/>
            <ac:cxnSpMk id="10" creationId="{00000000-0000-0000-0000-000000000000}"/>
          </ac:cxnSpMkLst>
        </pc:cxnChg>
      </pc:sldChg>
      <pc:sldChg chg="addSp delSp modSp mod modClrScheme chgLayout">
        <pc:chgData name="Paul Bloemers" userId="fe3832ff3b233e04" providerId="LiveId" clId="{C8D40173-1962-4D99-97FA-769D8D942E82}" dt="2020-10-02T13:05:13.784" v="1325" actId="122"/>
        <pc:sldMkLst>
          <pc:docMk/>
          <pc:sldMk cId="230725810" sldId="353"/>
        </pc:sldMkLst>
        <pc:spChg chg="mod">
          <ac:chgData name="Paul Bloemers" userId="fe3832ff3b233e04" providerId="LiveId" clId="{C8D40173-1962-4D99-97FA-769D8D942E82}" dt="2020-10-01T12:59:27.945" v="787" actId="208"/>
          <ac:spMkLst>
            <pc:docMk/>
            <pc:sldMk cId="230725810" sldId="353"/>
            <ac:spMk id="5" creationId="{00000000-0000-0000-0000-000000000000}"/>
          </ac:spMkLst>
        </pc:spChg>
        <pc:spChg chg="add del mod ord">
          <ac:chgData name="Paul Bloemers" userId="fe3832ff3b233e04" providerId="LiveId" clId="{C8D40173-1962-4D99-97FA-769D8D942E82}" dt="2020-10-01T13:11:24.713" v="894" actId="478"/>
          <ac:spMkLst>
            <pc:docMk/>
            <pc:sldMk cId="230725810" sldId="353"/>
            <ac:spMk id="6" creationId="{5266ABAE-64B7-4E3F-B4A6-93A294253FB2}"/>
          </ac:spMkLst>
        </pc:spChg>
        <pc:spChg chg="mod ord">
          <ac:chgData name="Paul Bloemers" userId="fe3832ff3b233e04" providerId="LiveId" clId="{C8D40173-1962-4D99-97FA-769D8D942E82}" dt="2020-10-01T13:11:10.715" v="892" actId="700"/>
          <ac:spMkLst>
            <pc:docMk/>
            <pc:sldMk cId="230725810" sldId="353"/>
            <ac:spMk id="8" creationId="{00000000-0000-0000-0000-000000000000}"/>
          </ac:spMkLst>
        </pc:spChg>
        <pc:spChg chg="mod ord">
          <ac:chgData name="Paul Bloemers" userId="fe3832ff3b233e04" providerId="LiveId" clId="{C8D40173-1962-4D99-97FA-769D8D942E82}" dt="2020-10-01T13:11:29.695" v="895" actId="14100"/>
          <ac:spMkLst>
            <pc:docMk/>
            <pc:sldMk cId="230725810" sldId="353"/>
            <ac:spMk id="9" creationId="{00000000-0000-0000-0000-000000000000}"/>
          </ac:spMkLst>
        </pc:spChg>
        <pc:spChg chg="mod">
          <ac:chgData name="Paul Bloemers" userId="fe3832ff3b233e04" providerId="LiveId" clId="{C8D40173-1962-4D99-97FA-769D8D942E82}" dt="2020-10-01T12:59:55.706" v="789" actId="208"/>
          <ac:spMkLst>
            <pc:docMk/>
            <pc:sldMk cId="230725810" sldId="353"/>
            <ac:spMk id="16" creationId="{00000000-0000-0000-0000-000000000000}"/>
          </ac:spMkLst>
        </pc:spChg>
        <pc:spChg chg="mod">
          <ac:chgData name="Paul Bloemers" userId="fe3832ff3b233e04" providerId="LiveId" clId="{C8D40173-1962-4D99-97FA-769D8D942E82}" dt="2020-10-01T12:59:27.945" v="787" actId="208"/>
          <ac:spMkLst>
            <pc:docMk/>
            <pc:sldMk cId="230725810" sldId="353"/>
            <ac:spMk id="18" creationId="{00000000-0000-0000-0000-000000000000}"/>
          </ac:spMkLst>
        </pc:spChg>
        <pc:spChg chg="mod">
          <ac:chgData name="Paul Bloemers" userId="fe3832ff3b233e04" providerId="LiveId" clId="{C8D40173-1962-4D99-97FA-769D8D942E82}" dt="2020-10-01T12:59:55.706" v="789" actId="208"/>
          <ac:spMkLst>
            <pc:docMk/>
            <pc:sldMk cId="230725810" sldId="353"/>
            <ac:spMk id="19" creationId="{00000000-0000-0000-0000-000000000000}"/>
          </ac:spMkLst>
        </pc:spChg>
        <pc:graphicFrameChg chg="modGraphic">
          <ac:chgData name="Paul Bloemers" userId="fe3832ff3b233e04" providerId="LiveId" clId="{C8D40173-1962-4D99-97FA-769D8D942E82}" dt="2020-10-02T13:05:13.784" v="1325" actId="122"/>
          <ac:graphicFrameMkLst>
            <pc:docMk/>
            <pc:sldMk cId="230725810" sldId="353"/>
            <ac:graphicFrameMk id="7" creationId="{00000000-0000-0000-0000-000000000000}"/>
          </ac:graphicFrameMkLst>
        </pc:graphicFrameChg>
        <pc:picChg chg="add">
          <ac:chgData name="Paul Bloemers" userId="fe3832ff3b233e04" providerId="LiveId" clId="{C8D40173-1962-4D99-97FA-769D8D942E82}" dt="2020-10-01T12:57:04.259" v="779" actId="22"/>
          <ac:picMkLst>
            <pc:docMk/>
            <pc:sldMk cId="230725810" sldId="353"/>
            <ac:picMk id="2" creationId="{6A121CDA-F4BB-490C-B506-AE2342584C54}"/>
          </ac:picMkLst>
        </pc:picChg>
        <pc:picChg chg="add">
          <ac:chgData name="Paul Bloemers" userId="fe3832ff3b233e04" providerId="LiveId" clId="{C8D40173-1962-4D99-97FA-769D8D942E82}" dt="2020-10-01T12:57:04.259" v="779" actId="22"/>
          <ac:picMkLst>
            <pc:docMk/>
            <pc:sldMk cId="230725810" sldId="353"/>
            <ac:picMk id="4" creationId="{A223001C-75D5-4B50-8E29-7401B8B2E0DA}"/>
          </ac:picMkLst>
        </pc:picChg>
        <pc:picChg chg="add">
          <ac:chgData name="Paul Bloemers" userId="fe3832ff3b233e04" providerId="LiveId" clId="{C8D40173-1962-4D99-97FA-769D8D942E82}" dt="2020-10-02T12:43:43.436" v="907" actId="22"/>
          <ac:picMkLst>
            <pc:docMk/>
            <pc:sldMk cId="230725810" sldId="353"/>
            <ac:picMk id="11" creationId="{A6F3BCE7-4B04-48F6-9F70-27004BD9E878}"/>
          </ac:picMkLst>
        </pc:picChg>
        <pc:cxnChg chg="mod">
          <ac:chgData name="Paul Bloemers" userId="fe3832ff3b233e04" providerId="LiveId" clId="{C8D40173-1962-4D99-97FA-769D8D942E82}" dt="2020-10-01T13:06:17.217" v="854" actId="208"/>
          <ac:cxnSpMkLst>
            <pc:docMk/>
            <pc:sldMk cId="230725810" sldId="353"/>
            <ac:cxnSpMk id="3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1T13:06:17.217" v="854" actId="208"/>
          <ac:cxnSpMkLst>
            <pc:docMk/>
            <pc:sldMk cId="230725810" sldId="353"/>
            <ac:cxnSpMk id="10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1T13:05:59.457" v="852" actId="208"/>
          <ac:cxnSpMkLst>
            <pc:docMk/>
            <pc:sldMk cId="230725810" sldId="353"/>
            <ac:cxnSpMk id="17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1T13:05:59.457" v="852" actId="208"/>
          <ac:cxnSpMkLst>
            <pc:docMk/>
            <pc:sldMk cId="230725810" sldId="353"/>
            <ac:cxnSpMk id="20" creationId="{00000000-0000-0000-0000-000000000000}"/>
          </ac:cxnSpMkLst>
        </pc:cxnChg>
      </pc:sldChg>
      <pc:sldChg chg="addSp delSp modSp mod modClrScheme delAnim modAnim chgLayout">
        <pc:chgData name="Paul Bloemers" userId="fe3832ff3b233e04" providerId="LiveId" clId="{C8D40173-1962-4D99-97FA-769D8D942E82}" dt="2020-10-03T08:15:22.420" v="1883" actId="20577"/>
        <pc:sldMkLst>
          <pc:docMk/>
          <pc:sldMk cId="500076753" sldId="354"/>
        </pc:sldMkLst>
        <pc:spChg chg="mod ord">
          <ac:chgData name="Paul Bloemers" userId="fe3832ff3b233e04" providerId="LiveId" clId="{C8D40173-1962-4D99-97FA-769D8D942E82}" dt="2020-10-01T13:01:58.201" v="813" actId="20577"/>
          <ac:spMkLst>
            <pc:docMk/>
            <pc:sldMk cId="500076753" sldId="354"/>
            <ac:spMk id="8" creationId="{00000000-0000-0000-0000-000000000000}"/>
          </ac:spMkLst>
        </pc:spChg>
        <pc:spChg chg="mod ord">
          <ac:chgData name="Paul Bloemers" userId="fe3832ff3b233e04" providerId="LiveId" clId="{C8D40173-1962-4D99-97FA-769D8D942E82}" dt="2020-10-03T08:15:22.420" v="1883" actId="20577"/>
          <ac:spMkLst>
            <pc:docMk/>
            <pc:sldMk cId="500076753" sldId="354"/>
            <ac:spMk id="9" creationId="{00000000-0000-0000-0000-000000000000}"/>
          </ac:spMkLst>
        </pc:spChg>
        <pc:spChg chg="mod">
          <ac:chgData name="Paul Bloemers" userId="fe3832ff3b233e04" providerId="LiveId" clId="{C8D40173-1962-4D99-97FA-769D8D942E82}" dt="2020-10-01T13:05:15.780" v="849" actId="1582"/>
          <ac:spMkLst>
            <pc:docMk/>
            <pc:sldMk cId="500076753" sldId="354"/>
            <ac:spMk id="13" creationId="{41CCF9C1-A93F-430F-A78C-8E753AEA444C}"/>
          </ac:spMkLst>
        </pc:spChg>
        <pc:spChg chg="del">
          <ac:chgData name="Paul Bloemers" userId="fe3832ff3b233e04" providerId="LiveId" clId="{C8D40173-1962-4D99-97FA-769D8D942E82}" dt="2020-10-01T13:03:46.623" v="818" actId="478"/>
          <ac:spMkLst>
            <pc:docMk/>
            <pc:sldMk cId="500076753" sldId="354"/>
            <ac:spMk id="14" creationId="{83D6CF4A-61E7-47C5-9DF4-836D356F5164}"/>
          </ac:spMkLst>
        </pc:spChg>
        <pc:spChg chg="del">
          <ac:chgData name="Paul Bloemers" userId="fe3832ff3b233e04" providerId="LiveId" clId="{C8D40173-1962-4D99-97FA-769D8D942E82}" dt="2020-10-01T13:03:49.006" v="819" actId="478"/>
          <ac:spMkLst>
            <pc:docMk/>
            <pc:sldMk cId="500076753" sldId="354"/>
            <ac:spMk id="15" creationId="{CAEE5CC2-A861-4A43-9721-773975666F21}"/>
          </ac:spMkLst>
        </pc:spChg>
        <pc:spChg chg="mod">
          <ac:chgData name="Paul Bloemers" userId="fe3832ff3b233e04" providerId="LiveId" clId="{C8D40173-1962-4D99-97FA-769D8D942E82}" dt="2020-10-01T13:05:10.483" v="848" actId="1582"/>
          <ac:spMkLst>
            <pc:docMk/>
            <pc:sldMk cId="500076753" sldId="354"/>
            <ac:spMk id="21" creationId="{640A0709-E079-4E2D-A0DE-6015276E9CB0}"/>
          </ac:spMkLst>
        </pc:spChg>
        <pc:graphicFrameChg chg="modGraphic">
          <ac:chgData name="Paul Bloemers" userId="fe3832ff3b233e04" providerId="LiveId" clId="{C8D40173-1962-4D99-97FA-769D8D942E82}" dt="2020-10-02T13:05:09.760" v="1324" actId="122"/>
          <ac:graphicFrameMkLst>
            <pc:docMk/>
            <pc:sldMk cId="500076753" sldId="354"/>
            <ac:graphicFrameMk id="7" creationId="{00000000-0000-0000-0000-000000000000}"/>
          </ac:graphicFrameMkLst>
        </pc:graphicFrameChg>
        <pc:picChg chg="add">
          <ac:chgData name="Paul Bloemers" userId="fe3832ff3b233e04" providerId="LiveId" clId="{C8D40173-1962-4D99-97FA-769D8D942E82}" dt="2020-10-01T12:57:06.291" v="780" actId="22"/>
          <ac:picMkLst>
            <pc:docMk/>
            <pc:sldMk cId="500076753" sldId="354"/>
            <ac:picMk id="2" creationId="{EE451221-E018-4E2A-BAE0-1D0A909D966B}"/>
          </ac:picMkLst>
        </pc:picChg>
        <pc:picChg chg="add">
          <ac:chgData name="Paul Bloemers" userId="fe3832ff3b233e04" providerId="LiveId" clId="{C8D40173-1962-4D99-97FA-769D8D942E82}" dt="2020-10-01T12:57:06.291" v="780" actId="22"/>
          <ac:picMkLst>
            <pc:docMk/>
            <pc:sldMk cId="500076753" sldId="354"/>
            <ac:picMk id="4" creationId="{0A716176-903E-437D-929B-8652D7F15869}"/>
          </ac:picMkLst>
        </pc:picChg>
        <pc:picChg chg="add">
          <ac:chgData name="Paul Bloemers" userId="fe3832ff3b233e04" providerId="LiveId" clId="{C8D40173-1962-4D99-97FA-769D8D942E82}" dt="2020-10-02T12:43:46.706" v="908" actId="22"/>
          <ac:picMkLst>
            <pc:docMk/>
            <pc:sldMk cId="500076753" sldId="354"/>
            <ac:picMk id="5" creationId="{BFAAB802-ACE6-4E56-B961-284286698306}"/>
          </ac:picMkLst>
        </pc:picChg>
        <pc:cxnChg chg="mod">
          <ac:chgData name="Paul Bloemers" userId="fe3832ff3b233e04" providerId="LiveId" clId="{C8D40173-1962-4D99-97FA-769D8D942E82}" dt="2020-10-01T13:06:11.713" v="853" actId="208"/>
          <ac:cxnSpMkLst>
            <pc:docMk/>
            <pc:sldMk cId="500076753" sldId="354"/>
            <ac:cxnSpMk id="3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1T13:06:11.713" v="853" actId="208"/>
          <ac:cxnSpMkLst>
            <pc:docMk/>
            <pc:sldMk cId="500076753" sldId="354"/>
            <ac:cxnSpMk id="10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1T13:06:11.713" v="853" actId="208"/>
          <ac:cxnSpMkLst>
            <pc:docMk/>
            <pc:sldMk cId="500076753" sldId="354"/>
            <ac:cxnSpMk id="17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1T13:06:11.713" v="853" actId="208"/>
          <ac:cxnSpMkLst>
            <pc:docMk/>
            <pc:sldMk cId="500076753" sldId="354"/>
            <ac:cxnSpMk id="20" creationId="{00000000-0000-0000-0000-000000000000}"/>
          </ac:cxnSpMkLst>
        </pc:cxnChg>
      </pc:sldChg>
      <pc:sldChg chg="addSp delSp modSp mod modClrScheme modAnim chgLayout">
        <pc:chgData name="Paul Bloemers" userId="fe3832ff3b233e04" providerId="LiveId" clId="{C8D40173-1962-4D99-97FA-769D8D942E82}" dt="2020-10-03T08:16:59.089" v="1884" actId="208"/>
        <pc:sldMkLst>
          <pc:docMk/>
          <pc:sldMk cId="929287744" sldId="355"/>
        </pc:sldMkLst>
        <pc:spChg chg="del mod ord">
          <ac:chgData name="Paul Bloemers" userId="fe3832ff3b233e04" providerId="LiveId" clId="{C8D40173-1962-4D99-97FA-769D8D942E82}" dt="2020-10-01T13:08:54.617" v="856" actId="478"/>
          <ac:spMkLst>
            <pc:docMk/>
            <pc:sldMk cId="929287744" sldId="355"/>
            <ac:spMk id="2" creationId="{00000000-0000-0000-0000-000000000000}"/>
          </ac:spMkLst>
        </pc:spChg>
        <pc:spChg chg="mod ord">
          <ac:chgData name="Paul Bloemers" userId="fe3832ff3b233e04" providerId="LiveId" clId="{C8D40173-1962-4D99-97FA-769D8D942E82}" dt="2020-10-02T13:08:53.878" v="1364" actId="1076"/>
          <ac:spMkLst>
            <pc:docMk/>
            <pc:sldMk cId="929287744" sldId="355"/>
            <ac:spMk id="3" creationId="{00000000-0000-0000-0000-000000000000}"/>
          </ac:spMkLst>
        </pc:spChg>
        <pc:spChg chg="mod">
          <ac:chgData name="Paul Bloemers" userId="fe3832ff3b233e04" providerId="LiveId" clId="{C8D40173-1962-4D99-97FA-769D8D942E82}" dt="2020-10-02T13:05:55.991" v="1333" actId="1076"/>
          <ac:spMkLst>
            <pc:docMk/>
            <pc:sldMk cId="929287744" sldId="355"/>
            <ac:spMk id="7" creationId="{00000000-0000-0000-0000-000000000000}"/>
          </ac:spMkLst>
        </pc:spChg>
        <pc:spChg chg="add del mod">
          <ac:chgData name="Paul Bloemers" userId="fe3832ff3b233e04" providerId="LiveId" clId="{C8D40173-1962-4D99-97FA-769D8D942E82}" dt="2020-10-01T13:08:56.050" v="858" actId="478"/>
          <ac:spMkLst>
            <pc:docMk/>
            <pc:sldMk cId="929287744" sldId="355"/>
            <ac:spMk id="11" creationId="{C040864D-70CB-40FC-84FE-19F18F4254C1}"/>
          </ac:spMkLst>
        </pc:spChg>
        <pc:spChg chg="mod">
          <ac:chgData name="Paul Bloemers" userId="fe3832ff3b233e04" providerId="LiveId" clId="{C8D40173-1962-4D99-97FA-769D8D942E82}" dt="2020-10-02T13:05:36.862" v="1328" actId="1076"/>
          <ac:spMkLst>
            <pc:docMk/>
            <pc:sldMk cId="929287744" sldId="355"/>
            <ac:spMk id="19" creationId="{00000000-0000-0000-0000-000000000000}"/>
          </ac:spMkLst>
        </pc:spChg>
        <pc:spChg chg="mod">
          <ac:chgData name="Paul Bloemers" userId="fe3832ff3b233e04" providerId="LiveId" clId="{C8D40173-1962-4D99-97FA-769D8D942E82}" dt="2020-10-02T13:05:40.759" v="1329" actId="1076"/>
          <ac:spMkLst>
            <pc:docMk/>
            <pc:sldMk cId="929287744" sldId="355"/>
            <ac:spMk id="20" creationId="{00000000-0000-0000-0000-000000000000}"/>
          </ac:spMkLst>
        </pc:spChg>
        <pc:spChg chg="add mod">
          <ac:chgData name="Paul Bloemers" userId="fe3832ff3b233e04" providerId="LiveId" clId="{C8D40173-1962-4D99-97FA-769D8D942E82}" dt="2020-10-02T13:10:52.537" v="1367"/>
          <ac:spMkLst>
            <pc:docMk/>
            <pc:sldMk cId="929287744" sldId="355"/>
            <ac:spMk id="21" creationId="{92C1EBE5-5D5A-4696-AE3C-76D4578F0C05}"/>
          </ac:spMkLst>
        </pc:spChg>
        <pc:spChg chg="add mod">
          <ac:chgData name="Paul Bloemers" userId="fe3832ff3b233e04" providerId="LiveId" clId="{C8D40173-1962-4D99-97FA-769D8D942E82}" dt="2020-10-02T13:10:52.537" v="1367"/>
          <ac:spMkLst>
            <pc:docMk/>
            <pc:sldMk cId="929287744" sldId="355"/>
            <ac:spMk id="22" creationId="{F456862F-A542-4504-9372-D7B68FD23717}"/>
          </ac:spMkLst>
        </pc:spChg>
        <pc:spChg chg="add mod">
          <ac:chgData name="Paul Bloemers" userId="fe3832ff3b233e04" providerId="LiveId" clId="{C8D40173-1962-4D99-97FA-769D8D942E82}" dt="2020-10-02T13:11:08.207" v="1369" actId="14100"/>
          <ac:spMkLst>
            <pc:docMk/>
            <pc:sldMk cId="929287744" sldId="355"/>
            <ac:spMk id="23" creationId="{1A64C77F-E564-45CE-9EB9-11C0DC969341}"/>
          </ac:spMkLst>
        </pc:spChg>
        <pc:spChg chg="add mod">
          <ac:chgData name="Paul Bloemers" userId="fe3832ff3b233e04" providerId="LiveId" clId="{C8D40173-1962-4D99-97FA-769D8D942E82}" dt="2020-10-02T13:16:37.826" v="1413" actId="1038"/>
          <ac:spMkLst>
            <pc:docMk/>
            <pc:sldMk cId="929287744" sldId="355"/>
            <ac:spMk id="24" creationId="{9093B5DA-83DC-4698-A953-03FB659954E2}"/>
          </ac:spMkLst>
        </pc:spChg>
        <pc:spChg chg="add mod">
          <ac:chgData name="Paul Bloemers" userId="fe3832ff3b233e04" providerId="LiveId" clId="{C8D40173-1962-4D99-97FA-769D8D942E82}" dt="2020-10-02T13:12:27.342" v="1398" actId="14100"/>
          <ac:spMkLst>
            <pc:docMk/>
            <pc:sldMk cId="929287744" sldId="355"/>
            <ac:spMk id="25" creationId="{A952136F-01F0-466D-982F-C390E8FD8CF6}"/>
          </ac:spMkLst>
        </pc:spChg>
        <pc:spChg chg="add mod">
          <ac:chgData name="Paul Bloemers" userId="fe3832ff3b233e04" providerId="LiveId" clId="{C8D40173-1962-4D99-97FA-769D8D942E82}" dt="2020-10-02T13:12:09.118" v="1386" actId="1037"/>
          <ac:spMkLst>
            <pc:docMk/>
            <pc:sldMk cId="929287744" sldId="355"/>
            <ac:spMk id="26" creationId="{3D46787D-88A8-4BEB-9353-5F73E48D6B72}"/>
          </ac:spMkLst>
        </pc:spChg>
        <pc:spChg chg="add mod">
          <ac:chgData name="Paul Bloemers" userId="fe3832ff3b233e04" providerId="LiveId" clId="{C8D40173-1962-4D99-97FA-769D8D942E82}" dt="2020-10-02T13:12:27.342" v="1398" actId="14100"/>
          <ac:spMkLst>
            <pc:docMk/>
            <pc:sldMk cId="929287744" sldId="355"/>
            <ac:spMk id="27" creationId="{0342984C-74BD-4796-BE57-FE77D2B669BB}"/>
          </ac:spMkLst>
        </pc:spChg>
        <pc:spChg chg="add mod">
          <ac:chgData name="Paul Bloemers" userId="fe3832ff3b233e04" providerId="LiveId" clId="{C8D40173-1962-4D99-97FA-769D8D942E82}" dt="2020-10-02T13:12:14.392" v="1397" actId="1038"/>
          <ac:spMkLst>
            <pc:docMk/>
            <pc:sldMk cId="929287744" sldId="355"/>
            <ac:spMk id="28" creationId="{C5CE60A5-37C8-49AD-A835-E6439924BCB6}"/>
          </ac:spMkLst>
        </pc:spChg>
        <pc:graphicFrameChg chg="modGraphic">
          <ac:chgData name="Paul Bloemers" userId="fe3832ff3b233e04" providerId="LiveId" clId="{C8D40173-1962-4D99-97FA-769D8D942E82}" dt="2020-10-02T13:05:01.512" v="1323" actId="122"/>
          <ac:graphicFrameMkLst>
            <pc:docMk/>
            <pc:sldMk cId="929287744" sldId="355"/>
            <ac:graphicFrameMk id="4" creationId="{00000000-0000-0000-0000-000000000000}"/>
          </ac:graphicFrameMkLst>
        </pc:graphicFrameChg>
        <pc:picChg chg="add del">
          <ac:chgData name="Paul Bloemers" userId="fe3832ff3b233e04" providerId="LiveId" clId="{C8D40173-1962-4D99-97FA-769D8D942E82}" dt="2020-10-01T12:57:11.090" v="782" actId="478"/>
          <ac:picMkLst>
            <pc:docMk/>
            <pc:sldMk cId="929287744" sldId="355"/>
            <ac:picMk id="8" creationId="{609FB2F5-C998-4F60-BD0A-E542235B6BA4}"/>
          </ac:picMkLst>
        </pc:picChg>
        <pc:picChg chg="add del">
          <ac:chgData name="Paul Bloemers" userId="fe3832ff3b233e04" providerId="LiveId" clId="{C8D40173-1962-4D99-97FA-769D8D942E82}" dt="2020-10-01T12:57:11.090" v="782" actId="478"/>
          <ac:picMkLst>
            <pc:docMk/>
            <pc:sldMk cId="929287744" sldId="355"/>
            <ac:picMk id="9" creationId="{20F759B9-1BE2-435A-81B7-6294FBCBB0AC}"/>
          </ac:picMkLst>
        </pc:picChg>
        <pc:picChg chg="add del">
          <ac:chgData name="Paul Bloemers" userId="fe3832ff3b233e04" providerId="LiveId" clId="{C8D40173-1962-4D99-97FA-769D8D942E82}" dt="2020-10-02T12:43:54.790" v="910" actId="478"/>
          <ac:picMkLst>
            <pc:docMk/>
            <pc:sldMk cId="929287744" sldId="355"/>
            <ac:picMk id="13" creationId="{4858FB15-C5F2-4BBD-AB30-4C562866CDD2}"/>
          </ac:picMkLst>
        </pc:picChg>
        <pc:picChg chg="add mod ord">
          <ac:chgData name="Paul Bloemers" userId="fe3832ff3b233e04" providerId="LiveId" clId="{C8D40173-1962-4D99-97FA-769D8D942E82}" dt="2020-10-02T13:08:19.534" v="1358" actId="1076"/>
          <ac:picMkLst>
            <pc:docMk/>
            <pc:sldMk cId="929287744" sldId="355"/>
            <ac:picMk id="16" creationId="{9F765DA4-B7D5-4A34-B935-D0BB064DCC74}"/>
          </ac:picMkLst>
        </pc:picChg>
        <pc:cxnChg chg="mod">
          <ac:chgData name="Paul Bloemers" userId="fe3832ff3b233e04" providerId="LiveId" clId="{C8D40173-1962-4D99-97FA-769D8D942E82}" dt="2020-10-03T08:16:59.089" v="1884" actId="208"/>
          <ac:cxnSpMkLst>
            <pc:docMk/>
            <pc:sldMk cId="929287744" sldId="355"/>
            <ac:cxnSpMk id="5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3T08:16:59.089" v="1884" actId="208"/>
          <ac:cxnSpMkLst>
            <pc:docMk/>
            <pc:sldMk cId="929287744" sldId="355"/>
            <ac:cxnSpMk id="6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3T08:16:59.089" v="1884" actId="208"/>
          <ac:cxnSpMkLst>
            <pc:docMk/>
            <pc:sldMk cId="929287744" sldId="355"/>
            <ac:cxnSpMk id="14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3T08:16:59.089" v="1884" actId="208"/>
          <ac:cxnSpMkLst>
            <pc:docMk/>
            <pc:sldMk cId="929287744" sldId="355"/>
            <ac:cxnSpMk id="17" creationId="{00000000-0000-0000-0000-000000000000}"/>
          </ac:cxnSpMkLst>
        </pc:cxnChg>
      </pc:sldChg>
      <pc:sldChg chg="addSp delSp modSp new mod modClrScheme modAnim chgLayout">
        <pc:chgData name="Paul Bloemers" userId="fe3832ff3b233e04" providerId="LiveId" clId="{C8D40173-1962-4D99-97FA-769D8D942E82}" dt="2020-10-01T12:16:20.434" v="724" actId="20577"/>
        <pc:sldMkLst>
          <pc:docMk/>
          <pc:sldMk cId="972683001" sldId="356"/>
        </pc:sldMkLst>
        <pc:spChg chg="del mod ord">
          <ac:chgData name="Paul Bloemers" userId="fe3832ff3b233e04" providerId="LiveId" clId="{C8D40173-1962-4D99-97FA-769D8D942E82}" dt="2020-10-01T11:35:27.349" v="67" actId="700"/>
          <ac:spMkLst>
            <pc:docMk/>
            <pc:sldMk cId="972683001" sldId="356"/>
            <ac:spMk id="2" creationId="{15BE7C6B-A4A2-4EDF-AF8B-FCCA23AE7CF3}"/>
          </ac:spMkLst>
        </pc:spChg>
        <pc:spChg chg="del">
          <ac:chgData name="Paul Bloemers" userId="fe3832ff3b233e04" providerId="LiveId" clId="{C8D40173-1962-4D99-97FA-769D8D942E82}" dt="2020-10-01T11:35:27.349" v="67" actId="700"/>
          <ac:spMkLst>
            <pc:docMk/>
            <pc:sldMk cId="972683001" sldId="356"/>
            <ac:spMk id="3" creationId="{B11D4111-0A11-4A53-A400-A07962DA2C7A}"/>
          </ac:spMkLst>
        </pc:spChg>
        <pc:spChg chg="del">
          <ac:chgData name="Paul Bloemers" userId="fe3832ff3b233e04" providerId="LiveId" clId="{C8D40173-1962-4D99-97FA-769D8D942E82}" dt="2020-10-01T11:35:27.349" v="67" actId="700"/>
          <ac:spMkLst>
            <pc:docMk/>
            <pc:sldMk cId="972683001" sldId="356"/>
            <ac:spMk id="4" creationId="{CF886423-4C21-4B5B-B055-17FADCE463B7}"/>
          </ac:spMkLst>
        </pc:spChg>
        <pc:spChg chg="add mod ord">
          <ac:chgData name="Paul Bloemers" userId="fe3832ff3b233e04" providerId="LiveId" clId="{C8D40173-1962-4D99-97FA-769D8D942E82}" dt="2020-10-01T11:35:30.220" v="78" actId="20577"/>
          <ac:spMkLst>
            <pc:docMk/>
            <pc:sldMk cId="972683001" sldId="356"/>
            <ac:spMk id="5" creationId="{3D542810-347A-45CA-A9E2-F2AEDCA5A264}"/>
          </ac:spMkLst>
        </pc:spChg>
        <pc:spChg chg="add mod ord">
          <ac:chgData name="Paul Bloemers" userId="fe3832ff3b233e04" providerId="LiveId" clId="{C8D40173-1962-4D99-97FA-769D8D942E82}" dt="2020-10-01T12:16:20.434" v="724" actId="20577"/>
          <ac:spMkLst>
            <pc:docMk/>
            <pc:sldMk cId="972683001" sldId="356"/>
            <ac:spMk id="6" creationId="{C1A7E705-1024-45BB-8CEF-11ABAB5EDED4}"/>
          </ac:spMkLst>
        </pc:spChg>
        <pc:spChg chg="add mod">
          <ac:chgData name="Paul Bloemers" userId="fe3832ff3b233e04" providerId="LiveId" clId="{C8D40173-1962-4D99-97FA-769D8D942E82}" dt="2020-10-01T11:46:19.081" v="281" actId="1076"/>
          <ac:spMkLst>
            <pc:docMk/>
            <pc:sldMk cId="972683001" sldId="356"/>
            <ac:spMk id="8" creationId="{6AF36506-4004-4C18-9946-B7CEB1E7560F}"/>
          </ac:spMkLst>
        </pc:spChg>
        <pc:spChg chg="add mod">
          <ac:chgData name="Paul Bloemers" userId="fe3832ff3b233e04" providerId="LiveId" clId="{C8D40173-1962-4D99-97FA-769D8D942E82}" dt="2020-10-01T11:47:26.826" v="303" actId="1076"/>
          <ac:spMkLst>
            <pc:docMk/>
            <pc:sldMk cId="972683001" sldId="356"/>
            <ac:spMk id="9" creationId="{162C3A36-53A3-4964-98A7-201599D03CCA}"/>
          </ac:spMkLst>
        </pc:spChg>
        <pc:spChg chg="add mod">
          <ac:chgData name="Paul Bloemers" userId="fe3832ff3b233e04" providerId="LiveId" clId="{C8D40173-1962-4D99-97FA-769D8D942E82}" dt="2020-10-01T11:47:37.810" v="316" actId="1076"/>
          <ac:spMkLst>
            <pc:docMk/>
            <pc:sldMk cId="972683001" sldId="356"/>
            <ac:spMk id="11" creationId="{66BE6CE0-D205-4936-8FBB-CD30B6274EF9}"/>
          </ac:spMkLst>
        </pc:spChg>
        <pc:picChg chg="add mod">
          <ac:chgData name="Paul Bloemers" userId="fe3832ff3b233e04" providerId="LiveId" clId="{C8D40173-1962-4D99-97FA-769D8D942E82}" dt="2020-10-01T11:45:56.490" v="261" actId="1076"/>
          <ac:picMkLst>
            <pc:docMk/>
            <pc:sldMk cId="972683001" sldId="356"/>
            <ac:picMk id="7" creationId="{174AD05D-FC69-4334-AAF2-FBBEC911B392}"/>
          </ac:picMkLst>
        </pc:picChg>
      </pc:sldChg>
      <pc:sldChg chg="add del">
        <pc:chgData name="Paul Bloemers" userId="fe3832ff3b233e04" providerId="LiveId" clId="{C8D40173-1962-4D99-97FA-769D8D942E82}" dt="2020-10-02T13:10:14.749" v="1366" actId="2696"/>
        <pc:sldMkLst>
          <pc:docMk/>
          <pc:sldMk cId="2183978284" sldId="357"/>
        </pc:sldMkLst>
      </pc:sldChg>
      <pc:sldChg chg="addSp delSp modSp add mod delAnim">
        <pc:chgData name="Paul Bloemers" userId="fe3832ff3b233e04" providerId="LiveId" clId="{C8D40173-1962-4D99-97FA-769D8D942E82}" dt="2020-10-03T08:17:14.106" v="1885" actId="208"/>
        <pc:sldMkLst>
          <pc:docMk/>
          <pc:sldMk cId="2992064963" sldId="357"/>
        </pc:sldMkLst>
        <pc:spChg chg="mod">
          <ac:chgData name="Paul Bloemers" userId="fe3832ff3b233e04" providerId="LiveId" clId="{C8D40173-1962-4D99-97FA-769D8D942E82}" dt="2020-10-02T13:52:26.445" v="1616" actId="20577"/>
          <ac:spMkLst>
            <pc:docMk/>
            <pc:sldMk cId="2992064963" sldId="357"/>
            <ac:spMk id="3" creationId="{00000000-0000-0000-0000-000000000000}"/>
          </ac:spMkLst>
        </pc:spChg>
        <pc:spChg chg="del">
          <ac:chgData name="Paul Bloemers" userId="fe3832ff3b233e04" providerId="LiveId" clId="{C8D40173-1962-4D99-97FA-769D8D942E82}" dt="2020-10-02T13:55:37.734" v="1867" actId="478"/>
          <ac:spMkLst>
            <pc:docMk/>
            <pc:sldMk cId="2992064963" sldId="357"/>
            <ac:spMk id="7" creationId="{00000000-0000-0000-0000-000000000000}"/>
          </ac:spMkLst>
        </pc:spChg>
        <pc:spChg chg="mod">
          <ac:chgData name="Paul Bloemers" userId="fe3832ff3b233e04" providerId="LiveId" clId="{C8D40173-1962-4D99-97FA-769D8D942E82}" dt="2020-10-02T13:55:34.008" v="1866" actId="1036"/>
          <ac:spMkLst>
            <pc:docMk/>
            <pc:sldMk cId="2992064963" sldId="357"/>
            <ac:spMk id="19" creationId="{00000000-0000-0000-0000-000000000000}"/>
          </ac:spMkLst>
        </pc:spChg>
        <pc:spChg chg="del">
          <ac:chgData name="Paul Bloemers" userId="fe3832ff3b233e04" providerId="LiveId" clId="{C8D40173-1962-4D99-97FA-769D8D942E82}" dt="2020-10-02T13:55:39.398" v="1868" actId="478"/>
          <ac:spMkLst>
            <pc:docMk/>
            <pc:sldMk cId="2992064963" sldId="357"/>
            <ac:spMk id="20" creationId="{00000000-0000-0000-0000-000000000000}"/>
          </ac:spMkLst>
        </pc:spChg>
        <pc:graphicFrameChg chg="mod modGraphic">
          <ac:chgData name="Paul Bloemers" userId="fe3832ff3b233e04" providerId="LiveId" clId="{C8D40173-1962-4D99-97FA-769D8D942E82}" dt="2020-10-02T13:54:24.334" v="1767" actId="20577"/>
          <ac:graphicFrameMkLst>
            <pc:docMk/>
            <pc:sldMk cId="2992064963" sldId="357"/>
            <ac:graphicFrameMk id="4" creationId="{00000000-0000-0000-0000-000000000000}"/>
          </ac:graphicFrameMkLst>
        </pc:graphicFrameChg>
        <pc:picChg chg="add mod">
          <ac:chgData name="Paul Bloemers" userId="fe3832ff3b233e04" providerId="LiveId" clId="{C8D40173-1962-4D99-97FA-769D8D942E82}" dt="2020-10-02T13:50:22.044" v="1427" actId="29295"/>
          <ac:picMkLst>
            <pc:docMk/>
            <pc:sldMk cId="2992064963" sldId="357"/>
            <ac:picMk id="2" creationId="{AA60CAEC-074F-4B80-B5C2-72E845D65BD4}"/>
          </ac:picMkLst>
        </pc:picChg>
        <pc:picChg chg="del">
          <ac:chgData name="Paul Bloemers" userId="fe3832ff3b233e04" providerId="LiveId" clId="{C8D40173-1962-4D99-97FA-769D8D942E82}" dt="2020-10-02T13:48:47.440" v="1421" actId="478"/>
          <ac:picMkLst>
            <pc:docMk/>
            <pc:sldMk cId="2992064963" sldId="357"/>
            <ac:picMk id="16" creationId="{9F765DA4-B7D5-4A34-B935-D0BB064DCC74}"/>
          </ac:picMkLst>
        </pc:picChg>
        <pc:cxnChg chg="mod">
          <ac:chgData name="Paul Bloemers" userId="fe3832ff3b233e04" providerId="LiveId" clId="{C8D40173-1962-4D99-97FA-769D8D942E82}" dt="2020-10-03T08:17:14.106" v="1885" actId="208"/>
          <ac:cxnSpMkLst>
            <pc:docMk/>
            <pc:sldMk cId="2992064963" sldId="357"/>
            <ac:cxnSpMk id="5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3T08:17:14.106" v="1885" actId="208"/>
          <ac:cxnSpMkLst>
            <pc:docMk/>
            <pc:sldMk cId="2992064963" sldId="357"/>
            <ac:cxnSpMk id="6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3T08:17:14.106" v="1885" actId="208"/>
          <ac:cxnSpMkLst>
            <pc:docMk/>
            <pc:sldMk cId="2992064963" sldId="357"/>
            <ac:cxnSpMk id="14" creationId="{00000000-0000-0000-0000-000000000000}"/>
          </ac:cxnSpMkLst>
        </pc:cxnChg>
        <pc:cxnChg chg="mod">
          <ac:chgData name="Paul Bloemers" userId="fe3832ff3b233e04" providerId="LiveId" clId="{C8D40173-1962-4D99-97FA-769D8D942E82}" dt="2020-10-03T08:17:14.106" v="1885" actId="208"/>
          <ac:cxnSpMkLst>
            <pc:docMk/>
            <pc:sldMk cId="2992064963" sldId="357"/>
            <ac:cxnSpMk id="17" creationId="{00000000-0000-0000-0000-000000000000}"/>
          </ac:cxnSpMkLst>
        </pc:cxnChg>
      </pc:sldChg>
      <pc:sldChg chg="delSp new mod modClrScheme chgLayout">
        <pc:chgData name="Paul Bloemers" userId="fe3832ff3b233e04" providerId="LiveId" clId="{C8D40173-1962-4D99-97FA-769D8D942E82}" dt="2020-10-03T08:18:55.458" v="1887" actId="700"/>
        <pc:sldMkLst>
          <pc:docMk/>
          <pc:sldMk cId="913494018" sldId="358"/>
        </pc:sldMkLst>
        <pc:spChg chg="del">
          <ac:chgData name="Paul Bloemers" userId="fe3832ff3b233e04" providerId="LiveId" clId="{C8D40173-1962-4D99-97FA-769D8D942E82}" dt="2020-10-03T08:18:55.458" v="1887" actId="700"/>
          <ac:spMkLst>
            <pc:docMk/>
            <pc:sldMk cId="913494018" sldId="358"/>
            <ac:spMk id="2" creationId="{82883609-0AF9-4F3A-94F8-C778EE8EE059}"/>
          </ac:spMkLst>
        </pc:spChg>
        <pc:spChg chg="del">
          <ac:chgData name="Paul Bloemers" userId="fe3832ff3b233e04" providerId="LiveId" clId="{C8D40173-1962-4D99-97FA-769D8D942E82}" dt="2020-10-03T08:18:55.458" v="1887" actId="700"/>
          <ac:spMkLst>
            <pc:docMk/>
            <pc:sldMk cId="913494018" sldId="358"/>
            <ac:spMk id="3" creationId="{D62A32ED-FC5E-4F31-96F5-0BCBF4E7AD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09523651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6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998993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57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65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90767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2894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6352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6555003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021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41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22070893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6649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30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48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774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FE735-A90C-4BFD-B2FF-047A4FF5C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Speltheorie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544C92-0279-4A5F-BC66-D6A802B00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als mensen voor hun opbrengst van elkaar </a:t>
            </a:r>
            <a:r>
              <a:rPr lang="nl-NL"/>
              <a:t>afhankelijk zijn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744051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49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3A602B-1AEE-4D09-93EB-1A8DA9944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speltheorie?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31A36F-BDD1-4D97-83B4-646ECC10BD0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De spelmatrix lezen.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531CA3-8A84-48B1-9672-63AA060E4DA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Wat zal er gebeuren?</a:t>
            </a:r>
          </a:p>
        </p:txBody>
      </p:sp>
    </p:spTree>
    <p:extLst>
      <p:ext uri="{BB962C8B-B14F-4D97-AF65-F5344CB8AC3E}">
        <p14:creationId xmlns:p14="http://schemas.microsoft.com/office/powerpoint/2010/main" val="14292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D542810-347A-45CA-A9E2-F2AEDCA5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Speltheorie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A7E705-1024-45BB-8CEF-11ABAB5E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Keuzegedrag tussen ‘spelers’ (mensen, bedrijven, landen) bestuderen.</a:t>
            </a:r>
          </a:p>
          <a:p>
            <a:r>
              <a:rPr lang="nl-NL" dirty="0"/>
              <a:t>Waarbij opbrengst afhankelijk is van eigen keuze én keuze van de ander.</a:t>
            </a:r>
          </a:p>
          <a:p>
            <a:endParaRPr lang="nl-NL" dirty="0"/>
          </a:p>
          <a:p>
            <a:r>
              <a:rPr lang="nl-NL" dirty="0"/>
              <a:t>We gaan uit van: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2 spelers (homo </a:t>
            </a:r>
            <a:r>
              <a:rPr lang="nl-NL" dirty="0" err="1"/>
              <a:t>economicus</a:t>
            </a:r>
            <a:r>
              <a:rPr lang="nl-NL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die 2 keuzes hebben (beschikken over alle/gelijke informatie)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die keuze eenmalig en gelijktijdig moeten maken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r>
              <a:rPr lang="nl-NL" dirty="0"/>
              <a:t>We analyseren die situatie met een </a:t>
            </a:r>
            <a:r>
              <a:rPr lang="nl-NL" b="1" i="1" dirty="0"/>
              <a:t>opbrengstenmatrix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4AD05D-FC69-4334-AAF2-FBBEC911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93" y="4728851"/>
            <a:ext cx="2361807" cy="1771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AF36506-4004-4C18-9946-B7CEB1E7560F}"/>
              </a:ext>
            </a:extLst>
          </p:cNvPr>
          <p:cNvSpPr txBox="1"/>
          <p:nvPr/>
        </p:nvSpPr>
        <p:spPr>
          <a:xfrm>
            <a:off x="9508387" y="4390297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HOMO ECONOMICUS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62C3A36-53A3-4964-98A7-201599D03CCA}"/>
              </a:ext>
            </a:extLst>
          </p:cNvPr>
          <p:cNvSpPr txBox="1"/>
          <p:nvPr/>
        </p:nvSpPr>
        <p:spPr>
          <a:xfrm rot="20255880">
            <a:off x="10882785" y="4975704"/>
            <a:ext cx="930063" cy="307777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rationeel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6BE6CE0-D205-4936-8FBB-CD30B6274EF9}"/>
              </a:ext>
            </a:extLst>
          </p:cNvPr>
          <p:cNvSpPr txBox="1"/>
          <p:nvPr/>
        </p:nvSpPr>
        <p:spPr>
          <a:xfrm rot="20255880">
            <a:off x="10597419" y="5586247"/>
            <a:ext cx="1226618" cy="307777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eigenbelang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Vanuit een opbrengstenmatrix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4294967295"/>
          </p:nvPr>
        </p:nvSpPr>
        <p:spPr>
          <a:xfrm>
            <a:off x="660400" y="1817688"/>
            <a:ext cx="11531600" cy="2243035"/>
          </a:xfrm>
        </p:spPr>
        <p:txBody>
          <a:bodyPr/>
          <a:lstStyle/>
          <a:p>
            <a:r>
              <a:rPr lang="nl-NL" dirty="0"/>
              <a:t>We gaan uit van: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2 spelers (homo </a:t>
            </a:r>
            <a:r>
              <a:rPr lang="nl-NL" dirty="0" err="1"/>
              <a:t>economicus</a:t>
            </a:r>
            <a:r>
              <a:rPr lang="nl-NL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die 2 keuzes hebben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die keuze eenmalig en gelijktijdig moeten maken (voorafgaand aan een festival)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78754"/>
              </p:ext>
            </p:extLst>
          </p:nvPr>
        </p:nvGraphicFramePr>
        <p:xfrm>
          <a:off x="1992166" y="4172545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winst per dag</a:t>
                      </a: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€ 1.150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€ 900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E42A1309-D707-4256-AD41-2B92323837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047" y="2509670"/>
            <a:ext cx="586822" cy="4395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D63CD56-7B0A-411A-8C66-C75A6CAC7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84" y="2509670"/>
            <a:ext cx="425589" cy="4255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D58A2D-008F-420D-B3BF-63AFD5447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604" y="2509670"/>
            <a:ext cx="1260903" cy="993381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36FF531B-1C9F-41CB-81EB-C7CFFA9FB57D}"/>
              </a:ext>
            </a:extLst>
          </p:cNvPr>
          <p:cNvGrpSpPr/>
          <p:nvPr/>
        </p:nvGrpSpPr>
        <p:grpSpPr>
          <a:xfrm>
            <a:off x="4830386" y="2872190"/>
            <a:ext cx="937835" cy="937835"/>
            <a:chOff x="8219770" y="3016834"/>
            <a:chExt cx="937835" cy="937835"/>
          </a:xfrm>
        </p:grpSpPr>
        <p:pic>
          <p:nvPicPr>
            <p:cNvPr id="10" name="Graphic 9" descr="Tag">
              <a:extLst>
                <a:ext uri="{FF2B5EF4-FFF2-40B4-BE49-F238E27FC236}">
                  <a16:creationId xmlns:a16="http://schemas.microsoft.com/office/drawing/2014/main" id="{10606F85-FC20-4507-8931-FB9A30946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185865">
              <a:off x="8219770" y="3016834"/>
              <a:ext cx="937835" cy="937835"/>
            </a:xfrm>
            <a:prstGeom prst="rect">
              <a:avLst/>
            </a:prstGeom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6F930659-D121-43C5-A1A4-9FA8AB9C8AED}"/>
                </a:ext>
              </a:extLst>
            </p:cNvPr>
            <p:cNvSpPr txBox="1"/>
            <p:nvPr/>
          </p:nvSpPr>
          <p:spPr>
            <a:xfrm rot="1272155">
              <a:off x="8450596" y="3390339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>
                  <a:solidFill>
                    <a:srgbClr val="002060"/>
                  </a:solidFill>
                </a:rPr>
                <a:t>€ 1,25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1757C31-735D-4BC3-A56D-EDCEA6493221}"/>
              </a:ext>
            </a:extLst>
          </p:cNvPr>
          <p:cNvGrpSpPr/>
          <p:nvPr/>
        </p:nvGrpSpPr>
        <p:grpSpPr>
          <a:xfrm rot="19546296">
            <a:off x="4890420" y="2425219"/>
            <a:ext cx="937835" cy="937835"/>
            <a:chOff x="8219770" y="3016834"/>
            <a:chExt cx="937835" cy="937835"/>
          </a:xfrm>
        </p:grpSpPr>
        <p:pic>
          <p:nvPicPr>
            <p:cNvPr id="14" name="Graphic 13" descr="Tag">
              <a:extLst>
                <a:ext uri="{FF2B5EF4-FFF2-40B4-BE49-F238E27FC236}">
                  <a16:creationId xmlns:a16="http://schemas.microsoft.com/office/drawing/2014/main" id="{F5EE3138-5907-496E-BA18-0475A8971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185865">
              <a:off x="8219770" y="3016834"/>
              <a:ext cx="937835" cy="937835"/>
            </a:xfrm>
            <a:prstGeom prst="rect">
              <a:avLst/>
            </a:prstGeom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CE03EFA-C8C0-4C8D-83DC-7275C0131AA7}"/>
                </a:ext>
              </a:extLst>
            </p:cNvPr>
            <p:cNvSpPr txBox="1"/>
            <p:nvPr/>
          </p:nvSpPr>
          <p:spPr>
            <a:xfrm rot="1272155">
              <a:off x="8450596" y="3390339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>
                  <a:solidFill>
                    <a:srgbClr val="C00000"/>
                  </a:solidFill>
                </a:rPr>
                <a:t>€ 1,00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7934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0794 0.536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2680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34102 0.24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09A9DDDE-355F-4294-AD25-452126D2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940053" y="1995"/>
            <a:ext cx="3251947" cy="2561991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Best-response methode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Bepaal voor elke speler de beste reactie als de ander kiest voor…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De beste reactie van Mc Donalds:</a:t>
            </a:r>
          </a:p>
          <a:p>
            <a:pPr lvl="2"/>
            <a:r>
              <a:rPr lang="nl-NL" sz="1600" dirty="0"/>
              <a:t>Als BK zijn prijs niet verlaagt, </a:t>
            </a:r>
          </a:p>
          <a:p>
            <a:pPr lvl="3"/>
            <a:r>
              <a:rPr lang="nl-NL" sz="1800" dirty="0"/>
              <a:t>kan MD het beste zijn prijzen wél verlagen (1.200 &gt; 1.150)</a:t>
            </a:r>
          </a:p>
          <a:p>
            <a:pPr lvl="2"/>
            <a:r>
              <a:rPr lang="nl-NL" sz="1600" dirty="0"/>
              <a:t>Als BK zijn prijs wel verlaagt,</a:t>
            </a:r>
          </a:p>
          <a:p>
            <a:pPr lvl="3"/>
            <a:r>
              <a:rPr lang="nl-NL" sz="1800" dirty="0"/>
              <a:t>Kan MD het beste zijn prijs ook verlagen (1.100 &gt; 900)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06491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winst per dag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€ 1.150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€ 900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Rechte verbindingslijn 2"/>
          <p:cNvCxnSpPr/>
          <p:nvPr/>
        </p:nvCxnSpPr>
        <p:spPr>
          <a:xfrm>
            <a:off x="5961529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33764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5712692" y="4593514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670202" y="4593513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782234" y="5333997"/>
            <a:ext cx="932331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7722195" y="5333997"/>
            <a:ext cx="932331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0DB82D-DC6B-47A9-9016-0C560089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8640" y="4155865"/>
            <a:ext cx="586822" cy="4395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8279826-276B-4AC2-B187-CFE17AA6A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129" y="6169337"/>
            <a:ext cx="425589" cy="4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359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Best-response methode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11500068" cy="2118478"/>
          </a:xfrm>
        </p:spPr>
        <p:txBody>
          <a:bodyPr/>
          <a:lstStyle/>
          <a:p>
            <a:r>
              <a:rPr lang="nl-NL" dirty="0"/>
              <a:t>Bepaal voor elke speler de beste reactie als de ander kiest voor…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De beste reactie van Burger King:</a:t>
            </a:r>
          </a:p>
          <a:p>
            <a:pPr lvl="2"/>
            <a:r>
              <a:rPr lang="nl-NL" sz="1600" dirty="0"/>
              <a:t>Als MD zijn prijs niet verlaagt, </a:t>
            </a:r>
          </a:p>
          <a:p>
            <a:pPr lvl="3"/>
            <a:r>
              <a:rPr lang="nl-NL" sz="1800" dirty="0"/>
              <a:t>kan BK het beste zijn prijzen wél verlagen (1.600 &gt; 1.550)</a:t>
            </a:r>
          </a:p>
          <a:p>
            <a:pPr lvl="2"/>
            <a:r>
              <a:rPr lang="nl-NL" sz="1600" dirty="0"/>
              <a:t>Als MD zijn prijs wel verlaagt,</a:t>
            </a:r>
          </a:p>
          <a:p>
            <a:pPr lvl="3"/>
            <a:r>
              <a:rPr lang="nl-NL" sz="1800" dirty="0"/>
              <a:t>Kan BK het beste zijn prijs ook verlagen (1.500 &gt; 1.300)</a:t>
            </a: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23369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winst per dag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€ 1.150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€ 900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Rechte verbindingslijn 2"/>
          <p:cNvCxnSpPr/>
          <p:nvPr/>
        </p:nvCxnSpPr>
        <p:spPr>
          <a:xfrm>
            <a:off x="5961529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33764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748392" y="5299010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ierkante haak links 15"/>
          <p:cNvSpPr/>
          <p:nvPr/>
        </p:nvSpPr>
        <p:spPr>
          <a:xfrm rot="5400000" flipH="1">
            <a:off x="7990767" y="4977266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8771068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3748392" y="5988422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ierkante haak links 18"/>
          <p:cNvSpPr/>
          <p:nvPr/>
        </p:nvSpPr>
        <p:spPr>
          <a:xfrm rot="5400000" flipH="1">
            <a:off x="7988973" y="5702908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8869679" y="65237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121CDA-F4BB-490C-B506-AE234258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8640" y="4155865"/>
            <a:ext cx="586822" cy="4395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223001C-75D5-4B50-8E29-7401B8B2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29" y="6169337"/>
            <a:ext cx="425589" cy="425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F3BCE7-4B04-48F6-9F70-27004BD9E8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8940053" y="1995"/>
            <a:ext cx="3251947" cy="25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581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Waarschijnlijke uitkomst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20559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dirty="0">
                <a:uFill>
                  <a:solidFill>
                    <a:srgbClr val="1A80B6"/>
                  </a:solidFill>
                </a:uFill>
              </a:rPr>
              <a:t>Waarschijnlijke uitkomst = </a:t>
            </a:r>
            <a:r>
              <a:rPr lang="nl-NL" u="heavy" dirty="0">
                <a:uFill>
                  <a:solidFill>
                    <a:srgbClr val="1A80B6"/>
                  </a:solidFill>
                </a:uFill>
              </a:rPr>
              <a:t>Nash evenwicht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niemand kan </a:t>
            </a:r>
            <a:r>
              <a:rPr lang="nl-NL" b="1" u="sng" dirty="0"/>
              <a:t>zichzelf</a:t>
            </a:r>
            <a:r>
              <a:rPr lang="nl-NL" dirty="0"/>
              <a:t> verbeteren door een andere keuze te maken</a:t>
            </a:r>
          </a:p>
          <a:p>
            <a:r>
              <a:rPr lang="nl-NL" dirty="0"/>
              <a:t>Het </a:t>
            </a:r>
            <a:r>
              <a:rPr lang="nl-NL" u="heavy" dirty="0">
                <a:uFill>
                  <a:solidFill>
                    <a:srgbClr val="1A80B6"/>
                  </a:solidFill>
                </a:uFill>
              </a:rPr>
              <a:t>Nash evenwicht</a:t>
            </a:r>
            <a:r>
              <a:rPr lang="nl-NL" dirty="0"/>
              <a:t> hoeft niet (maar kan wel) de </a:t>
            </a:r>
            <a:r>
              <a:rPr lang="nl-NL" u="heavy" dirty="0">
                <a:uFill>
                  <a:solidFill>
                    <a:srgbClr val="FFC000"/>
                  </a:solidFill>
                </a:uFill>
              </a:rPr>
              <a:t>optimale uitkomst</a:t>
            </a:r>
            <a:r>
              <a:rPr lang="nl-NL" dirty="0">
                <a:uFill>
                  <a:solidFill>
                    <a:srgbClr val="FFC000"/>
                  </a:solidFill>
                </a:uFill>
              </a:rPr>
              <a:t> te zijn.</a:t>
            </a:r>
          </a:p>
          <a:p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63749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winst per dag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Geen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€ 1.150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€ 1000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Wel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Rechte verbindingslijn 2"/>
          <p:cNvCxnSpPr/>
          <p:nvPr/>
        </p:nvCxnSpPr>
        <p:spPr>
          <a:xfrm>
            <a:off x="5961529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33764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8771068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8869679" y="65237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41CCF9C1-A93F-430F-A78C-8E753AEA444C}"/>
              </a:ext>
            </a:extLst>
          </p:cNvPr>
          <p:cNvSpPr/>
          <p:nvPr/>
        </p:nvSpPr>
        <p:spPr>
          <a:xfrm>
            <a:off x="7696043" y="5943480"/>
            <a:ext cx="1903432" cy="801445"/>
          </a:xfrm>
          <a:prstGeom prst="ellipse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640A0709-E079-4E2D-A0DE-6015276E9CB0}"/>
              </a:ext>
            </a:extLst>
          </p:cNvPr>
          <p:cNvSpPr/>
          <p:nvPr/>
        </p:nvSpPr>
        <p:spPr>
          <a:xfrm>
            <a:off x="5712692" y="5244233"/>
            <a:ext cx="1903432" cy="80144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451221-E018-4E2A-BAE0-1D0A909D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8640" y="4155865"/>
            <a:ext cx="586822" cy="4395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A716176-903E-437D-929B-8652D7F1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29" y="6169337"/>
            <a:ext cx="425589" cy="4255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AAB802-ACE6-4E56-B961-2842866983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8940053" y="1995"/>
            <a:ext cx="3251947" cy="25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67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9F765DA4-B7D5-4A34-B935-D0BB064D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tretch>
            <a:fillRect/>
          </a:stretch>
        </p:blipFill>
        <p:spPr>
          <a:xfrm>
            <a:off x="8327922" y="1337385"/>
            <a:ext cx="3498473" cy="237077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88256" y="1455632"/>
            <a:ext cx="6243830" cy="2133140"/>
          </a:xfrm>
        </p:spPr>
        <p:txBody>
          <a:bodyPr>
            <a:normAutofit/>
          </a:bodyPr>
          <a:lstStyle/>
          <a:p>
            <a:r>
              <a:rPr lang="nl-NL" sz="2000" dirty="0"/>
              <a:t>Werknemers gaan met hun baas is gesprek over de hoge werkdruk.</a:t>
            </a:r>
          </a:p>
          <a:p>
            <a:r>
              <a:rPr lang="nl-NL" sz="2000" dirty="0"/>
              <a:t>Werknemers kunnen kiezen om wel of niet te staken.</a:t>
            </a:r>
          </a:p>
          <a:p>
            <a:r>
              <a:rPr lang="nl-NL" sz="2000" dirty="0"/>
              <a:t>De directie kan kiezen om zich hard op te stellen of tegemoetkomend te zijn.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05214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opbrengst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Werknemers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Staken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Niet staken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Directie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Harde</a:t>
                      </a:r>
                      <a:br>
                        <a:rPr lang="nl-NL" sz="2000" dirty="0"/>
                      </a:br>
                      <a:r>
                        <a:rPr lang="nl-NL" sz="2000" dirty="0"/>
                        <a:t>opstelling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500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700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Tegemoetkomende</a:t>
                      </a:r>
                      <a:br>
                        <a:rPr lang="nl-NL" sz="2000" dirty="0"/>
                      </a:br>
                      <a:r>
                        <a:rPr lang="nl-NL" sz="2000" dirty="0"/>
                        <a:t>opstelling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450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 650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Rechte verbindingslijn 4"/>
          <p:cNvCxnSpPr/>
          <p:nvPr/>
        </p:nvCxnSpPr>
        <p:spPr>
          <a:xfrm>
            <a:off x="6096000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8032087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749385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6749385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5783139" y="5225842"/>
            <a:ext cx="1903432" cy="801445"/>
          </a:xfrm>
          <a:prstGeom prst="ellipse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7672041" y="5943480"/>
            <a:ext cx="1903432" cy="80144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links 6"/>
          <p:cNvSpPr/>
          <p:nvPr/>
        </p:nvSpPr>
        <p:spPr>
          <a:xfrm rot="12709474">
            <a:off x="7492057" y="5885819"/>
            <a:ext cx="389026" cy="197080"/>
          </a:xfrm>
          <a:prstGeom prst="leftArrow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2C1EBE5-5D5A-4696-AE3C-76D4578F0C05}"/>
              </a:ext>
            </a:extLst>
          </p:cNvPr>
          <p:cNvSpPr/>
          <p:nvPr/>
        </p:nvSpPr>
        <p:spPr>
          <a:xfrm>
            <a:off x="5712692" y="4593514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456862F-A542-4504-9372-D7B68FD23717}"/>
              </a:ext>
            </a:extLst>
          </p:cNvPr>
          <p:cNvSpPr/>
          <p:nvPr/>
        </p:nvSpPr>
        <p:spPr>
          <a:xfrm>
            <a:off x="7670202" y="4593513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A64C77F-E564-45CE-9EB9-11C0DC969341}"/>
              </a:ext>
            </a:extLst>
          </p:cNvPr>
          <p:cNvSpPr/>
          <p:nvPr/>
        </p:nvSpPr>
        <p:spPr>
          <a:xfrm>
            <a:off x="5998663" y="5333997"/>
            <a:ext cx="715902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093B5DA-83DC-4698-A953-03FB659954E2}"/>
              </a:ext>
            </a:extLst>
          </p:cNvPr>
          <p:cNvSpPr/>
          <p:nvPr/>
        </p:nvSpPr>
        <p:spPr>
          <a:xfrm>
            <a:off x="8015165" y="5333997"/>
            <a:ext cx="698353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952136F-01F0-466D-982F-C390E8FD8CF6}"/>
              </a:ext>
            </a:extLst>
          </p:cNvPr>
          <p:cNvSpPr/>
          <p:nvPr/>
        </p:nvSpPr>
        <p:spPr>
          <a:xfrm>
            <a:off x="3165987" y="5299010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ierkante haak links 25">
            <a:extLst>
              <a:ext uri="{FF2B5EF4-FFF2-40B4-BE49-F238E27FC236}">
                <a16:creationId xmlns:a16="http://schemas.microsoft.com/office/drawing/2014/main" id="{3D46787D-88A8-4BEB-9353-5F73E48D6B72}"/>
              </a:ext>
            </a:extLst>
          </p:cNvPr>
          <p:cNvSpPr/>
          <p:nvPr/>
        </p:nvSpPr>
        <p:spPr>
          <a:xfrm rot="5400000" flipH="1">
            <a:off x="7853119" y="4977266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342984C-74BD-4796-BE57-FE77D2B669BB}"/>
              </a:ext>
            </a:extLst>
          </p:cNvPr>
          <p:cNvSpPr/>
          <p:nvPr/>
        </p:nvSpPr>
        <p:spPr>
          <a:xfrm>
            <a:off x="3165987" y="5988422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ierkante haak links 27">
            <a:extLst>
              <a:ext uri="{FF2B5EF4-FFF2-40B4-BE49-F238E27FC236}">
                <a16:creationId xmlns:a16="http://schemas.microsoft.com/office/drawing/2014/main" id="{C5CE60A5-37C8-49AD-A835-E6439924BCB6}"/>
              </a:ext>
            </a:extLst>
          </p:cNvPr>
          <p:cNvSpPr/>
          <p:nvPr/>
        </p:nvSpPr>
        <p:spPr>
          <a:xfrm rot="5400000" flipH="1">
            <a:off x="7900485" y="5702908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2877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88256" y="1455632"/>
            <a:ext cx="6243830" cy="2133140"/>
          </a:xfrm>
        </p:spPr>
        <p:txBody>
          <a:bodyPr>
            <a:normAutofit/>
          </a:bodyPr>
          <a:lstStyle/>
          <a:p>
            <a:r>
              <a:rPr lang="nl-NL" sz="2000" dirty="0"/>
              <a:t>De uitstoot van broeikasgassen is slecht voor milieu en dus voor onze welvaart.</a:t>
            </a:r>
          </a:p>
          <a:p>
            <a:r>
              <a:rPr lang="nl-NL" sz="2000" dirty="0"/>
              <a:t>De VS is één van de grootste vervuilers.</a:t>
            </a:r>
          </a:p>
          <a:p>
            <a:r>
              <a:rPr lang="nl-NL" sz="2000" dirty="0"/>
              <a:t>Er wordt mondiaal onderhandeld over de uitstoot van broeikasgassen.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32455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Geschatte verandering welvaart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Rest van de wereld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Broeikasgassen beperken</a:t>
                      </a:r>
                      <a:endParaRPr lang="nl-NL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Broeikasgassen blijven uitstoten</a:t>
                      </a:r>
                      <a:endParaRPr lang="nl-NL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VS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Broeikasgassen beperken</a:t>
                      </a:r>
                      <a:endParaRPr lang="nl-NL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150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-115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Broeikasgassen blijven uitstoten</a:t>
                      </a:r>
                      <a:endParaRPr lang="nl-NL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155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-95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 -50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Rechte verbindingslijn 4"/>
          <p:cNvCxnSpPr>
            <a:cxnSpLocks/>
          </p:cNvCxnSpPr>
          <p:nvPr/>
        </p:nvCxnSpPr>
        <p:spPr>
          <a:xfrm>
            <a:off x="6096000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8032087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749385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6749385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5783139" y="5943594"/>
            <a:ext cx="1903432" cy="801445"/>
          </a:xfrm>
          <a:prstGeom prst="ellipse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2C1EBE5-5D5A-4696-AE3C-76D4578F0C05}"/>
              </a:ext>
            </a:extLst>
          </p:cNvPr>
          <p:cNvSpPr/>
          <p:nvPr/>
        </p:nvSpPr>
        <p:spPr>
          <a:xfrm>
            <a:off x="5712692" y="4593514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456862F-A542-4504-9372-D7B68FD23717}"/>
              </a:ext>
            </a:extLst>
          </p:cNvPr>
          <p:cNvSpPr/>
          <p:nvPr/>
        </p:nvSpPr>
        <p:spPr>
          <a:xfrm>
            <a:off x="7670202" y="4593513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A64C77F-E564-45CE-9EB9-11C0DC969341}"/>
              </a:ext>
            </a:extLst>
          </p:cNvPr>
          <p:cNvSpPr/>
          <p:nvPr/>
        </p:nvSpPr>
        <p:spPr>
          <a:xfrm>
            <a:off x="5998663" y="5333997"/>
            <a:ext cx="715902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093B5DA-83DC-4698-A953-03FB659954E2}"/>
              </a:ext>
            </a:extLst>
          </p:cNvPr>
          <p:cNvSpPr/>
          <p:nvPr/>
        </p:nvSpPr>
        <p:spPr>
          <a:xfrm>
            <a:off x="8015165" y="5333997"/>
            <a:ext cx="698353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952136F-01F0-466D-982F-C390E8FD8CF6}"/>
              </a:ext>
            </a:extLst>
          </p:cNvPr>
          <p:cNvSpPr/>
          <p:nvPr/>
        </p:nvSpPr>
        <p:spPr>
          <a:xfrm>
            <a:off x="3165987" y="5299010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ierkante haak links 25">
            <a:extLst>
              <a:ext uri="{FF2B5EF4-FFF2-40B4-BE49-F238E27FC236}">
                <a16:creationId xmlns:a16="http://schemas.microsoft.com/office/drawing/2014/main" id="{3D46787D-88A8-4BEB-9353-5F73E48D6B72}"/>
              </a:ext>
            </a:extLst>
          </p:cNvPr>
          <p:cNvSpPr/>
          <p:nvPr/>
        </p:nvSpPr>
        <p:spPr>
          <a:xfrm rot="5400000" flipH="1">
            <a:off x="7853119" y="4977266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342984C-74BD-4796-BE57-FE77D2B669BB}"/>
              </a:ext>
            </a:extLst>
          </p:cNvPr>
          <p:cNvSpPr/>
          <p:nvPr/>
        </p:nvSpPr>
        <p:spPr>
          <a:xfrm>
            <a:off x="3165987" y="5988422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ierkante haak links 27">
            <a:extLst>
              <a:ext uri="{FF2B5EF4-FFF2-40B4-BE49-F238E27FC236}">
                <a16:creationId xmlns:a16="http://schemas.microsoft.com/office/drawing/2014/main" id="{C5CE60A5-37C8-49AD-A835-E6439924BCB6}"/>
              </a:ext>
            </a:extLst>
          </p:cNvPr>
          <p:cNvSpPr/>
          <p:nvPr/>
        </p:nvSpPr>
        <p:spPr>
          <a:xfrm rot="5400000" flipH="1">
            <a:off x="7900485" y="5702908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A60CAEC-074F-4B80-B5C2-72E845D65B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055956" y="1508744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649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2727</TotalTime>
  <Words>556</Words>
  <Application>Microsoft Office PowerPoint</Application>
  <PresentationFormat>Breedbeeld</PresentationFormat>
  <Paragraphs>116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Wingdings</vt:lpstr>
      <vt:lpstr>Thema 3vwo</vt:lpstr>
      <vt:lpstr>Speltheorie</vt:lpstr>
      <vt:lpstr>PowerPoint-presentatie</vt:lpstr>
      <vt:lpstr>Speltheorie</vt:lpstr>
      <vt:lpstr>Vanuit een opbrengstenmatrix</vt:lpstr>
      <vt:lpstr>Best-response methode</vt:lpstr>
      <vt:lpstr>Best-response methode</vt:lpstr>
      <vt:lpstr>Waarschijnlijke uitkomst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Arbeidsmarkt</dc:title>
  <dc:creator>Paul Bloemers</dc:creator>
  <cp:lastModifiedBy>Paul Bloemers</cp:lastModifiedBy>
  <cp:revision>14</cp:revision>
  <dcterms:created xsi:type="dcterms:W3CDTF">2020-10-01T08:25:14Z</dcterms:created>
  <dcterms:modified xsi:type="dcterms:W3CDTF">2020-10-03T08:19:06Z</dcterms:modified>
</cp:coreProperties>
</file>