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0F"/>
    <a:srgbClr val="A31827"/>
    <a:srgbClr val="303180"/>
    <a:srgbClr val="729B3E"/>
    <a:srgbClr val="DB901E"/>
    <a:srgbClr val="2C285A"/>
    <a:srgbClr val="2183A8"/>
    <a:srgbClr val="51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D2E3E-E232-4D11-8553-CA81B486ED96}" v="11" dt="2020-10-25T18:45:08.217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77" autoAdjust="0"/>
  </p:normalViewPr>
  <p:slideViewPr>
    <p:cSldViewPr snapToGrid="0" showGuides="1">
      <p:cViewPr varScale="1">
        <p:scale>
          <a:sx n="113" d="100"/>
          <a:sy n="113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1615E9AD-5C5E-429C-8B1E-A9B0BC523CA0}"/>
    <pc:docChg chg="modSld">
      <pc:chgData name="Paul Bloemers" userId="fe3832ff3b233e04" providerId="LiveId" clId="{1615E9AD-5C5E-429C-8B1E-A9B0BC523CA0}" dt="2020-09-23T13:06:27.376" v="23"/>
      <pc:docMkLst>
        <pc:docMk/>
      </pc:docMkLst>
      <pc:sldChg chg="modSp modAnim">
        <pc:chgData name="Paul Bloemers" userId="fe3832ff3b233e04" providerId="LiveId" clId="{1615E9AD-5C5E-429C-8B1E-A9B0BC523CA0}" dt="2020-09-23T13:00:37.758" v="3" actId="207"/>
        <pc:sldMkLst>
          <pc:docMk/>
          <pc:sldMk cId="4234266633" sldId="259"/>
        </pc:sldMkLst>
        <pc:spChg chg="mod">
          <ac:chgData name="Paul Bloemers" userId="fe3832ff3b233e04" providerId="LiveId" clId="{1615E9AD-5C5E-429C-8B1E-A9B0BC523CA0}" dt="2020-09-23T13:00:37.758" v="3" actId="207"/>
          <ac:spMkLst>
            <pc:docMk/>
            <pc:sldMk cId="4234266633" sldId="259"/>
            <ac:spMk id="14" creationId="{A6620071-2D31-41C3-B9E3-9B4434D4F0F6}"/>
          </ac:spMkLst>
        </pc:spChg>
        <pc:spChg chg="mod">
          <ac:chgData name="Paul Bloemers" userId="fe3832ff3b233e04" providerId="LiveId" clId="{1615E9AD-5C5E-429C-8B1E-A9B0BC523CA0}" dt="2020-09-23T13:00:37.758" v="3" actId="207"/>
          <ac:spMkLst>
            <pc:docMk/>
            <pc:sldMk cId="4234266633" sldId="259"/>
            <ac:spMk id="16" creationId="{6F8ADDB2-AC8B-4B01-83F4-58073578DD73}"/>
          </ac:spMkLst>
        </pc:spChg>
        <pc:spChg chg="mod">
          <ac:chgData name="Paul Bloemers" userId="fe3832ff3b233e04" providerId="LiveId" clId="{1615E9AD-5C5E-429C-8B1E-A9B0BC523CA0}" dt="2020-09-23T13:00:37.758" v="3" actId="207"/>
          <ac:spMkLst>
            <pc:docMk/>
            <pc:sldMk cId="4234266633" sldId="259"/>
            <ac:spMk id="18" creationId="{FEB817DC-6C05-49F1-917B-8F0085F2F50A}"/>
          </ac:spMkLst>
        </pc:spChg>
      </pc:sldChg>
      <pc:sldChg chg="modAnim">
        <pc:chgData name="Paul Bloemers" userId="fe3832ff3b233e04" providerId="LiveId" clId="{1615E9AD-5C5E-429C-8B1E-A9B0BC523CA0}" dt="2020-09-23T13:02:53.588" v="6"/>
        <pc:sldMkLst>
          <pc:docMk/>
          <pc:sldMk cId="993308988" sldId="262"/>
        </pc:sldMkLst>
      </pc:sldChg>
      <pc:sldChg chg="addSp modSp mod modAnim">
        <pc:chgData name="Paul Bloemers" userId="fe3832ff3b233e04" providerId="LiveId" clId="{1615E9AD-5C5E-429C-8B1E-A9B0BC523CA0}" dt="2020-09-23T13:06:27.376" v="23"/>
        <pc:sldMkLst>
          <pc:docMk/>
          <pc:sldMk cId="2096075442" sldId="267"/>
        </pc:sldMkLst>
        <pc:spChg chg="add mod">
          <ac:chgData name="Paul Bloemers" userId="fe3832ff3b233e04" providerId="LiveId" clId="{1615E9AD-5C5E-429C-8B1E-A9B0BC523CA0}" dt="2020-09-23T13:06:15.498" v="20" actId="1036"/>
          <ac:spMkLst>
            <pc:docMk/>
            <pc:sldMk cId="2096075442" sldId="267"/>
            <ac:spMk id="3" creationId="{BD10A615-1A5C-474D-8584-2647D67F286F}"/>
          </ac:spMkLst>
        </pc:spChg>
      </pc:sldChg>
    </pc:docChg>
  </pc:docChgLst>
  <pc:docChgLst>
    <pc:chgData name="Paul Bloemers" userId="fe3832ff3b233e04" providerId="LiveId" clId="{EC3D2E3E-E232-4D11-8553-CA81B486ED96}"/>
    <pc:docChg chg="modSld">
      <pc:chgData name="Paul Bloemers" userId="fe3832ff3b233e04" providerId="LiveId" clId="{EC3D2E3E-E232-4D11-8553-CA81B486ED96}" dt="2020-10-25T18:45:08.217" v="10" actId="20577"/>
      <pc:docMkLst>
        <pc:docMk/>
      </pc:docMkLst>
      <pc:sldChg chg="modSp">
        <pc:chgData name="Paul Bloemers" userId="fe3832ff3b233e04" providerId="LiveId" clId="{EC3D2E3E-E232-4D11-8553-CA81B486ED96}" dt="2020-10-25T18:45:08.217" v="10" actId="20577"/>
        <pc:sldMkLst>
          <pc:docMk/>
          <pc:sldMk cId="4193756260" sldId="265"/>
        </pc:sldMkLst>
        <pc:spChg chg="mod">
          <ac:chgData name="Paul Bloemers" userId="fe3832ff3b233e04" providerId="LiveId" clId="{EC3D2E3E-E232-4D11-8553-CA81B486ED96}" dt="2020-10-25T18:45:08.217" v="10" actId="20577"/>
          <ac:spMkLst>
            <pc:docMk/>
            <pc:sldMk cId="4193756260" sldId="265"/>
            <ac:spMk id="22" creationId="{E71C3D11-5FEA-4DED-B6DC-885C3696F2F3}"/>
          </ac:spMkLst>
        </pc:spChg>
      </pc:sldChg>
    </pc:docChg>
  </pc:docChgLst>
  <pc:docChgLst>
    <pc:chgData name="Paul Bloemers" userId="fe3832ff3b233e04" providerId="LiveId" clId="{00F91F98-7089-4F91-9E9B-A071EEC87DAB}"/>
    <pc:docChg chg="undo custSel addSld modSld">
      <pc:chgData name="Paul Bloemers" userId="fe3832ff3b233e04" providerId="LiveId" clId="{00F91F98-7089-4F91-9E9B-A071EEC87DAB}" dt="2020-09-23T12:52:09.793" v="2624" actId="14100"/>
      <pc:docMkLst>
        <pc:docMk/>
      </pc:docMkLst>
      <pc:sldChg chg="addSp modSp mod modAnim">
        <pc:chgData name="Paul Bloemers" userId="fe3832ff3b233e04" providerId="LiveId" clId="{00F91F98-7089-4F91-9E9B-A071EEC87DAB}" dt="2020-09-22T08:36:14.304" v="692"/>
        <pc:sldMkLst>
          <pc:docMk/>
          <pc:sldMk cId="2544101550" sldId="258"/>
        </pc:sldMkLst>
        <pc:spChg chg="mod">
          <ac:chgData name="Paul Bloemers" userId="fe3832ff3b233e04" providerId="LiveId" clId="{00F91F98-7089-4F91-9E9B-A071EEC87DAB}" dt="2020-09-22T08:32:33.151" v="657" actId="1076"/>
          <ac:spMkLst>
            <pc:docMk/>
            <pc:sldMk cId="2544101550" sldId="258"/>
            <ac:spMk id="22" creationId="{D7F6C7FA-5CD8-414D-B9B6-91A9F557048F}"/>
          </ac:spMkLst>
        </pc:spChg>
        <pc:graphicFrameChg chg="add mod">
          <ac:chgData name="Paul Bloemers" userId="fe3832ff3b233e04" providerId="LiveId" clId="{00F91F98-7089-4F91-9E9B-A071EEC87DAB}" dt="2020-09-22T08:36:04.281" v="691" actId="1076"/>
          <ac:graphicFrameMkLst>
            <pc:docMk/>
            <pc:sldMk cId="2544101550" sldId="258"/>
            <ac:graphicFrameMk id="25" creationId="{5151E8A8-8B8A-440F-B413-691EB598CA2A}"/>
          </ac:graphicFrameMkLst>
        </pc:graphicFrameChg>
      </pc:sldChg>
      <pc:sldChg chg="addSp delSp modSp mod modClrScheme modAnim chgLayout">
        <pc:chgData name="Paul Bloemers" userId="fe3832ff3b233e04" providerId="LiveId" clId="{00F91F98-7089-4F91-9E9B-A071EEC87DAB}" dt="2020-09-22T09:10:47.654" v="1328" actId="1076"/>
        <pc:sldMkLst>
          <pc:docMk/>
          <pc:sldMk cId="4234266633" sldId="259"/>
        </pc:sldMkLst>
        <pc:spChg chg="mod ord">
          <ac:chgData name="Paul Bloemers" userId="fe3832ff3b233e04" providerId="LiveId" clId="{00F91F98-7089-4F91-9E9B-A071EEC87DAB}" dt="2020-09-21T10:20:30.856" v="330" actId="700"/>
          <ac:spMkLst>
            <pc:docMk/>
            <pc:sldMk cId="4234266633" sldId="259"/>
            <ac:spMk id="2" creationId="{BE869155-9685-4D48-ACD8-9DF6604940B2}"/>
          </ac:spMkLst>
        </pc:spChg>
        <pc:spChg chg="del mod">
          <ac:chgData name="Paul Bloemers" userId="fe3832ff3b233e04" providerId="LiveId" clId="{00F91F98-7089-4F91-9E9B-A071EEC87DAB}" dt="2020-09-17T11:27:07.671" v="1" actId="931"/>
          <ac:spMkLst>
            <pc:docMk/>
            <pc:sldMk cId="4234266633" sldId="259"/>
            <ac:spMk id="3" creationId="{14C450E1-CDFC-438C-A514-863E55FCEB09}"/>
          </ac:spMkLst>
        </pc:spChg>
        <pc:spChg chg="add del mod">
          <ac:chgData name="Paul Bloemers" userId="fe3832ff3b233e04" providerId="LiveId" clId="{00F91F98-7089-4F91-9E9B-A071EEC87DAB}" dt="2020-09-17T11:34:25.018" v="27"/>
          <ac:spMkLst>
            <pc:docMk/>
            <pc:sldMk cId="4234266633" sldId="259"/>
            <ac:spMk id="12" creationId="{F5DE88AE-4B24-4715-B58A-53474F564614}"/>
          </ac:spMkLst>
        </pc:spChg>
        <pc:spChg chg="add mod">
          <ac:chgData name="Paul Bloemers" userId="fe3832ff3b233e04" providerId="LiveId" clId="{00F91F98-7089-4F91-9E9B-A071EEC87DAB}" dt="2020-09-22T09:10:31.942" v="1326" actId="1076"/>
          <ac:spMkLst>
            <pc:docMk/>
            <pc:sldMk cId="4234266633" sldId="259"/>
            <ac:spMk id="14" creationId="{A6620071-2D31-41C3-B9E3-9B4434D4F0F6}"/>
          </ac:spMkLst>
        </pc:spChg>
        <pc:spChg chg="add mod">
          <ac:chgData name="Paul Bloemers" userId="fe3832ff3b233e04" providerId="LiveId" clId="{00F91F98-7089-4F91-9E9B-A071EEC87DAB}" dt="2020-09-22T09:10:47.654" v="1328" actId="1076"/>
          <ac:spMkLst>
            <pc:docMk/>
            <pc:sldMk cId="4234266633" sldId="259"/>
            <ac:spMk id="16" creationId="{6F8ADDB2-AC8B-4B01-83F4-58073578DD73}"/>
          </ac:spMkLst>
        </pc:spChg>
        <pc:spChg chg="add mod">
          <ac:chgData name="Paul Bloemers" userId="fe3832ff3b233e04" providerId="LiveId" clId="{00F91F98-7089-4F91-9E9B-A071EEC87DAB}" dt="2020-09-22T09:10:39.766" v="1327" actId="1076"/>
          <ac:spMkLst>
            <pc:docMk/>
            <pc:sldMk cId="4234266633" sldId="259"/>
            <ac:spMk id="18" creationId="{FEB817DC-6C05-49F1-917B-8F0085F2F50A}"/>
          </ac:spMkLst>
        </pc:spChg>
        <pc:picChg chg="add mod ord">
          <ac:chgData name="Paul Bloemers" userId="fe3832ff3b233e04" providerId="LiveId" clId="{00F91F98-7089-4F91-9E9B-A071EEC87DAB}" dt="2020-09-22T09:10:31.942" v="1326" actId="1076"/>
          <ac:picMkLst>
            <pc:docMk/>
            <pc:sldMk cId="4234266633" sldId="259"/>
            <ac:picMk id="5" creationId="{FD1F08A1-5B60-4051-AF33-3CD9D7A0075D}"/>
          </ac:picMkLst>
        </pc:picChg>
        <pc:picChg chg="add mod modCrop">
          <ac:chgData name="Paul Bloemers" userId="fe3832ff3b233e04" providerId="LiveId" clId="{00F91F98-7089-4F91-9E9B-A071EEC87DAB}" dt="2020-09-22T09:10:47.654" v="1328" actId="1076"/>
          <ac:picMkLst>
            <pc:docMk/>
            <pc:sldMk cId="4234266633" sldId="259"/>
            <ac:picMk id="6" creationId="{0430851B-19B3-44A0-A259-19132968AC58}"/>
          </ac:picMkLst>
        </pc:picChg>
        <pc:picChg chg="add mod">
          <ac:chgData name="Paul Bloemers" userId="fe3832ff3b233e04" providerId="LiveId" clId="{00F91F98-7089-4F91-9E9B-A071EEC87DAB}" dt="2020-09-22T09:10:39.766" v="1327" actId="1076"/>
          <ac:picMkLst>
            <pc:docMk/>
            <pc:sldMk cId="4234266633" sldId="259"/>
            <ac:picMk id="7" creationId="{11D08BE7-87C7-42FC-9A82-6B7374C61F14}"/>
          </ac:picMkLst>
        </pc:picChg>
        <pc:picChg chg="add mod">
          <ac:chgData name="Paul Bloemers" userId="fe3832ff3b233e04" providerId="LiveId" clId="{00F91F98-7089-4F91-9E9B-A071EEC87DAB}" dt="2020-09-22T09:10:39.766" v="1327" actId="1076"/>
          <ac:picMkLst>
            <pc:docMk/>
            <pc:sldMk cId="4234266633" sldId="259"/>
            <ac:picMk id="9" creationId="{E312F47F-FA0D-4B3D-927C-26AAFBA07605}"/>
          </ac:picMkLst>
        </pc:picChg>
        <pc:picChg chg="add del mod">
          <ac:chgData name="Paul Bloemers" userId="fe3832ff3b233e04" providerId="LiveId" clId="{00F91F98-7089-4F91-9E9B-A071EEC87DAB}" dt="2020-09-17T11:34:25.018" v="27"/>
          <ac:picMkLst>
            <pc:docMk/>
            <pc:sldMk cId="4234266633" sldId="259"/>
            <ac:picMk id="11" creationId="{BC5A1F2F-1308-454F-BF5D-8BF7C2B6656A}"/>
          </ac:picMkLst>
        </pc:picChg>
        <pc:picChg chg="mod modCrop">
          <ac:chgData name="Paul Bloemers" userId="fe3832ff3b233e04" providerId="LiveId" clId="{00F91F98-7089-4F91-9E9B-A071EEC87DAB}" dt="2020-09-22T09:10:39.766" v="1327" actId="1076"/>
          <ac:picMkLst>
            <pc:docMk/>
            <pc:sldMk cId="4234266633" sldId="259"/>
            <ac:picMk id="13" creationId="{6382BFB5-C50A-441F-9FE8-54F02E04AF61}"/>
          </ac:picMkLst>
        </pc:picChg>
        <pc:picChg chg="add mod">
          <ac:chgData name="Paul Bloemers" userId="fe3832ff3b233e04" providerId="LiveId" clId="{00F91F98-7089-4F91-9E9B-A071EEC87DAB}" dt="2020-09-22T09:09:31.038" v="1286" actId="1076"/>
          <ac:picMkLst>
            <pc:docMk/>
            <pc:sldMk cId="4234266633" sldId="259"/>
            <ac:picMk id="19" creationId="{AE8E8317-28F4-452F-AD26-D77F30074EB8}"/>
          </ac:picMkLst>
        </pc:picChg>
      </pc:sldChg>
      <pc:sldChg chg="addSp delSp modSp mod modClrScheme modAnim chgLayout">
        <pc:chgData name="Paul Bloemers" userId="fe3832ff3b233e04" providerId="LiveId" clId="{00F91F98-7089-4F91-9E9B-A071EEC87DAB}" dt="2020-09-22T09:11:41.205" v="1333"/>
        <pc:sldMkLst>
          <pc:docMk/>
          <pc:sldMk cId="4065461321" sldId="260"/>
        </pc:sldMkLst>
        <pc:spChg chg="mod ord">
          <ac:chgData name="Paul Bloemers" userId="fe3832ff3b233e04" providerId="LiveId" clId="{00F91F98-7089-4F91-9E9B-A071EEC87DAB}" dt="2020-09-21T10:11:24.602" v="106" actId="700"/>
          <ac:spMkLst>
            <pc:docMk/>
            <pc:sldMk cId="4065461321" sldId="260"/>
            <ac:spMk id="2" creationId="{402483E9-A641-4385-AF2A-B8C59DDCC412}"/>
          </ac:spMkLst>
        </pc:spChg>
        <pc:spChg chg="del mod">
          <ac:chgData name="Paul Bloemers" userId="fe3832ff3b233e04" providerId="LiveId" clId="{00F91F98-7089-4F91-9E9B-A071EEC87DAB}" dt="2020-09-17T11:38:04.204" v="60"/>
          <ac:spMkLst>
            <pc:docMk/>
            <pc:sldMk cId="4065461321" sldId="260"/>
            <ac:spMk id="3" creationId="{DB7C5FF8-8652-48BF-A543-028227AD1BD5}"/>
          </ac:spMkLst>
        </pc:spChg>
        <pc:spChg chg="add del mod ord">
          <ac:chgData name="Paul Bloemers" userId="fe3832ff3b233e04" providerId="LiveId" clId="{00F91F98-7089-4F91-9E9B-A071EEC87DAB}" dt="2020-09-21T10:05:47.982" v="98" actId="700"/>
          <ac:spMkLst>
            <pc:docMk/>
            <pc:sldMk cId="4065461321" sldId="260"/>
            <ac:spMk id="5" creationId="{1362D188-6E2A-4100-8598-0F43A704D034}"/>
          </ac:spMkLst>
        </pc:spChg>
        <pc:spChg chg="add del mod ord">
          <ac:chgData name="Paul Bloemers" userId="fe3832ff3b233e04" providerId="LiveId" clId="{00F91F98-7089-4F91-9E9B-A071EEC87DAB}" dt="2020-09-21T10:11:12.263" v="102" actId="700"/>
          <ac:spMkLst>
            <pc:docMk/>
            <pc:sldMk cId="4065461321" sldId="260"/>
            <ac:spMk id="6" creationId="{E2B1FA20-2C32-4954-AE76-4F5C03265F84}"/>
          </ac:spMkLst>
        </pc:spChg>
        <pc:spChg chg="add del mod ord">
          <ac:chgData name="Paul Bloemers" userId="fe3832ff3b233e04" providerId="LiveId" clId="{00F91F98-7089-4F91-9E9B-A071EEC87DAB}" dt="2020-09-21T10:11:12.263" v="102" actId="700"/>
          <ac:spMkLst>
            <pc:docMk/>
            <pc:sldMk cId="4065461321" sldId="260"/>
            <ac:spMk id="7" creationId="{45AFDA1B-AE03-4576-AF2A-EECCE50874FB}"/>
          </ac:spMkLst>
        </pc:spChg>
        <pc:spChg chg="add del mod ord">
          <ac:chgData name="Paul Bloemers" userId="fe3832ff3b233e04" providerId="LiveId" clId="{00F91F98-7089-4F91-9E9B-A071EEC87DAB}" dt="2020-09-21T10:11:12.263" v="102" actId="700"/>
          <ac:spMkLst>
            <pc:docMk/>
            <pc:sldMk cId="4065461321" sldId="260"/>
            <ac:spMk id="8" creationId="{E5E41BF1-7A8C-4944-BA67-9A42C4392DF7}"/>
          </ac:spMkLst>
        </pc:spChg>
        <pc:spChg chg="add mod ord">
          <ac:chgData name="Paul Bloemers" userId="fe3832ff3b233e04" providerId="LiveId" clId="{00F91F98-7089-4F91-9E9B-A071EEC87DAB}" dt="2020-09-21T10:19:11.995" v="323" actId="20577"/>
          <ac:spMkLst>
            <pc:docMk/>
            <pc:sldMk cId="4065461321" sldId="260"/>
            <ac:spMk id="9" creationId="{2DC214B4-6620-44EE-9B95-2718B287091E}"/>
          </ac:spMkLst>
        </pc:spChg>
        <pc:graphicFrameChg chg="add mod ord modGraphic">
          <ac:chgData name="Paul Bloemers" userId="fe3832ff3b233e04" providerId="LiveId" clId="{00F91F98-7089-4F91-9E9B-A071EEC87DAB}" dt="2020-09-21T10:11:39.911" v="109" actId="1076"/>
          <ac:graphicFrameMkLst>
            <pc:docMk/>
            <pc:sldMk cId="4065461321" sldId="260"/>
            <ac:graphicFrameMk id="4" creationId="{A4CFFC4F-6729-490B-A96E-08F2DA680827}"/>
          </ac:graphicFrameMkLst>
        </pc:graphicFrameChg>
      </pc:sldChg>
      <pc:sldChg chg="modSp mod modAnim">
        <pc:chgData name="Paul Bloemers" userId="fe3832ff3b233e04" providerId="LiveId" clId="{00F91F98-7089-4F91-9E9B-A071EEC87DAB}" dt="2020-09-22T09:12:13.031" v="1335" actId="14100"/>
        <pc:sldMkLst>
          <pc:docMk/>
          <pc:sldMk cId="2027605644" sldId="261"/>
        </pc:sldMkLst>
        <pc:spChg chg="mod">
          <ac:chgData name="Paul Bloemers" userId="fe3832ff3b233e04" providerId="LiveId" clId="{00F91F98-7089-4F91-9E9B-A071EEC87DAB}" dt="2020-09-22T09:12:13.031" v="1335" actId="14100"/>
          <ac:spMkLst>
            <pc:docMk/>
            <pc:sldMk cId="2027605644" sldId="261"/>
            <ac:spMk id="5" creationId="{2DC8C18B-2899-4726-A6F8-E6B79B633650}"/>
          </ac:spMkLst>
        </pc:spChg>
      </pc:sldChg>
      <pc:sldChg chg="addSp delSp modSp new mod modClrScheme modAnim chgLayout modNotesTx">
        <pc:chgData name="Paul Bloemers" userId="fe3832ff3b233e04" providerId="LiveId" clId="{00F91F98-7089-4F91-9E9B-A071EEC87DAB}" dt="2020-09-22T09:12:25.744" v="1339"/>
        <pc:sldMkLst>
          <pc:docMk/>
          <pc:sldMk cId="993308988" sldId="262"/>
        </pc:sldMkLst>
        <pc:spChg chg="del mod ord">
          <ac:chgData name="Paul Bloemers" userId="fe3832ff3b233e04" providerId="LiveId" clId="{00F91F98-7089-4F91-9E9B-A071EEC87DAB}" dt="2020-09-21T10:21:22.340" v="332" actId="700"/>
          <ac:spMkLst>
            <pc:docMk/>
            <pc:sldMk cId="993308988" sldId="262"/>
            <ac:spMk id="2" creationId="{A468CDA2-8B2A-4E85-8CA0-2C600CE34FF9}"/>
          </ac:spMkLst>
        </pc:spChg>
        <pc:spChg chg="del mod ord">
          <ac:chgData name="Paul Bloemers" userId="fe3832ff3b233e04" providerId="LiveId" clId="{00F91F98-7089-4F91-9E9B-A071EEC87DAB}" dt="2020-09-21T10:21:22.340" v="332" actId="700"/>
          <ac:spMkLst>
            <pc:docMk/>
            <pc:sldMk cId="993308988" sldId="262"/>
            <ac:spMk id="3" creationId="{4F3032A6-F7BD-4B9B-8C99-7562EB56A654}"/>
          </ac:spMkLst>
        </pc:spChg>
        <pc:spChg chg="del">
          <ac:chgData name="Paul Bloemers" userId="fe3832ff3b233e04" providerId="LiveId" clId="{00F91F98-7089-4F91-9E9B-A071EEC87DAB}" dt="2020-09-21T10:21:22.340" v="332" actId="700"/>
          <ac:spMkLst>
            <pc:docMk/>
            <pc:sldMk cId="993308988" sldId="262"/>
            <ac:spMk id="4" creationId="{E85F8CDE-3CC3-48F5-9B9B-3D42F145FEC4}"/>
          </ac:spMkLst>
        </pc:spChg>
        <pc:spChg chg="add mod ord">
          <ac:chgData name="Paul Bloemers" userId="fe3832ff3b233e04" providerId="LiveId" clId="{00F91F98-7089-4F91-9E9B-A071EEC87DAB}" dt="2020-09-21T10:22:01.834" v="350" actId="20577"/>
          <ac:spMkLst>
            <pc:docMk/>
            <pc:sldMk cId="993308988" sldId="262"/>
            <ac:spMk id="5" creationId="{68C39169-0153-4205-A9AC-54A7D1BD0865}"/>
          </ac:spMkLst>
        </pc:spChg>
        <pc:spChg chg="add mod ord">
          <ac:chgData name="Paul Bloemers" userId="fe3832ff3b233e04" providerId="LiveId" clId="{00F91F98-7089-4F91-9E9B-A071EEC87DAB}" dt="2020-09-22T08:58:40.354" v="972" actId="20577"/>
          <ac:spMkLst>
            <pc:docMk/>
            <pc:sldMk cId="993308988" sldId="262"/>
            <ac:spMk id="6" creationId="{BA4E1437-F5B8-4525-988D-6FEF1B8EE099}"/>
          </ac:spMkLst>
        </pc:spChg>
        <pc:spChg chg="add del">
          <ac:chgData name="Paul Bloemers" userId="fe3832ff3b233e04" providerId="LiveId" clId="{00F91F98-7089-4F91-9E9B-A071EEC87DAB}" dt="2020-09-21T10:29:38.009" v="561" actId="478"/>
          <ac:spMkLst>
            <pc:docMk/>
            <pc:sldMk cId="993308988" sldId="262"/>
            <ac:spMk id="9" creationId="{4F90C48A-F92E-4028-A6FA-0113C9AB4021}"/>
          </ac:spMkLst>
        </pc:spChg>
        <pc:spChg chg="add mod">
          <ac:chgData name="Paul Bloemers" userId="fe3832ff3b233e04" providerId="LiveId" clId="{00F91F98-7089-4F91-9E9B-A071EEC87DAB}" dt="2020-09-21T10:31:09.712" v="648" actId="164"/>
          <ac:spMkLst>
            <pc:docMk/>
            <pc:sldMk cId="993308988" sldId="262"/>
            <ac:spMk id="10" creationId="{D905250F-9A2C-4DFD-8BFD-7D80B07B8CF2}"/>
          </ac:spMkLst>
        </pc:spChg>
        <pc:spChg chg="add mod">
          <ac:chgData name="Paul Bloemers" userId="fe3832ff3b233e04" providerId="LiveId" clId="{00F91F98-7089-4F91-9E9B-A071EEC87DAB}" dt="2020-09-21T10:31:09.712" v="648" actId="164"/>
          <ac:spMkLst>
            <pc:docMk/>
            <pc:sldMk cId="993308988" sldId="262"/>
            <ac:spMk id="12" creationId="{87957580-D51C-430A-A568-37B613500226}"/>
          </ac:spMkLst>
        </pc:spChg>
        <pc:grpChg chg="add mod">
          <ac:chgData name="Paul Bloemers" userId="fe3832ff3b233e04" providerId="LiveId" clId="{00F91F98-7089-4F91-9E9B-A071EEC87DAB}" dt="2020-09-21T10:31:09.712" v="648" actId="164"/>
          <ac:grpSpMkLst>
            <pc:docMk/>
            <pc:sldMk cId="993308988" sldId="262"/>
            <ac:grpSpMk id="17" creationId="{3C025C1A-5B67-41AC-8F4D-5E64F7D6D58E}"/>
          </ac:grpSpMkLst>
        </pc:grpChg>
        <pc:picChg chg="add mod">
          <ac:chgData name="Paul Bloemers" userId="fe3832ff3b233e04" providerId="LiveId" clId="{00F91F98-7089-4F91-9E9B-A071EEC87DAB}" dt="2020-09-21T10:23:31.959" v="353" actId="1076"/>
          <ac:picMkLst>
            <pc:docMk/>
            <pc:sldMk cId="993308988" sldId="262"/>
            <ac:picMk id="8" creationId="{0E7CDD3F-CE00-47E0-9CCD-73617B95157C}"/>
          </ac:picMkLst>
        </pc:picChg>
        <pc:cxnChg chg="add mod">
          <ac:chgData name="Paul Bloemers" userId="fe3832ff3b233e04" providerId="LiveId" clId="{00F91F98-7089-4F91-9E9B-A071EEC87DAB}" dt="2020-09-21T10:31:09.712" v="648" actId="164"/>
          <ac:cxnSpMkLst>
            <pc:docMk/>
            <pc:sldMk cId="993308988" sldId="262"/>
            <ac:cxnSpMk id="14" creationId="{EFF957A0-A075-48F2-94A6-9A9FF8E8762E}"/>
          </ac:cxnSpMkLst>
        </pc:cxnChg>
        <pc:cxnChg chg="add mod">
          <ac:chgData name="Paul Bloemers" userId="fe3832ff3b233e04" providerId="LiveId" clId="{00F91F98-7089-4F91-9E9B-A071EEC87DAB}" dt="2020-09-21T10:31:09.712" v="648" actId="164"/>
          <ac:cxnSpMkLst>
            <pc:docMk/>
            <pc:sldMk cId="993308988" sldId="262"/>
            <ac:cxnSpMk id="16" creationId="{E787D976-2E48-4D19-B166-484EC2261738}"/>
          </ac:cxnSpMkLst>
        </pc:cxnChg>
      </pc:sldChg>
      <pc:sldChg chg="addSp delSp modSp new mod modClrScheme modAnim chgLayout">
        <pc:chgData name="Paul Bloemers" userId="fe3832ff3b233e04" providerId="LiveId" clId="{00F91F98-7089-4F91-9E9B-A071EEC87DAB}" dt="2020-09-22T09:08:55.773" v="1256"/>
        <pc:sldMkLst>
          <pc:docMk/>
          <pc:sldMk cId="141468577" sldId="263"/>
        </pc:sldMkLst>
        <pc:spChg chg="del mod ord">
          <ac:chgData name="Paul Bloemers" userId="fe3832ff3b233e04" providerId="LiveId" clId="{00F91F98-7089-4F91-9E9B-A071EEC87DAB}" dt="2020-09-22T09:00:47.938" v="1066" actId="700"/>
          <ac:spMkLst>
            <pc:docMk/>
            <pc:sldMk cId="141468577" sldId="263"/>
            <ac:spMk id="2" creationId="{F9ACFD52-7C0D-4398-99AB-C8B717CC2FC4}"/>
          </ac:spMkLst>
        </pc:spChg>
        <pc:spChg chg="del mod ord">
          <ac:chgData name="Paul Bloemers" userId="fe3832ff3b233e04" providerId="LiveId" clId="{00F91F98-7089-4F91-9E9B-A071EEC87DAB}" dt="2020-09-22T09:00:47.938" v="1066" actId="700"/>
          <ac:spMkLst>
            <pc:docMk/>
            <pc:sldMk cId="141468577" sldId="263"/>
            <ac:spMk id="3" creationId="{EE361413-C8BC-4C56-BE87-92B3C4BB110F}"/>
          </ac:spMkLst>
        </pc:spChg>
        <pc:spChg chg="add mod ord">
          <ac:chgData name="Paul Bloemers" userId="fe3832ff3b233e04" providerId="LiveId" clId="{00F91F98-7089-4F91-9E9B-A071EEC87DAB}" dt="2020-09-22T09:00:53.078" v="1083" actId="20577"/>
          <ac:spMkLst>
            <pc:docMk/>
            <pc:sldMk cId="141468577" sldId="263"/>
            <ac:spMk id="4" creationId="{67DB44CF-1BB6-4094-B2B3-ED9E558773D3}"/>
          </ac:spMkLst>
        </pc:spChg>
        <pc:spChg chg="add mod ord">
          <ac:chgData name="Paul Bloemers" userId="fe3832ff3b233e04" providerId="LiveId" clId="{00F91F98-7089-4F91-9E9B-A071EEC87DAB}" dt="2020-09-22T09:08:31.055" v="1249" actId="14100"/>
          <ac:spMkLst>
            <pc:docMk/>
            <pc:sldMk cId="141468577" sldId="263"/>
            <ac:spMk id="5" creationId="{398EFC2B-FE45-4407-B89F-5F565BA05928}"/>
          </ac:spMkLst>
        </pc:spChg>
        <pc:picChg chg="add mod">
          <ac:chgData name="Paul Bloemers" userId="fe3832ff3b233e04" providerId="LiveId" clId="{00F91F98-7089-4F91-9E9B-A071EEC87DAB}" dt="2020-09-22T09:01:25.319" v="1086" actId="1076"/>
          <ac:picMkLst>
            <pc:docMk/>
            <pc:sldMk cId="141468577" sldId="263"/>
            <ac:picMk id="6" creationId="{A34DFD50-A505-4C37-8128-A9FA1D2AA776}"/>
          </ac:picMkLst>
        </pc:picChg>
        <pc:picChg chg="add mod">
          <ac:chgData name="Paul Bloemers" userId="fe3832ff3b233e04" providerId="LiveId" clId="{00F91F98-7089-4F91-9E9B-A071EEC87DAB}" dt="2020-09-22T09:01:25.319" v="1086" actId="1076"/>
          <ac:picMkLst>
            <pc:docMk/>
            <pc:sldMk cId="141468577" sldId="263"/>
            <ac:picMk id="7" creationId="{E77F81CC-6661-4CBD-9737-3C8EB7F4CD09}"/>
          </ac:picMkLst>
        </pc:picChg>
        <pc:picChg chg="add mod">
          <ac:chgData name="Paul Bloemers" userId="fe3832ff3b233e04" providerId="LiveId" clId="{00F91F98-7089-4F91-9E9B-A071EEC87DAB}" dt="2020-09-22T09:01:25.319" v="1086" actId="1076"/>
          <ac:picMkLst>
            <pc:docMk/>
            <pc:sldMk cId="141468577" sldId="263"/>
            <ac:picMk id="8" creationId="{5D825B45-CD38-49DF-8459-50E62C6FA483}"/>
          </ac:picMkLst>
        </pc:picChg>
        <pc:picChg chg="add mod">
          <ac:chgData name="Paul Bloemers" userId="fe3832ff3b233e04" providerId="LiveId" clId="{00F91F98-7089-4F91-9E9B-A071EEC87DAB}" dt="2020-09-22T09:07:32.190" v="1148" actId="1038"/>
          <ac:picMkLst>
            <pc:docMk/>
            <pc:sldMk cId="141468577" sldId="263"/>
            <ac:picMk id="9" creationId="{03FC5C81-187A-4CB2-8213-ED129A06042B}"/>
          </ac:picMkLst>
        </pc:picChg>
      </pc:sldChg>
      <pc:sldChg chg="addSp delSp modSp new mod modClrScheme chgLayout">
        <pc:chgData name="Paul Bloemers" userId="fe3832ff3b233e04" providerId="LiveId" clId="{00F91F98-7089-4F91-9E9B-A071EEC87DAB}" dt="2020-09-22T09:17:25.272" v="1465" actId="20577"/>
        <pc:sldMkLst>
          <pc:docMk/>
          <pc:sldMk cId="3931961880" sldId="264"/>
        </pc:sldMkLst>
        <pc:spChg chg="del mod ord">
          <ac:chgData name="Paul Bloemers" userId="fe3832ff3b233e04" providerId="LiveId" clId="{00F91F98-7089-4F91-9E9B-A071EEC87DAB}" dt="2020-09-22T09:16:51.298" v="1341" actId="700"/>
          <ac:spMkLst>
            <pc:docMk/>
            <pc:sldMk cId="3931961880" sldId="264"/>
            <ac:spMk id="2" creationId="{CFDEDD3E-5C0D-4B8B-9D23-6C77ECD3D95C}"/>
          </ac:spMkLst>
        </pc:spChg>
        <pc:spChg chg="del mod ord">
          <ac:chgData name="Paul Bloemers" userId="fe3832ff3b233e04" providerId="LiveId" clId="{00F91F98-7089-4F91-9E9B-A071EEC87DAB}" dt="2020-09-22T09:16:51.298" v="1341" actId="700"/>
          <ac:spMkLst>
            <pc:docMk/>
            <pc:sldMk cId="3931961880" sldId="264"/>
            <ac:spMk id="3" creationId="{F2DE2361-D67C-4900-AA86-82456E2D565F}"/>
          </ac:spMkLst>
        </pc:spChg>
        <pc:spChg chg="add mod ord">
          <ac:chgData name="Paul Bloemers" userId="fe3832ff3b233e04" providerId="LiveId" clId="{00F91F98-7089-4F91-9E9B-A071EEC87DAB}" dt="2020-09-22T09:17:01.066" v="1366" actId="20577"/>
          <ac:spMkLst>
            <pc:docMk/>
            <pc:sldMk cId="3931961880" sldId="264"/>
            <ac:spMk id="4" creationId="{8632B62B-AFF2-440A-85DA-FA0A942000A8}"/>
          </ac:spMkLst>
        </pc:spChg>
        <pc:spChg chg="add mod ord">
          <ac:chgData name="Paul Bloemers" userId="fe3832ff3b233e04" providerId="LiveId" clId="{00F91F98-7089-4F91-9E9B-A071EEC87DAB}" dt="2020-09-22T09:17:25.272" v="1465" actId="20577"/>
          <ac:spMkLst>
            <pc:docMk/>
            <pc:sldMk cId="3931961880" sldId="264"/>
            <ac:spMk id="5" creationId="{E9696439-AA05-42ED-8F93-E8D3D8BBB623}"/>
          </ac:spMkLst>
        </pc:spChg>
      </pc:sldChg>
      <pc:sldChg chg="addSp delSp modSp new mod modClrScheme modAnim chgLayout">
        <pc:chgData name="Paul Bloemers" userId="fe3832ff3b233e04" providerId="LiveId" clId="{00F91F98-7089-4F91-9E9B-A071EEC87DAB}" dt="2020-09-23T12:33:02.586" v="2428"/>
        <pc:sldMkLst>
          <pc:docMk/>
          <pc:sldMk cId="4193756260" sldId="265"/>
        </pc:sldMkLst>
        <pc:spChg chg="del mod ord">
          <ac:chgData name="Paul Bloemers" userId="fe3832ff3b233e04" providerId="LiveId" clId="{00F91F98-7089-4F91-9E9B-A071EEC87DAB}" dt="2020-09-22T09:17:36.185" v="1467" actId="700"/>
          <ac:spMkLst>
            <pc:docMk/>
            <pc:sldMk cId="4193756260" sldId="265"/>
            <ac:spMk id="2" creationId="{5C7CDFE7-80A0-4D51-9C9D-D415A9B658E6}"/>
          </ac:spMkLst>
        </pc:spChg>
        <pc:spChg chg="del">
          <ac:chgData name="Paul Bloemers" userId="fe3832ff3b233e04" providerId="LiveId" clId="{00F91F98-7089-4F91-9E9B-A071EEC87DAB}" dt="2020-09-22T09:17:36.185" v="1467" actId="700"/>
          <ac:spMkLst>
            <pc:docMk/>
            <pc:sldMk cId="4193756260" sldId="265"/>
            <ac:spMk id="3" creationId="{15E79F9D-996E-482E-B719-394AACC23765}"/>
          </ac:spMkLst>
        </pc:spChg>
        <pc:spChg chg="del">
          <ac:chgData name="Paul Bloemers" userId="fe3832ff3b233e04" providerId="LiveId" clId="{00F91F98-7089-4F91-9E9B-A071EEC87DAB}" dt="2020-09-22T09:17:36.185" v="1467" actId="700"/>
          <ac:spMkLst>
            <pc:docMk/>
            <pc:sldMk cId="4193756260" sldId="265"/>
            <ac:spMk id="4" creationId="{72CA8CEA-6D09-4DEB-94EF-1ED9BB5F0939}"/>
          </ac:spMkLst>
        </pc:spChg>
        <pc:spChg chg="add mod ord">
          <ac:chgData name="Paul Bloemers" userId="fe3832ff3b233e04" providerId="LiveId" clId="{00F91F98-7089-4F91-9E9B-A071EEC87DAB}" dt="2020-09-23T09:11:53.381" v="1728" actId="20577"/>
          <ac:spMkLst>
            <pc:docMk/>
            <pc:sldMk cId="4193756260" sldId="265"/>
            <ac:spMk id="5" creationId="{2A820C18-47DC-4417-9F44-D2684CD3878E}"/>
          </ac:spMkLst>
        </pc:spChg>
        <pc:spChg chg="add del mod ord">
          <ac:chgData name="Paul Bloemers" userId="fe3832ff3b233e04" providerId="LiveId" clId="{00F91F98-7089-4F91-9E9B-A071EEC87DAB}" dt="2020-09-23T08:57:33.242" v="1472" actId="931"/>
          <ac:spMkLst>
            <pc:docMk/>
            <pc:sldMk cId="4193756260" sldId="265"/>
            <ac:spMk id="6" creationId="{31DBC47E-4673-44C3-AB57-66C871C914B5}"/>
          </ac:spMkLst>
        </pc:spChg>
        <pc:spChg chg="add mod">
          <ac:chgData name="Paul Bloemers" userId="fe3832ff3b233e04" providerId="LiveId" clId="{00F91F98-7089-4F91-9E9B-A071EEC87DAB}" dt="2020-09-23T12:28:37.722" v="2341" actId="179"/>
          <ac:spMkLst>
            <pc:docMk/>
            <pc:sldMk cId="4193756260" sldId="265"/>
            <ac:spMk id="22" creationId="{E71C3D11-5FEA-4DED-B6DC-885C3696F2F3}"/>
          </ac:spMkLst>
        </pc:spChg>
        <pc:spChg chg="add mod">
          <ac:chgData name="Paul Bloemers" userId="fe3832ff3b233e04" providerId="LiveId" clId="{00F91F98-7089-4F91-9E9B-A071EEC87DAB}" dt="2020-09-23T09:05:13.110" v="1581" actId="164"/>
          <ac:spMkLst>
            <pc:docMk/>
            <pc:sldMk cId="4193756260" sldId="265"/>
            <ac:spMk id="23" creationId="{196BFCA5-3B47-4FBA-911B-F14AD9A4F9E6}"/>
          </ac:spMkLst>
        </pc:spChg>
        <pc:spChg chg="add mod">
          <ac:chgData name="Paul Bloemers" userId="fe3832ff3b233e04" providerId="LiveId" clId="{00F91F98-7089-4F91-9E9B-A071EEC87DAB}" dt="2020-09-23T09:10:50.334" v="1709" actId="404"/>
          <ac:spMkLst>
            <pc:docMk/>
            <pc:sldMk cId="4193756260" sldId="265"/>
            <ac:spMk id="24" creationId="{98AA7582-FD21-4FCD-BF8D-14559D7686D3}"/>
          </ac:spMkLst>
        </pc:spChg>
        <pc:spChg chg="mod">
          <ac:chgData name="Paul Bloemers" userId="fe3832ff3b233e04" providerId="LiveId" clId="{00F91F98-7089-4F91-9E9B-A071EEC87DAB}" dt="2020-09-23T09:06:10.309" v="1593" actId="14100"/>
          <ac:spMkLst>
            <pc:docMk/>
            <pc:sldMk cId="4193756260" sldId="265"/>
            <ac:spMk id="27" creationId="{900CB0FE-B098-48B7-9835-2F9A32437544}"/>
          </ac:spMkLst>
        </pc:spChg>
        <pc:spChg chg="mod">
          <ac:chgData name="Paul Bloemers" userId="fe3832ff3b233e04" providerId="LiveId" clId="{00F91F98-7089-4F91-9E9B-A071EEC87DAB}" dt="2020-09-23T09:10:44.164" v="1708" actId="1035"/>
          <ac:spMkLst>
            <pc:docMk/>
            <pc:sldMk cId="4193756260" sldId="265"/>
            <ac:spMk id="28" creationId="{4A38B946-9535-4CEC-B943-40F6EA4A6DB1}"/>
          </ac:spMkLst>
        </pc:spChg>
        <pc:spChg chg="add mod">
          <ac:chgData name="Paul Bloemers" userId="fe3832ff3b233e04" providerId="LiveId" clId="{00F91F98-7089-4F91-9E9B-A071EEC87DAB}" dt="2020-09-23T12:32:49.055" v="2417" actId="164"/>
          <ac:spMkLst>
            <pc:docMk/>
            <pc:sldMk cId="4193756260" sldId="265"/>
            <ac:spMk id="29" creationId="{0BD18459-61B7-41DB-979C-DF3AD0696A9F}"/>
          </ac:spMkLst>
        </pc:spChg>
        <pc:spChg chg="add mod">
          <ac:chgData name="Paul Bloemers" userId="fe3832ff3b233e04" providerId="LiveId" clId="{00F91F98-7089-4F91-9E9B-A071EEC87DAB}" dt="2020-09-23T12:32:49.055" v="2417" actId="164"/>
          <ac:spMkLst>
            <pc:docMk/>
            <pc:sldMk cId="4193756260" sldId="265"/>
            <ac:spMk id="30" creationId="{DD35B5D0-DE86-4F53-A527-813F53CBD02D}"/>
          </ac:spMkLst>
        </pc:spChg>
        <pc:spChg chg="add mod">
          <ac:chgData name="Paul Bloemers" userId="fe3832ff3b233e04" providerId="LiveId" clId="{00F91F98-7089-4F91-9E9B-A071EEC87DAB}" dt="2020-09-23T09:09:13.283" v="1667" actId="164"/>
          <ac:spMkLst>
            <pc:docMk/>
            <pc:sldMk cId="4193756260" sldId="265"/>
            <ac:spMk id="31" creationId="{E980B5B7-0E36-48EA-A2ED-E94185189BDA}"/>
          </ac:spMkLst>
        </pc:spChg>
        <pc:spChg chg="add mod">
          <ac:chgData name="Paul Bloemers" userId="fe3832ff3b233e04" providerId="LiveId" clId="{00F91F98-7089-4F91-9E9B-A071EEC87DAB}" dt="2020-09-23T09:09:13.283" v="1667" actId="164"/>
          <ac:spMkLst>
            <pc:docMk/>
            <pc:sldMk cId="4193756260" sldId="265"/>
            <ac:spMk id="32" creationId="{F6648690-A0FA-4A88-B597-860EC54A72F3}"/>
          </ac:spMkLst>
        </pc:spChg>
        <pc:grpChg chg="add mod">
          <ac:chgData name="Paul Bloemers" userId="fe3832ff3b233e04" providerId="LiveId" clId="{00F91F98-7089-4F91-9E9B-A071EEC87DAB}" dt="2020-09-23T12:32:49.055" v="2417" actId="164"/>
          <ac:grpSpMkLst>
            <pc:docMk/>
            <pc:sldMk cId="4193756260" sldId="265"/>
            <ac:grpSpMk id="2" creationId="{1EF509D9-AD07-4012-952C-836E1DF49A9E}"/>
          </ac:grpSpMkLst>
        </pc:grpChg>
        <pc:grpChg chg="add mod">
          <ac:chgData name="Paul Bloemers" userId="fe3832ff3b233e04" providerId="LiveId" clId="{00F91F98-7089-4F91-9E9B-A071EEC87DAB}" dt="2020-09-23T09:05:13.110" v="1581" actId="164"/>
          <ac:grpSpMkLst>
            <pc:docMk/>
            <pc:sldMk cId="4193756260" sldId="265"/>
            <ac:grpSpMk id="25" creationId="{10A5E600-6A29-4A5B-83CB-A793ED012F2E}"/>
          </ac:grpSpMkLst>
        </pc:grpChg>
        <pc:grpChg chg="add mod">
          <ac:chgData name="Paul Bloemers" userId="fe3832ff3b233e04" providerId="LiveId" clId="{00F91F98-7089-4F91-9E9B-A071EEC87DAB}" dt="2020-09-23T09:06:33.130" v="1596" actId="14100"/>
          <ac:grpSpMkLst>
            <pc:docMk/>
            <pc:sldMk cId="4193756260" sldId="265"/>
            <ac:grpSpMk id="26" creationId="{EFCA6545-4909-4057-9EC6-DB31C79B9E98}"/>
          </ac:grpSpMkLst>
        </pc:grpChg>
        <pc:grpChg chg="add mod">
          <ac:chgData name="Paul Bloemers" userId="fe3832ff3b233e04" providerId="LiveId" clId="{00F91F98-7089-4F91-9E9B-A071EEC87DAB}" dt="2020-09-23T09:09:13.283" v="1667" actId="164"/>
          <ac:grpSpMkLst>
            <pc:docMk/>
            <pc:sldMk cId="4193756260" sldId="265"/>
            <ac:grpSpMk id="33" creationId="{C4E4DF65-C1F2-4937-8A21-86C23E9AD50A}"/>
          </ac:grpSpMkLst>
        </pc:grpChg>
        <pc:picChg chg="add del mod">
          <ac:chgData name="Paul Bloemers" userId="fe3832ff3b233e04" providerId="LiveId" clId="{00F91F98-7089-4F91-9E9B-A071EEC87DAB}" dt="2020-09-23T09:01:10.976" v="1522" actId="478"/>
          <ac:picMkLst>
            <pc:docMk/>
            <pc:sldMk cId="4193756260" sldId="265"/>
            <ac:picMk id="7" creationId="{70BC8D99-1C3B-4966-A22D-CC70893205C6}"/>
          </ac:picMkLst>
        </pc:picChg>
        <pc:picChg chg="add mod modCrop">
          <ac:chgData name="Paul Bloemers" userId="fe3832ff3b233e04" providerId="LiveId" clId="{00F91F98-7089-4F91-9E9B-A071EEC87DAB}" dt="2020-09-23T08:59:15.085" v="1502" actId="1076"/>
          <ac:picMkLst>
            <pc:docMk/>
            <pc:sldMk cId="4193756260" sldId="265"/>
            <ac:picMk id="9" creationId="{89C7EC9B-0C63-4B59-AEC1-A1540766C841}"/>
          </ac:picMkLst>
        </pc:picChg>
        <pc:picChg chg="add mod modCrop">
          <ac:chgData name="Paul Bloemers" userId="fe3832ff3b233e04" providerId="LiveId" clId="{00F91F98-7089-4F91-9E9B-A071EEC87DAB}" dt="2020-09-23T08:59:29.132" v="1505" actId="1076"/>
          <ac:picMkLst>
            <pc:docMk/>
            <pc:sldMk cId="4193756260" sldId="265"/>
            <ac:picMk id="10" creationId="{1061A2E5-CC0A-4572-9AC5-1E91B01D3251}"/>
          </ac:picMkLst>
        </pc:picChg>
        <pc:picChg chg="add mod modCrop">
          <ac:chgData name="Paul Bloemers" userId="fe3832ff3b233e04" providerId="LiveId" clId="{00F91F98-7089-4F91-9E9B-A071EEC87DAB}" dt="2020-09-23T08:59:24.260" v="1504" actId="1076"/>
          <ac:picMkLst>
            <pc:docMk/>
            <pc:sldMk cId="4193756260" sldId="265"/>
            <ac:picMk id="11" creationId="{1237D5DB-B985-4F32-ADDB-AD13B185576F}"/>
          </ac:picMkLst>
        </pc:picChg>
        <pc:picChg chg="add mod">
          <ac:chgData name="Paul Bloemers" userId="fe3832ff3b233e04" providerId="LiveId" clId="{00F91F98-7089-4F91-9E9B-A071EEC87DAB}" dt="2020-09-23T08:59:15.085" v="1502" actId="1076"/>
          <ac:picMkLst>
            <pc:docMk/>
            <pc:sldMk cId="4193756260" sldId="265"/>
            <ac:picMk id="12" creationId="{DDD6F004-389F-4F1B-A55F-D5E0B87BDFA3}"/>
          </ac:picMkLst>
        </pc:picChg>
        <pc:picChg chg="add mod">
          <ac:chgData name="Paul Bloemers" userId="fe3832ff3b233e04" providerId="LiveId" clId="{00F91F98-7089-4F91-9E9B-A071EEC87DAB}" dt="2020-09-23T08:59:15.085" v="1502" actId="1076"/>
          <ac:picMkLst>
            <pc:docMk/>
            <pc:sldMk cId="4193756260" sldId="265"/>
            <ac:picMk id="13" creationId="{13FAA498-C720-4A92-81C4-9259A46E3DF1}"/>
          </ac:picMkLst>
        </pc:picChg>
        <pc:picChg chg="add mod ord">
          <ac:chgData name="Paul Bloemers" userId="fe3832ff3b233e04" providerId="LiveId" clId="{00F91F98-7089-4F91-9E9B-A071EEC87DAB}" dt="2020-09-23T09:07:26.135" v="1615" actId="166"/>
          <ac:picMkLst>
            <pc:docMk/>
            <pc:sldMk cId="4193756260" sldId="265"/>
            <ac:picMk id="15" creationId="{B9C22DEC-B4C0-4007-A03A-6D593D8BA1B5}"/>
          </ac:picMkLst>
        </pc:picChg>
        <pc:picChg chg="add mod ord">
          <ac:chgData name="Paul Bloemers" userId="fe3832ff3b233e04" providerId="LiveId" clId="{00F91F98-7089-4F91-9E9B-A071EEC87DAB}" dt="2020-09-23T09:09:16.439" v="1668" actId="166"/>
          <ac:picMkLst>
            <pc:docMk/>
            <pc:sldMk cId="4193756260" sldId="265"/>
            <ac:picMk id="17" creationId="{18B5AD01-E4B1-4B46-B0D0-7284B5F2A84D}"/>
          </ac:picMkLst>
        </pc:picChg>
        <pc:picChg chg="add mod ord">
          <ac:chgData name="Paul Bloemers" userId="fe3832ff3b233e04" providerId="LiveId" clId="{00F91F98-7089-4F91-9E9B-A071EEC87DAB}" dt="2020-09-23T09:05:15.431" v="1582" actId="166"/>
          <ac:picMkLst>
            <pc:docMk/>
            <pc:sldMk cId="4193756260" sldId="265"/>
            <ac:picMk id="19" creationId="{E0F5D16D-05C5-47C0-8AAE-133413E69F15}"/>
          </ac:picMkLst>
        </pc:picChg>
        <pc:picChg chg="add mod modCrop">
          <ac:chgData name="Paul Bloemers" userId="fe3832ff3b233e04" providerId="LiveId" clId="{00F91F98-7089-4F91-9E9B-A071EEC87DAB}" dt="2020-09-23T09:02:48.180" v="1535" actId="1038"/>
          <ac:picMkLst>
            <pc:docMk/>
            <pc:sldMk cId="4193756260" sldId="265"/>
            <ac:picMk id="21" creationId="{557A947E-837F-4998-9F6E-804C2FE81F65}"/>
          </ac:picMkLst>
        </pc:picChg>
        <pc:picChg chg="add mod">
          <ac:chgData name="Paul Bloemers" userId="fe3832ff3b233e04" providerId="LiveId" clId="{00F91F98-7089-4F91-9E9B-A071EEC87DAB}" dt="2020-09-23T12:28:47.362" v="2359" actId="1038"/>
          <ac:picMkLst>
            <pc:docMk/>
            <pc:sldMk cId="4193756260" sldId="265"/>
            <ac:picMk id="35" creationId="{24E1A272-5D2F-4FCA-AA65-9DC45C39F800}"/>
          </ac:picMkLst>
        </pc:picChg>
        <pc:picChg chg="add mod">
          <ac:chgData name="Paul Bloemers" userId="fe3832ff3b233e04" providerId="LiveId" clId="{00F91F98-7089-4F91-9E9B-A071EEC87DAB}" dt="2020-09-23T12:28:47.362" v="2359" actId="1038"/>
          <ac:picMkLst>
            <pc:docMk/>
            <pc:sldMk cId="4193756260" sldId="265"/>
            <ac:picMk id="37" creationId="{41034635-9489-46F6-A91B-E6D132902E5C}"/>
          </ac:picMkLst>
        </pc:picChg>
      </pc:sldChg>
      <pc:sldChg chg="addSp delSp modSp new mod modClrScheme modAnim chgLayout">
        <pc:chgData name="Paul Bloemers" userId="fe3832ff3b233e04" providerId="LiveId" clId="{00F91F98-7089-4F91-9E9B-A071EEC87DAB}" dt="2020-09-23T10:51:43.228" v="2091"/>
        <pc:sldMkLst>
          <pc:docMk/>
          <pc:sldMk cId="4043142940" sldId="266"/>
        </pc:sldMkLst>
        <pc:spChg chg="mod ord">
          <ac:chgData name="Paul Bloemers" userId="fe3832ff3b233e04" providerId="LiveId" clId="{00F91F98-7089-4F91-9E9B-A071EEC87DAB}" dt="2020-09-23T09:20:28.711" v="2080" actId="700"/>
          <ac:spMkLst>
            <pc:docMk/>
            <pc:sldMk cId="4043142940" sldId="266"/>
            <ac:spMk id="2" creationId="{9D7B9453-7C42-4FEA-9EF8-333300573DA9}"/>
          </ac:spMkLst>
        </pc:spChg>
        <pc:spChg chg="del">
          <ac:chgData name="Paul Bloemers" userId="fe3832ff3b233e04" providerId="LiveId" clId="{00F91F98-7089-4F91-9E9B-A071EEC87DAB}" dt="2020-09-23T09:20:20.749" v="2079" actId="700"/>
          <ac:spMkLst>
            <pc:docMk/>
            <pc:sldMk cId="4043142940" sldId="266"/>
            <ac:spMk id="3" creationId="{E22FA6E0-CE00-4086-AFE0-082D27A277B2}"/>
          </ac:spMkLst>
        </pc:spChg>
        <pc:spChg chg="add del mod ord">
          <ac:chgData name="Paul Bloemers" userId="fe3832ff3b233e04" providerId="LiveId" clId="{00F91F98-7089-4F91-9E9B-A071EEC87DAB}" dt="2020-09-23T10:50:34.518" v="2085"/>
          <ac:spMkLst>
            <pc:docMk/>
            <pc:sldMk cId="4043142940" sldId="266"/>
            <ac:spMk id="4" creationId="{0BF6AC4B-8985-408A-B97B-B1684F6B4F1A}"/>
          </ac:spMkLst>
        </pc:spChg>
        <pc:spChg chg="add del mod ord">
          <ac:chgData name="Paul Bloemers" userId="fe3832ff3b233e04" providerId="LiveId" clId="{00F91F98-7089-4F91-9E9B-A071EEC87DAB}" dt="2020-09-23T09:20:34.262" v="2081" actId="478"/>
          <ac:spMkLst>
            <pc:docMk/>
            <pc:sldMk cId="4043142940" sldId="266"/>
            <ac:spMk id="5" creationId="{75C0F160-C03B-41F2-8473-217A6CC395CB}"/>
          </ac:spMkLst>
        </pc:spChg>
        <pc:picChg chg="add mod">
          <ac:chgData name="Paul Bloemers" userId="fe3832ff3b233e04" providerId="LiveId" clId="{00F91F98-7089-4F91-9E9B-A071EEC87DAB}" dt="2020-09-23T10:50:53.362" v="2089" actId="1076"/>
          <ac:picMkLst>
            <pc:docMk/>
            <pc:sldMk cId="4043142940" sldId="266"/>
            <ac:picMk id="3" creationId="{AFE69FCC-3C92-4B23-936B-C00ECC91CEEF}"/>
          </ac:picMkLst>
        </pc:picChg>
        <pc:picChg chg="add mod">
          <ac:chgData name="Paul Bloemers" userId="fe3832ff3b233e04" providerId="LiveId" clId="{00F91F98-7089-4F91-9E9B-A071EEC87DAB}" dt="2020-09-23T10:50:45.106" v="2087" actId="14100"/>
          <ac:picMkLst>
            <pc:docMk/>
            <pc:sldMk cId="4043142940" sldId="266"/>
            <ac:picMk id="5" creationId="{A74E2A1B-3873-4FB1-968E-406893AB2158}"/>
          </ac:picMkLst>
        </pc:picChg>
      </pc:sldChg>
      <pc:sldChg chg="addSp delSp modSp new mod modClrScheme modAnim chgLayout">
        <pc:chgData name="Paul Bloemers" userId="fe3832ff3b233e04" providerId="LiveId" clId="{00F91F98-7089-4F91-9E9B-A071EEC87DAB}" dt="2020-09-23T12:26:47.664" v="2340"/>
        <pc:sldMkLst>
          <pc:docMk/>
          <pc:sldMk cId="2096075442" sldId="267"/>
        </pc:sldMkLst>
        <pc:spChg chg="mod ord">
          <ac:chgData name="Paul Bloemers" userId="fe3832ff3b233e04" providerId="LiveId" clId="{00F91F98-7089-4F91-9E9B-A071EEC87DAB}" dt="2020-09-23T10:51:28.512" v="2090" actId="700"/>
          <ac:spMkLst>
            <pc:docMk/>
            <pc:sldMk cId="2096075442" sldId="267"/>
            <ac:spMk id="2" creationId="{9835E85E-515E-40DA-9A39-C9FADF5B3374}"/>
          </ac:spMkLst>
        </pc:spChg>
        <pc:spChg chg="del mod ord">
          <ac:chgData name="Paul Bloemers" userId="fe3832ff3b233e04" providerId="LiveId" clId="{00F91F98-7089-4F91-9E9B-A071EEC87DAB}" dt="2020-09-23T10:51:28.512" v="2090" actId="700"/>
          <ac:spMkLst>
            <pc:docMk/>
            <pc:sldMk cId="2096075442" sldId="267"/>
            <ac:spMk id="3" creationId="{20CD1B63-99E4-41CC-B3CE-ACEA3C917993}"/>
          </ac:spMkLst>
        </pc:spChg>
        <pc:spChg chg="add mod ord">
          <ac:chgData name="Paul Bloemers" userId="fe3832ff3b233e04" providerId="LiveId" clId="{00F91F98-7089-4F91-9E9B-A071EEC87DAB}" dt="2020-09-23T11:00:20.900" v="2307" actId="20577"/>
          <ac:spMkLst>
            <pc:docMk/>
            <pc:sldMk cId="2096075442" sldId="267"/>
            <ac:spMk id="4" creationId="{FA5D8546-8475-4C1A-B97F-9D851445D8CB}"/>
          </ac:spMkLst>
        </pc:spChg>
        <pc:spChg chg="add mod ord">
          <ac:chgData name="Paul Bloemers" userId="fe3832ff3b233e04" providerId="LiveId" clId="{00F91F98-7089-4F91-9E9B-A071EEC87DAB}" dt="2020-09-23T10:59:30.712" v="2186" actId="164"/>
          <ac:spMkLst>
            <pc:docMk/>
            <pc:sldMk cId="2096075442" sldId="267"/>
            <ac:spMk id="8" creationId="{50FB1B94-054A-401C-958D-489BA12456CC}"/>
          </ac:spMkLst>
        </pc:spChg>
        <pc:spChg chg="add del mod">
          <ac:chgData name="Paul Bloemers" userId="fe3832ff3b233e04" providerId="LiveId" clId="{00F91F98-7089-4F91-9E9B-A071EEC87DAB}" dt="2020-09-23T10:57:11.488" v="2151"/>
          <ac:spMkLst>
            <pc:docMk/>
            <pc:sldMk cId="2096075442" sldId="267"/>
            <ac:spMk id="10" creationId="{96508EB5-7973-4ADE-AD6B-DD4B0F101BB8}"/>
          </ac:spMkLst>
        </pc:spChg>
        <pc:spChg chg="add del mod ord">
          <ac:chgData name="Paul Bloemers" userId="fe3832ff3b233e04" providerId="LiveId" clId="{00F91F98-7089-4F91-9E9B-A071EEC87DAB}" dt="2020-09-23T10:56:19.352" v="2138"/>
          <ac:spMkLst>
            <pc:docMk/>
            <pc:sldMk cId="2096075442" sldId="267"/>
            <ac:spMk id="12" creationId="{A97C1112-AC53-4D77-8630-5FDAF07ACAC4}"/>
          </ac:spMkLst>
        </pc:spChg>
        <pc:spChg chg="add mod ord">
          <ac:chgData name="Paul Bloemers" userId="fe3832ff3b233e04" providerId="LiveId" clId="{00F91F98-7089-4F91-9E9B-A071EEC87DAB}" dt="2020-09-23T10:59:26.729" v="2185" actId="164"/>
          <ac:spMkLst>
            <pc:docMk/>
            <pc:sldMk cId="2096075442" sldId="267"/>
            <ac:spMk id="16" creationId="{F13A1CFA-DA6F-46DB-B7CA-0B81D7F0CF95}"/>
          </ac:spMkLst>
        </pc:spChg>
        <pc:spChg chg="add mod ord">
          <ac:chgData name="Paul Bloemers" userId="fe3832ff3b233e04" providerId="LiveId" clId="{00F91F98-7089-4F91-9E9B-A071EEC87DAB}" dt="2020-09-23T10:59:22.088" v="2184" actId="164"/>
          <ac:spMkLst>
            <pc:docMk/>
            <pc:sldMk cId="2096075442" sldId="267"/>
            <ac:spMk id="18" creationId="{FEEACEF8-C88D-4D89-AB3F-10A30DCD0805}"/>
          </ac:spMkLst>
        </pc:spChg>
        <pc:grpChg chg="add mod">
          <ac:chgData name="Paul Bloemers" userId="fe3832ff3b233e04" providerId="LiveId" clId="{00F91F98-7089-4F91-9E9B-A071EEC87DAB}" dt="2020-09-23T10:59:22.088" v="2184" actId="164"/>
          <ac:grpSpMkLst>
            <pc:docMk/>
            <pc:sldMk cId="2096075442" sldId="267"/>
            <ac:grpSpMk id="19" creationId="{5F493C6C-DC6D-481B-8557-DB6D4EA16032}"/>
          </ac:grpSpMkLst>
        </pc:grpChg>
        <pc:grpChg chg="add mod">
          <ac:chgData name="Paul Bloemers" userId="fe3832ff3b233e04" providerId="LiveId" clId="{00F91F98-7089-4F91-9E9B-A071EEC87DAB}" dt="2020-09-23T10:59:26.729" v="2185" actId="164"/>
          <ac:grpSpMkLst>
            <pc:docMk/>
            <pc:sldMk cId="2096075442" sldId="267"/>
            <ac:grpSpMk id="20" creationId="{F9FECF49-43B4-4C5F-AB7B-660043149573}"/>
          </ac:grpSpMkLst>
        </pc:grpChg>
        <pc:grpChg chg="add mod">
          <ac:chgData name="Paul Bloemers" userId="fe3832ff3b233e04" providerId="LiveId" clId="{00F91F98-7089-4F91-9E9B-A071EEC87DAB}" dt="2020-09-23T10:59:30.712" v="2186" actId="164"/>
          <ac:grpSpMkLst>
            <pc:docMk/>
            <pc:sldMk cId="2096075442" sldId="267"/>
            <ac:grpSpMk id="21" creationId="{AB226375-2BB0-448F-B696-5EC01807CA18}"/>
          </ac:grpSpMkLst>
        </pc:grpChg>
        <pc:picChg chg="add mod">
          <ac:chgData name="Paul Bloemers" userId="fe3832ff3b233e04" providerId="LiveId" clId="{00F91F98-7089-4F91-9E9B-A071EEC87DAB}" dt="2020-09-23T10:59:22.088" v="2184" actId="164"/>
          <ac:picMkLst>
            <pc:docMk/>
            <pc:sldMk cId="2096075442" sldId="267"/>
            <ac:picMk id="5" creationId="{161AC0F4-FBD1-4994-A27A-5B92FA83D2C3}"/>
          </ac:picMkLst>
        </pc:picChg>
        <pc:picChg chg="add del mod ord">
          <ac:chgData name="Paul Bloemers" userId="fe3832ff3b233e04" providerId="LiveId" clId="{00F91F98-7089-4F91-9E9B-A071EEC87DAB}" dt="2020-09-23T10:56:19.352" v="2138"/>
          <ac:picMkLst>
            <pc:docMk/>
            <pc:sldMk cId="2096075442" sldId="267"/>
            <ac:picMk id="6" creationId="{5E2A3B12-F712-4A16-BEC8-6C563E7843B4}"/>
          </ac:picMkLst>
        </pc:picChg>
        <pc:picChg chg="add del mod ord">
          <ac:chgData name="Paul Bloemers" userId="fe3832ff3b233e04" providerId="LiveId" clId="{00F91F98-7089-4F91-9E9B-A071EEC87DAB}" dt="2020-09-23T10:57:11.488" v="2151"/>
          <ac:picMkLst>
            <pc:docMk/>
            <pc:sldMk cId="2096075442" sldId="267"/>
            <ac:picMk id="7" creationId="{243393B6-F1E4-4B83-9DB7-96D4CC80EFFB}"/>
          </ac:picMkLst>
        </pc:picChg>
        <pc:picChg chg="mod">
          <ac:chgData name="Paul Bloemers" userId="fe3832ff3b233e04" providerId="LiveId" clId="{00F91F98-7089-4F91-9E9B-A071EEC87DAB}" dt="2020-09-23T10:59:26.729" v="2185" actId="164"/>
          <ac:picMkLst>
            <pc:docMk/>
            <pc:sldMk cId="2096075442" sldId="267"/>
            <ac:picMk id="13" creationId="{52D3E2AE-00D3-43C7-9204-0CE3C82C5B2B}"/>
          </ac:picMkLst>
        </pc:picChg>
        <pc:picChg chg="mod">
          <ac:chgData name="Paul Bloemers" userId="fe3832ff3b233e04" providerId="LiveId" clId="{00F91F98-7089-4F91-9E9B-A071EEC87DAB}" dt="2020-09-23T10:59:30.712" v="2186" actId="164"/>
          <ac:picMkLst>
            <pc:docMk/>
            <pc:sldMk cId="2096075442" sldId="267"/>
            <ac:picMk id="14" creationId="{FE74E5D6-7132-4B25-BF93-D76291EC0CF3}"/>
          </ac:picMkLst>
        </pc:picChg>
        <pc:picChg chg="add mod">
          <ac:chgData name="Paul Bloemers" userId="fe3832ff3b233e04" providerId="LiveId" clId="{00F91F98-7089-4F91-9E9B-A071EEC87DAB}" dt="2020-09-23T12:25:54.665" v="2336" actId="1076"/>
          <ac:picMkLst>
            <pc:docMk/>
            <pc:sldMk cId="2096075442" sldId="267"/>
            <ac:picMk id="23" creationId="{9FCFCBB2-BA52-41B6-B3E1-C9CD4D8034A6}"/>
          </ac:picMkLst>
        </pc:picChg>
      </pc:sldChg>
      <pc:sldChg chg="addSp delSp modSp new mod modClrScheme modAnim chgLayout">
        <pc:chgData name="Paul Bloemers" userId="fe3832ff3b233e04" providerId="LiveId" clId="{00F91F98-7089-4F91-9E9B-A071EEC87DAB}" dt="2020-09-23T12:52:09.793" v="2624" actId="14100"/>
        <pc:sldMkLst>
          <pc:docMk/>
          <pc:sldMk cId="2288692638" sldId="268"/>
        </pc:sldMkLst>
        <pc:spChg chg="mod ord">
          <ac:chgData name="Paul Bloemers" userId="fe3832ff3b233e04" providerId="LiveId" clId="{00F91F98-7089-4F91-9E9B-A071EEC87DAB}" dt="2020-09-23T12:52:04.632" v="2623" actId="700"/>
          <ac:spMkLst>
            <pc:docMk/>
            <pc:sldMk cId="2288692638" sldId="268"/>
            <ac:spMk id="2" creationId="{E0929740-2619-4235-9B7E-6CD9BD0A0166}"/>
          </ac:spMkLst>
        </pc:spChg>
        <pc:spChg chg="mod ord">
          <ac:chgData name="Paul Bloemers" userId="fe3832ff3b233e04" providerId="LiveId" clId="{00F91F98-7089-4F91-9E9B-A071EEC87DAB}" dt="2020-09-23T12:52:09.793" v="2624" actId="14100"/>
          <ac:spMkLst>
            <pc:docMk/>
            <pc:sldMk cId="2288692638" sldId="268"/>
            <ac:spMk id="3" creationId="{729C4EDD-75C3-4EF6-96A6-859B2524D9FE}"/>
          </ac:spMkLst>
        </pc:spChg>
        <pc:spChg chg="add del mod">
          <ac:chgData name="Paul Bloemers" userId="fe3832ff3b233e04" providerId="LiveId" clId="{00F91F98-7089-4F91-9E9B-A071EEC87DAB}" dt="2020-09-23T12:47:42.702" v="2446"/>
          <ac:spMkLst>
            <pc:docMk/>
            <pc:sldMk cId="2288692638" sldId="268"/>
            <ac:spMk id="7" creationId="{A6A7DA44-0298-4A7B-97B1-9BEDC8BA59A7}"/>
          </ac:spMkLst>
        </pc:spChg>
        <pc:spChg chg="add del mod">
          <ac:chgData name="Paul Bloemers" userId="fe3832ff3b233e04" providerId="LiveId" clId="{00F91F98-7089-4F91-9E9B-A071EEC87DAB}" dt="2020-09-23T12:47:55.390" v="2448"/>
          <ac:spMkLst>
            <pc:docMk/>
            <pc:sldMk cId="2288692638" sldId="268"/>
            <ac:spMk id="9" creationId="{47E4EE81-1958-465B-B84E-D97DBF90C628}"/>
          </ac:spMkLst>
        </pc:spChg>
        <pc:spChg chg="add mod ord">
          <ac:chgData name="Paul Bloemers" userId="fe3832ff3b233e04" providerId="LiveId" clId="{00F91F98-7089-4F91-9E9B-A071EEC87DAB}" dt="2020-09-23T12:49:14.415" v="2476" actId="164"/>
          <ac:spMkLst>
            <pc:docMk/>
            <pc:sldMk cId="2288692638" sldId="268"/>
            <ac:spMk id="12" creationId="{8D65B5D0-9515-4ADC-A5AF-EEB699CED876}"/>
          </ac:spMkLst>
        </pc:spChg>
        <pc:spChg chg="add mod ord">
          <ac:chgData name="Paul Bloemers" userId="fe3832ff3b233e04" providerId="LiveId" clId="{00F91F98-7089-4F91-9E9B-A071EEC87DAB}" dt="2020-09-23T12:49:10.319" v="2475" actId="164"/>
          <ac:spMkLst>
            <pc:docMk/>
            <pc:sldMk cId="2288692638" sldId="268"/>
            <ac:spMk id="14" creationId="{64D44699-53B7-47A1-B136-6D10FF8EC932}"/>
          </ac:spMkLst>
        </pc:spChg>
        <pc:spChg chg="add mod ord">
          <ac:chgData name="Paul Bloemers" userId="fe3832ff3b233e04" providerId="LiveId" clId="{00F91F98-7089-4F91-9E9B-A071EEC87DAB}" dt="2020-09-23T12:49:04.135" v="2474" actId="164"/>
          <ac:spMkLst>
            <pc:docMk/>
            <pc:sldMk cId="2288692638" sldId="268"/>
            <ac:spMk id="16" creationId="{62824B46-13C0-429F-98E4-6B0B386C59C6}"/>
          </ac:spMkLst>
        </pc:spChg>
        <pc:spChg chg="add mod">
          <ac:chgData name="Paul Bloemers" userId="fe3832ff3b233e04" providerId="LiveId" clId="{00F91F98-7089-4F91-9E9B-A071EEC87DAB}" dt="2020-09-23T12:50:47.987" v="2615" actId="554"/>
          <ac:spMkLst>
            <pc:docMk/>
            <pc:sldMk cId="2288692638" sldId="268"/>
            <ac:spMk id="20" creationId="{6304BAC9-2D63-428D-9D9D-C4391EB6B3BB}"/>
          </ac:spMkLst>
        </pc:spChg>
        <pc:spChg chg="add mod">
          <ac:chgData name="Paul Bloemers" userId="fe3832ff3b233e04" providerId="LiveId" clId="{00F91F98-7089-4F91-9E9B-A071EEC87DAB}" dt="2020-09-23T12:50:47.987" v="2615" actId="554"/>
          <ac:spMkLst>
            <pc:docMk/>
            <pc:sldMk cId="2288692638" sldId="268"/>
            <ac:spMk id="22" creationId="{49B5D836-009E-451E-A271-FAAD34D0847B}"/>
          </ac:spMkLst>
        </pc:spChg>
        <pc:spChg chg="add mod">
          <ac:chgData name="Paul Bloemers" userId="fe3832ff3b233e04" providerId="LiveId" clId="{00F91F98-7089-4F91-9E9B-A071EEC87DAB}" dt="2020-09-23T12:50:47.987" v="2615" actId="554"/>
          <ac:spMkLst>
            <pc:docMk/>
            <pc:sldMk cId="2288692638" sldId="268"/>
            <ac:spMk id="24" creationId="{F3891FF9-3744-404A-A6A5-A6D2B16DFF4E}"/>
          </ac:spMkLst>
        </pc:spChg>
        <pc:grpChg chg="add mod">
          <ac:chgData name="Paul Bloemers" userId="fe3832ff3b233e04" providerId="LiveId" clId="{00F91F98-7089-4F91-9E9B-A071EEC87DAB}" dt="2020-09-23T12:49:04.135" v="2474" actId="164"/>
          <ac:grpSpMkLst>
            <pc:docMk/>
            <pc:sldMk cId="2288692638" sldId="268"/>
            <ac:grpSpMk id="17" creationId="{8714C534-7273-43B9-9AA9-90CFEE668686}"/>
          </ac:grpSpMkLst>
        </pc:grpChg>
        <pc:grpChg chg="add mod">
          <ac:chgData name="Paul Bloemers" userId="fe3832ff3b233e04" providerId="LiveId" clId="{00F91F98-7089-4F91-9E9B-A071EEC87DAB}" dt="2020-09-23T12:49:10.319" v="2475" actId="164"/>
          <ac:grpSpMkLst>
            <pc:docMk/>
            <pc:sldMk cId="2288692638" sldId="268"/>
            <ac:grpSpMk id="18" creationId="{71A3B409-4A9E-4A4D-AA9B-7AAE5BEDA1BE}"/>
          </ac:grpSpMkLst>
        </pc:grpChg>
        <pc:grpChg chg="add mod">
          <ac:chgData name="Paul Bloemers" userId="fe3832ff3b233e04" providerId="LiveId" clId="{00F91F98-7089-4F91-9E9B-A071EEC87DAB}" dt="2020-09-23T12:49:14.415" v="2476" actId="164"/>
          <ac:grpSpMkLst>
            <pc:docMk/>
            <pc:sldMk cId="2288692638" sldId="268"/>
            <ac:grpSpMk id="19" creationId="{24CCD6BF-8768-460C-A58C-88CE3055DAA3}"/>
          </ac:grpSpMkLst>
        </pc:grpChg>
        <pc:picChg chg="add del mod">
          <ac:chgData name="Paul Bloemers" userId="fe3832ff3b233e04" providerId="LiveId" clId="{00F91F98-7089-4F91-9E9B-A071EEC87DAB}" dt="2020-09-23T12:47:55.390" v="2448"/>
          <ac:picMkLst>
            <pc:docMk/>
            <pc:sldMk cId="2288692638" sldId="268"/>
            <ac:picMk id="4" creationId="{D7010203-F1C6-495F-9AC4-F0DA03120E12}"/>
          </ac:picMkLst>
        </pc:picChg>
        <pc:picChg chg="add del mod">
          <ac:chgData name="Paul Bloemers" userId="fe3832ff3b233e04" providerId="LiveId" clId="{00F91F98-7089-4F91-9E9B-A071EEC87DAB}" dt="2020-09-23T12:47:42.702" v="2446"/>
          <ac:picMkLst>
            <pc:docMk/>
            <pc:sldMk cId="2288692638" sldId="268"/>
            <ac:picMk id="5" creationId="{89BF5CD4-E20E-4C02-9524-861A0733F26C}"/>
          </ac:picMkLst>
        </pc:picChg>
        <pc:picChg chg="add mod">
          <ac:chgData name="Paul Bloemers" userId="fe3832ff3b233e04" providerId="LiveId" clId="{00F91F98-7089-4F91-9E9B-A071EEC87DAB}" dt="2020-09-23T12:49:14.415" v="2476" actId="164"/>
          <ac:picMkLst>
            <pc:docMk/>
            <pc:sldMk cId="2288692638" sldId="268"/>
            <ac:picMk id="6" creationId="{4F4B71F2-F6CC-44E8-A2B0-398D3D4FA6B2}"/>
          </ac:picMkLst>
        </pc:picChg>
        <pc:picChg chg="mod">
          <ac:chgData name="Paul Bloemers" userId="fe3832ff3b233e04" providerId="LiveId" clId="{00F91F98-7089-4F91-9E9B-A071EEC87DAB}" dt="2020-09-23T12:49:10.319" v="2475" actId="164"/>
          <ac:picMkLst>
            <pc:docMk/>
            <pc:sldMk cId="2288692638" sldId="268"/>
            <ac:picMk id="10" creationId="{2EF4D00B-8D8E-40B4-9D90-D682DB35BB76}"/>
          </ac:picMkLst>
        </pc:picChg>
        <pc:picChg chg="mod">
          <ac:chgData name="Paul Bloemers" userId="fe3832ff3b233e04" providerId="LiveId" clId="{00F91F98-7089-4F91-9E9B-A071EEC87DAB}" dt="2020-09-23T12:49:04.135" v="2474" actId="164"/>
          <ac:picMkLst>
            <pc:docMk/>
            <pc:sldMk cId="2288692638" sldId="268"/>
            <ac:picMk id="11" creationId="{CA0F4AD7-4E9D-459D-93A8-2341033FD229}"/>
          </ac:picMkLst>
        </pc:picChg>
      </pc:sldChg>
      <pc:sldChg chg="delSp new mod modClrScheme chgLayout">
        <pc:chgData name="Paul Bloemers" userId="fe3832ff3b233e04" providerId="LiveId" clId="{00F91F98-7089-4F91-9E9B-A071EEC87DAB}" dt="2020-09-23T09:19:57.259" v="2078" actId="700"/>
        <pc:sldMkLst>
          <pc:docMk/>
          <pc:sldMk cId="2180580969" sldId="269"/>
        </pc:sldMkLst>
        <pc:spChg chg="del">
          <ac:chgData name="Paul Bloemers" userId="fe3832ff3b233e04" providerId="LiveId" clId="{00F91F98-7089-4F91-9E9B-A071EEC87DAB}" dt="2020-09-23T09:19:57.259" v="2078" actId="700"/>
          <ac:spMkLst>
            <pc:docMk/>
            <pc:sldMk cId="2180580969" sldId="269"/>
            <ac:spMk id="2" creationId="{50230091-F9E0-4CAE-82BF-251627530866}"/>
          </ac:spMkLst>
        </pc:spChg>
        <pc:spChg chg="del">
          <ac:chgData name="Paul Bloemers" userId="fe3832ff3b233e04" providerId="LiveId" clId="{00F91F98-7089-4F91-9E9B-A071EEC87DAB}" dt="2020-09-23T09:19:57.259" v="2078" actId="700"/>
          <ac:spMkLst>
            <pc:docMk/>
            <pc:sldMk cId="2180580969" sldId="269"/>
            <ac:spMk id="3" creationId="{4A1517EF-FC5D-4B8C-B6E6-5F74C3CF97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BBP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A3182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00-41C2-A799-E980312382EC}"/>
              </c:ext>
            </c:extLst>
          </c:dPt>
          <c:dPt>
            <c:idx val="1"/>
            <c:bubble3D val="0"/>
            <c:spPr>
              <a:solidFill>
                <a:srgbClr val="DB901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800-41C2-A799-E980312382EC}"/>
              </c:ext>
            </c:extLst>
          </c:dPt>
          <c:dPt>
            <c:idx val="2"/>
            <c:bubble3D val="0"/>
            <c:spPr>
              <a:solidFill>
                <a:srgbClr val="729B3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00-41C2-A799-E980312382EC}"/>
              </c:ext>
            </c:extLst>
          </c:dPt>
          <c:dPt>
            <c:idx val="3"/>
            <c:bubble3D val="0"/>
            <c:spPr>
              <a:solidFill>
                <a:srgbClr val="30318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800-41C2-A799-E980312382EC}"/>
              </c:ext>
            </c:extLst>
          </c:dPt>
          <c:dLbls>
            <c:dLbl>
              <c:idx val="0"/>
              <c:layout>
                <c:manualLayout>
                  <c:x val="-0.18849012487541505"/>
                  <c:y val="-0.234532543383606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00-41C2-A799-E980312382EC}"/>
                </c:ext>
              </c:extLst>
            </c:dLbl>
            <c:dLbl>
              <c:idx val="1"/>
              <c:layout>
                <c:manualLayout>
                  <c:x val="0.18697636916425042"/>
                  <c:y val="7.07757479014276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00-41C2-A799-E980312382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00-41C2-A799-E980312382E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00-41C2-A799-E98031238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loon</c:v>
                </c:pt>
                <c:pt idx="1">
                  <c:v>winst</c:v>
                </c:pt>
                <c:pt idx="2">
                  <c:v>pacht</c:v>
                </c:pt>
                <c:pt idx="3">
                  <c:v>rente/huur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75</c:v>
                </c:pt>
                <c:pt idx="1">
                  <c:v>20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0-41C2-A799-E980312382E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4A3DC-BEBA-4B3D-999C-83914DCA4EF5}" type="datetimeFigureOut">
              <a:rPr lang="nl-NL" smtClean="0"/>
              <a:t>25-10-2020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8224-EF96-4481-AACA-B303C22C38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42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Voordelen: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Bescherming tegen uitbuiting</a:t>
            </a:r>
          </a:p>
          <a:p>
            <a:pPr marL="171450" indent="-171450">
              <a:buFontTx/>
              <a:buChar char="-"/>
            </a:pPr>
            <a:r>
              <a:rPr lang="nl-NL" dirty="0"/>
              <a:t>Vergroot kans op jong ervaring op te doen</a:t>
            </a:r>
          </a:p>
          <a:p>
            <a:pPr marL="171450" indent="-171450">
              <a:buFontTx/>
              <a:buChar char="-"/>
            </a:pPr>
            <a:r>
              <a:rPr lang="nl-NL" dirty="0"/>
              <a:t>Goedkope arbeidskrachten eenvoudig werk</a:t>
            </a:r>
          </a:p>
          <a:p>
            <a:pPr marL="171450" indent="-171450">
              <a:buFontTx/>
              <a:buChar char="-"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/>
              <a:t>Nadelen: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Jeugd werkt teveel </a:t>
            </a:r>
            <a:r>
              <a:rPr lang="nl-NL" dirty="0" err="1"/>
              <a:t>ipv</a:t>
            </a:r>
            <a:r>
              <a:rPr lang="nl-NL" dirty="0"/>
              <a:t> studeren</a:t>
            </a:r>
          </a:p>
          <a:p>
            <a:pPr marL="171450" indent="-171450">
              <a:buFontTx/>
              <a:buChar char="-"/>
            </a:pPr>
            <a:r>
              <a:rPr lang="nl-NL" dirty="0"/>
              <a:t>Oneerlijk dat voor zelfde werk ander salaris geldt</a:t>
            </a:r>
          </a:p>
          <a:p>
            <a:pPr marL="171450" indent="-171450">
              <a:buFontTx/>
              <a:buChar char="-"/>
            </a:pPr>
            <a:r>
              <a:rPr lang="nl-NL" dirty="0"/>
              <a:t>Te hoog = werk wordt verplaatst of vervangen</a:t>
            </a:r>
          </a:p>
          <a:p>
            <a:pPr marL="171450" indent="-171450">
              <a:buFontTx/>
              <a:buChar char="-"/>
            </a:pPr>
            <a:r>
              <a:rPr lang="nl-NL" dirty="0"/>
              <a:t>Werk volwassenen (met lage scholing) overgenomen door jongeren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58224-EF96-4481-AACA-B303C22C389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60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58224-EF96-4481-AACA-B303C22C389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1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58224-EF96-4481-AACA-B303C22C389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9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129072387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70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2320104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00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341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verwerkingsopdracht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01187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1176564" y="632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1802900" y="3598577"/>
            <a:ext cx="858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pc="300">
                <a:latin typeface="Arial" panose="020B0604020202020204" pitchFamily="34" charset="0"/>
                <a:cs typeface="Arial" panose="020B0604020202020204" pitchFamily="34" charset="0"/>
              </a:rPr>
              <a:t>www.economielokaal.nl/3-vwo</a:t>
            </a:r>
            <a:endParaRPr lang="nl-NL" sz="400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78286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398467" y="3101125"/>
            <a:ext cx="5825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spc="600"/>
              <a:t>economielokaal voor 3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844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59651176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74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41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25966631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198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65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9625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808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wQDzuLmuvY?feature=oembed" TargetMode="Externa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72jBRvRpF4?feature=oembe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2EE6C-9F57-4094-A6D1-447AF660A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Inkomen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3C1584-E6F3-4600-9EB3-E8D893D76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van primair naar secundair</a:t>
            </a:r>
          </a:p>
        </p:txBody>
      </p:sp>
    </p:spTree>
    <p:extLst>
      <p:ext uri="{BB962C8B-B14F-4D97-AF65-F5344CB8AC3E}">
        <p14:creationId xmlns:p14="http://schemas.microsoft.com/office/powerpoint/2010/main" val="606067872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A820C18-47DC-4417-9F44-D2684CD3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Besteedbare inkomen</a:t>
            </a:r>
          </a:p>
        </p:txBody>
      </p:sp>
      <p:pic>
        <p:nvPicPr>
          <p:cNvPr id="9" name="Tijdelijke aanduiding voor inhoud 8" descr="Afbeelding met kop, tafel, gebouw, binnen&#10;&#10;Automatisch gegenereerde beschrijving">
            <a:extLst>
              <a:ext uri="{FF2B5EF4-FFF2-40B4-BE49-F238E27FC236}">
                <a16:creationId xmlns:a16="http://schemas.microsoft.com/office/drawing/2014/main" id="{89C7EC9B-0C63-4B59-AEC1-A1540766C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5026" y="4929033"/>
            <a:ext cx="976184" cy="1325564"/>
          </a:xfrm>
        </p:spPr>
      </p:pic>
      <p:pic>
        <p:nvPicPr>
          <p:cNvPr id="10" name="Tijdelijke aanduiding voor inhoud 8" descr="Afbeelding met kop, tafel, gebouw, binnen&#10;&#10;Automatisch gegenereerde beschrijving">
            <a:extLst>
              <a:ext uri="{FF2B5EF4-FFF2-40B4-BE49-F238E27FC236}">
                <a16:creationId xmlns:a16="http://schemas.microsoft.com/office/drawing/2014/main" id="{1061A2E5-CC0A-4572-9AC5-1E91B01D32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614" y="5678674"/>
            <a:ext cx="864974" cy="950744"/>
          </a:xfrm>
          <a:prstGeom prst="rect">
            <a:avLst/>
          </a:prstGeom>
        </p:spPr>
      </p:pic>
      <p:pic>
        <p:nvPicPr>
          <p:cNvPr id="11" name="Tijdelijke aanduiding voor inhoud 8" descr="Afbeelding met kop, tafel, gebouw, binnen&#10;&#10;Automatisch gegenereerde beschrijving">
            <a:extLst>
              <a:ext uri="{FF2B5EF4-FFF2-40B4-BE49-F238E27FC236}">
                <a16:creationId xmlns:a16="http://schemas.microsoft.com/office/drawing/2014/main" id="{1237D5DB-B985-4F32-ADDB-AD13B18557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467" y="5678673"/>
            <a:ext cx="926756" cy="950745"/>
          </a:xfrm>
          <a:prstGeom prst="rect">
            <a:avLst/>
          </a:prstGeom>
        </p:spPr>
      </p:pic>
      <p:pic>
        <p:nvPicPr>
          <p:cNvPr id="12" name="Tijdelijke aanduiding voor inhoud 8" descr="Afbeelding met kop, tafel, gebouw, binnen&#10;&#10;Automatisch gegenereerde beschrijving">
            <a:extLst>
              <a:ext uri="{FF2B5EF4-FFF2-40B4-BE49-F238E27FC236}">
                <a16:creationId xmlns:a16="http://schemas.microsoft.com/office/drawing/2014/main" id="{DDD6F004-389F-4F1B-A55F-D5E0B87BD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3118" y="5192301"/>
            <a:ext cx="976184" cy="1325564"/>
          </a:xfrm>
          <a:prstGeom prst="rect">
            <a:avLst/>
          </a:prstGeom>
        </p:spPr>
      </p:pic>
      <p:pic>
        <p:nvPicPr>
          <p:cNvPr id="13" name="Tijdelijke aanduiding voor inhoud 8" descr="Afbeelding met kop, tafel, gebouw, binnen&#10;&#10;Automatisch gegenereerde beschrijving">
            <a:extLst>
              <a:ext uri="{FF2B5EF4-FFF2-40B4-BE49-F238E27FC236}">
                <a16:creationId xmlns:a16="http://schemas.microsoft.com/office/drawing/2014/main" id="{13FAA498-C720-4A92-81C4-9259A46E3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0980" y="5303854"/>
            <a:ext cx="976184" cy="1325564"/>
          </a:xfrm>
          <a:prstGeom prst="rect">
            <a:avLst/>
          </a:prstGeom>
        </p:spPr>
      </p:pic>
      <p:pic>
        <p:nvPicPr>
          <p:cNvPr id="21" name="Afbeelding 20" descr="Afbeelding met teken, voedsel, blauw, scherm&#10;&#10;Automatisch gegenereerde beschrijving">
            <a:extLst>
              <a:ext uri="{FF2B5EF4-FFF2-40B4-BE49-F238E27FC236}">
                <a16:creationId xmlns:a16="http://schemas.microsoft.com/office/drawing/2014/main" id="{557A947E-837F-4998-9F6E-804C2FE81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973" y="1753064"/>
            <a:ext cx="1073988" cy="900046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E71C3D11-5FEA-4DED-B6DC-885C3696F2F3}"/>
              </a:ext>
            </a:extLst>
          </p:cNvPr>
          <p:cNvSpPr txBox="1"/>
          <p:nvPr/>
        </p:nvSpPr>
        <p:spPr>
          <a:xfrm>
            <a:off x="355600" y="2001795"/>
            <a:ext cx="5666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overheid haalt geld op bij de ‘rijken’ en geeft geld aan de ‘armen’</a:t>
            </a:r>
          </a:p>
          <a:p>
            <a:endParaRPr lang="nl-NL" dirty="0"/>
          </a:p>
          <a:p>
            <a:r>
              <a:rPr lang="nl-NL" b="1" dirty="0"/>
              <a:t>PRIMAIR INKOMEN</a:t>
            </a:r>
            <a:endParaRPr lang="nl-NL" dirty="0"/>
          </a:p>
          <a:p>
            <a:pPr>
              <a:tabLst>
                <a:tab pos="355600" algn="l"/>
              </a:tabLst>
            </a:pPr>
            <a:r>
              <a:rPr lang="nl-NL" b="1" dirty="0"/>
              <a:t>	</a:t>
            </a:r>
            <a:r>
              <a:rPr lang="nl-NL" dirty="0"/>
              <a:t>loon en inkomstenbelasting</a:t>
            </a:r>
          </a:p>
          <a:p>
            <a:pPr>
              <a:tabLst>
                <a:tab pos="355600" algn="l"/>
              </a:tabLst>
            </a:pPr>
            <a:r>
              <a:rPr lang="nl-NL" b="1" dirty="0"/>
              <a:t>	</a:t>
            </a:r>
            <a:r>
              <a:rPr lang="nl-NL" dirty="0"/>
              <a:t>sociale premies</a:t>
            </a:r>
          </a:p>
          <a:p>
            <a:pPr>
              <a:tabLst>
                <a:tab pos="355600" algn="l"/>
              </a:tabLst>
            </a:pPr>
            <a:endParaRPr lang="nl-NL" b="1" dirty="0"/>
          </a:p>
          <a:p>
            <a:pPr>
              <a:tabLst>
                <a:tab pos="355600" algn="l"/>
              </a:tabLst>
            </a:pPr>
            <a:r>
              <a:rPr lang="nl-NL" b="1" dirty="0"/>
              <a:t>	</a:t>
            </a:r>
            <a:r>
              <a:rPr lang="nl-NL" dirty="0"/>
              <a:t>toeslagen</a:t>
            </a:r>
          </a:p>
          <a:p>
            <a:pPr>
              <a:tabLst>
                <a:tab pos="355600" algn="l"/>
              </a:tabLst>
            </a:pPr>
            <a:r>
              <a:rPr lang="nl-NL" b="1" u="sng" dirty="0"/>
              <a:t>	</a:t>
            </a:r>
            <a:r>
              <a:rPr lang="nl-NL" u="sng" dirty="0"/>
              <a:t>sociale uitkeringen                         .</a:t>
            </a:r>
          </a:p>
          <a:p>
            <a:pPr>
              <a:tabLst>
                <a:tab pos="176213" algn="l"/>
              </a:tabLst>
            </a:pPr>
            <a:r>
              <a:rPr lang="nl-NL" b="1" dirty="0"/>
              <a:t>BESTEEDBARE INKOMEN </a:t>
            </a:r>
            <a:r>
              <a:rPr lang="nl-NL" sz="1400" b="1" dirty="0"/>
              <a:t>(SECUNDAIRE INKOMEN)</a:t>
            </a:r>
            <a:endParaRPr lang="nl-NL" b="1" dirty="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10A5E600-6A29-4A5B-83CB-A793ED012F2E}"/>
              </a:ext>
            </a:extLst>
          </p:cNvPr>
          <p:cNvGrpSpPr/>
          <p:nvPr/>
        </p:nvGrpSpPr>
        <p:grpSpPr>
          <a:xfrm>
            <a:off x="9799465" y="2526967"/>
            <a:ext cx="926756" cy="2755449"/>
            <a:chOff x="9799465" y="2526967"/>
            <a:chExt cx="926756" cy="2755449"/>
          </a:xfrm>
        </p:grpSpPr>
        <p:sp>
          <p:nvSpPr>
            <p:cNvPr id="23" name="Pijl: omlaag 22">
              <a:extLst>
                <a:ext uri="{FF2B5EF4-FFF2-40B4-BE49-F238E27FC236}">
                  <a16:creationId xmlns:a16="http://schemas.microsoft.com/office/drawing/2014/main" id="{196BFCA5-3B47-4FBA-911B-F14AD9A4F9E6}"/>
                </a:ext>
              </a:extLst>
            </p:cNvPr>
            <p:cNvSpPr/>
            <p:nvPr/>
          </p:nvSpPr>
          <p:spPr>
            <a:xfrm rot="8741129">
              <a:off x="9799465" y="2526967"/>
              <a:ext cx="926756" cy="2755449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98AA7582-FD21-4FCD-BF8D-14559D7686D3}"/>
                </a:ext>
              </a:extLst>
            </p:cNvPr>
            <p:cNvSpPr txBox="1"/>
            <p:nvPr/>
          </p:nvSpPr>
          <p:spPr>
            <a:xfrm rot="3333547">
              <a:off x="9276034" y="3735413"/>
              <a:ext cx="1973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belasting en premie</a:t>
              </a:r>
            </a:p>
          </p:txBody>
        </p:sp>
      </p:grpSp>
      <p:pic>
        <p:nvPicPr>
          <p:cNvPr id="19" name="Graphic 18" descr="Man">
            <a:extLst>
              <a:ext uri="{FF2B5EF4-FFF2-40B4-BE49-F238E27FC236}">
                <a16:creationId xmlns:a16="http://schemas.microsoft.com/office/drawing/2014/main" id="{E0F5D16D-05C5-47C0-8AAE-133413E69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2843" y="4154698"/>
            <a:ext cx="1766459" cy="1325564"/>
          </a:xfrm>
          <a:prstGeom prst="rect">
            <a:avLst/>
          </a:prstGeom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EFCA6545-4909-4057-9EC6-DB31C79B9E98}"/>
              </a:ext>
            </a:extLst>
          </p:cNvPr>
          <p:cNvGrpSpPr/>
          <p:nvPr/>
        </p:nvGrpSpPr>
        <p:grpSpPr>
          <a:xfrm rot="1999914">
            <a:off x="8440441" y="2725786"/>
            <a:ext cx="403532" cy="3168000"/>
            <a:chOff x="9618235" y="2171121"/>
            <a:chExt cx="665669" cy="3194075"/>
          </a:xfrm>
        </p:grpSpPr>
        <p:sp>
          <p:nvSpPr>
            <p:cNvPr id="27" name="Pijl: omlaag 26">
              <a:extLst>
                <a:ext uri="{FF2B5EF4-FFF2-40B4-BE49-F238E27FC236}">
                  <a16:creationId xmlns:a16="http://schemas.microsoft.com/office/drawing/2014/main" id="{900CB0FE-B098-48B7-9835-2F9A32437544}"/>
                </a:ext>
              </a:extLst>
            </p:cNvPr>
            <p:cNvSpPr/>
            <p:nvPr/>
          </p:nvSpPr>
          <p:spPr>
            <a:xfrm rot="8741129">
              <a:off x="9618235" y="2171121"/>
              <a:ext cx="665669" cy="3194075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4A38B946-9535-4CEC-B943-40F6EA4A6DB1}"/>
                </a:ext>
              </a:extLst>
            </p:cNvPr>
            <p:cNvSpPr txBox="1"/>
            <p:nvPr/>
          </p:nvSpPr>
          <p:spPr>
            <a:xfrm rot="3333547">
              <a:off x="9083734" y="3475747"/>
              <a:ext cx="1760362" cy="507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belasting en premie</a:t>
              </a:r>
              <a:endParaRPr lang="nl-NL" sz="1200" dirty="0"/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1EF509D9-AD07-4012-952C-836E1DF49A9E}"/>
              </a:ext>
            </a:extLst>
          </p:cNvPr>
          <p:cNvGrpSpPr/>
          <p:nvPr/>
        </p:nvGrpSpPr>
        <p:grpSpPr>
          <a:xfrm>
            <a:off x="8926547" y="2720413"/>
            <a:ext cx="346715" cy="3168000"/>
            <a:chOff x="8926547" y="2720413"/>
            <a:chExt cx="346715" cy="3168000"/>
          </a:xfrm>
        </p:grpSpPr>
        <p:sp>
          <p:nvSpPr>
            <p:cNvPr id="29" name="Pijl: omlaag 28">
              <a:extLst>
                <a:ext uri="{FF2B5EF4-FFF2-40B4-BE49-F238E27FC236}">
                  <a16:creationId xmlns:a16="http://schemas.microsoft.com/office/drawing/2014/main" id="{0BD18459-61B7-41DB-979C-DF3AD0696A9F}"/>
                </a:ext>
              </a:extLst>
            </p:cNvPr>
            <p:cNvSpPr/>
            <p:nvPr/>
          </p:nvSpPr>
          <p:spPr>
            <a:xfrm>
              <a:off x="8926547" y="2720413"/>
              <a:ext cx="109743" cy="316800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D35B5D0-DE86-4F53-A527-813F53CBD02D}"/>
                </a:ext>
              </a:extLst>
            </p:cNvPr>
            <p:cNvSpPr txBox="1"/>
            <p:nvPr/>
          </p:nvSpPr>
          <p:spPr>
            <a:xfrm rot="5400000">
              <a:off x="8639114" y="4191439"/>
              <a:ext cx="960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toeslagen</a:t>
              </a:r>
              <a:endParaRPr lang="nl-NL" dirty="0"/>
            </a:p>
          </p:txBody>
        </p:sp>
      </p:grpSp>
      <p:pic>
        <p:nvPicPr>
          <p:cNvPr id="15" name="Graphic 14" descr="Man">
            <a:extLst>
              <a:ext uri="{FF2B5EF4-FFF2-40B4-BE49-F238E27FC236}">
                <a16:creationId xmlns:a16="http://schemas.microsoft.com/office/drawing/2014/main" id="{B9C22DEC-B4C0-4007-A03A-6D593D8BA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37133" y="5104936"/>
            <a:ext cx="914400" cy="914400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C4E4DF65-C1F2-4937-8A21-86C23E9AD50A}"/>
              </a:ext>
            </a:extLst>
          </p:cNvPr>
          <p:cNvGrpSpPr/>
          <p:nvPr/>
        </p:nvGrpSpPr>
        <p:grpSpPr>
          <a:xfrm>
            <a:off x="7388752" y="2619223"/>
            <a:ext cx="524934" cy="3532580"/>
            <a:chOff x="7388752" y="2619223"/>
            <a:chExt cx="524934" cy="3532580"/>
          </a:xfrm>
        </p:grpSpPr>
        <p:sp>
          <p:nvSpPr>
            <p:cNvPr id="31" name="Pijl: omlaag 30">
              <a:extLst>
                <a:ext uri="{FF2B5EF4-FFF2-40B4-BE49-F238E27FC236}">
                  <a16:creationId xmlns:a16="http://schemas.microsoft.com/office/drawing/2014/main" id="{E980B5B7-0E36-48EA-A2ED-E94185189BDA}"/>
                </a:ext>
              </a:extLst>
            </p:cNvPr>
            <p:cNvSpPr/>
            <p:nvPr/>
          </p:nvSpPr>
          <p:spPr>
            <a:xfrm rot="1293489">
              <a:off x="7388752" y="2619223"/>
              <a:ext cx="488092" cy="3532580"/>
            </a:xfrm>
            <a:prstGeom prst="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6648690-A0FA-4A88-B597-860EC54A72F3}"/>
                </a:ext>
              </a:extLst>
            </p:cNvPr>
            <p:cNvSpPr txBox="1"/>
            <p:nvPr/>
          </p:nvSpPr>
          <p:spPr>
            <a:xfrm rot="17490368">
              <a:off x="6506730" y="3866830"/>
              <a:ext cx="2475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uitkeringen en toeslagen</a:t>
              </a:r>
            </a:p>
          </p:txBody>
        </p:sp>
      </p:grpSp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18B5AD01-E4B1-4B46-B0D0-7284B5F2A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16542" y="5562136"/>
            <a:ext cx="561803" cy="561803"/>
          </a:xfrm>
          <a:prstGeom prst="rect">
            <a:avLst/>
          </a:prstGeom>
        </p:spPr>
      </p:pic>
      <p:pic>
        <p:nvPicPr>
          <p:cNvPr id="35" name="Graphic 34" descr="Badge: niet meer volgen">
            <a:extLst>
              <a:ext uri="{FF2B5EF4-FFF2-40B4-BE49-F238E27FC236}">
                <a16:creationId xmlns:a16="http://schemas.microsoft.com/office/drawing/2014/main" id="{24E1A272-5D2F-4FCA-AA65-9DC45C39F80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948" y="3188095"/>
            <a:ext cx="434503" cy="434503"/>
          </a:xfrm>
          <a:prstGeom prst="rect">
            <a:avLst/>
          </a:prstGeom>
        </p:spPr>
      </p:pic>
      <p:pic>
        <p:nvPicPr>
          <p:cNvPr id="37" name="Graphic 36" descr="Badge volgen">
            <a:extLst>
              <a:ext uri="{FF2B5EF4-FFF2-40B4-BE49-F238E27FC236}">
                <a16:creationId xmlns:a16="http://schemas.microsoft.com/office/drawing/2014/main" id="{41034635-9489-46F6-A91B-E6D132902E5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1343" y="4017820"/>
            <a:ext cx="435600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5626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B9453-7C42-4FEA-9EF8-33330057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LOONHEFFING</a:t>
            </a:r>
          </a:p>
        </p:txBody>
      </p:sp>
      <p:pic>
        <p:nvPicPr>
          <p:cNvPr id="5" name="Onlinemedia 4" title="Wat is bruto- en nettosalaris? - What the FAQ?! [#11]">
            <a:hlinkClick r:id="" action="ppaction://media"/>
            <a:extLst>
              <a:ext uri="{FF2B5EF4-FFF2-40B4-BE49-F238E27FC236}">
                <a16:creationId xmlns:a16="http://schemas.microsoft.com/office/drawing/2014/main" id="{A74E2A1B-3873-4FB1-968E-406893AB215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5599" y="1941512"/>
            <a:ext cx="6742638" cy="379336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E69FCC-3C92-4B23-936B-C00ECC91C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755" y="1941512"/>
            <a:ext cx="4461646" cy="29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29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>
            <a:extLst>
              <a:ext uri="{FF2B5EF4-FFF2-40B4-BE49-F238E27FC236}">
                <a16:creationId xmlns:a16="http://schemas.microsoft.com/office/drawing/2014/main" id="{AB226375-2BB0-448F-B696-5EC01807CA18}"/>
              </a:ext>
            </a:extLst>
          </p:cNvPr>
          <p:cNvGrpSpPr/>
          <p:nvPr/>
        </p:nvGrpSpPr>
        <p:grpSpPr>
          <a:xfrm>
            <a:off x="8472690" y="1657539"/>
            <a:ext cx="2734206" cy="1546625"/>
            <a:chOff x="8472690" y="1657539"/>
            <a:chExt cx="2734206" cy="1546625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0FB1B94-054A-401C-958D-489BA12456CC}"/>
                </a:ext>
              </a:extLst>
            </p:cNvPr>
            <p:cNvSpPr/>
            <p:nvPr/>
          </p:nvSpPr>
          <p:spPr>
            <a:xfrm>
              <a:off x="8506896" y="1692164"/>
              <a:ext cx="2700000" cy="1512000"/>
            </a:xfrm>
            <a:prstGeom prst="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FE74E5D6-7132-4B25-BF93-D76291EC0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72690" y="1657539"/>
              <a:ext cx="2700000" cy="1512000"/>
            </a:xfrm>
            <a:custGeom>
              <a:avLst/>
              <a:gdLst>
                <a:gd name="connsiteX0" fmla="*/ 0 w 2700000"/>
                <a:gd name="connsiteY0" fmla="*/ 0 h 1512000"/>
                <a:gd name="connsiteX1" fmla="*/ 2700000 w 2700000"/>
                <a:gd name="connsiteY1" fmla="*/ 0 h 1512000"/>
                <a:gd name="connsiteX2" fmla="*/ 2700000 w 2700000"/>
                <a:gd name="connsiteY2" fmla="*/ 1512000 h 1512000"/>
                <a:gd name="connsiteX3" fmla="*/ 0 w 2700000"/>
                <a:gd name="connsiteY3" fmla="*/ 15120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000" h="1512000">
                  <a:moveTo>
                    <a:pt x="0" y="0"/>
                  </a:moveTo>
                  <a:lnTo>
                    <a:pt x="2700000" y="0"/>
                  </a:lnTo>
                  <a:lnTo>
                    <a:pt x="2700000" y="1512000"/>
                  </a:lnTo>
                  <a:lnTo>
                    <a:pt x="0" y="1512000"/>
                  </a:lnTo>
                  <a:close/>
                </a:path>
              </a:pathLst>
            </a:custGeom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9FECF49-43B4-4C5F-AB7B-660043149573}"/>
              </a:ext>
            </a:extLst>
          </p:cNvPr>
          <p:cNvGrpSpPr/>
          <p:nvPr/>
        </p:nvGrpSpPr>
        <p:grpSpPr>
          <a:xfrm>
            <a:off x="4704317" y="1652480"/>
            <a:ext cx="2727755" cy="1551684"/>
            <a:chOff x="4704317" y="1652480"/>
            <a:chExt cx="2727755" cy="155168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13A1CFA-DA6F-46DB-B7CA-0B81D7F0CF95}"/>
                </a:ext>
              </a:extLst>
            </p:cNvPr>
            <p:cNvSpPr/>
            <p:nvPr/>
          </p:nvSpPr>
          <p:spPr>
            <a:xfrm>
              <a:off x="4732072" y="1692164"/>
              <a:ext cx="2700000" cy="1512000"/>
            </a:xfrm>
            <a:prstGeom prst="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52D3E2AE-00D3-43C7-9204-0CE3C82C5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04317" y="1652480"/>
              <a:ext cx="2700000" cy="1512000"/>
            </a:xfrm>
            <a:custGeom>
              <a:avLst/>
              <a:gdLst>
                <a:gd name="connsiteX0" fmla="*/ 0 w 2700000"/>
                <a:gd name="connsiteY0" fmla="*/ 0 h 1512000"/>
                <a:gd name="connsiteX1" fmla="*/ 2700000 w 2700000"/>
                <a:gd name="connsiteY1" fmla="*/ 0 h 1512000"/>
                <a:gd name="connsiteX2" fmla="*/ 2700000 w 2700000"/>
                <a:gd name="connsiteY2" fmla="*/ 1512000 h 1512000"/>
                <a:gd name="connsiteX3" fmla="*/ 0 w 2700000"/>
                <a:gd name="connsiteY3" fmla="*/ 1512000 h 15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000" h="1512000">
                  <a:moveTo>
                    <a:pt x="0" y="0"/>
                  </a:moveTo>
                  <a:lnTo>
                    <a:pt x="2700000" y="0"/>
                  </a:lnTo>
                  <a:lnTo>
                    <a:pt x="2700000" y="1512000"/>
                  </a:lnTo>
                  <a:lnTo>
                    <a:pt x="0" y="1512000"/>
                  </a:lnTo>
                  <a:close/>
                </a:path>
              </a:pathLst>
            </a:cu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35E85E-515E-40DA-9A39-C9FADF5B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TOESLAGEN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5D8546-8475-4C1A-B97F-9D851445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688461"/>
            <a:ext cx="11531600" cy="2480875"/>
          </a:xfrm>
        </p:spPr>
        <p:txBody>
          <a:bodyPr/>
          <a:lstStyle/>
          <a:p>
            <a:r>
              <a:rPr lang="nl-NL" dirty="0"/>
              <a:t>Voor mensen die onvoldoende inkomen hebben</a:t>
            </a:r>
          </a:p>
          <a:p>
            <a:r>
              <a:rPr lang="nl-NL" dirty="0"/>
              <a:t>Ondersteuning in de kosten:</a:t>
            </a:r>
          </a:p>
          <a:p>
            <a:pPr lvl="1"/>
            <a:r>
              <a:rPr lang="nl-NL" dirty="0"/>
              <a:t>Huurtoeslag</a:t>
            </a:r>
          </a:p>
          <a:p>
            <a:pPr lvl="1"/>
            <a:r>
              <a:rPr lang="nl-NL" dirty="0"/>
              <a:t>Zorgtoeslag</a:t>
            </a:r>
          </a:p>
          <a:p>
            <a:pPr lvl="1"/>
            <a:r>
              <a:rPr lang="nl-NL" dirty="0"/>
              <a:t>Kinderopvangtoeslag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F493C6C-DC6D-481B-8557-DB6D4EA16032}"/>
              </a:ext>
            </a:extLst>
          </p:cNvPr>
          <p:cNvGrpSpPr/>
          <p:nvPr/>
        </p:nvGrpSpPr>
        <p:grpSpPr>
          <a:xfrm>
            <a:off x="935944" y="1652480"/>
            <a:ext cx="2727755" cy="1551684"/>
            <a:chOff x="935944" y="1652480"/>
            <a:chExt cx="2727755" cy="1551684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EEACEF8-C88D-4D89-AB3F-10A30DCD0805}"/>
                </a:ext>
              </a:extLst>
            </p:cNvPr>
            <p:cNvSpPr/>
            <p:nvPr/>
          </p:nvSpPr>
          <p:spPr>
            <a:xfrm>
              <a:off x="963699" y="1692164"/>
              <a:ext cx="2700000" cy="1512000"/>
            </a:xfrm>
            <a:prstGeom prst="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161AC0F4-FBD1-4994-A27A-5B92FA83D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944" y="1652480"/>
              <a:ext cx="2700000" cy="1517059"/>
            </a:xfrm>
            <a:prstGeom prst="rect">
              <a:avLst/>
            </a:prstGeom>
          </p:spPr>
        </p:pic>
      </p:grp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FCFCBB2-BA52-41B6-B3E1-C9CD4D803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47" y="1271986"/>
            <a:ext cx="7972639" cy="549465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10A615-1A5C-474D-8584-2647D67F286F}"/>
              </a:ext>
            </a:extLst>
          </p:cNvPr>
          <p:cNvSpPr txBox="1"/>
          <p:nvPr/>
        </p:nvSpPr>
        <p:spPr>
          <a:xfrm>
            <a:off x="4086072" y="84436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20960754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29740-2619-4235-9B7E-6CD9BD0A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9C4EDD-75C3-4EF6-96A6-859B2524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4513335"/>
            <a:ext cx="11531600" cy="165600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Als je (tijdelijk) geen eigen inkomen hebt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714C534-7273-43B9-9AA9-90CFEE668686}"/>
              </a:ext>
            </a:extLst>
          </p:cNvPr>
          <p:cNvGrpSpPr/>
          <p:nvPr/>
        </p:nvGrpSpPr>
        <p:grpSpPr>
          <a:xfrm>
            <a:off x="669332" y="1683062"/>
            <a:ext cx="2382436" cy="1690562"/>
            <a:chOff x="669332" y="1683062"/>
            <a:chExt cx="2382436" cy="169056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2824B46-13C0-429F-98E4-6B0B386C59C6}"/>
                </a:ext>
              </a:extLst>
            </p:cNvPr>
            <p:cNvSpPr/>
            <p:nvPr/>
          </p:nvSpPr>
          <p:spPr>
            <a:xfrm>
              <a:off x="707431" y="1717624"/>
              <a:ext cx="2344337" cy="1656000"/>
            </a:xfrm>
            <a:prstGeom prst="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A0F4AD7-4E9D-459D-93A8-2341033FD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69332" y="1683062"/>
              <a:ext cx="2344337" cy="1656000"/>
            </a:xfrm>
            <a:custGeom>
              <a:avLst/>
              <a:gdLst>
                <a:gd name="connsiteX0" fmla="*/ 0 w 2344337"/>
                <a:gd name="connsiteY0" fmla="*/ 0 h 1656000"/>
                <a:gd name="connsiteX1" fmla="*/ 2344337 w 2344337"/>
                <a:gd name="connsiteY1" fmla="*/ 0 h 1656000"/>
                <a:gd name="connsiteX2" fmla="*/ 2344337 w 2344337"/>
                <a:gd name="connsiteY2" fmla="*/ 1656000 h 1656000"/>
                <a:gd name="connsiteX3" fmla="*/ 0 w 2344337"/>
                <a:gd name="connsiteY3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4337" h="1656000">
                  <a:moveTo>
                    <a:pt x="0" y="0"/>
                  </a:moveTo>
                  <a:lnTo>
                    <a:pt x="2344337" y="0"/>
                  </a:lnTo>
                  <a:lnTo>
                    <a:pt x="2344337" y="1656000"/>
                  </a:lnTo>
                  <a:lnTo>
                    <a:pt x="0" y="1656000"/>
                  </a:lnTo>
                  <a:close/>
                </a:path>
              </a:pathLst>
            </a:custGeom>
          </p:spPr>
        </p:pic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1A3B409-4A9E-4A4D-AA9B-7AAE5BEDA1BE}"/>
              </a:ext>
            </a:extLst>
          </p:cNvPr>
          <p:cNvGrpSpPr/>
          <p:nvPr/>
        </p:nvGrpSpPr>
        <p:grpSpPr>
          <a:xfrm>
            <a:off x="4677272" y="1705962"/>
            <a:ext cx="2369736" cy="1681400"/>
            <a:chOff x="4677272" y="1705962"/>
            <a:chExt cx="2369736" cy="16814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4D44699-53B7-47A1-B136-6D10FF8EC932}"/>
                </a:ext>
              </a:extLst>
            </p:cNvPr>
            <p:cNvSpPr/>
            <p:nvPr/>
          </p:nvSpPr>
          <p:spPr>
            <a:xfrm>
              <a:off x="4702671" y="1731362"/>
              <a:ext cx="2344337" cy="1656000"/>
            </a:xfrm>
            <a:prstGeom prst="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2EF4D00B-8D8E-40B4-9D90-D682DB35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77272" y="1705962"/>
              <a:ext cx="2344337" cy="1656000"/>
            </a:xfrm>
            <a:custGeom>
              <a:avLst/>
              <a:gdLst>
                <a:gd name="connsiteX0" fmla="*/ 0 w 2344337"/>
                <a:gd name="connsiteY0" fmla="*/ 0 h 1656000"/>
                <a:gd name="connsiteX1" fmla="*/ 2344337 w 2344337"/>
                <a:gd name="connsiteY1" fmla="*/ 0 h 1656000"/>
                <a:gd name="connsiteX2" fmla="*/ 2344337 w 2344337"/>
                <a:gd name="connsiteY2" fmla="*/ 1656000 h 1656000"/>
                <a:gd name="connsiteX3" fmla="*/ 0 w 2344337"/>
                <a:gd name="connsiteY3" fmla="*/ 1656000 h 165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4337" h="1656000">
                  <a:moveTo>
                    <a:pt x="0" y="0"/>
                  </a:moveTo>
                  <a:lnTo>
                    <a:pt x="2344337" y="0"/>
                  </a:lnTo>
                  <a:lnTo>
                    <a:pt x="2344337" y="1656000"/>
                  </a:lnTo>
                  <a:lnTo>
                    <a:pt x="0" y="1656000"/>
                  </a:lnTo>
                  <a:close/>
                </a:path>
              </a:pathLst>
            </a:custGeom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4CCD6BF-8768-460C-A58C-88CE3055DAA3}"/>
              </a:ext>
            </a:extLst>
          </p:cNvPr>
          <p:cNvGrpSpPr/>
          <p:nvPr/>
        </p:nvGrpSpPr>
        <p:grpSpPr>
          <a:xfrm>
            <a:off x="8685212" y="1683062"/>
            <a:ext cx="2369737" cy="1681400"/>
            <a:chOff x="8685212" y="1683062"/>
            <a:chExt cx="2369737" cy="1681400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D65B5D0-9515-4ADC-A5AF-EEB699CED876}"/>
                </a:ext>
              </a:extLst>
            </p:cNvPr>
            <p:cNvSpPr/>
            <p:nvPr/>
          </p:nvSpPr>
          <p:spPr>
            <a:xfrm>
              <a:off x="8710612" y="1708462"/>
              <a:ext cx="2344337" cy="1656000"/>
            </a:xfrm>
            <a:prstGeom prst="rect">
              <a:avLst/>
            </a:prstGeom>
            <a:solidFill>
              <a:srgbClr val="ED4D0F"/>
            </a:solidFill>
            <a:ln>
              <a:solidFill>
                <a:srgbClr val="ED4D0F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F4B71F2-F6CC-44E8-A2B0-398D3D4FA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5212" y="1683062"/>
              <a:ext cx="2344337" cy="1656000"/>
            </a:xfrm>
            <a:prstGeom prst="rect">
              <a:avLst/>
            </a:prstGeom>
          </p:spPr>
        </p:pic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6304BAC9-2D63-428D-9D9D-C4391EB6B3BB}"/>
              </a:ext>
            </a:extLst>
          </p:cNvPr>
          <p:cNvSpPr txBox="1"/>
          <p:nvPr/>
        </p:nvSpPr>
        <p:spPr>
          <a:xfrm>
            <a:off x="1016000" y="345653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werkloosheid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9B5D836-009E-451E-A271-FAAD34D0847B}"/>
              </a:ext>
            </a:extLst>
          </p:cNvPr>
          <p:cNvSpPr txBox="1"/>
          <p:nvPr/>
        </p:nvSpPr>
        <p:spPr>
          <a:xfrm>
            <a:off x="4500352" y="345653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arbeidsongeschiktheid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of ziekte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3891FF9-3744-404A-A6A5-A6D2B16DFF4E}"/>
              </a:ext>
            </a:extLst>
          </p:cNvPr>
          <p:cNvSpPr txBox="1"/>
          <p:nvPr/>
        </p:nvSpPr>
        <p:spPr>
          <a:xfrm>
            <a:off x="9283898" y="345653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pensioen</a:t>
            </a:r>
          </a:p>
        </p:txBody>
      </p:sp>
    </p:spTree>
    <p:extLst>
      <p:ext uri="{BB962C8B-B14F-4D97-AF65-F5344CB8AC3E}">
        <p14:creationId xmlns:p14="http://schemas.microsoft.com/office/powerpoint/2010/main" val="228869263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0969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4137AAA-62FF-460D-BF21-A413D4B8A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Primair inkomen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BF54A2-144B-4B58-BEB7-0C94463BB42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Inkomens onder de loep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A3B3C5-D03B-42AE-92A7-2CF3E7B632C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Herverdeling door de overheid</a:t>
            </a:r>
          </a:p>
        </p:txBody>
      </p:sp>
    </p:spTree>
    <p:extLst>
      <p:ext uri="{BB962C8B-B14F-4D97-AF65-F5344CB8AC3E}">
        <p14:creationId xmlns:p14="http://schemas.microsoft.com/office/powerpoint/2010/main" val="373240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090CC7D-2AB6-41A3-82E5-4B157085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Primair inkomen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208E2E8-6A46-48BF-8558-FF6A394E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51589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inkomen dat verdiend wordt bij productie</a:t>
            </a:r>
          </a:p>
        </p:txBody>
      </p:sp>
      <p:pic>
        <p:nvPicPr>
          <p:cNvPr id="7" name="Afbeelding 6" descr="Afbeelding met groen, voedsel&#10;&#10;Automatisch gegenereerde beschrijving">
            <a:extLst>
              <a:ext uri="{FF2B5EF4-FFF2-40B4-BE49-F238E27FC236}">
                <a16:creationId xmlns:a16="http://schemas.microsoft.com/office/drawing/2014/main" id="{CE1F0444-D19D-492E-B26E-341A93AD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203" y="2468834"/>
            <a:ext cx="1905000" cy="1676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8F86D7B-E616-418E-A4F4-70EA48EA02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92" y="2468834"/>
            <a:ext cx="989077" cy="1676400"/>
          </a:xfrm>
          <a:prstGeom prst="rect">
            <a:avLst/>
          </a:prstGeom>
        </p:spPr>
      </p:pic>
      <p:pic>
        <p:nvPicPr>
          <p:cNvPr id="9" name="Afbeelding 8" descr="Afbeelding met teken&#10;&#10;Automatisch gegenereerde beschrijving">
            <a:extLst>
              <a:ext uri="{FF2B5EF4-FFF2-40B4-BE49-F238E27FC236}">
                <a16:creationId xmlns:a16="http://schemas.microsoft.com/office/drawing/2014/main" id="{9D56D172-AA24-468F-8014-5A4413B5AF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695" y="2468834"/>
            <a:ext cx="989077" cy="1685927"/>
          </a:xfrm>
          <a:prstGeom prst="rect">
            <a:avLst/>
          </a:prstGeom>
        </p:spPr>
      </p:pic>
      <p:pic>
        <p:nvPicPr>
          <p:cNvPr id="10" name="Afbeelding 9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E09B2367-6677-4031-8384-E1FF6FA660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15" y="2468834"/>
            <a:ext cx="989077" cy="1561700"/>
          </a:xfrm>
          <a:prstGeom prst="rect">
            <a:avLst/>
          </a:prstGeom>
        </p:spPr>
      </p:pic>
      <p:sp>
        <p:nvSpPr>
          <p:cNvPr id="11" name="Pijl: omlaag 10">
            <a:extLst>
              <a:ext uri="{FF2B5EF4-FFF2-40B4-BE49-F238E27FC236}">
                <a16:creationId xmlns:a16="http://schemas.microsoft.com/office/drawing/2014/main" id="{0FC29E6B-3DF8-47F6-9825-18B04ECE25A6}"/>
              </a:ext>
            </a:extLst>
          </p:cNvPr>
          <p:cNvSpPr/>
          <p:nvPr/>
        </p:nvSpPr>
        <p:spPr>
          <a:xfrm>
            <a:off x="1147601" y="4598125"/>
            <a:ext cx="409303" cy="731520"/>
          </a:xfrm>
          <a:prstGeom prst="downArrow">
            <a:avLst/>
          </a:prstGeom>
          <a:solidFill>
            <a:srgbClr val="51A041"/>
          </a:solidFill>
          <a:ln>
            <a:solidFill>
              <a:srgbClr val="51A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eraccolade 11">
            <a:extLst>
              <a:ext uri="{FF2B5EF4-FFF2-40B4-BE49-F238E27FC236}">
                <a16:creationId xmlns:a16="http://schemas.microsoft.com/office/drawing/2014/main" id="{7E9DF85E-CEF6-4F52-8913-CB53EFCAF281}"/>
              </a:ext>
            </a:extLst>
          </p:cNvPr>
          <p:cNvSpPr/>
          <p:nvPr/>
        </p:nvSpPr>
        <p:spPr>
          <a:xfrm rot="5400000">
            <a:off x="5384852" y="2476516"/>
            <a:ext cx="361407" cy="4143722"/>
          </a:xfrm>
          <a:prstGeom prst="rightBrace">
            <a:avLst>
              <a:gd name="adj1" fmla="val 169778"/>
              <a:gd name="adj2" fmla="val 49179"/>
            </a:avLst>
          </a:prstGeom>
          <a:ln w="254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0883C03C-E96A-4C01-9309-545224ED63BD}"/>
              </a:ext>
            </a:extLst>
          </p:cNvPr>
          <p:cNvSpPr/>
          <p:nvPr/>
        </p:nvSpPr>
        <p:spPr>
          <a:xfrm>
            <a:off x="5388565" y="4729082"/>
            <a:ext cx="409303" cy="600564"/>
          </a:xfrm>
          <a:prstGeom prst="downArrow">
            <a:avLst/>
          </a:prstGeom>
          <a:solidFill>
            <a:srgbClr val="ED4D0F"/>
          </a:solidFill>
          <a:ln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E6FEAD8-5152-40FD-ABDE-33EA6949F749}"/>
              </a:ext>
            </a:extLst>
          </p:cNvPr>
          <p:cNvSpPr txBox="1"/>
          <p:nvPr/>
        </p:nvSpPr>
        <p:spPr>
          <a:xfrm>
            <a:off x="442751" y="542770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arbeidsinkomen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F64CF8F-BC3A-4FE1-86E4-62B2E7ADEF2C}"/>
              </a:ext>
            </a:extLst>
          </p:cNvPr>
          <p:cNvSpPr txBox="1"/>
          <p:nvPr/>
        </p:nvSpPr>
        <p:spPr>
          <a:xfrm>
            <a:off x="4494197" y="5427702"/>
            <a:ext cx="21980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vermogensinkomen</a:t>
            </a:r>
            <a:br>
              <a:rPr lang="nl-NL" dirty="0"/>
            </a:br>
            <a:r>
              <a:rPr lang="nl-NL" sz="1600" dirty="0"/>
              <a:t>(inkomen uit bezit)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784AED-D5D5-4F0A-87A9-8B1820CFD335}"/>
              </a:ext>
            </a:extLst>
          </p:cNvPr>
          <p:cNvSpPr txBox="1"/>
          <p:nvPr/>
        </p:nvSpPr>
        <p:spPr>
          <a:xfrm>
            <a:off x="1004480" y="3991345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2C285A"/>
                </a:solidFill>
              </a:rPr>
              <a:t>± 75%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143158A-6F57-460F-82D5-8B6271C8F5AD}"/>
              </a:ext>
            </a:extLst>
          </p:cNvPr>
          <p:cNvSpPr txBox="1"/>
          <p:nvPr/>
        </p:nvSpPr>
        <p:spPr>
          <a:xfrm>
            <a:off x="6615095" y="3991345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2C285A"/>
                </a:solidFill>
              </a:rPr>
              <a:t>± 20%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4483A095-B8DC-4836-9003-0F3C93FE180F}"/>
              </a:ext>
            </a:extLst>
          </p:cNvPr>
          <p:cNvSpPr/>
          <p:nvPr/>
        </p:nvSpPr>
        <p:spPr>
          <a:xfrm>
            <a:off x="690880" y="3583188"/>
            <a:ext cx="7101840" cy="515898"/>
          </a:xfrm>
          <a:prstGeom prst="ellipse">
            <a:avLst/>
          </a:prstGeom>
          <a:noFill/>
          <a:ln w="57150">
            <a:solidFill>
              <a:srgbClr val="2C2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7F6C7FA-5CD8-414D-B9B6-91A9F557048F}"/>
              </a:ext>
            </a:extLst>
          </p:cNvPr>
          <p:cNvSpPr txBox="1"/>
          <p:nvPr/>
        </p:nvSpPr>
        <p:spPr>
          <a:xfrm>
            <a:off x="2982989" y="4091388"/>
            <a:ext cx="201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rgbClr val="2C285A"/>
                </a:solidFill>
              </a:rPr>
              <a:t>primaire inkomens</a:t>
            </a:r>
          </a:p>
        </p:txBody>
      </p:sp>
      <p:graphicFrame>
        <p:nvGraphicFramePr>
          <p:cNvPr id="25" name="Grafiek 24">
            <a:extLst>
              <a:ext uri="{FF2B5EF4-FFF2-40B4-BE49-F238E27FC236}">
                <a16:creationId xmlns:a16="http://schemas.microsoft.com/office/drawing/2014/main" id="{5151E8A8-8B8A-440F-B413-691EB598C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409026"/>
              </p:ext>
            </p:extLst>
          </p:nvPr>
        </p:nvGraphicFramePr>
        <p:xfrm>
          <a:off x="8244309" y="2785972"/>
          <a:ext cx="3976203" cy="294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41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2" grpId="0" animBg="1"/>
      <p:bldP spid="14" grpId="0" animBg="1"/>
      <p:bldP spid="15" grpId="0"/>
      <p:bldP spid="17" grpId="0"/>
      <p:bldP spid="18" grpId="0"/>
      <p:bldP spid="20" grpId="0"/>
      <p:bldP spid="21" grpId="0" animBg="1"/>
      <p:bldP spid="21" grpId="1" animBg="1"/>
      <p:bldP spid="22" grpId="0"/>
      <p:bldP spid="22" grpId="1"/>
      <p:bldGraphic spid="2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69155-9685-4D48-ACD8-9DF660494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D1F08A1-5B60-4051-AF33-3CD9D7A00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3113573"/>
            <a:ext cx="3105150" cy="21240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430851B-19B3-44A0-A259-19132968A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564" y="3221068"/>
            <a:ext cx="1878227" cy="18561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D08BE7-87C7-42FC-9A82-6B7374C61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61" y="3221068"/>
            <a:ext cx="2590800" cy="1724025"/>
          </a:xfrm>
          <a:prstGeom prst="rect">
            <a:avLst/>
          </a:prstGeom>
        </p:spPr>
      </p:pic>
      <p:pic>
        <p:nvPicPr>
          <p:cNvPr id="9" name="Afbeelding 8" descr="Afbeelding met elektronica, monitor, mobiele telefoon, telefoon&#10;&#10;Automatisch gegenereerde beschrijving">
            <a:extLst>
              <a:ext uri="{FF2B5EF4-FFF2-40B4-BE49-F238E27FC236}">
                <a16:creationId xmlns:a16="http://schemas.microsoft.com/office/drawing/2014/main" id="{E312F47F-FA0D-4B3D-927C-26AAFBA076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5082">
            <a:off x="9362772" y="3737330"/>
            <a:ext cx="1218967" cy="1856154"/>
          </a:xfrm>
          <a:prstGeom prst="rect">
            <a:avLst/>
          </a:prstGeom>
        </p:spPr>
      </p:pic>
      <p:pic>
        <p:nvPicPr>
          <p:cNvPr id="13" name="Afbeelding 12" descr="Afbeelding met voedsel, tafel, bord, zitten&#10;&#10;Automatisch gegenereerde beschrijving">
            <a:extLst>
              <a:ext uri="{FF2B5EF4-FFF2-40B4-BE49-F238E27FC236}">
                <a16:creationId xmlns:a16="http://schemas.microsoft.com/office/drawing/2014/main" id="{6382BFB5-C50A-441F-9FE8-54F02E04AF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4" t="43071" r="43704" b="18735"/>
          <a:stretch/>
        </p:blipFill>
        <p:spPr>
          <a:xfrm>
            <a:off x="7685724" y="4290761"/>
            <a:ext cx="1376516" cy="1010810"/>
          </a:xfrm>
          <a:custGeom>
            <a:avLst/>
            <a:gdLst>
              <a:gd name="connsiteX0" fmla="*/ 1295400 w 2590800"/>
              <a:gd name="connsiteY0" fmla="*/ 0 h 1976952"/>
              <a:gd name="connsiteX1" fmla="*/ 2590800 w 2590800"/>
              <a:gd name="connsiteY1" fmla="*/ 988476 h 1976952"/>
              <a:gd name="connsiteX2" fmla="*/ 1295400 w 2590800"/>
              <a:gd name="connsiteY2" fmla="*/ 1976952 h 1976952"/>
              <a:gd name="connsiteX3" fmla="*/ 0 w 2590800"/>
              <a:gd name="connsiteY3" fmla="*/ 988476 h 1976952"/>
              <a:gd name="connsiteX4" fmla="*/ 1295400 w 2590800"/>
              <a:gd name="connsiteY4" fmla="*/ 0 h 197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1976952">
                <a:moveTo>
                  <a:pt x="1295400" y="0"/>
                </a:moveTo>
                <a:cubicBezTo>
                  <a:pt x="2010830" y="0"/>
                  <a:pt x="2590800" y="442556"/>
                  <a:pt x="2590800" y="988476"/>
                </a:cubicBezTo>
                <a:cubicBezTo>
                  <a:pt x="2590800" y="1534396"/>
                  <a:pt x="2010830" y="1976952"/>
                  <a:pt x="1295400" y="1976952"/>
                </a:cubicBezTo>
                <a:cubicBezTo>
                  <a:pt x="579970" y="1976952"/>
                  <a:pt x="0" y="1534396"/>
                  <a:pt x="0" y="988476"/>
                </a:cubicBezTo>
                <a:cubicBezTo>
                  <a:pt x="0" y="442556"/>
                  <a:pt x="579970" y="0"/>
                  <a:pt x="1295400" y="0"/>
                </a:cubicBezTo>
                <a:close/>
              </a:path>
            </a:pathLst>
          </a:cu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6620071-2D31-41C3-B9E3-9B4434D4F0F6}"/>
              </a:ext>
            </a:extLst>
          </p:cNvPr>
          <p:cNvSpPr txBox="1"/>
          <p:nvPr/>
        </p:nvSpPr>
        <p:spPr>
          <a:xfrm>
            <a:off x="1014028" y="592939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(bruto)loon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F8ADDB2-AC8B-4B01-83F4-58073578DD73}"/>
              </a:ext>
            </a:extLst>
          </p:cNvPr>
          <p:cNvSpPr txBox="1"/>
          <p:nvPr/>
        </p:nvSpPr>
        <p:spPr>
          <a:xfrm>
            <a:off x="5495471" y="59238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fooi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EB817DC-6C05-49F1-917B-8F0085F2F50A}"/>
              </a:ext>
            </a:extLst>
          </p:cNvPr>
          <p:cNvSpPr txBox="1"/>
          <p:nvPr/>
        </p:nvSpPr>
        <p:spPr>
          <a:xfrm>
            <a:off x="8921615" y="583686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natura</a:t>
            </a:r>
          </a:p>
        </p:txBody>
      </p:sp>
      <p:pic>
        <p:nvPicPr>
          <p:cNvPr id="19" name="Afbeelding 18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AE8E8317-28F4-452F-AD26-D77F30074E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71477"/>
            <a:ext cx="989077" cy="15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6663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483E9-A641-4385-AF2A-B8C59DDC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Inkomensverschillen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4CFFC4F-6729-490B-A96E-08F2DA6808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964526"/>
              </p:ext>
            </p:extLst>
          </p:nvPr>
        </p:nvGraphicFramePr>
        <p:xfrm>
          <a:off x="6461431" y="1825622"/>
          <a:ext cx="5287962" cy="43513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43981">
                  <a:extLst>
                    <a:ext uri="{9D8B030D-6E8A-4147-A177-3AD203B41FA5}">
                      <a16:colId xmlns:a16="http://schemas.microsoft.com/office/drawing/2014/main" val="3437131168"/>
                    </a:ext>
                  </a:extLst>
                </a:gridCol>
                <a:gridCol w="2643981">
                  <a:extLst>
                    <a:ext uri="{9D8B030D-6E8A-4147-A177-3AD203B41FA5}">
                      <a16:colId xmlns:a16="http://schemas.microsoft.com/office/drawing/2014/main" val="3226963395"/>
                    </a:ext>
                  </a:extLst>
                </a:gridCol>
              </a:tblGrid>
              <a:tr h="662750">
                <a:tc>
                  <a:txBody>
                    <a:bodyPr/>
                    <a:lstStyle/>
                    <a:p>
                      <a:pPr algn="l"/>
                      <a:r>
                        <a:rPr lang="nl-NL" sz="1300" b="1" dirty="0">
                          <a:solidFill>
                            <a:srgbClr val="FFFFFF"/>
                          </a:solidFill>
                          <a:effectLst/>
                        </a:rPr>
                        <a:t>Beroep</a:t>
                      </a:r>
                      <a:endParaRPr lang="nl-NL" sz="1300" b="0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10" marR="135810" marT="135810" marB="13581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 b="1" dirty="0">
                          <a:solidFill>
                            <a:srgbClr val="FFFFFF"/>
                          </a:solidFill>
                          <a:effectLst/>
                        </a:rPr>
                        <a:t>Inkomen per maand</a:t>
                      </a:r>
                      <a:endParaRPr lang="nl-NL" sz="1300" b="0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810" marR="135810" marT="135810" marB="135810" anchor="ctr"/>
                </a:tc>
                <a:extLst>
                  <a:ext uri="{0D108BD9-81ED-4DB2-BD59-A6C34878D82A}">
                    <a16:rowId xmlns:a16="http://schemas.microsoft.com/office/drawing/2014/main" val="683703118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(Basis)Arts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€ 3.000 – € 5.000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1146439235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Leraar basisonderwijs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€ 2.300 – € 3.600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158261724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Bedrijfseconoom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€ 2.400 – € 8.000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3377664280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Verpleegkundige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€ 2.000 – € 2.900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3941317294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Accountant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€ 2.300 – € 13.000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3618782470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Bouwtechnicus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€ 2.000 – € 3.600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3920241387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l"/>
                      <a:r>
                        <a:rPr lang="nl-NL" sz="1300">
                          <a:effectLst/>
                        </a:rPr>
                        <a:t>Journalist</a:t>
                      </a:r>
                    </a:p>
                  </a:txBody>
                  <a:tcPr marL="135810" marR="135810" marT="67905" marB="6790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300" dirty="0">
                          <a:effectLst/>
                        </a:rPr>
                        <a:t>€ 1.700 – € 6.200</a:t>
                      </a:r>
                    </a:p>
                  </a:txBody>
                  <a:tcPr marL="135810" marR="135810" marT="67905" marB="67905" anchor="ctr"/>
                </a:tc>
                <a:extLst>
                  <a:ext uri="{0D108BD9-81ED-4DB2-BD59-A6C34878D82A}">
                    <a16:rowId xmlns:a16="http://schemas.microsoft.com/office/drawing/2014/main" val="1352933386"/>
                  </a:ext>
                </a:extLst>
              </a:tr>
            </a:tbl>
          </a:graphicData>
        </a:graphic>
      </p:graphicFrame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DC214B4-6620-44EE-9B95-2718B2870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599" y="1825622"/>
            <a:ext cx="5664200" cy="466724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Opleiding</a:t>
            </a:r>
          </a:p>
          <a:p>
            <a:r>
              <a:rPr lang="nl-NL" dirty="0"/>
              <a:t>Verantwoordelijkheid</a:t>
            </a:r>
          </a:p>
          <a:p>
            <a:r>
              <a:rPr lang="nl-NL" dirty="0"/>
              <a:t>Productiviteit</a:t>
            </a:r>
          </a:p>
          <a:p>
            <a:r>
              <a:rPr lang="nl-NL" dirty="0"/>
              <a:t>“Schaarste” arbeidsmarkt</a:t>
            </a:r>
          </a:p>
          <a:p>
            <a:r>
              <a:rPr lang="nl-NL" dirty="0"/>
              <a:t>Leeftijd / ervaring</a:t>
            </a:r>
          </a:p>
          <a:p>
            <a:endParaRPr lang="nl-NL" dirty="0"/>
          </a:p>
          <a:p>
            <a:r>
              <a:rPr lang="nl-NL" dirty="0"/>
              <a:t>Onderhandelingsmacht / -kracht</a:t>
            </a:r>
          </a:p>
          <a:p>
            <a:r>
              <a:rPr lang="nl-NL" dirty="0"/>
              <a:t>Particulier bedrijf / overheid</a:t>
            </a:r>
          </a:p>
          <a:p>
            <a:r>
              <a:rPr lang="nl-NL" dirty="0"/>
              <a:t>Netwerk</a:t>
            </a:r>
          </a:p>
          <a:p>
            <a:endParaRPr lang="nl-NL" dirty="0"/>
          </a:p>
          <a:p>
            <a:r>
              <a:rPr lang="nl-NL" dirty="0"/>
              <a:t>Werk(loos) / uitkering</a:t>
            </a:r>
          </a:p>
        </p:txBody>
      </p:sp>
    </p:spTree>
    <p:extLst>
      <p:ext uri="{BB962C8B-B14F-4D97-AF65-F5344CB8AC3E}">
        <p14:creationId xmlns:p14="http://schemas.microsoft.com/office/powerpoint/2010/main" val="406546132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5B545-9077-4A30-8C77-CF460982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Inkomensverschillen M/V</a:t>
            </a:r>
          </a:p>
        </p:txBody>
      </p:sp>
      <p:pic>
        <p:nvPicPr>
          <p:cNvPr id="4" name="Onlinemedia 3" title="Loonverschillen tussen mannen en vrouwen">
            <a:hlinkClick r:id="" action="ppaction://media"/>
            <a:extLst>
              <a:ext uri="{FF2B5EF4-FFF2-40B4-BE49-F238E27FC236}">
                <a16:creationId xmlns:a16="http://schemas.microsoft.com/office/drawing/2014/main" id="{35573CE2-FB16-46F8-80F2-F5C65A2BC425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908" y="2045110"/>
            <a:ext cx="5811808" cy="4355690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DC8C18B-2899-4726-A6F8-E6B79B633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9278" y="2045110"/>
            <a:ext cx="5187122" cy="4447763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nl-NL" sz="2000" dirty="0"/>
              <a:t>Ander soort werk</a:t>
            </a:r>
            <a:br>
              <a:rPr lang="nl-NL" sz="2000" dirty="0"/>
            </a:br>
            <a:r>
              <a:rPr lang="nl-NL" sz="1800" dirty="0"/>
              <a:t>(dat minder goed betaald wordt)</a:t>
            </a:r>
          </a:p>
          <a:p>
            <a:pPr marL="354013" indent="-354013">
              <a:spcAft>
                <a:spcPts val="1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nl-NL" sz="2000" dirty="0"/>
              <a:t>Vaker in deeltijd</a:t>
            </a:r>
          </a:p>
          <a:p>
            <a:pPr marL="354013" indent="-354013">
              <a:spcAft>
                <a:spcPts val="1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nl-NL" sz="2000" dirty="0"/>
              <a:t>Minder ervaring</a:t>
            </a:r>
          </a:p>
          <a:p>
            <a:pPr marL="354013" indent="-354013">
              <a:spcAft>
                <a:spcPts val="1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nl-NL" sz="2000" dirty="0"/>
          </a:p>
          <a:p>
            <a:pPr marL="354013" indent="-354013">
              <a:spcAft>
                <a:spcPts val="1800"/>
              </a:spcAft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nl-NL" sz="2000" dirty="0"/>
              <a:t>Niet te verklaren</a:t>
            </a:r>
          </a:p>
        </p:txBody>
      </p:sp>
    </p:spTree>
    <p:extLst>
      <p:ext uri="{BB962C8B-B14F-4D97-AF65-F5344CB8AC3E}">
        <p14:creationId xmlns:p14="http://schemas.microsoft.com/office/powerpoint/2010/main" val="20276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8C39169-0153-4205-A9AC-54A7D1BD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Minimum(jeugd)loon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4E1437-F5B8-4525-988D-6FEF1B8EE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27" y="1817999"/>
            <a:ext cx="6508955" cy="2370540"/>
          </a:xfrm>
        </p:spPr>
        <p:txBody>
          <a:bodyPr>
            <a:normAutofit/>
          </a:bodyPr>
          <a:lstStyle/>
          <a:p>
            <a:pPr marL="354013" indent="-354013"/>
            <a:r>
              <a:rPr lang="nl-NL" sz="2000" dirty="0"/>
              <a:t>Minimumloon</a:t>
            </a:r>
          </a:p>
          <a:p>
            <a:pPr marL="354013" lvl="1" indent="0">
              <a:buNone/>
            </a:pPr>
            <a:r>
              <a:rPr lang="nl-NL" sz="1800" dirty="0"/>
              <a:t>= bescherming werknemer tegen een te laag salaris</a:t>
            </a:r>
          </a:p>
          <a:p>
            <a:pPr marL="354013" indent="-354013"/>
            <a:r>
              <a:rPr lang="nl-NL" sz="2000" dirty="0"/>
              <a:t>Minimumjeugdloon gekoppeld als % van minimumloon</a:t>
            </a:r>
          </a:p>
          <a:p>
            <a:pPr marL="354013" indent="-354013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sz="2000" dirty="0"/>
              <a:t>Schrijf zoveel mogelijk voordelen en nadelen op van minimum(jeugd)loon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E7CDD3F-CE00-47E0-9CCD-73617B951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1817999"/>
            <a:ext cx="4712616" cy="1835055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3C025C1A-5B67-41AC-8F4D-5E64F7D6D58E}"/>
              </a:ext>
            </a:extLst>
          </p:cNvPr>
          <p:cNvGrpSpPr/>
          <p:nvPr/>
        </p:nvGrpSpPr>
        <p:grpSpPr>
          <a:xfrm>
            <a:off x="382618" y="4267200"/>
            <a:ext cx="11504581" cy="2359742"/>
            <a:chOff x="382618" y="4267200"/>
            <a:chExt cx="11504581" cy="2359742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D905250F-9A2C-4DFD-8BFD-7D80B07B8CF2}"/>
                </a:ext>
              </a:extLst>
            </p:cNvPr>
            <p:cNvSpPr txBox="1"/>
            <p:nvPr/>
          </p:nvSpPr>
          <p:spPr>
            <a:xfrm>
              <a:off x="2172930" y="42672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voordelen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87957580-D51C-430A-A568-37B613500226}"/>
                </a:ext>
              </a:extLst>
            </p:cNvPr>
            <p:cNvSpPr txBox="1"/>
            <p:nvPr/>
          </p:nvSpPr>
          <p:spPr>
            <a:xfrm>
              <a:off x="7412021" y="42672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</a:rPr>
                <a:t>nadelen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FF957A0-A075-48F2-94A6-9A9FF8E8762E}"/>
                </a:ext>
              </a:extLst>
            </p:cNvPr>
            <p:cNvCxnSpPr/>
            <p:nvPr/>
          </p:nvCxnSpPr>
          <p:spPr>
            <a:xfrm>
              <a:off x="382618" y="4636532"/>
              <a:ext cx="1150458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787D976-2E48-4D19-B166-484EC2261738}"/>
                </a:ext>
              </a:extLst>
            </p:cNvPr>
            <p:cNvCxnSpPr/>
            <p:nvPr/>
          </p:nvCxnSpPr>
          <p:spPr>
            <a:xfrm>
              <a:off x="5506064" y="4343711"/>
              <a:ext cx="0" cy="22832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33089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B44CF-1BB6-4094-B2B3-ED9E5587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Vermogensinkomens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98EFC2B-FE45-4407-B89F-5F565BA0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3306557"/>
            <a:ext cx="6283739" cy="2862779"/>
          </a:xfrm>
        </p:spPr>
        <p:txBody>
          <a:bodyPr/>
          <a:lstStyle/>
          <a:p>
            <a:r>
              <a:rPr lang="nl-NL" dirty="0"/>
              <a:t>Vermogensinkomen = inkomen uit bezit</a:t>
            </a:r>
          </a:p>
          <a:p>
            <a:endParaRPr lang="nl-NL" dirty="0"/>
          </a:p>
          <a:p>
            <a:r>
              <a:rPr lang="nl-NL" dirty="0"/>
              <a:t>Bezit is van ‘rijken’</a:t>
            </a:r>
          </a:p>
          <a:p>
            <a:r>
              <a:rPr lang="nl-NL" dirty="0"/>
              <a:t>Hoe meer vermogensinkomens, </a:t>
            </a:r>
            <a:br>
              <a:rPr lang="nl-NL" dirty="0"/>
            </a:br>
            <a:r>
              <a:rPr lang="nl-NL" dirty="0"/>
              <a:t>hoe ongelijker inkomen verdeeld is.</a:t>
            </a:r>
          </a:p>
        </p:txBody>
      </p:sp>
      <p:pic>
        <p:nvPicPr>
          <p:cNvPr id="6" name="Afbeelding 5" descr="Afbeelding met groen, voedsel&#10;&#10;Automatisch gegenereerde beschrijving">
            <a:extLst>
              <a:ext uri="{FF2B5EF4-FFF2-40B4-BE49-F238E27FC236}">
                <a16:creationId xmlns:a16="http://schemas.microsoft.com/office/drawing/2014/main" id="{A34DFD50-A505-4C37-8128-A9FA1D2A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108" y="1445104"/>
            <a:ext cx="1905000" cy="1676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7F81CC-6661-4CBD-9737-3C8EB7F4CD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697" y="1445104"/>
            <a:ext cx="989077" cy="1676400"/>
          </a:xfrm>
          <a:prstGeom prst="rect">
            <a:avLst/>
          </a:prstGeom>
        </p:spPr>
      </p:pic>
      <p:pic>
        <p:nvPicPr>
          <p:cNvPr id="8" name="Afbeelding 7" descr="Afbeelding met teken&#10;&#10;Automatisch gegenereerde beschrijving">
            <a:extLst>
              <a:ext uri="{FF2B5EF4-FFF2-40B4-BE49-F238E27FC236}">
                <a16:creationId xmlns:a16="http://schemas.microsoft.com/office/drawing/2014/main" id="{5D825B45-CD38-49DF-8459-50E62C6FA4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5104"/>
            <a:ext cx="989077" cy="16859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FC5C81-187A-4CB2-8213-ED129A060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3639" y="3637722"/>
            <a:ext cx="4715165" cy="28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57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32B62B-AFF2-440A-85DA-FA0A94200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Besteedbare inkomen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9696439-AA05-42ED-8F93-E8D3D8BBB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secundaire inkomen na herverdeling overheid</a:t>
            </a:r>
          </a:p>
        </p:txBody>
      </p:sp>
    </p:spTree>
    <p:extLst>
      <p:ext uri="{BB962C8B-B14F-4D97-AF65-F5344CB8AC3E}">
        <p14:creationId xmlns:p14="http://schemas.microsoft.com/office/powerpoint/2010/main" val="3931961880"/>
      </p:ext>
    </p:extLst>
  </p:cSld>
  <p:clrMapOvr>
    <a:masterClrMapping/>
  </p:clrMapOvr>
  <p:transition spd="slow">
    <p:blinds/>
  </p:transition>
</p:sld>
</file>

<file path=ppt/theme/theme1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3vwo</Template>
  <TotalTime>8802</TotalTime>
  <Words>355</Words>
  <Application>Microsoft Office PowerPoint</Application>
  <PresentationFormat>Breedbeeld</PresentationFormat>
  <Paragraphs>107</Paragraphs>
  <Slides>14</Slides>
  <Notes>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Thema 3vwo</vt:lpstr>
      <vt:lpstr>Inkomen</vt:lpstr>
      <vt:lpstr>PowerPoint-presentatie</vt:lpstr>
      <vt:lpstr>Primair inkomen</vt:lpstr>
      <vt:lpstr>Loon</vt:lpstr>
      <vt:lpstr>Inkomensverschillen</vt:lpstr>
      <vt:lpstr>Inkomensverschillen M/V</vt:lpstr>
      <vt:lpstr>Minimum(jeugd)loon</vt:lpstr>
      <vt:lpstr>Vermogensinkomens</vt:lpstr>
      <vt:lpstr>Besteedbare inkomen</vt:lpstr>
      <vt:lpstr>Besteedbare inkomen</vt:lpstr>
      <vt:lpstr>LOONHEFFING</vt:lpstr>
      <vt:lpstr>TOESLAGEN</vt:lpstr>
      <vt:lpstr>UITKERINGEN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Inkomen</dc:title>
  <dc:creator>Paul Bloemers</dc:creator>
  <cp:lastModifiedBy>Paul Bloemers</cp:lastModifiedBy>
  <cp:revision>4</cp:revision>
  <dcterms:created xsi:type="dcterms:W3CDTF">2020-09-17T10:14:52Z</dcterms:created>
  <dcterms:modified xsi:type="dcterms:W3CDTF">2020-10-25T18:45:32Z</dcterms:modified>
</cp:coreProperties>
</file>